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64" r:id="rId2"/>
    <p:sldId id="273" r:id="rId3"/>
    <p:sldId id="266" r:id="rId4"/>
    <p:sldId id="272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2E90"/>
    <a:srgbClr val="010101"/>
    <a:srgbClr val="7A46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29"/>
    <p:restoredTop sz="96208"/>
  </p:normalViewPr>
  <p:slideViewPr>
    <p:cSldViewPr snapToGrid="0" snapToObjects="1">
      <p:cViewPr>
        <p:scale>
          <a:sx n="70" d="100"/>
          <a:sy n="70" d="100"/>
        </p:scale>
        <p:origin x="55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131F1-BE2E-594C-8A6E-EBDA9EAE9EA4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D12D1-6CAF-4D4E-B516-56125593297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5241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01523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6276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9188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8989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0E7D4D-36DF-8C43-A695-B35A7DA874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10BC2D9-3111-564A-A490-B7B8548018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A8AFC38-BC21-F640-B500-8C332AAED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0A93B9F-E141-3E4D-929D-25A42CBBB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B09318-5D2F-AB4D-A4C2-C2E070AB6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448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8CA8EBB-D5DA-B54E-B397-8737BC74F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55D9E1DF-E1FF-CB4A-ACD2-565121E7B2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372F650-9703-8947-A5B3-649AD5EE4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A7CA231-AA57-074C-AADE-FAE3717E7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2EDC111-CACF-E442-AA4F-6469EC672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51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E195A53-3EF9-7444-A3A4-4D43F916AD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0158200-A046-0D4A-B6CE-8BD33693A0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B274F9-B7F4-FC4B-A375-C2858D688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6890F52-6671-9E4B-896F-A76E27CA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BCEC106-4AE8-2742-86FE-121F95A31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0437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B14391-3CB4-AF40-BB4A-03CFCCA6F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7A6CF7-B384-8141-9B64-107871A57C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6505A1D-F99A-0645-8359-C733145F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95778B6-8ECB-D744-8F1C-73E3F7EF3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83B12F8-2B21-7E4E-A408-149A27255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597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272988-AA5D-1642-B66A-38FA3D1D4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32CE5780-53EA-794E-93D8-9A3436052E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092702B-5E3E-0D44-9E64-521D7A36E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CDDDC41-4675-3048-A355-27506823B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08C2BDC-3219-8F4B-9941-DD7A4575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5641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AB5815F-91F3-484F-BB77-CC38B3312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3181D38-6961-E141-93DC-AE51B40D50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FCE59AE-1F36-9246-8401-60A7BACE7D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0A67E7C-783B-4548-ACAD-F325E3EC6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2F36C6B-D751-904B-8011-5F2942190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C27A92F7-899B-0A49-BD36-B26642A29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464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A32F1A-80BC-6F41-8560-F54D345D6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BA5721A4-1D34-9648-A245-16924B95CB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9314841-6449-2441-A28B-3F22DFE45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C61F05D-4762-4649-9034-86C2D7173F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CBB65851-C3B5-C046-89D3-580B413516C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DFC05AB2-E099-8E4E-8BB4-5B60C0BB0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4471B06-7B4D-0546-9C4C-479630542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23F4BA6-A3A7-684E-97E2-2EAD99AB1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78792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26E887-EB07-4C45-9432-D1506A929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139B077F-4593-8542-8302-EED2317CE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39C2202-638F-2C4F-8BFB-BE49856EF2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E4A6756-0FE5-F140-BE11-281A8E4F0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8124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D89C312-B4A3-7846-845C-1761DE1F5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A208022-C578-BD45-B8EA-5A775E4E0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0A7C9AAA-750D-A54D-926B-F4C19A080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350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97DFBB-F274-B649-A150-F58309938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77164F6-88A6-484E-85A4-5D7755BF0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1F80090-EAEF-9F43-AC76-53CA137462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9D5ED1F-9803-264E-8360-47A3EBEA0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46857C4-397D-0642-977F-233528FBE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79359A3-6529-884D-A525-E988DC289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8854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CB61BB-04F0-2644-8C07-14AE695F1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9A29B0A7-469F-BB4C-8A65-E6581C06074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EE05E86-7F9A-B04E-A300-9E5D85867A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F1EC187-9DD3-5D49-82A5-F466E8F241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292D3E55-CA00-E44D-BF80-E9FB55E71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BD340858-EA0E-9B4D-8F8B-DD44D62967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82864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96203AB4-5003-A84D-8C24-7268D26C6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764AED61-D90E-B942-BA64-C515E6D91E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ED205B0-DABA-0A4F-A458-7B7E6B57F5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4F239-BE5B-6142-BA2B-BC78510DCD63}" type="datetimeFigureOut">
              <a:rPr lang="pt-BR" smtClean="0"/>
              <a:t>25/04/2020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891A910-DBAC-1641-A89D-93A50FAE3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DB47CA5-74B7-E04C-ADF4-5C4F4812E2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AC748-6FC7-CD4D-AAF4-92D3AE24C3C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4334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garden@linx.com.br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hyperlink" Target="mailto:garden_0531@linx.com.br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>
            <a:extLst>
              <a:ext uri="{FF2B5EF4-FFF2-40B4-BE49-F238E27FC236}">
                <a16:creationId xmlns:a16="http://schemas.microsoft.com/office/drawing/2014/main" id="{89397B0C-15BA-41E9-9F8D-DA31C38899C5}"/>
              </a:ext>
            </a:extLst>
          </p:cNvPr>
          <p:cNvGrpSpPr>
            <a:grpSpLocks noChangeAspect="1"/>
          </p:cNvGrpSpPr>
          <p:nvPr/>
        </p:nvGrpSpPr>
        <p:grpSpPr>
          <a:xfrm>
            <a:off x="511857" y="2048162"/>
            <a:ext cx="2224142" cy="4680000"/>
            <a:chOff x="7629732" y="532229"/>
            <a:chExt cx="2753346" cy="5793542"/>
          </a:xfrm>
        </p:grpSpPr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8AFF0498-1DF2-422D-9C62-A9B41AB76163}"/>
                </a:ext>
              </a:extLst>
            </p:cNvPr>
            <p:cNvGrpSpPr/>
            <p:nvPr/>
          </p:nvGrpSpPr>
          <p:grpSpPr>
            <a:xfrm>
              <a:off x="7629732" y="532229"/>
              <a:ext cx="2753346" cy="5793542"/>
              <a:chOff x="4561854" y="532229"/>
              <a:chExt cx="2753346" cy="5793542"/>
            </a:xfrm>
          </p:grpSpPr>
          <p:pic>
            <p:nvPicPr>
              <p:cNvPr id="8" name="Google Shape;111;p2">
                <a:extLst>
                  <a:ext uri="{FF2B5EF4-FFF2-40B4-BE49-F238E27FC236}">
                    <a16:creationId xmlns:a16="http://schemas.microsoft.com/office/drawing/2014/main" id="{E27A6AA4-13D8-48FB-BFCD-A678F1E3248D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4561854" y="532229"/>
                <a:ext cx="2753346" cy="57935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" name="Google Shape;112;p2">
                <a:extLst>
                  <a:ext uri="{FF2B5EF4-FFF2-40B4-BE49-F238E27FC236}">
                    <a16:creationId xmlns:a16="http://schemas.microsoft.com/office/drawing/2014/main" id="{6EADB9D2-312E-4AAA-974C-7D171E3A736E}"/>
                  </a:ext>
                </a:extLst>
              </p:cNvPr>
              <p:cNvSpPr/>
              <p:nvPr/>
            </p:nvSpPr>
            <p:spPr>
              <a:xfrm>
                <a:off x="4623371" y="934948"/>
                <a:ext cx="2609636" cy="4643919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" name="Imagem 9" descr="Uma imagem contendo preto, foto, ônibus, lado&#10;&#10;Descrição gerada automaticamente">
                <a:extLst>
                  <a:ext uri="{FF2B5EF4-FFF2-40B4-BE49-F238E27FC236}">
                    <a16:creationId xmlns:a16="http://schemas.microsoft.com/office/drawing/2014/main" id="{0B93DE4B-538A-46A4-8D1C-886F9BB566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7829" y="934948"/>
                <a:ext cx="2620268" cy="4988104"/>
              </a:xfrm>
              <a:prstGeom prst="rect">
                <a:avLst/>
              </a:prstGeom>
            </p:spPr>
          </p:pic>
          <p:sp>
            <p:nvSpPr>
              <p:cNvPr id="11" name="Retângulo 10">
                <a:extLst>
                  <a:ext uri="{FF2B5EF4-FFF2-40B4-BE49-F238E27FC236}">
                    <a16:creationId xmlns:a16="http://schemas.microsoft.com/office/drawing/2014/main" id="{5CF57D0B-47E0-4C73-A354-7C45886266B7}"/>
                  </a:ext>
                </a:extLst>
              </p:cNvPr>
              <p:cNvSpPr/>
              <p:nvPr/>
            </p:nvSpPr>
            <p:spPr>
              <a:xfrm flipV="1">
                <a:off x="5796728" y="3056466"/>
                <a:ext cx="223071" cy="127000"/>
              </a:xfrm>
              <a:prstGeom prst="rect">
                <a:avLst/>
              </a:prstGeom>
              <a:solidFill>
                <a:srgbClr val="7A46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pic>
          <p:nvPicPr>
            <p:cNvPr id="4" name="Imagem 3" descr="Tela de celular com publicação numa rede social&#10;&#10;Descrição gerada automaticamente">
              <a:extLst>
                <a:ext uri="{FF2B5EF4-FFF2-40B4-BE49-F238E27FC236}">
                  <a16:creationId xmlns:a16="http://schemas.microsoft.com/office/drawing/2014/main" id="{7FDE26C0-7299-48D4-B726-92ECE73BB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79218" y="922916"/>
              <a:ext cx="2643002" cy="4988771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01BB9F99-58CB-4E77-BFBB-81CB3C004990}"/>
              </a:ext>
            </a:extLst>
          </p:cNvPr>
          <p:cNvSpPr txBox="1"/>
          <p:nvPr/>
        </p:nvSpPr>
        <p:spPr>
          <a:xfrm>
            <a:off x="312821" y="98838"/>
            <a:ext cx="1136984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700" b="1" dirty="0"/>
              <a:t>Passos para instalação e cadastro no APP</a:t>
            </a:r>
            <a:endParaRPr lang="pt-BR" sz="1700" b="1" dirty="0">
              <a:solidFill>
                <a:srgbClr val="FF0000"/>
              </a:solidFill>
            </a:endParaRPr>
          </a:p>
          <a:p>
            <a:r>
              <a:rPr lang="pt-BR" sz="1700" dirty="0"/>
              <a:t>1. Acesse a loja </a:t>
            </a:r>
            <a:r>
              <a:rPr lang="pt-BR" sz="1700" b="1" dirty="0"/>
              <a:t>Play Store</a:t>
            </a:r>
            <a:r>
              <a:rPr lang="pt-BR" sz="1700" dirty="0"/>
              <a:t> e faça a busca do aplicativo </a:t>
            </a:r>
            <a:r>
              <a:rPr lang="pt-BR" sz="1700" b="1" dirty="0"/>
              <a:t>Linx Reshop Mobile</a:t>
            </a:r>
            <a:r>
              <a:rPr lang="pt-BR" sz="1700" dirty="0"/>
              <a:t>. Baixe o app e aguarde finalizar a instalação.</a:t>
            </a:r>
          </a:p>
          <a:p>
            <a:r>
              <a:rPr lang="pt-BR" sz="1700" dirty="0"/>
              <a:t>2. Finalizada a instalação, abra o aplicativo e realize o cadastro no app, pressionando </a:t>
            </a:r>
            <a:r>
              <a:rPr lang="pt-BR" sz="1700" b="1" dirty="0"/>
              <a:t>Não tem uma conta? Cadastre-se</a:t>
            </a:r>
            <a:r>
              <a:rPr lang="pt-BR" sz="1700" dirty="0"/>
              <a:t>. </a:t>
            </a:r>
          </a:p>
          <a:p>
            <a:r>
              <a:rPr lang="pt-BR" sz="1700" dirty="0"/>
              <a:t>3. Informe o token </a:t>
            </a:r>
            <a:r>
              <a:rPr lang="pt-BR" sz="1700" b="1" dirty="0">
                <a:solidFill>
                  <a:srgbClr val="FF0000"/>
                </a:solidFill>
              </a:rPr>
              <a:t>COLOQUE AQUI O TOKEN DA SUA EMPRESA</a:t>
            </a:r>
            <a:r>
              <a:rPr lang="pt-BR" sz="1700" dirty="0"/>
              <a:t>.</a:t>
            </a:r>
          </a:p>
          <a:p>
            <a:r>
              <a:rPr lang="pt-BR" sz="1700" dirty="0"/>
              <a:t>4. Informe os seus dados: nome, e-mail da loja, CPF, código e selecione a loja</a:t>
            </a:r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B7530E6E-B5B2-4A93-B1BA-327D52DDED71}"/>
              </a:ext>
            </a:extLst>
          </p:cNvPr>
          <p:cNvGrpSpPr>
            <a:grpSpLocks noChangeAspect="1"/>
          </p:cNvGrpSpPr>
          <p:nvPr/>
        </p:nvGrpSpPr>
        <p:grpSpPr>
          <a:xfrm>
            <a:off x="6096391" y="2036463"/>
            <a:ext cx="2224142" cy="4680000"/>
            <a:chOff x="4561854" y="532229"/>
            <a:chExt cx="2753346" cy="5793542"/>
          </a:xfrm>
        </p:grpSpPr>
        <p:pic>
          <p:nvPicPr>
            <p:cNvPr id="16" name="Google Shape;111;p2">
              <a:extLst>
                <a:ext uri="{FF2B5EF4-FFF2-40B4-BE49-F238E27FC236}">
                  <a16:creationId xmlns:a16="http://schemas.microsoft.com/office/drawing/2014/main" id="{50201263-6CE9-438B-AA97-01A17B95C89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561854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Google Shape;112;p2">
              <a:extLst>
                <a:ext uri="{FF2B5EF4-FFF2-40B4-BE49-F238E27FC236}">
                  <a16:creationId xmlns:a16="http://schemas.microsoft.com/office/drawing/2014/main" id="{1420C4E7-9D15-4995-949D-EC04D7E47206}"/>
                </a:ext>
              </a:extLst>
            </p:cNvPr>
            <p:cNvSpPr/>
            <p:nvPr/>
          </p:nvSpPr>
          <p:spPr>
            <a:xfrm>
              <a:off x="4623371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" name="Imagem 17" descr="Tela de celular com texto preto sobre fundo branco&#10;&#10;Descrição gerada automaticamente">
              <a:extLst>
                <a:ext uri="{FF2B5EF4-FFF2-40B4-BE49-F238E27FC236}">
                  <a16:creationId xmlns:a16="http://schemas.microsoft.com/office/drawing/2014/main" id="{EB5C1ED3-0A39-4427-B6BF-056AFFA53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23371" y="934948"/>
              <a:ext cx="2609636" cy="3594190"/>
            </a:xfrm>
            <a:prstGeom prst="rect">
              <a:avLst/>
            </a:prstGeom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4E2C41FD-5AF6-428F-B1B4-92921B0F37F3}"/>
              </a:ext>
            </a:extLst>
          </p:cNvPr>
          <p:cNvGrpSpPr>
            <a:grpSpLocks noChangeAspect="1"/>
          </p:cNvGrpSpPr>
          <p:nvPr/>
        </p:nvGrpSpPr>
        <p:grpSpPr>
          <a:xfrm>
            <a:off x="3305069" y="2066261"/>
            <a:ext cx="2224142" cy="4680000"/>
            <a:chOff x="4561854" y="532229"/>
            <a:chExt cx="2753346" cy="5793542"/>
          </a:xfrm>
        </p:grpSpPr>
        <p:pic>
          <p:nvPicPr>
            <p:cNvPr id="20" name="Google Shape;111;p2">
              <a:extLst>
                <a:ext uri="{FF2B5EF4-FFF2-40B4-BE49-F238E27FC236}">
                  <a16:creationId xmlns:a16="http://schemas.microsoft.com/office/drawing/2014/main" id="{3B698FB9-BDC8-4CE5-AB57-FB6973511F6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561854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Google Shape;112;p2">
              <a:extLst>
                <a:ext uri="{FF2B5EF4-FFF2-40B4-BE49-F238E27FC236}">
                  <a16:creationId xmlns:a16="http://schemas.microsoft.com/office/drawing/2014/main" id="{C5EAFDA6-D0F2-47F3-8A22-E9AFF1B00DF6}"/>
                </a:ext>
              </a:extLst>
            </p:cNvPr>
            <p:cNvSpPr/>
            <p:nvPr/>
          </p:nvSpPr>
          <p:spPr>
            <a:xfrm>
              <a:off x="4623371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" name="Imagem 21" descr="Tela de celular com texto preto sobre fundo branco&#10;&#10;Descrição gerada automaticamente">
              <a:extLst>
                <a:ext uri="{FF2B5EF4-FFF2-40B4-BE49-F238E27FC236}">
                  <a16:creationId xmlns:a16="http://schemas.microsoft.com/office/drawing/2014/main" id="{81E999A7-791C-4250-9775-FAC82224F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15006" y="934948"/>
              <a:ext cx="2627042" cy="2731796"/>
            </a:xfrm>
            <a:prstGeom prst="rect">
              <a:avLst/>
            </a:prstGeom>
          </p:spPr>
        </p:pic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F2F836-7CC6-45FD-AC7F-616A5019603A}"/>
              </a:ext>
            </a:extLst>
          </p:cNvPr>
          <p:cNvSpPr txBox="1"/>
          <p:nvPr/>
        </p:nvSpPr>
        <p:spPr>
          <a:xfrm>
            <a:off x="8488908" y="2011092"/>
            <a:ext cx="356206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>
                <a:solidFill>
                  <a:srgbClr val="FF0000"/>
                </a:solidFill>
              </a:rPr>
              <a:t>Importante:</a:t>
            </a:r>
          </a:p>
          <a:p>
            <a:r>
              <a:rPr lang="pt-BR" sz="1400" i="1" dirty="0"/>
              <a:t>O CPF, código e loja devem coincidir com as informações do cadastro do vendedor, caso contrário o cadastro não será efetuado.</a:t>
            </a:r>
          </a:p>
          <a:p>
            <a:endParaRPr lang="pt-BR" sz="1400" i="1" dirty="0"/>
          </a:p>
          <a:p>
            <a:r>
              <a:rPr lang="pt-BR" sz="1400" i="1" dirty="0"/>
              <a:t>O e-mail deve ter o nome da empresa após o @</a:t>
            </a:r>
          </a:p>
          <a:p>
            <a:endParaRPr lang="pt-BR" sz="1400" i="1" dirty="0"/>
          </a:p>
          <a:p>
            <a:r>
              <a:rPr lang="pt-BR" sz="1400" i="1" dirty="0"/>
              <a:t>Para acessar o aplicativo, você precisa adicionar ao seu e-mail de acesso o seu código de vendedor. Exemplo:</a:t>
            </a:r>
          </a:p>
          <a:p>
            <a:endParaRPr lang="pt-BR" sz="1400" i="1" dirty="0"/>
          </a:p>
          <a:p>
            <a:r>
              <a:rPr lang="pt-BR" sz="1400" i="1" dirty="0"/>
              <a:t>e-mail da loja: </a:t>
            </a:r>
            <a:r>
              <a:rPr lang="pt-BR" sz="1400" i="1" dirty="0">
                <a:hlinkClick r:id="rId8"/>
              </a:rPr>
              <a:t>garden@linx.com.br</a:t>
            </a:r>
            <a:endParaRPr lang="pt-BR" sz="1400" i="1" dirty="0"/>
          </a:p>
          <a:p>
            <a:endParaRPr lang="pt-BR" sz="1400" i="1" dirty="0"/>
          </a:p>
          <a:p>
            <a:r>
              <a:rPr lang="pt-BR" sz="1400" i="1" dirty="0"/>
              <a:t>código do vendedor: 0531</a:t>
            </a:r>
          </a:p>
          <a:p>
            <a:endParaRPr lang="pt-BR" sz="1400" i="1" dirty="0"/>
          </a:p>
          <a:p>
            <a:r>
              <a:rPr lang="pt-BR" sz="1400" i="1" dirty="0"/>
              <a:t>e-mail de acesso: </a:t>
            </a:r>
            <a:r>
              <a:rPr lang="pt-BR" sz="1400" i="1" dirty="0">
                <a:hlinkClick r:id="rId9"/>
              </a:rPr>
              <a:t>garden_0531@linx.com.br</a:t>
            </a:r>
            <a:endParaRPr lang="pt-BR" sz="1400" i="1" dirty="0"/>
          </a:p>
          <a:p>
            <a:endParaRPr lang="pt-BR" sz="1400" i="1" dirty="0"/>
          </a:p>
          <a:p>
            <a:r>
              <a:rPr lang="pt-BR" sz="1400" i="1" dirty="0"/>
              <a:t>A senha de primeiro acesso é a mesma que o token digitado anteriormente.</a:t>
            </a:r>
            <a:endParaRPr lang="pt-BR" sz="14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D6368E2-44B7-4792-BFC1-3088A8BA86BE}"/>
              </a:ext>
            </a:extLst>
          </p:cNvPr>
          <p:cNvSpPr txBox="1"/>
          <p:nvPr/>
        </p:nvSpPr>
        <p:spPr>
          <a:xfrm>
            <a:off x="1695057" y="2685020"/>
            <a:ext cx="9004973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</a:rPr>
              <a:t>UTILIZAR QUANDO O VENDEDOR ACESSARÁ O APLICATIVO COM O E-MAIL DA LOJA</a:t>
            </a:r>
            <a:endParaRPr lang="pt-BR" sz="4800" dirty="0"/>
          </a:p>
        </p:txBody>
      </p:sp>
    </p:spTree>
    <p:extLst>
      <p:ext uri="{BB962C8B-B14F-4D97-AF65-F5344CB8AC3E}">
        <p14:creationId xmlns:p14="http://schemas.microsoft.com/office/powerpoint/2010/main" val="910732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Agrupar 11">
            <a:extLst>
              <a:ext uri="{FF2B5EF4-FFF2-40B4-BE49-F238E27FC236}">
                <a16:creationId xmlns:a16="http://schemas.microsoft.com/office/drawing/2014/main" id="{89397B0C-15BA-41E9-9F8D-DA31C38899C5}"/>
              </a:ext>
            </a:extLst>
          </p:cNvPr>
          <p:cNvGrpSpPr>
            <a:grpSpLocks noChangeAspect="1"/>
          </p:cNvGrpSpPr>
          <p:nvPr/>
        </p:nvGrpSpPr>
        <p:grpSpPr>
          <a:xfrm>
            <a:off x="1180603" y="2048162"/>
            <a:ext cx="2224142" cy="4680000"/>
            <a:chOff x="7629732" y="532229"/>
            <a:chExt cx="2753346" cy="5793542"/>
          </a:xfrm>
        </p:grpSpPr>
        <p:grpSp>
          <p:nvGrpSpPr>
            <p:cNvPr id="7" name="Agrupar 6">
              <a:extLst>
                <a:ext uri="{FF2B5EF4-FFF2-40B4-BE49-F238E27FC236}">
                  <a16:creationId xmlns:a16="http://schemas.microsoft.com/office/drawing/2014/main" id="{8AFF0498-1DF2-422D-9C62-A9B41AB76163}"/>
                </a:ext>
              </a:extLst>
            </p:cNvPr>
            <p:cNvGrpSpPr/>
            <p:nvPr/>
          </p:nvGrpSpPr>
          <p:grpSpPr>
            <a:xfrm>
              <a:off x="7629732" y="532229"/>
              <a:ext cx="2753346" cy="5793542"/>
              <a:chOff x="4561854" y="532229"/>
              <a:chExt cx="2753346" cy="5793542"/>
            </a:xfrm>
          </p:grpSpPr>
          <p:pic>
            <p:nvPicPr>
              <p:cNvPr id="8" name="Google Shape;111;p2">
                <a:extLst>
                  <a:ext uri="{FF2B5EF4-FFF2-40B4-BE49-F238E27FC236}">
                    <a16:creationId xmlns:a16="http://schemas.microsoft.com/office/drawing/2014/main" id="{E27A6AA4-13D8-48FB-BFCD-A678F1E3248D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4561854" y="532229"/>
                <a:ext cx="2753346" cy="579354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" name="Google Shape;112;p2">
                <a:extLst>
                  <a:ext uri="{FF2B5EF4-FFF2-40B4-BE49-F238E27FC236}">
                    <a16:creationId xmlns:a16="http://schemas.microsoft.com/office/drawing/2014/main" id="{6EADB9D2-312E-4AAA-974C-7D171E3A736E}"/>
                  </a:ext>
                </a:extLst>
              </p:cNvPr>
              <p:cNvSpPr/>
              <p:nvPr/>
            </p:nvSpPr>
            <p:spPr>
              <a:xfrm>
                <a:off x="4623371" y="934948"/>
                <a:ext cx="2609636" cy="4643919"/>
              </a:xfrm>
              <a:prstGeom prst="rect">
                <a:avLst/>
              </a:pr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 b="0" i="0" u="none" strike="noStrike" cap="non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pic>
            <p:nvPicPr>
              <p:cNvPr id="10" name="Imagem 9" descr="Uma imagem contendo preto, foto, ônibus, lado&#10;&#10;Descrição gerada automaticamente">
                <a:extLst>
                  <a:ext uri="{FF2B5EF4-FFF2-40B4-BE49-F238E27FC236}">
                    <a16:creationId xmlns:a16="http://schemas.microsoft.com/office/drawing/2014/main" id="{0B93DE4B-538A-46A4-8D1C-886F9BB566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17829" y="934948"/>
                <a:ext cx="2620268" cy="4988104"/>
              </a:xfrm>
              <a:prstGeom prst="rect">
                <a:avLst/>
              </a:prstGeom>
            </p:spPr>
          </p:pic>
          <p:sp>
            <p:nvSpPr>
              <p:cNvPr id="11" name="Retângulo 10">
                <a:extLst>
                  <a:ext uri="{FF2B5EF4-FFF2-40B4-BE49-F238E27FC236}">
                    <a16:creationId xmlns:a16="http://schemas.microsoft.com/office/drawing/2014/main" id="{5CF57D0B-47E0-4C73-A354-7C45886266B7}"/>
                  </a:ext>
                </a:extLst>
              </p:cNvPr>
              <p:cNvSpPr/>
              <p:nvPr/>
            </p:nvSpPr>
            <p:spPr>
              <a:xfrm flipV="1">
                <a:off x="5796728" y="3056466"/>
                <a:ext cx="223071" cy="127000"/>
              </a:xfrm>
              <a:prstGeom prst="rect">
                <a:avLst/>
              </a:prstGeom>
              <a:solidFill>
                <a:srgbClr val="7A46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</p:grpSp>
        <p:pic>
          <p:nvPicPr>
            <p:cNvPr id="4" name="Imagem 3" descr="Tela de celular com publicação numa rede social&#10;&#10;Descrição gerada automaticamente">
              <a:extLst>
                <a:ext uri="{FF2B5EF4-FFF2-40B4-BE49-F238E27FC236}">
                  <a16:creationId xmlns:a16="http://schemas.microsoft.com/office/drawing/2014/main" id="{7FDE26C0-7299-48D4-B726-92ECE73BB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79218" y="922916"/>
              <a:ext cx="2643002" cy="4988771"/>
            </a:xfrm>
            <a:prstGeom prst="rect">
              <a:avLst/>
            </a:prstGeom>
          </p:spPr>
        </p:pic>
      </p:grpSp>
      <p:sp>
        <p:nvSpPr>
          <p:cNvPr id="2" name="CaixaDeTexto 1">
            <a:extLst>
              <a:ext uri="{FF2B5EF4-FFF2-40B4-BE49-F238E27FC236}">
                <a16:creationId xmlns:a16="http://schemas.microsoft.com/office/drawing/2014/main" id="{01BB9F99-58CB-4E77-BFBB-81CB3C004990}"/>
              </a:ext>
            </a:extLst>
          </p:cNvPr>
          <p:cNvSpPr txBox="1"/>
          <p:nvPr/>
        </p:nvSpPr>
        <p:spPr>
          <a:xfrm>
            <a:off x="312821" y="98838"/>
            <a:ext cx="11369841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700" b="1" dirty="0"/>
              <a:t>Passos para instalação e cadastro no APP</a:t>
            </a:r>
          </a:p>
          <a:p>
            <a:r>
              <a:rPr lang="pt-BR" sz="1700" dirty="0"/>
              <a:t>1. Acesse a loja </a:t>
            </a:r>
            <a:r>
              <a:rPr lang="pt-BR" sz="1700" b="1" dirty="0"/>
              <a:t>Play Store</a:t>
            </a:r>
            <a:r>
              <a:rPr lang="pt-BR" sz="1700" dirty="0"/>
              <a:t> e faça a busca do aplicativo </a:t>
            </a:r>
            <a:r>
              <a:rPr lang="pt-BR" sz="1700" b="1" dirty="0"/>
              <a:t>Linx Reshop Mobile</a:t>
            </a:r>
            <a:r>
              <a:rPr lang="pt-BR" sz="1700" dirty="0"/>
              <a:t>. Baixe o app e aguarde finalizar a instalação.</a:t>
            </a:r>
          </a:p>
          <a:p>
            <a:r>
              <a:rPr lang="pt-BR" sz="1700" dirty="0"/>
              <a:t>2. Finalizada a instalação, abra o aplicativo e realize o cadastro no app, pressionando </a:t>
            </a:r>
            <a:r>
              <a:rPr lang="pt-BR" sz="1700" b="1" dirty="0"/>
              <a:t>Não tem uma conta? Cadastre-se</a:t>
            </a:r>
            <a:r>
              <a:rPr lang="pt-BR" sz="1700" dirty="0"/>
              <a:t>. </a:t>
            </a:r>
          </a:p>
          <a:p>
            <a:r>
              <a:rPr lang="pt-BR" sz="1700" dirty="0"/>
              <a:t>3. Informe o token </a:t>
            </a:r>
            <a:r>
              <a:rPr lang="pt-BR" sz="1700" b="1" dirty="0">
                <a:solidFill>
                  <a:srgbClr val="FF0000"/>
                </a:solidFill>
              </a:rPr>
              <a:t>COLOQUE AQUI O TOKEN DA SUA EMPRESA</a:t>
            </a:r>
            <a:r>
              <a:rPr lang="pt-BR" sz="1700" dirty="0"/>
              <a:t>.</a:t>
            </a:r>
          </a:p>
          <a:p>
            <a:r>
              <a:rPr lang="pt-BR" sz="1700" dirty="0"/>
              <a:t>4. Informe os seus dados: nome, e-mail, CPF, código e selecione a loja</a:t>
            </a:r>
          </a:p>
          <a:p>
            <a:endParaRPr lang="pt-BR" sz="1700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B7530E6E-B5B2-4A93-B1BA-327D52DDED71}"/>
              </a:ext>
            </a:extLst>
          </p:cNvPr>
          <p:cNvGrpSpPr>
            <a:grpSpLocks noChangeAspect="1"/>
          </p:cNvGrpSpPr>
          <p:nvPr/>
        </p:nvGrpSpPr>
        <p:grpSpPr>
          <a:xfrm>
            <a:off x="6765137" y="2036463"/>
            <a:ext cx="2224142" cy="4680000"/>
            <a:chOff x="4561854" y="532229"/>
            <a:chExt cx="2753346" cy="5793542"/>
          </a:xfrm>
        </p:grpSpPr>
        <p:pic>
          <p:nvPicPr>
            <p:cNvPr id="16" name="Google Shape;111;p2">
              <a:extLst>
                <a:ext uri="{FF2B5EF4-FFF2-40B4-BE49-F238E27FC236}">
                  <a16:creationId xmlns:a16="http://schemas.microsoft.com/office/drawing/2014/main" id="{50201263-6CE9-438B-AA97-01A17B95C89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561854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" name="Google Shape;112;p2">
              <a:extLst>
                <a:ext uri="{FF2B5EF4-FFF2-40B4-BE49-F238E27FC236}">
                  <a16:creationId xmlns:a16="http://schemas.microsoft.com/office/drawing/2014/main" id="{1420C4E7-9D15-4995-949D-EC04D7E47206}"/>
                </a:ext>
              </a:extLst>
            </p:cNvPr>
            <p:cNvSpPr/>
            <p:nvPr/>
          </p:nvSpPr>
          <p:spPr>
            <a:xfrm>
              <a:off x="4623371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8" name="Imagem 17" descr="Tela de celular com texto preto sobre fundo branco&#10;&#10;Descrição gerada automaticamente">
              <a:extLst>
                <a:ext uri="{FF2B5EF4-FFF2-40B4-BE49-F238E27FC236}">
                  <a16:creationId xmlns:a16="http://schemas.microsoft.com/office/drawing/2014/main" id="{EB5C1ED3-0A39-4427-B6BF-056AFFA53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23371" y="934948"/>
              <a:ext cx="2609636" cy="3594190"/>
            </a:xfrm>
            <a:prstGeom prst="rect">
              <a:avLst/>
            </a:prstGeom>
          </p:spPr>
        </p:pic>
      </p:grp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4E2C41FD-5AF6-428F-B1B4-92921B0F37F3}"/>
              </a:ext>
            </a:extLst>
          </p:cNvPr>
          <p:cNvGrpSpPr>
            <a:grpSpLocks noChangeAspect="1"/>
          </p:cNvGrpSpPr>
          <p:nvPr/>
        </p:nvGrpSpPr>
        <p:grpSpPr>
          <a:xfrm>
            <a:off x="3973815" y="2066261"/>
            <a:ext cx="2224142" cy="4680000"/>
            <a:chOff x="4561854" y="532229"/>
            <a:chExt cx="2753346" cy="5793542"/>
          </a:xfrm>
        </p:grpSpPr>
        <p:pic>
          <p:nvPicPr>
            <p:cNvPr id="20" name="Google Shape;111;p2">
              <a:extLst>
                <a:ext uri="{FF2B5EF4-FFF2-40B4-BE49-F238E27FC236}">
                  <a16:creationId xmlns:a16="http://schemas.microsoft.com/office/drawing/2014/main" id="{3B698FB9-BDC8-4CE5-AB57-FB6973511F6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561854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" name="Google Shape;112;p2">
              <a:extLst>
                <a:ext uri="{FF2B5EF4-FFF2-40B4-BE49-F238E27FC236}">
                  <a16:creationId xmlns:a16="http://schemas.microsoft.com/office/drawing/2014/main" id="{C5EAFDA6-D0F2-47F3-8A22-E9AFF1B00DF6}"/>
                </a:ext>
              </a:extLst>
            </p:cNvPr>
            <p:cNvSpPr/>
            <p:nvPr/>
          </p:nvSpPr>
          <p:spPr>
            <a:xfrm>
              <a:off x="4623371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2" name="Imagem 21" descr="Tela de celular com texto preto sobre fundo branco&#10;&#10;Descrição gerada automaticamente">
              <a:extLst>
                <a:ext uri="{FF2B5EF4-FFF2-40B4-BE49-F238E27FC236}">
                  <a16:creationId xmlns:a16="http://schemas.microsoft.com/office/drawing/2014/main" id="{81E999A7-791C-4250-9775-FAC82224F5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15006" y="934948"/>
              <a:ext cx="2627042" cy="2731796"/>
            </a:xfrm>
            <a:prstGeom prst="rect">
              <a:avLst/>
            </a:prstGeom>
          </p:spPr>
        </p:pic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F2F836-7CC6-45FD-AC7F-616A5019603A}"/>
              </a:ext>
            </a:extLst>
          </p:cNvPr>
          <p:cNvSpPr txBox="1"/>
          <p:nvPr/>
        </p:nvSpPr>
        <p:spPr>
          <a:xfrm>
            <a:off x="9171296" y="1929204"/>
            <a:ext cx="287967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i="1" dirty="0">
                <a:solidFill>
                  <a:srgbClr val="FF0000"/>
                </a:solidFill>
              </a:rPr>
              <a:t>Importante:</a:t>
            </a:r>
          </a:p>
          <a:p>
            <a:r>
              <a:rPr lang="pt-BR" sz="1400" i="1" dirty="0"/>
              <a:t>O CPF, código e loja devem coincidir com as informações do cadastro do vendedor, caso contrário o cadastro não será efetuado.</a:t>
            </a:r>
          </a:p>
          <a:p>
            <a:endParaRPr lang="pt-BR" sz="1400" i="1" dirty="0"/>
          </a:p>
          <a:p>
            <a:r>
              <a:rPr lang="pt-BR" sz="1400" i="1" dirty="0"/>
              <a:t>O e-mail deve ter o nome da empresa após o @</a:t>
            </a:r>
          </a:p>
          <a:p>
            <a:endParaRPr lang="pt-BR" sz="1400" i="1" dirty="0"/>
          </a:p>
          <a:p>
            <a:r>
              <a:rPr lang="pt-BR" sz="1400" i="1" dirty="0"/>
              <a:t>A senha de primeiro acesso é a mesma que o token digitado anteriormente.</a:t>
            </a:r>
            <a:endParaRPr lang="pt-BR" sz="14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74F63AB1-6023-442D-85BF-77CFD86697EA}"/>
              </a:ext>
            </a:extLst>
          </p:cNvPr>
          <p:cNvSpPr txBox="1"/>
          <p:nvPr/>
        </p:nvSpPr>
        <p:spPr>
          <a:xfrm>
            <a:off x="1695057" y="2685020"/>
            <a:ext cx="9004973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4800" b="1" dirty="0">
                <a:solidFill>
                  <a:srgbClr val="FF0000"/>
                </a:solidFill>
              </a:rPr>
              <a:t>UTILIZAR QUANDO O VENDEDOR ACESSARÁ O APLICATIVO COM O E-MAIL PRÓPRIO</a:t>
            </a:r>
          </a:p>
          <a:p>
            <a:pPr algn="ctr"/>
            <a:r>
              <a:rPr lang="pt-BR" sz="2400" b="1" dirty="0">
                <a:solidFill>
                  <a:srgbClr val="FF0000"/>
                </a:solidFill>
              </a:rPr>
              <a:t>*necessário que o e-mail possua @empresa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2146557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ixaDeTexto 22">
            <a:extLst>
              <a:ext uri="{FF2B5EF4-FFF2-40B4-BE49-F238E27FC236}">
                <a16:creationId xmlns:a16="http://schemas.microsoft.com/office/drawing/2014/main" id="{98B877B7-0BF1-4642-A58C-E6950241F76D}"/>
              </a:ext>
            </a:extLst>
          </p:cNvPr>
          <p:cNvSpPr txBox="1"/>
          <p:nvPr/>
        </p:nvSpPr>
        <p:spPr>
          <a:xfrm>
            <a:off x="310842" y="96206"/>
            <a:ext cx="1136984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700" b="1" dirty="0"/>
              <a:t>Utilização do APP</a:t>
            </a:r>
          </a:p>
          <a:p>
            <a:endParaRPr lang="pt-BR" sz="1700" dirty="0"/>
          </a:p>
          <a:p>
            <a:r>
              <a:rPr lang="pt-BR" sz="1700" dirty="0"/>
              <a:t>Ao acessar o aplicativo, serão exibidos os valores das vendas e a meta do dia, assim como o acumulado do mês. </a:t>
            </a:r>
          </a:p>
          <a:p>
            <a:endParaRPr lang="pt-BR" sz="1700" dirty="0"/>
          </a:p>
          <a:p>
            <a:r>
              <a:rPr lang="pt-BR" sz="1700" dirty="0"/>
              <a:t>Você pode efetuar a consulta dos clientes, efetuar a atualização cadastral, verificar as últimas compras efetuadas e inserir observações ao cadastro do cliente.</a:t>
            </a:r>
          </a:p>
          <a:p>
            <a:endParaRPr lang="pt-BR" sz="1700" dirty="0"/>
          </a:p>
          <a:p>
            <a:endParaRPr lang="pt-BR" sz="1700" dirty="0"/>
          </a:p>
        </p:txBody>
      </p:sp>
      <p:grpSp>
        <p:nvGrpSpPr>
          <p:cNvPr id="24" name="Agrupar 23">
            <a:extLst>
              <a:ext uri="{FF2B5EF4-FFF2-40B4-BE49-F238E27FC236}">
                <a16:creationId xmlns:a16="http://schemas.microsoft.com/office/drawing/2014/main" id="{6FF5AF21-1A7A-4312-8CB1-53D09C5418F9}"/>
              </a:ext>
            </a:extLst>
          </p:cNvPr>
          <p:cNvGrpSpPr>
            <a:grpSpLocks noChangeAspect="1"/>
          </p:cNvGrpSpPr>
          <p:nvPr/>
        </p:nvGrpSpPr>
        <p:grpSpPr>
          <a:xfrm>
            <a:off x="964935" y="2081713"/>
            <a:ext cx="4513046" cy="4680000"/>
            <a:chOff x="2890216" y="532229"/>
            <a:chExt cx="5586863" cy="5793542"/>
          </a:xfrm>
        </p:grpSpPr>
        <p:pic>
          <p:nvPicPr>
            <p:cNvPr id="25" name="Google Shape;111;p2">
              <a:extLst>
                <a:ext uri="{FF2B5EF4-FFF2-40B4-BE49-F238E27FC236}">
                  <a16:creationId xmlns:a16="http://schemas.microsoft.com/office/drawing/2014/main" id="{4F910D2C-07C1-45F8-A57E-A30CED35D027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90216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Google Shape;112;p2">
              <a:extLst>
                <a:ext uri="{FF2B5EF4-FFF2-40B4-BE49-F238E27FC236}">
                  <a16:creationId xmlns:a16="http://schemas.microsoft.com/office/drawing/2014/main" id="{E01639CD-ABF2-4ACD-8922-89D0E3C6DDDA}"/>
                </a:ext>
              </a:extLst>
            </p:cNvPr>
            <p:cNvSpPr/>
            <p:nvPr/>
          </p:nvSpPr>
          <p:spPr>
            <a:xfrm>
              <a:off x="2951733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7" name="Google Shape;111;p2">
              <a:extLst>
                <a:ext uri="{FF2B5EF4-FFF2-40B4-BE49-F238E27FC236}">
                  <a16:creationId xmlns:a16="http://schemas.microsoft.com/office/drawing/2014/main" id="{E8A4D1E9-A2C2-4C7B-9BC3-7937BB13E1AA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23733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Google Shape;112;p2">
              <a:extLst>
                <a:ext uri="{FF2B5EF4-FFF2-40B4-BE49-F238E27FC236}">
                  <a16:creationId xmlns:a16="http://schemas.microsoft.com/office/drawing/2014/main" id="{DF2BFDCF-03B8-4075-812E-5D7D78C00893}"/>
                </a:ext>
              </a:extLst>
            </p:cNvPr>
            <p:cNvSpPr/>
            <p:nvPr/>
          </p:nvSpPr>
          <p:spPr>
            <a:xfrm>
              <a:off x="5785250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9" name="Imagem 28" descr="Tela de celular com publicação numa rede social&#10;&#10;Descrição gerada automaticamente">
              <a:extLst>
                <a:ext uri="{FF2B5EF4-FFF2-40B4-BE49-F238E27FC236}">
                  <a16:creationId xmlns:a16="http://schemas.microsoft.com/office/drawing/2014/main" id="{C118A5E7-9562-48E1-922A-5E95DFDF5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7445" y="934948"/>
              <a:ext cx="2620393" cy="4988104"/>
            </a:xfrm>
            <a:prstGeom prst="rect">
              <a:avLst/>
            </a:prstGeom>
          </p:spPr>
        </p:pic>
        <p:pic>
          <p:nvPicPr>
            <p:cNvPr id="30" name="Imagem 29" descr="Tela de celular com publicação numa rede social&#10;&#10;Descrição gerada automaticamente">
              <a:extLst>
                <a:ext uri="{FF2B5EF4-FFF2-40B4-BE49-F238E27FC236}">
                  <a16:creationId xmlns:a16="http://schemas.microsoft.com/office/drawing/2014/main" id="{5A9B85F0-E469-41F0-9BB6-1C82966A82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85250" y="934948"/>
              <a:ext cx="2609636" cy="4988104"/>
            </a:xfrm>
            <a:prstGeom prst="rect">
              <a:avLst/>
            </a:prstGeom>
          </p:spPr>
        </p:pic>
      </p:grpSp>
      <p:grpSp>
        <p:nvGrpSpPr>
          <p:cNvPr id="38" name="Agrupar 37">
            <a:extLst>
              <a:ext uri="{FF2B5EF4-FFF2-40B4-BE49-F238E27FC236}">
                <a16:creationId xmlns:a16="http://schemas.microsoft.com/office/drawing/2014/main" id="{2FB0C954-054A-4017-906A-A32ED71000A5}"/>
              </a:ext>
            </a:extLst>
          </p:cNvPr>
          <p:cNvGrpSpPr>
            <a:grpSpLocks noChangeAspect="1"/>
          </p:cNvGrpSpPr>
          <p:nvPr/>
        </p:nvGrpSpPr>
        <p:grpSpPr>
          <a:xfrm>
            <a:off x="6736952" y="2081713"/>
            <a:ext cx="4513046" cy="4680000"/>
            <a:chOff x="2890216" y="532229"/>
            <a:chExt cx="5586863" cy="5793542"/>
          </a:xfrm>
        </p:grpSpPr>
        <p:pic>
          <p:nvPicPr>
            <p:cNvPr id="39" name="Google Shape;111;p2">
              <a:extLst>
                <a:ext uri="{FF2B5EF4-FFF2-40B4-BE49-F238E27FC236}">
                  <a16:creationId xmlns:a16="http://schemas.microsoft.com/office/drawing/2014/main" id="{459B4F79-08E9-4AEF-8409-48949899AAC7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890216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" name="Google Shape;112;p2">
              <a:extLst>
                <a:ext uri="{FF2B5EF4-FFF2-40B4-BE49-F238E27FC236}">
                  <a16:creationId xmlns:a16="http://schemas.microsoft.com/office/drawing/2014/main" id="{D6C9BF8E-6818-4112-BE9E-8D9B2AE5C093}"/>
                </a:ext>
              </a:extLst>
            </p:cNvPr>
            <p:cNvSpPr/>
            <p:nvPr/>
          </p:nvSpPr>
          <p:spPr>
            <a:xfrm>
              <a:off x="2951733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1" name="Google Shape;111;p2">
              <a:extLst>
                <a:ext uri="{FF2B5EF4-FFF2-40B4-BE49-F238E27FC236}">
                  <a16:creationId xmlns:a16="http://schemas.microsoft.com/office/drawing/2014/main" id="{967E861F-C953-4802-BA4E-7BFCEF6021D3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723733" y="532229"/>
              <a:ext cx="2753346" cy="579354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2" name="Google Shape;112;p2">
              <a:extLst>
                <a:ext uri="{FF2B5EF4-FFF2-40B4-BE49-F238E27FC236}">
                  <a16:creationId xmlns:a16="http://schemas.microsoft.com/office/drawing/2014/main" id="{77EE5CC5-95DC-4622-B75C-476448341877}"/>
                </a:ext>
              </a:extLst>
            </p:cNvPr>
            <p:cNvSpPr/>
            <p:nvPr/>
          </p:nvSpPr>
          <p:spPr>
            <a:xfrm>
              <a:off x="5785250" y="934948"/>
              <a:ext cx="2609636" cy="464391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3" name="Imagem 42">
              <a:extLst>
                <a:ext uri="{FF2B5EF4-FFF2-40B4-BE49-F238E27FC236}">
                  <a16:creationId xmlns:a16="http://schemas.microsoft.com/office/drawing/2014/main" id="{FA4961C1-C676-4D29-8B96-35BEF0840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37445" y="934948"/>
              <a:ext cx="2623924" cy="4988104"/>
            </a:xfrm>
            <a:prstGeom prst="rect">
              <a:avLst/>
            </a:prstGeom>
          </p:spPr>
        </p:pic>
        <p:pic>
          <p:nvPicPr>
            <p:cNvPr id="44" name="Imagem 43" descr="Tela de celular com publicação numa rede social&#10;&#10;Descrição gerada automaticamente">
              <a:extLst>
                <a:ext uri="{FF2B5EF4-FFF2-40B4-BE49-F238E27FC236}">
                  <a16:creationId xmlns:a16="http://schemas.microsoft.com/office/drawing/2014/main" id="{1D98A69F-C336-46B7-98FD-1E717A11F6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785251" y="934948"/>
              <a:ext cx="2609636" cy="49881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09590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aixaDeTexto 22">
            <a:extLst>
              <a:ext uri="{FF2B5EF4-FFF2-40B4-BE49-F238E27FC236}">
                <a16:creationId xmlns:a16="http://schemas.microsoft.com/office/drawing/2014/main" id="{98B877B7-0BF1-4642-A58C-E6950241F76D}"/>
              </a:ext>
            </a:extLst>
          </p:cNvPr>
          <p:cNvSpPr txBox="1"/>
          <p:nvPr/>
        </p:nvSpPr>
        <p:spPr>
          <a:xfrm>
            <a:off x="310843" y="860480"/>
            <a:ext cx="335397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700" dirty="0"/>
              <a:t>Na visualização da agenda do vendedor, serão exibidas os clientes que você precisa efetuar contato no dia. </a:t>
            </a:r>
          </a:p>
          <a:p>
            <a:endParaRPr lang="pt-BR" sz="1700" dirty="0"/>
          </a:p>
          <a:p>
            <a:r>
              <a:rPr lang="pt-BR" sz="1700" dirty="0"/>
              <a:t>Utilize a rolagem para a direita e esquerda para percorrer os 10 primeiros clientes que você precisa efetuar contato e o motivo. </a:t>
            </a:r>
          </a:p>
          <a:p>
            <a:endParaRPr lang="pt-BR" sz="1700" dirty="0"/>
          </a:p>
          <a:p>
            <a:r>
              <a:rPr lang="pt-BR" sz="1700" dirty="0"/>
              <a:t>Você pode efetuar o contato por telefone         ou via </a:t>
            </a:r>
            <a:r>
              <a:rPr lang="pt-BR" sz="1700" dirty="0" err="1"/>
              <a:t>whatsapp</a:t>
            </a:r>
            <a:r>
              <a:rPr lang="pt-BR" sz="1700" dirty="0"/>
              <a:t>       </a:t>
            </a:r>
          </a:p>
          <a:p>
            <a:endParaRPr lang="pt-BR" sz="1700" dirty="0"/>
          </a:p>
          <a:p>
            <a:r>
              <a:rPr lang="pt-BR" sz="1700" dirty="0"/>
              <a:t>Após o contato, caso esse contato tenha sido positivo, você deve finalizar o contato clicando em         e caso não tenha tido sucesso clicando em  </a:t>
            </a:r>
          </a:p>
          <a:p>
            <a:endParaRPr lang="pt-BR" sz="1700" dirty="0"/>
          </a:p>
          <a:p>
            <a:endParaRPr lang="pt-BR" sz="1700" dirty="0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16D62659-A4E8-4412-830A-7E06E8DA04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4817" y="548712"/>
            <a:ext cx="8402927" cy="5760000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3A037116-B834-4F1C-87E5-BE2C9F4ED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4492" y="5277156"/>
            <a:ext cx="390525" cy="371475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42A40C9D-ECA8-45B1-94EF-25224D8733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55582" y="5005407"/>
            <a:ext cx="400050" cy="352425"/>
          </a:xfrm>
          <a:prstGeom prst="rect">
            <a:avLst/>
          </a:prstGeom>
        </p:spPr>
      </p:pic>
      <p:pic>
        <p:nvPicPr>
          <p:cNvPr id="61" name="Imagem 60">
            <a:extLst>
              <a:ext uri="{FF2B5EF4-FFF2-40B4-BE49-F238E27FC236}">
                <a16:creationId xmlns:a16="http://schemas.microsoft.com/office/drawing/2014/main" id="{D3E41AFC-2177-43B3-89BF-BAC4086550E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60872"/>
          <a:stretch/>
        </p:blipFill>
        <p:spPr>
          <a:xfrm>
            <a:off x="1162377" y="3742924"/>
            <a:ext cx="383877" cy="304800"/>
          </a:xfrm>
          <a:prstGeom prst="rect">
            <a:avLst/>
          </a:prstGeom>
        </p:spPr>
      </p:pic>
      <p:pic>
        <p:nvPicPr>
          <p:cNvPr id="62" name="Imagem 61">
            <a:extLst>
              <a:ext uri="{FF2B5EF4-FFF2-40B4-BE49-F238E27FC236}">
                <a16:creationId xmlns:a16="http://schemas.microsoft.com/office/drawing/2014/main" id="{323E5524-76CC-4D51-8B4D-F440BBD69E1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6883"/>
          <a:stretch/>
        </p:blipFill>
        <p:spPr>
          <a:xfrm>
            <a:off x="3071399" y="3742924"/>
            <a:ext cx="423009" cy="304800"/>
          </a:xfrm>
          <a:prstGeom prst="rect">
            <a:avLst/>
          </a:prstGeom>
        </p:spPr>
      </p:pic>
      <p:sp>
        <p:nvSpPr>
          <p:cNvPr id="63" name="CaixaDeTexto 62">
            <a:extLst>
              <a:ext uri="{FF2B5EF4-FFF2-40B4-BE49-F238E27FC236}">
                <a16:creationId xmlns:a16="http://schemas.microsoft.com/office/drawing/2014/main" id="{BCBD32B5-571D-42F8-AE25-9B7062765FEA}"/>
              </a:ext>
            </a:extLst>
          </p:cNvPr>
          <p:cNvSpPr txBox="1"/>
          <p:nvPr/>
        </p:nvSpPr>
        <p:spPr>
          <a:xfrm>
            <a:off x="3241735" y="6298476"/>
            <a:ext cx="8763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400" i="1" dirty="0"/>
              <a:t>Alguns clientes podem permanecer nessa lista por alguns dias caso você não efetue o contato. </a:t>
            </a:r>
          </a:p>
          <a:p>
            <a:pPr algn="r"/>
            <a:r>
              <a:rPr lang="pt-BR" sz="1400" i="1" dirty="0"/>
              <a:t>Vai depender da configuração que a rede fez para a geração do contato.</a:t>
            </a:r>
            <a:endParaRPr lang="pt-BR" sz="1700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F74C22EB-C06C-4F77-9556-E1037CA44268}"/>
              </a:ext>
            </a:extLst>
          </p:cNvPr>
          <p:cNvSpPr txBox="1"/>
          <p:nvPr/>
        </p:nvSpPr>
        <p:spPr>
          <a:xfrm>
            <a:off x="310842" y="96206"/>
            <a:ext cx="1136984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700" b="1" dirty="0"/>
              <a:t>Utilização do APP</a:t>
            </a:r>
            <a:endParaRPr lang="pt-BR" sz="1700" dirty="0"/>
          </a:p>
        </p:txBody>
      </p:sp>
    </p:spTree>
    <p:extLst>
      <p:ext uri="{BB962C8B-B14F-4D97-AF65-F5344CB8AC3E}">
        <p14:creationId xmlns:p14="http://schemas.microsoft.com/office/powerpoint/2010/main" val="1636634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371</Words>
  <Application>Microsoft Office PowerPoint</Application>
  <PresentationFormat>Widescreen</PresentationFormat>
  <Paragraphs>48</Paragraphs>
  <Slides>4</Slides>
  <Notes>4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Wagner Cesar Borges Batizelli</dc:creator>
  <cp:lastModifiedBy>Ana Rosa de Oliveira Nepomuceno</cp:lastModifiedBy>
  <cp:revision>17</cp:revision>
  <dcterms:created xsi:type="dcterms:W3CDTF">2020-04-17T14:53:59Z</dcterms:created>
  <dcterms:modified xsi:type="dcterms:W3CDTF">2020-04-25T15:17:45Z</dcterms:modified>
</cp:coreProperties>
</file>