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8"/>
  </p:notesMasterIdLst>
  <p:handoutMasterIdLst>
    <p:handoutMasterId r:id="rId19"/>
  </p:handoutMasterIdLst>
  <p:sldIdLst>
    <p:sldId id="329" r:id="rId5"/>
    <p:sldId id="342" r:id="rId6"/>
    <p:sldId id="341" r:id="rId7"/>
    <p:sldId id="375" r:id="rId8"/>
    <p:sldId id="376" r:id="rId9"/>
    <p:sldId id="352" r:id="rId10"/>
    <p:sldId id="358" r:id="rId11"/>
    <p:sldId id="371" r:id="rId12"/>
    <p:sldId id="370" r:id="rId13"/>
    <p:sldId id="373" r:id="rId14"/>
    <p:sldId id="372" r:id="rId15"/>
    <p:sldId id="374" r:id="rId16"/>
    <p:sldId id="345" r:id="rId17"/>
  </p:sldIdLst>
  <p:sldSz cx="9144000" cy="5143500" type="screen16x9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FABAD-13DE-46FD-826B-D97069C78C88}" type="datetimeFigureOut">
              <a:rPr lang="pt-BR" smtClean="0"/>
              <a:t>09/05/2016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28609-120B-417E-BCB1-1DCA2BC517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754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95E97C5-7BD8-40CD-AFDF-582DAA69A956}" type="datetimeFigureOut">
              <a:rPr lang="pt-BR" smtClean="0"/>
              <a:t>09/05/2016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4804" y="2819849"/>
            <a:ext cx="8371167" cy="1296144"/>
          </a:xfrm>
        </p:spPr>
        <p:txBody>
          <a:bodyPr/>
          <a:lstStyle/>
          <a:p>
            <a:r>
              <a:rPr lang="pt-BR" dirty="0" smtClean="0"/>
              <a:t>Configurações básicas de Internet Explorer (IE) para uso </a:t>
            </a:r>
            <a:r>
              <a:rPr lang="pt-BR" smtClean="0"/>
              <a:t>do Microvix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Configurações de IE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dirty="0" smtClean="0"/>
              <a:t>Além das opções anteriores, ainda na mesma tela, no combo de miscelânea habilite os seguintes parâmetros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842463" y="1331167"/>
            <a:ext cx="5075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2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" y="1594772"/>
            <a:ext cx="3990975" cy="186690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471760" y="1695697"/>
            <a:ext cx="4386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Exibir Conteúdo Misto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Iniciando programas e arquivos em um </a:t>
            </a:r>
            <a:r>
              <a:rPr lang="pt-BR" sz="1600" dirty="0" err="1" smtClean="0"/>
              <a:t>inframe</a:t>
            </a:r>
            <a:endParaRPr lang="pt-B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Desabilitar&gt; Usar Bloqueador de Pop </a:t>
            </a:r>
            <a:r>
              <a:rPr lang="pt-BR" sz="1600" dirty="0" err="1" smtClean="0"/>
              <a:t>Up</a:t>
            </a:r>
            <a:endParaRPr lang="pt-BR" sz="1600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216" y="3364675"/>
            <a:ext cx="2181225" cy="666750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4695290" y="2907587"/>
            <a:ext cx="4163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E na Ultima opção da listagem manter o </a:t>
            </a:r>
            <a:r>
              <a:rPr lang="pt-BR" sz="1400" dirty="0" err="1" smtClean="0"/>
              <a:t>java</a:t>
            </a:r>
            <a:r>
              <a:rPr lang="pt-BR" sz="1400" dirty="0" smtClean="0"/>
              <a:t> habilitado.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50130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Desativar POP UP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dirty="0"/>
              <a:t>Abra o Navegador de Internet Explorer e clique em </a:t>
            </a:r>
            <a:r>
              <a:rPr lang="pt-BR" dirty="0" smtClean="0"/>
              <a:t>ferramentas: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97" y="1203949"/>
            <a:ext cx="2590800" cy="61912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491" y="1887929"/>
            <a:ext cx="504825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6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Configurações de IE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80331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dirty="0" smtClean="0"/>
              <a:t>Clique na tecla F12&gt; Irá abrir a guia de ferramentas do desenvolvedor: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</a:p>
          <a:p>
            <a:endParaRPr lang="pt-BR" dirty="0">
              <a:solidFill>
                <a:srgbClr val="FF0000"/>
              </a:solidFill>
            </a:endParaRPr>
          </a:p>
          <a:p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6" y="1128713"/>
            <a:ext cx="3336212" cy="201517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90" y="2344538"/>
            <a:ext cx="795337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86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Gislaini Bosse</a:t>
            </a:r>
            <a:br>
              <a:rPr lang="pt-BR" dirty="0" smtClean="0"/>
            </a:br>
            <a:r>
              <a:rPr lang="pt-BR" sz="1100" dirty="0" smtClean="0"/>
              <a:t>Gislaini.bose@linx.com.br</a:t>
            </a:r>
            <a:endParaRPr lang="pt-BR" sz="11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246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 Objetivo deste treinamento é orientar as configurações necessárias bem como os navegadores homologados para implantação do Microvix ERP e POS.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OBS: Todos os parâmetros indicados neste treinamento localizado em “Acesso Restrito” São de acesso exclusivo de consultores de implantação, e suporte Linx Microvix. Se necessário habilitar qualquer um deles é necessário acionar um destes profissionais.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01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 Operacional e Navegadores e Homologados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05814" y="364183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786809" y="1371600"/>
            <a:ext cx="70919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Windows 7,8 e 8.1</a:t>
            </a:r>
          </a:p>
          <a:p>
            <a:r>
              <a:rPr lang="pt-BR" dirty="0" smtClean="0"/>
              <a:t>Internet Explorer: 10 e 11</a:t>
            </a:r>
          </a:p>
          <a:p>
            <a:r>
              <a:rPr lang="pt-BR" dirty="0" smtClean="0"/>
              <a:t>Lembrando que para o uso do Bi somente Internet Explorer 9.</a:t>
            </a:r>
          </a:p>
          <a:p>
            <a:endParaRPr lang="pt-BR" dirty="0"/>
          </a:p>
          <a:p>
            <a:r>
              <a:rPr lang="pt-BR" dirty="0" smtClean="0"/>
              <a:t>Está previsto para 08/2016 a homologação do W10 e Internet Explorer Edge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293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Atualmente existem 2 formas de configuração do IE.</a:t>
            </a:r>
          </a:p>
          <a:p>
            <a:r>
              <a:rPr lang="pt-BR" dirty="0" smtClean="0"/>
              <a:t>1 – Através da instalação de um programa que faz as configurações de forma automática</a:t>
            </a:r>
          </a:p>
          <a:p>
            <a:r>
              <a:rPr lang="pt-BR" dirty="0" smtClean="0"/>
              <a:t>2 – Manualmente</a:t>
            </a:r>
          </a:p>
          <a:p>
            <a:endParaRPr lang="pt-BR" dirty="0"/>
          </a:p>
          <a:p>
            <a:r>
              <a:rPr lang="pt-BR" dirty="0" smtClean="0"/>
              <a:t>Recomendamos que a forma manual seja utilizada durante a implantação para revisão de todas as configurações necessárias, ou em caso de falha do configurador automático.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4872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Instalação do configurador automático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AO Acessar o Microvix ERP no canto direito superior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Ao clicar você tem a opção de executar um programa que faz as configurações de IE de forma rápida e automática.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274" y="1520735"/>
            <a:ext cx="2476500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0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Configurações de IE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Abra o Navegador de Internet Explorer e clique em ferramentas, e clique em “opções da Internet”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900" y="1761145"/>
            <a:ext cx="3332492" cy="338235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0849"/>
            <a:ext cx="6103627" cy="138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1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Configurações de IE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sz="1200" dirty="0" smtClean="0"/>
              <a:t>Clique em configurações (histórico de navegação) e selecione a opção “Sempre que eu visitar a página da WEB” e espaço em disco “1024” &gt; Ok&gt; Aplicar&gt; OK&gt;</a:t>
            </a:r>
            <a:endParaRPr lang="pt-BR" sz="1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" y="1238368"/>
            <a:ext cx="2559271" cy="331596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344" y="1230316"/>
            <a:ext cx="3202797" cy="343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4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Configurações de IE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dirty="0" smtClean="0"/>
              <a:t>Ainda em Opções da internet na aba “Segurança” &gt;sites confiáveis&gt; Sites&gt; insira as informações indicadas&gt; fechar&gt; Aplicar&gt; ok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09" y="1322159"/>
            <a:ext cx="2658758" cy="341548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257" y="1375317"/>
            <a:ext cx="3724275" cy="336232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022" y="2954973"/>
            <a:ext cx="1905316" cy="87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13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Configurações de IE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/>
          </a:bodyPr>
          <a:lstStyle/>
          <a:p>
            <a:r>
              <a:rPr lang="pt-BR" dirty="0" smtClean="0"/>
              <a:t>Ainda em Opções da Internet clique em Segurança&gt; Selecione “Sites confiáveis” em seguida&gt; nível personalizado.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99" y="1305120"/>
            <a:ext cx="2523964" cy="343556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463" y="2836994"/>
            <a:ext cx="5472414" cy="198579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842463" y="1331167"/>
            <a:ext cx="5075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Dentro de controle de Active X e Plug-ins marque como Habilitar todas as alternativas abaixo</a:t>
            </a:r>
            <a:endParaRPr lang="pt-BR" sz="12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2463" y="1818879"/>
            <a:ext cx="325755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84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744014f9-b381-4d57-9569-1658a6c28a4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2787</TotalTime>
  <Words>429</Words>
  <Application>Microsoft Office PowerPoint</Application>
  <PresentationFormat>Apresentação na tela (16:9)</PresentationFormat>
  <Paragraphs>55</Paragraphs>
  <Slides>13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1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Configurações básicas de Internet Explorer (IE) para uso do Microvix</vt:lpstr>
      <vt:lpstr>Objetivo</vt:lpstr>
      <vt:lpstr>Sistema Operacional e Navegadores e Homologados</vt:lpstr>
      <vt:lpstr>Introdução</vt:lpstr>
      <vt:lpstr>Instalação do configurador automático</vt:lpstr>
      <vt:lpstr>Configurações de IE</vt:lpstr>
      <vt:lpstr>Configurações de IE</vt:lpstr>
      <vt:lpstr>Configurações de IE</vt:lpstr>
      <vt:lpstr>Configurações de IE</vt:lpstr>
      <vt:lpstr>Configurações de IE</vt:lpstr>
      <vt:lpstr>Desativar POP UP</vt:lpstr>
      <vt:lpstr>Configurações de IE</vt:lpstr>
      <vt:lpstr>Gislaini Bosse Gislaini.bose@linx.com.br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168</cp:revision>
  <cp:lastPrinted>2016-05-09T16:43:37Z</cp:lastPrinted>
  <dcterms:created xsi:type="dcterms:W3CDTF">2010-04-12T23:12:02Z</dcterms:created>
  <dcterms:modified xsi:type="dcterms:W3CDTF">2016-05-09T16:43:46Z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