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7"/>
  </p:notesMasterIdLst>
  <p:sldIdLst>
    <p:sldId id="329" r:id="rId5"/>
    <p:sldId id="342" r:id="rId6"/>
    <p:sldId id="341" r:id="rId7"/>
    <p:sldId id="335" r:id="rId8"/>
    <p:sldId id="336" r:id="rId9"/>
    <p:sldId id="337" r:id="rId10"/>
    <p:sldId id="338" r:id="rId11"/>
    <p:sldId id="346" r:id="rId12"/>
    <p:sldId id="339" r:id="rId13"/>
    <p:sldId id="340" r:id="rId14"/>
    <p:sldId id="343" r:id="rId15"/>
    <p:sldId id="345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15/12/2015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9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500" r:id="rId3"/>
    <p:sldLayoutId id="2147493475" r:id="rId4"/>
    <p:sldLayoutId id="2147493472" r:id="rId5"/>
    <p:sldLayoutId id="2147493476" r:id="rId6"/>
    <p:sldLayoutId id="2147493478" r:id="rId7"/>
    <p:sldLayoutId id="2147493498" r:id="rId8"/>
    <p:sldLayoutId id="2147493499" r:id="rId9"/>
    <p:sldLayoutId id="2147493481" r:id="rId10"/>
    <p:sldLayoutId id="2147493480" r:id="rId11"/>
    <p:sldLayoutId id="2147493483" r:id="rId12"/>
    <p:sldLayoutId id="2147493484" r:id="rId13"/>
    <p:sldLayoutId id="2147493485" r:id="rId14"/>
    <p:sldLayoutId id="2147493489" r:id="rId15"/>
    <p:sldLayoutId id="2147493488" r:id="rId16"/>
    <p:sldLayoutId id="2147493467" r:id="rId17"/>
    <p:sldLayoutId id="214749346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4" Type="http://schemas.openxmlformats.org/officeDocument/2006/relationships/image" Target="cid:image010.png@01D0E182.B9D9C84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Impressora Blindada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Bematech 4000/4200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da ECF no ERP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Deverá ser realizado o cadastro da ECF, conforme modelo abaixo.</a:t>
            </a:r>
          </a:p>
          <a:p>
            <a:r>
              <a:rPr lang="pt-BR" dirty="0" smtClean="0"/>
              <a:t>Lembrando que as informações abaixo são apenas uma ilustração, os campos devem ser preenchidos de acordo com a existência de cada um deles na LX da ECF.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Acesso Restrito&gt; Emissor de Cupom Fiscal&gt;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42" y="1994227"/>
            <a:ext cx="2728174" cy="201742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255" y="1994227"/>
            <a:ext cx="3596704" cy="265761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6475" y="1994227"/>
            <a:ext cx="1638401" cy="115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540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Após realizar todas as configurações indicadas, abrir o POS.</a:t>
            </a:r>
          </a:p>
          <a:p>
            <a:r>
              <a:rPr lang="pt-BR" dirty="0" smtClean="0"/>
              <a:t>O POS deverá ser aberto sem nenhum erro para que seja possível realizar também um teste de venda.</a:t>
            </a:r>
            <a:endParaRPr lang="pt-BR" dirty="0"/>
          </a:p>
          <a:p>
            <a:endParaRPr lang="pt-BR" dirty="0" smtClean="0"/>
          </a:p>
          <a:p>
            <a:pPr marL="0" indent="0">
              <a:buNone/>
            </a:pPr>
            <a:r>
              <a:rPr lang="pt-BR" b="1" dirty="0" smtClean="0"/>
              <a:t>Dicas:</a:t>
            </a:r>
            <a:endParaRPr lang="pt-BR" b="1" dirty="0"/>
          </a:p>
          <a:p>
            <a:r>
              <a:rPr lang="pt-BR" dirty="0" smtClean="0"/>
              <a:t>Caso acuse qualquer “Erro” na abertura do POS – Abrir um chamado para fila 47.5 com a imagem do erro + log do POS, que o mesmo será tratado com prioridade alta. Não adianta prosseguir se houver erro de comunicação. O POS estará impedido de realizar vendas.</a:t>
            </a:r>
            <a:endParaRPr lang="pt-BR" dirty="0"/>
          </a:p>
          <a:p>
            <a:r>
              <a:rPr lang="pt-BR" dirty="0" smtClean="0"/>
              <a:t>Erro ao inserir um item na venda: Verifique se a alíquota configurada no item está devidamente configurada no ECF e no cadastro da ECF no ERP.</a:t>
            </a:r>
          </a:p>
          <a:p>
            <a:r>
              <a:rPr lang="pt-BR" dirty="0" smtClean="0"/>
              <a:t>Erro ao inserir o plano de pagamento: Verifique se o mesmo está devidamente configurado no ECF e no cadastro do ERP, observando também se não há nenhum “espaço” indevido nos cadastros</a:t>
            </a:r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Finalização e dicas.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60110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Gislaini Bosse</a:t>
            </a:r>
            <a:br>
              <a:rPr lang="pt-BR" dirty="0" smtClean="0"/>
            </a:br>
            <a:r>
              <a:rPr lang="pt-BR" sz="1100" dirty="0" smtClean="0"/>
              <a:t>Gislaini.bose@linx.com.br</a:t>
            </a:r>
            <a:endParaRPr lang="pt-BR" sz="11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Obrigada.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246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 Objetivo deste treinamento é orientar as configurações necessárias para instalação da impressora Blindada, para que obtenha um melhor desempenho em sua usabilidade.</a:t>
            </a:r>
          </a:p>
          <a:p>
            <a:endParaRPr lang="pt-BR" dirty="0"/>
          </a:p>
          <a:p>
            <a:r>
              <a:rPr lang="pt-BR" dirty="0" smtClean="0"/>
              <a:t>Todos os materiais (drivers e </a:t>
            </a:r>
            <a:r>
              <a:rPr lang="pt-BR" dirty="0" err="1" smtClean="0"/>
              <a:t>Dlls</a:t>
            </a:r>
            <a:r>
              <a:rPr lang="pt-BR" dirty="0"/>
              <a:t>)</a:t>
            </a:r>
            <a:r>
              <a:rPr lang="pt-BR" dirty="0" smtClean="0"/>
              <a:t> citados estarão disponíveis anexo ao treinamento no portal educar: “Linx </a:t>
            </a:r>
            <a:r>
              <a:rPr lang="pt-BR" dirty="0" err="1" smtClean="0"/>
              <a:t>Microvix</a:t>
            </a:r>
            <a:r>
              <a:rPr lang="pt-BR" dirty="0" smtClean="0"/>
              <a:t> – Impressora Bematech Blindada”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018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601" y="1690026"/>
            <a:ext cx="5895975" cy="1628775"/>
          </a:xfrm>
          <a:prstGeom prst="rect">
            <a:avLst/>
          </a:prstGeom>
        </p:spPr>
      </p:pic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Modelos Homologados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02939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Instalação do Driver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313892" cy="3158151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Para um melhor desempenho da impressora junto ao </a:t>
            </a:r>
            <a:r>
              <a:rPr lang="pt-BR" dirty="0" err="1" smtClean="0"/>
              <a:t>microvix</a:t>
            </a:r>
            <a:r>
              <a:rPr lang="pt-BR" dirty="0" smtClean="0"/>
              <a:t> ERP, recomendamos a remoção do driver atualmente instalado, pois existem diversas versões de instaladores, sendo que algumas causam instabilidade no uso do POS.</a:t>
            </a:r>
          </a:p>
          <a:p>
            <a:pPr marL="0" indent="0">
              <a:buNone/>
            </a:pPr>
            <a:r>
              <a:rPr lang="pt-BR" dirty="0" err="1" smtClean="0"/>
              <a:t>È</a:t>
            </a:r>
            <a:r>
              <a:rPr lang="pt-BR" dirty="0" smtClean="0"/>
              <a:t> indicado instalar o driver conforme (</a:t>
            </a:r>
            <a:r>
              <a:rPr lang="pt-BR" dirty="0"/>
              <a:t>Driver </a:t>
            </a:r>
            <a:r>
              <a:rPr lang="pt-BR" dirty="0" smtClean="0"/>
              <a:t>MP4200_TH_FI).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Acesse: Gerenciador de dispositivos&gt; Clique com o botão direito do mouse em cima da </a:t>
            </a:r>
            <a:r>
              <a:rPr lang="pt-BR" dirty="0"/>
              <a:t>impressora</a:t>
            </a:r>
            <a:r>
              <a:rPr lang="pt-BR" dirty="0" smtClean="0"/>
              <a:t>:</a:t>
            </a:r>
            <a:endParaRPr lang="pt-BR" dirty="0"/>
          </a:p>
        </p:txBody>
      </p:sp>
      <p:pic>
        <p:nvPicPr>
          <p:cNvPr id="6" name="Imagem 5"/>
          <p:cNvPicPr/>
          <p:nvPr/>
        </p:nvPicPr>
        <p:blipFill>
          <a:blip r:embed="rId2"/>
          <a:stretch>
            <a:fillRect/>
          </a:stretch>
        </p:blipFill>
        <p:spPr>
          <a:xfrm>
            <a:off x="2477089" y="2963662"/>
            <a:ext cx="39147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Instalação do Driver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969764"/>
            <a:ext cx="8215606" cy="229768"/>
          </a:xfrm>
        </p:spPr>
        <p:txBody>
          <a:bodyPr>
            <a:noAutofit/>
          </a:bodyPr>
          <a:lstStyle/>
          <a:p>
            <a:r>
              <a:rPr lang="pt-BR" sz="1800" dirty="0" smtClean="0"/>
              <a:t>Siga as orientações conforme sequencia das flechas indicadas abaixo:</a:t>
            </a:r>
            <a:endParaRPr lang="pt-BR" sz="1800" dirty="0"/>
          </a:p>
        </p:txBody>
      </p:sp>
      <p:pic>
        <p:nvPicPr>
          <p:cNvPr id="6" name="Imagem 5"/>
          <p:cNvPicPr/>
          <p:nvPr/>
        </p:nvPicPr>
        <p:blipFill>
          <a:blip r:embed="rId2"/>
          <a:stretch>
            <a:fillRect/>
          </a:stretch>
        </p:blipFill>
        <p:spPr>
          <a:xfrm>
            <a:off x="247299" y="1425539"/>
            <a:ext cx="3163721" cy="2178121"/>
          </a:xfrm>
          <a:prstGeom prst="rect">
            <a:avLst/>
          </a:prstGeom>
        </p:spPr>
      </p:pic>
      <p:pic>
        <p:nvPicPr>
          <p:cNvPr id="7" name="Imagem 6"/>
          <p:cNvPicPr/>
          <p:nvPr/>
        </p:nvPicPr>
        <p:blipFill>
          <a:blip r:embed="rId3"/>
          <a:stretch>
            <a:fillRect/>
          </a:stretch>
        </p:blipFill>
        <p:spPr>
          <a:xfrm>
            <a:off x="3536394" y="1425539"/>
            <a:ext cx="2813035" cy="2178121"/>
          </a:xfrm>
          <a:prstGeom prst="rect">
            <a:avLst/>
          </a:prstGeom>
        </p:spPr>
      </p:pic>
      <p:pic>
        <p:nvPicPr>
          <p:cNvPr id="8" name="Imagem 7"/>
          <p:cNvPicPr/>
          <p:nvPr/>
        </p:nvPicPr>
        <p:blipFill>
          <a:blip r:embed="rId4"/>
          <a:stretch>
            <a:fillRect/>
          </a:stretch>
        </p:blipFill>
        <p:spPr>
          <a:xfrm>
            <a:off x="6349429" y="1585399"/>
            <a:ext cx="2831334" cy="1650234"/>
          </a:xfrm>
          <a:prstGeom prst="rect">
            <a:avLst/>
          </a:prstGeom>
        </p:spPr>
      </p:pic>
      <p:pic>
        <p:nvPicPr>
          <p:cNvPr id="9" name="Imagem 8"/>
          <p:cNvPicPr/>
          <p:nvPr/>
        </p:nvPicPr>
        <p:blipFill>
          <a:blip r:embed="rId5"/>
          <a:stretch>
            <a:fillRect/>
          </a:stretch>
        </p:blipFill>
        <p:spPr>
          <a:xfrm>
            <a:off x="1251307" y="3661883"/>
            <a:ext cx="2819400" cy="1304925"/>
          </a:xfrm>
          <a:prstGeom prst="rect">
            <a:avLst/>
          </a:prstGeom>
        </p:spPr>
      </p:pic>
      <p:sp>
        <p:nvSpPr>
          <p:cNvPr id="10" name="Seta para a direita 9"/>
          <p:cNvSpPr/>
          <p:nvPr/>
        </p:nvSpPr>
        <p:spPr>
          <a:xfrm>
            <a:off x="247299" y="2640458"/>
            <a:ext cx="233487" cy="3904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11" name="Seta para a direita 10"/>
          <p:cNvSpPr/>
          <p:nvPr/>
        </p:nvSpPr>
        <p:spPr>
          <a:xfrm>
            <a:off x="5197730" y="1929829"/>
            <a:ext cx="233487" cy="3904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2</a:t>
            </a:r>
            <a:endParaRPr lang="pt-BR" dirty="0"/>
          </a:p>
        </p:txBody>
      </p:sp>
      <p:sp>
        <p:nvSpPr>
          <p:cNvPr id="12" name="Seta para a direita 11"/>
          <p:cNvSpPr/>
          <p:nvPr/>
        </p:nvSpPr>
        <p:spPr>
          <a:xfrm>
            <a:off x="5324732" y="3271465"/>
            <a:ext cx="233487" cy="3904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3</a:t>
            </a:r>
            <a:endParaRPr lang="pt-BR" dirty="0"/>
          </a:p>
        </p:txBody>
      </p:sp>
      <p:sp>
        <p:nvSpPr>
          <p:cNvPr id="13" name="Seta para a direita 12"/>
          <p:cNvSpPr/>
          <p:nvPr/>
        </p:nvSpPr>
        <p:spPr>
          <a:xfrm>
            <a:off x="6177572" y="2514599"/>
            <a:ext cx="233487" cy="3904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4</a:t>
            </a:r>
            <a:endParaRPr lang="pt-BR" dirty="0"/>
          </a:p>
        </p:txBody>
      </p:sp>
      <p:sp>
        <p:nvSpPr>
          <p:cNvPr id="14" name="Seta para a direita 13"/>
          <p:cNvSpPr/>
          <p:nvPr/>
        </p:nvSpPr>
        <p:spPr>
          <a:xfrm>
            <a:off x="7956400" y="2504324"/>
            <a:ext cx="233487" cy="3904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5</a:t>
            </a: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1251307" y="4576390"/>
            <a:ext cx="233487" cy="3904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6</a:t>
            </a:r>
            <a:endParaRPr lang="pt-BR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4197695" y="4046389"/>
            <a:ext cx="4193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Após instalar o Driver, o nome fica fixo conforme imagem indicada na flecha “6”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6369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Atualização de DLL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Dentro da Pasta “Linx Sistemas” NÃO pode existir nenhuma DLL e nenhum arquivo iniciando com BEMA.</a:t>
            </a:r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b="1" dirty="0" smtClean="0"/>
              <a:t>Para Windows 32 Bits:</a:t>
            </a:r>
            <a:endParaRPr lang="pt-BR" b="1" dirty="0"/>
          </a:p>
          <a:p>
            <a:pPr marL="0" indent="0">
              <a:buNone/>
            </a:pPr>
            <a:r>
              <a:rPr lang="pt-BR" dirty="0" smtClean="0"/>
              <a:t>Acesse: C&gt; Windows&gt; System 32 e cole todo conteúdo existente na pasta</a:t>
            </a:r>
            <a:r>
              <a:rPr lang="pt-BR" dirty="0"/>
              <a:t>: </a:t>
            </a:r>
            <a:r>
              <a:rPr lang="pt-BR" dirty="0" smtClean="0"/>
              <a:t>“</a:t>
            </a:r>
            <a:r>
              <a:rPr lang="pt-BR" dirty="0" err="1" smtClean="0"/>
              <a:t>Dll</a:t>
            </a:r>
            <a:r>
              <a:rPr lang="pt-BR" dirty="0" smtClean="0"/>
              <a:t> </a:t>
            </a:r>
            <a:r>
              <a:rPr lang="pt-BR" dirty="0"/>
              <a:t>- </a:t>
            </a:r>
            <a:r>
              <a:rPr lang="pt-BR" dirty="0" smtClean="0"/>
              <a:t>bemafi32”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b="1" dirty="0"/>
              <a:t>Para Windows </a:t>
            </a:r>
            <a:r>
              <a:rPr lang="pt-BR" b="1" dirty="0" smtClean="0"/>
              <a:t>64 </a:t>
            </a:r>
            <a:r>
              <a:rPr lang="pt-BR" b="1" dirty="0"/>
              <a:t>Bits:</a:t>
            </a:r>
          </a:p>
          <a:p>
            <a:pPr marL="0" indent="0">
              <a:buNone/>
            </a:pPr>
            <a:r>
              <a:rPr lang="pt-BR" dirty="0"/>
              <a:t>Acesse: C&gt; Windows&gt; System 32 </a:t>
            </a:r>
            <a:r>
              <a:rPr lang="pt-BR" dirty="0" smtClean="0"/>
              <a:t>e APAGUE todos os arquivos que iniciarem com </a:t>
            </a:r>
            <a:r>
              <a:rPr lang="pt-BR" dirty="0" err="1" smtClean="0"/>
              <a:t>bema</a:t>
            </a:r>
            <a:r>
              <a:rPr lang="pt-BR" dirty="0" smtClean="0"/>
              <a:t>.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Acesse: C&gt; Windows&gt; </a:t>
            </a:r>
            <a:r>
              <a:rPr lang="pt-BR" dirty="0" err="1" smtClean="0"/>
              <a:t>Syswow</a:t>
            </a:r>
            <a:r>
              <a:rPr lang="pt-BR" dirty="0" smtClean="0"/>
              <a:t> 64 apague todos os arquivos que iniciarem com </a:t>
            </a:r>
            <a:r>
              <a:rPr lang="pt-BR" dirty="0" err="1" smtClean="0"/>
              <a:t>bema</a:t>
            </a:r>
            <a:r>
              <a:rPr lang="pt-BR" dirty="0" smtClean="0"/>
              <a:t>, e </a:t>
            </a:r>
            <a:r>
              <a:rPr lang="pt-BR" dirty="0"/>
              <a:t>cole todo conteúdo existente na pasta: “</a:t>
            </a:r>
            <a:r>
              <a:rPr lang="pt-BR" dirty="0" err="1"/>
              <a:t>Dll</a:t>
            </a:r>
            <a:r>
              <a:rPr lang="pt-BR" dirty="0"/>
              <a:t> - bemafi32</a:t>
            </a:r>
            <a:r>
              <a:rPr lang="pt-BR" dirty="0" smtClean="0"/>
              <a:t>” (Sim – Você deve colocar os arquivos </a:t>
            </a:r>
            <a:r>
              <a:rPr lang="pt-BR" dirty="0" err="1" smtClean="0"/>
              <a:t>bema</a:t>
            </a:r>
            <a:r>
              <a:rPr lang="pt-BR" dirty="0" smtClean="0"/>
              <a:t> 32 na pasta Syswow64)</a:t>
            </a: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/>
              <a:t>Windows 32 </a:t>
            </a:r>
            <a:r>
              <a:rPr lang="pt-BR" dirty="0" smtClean="0"/>
              <a:t>e 64 Bits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53966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Arquivo BEMAFI32.INI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Acesse o arquivo Bemafi32.ini em sua pasta destino, clique com o botão direito e selecione “</a:t>
            </a:r>
            <a:r>
              <a:rPr lang="pt-BR" dirty="0" err="1" smtClean="0"/>
              <a:t>Propiedades</a:t>
            </a:r>
            <a:r>
              <a:rPr lang="pt-BR" dirty="0" smtClean="0"/>
              <a:t>"&gt;(Siga </a:t>
            </a:r>
            <a:r>
              <a:rPr lang="pt-BR" dirty="0" smtClean="0"/>
              <a:t>o sequencial das flechas)</a:t>
            </a:r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Permissão total de acesso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6" y="1736580"/>
            <a:ext cx="2253519" cy="2823467"/>
          </a:xfrm>
          <a:prstGeom prst="rect">
            <a:avLst/>
          </a:prstGeom>
        </p:spPr>
      </p:pic>
      <p:sp>
        <p:nvSpPr>
          <p:cNvPr id="8" name="Seta para a direita 7"/>
          <p:cNvSpPr/>
          <p:nvPr/>
        </p:nvSpPr>
        <p:spPr>
          <a:xfrm>
            <a:off x="481013" y="1736580"/>
            <a:ext cx="289549" cy="2874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9" name="Seta para a direita 8"/>
          <p:cNvSpPr/>
          <p:nvPr/>
        </p:nvSpPr>
        <p:spPr>
          <a:xfrm>
            <a:off x="1773844" y="2706807"/>
            <a:ext cx="289549" cy="2874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2</a:t>
            </a:r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163" y="1736579"/>
            <a:ext cx="2323190" cy="2823277"/>
          </a:xfrm>
          <a:prstGeom prst="rect">
            <a:avLst/>
          </a:prstGeom>
        </p:spPr>
      </p:pic>
      <p:sp>
        <p:nvSpPr>
          <p:cNvPr id="12" name="Seta para a direita 11"/>
          <p:cNvSpPr/>
          <p:nvPr/>
        </p:nvSpPr>
        <p:spPr>
          <a:xfrm>
            <a:off x="3696209" y="3146636"/>
            <a:ext cx="289549" cy="2874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3</a:t>
            </a:r>
            <a:endParaRPr lang="pt-BR" dirty="0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353" y="1476375"/>
            <a:ext cx="3035722" cy="1517861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7950" y="3073798"/>
            <a:ext cx="2134242" cy="1821002"/>
          </a:xfrm>
          <a:prstGeom prst="rect">
            <a:avLst/>
          </a:prstGeom>
        </p:spPr>
      </p:pic>
      <p:sp>
        <p:nvSpPr>
          <p:cNvPr id="15" name="Seta para a direita 14"/>
          <p:cNvSpPr/>
          <p:nvPr/>
        </p:nvSpPr>
        <p:spPr>
          <a:xfrm>
            <a:off x="5003515" y="2260315"/>
            <a:ext cx="233696" cy="2765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4</a:t>
            </a:r>
            <a:endParaRPr lang="pt-BR" dirty="0"/>
          </a:p>
        </p:txBody>
      </p:sp>
      <p:sp>
        <p:nvSpPr>
          <p:cNvPr id="16" name="Seta para a direita 15"/>
          <p:cNvSpPr/>
          <p:nvPr/>
        </p:nvSpPr>
        <p:spPr>
          <a:xfrm>
            <a:off x="6805025" y="2723896"/>
            <a:ext cx="233696" cy="2765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5</a:t>
            </a:r>
            <a:endParaRPr lang="pt-BR" dirty="0"/>
          </a:p>
        </p:txBody>
      </p:sp>
      <p:sp>
        <p:nvSpPr>
          <p:cNvPr id="17" name="Seta para a direita 16"/>
          <p:cNvSpPr/>
          <p:nvPr/>
        </p:nvSpPr>
        <p:spPr>
          <a:xfrm>
            <a:off x="5155915" y="3624212"/>
            <a:ext cx="233696" cy="2765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6</a:t>
            </a:r>
            <a:endParaRPr lang="pt-BR" dirty="0"/>
          </a:p>
        </p:txBody>
      </p:sp>
      <p:sp>
        <p:nvSpPr>
          <p:cNvPr id="18" name="Seta para a direita 17"/>
          <p:cNvSpPr/>
          <p:nvPr/>
        </p:nvSpPr>
        <p:spPr>
          <a:xfrm>
            <a:off x="5222910" y="4099695"/>
            <a:ext cx="233696" cy="2765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7</a:t>
            </a:r>
            <a:endParaRPr lang="pt-BR" dirty="0"/>
          </a:p>
        </p:txBody>
      </p:sp>
      <p:sp>
        <p:nvSpPr>
          <p:cNvPr id="19" name="Seta para a direita 18"/>
          <p:cNvSpPr/>
          <p:nvPr/>
        </p:nvSpPr>
        <p:spPr>
          <a:xfrm>
            <a:off x="6802416" y="4676962"/>
            <a:ext cx="233696" cy="2765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8</a:t>
            </a:r>
            <a:endParaRPr lang="pt-BR" dirty="0"/>
          </a:p>
        </p:txBody>
      </p:sp>
      <p:sp>
        <p:nvSpPr>
          <p:cNvPr id="20" name="Seta para a direita 19"/>
          <p:cNvSpPr/>
          <p:nvPr/>
        </p:nvSpPr>
        <p:spPr>
          <a:xfrm>
            <a:off x="5781025" y="4684505"/>
            <a:ext cx="233696" cy="2765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9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2302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Arquivo BEMAFI32.INI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Acesse o arquivo Bemafi32.ini em sua pasta destino, clique com o botão direito e selecione “</a:t>
            </a:r>
            <a:r>
              <a:rPr lang="pt-BR" dirty="0" err="1" smtClean="0"/>
              <a:t>Propiedades</a:t>
            </a:r>
            <a:r>
              <a:rPr lang="pt-BR" dirty="0" smtClean="0"/>
              <a:t>"&gt; e deixa o </a:t>
            </a:r>
            <a:r>
              <a:rPr lang="pt-BR" dirty="0" err="1" smtClean="0"/>
              <a:t>checkbox</a:t>
            </a:r>
            <a:r>
              <a:rPr lang="pt-BR" dirty="0" smtClean="0"/>
              <a:t> “Somente Leitura” DESMARCADO (Siga </a:t>
            </a:r>
            <a:r>
              <a:rPr lang="pt-BR" dirty="0" smtClean="0"/>
              <a:t>o sequencial das flechas)</a:t>
            </a:r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Arquivo somente Leitura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345" y="1992058"/>
            <a:ext cx="2704083" cy="2858570"/>
          </a:xfrm>
          <a:prstGeom prst="rect">
            <a:avLst/>
          </a:prstGeom>
        </p:spPr>
      </p:pic>
      <p:sp>
        <p:nvSpPr>
          <p:cNvPr id="11" name="Seta para a direita 10"/>
          <p:cNvSpPr/>
          <p:nvPr/>
        </p:nvSpPr>
        <p:spPr>
          <a:xfrm>
            <a:off x="2917861" y="4068566"/>
            <a:ext cx="195209" cy="2173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21" name="Seta para a direita 20"/>
          <p:cNvSpPr/>
          <p:nvPr/>
        </p:nvSpPr>
        <p:spPr>
          <a:xfrm>
            <a:off x="4393380" y="4633311"/>
            <a:ext cx="195209" cy="2173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11746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Arquivo BEMAFI32.INI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9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369" y="1354257"/>
            <a:ext cx="1771650" cy="2705100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099389" y="1127732"/>
            <a:ext cx="4849402" cy="3158151"/>
          </a:xfrm>
        </p:spPr>
        <p:txBody>
          <a:bodyPr>
            <a:normAutofit fontScale="77500" lnSpcReduction="20000"/>
          </a:bodyPr>
          <a:lstStyle/>
          <a:p>
            <a:r>
              <a:rPr lang="pt-BR" b="1" dirty="0" smtClean="0"/>
              <a:t>Configure o arquivo Bemafi32.ini conforme modelo da ECF:</a:t>
            </a:r>
          </a:p>
          <a:p>
            <a:endParaRPr lang="pt-BR" b="1" dirty="0"/>
          </a:p>
          <a:p>
            <a:r>
              <a:rPr lang="pt-BR" b="1" dirty="0" smtClean="0"/>
              <a:t>Bematech 4000</a:t>
            </a:r>
          </a:p>
          <a:p>
            <a:pPr marL="0" indent="0">
              <a:buNone/>
            </a:pPr>
            <a:r>
              <a:rPr lang="pt-BR" dirty="0" smtClean="0"/>
              <a:t>Porta: USB (Se for USB) COMX (se for serial substituir o X pelo numero da porta)</a:t>
            </a:r>
          </a:p>
          <a:p>
            <a:pPr marL="0" indent="0">
              <a:buNone/>
            </a:pPr>
            <a:r>
              <a:rPr lang="pt-BR" dirty="0" smtClean="0"/>
              <a:t>ProtocoloUnico:0</a:t>
            </a:r>
          </a:p>
          <a:p>
            <a:pPr marL="0" indent="0">
              <a:buNone/>
            </a:pPr>
            <a:r>
              <a:rPr lang="pt-BR" dirty="0" smtClean="0"/>
              <a:t>Statusfuncao:1</a:t>
            </a:r>
          </a:p>
          <a:p>
            <a:pPr marL="0" indent="0">
              <a:buNone/>
            </a:pPr>
            <a:r>
              <a:rPr lang="pt-BR" dirty="0" err="1" smtClean="0"/>
              <a:t>Aliquotas</a:t>
            </a:r>
            <a:r>
              <a:rPr lang="pt-BR" dirty="0" smtClean="0"/>
              <a:t>: Incluir conforme formato ilustrado conforme os percentuais cadastrados na ECF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r>
              <a:rPr lang="pt-BR" b="1" dirty="0" smtClean="0"/>
              <a:t>Bematech 4200</a:t>
            </a:r>
          </a:p>
          <a:p>
            <a:pPr marL="0" indent="0">
              <a:buNone/>
            </a:pPr>
            <a:r>
              <a:rPr lang="pt-BR" dirty="0" err="1" smtClean="0"/>
              <a:t>Porta:Sempre</a:t>
            </a:r>
            <a:r>
              <a:rPr lang="pt-BR" dirty="0" smtClean="0"/>
              <a:t> tem que ser COMX (Toda impressora 4200 é USB mas como ele emula uma porta serial tem que por COM X  o X deve ser a porta emulada)</a:t>
            </a:r>
            <a:endParaRPr lang="pt-BR" dirty="0"/>
          </a:p>
          <a:p>
            <a:pPr marL="0" indent="0">
              <a:buNone/>
            </a:pPr>
            <a:r>
              <a:rPr lang="pt-BR" dirty="0" smtClean="0"/>
              <a:t>ProtocoloUnico:1</a:t>
            </a:r>
            <a:endParaRPr lang="pt-BR" dirty="0"/>
          </a:p>
          <a:p>
            <a:pPr marL="0" indent="0">
              <a:buNone/>
            </a:pPr>
            <a:r>
              <a:rPr lang="pt-BR" dirty="0" smtClean="0"/>
              <a:t>Statusfuncao:1</a:t>
            </a:r>
          </a:p>
          <a:p>
            <a:pPr marL="0" indent="0">
              <a:buNone/>
            </a:pPr>
            <a:r>
              <a:rPr lang="pt-BR" dirty="0" err="1"/>
              <a:t>Aliquotas</a:t>
            </a:r>
            <a:r>
              <a:rPr lang="pt-BR" dirty="0"/>
              <a:t>: Incluir conforme formato ilustrado conforme os percentuais cadastrados na ECF</a:t>
            </a:r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Configuração arquivo Bemafi32.ini</a:t>
            </a:r>
            <a:endParaRPr lang="pt-BR" dirty="0"/>
          </a:p>
        </p:txBody>
      </p:sp>
      <p:pic>
        <p:nvPicPr>
          <p:cNvPr id="7" name="Imagem 6" descr="cid:image010.png@01D0E182.B9D9C840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019" y="1354257"/>
            <a:ext cx="1743075" cy="1866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71991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http://schemas.openxmlformats.org/package/2006/metadata/core-properties"/>
    <ds:schemaRef ds:uri="http://purl.org/dc/elements/1.1/"/>
    <ds:schemaRef ds:uri="744014f9-b381-4d57-9569-1658a6c28a4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1202</TotalTime>
  <Words>683</Words>
  <Application>Microsoft Office PowerPoint</Application>
  <PresentationFormat>Apresentação na tela (16:9)</PresentationFormat>
  <Paragraphs>91</Paragraphs>
  <Slides>12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20" baseType="lpstr">
      <vt:lpstr>Arial</vt:lpstr>
      <vt:lpstr>Calibri</vt:lpstr>
      <vt:lpstr>Dosis Bold</vt:lpstr>
      <vt:lpstr>Dosis ExtraLight</vt:lpstr>
      <vt:lpstr>Neo Sans Pro</vt:lpstr>
      <vt:lpstr>Verdana</vt:lpstr>
      <vt:lpstr>Linx.3.0</vt:lpstr>
      <vt:lpstr>Slide do think-cell</vt:lpstr>
      <vt:lpstr>Impressora Blindada</vt:lpstr>
      <vt:lpstr>Objetivo</vt:lpstr>
      <vt:lpstr>Introdução</vt:lpstr>
      <vt:lpstr>Instalação do Driver</vt:lpstr>
      <vt:lpstr>Instalação do Driver</vt:lpstr>
      <vt:lpstr>Atualização de DLL</vt:lpstr>
      <vt:lpstr>Arquivo BEMAFI32.INI</vt:lpstr>
      <vt:lpstr>Arquivo BEMAFI32.INI</vt:lpstr>
      <vt:lpstr>Arquivo BEMAFI32.INI</vt:lpstr>
      <vt:lpstr>Cadastro da ECF no ERP</vt:lpstr>
      <vt:lpstr>Conclusão</vt:lpstr>
      <vt:lpstr>Gislaini Bosse Gislaini.bose@linx.com.br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125</cp:revision>
  <dcterms:created xsi:type="dcterms:W3CDTF">2010-04-12T23:12:02Z</dcterms:created>
  <dcterms:modified xsi:type="dcterms:W3CDTF">2015-12-15T13:35:50Z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