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1" r:id="rId2"/>
    <p:sldId id="262" r:id="rId3"/>
    <p:sldId id="264" r:id="rId4"/>
    <p:sldId id="265" r:id="rId5"/>
    <p:sldId id="266" r:id="rId6"/>
    <p:sldId id="270" r:id="rId7"/>
    <p:sldId id="267" r:id="rId8"/>
    <p:sldId id="271" r:id="rId9"/>
    <p:sldId id="272" r:id="rId10"/>
    <p:sldId id="285" r:id="rId11"/>
    <p:sldId id="268" r:id="rId12"/>
    <p:sldId id="278" r:id="rId13"/>
    <p:sldId id="280" r:id="rId14"/>
    <p:sldId id="281" r:id="rId15"/>
    <p:sldId id="269" r:id="rId16"/>
    <p:sldId id="282" r:id="rId17"/>
    <p:sldId id="275" r:id="rId18"/>
    <p:sldId id="276" r:id="rId19"/>
    <p:sldId id="277" r:id="rId20"/>
    <p:sldId id="283" r:id="rId21"/>
    <p:sldId id="284" r:id="rId22"/>
    <p:sldId id="263" r:id="rId23"/>
    <p:sldId id="286" r:id="rId24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3" d="100"/>
          <a:sy n="93" d="100"/>
        </p:scale>
        <p:origin x="726" y="7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p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5"/>
          <p:cNvSpPr/>
          <p:nvPr/>
        </p:nvSpPr>
        <p:spPr>
          <a:xfrm>
            <a:off x="2214880" y="0"/>
            <a:ext cx="6929120" cy="5143500"/>
          </a:xfrm>
          <a:custGeom>
            <a:avLst/>
            <a:gdLst>
              <a:gd name="connsiteX0" fmla="*/ 0 w 6929120"/>
              <a:gd name="connsiteY0" fmla="*/ 0 h 5143500"/>
              <a:gd name="connsiteX1" fmla="*/ 6929120 w 6929120"/>
              <a:gd name="connsiteY1" fmla="*/ 0 h 5143500"/>
              <a:gd name="connsiteX2" fmla="*/ 6929120 w 6929120"/>
              <a:gd name="connsiteY2" fmla="*/ 5143500 h 5143500"/>
              <a:gd name="connsiteX3" fmla="*/ 0 w 6929120"/>
              <a:gd name="connsiteY3" fmla="*/ 5143500 h 5143500"/>
              <a:gd name="connsiteX4" fmla="*/ 0 w 6929120"/>
              <a:gd name="connsiteY4" fmla="*/ 0 h 5143500"/>
              <a:gd name="connsiteX0" fmla="*/ 0 w 6929120"/>
              <a:gd name="connsiteY0" fmla="*/ 0 h 5143500"/>
              <a:gd name="connsiteX1" fmla="*/ 4470400 w 6929120"/>
              <a:gd name="connsiteY1" fmla="*/ 0 h 5143500"/>
              <a:gd name="connsiteX2" fmla="*/ 6929120 w 6929120"/>
              <a:gd name="connsiteY2" fmla="*/ 0 h 5143500"/>
              <a:gd name="connsiteX3" fmla="*/ 6929120 w 6929120"/>
              <a:gd name="connsiteY3" fmla="*/ 5143500 h 5143500"/>
              <a:gd name="connsiteX4" fmla="*/ 0 w 6929120"/>
              <a:gd name="connsiteY4" fmla="*/ 5143500 h 5143500"/>
              <a:gd name="connsiteX5" fmla="*/ 0 w 6929120"/>
              <a:gd name="connsiteY5" fmla="*/ 0 h 5143500"/>
              <a:gd name="connsiteX0" fmla="*/ 0 w 6929120"/>
              <a:gd name="connsiteY0" fmla="*/ 5143500 h 5143500"/>
              <a:gd name="connsiteX1" fmla="*/ 4470400 w 6929120"/>
              <a:gd name="connsiteY1" fmla="*/ 0 h 5143500"/>
              <a:gd name="connsiteX2" fmla="*/ 6929120 w 6929120"/>
              <a:gd name="connsiteY2" fmla="*/ 0 h 5143500"/>
              <a:gd name="connsiteX3" fmla="*/ 6929120 w 6929120"/>
              <a:gd name="connsiteY3" fmla="*/ 5143500 h 5143500"/>
              <a:gd name="connsiteX4" fmla="*/ 0 w 6929120"/>
              <a:gd name="connsiteY4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9120" h="5143500">
                <a:moveTo>
                  <a:pt x="0" y="5143500"/>
                </a:moveTo>
                <a:lnTo>
                  <a:pt x="4470400" y="0"/>
                </a:lnTo>
                <a:lnTo>
                  <a:pt x="6929120" y="0"/>
                </a:lnTo>
                <a:lnTo>
                  <a:pt x="6929120" y="5143500"/>
                </a:lnTo>
                <a:lnTo>
                  <a:pt x="0" y="5143500"/>
                </a:lnTo>
                <a:close/>
              </a:path>
            </a:pathLst>
          </a:custGeom>
          <a:gradFill>
            <a:gsLst>
              <a:gs pos="41000">
                <a:schemeClr val="bg1">
                  <a:lumMod val="65000"/>
                </a:schemeClr>
              </a:gs>
              <a:gs pos="47000">
                <a:schemeClr val="accent6">
                  <a:tint val="37000"/>
                  <a:satMod val="30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  <a:lin ang="2160000" scaled="0"/>
          </a:gradFill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ight Triangle 3"/>
          <p:cNvSpPr/>
          <p:nvPr/>
        </p:nvSpPr>
        <p:spPr>
          <a:xfrm>
            <a:off x="64372" y="0"/>
            <a:ext cx="6786718" cy="5143500"/>
          </a:xfrm>
          <a:custGeom>
            <a:avLst/>
            <a:gdLst>
              <a:gd name="connsiteX0" fmla="*/ 0 w 5976213"/>
              <a:gd name="connsiteY0" fmla="*/ 5143500 h 5143500"/>
              <a:gd name="connsiteX1" fmla="*/ 0 w 5976213"/>
              <a:gd name="connsiteY1" fmla="*/ 0 h 5143500"/>
              <a:gd name="connsiteX2" fmla="*/ 5976213 w 5976213"/>
              <a:gd name="connsiteY2" fmla="*/ 5143500 h 5143500"/>
              <a:gd name="connsiteX3" fmla="*/ 0 w 5976213"/>
              <a:gd name="connsiteY3" fmla="*/ 5143500 h 5143500"/>
              <a:gd name="connsiteX0" fmla="*/ 0 w 6783543"/>
              <a:gd name="connsiteY0" fmla="*/ 5143500 h 5143500"/>
              <a:gd name="connsiteX1" fmla="*/ 0 w 6783543"/>
              <a:gd name="connsiteY1" fmla="*/ 0 h 5143500"/>
              <a:gd name="connsiteX2" fmla="*/ 6783543 w 6783543"/>
              <a:gd name="connsiteY2" fmla="*/ 14766 h 5143500"/>
              <a:gd name="connsiteX3" fmla="*/ 0 w 6783543"/>
              <a:gd name="connsiteY3" fmla="*/ 5143500 h 5143500"/>
              <a:gd name="connsiteX0" fmla="*/ 0 w 6783543"/>
              <a:gd name="connsiteY0" fmla="*/ 5143500 h 5143500"/>
              <a:gd name="connsiteX1" fmla="*/ 0 w 6783543"/>
              <a:gd name="connsiteY1" fmla="*/ 0 h 5143500"/>
              <a:gd name="connsiteX2" fmla="*/ 6783543 w 6783543"/>
              <a:gd name="connsiteY2" fmla="*/ 14766 h 5143500"/>
              <a:gd name="connsiteX3" fmla="*/ 2195545 w 6783543"/>
              <a:gd name="connsiteY3" fmla="*/ 3474939 h 5143500"/>
              <a:gd name="connsiteX4" fmla="*/ 0 w 6783543"/>
              <a:gd name="connsiteY4" fmla="*/ 5143500 h 5143500"/>
              <a:gd name="connsiteX0" fmla="*/ 0 w 6783543"/>
              <a:gd name="connsiteY0" fmla="*/ 5143500 h 5143500"/>
              <a:gd name="connsiteX1" fmla="*/ 0 w 6783543"/>
              <a:gd name="connsiteY1" fmla="*/ 0 h 5143500"/>
              <a:gd name="connsiteX2" fmla="*/ 6783543 w 6783543"/>
              <a:gd name="connsiteY2" fmla="*/ 14766 h 5143500"/>
              <a:gd name="connsiteX3" fmla="*/ 2658283 w 6783543"/>
              <a:gd name="connsiteY3" fmla="*/ 5089358 h 5143500"/>
              <a:gd name="connsiteX4" fmla="*/ 0 w 6783543"/>
              <a:gd name="connsiteY4" fmla="*/ 5143500 h 5143500"/>
              <a:gd name="connsiteX0" fmla="*/ 0 w 6783543"/>
              <a:gd name="connsiteY0" fmla="*/ 5143500 h 5201118"/>
              <a:gd name="connsiteX1" fmla="*/ 0 w 6783543"/>
              <a:gd name="connsiteY1" fmla="*/ 0 h 5201118"/>
              <a:gd name="connsiteX2" fmla="*/ 6783543 w 6783543"/>
              <a:gd name="connsiteY2" fmla="*/ 14766 h 5201118"/>
              <a:gd name="connsiteX3" fmla="*/ 2637963 w 6783543"/>
              <a:gd name="connsiteY3" fmla="*/ 5201118 h 5201118"/>
              <a:gd name="connsiteX4" fmla="*/ 0 w 6783543"/>
              <a:gd name="connsiteY4" fmla="*/ 5143500 h 5201118"/>
              <a:gd name="connsiteX0" fmla="*/ 0 w 6783543"/>
              <a:gd name="connsiteY0" fmla="*/ 5204460 h 5204460"/>
              <a:gd name="connsiteX1" fmla="*/ 0 w 6783543"/>
              <a:gd name="connsiteY1" fmla="*/ 0 h 5204460"/>
              <a:gd name="connsiteX2" fmla="*/ 6783543 w 6783543"/>
              <a:gd name="connsiteY2" fmla="*/ 14766 h 5204460"/>
              <a:gd name="connsiteX3" fmla="*/ 2637963 w 6783543"/>
              <a:gd name="connsiteY3" fmla="*/ 5201118 h 5204460"/>
              <a:gd name="connsiteX4" fmla="*/ 0 w 6783543"/>
              <a:gd name="connsiteY4" fmla="*/ 5204460 h 5204460"/>
              <a:gd name="connsiteX0" fmla="*/ 0 w 6783543"/>
              <a:gd name="connsiteY0" fmla="*/ 5204460 h 5204460"/>
              <a:gd name="connsiteX1" fmla="*/ 0 w 6783543"/>
              <a:gd name="connsiteY1" fmla="*/ 0 h 5204460"/>
              <a:gd name="connsiteX2" fmla="*/ 6783543 w 6783543"/>
              <a:gd name="connsiteY2" fmla="*/ 2066 h 5204460"/>
              <a:gd name="connsiteX3" fmla="*/ 2637963 w 6783543"/>
              <a:gd name="connsiteY3" fmla="*/ 5201118 h 5204460"/>
              <a:gd name="connsiteX4" fmla="*/ 0 w 6783543"/>
              <a:gd name="connsiteY4" fmla="*/ 5204460 h 5204460"/>
              <a:gd name="connsiteX0" fmla="*/ 0 w 6786718"/>
              <a:gd name="connsiteY0" fmla="*/ 5211919 h 5211919"/>
              <a:gd name="connsiteX1" fmla="*/ 0 w 6786718"/>
              <a:gd name="connsiteY1" fmla="*/ 7459 h 5211919"/>
              <a:gd name="connsiteX2" fmla="*/ 6786718 w 6786718"/>
              <a:gd name="connsiteY2" fmla="*/ 0 h 5211919"/>
              <a:gd name="connsiteX3" fmla="*/ 2637963 w 6786718"/>
              <a:gd name="connsiteY3" fmla="*/ 5208577 h 5211919"/>
              <a:gd name="connsiteX4" fmla="*/ 0 w 6786718"/>
              <a:gd name="connsiteY4" fmla="*/ 5211919 h 5211919"/>
              <a:gd name="connsiteX0" fmla="*/ 0 w 6786718"/>
              <a:gd name="connsiteY0" fmla="*/ 5204460 h 5204460"/>
              <a:gd name="connsiteX1" fmla="*/ 0 w 6786718"/>
              <a:gd name="connsiteY1" fmla="*/ 0 h 5204460"/>
              <a:gd name="connsiteX2" fmla="*/ 6786718 w 6786718"/>
              <a:gd name="connsiteY2" fmla="*/ 2066 h 5204460"/>
              <a:gd name="connsiteX3" fmla="*/ 2637963 w 6786718"/>
              <a:gd name="connsiteY3" fmla="*/ 5201118 h 5204460"/>
              <a:gd name="connsiteX4" fmla="*/ 0 w 6786718"/>
              <a:gd name="connsiteY4" fmla="*/ 5204460 h 5204460"/>
              <a:gd name="connsiteX0" fmla="*/ 0 w 6786718"/>
              <a:gd name="connsiteY0" fmla="*/ 5211919 h 5211919"/>
              <a:gd name="connsiteX1" fmla="*/ 0 w 6786718"/>
              <a:gd name="connsiteY1" fmla="*/ 7459 h 5211919"/>
              <a:gd name="connsiteX2" fmla="*/ 6786718 w 6786718"/>
              <a:gd name="connsiteY2" fmla="*/ 0 h 5211919"/>
              <a:gd name="connsiteX3" fmla="*/ 2637963 w 6786718"/>
              <a:gd name="connsiteY3" fmla="*/ 5208577 h 5211919"/>
              <a:gd name="connsiteX4" fmla="*/ 0 w 6786718"/>
              <a:gd name="connsiteY4" fmla="*/ 5211919 h 5211919"/>
              <a:gd name="connsiteX0" fmla="*/ 0 w 6786718"/>
              <a:gd name="connsiteY0" fmla="*/ 5204460 h 5204460"/>
              <a:gd name="connsiteX1" fmla="*/ 0 w 6786718"/>
              <a:gd name="connsiteY1" fmla="*/ 0 h 5204460"/>
              <a:gd name="connsiteX2" fmla="*/ 6786718 w 6786718"/>
              <a:gd name="connsiteY2" fmla="*/ 2066 h 5204460"/>
              <a:gd name="connsiteX3" fmla="*/ 2637963 w 6786718"/>
              <a:gd name="connsiteY3" fmla="*/ 5201118 h 5204460"/>
              <a:gd name="connsiteX4" fmla="*/ 0 w 6786718"/>
              <a:gd name="connsiteY4" fmla="*/ 5204460 h 5204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86718" h="5204460">
                <a:moveTo>
                  <a:pt x="0" y="5204460"/>
                </a:moveTo>
                <a:lnTo>
                  <a:pt x="0" y="0"/>
                </a:lnTo>
                <a:lnTo>
                  <a:pt x="6786718" y="2066"/>
                </a:lnTo>
                <a:lnTo>
                  <a:pt x="2637963" y="5201118"/>
                </a:lnTo>
                <a:lnTo>
                  <a:pt x="0" y="5204460"/>
                </a:lnTo>
                <a:close/>
              </a:path>
            </a:pathLst>
          </a:custGeom>
          <a:solidFill>
            <a:srgbClr val="703FB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endParaRPr lang="en-US" dirty="0"/>
          </a:p>
        </p:txBody>
      </p:sp>
      <p:sp>
        <p:nvSpPr>
          <p:cNvPr id="10" name="Right Triangle 3"/>
          <p:cNvSpPr/>
          <p:nvPr/>
        </p:nvSpPr>
        <p:spPr>
          <a:xfrm>
            <a:off x="5" y="28"/>
            <a:ext cx="6802593" cy="5184000"/>
          </a:xfrm>
          <a:custGeom>
            <a:avLst/>
            <a:gdLst>
              <a:gd name="connsiteX0" fmla="*/ 0 w 5976213"/>
              <a:gd name="connsiteY0" fmla="*/ 5143500 h 5143500"/>
              <a:gd name="connsiteX1" fmla="*/ 0 w 5976213"/>
              <a:gd name="connsiteY1" fmla="*/ 0 h 5143500"/>
              <a:gd name="connsiteX2" fmla="*/ 5976213 w 5976213"/>
              <a:gd name="connsiteY2" fmla="*/ 5143500 h 5143500"/>
              <a:gd name="connsiteX3" fmla="*/ 0 w 5976213"/>
              <a:gd name="connsiteY3" fmla="*/ 5143500 h 5143500"/>
              <a:gd name="connsiteX0" fmla="*/ 0 w 6783543"/>
              <a:gd name="connsiteY0" fmla="*/ 5143500 h 5143500"/>
              <a:gd name="connsiteX1" fmla="*/ 0 w 6783543"/>
              <a:gd name="connsiteY1" fmla="*/ 0 h 5143500"/>
              <a:gd name="connsiteX2" fmla="*/ 6783543 w 6783543"/>
              <a:gd name="connsiteY2" fmla="*/ 14766 h 5143500"/>
              <a:gd name="connsiteX3" fmla="*/ 0 w 6783543"/>
              <a:gd name="connsiteY3" fmla="*/ 5143500 h 5143500"/>
              <a:gd name="connsiteX0" fmla="*/ 0 w 6783543"/>
              <a:gd name="connsiteY0" fmla="*/ 5143500 h 5143500"/>
              <a:gd name="connsiteX1" fmla="*/ 0 w 6783543"/>
              <a:gd name="connsiteY1" fmla="*/ 0 h 5143500"/>
              <a:gd name="connsiteX2" fmla="*/ 6783543 w 6783543"/>
              <a:gd name="connsiteY2" fmla="*/ 14766 h 5143500"/>
              <a:gd name="connsiteX3" fmla="*/ 2195545 w 6783543"/>
              <a:gd name="connsiteY3" fmla="*/ 3474939 h 5143500"/>
              <a:gd name="connsiteX4" fmla="*/ 0 w 6783543"/>
              <a:gd name="connsiteY4" fmla="*/ 5143500 h 5143500"/>
              <a:gd name="connsiteX0" fmla="*/ 0 w 6783543"/>
              <a:gd name="connsiteY0" fmla="*/ 5143500 h 5143500"/>
              <a:gd name="connsiteX1" fmla="*/ 0 w 6783543"/>
              <a:gd name="connsiteY1" fmla="*/ 0 h 5143500"/>
              <a:gd name="connsiteX2" fmla="*/ 6783543 w 6783543"/>
              <a:gd name="connsiteY2" fmla="*/ 14766 h 5143500"/>
              <a:gd name="connsiteX3" fmla="*/ 2658283 w 6783543"/>
              <a:gd name="connsiteY3" fmla="*/ 5089358 h 5143500"/>
              <a:gd name="connsiteX4" fmla="*/ 0 w 6783543"/>
              <a:gd name="connsiteY4" fmla="*/ 5143500 h 5143500"/>
              <a:gd name="connsiteX0" fmla="*/ 0 w 6783543"/>
              <a:gd name="connsiteY0" fmla="*/ 5143500 h 5201118"/>
              <a:gd name="connsiteX1" fmla="*/ 0 w 6783543"/>
              <a:gd name="connsiteY1" fmla="*/ 0 h 5201118"/>
              <a:gd name="connsiteX2" fmla="*/ 6783543 w 6783543"/>
              <a:gd name="connsiteY2" fmla="*/ 14766 h 5201118"/>
              <a:gd name="connsiteX3" fmla="*/ 2637963 w 6783543"/>
              <a:gd name="connsiteY3" fmla="*/ 5201118 h 5201118"/>
              <a:gd name="connsiteX4" fmla="*/ 0 w 6783543"/>
              <a:gd name="connsiteY4" fmla="*/ 5143500 h 5201118"/>
              <a:gd name="connsiteX0" fmla="*/ 0 w 6783543"/>
              <a:gd name="connsiteY0" fmla="*/ 5204460 h 5204460"/>
              <a:gd name="connsiteX1" fmla="*/ 0 w 6783543"/>
              <a:gd name="connsiteY1" fmla="*/ 0 h 5204460"/>
              <a:gd name="connsiteX2" fmla="*/ 6783543 w 6783543"/>
              <a:gd name="connsiteY2" fmla="*/ 14766 h 5204460"/>
              <a:gd name="connsiteX3" fmla="*/ 2637963 w 6783543"/>
              <a:gd name="connsiteY3" fmla="*/ 5201118 h 5204460"/>
              <a:gd name="connsiteX4" fmla="*/ 0 w 6783543"/>
              <a:gd name="connsiteY4" fmla="*/ 5204460 h 5204460"/>
              <a:gd name="connsiteX0" fmla="*/ 0 w 6793068"/>
              <a:gd name="connsiteY0" fmla="*/ 5204460 h 5204460"/>
              <a:gd name="connsiteX1" fmla="*/ 0 w 6793068"/>
              <a:gd name="connsiteY1" fmla="*/ 0 h 5204460"/>
              <a:gd name="connsiteX2" fmla="*/ 6793068 w 6793068"/>
              <a:gd name="connsiteY2" fmla="*/ 5128 h 5204460"/>
              <a:gd name="connsiteX3" fmla="*/ 2637963 w 6793068"/>
              <a:gd name="connsiteY3" fmla="*/ 5201118 h 5204460"/>
              <a:gd name="connsiteX4" fmla="*/ 0 w 6793068"/>
              <a:gd name="connsiteY4" fmla="*/ 5204460 h 5204460"/>
              <a:gd name="connsiteX0" fmla="*/ 0 w 6802593"/>
              <a:gd name="connsiteY0" fmla="*/ 5204460 h 5204460"/>
              <a:gd name="connsiteX1" fmla="*/ 0 w 6802593"/>
              <a:gd name="connsiteY1" fmla="*/ 0 h 5204460"/>
              <a:gd name="connsiteX2" fmla="*/ 6802593 w 6802593"/>
              <a:gd name="connsiteY2" fmla="*/ 5128 h 5204460"/>
              <a:gd name="connsiteX3" fmla="*/ 2637963 w 6802593"/>
              <a:gd name="connsiteY3" fmla="*/ 5201118 h 5204460"/>
              <a:gd name="connsiteX4" fmla="*/ 0 w 6802593"/>
              <a:gd name="connsiteY4" fmla="*/ 5204460 h 5204460"/>
              <a:gd name="connsiteX0" fmla="*/ 0 w 6802593"/>
              <a:gd name="connsiteY0" fmla="*/ 5204460 h 5204460"/>
              <a:gd name="connsiteX1" fmla="*/ 0 w 6802593"/>
              <a:gd name="connsiteY1" fmla="*/ 0 h 5204460"/>
              <a:gd name="connsiteX2" fmla="*/ 6802593 w 6802593"/>
              <a:gd name="connsiteY2" fmla="*/ 1915 h 5204460"/>
              <a:gd name="connsiteX3" fmla="*/ 2637963 w 6802593"/>
              <a:gd name="connsiteY3" fmla="*/ 5201118 h 5204460"/>
              <a:gd name="connsiteX4" fmla="*/ 0 w 6802593"/>
              <a:gd name="connsiteY4" fmla="*/ 5204460 h 5204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02593" h="5204460">
                <a:moveTo>
                  <a:pt x="0" y="5204460"/>
                </a:moveTo>
                <a:lnTo>
                  <a:pt x="0" y="0"/>
                </a:lnTo>
                <a:lnTo>
                  <a:pt x="6802593" y="1915"/>
                </a:lnTo>
                <a:lnTo>
                  <a:pt x="2637963" y="5201118"/>
                </a:lnTo>
                <a:lnTo>
                  <a:pt x="0" y="5204460"/>
                </a:lnTo>
                <a:close/>
              </a:path>
            </a:pathLst>
          </a:custGeom>
          <a:gradFill flip="none" rotWithShape="1">
            <a:gsLst>
              <a:gs pos="0">
                <a:srgbClr val="2A004B"/>
              </a:gs>
              <a:gs pos="99000">
                <a:srgbClr val="703FB5"/>
              </a:gs>
              <a:gs pos="100000">
                <a:srgbClr val="49197D"/>
              </a:gs>
              <a:gs pos="56000">
                <a:srgbClr val="49197D"/>
              </a:gs>
            </a:gsLst>
            <a:lin ang="234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endParaRPr lang="en-US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0384" y="1313950"/>
            <a:ext cx="2754836" cy="1894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15210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 - pagi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150418" y="4873722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E23B16E-922D-5F4A-A528-B5D9D1EDF2A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33512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- no pagi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78849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92" y="548682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/>
          <a:p>
            <a:r>
              <a:rPr lang="pt-BR" dirty="0" smtClean="0"/>
              <a:t>título vertical do slide</a:t>
            </a:r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5" y="548683"/>
            <a:ext cx="6335681" cy="3737203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000000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rgbClr val="000000"/>
                </a:solidFill>
                <a:latin typeface="Neo Sans Pro"/>
                <a:cs typeface="Neo Sans Pro"/>
              </a:defRPr>
            </a:lvl2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</p:txBody>
      </p:sp>
      <p:sp>
        <p:nvSpPr>
          <p:cNvPr id="6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80792" y="2064554"/>
            <a:ext cx="1657561" cy="616679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400" baseline="0">
                <a:solidFill>
                  <a:schemeClr val="tx1"/>
                </a:solidFill>
                <a:latin typeface="Neo Sans Pro" panose="020B050403050404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dirty="0" smtClean="0"/>
              <a:t>subtítulo horizontal do slide</a:t>
            </a:r>
            <a:endParaRPr lang="pt-BR" dirty="0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150418" y="4873722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E23B16E-922D-5F4A-A528-B5D9D1EDF2A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2717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udo B com subti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163993"/>
            <a:ext cx="8215606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 sz="2400"/>
            </a:lvl1pPr>
          </a:lstStyle>
          <a:p>
            <a:r>
              <a:rPr lang="pt-BR" dirty="0" smtClean="0"/>
              <a:t>título horizontal do slide</a:t>
            </a:r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80787" y="1127734"/>
            <a:ext cx="8215606" cy="3158151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chemeClr val="tx1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chemeClr val="tx1"/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100">
                <a:solidFill>
                  <a:schemeClr val="tx1"/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050">
                <a:solidFill>
                  <a:schemeClr val="tx1"/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050">
                <a:solidFill>
                  <a:schemeClr val="tx1"/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81013" y="571655"/>
            <a:ext cx="8215312" cy="281914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400" baseline="0">
                <a:solidFill>
                  <a:schemeClr val="tx1"/>
                </a:solidFill>
                <a:latin typeface="Neo Sans Pro" panose="020B050403050404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dirty="0" smtClean="0"/>
              <a:t>subtítulo horizontal do slide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150418" y="4873722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E23B16E-922D-5F4A-A528-B5D9D1EDF2A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9081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m branco - sem pagin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0993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C53EC16B-94F5-984E-9137-688007760A60}" type="datetimeFigureOut">
              <a:rPr lang="en-US" smtClean="0"/>
              <a:t>9/8/2016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3B16E-922D-5F4A-A528-B5D9D1EDF2A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18459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pa Mo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" y="0"/>
            <a:ext cx="5165574" cy="5184000"/>
          </a:xfrm>
          <a:prstGeom prst="rect">
            <a:avLst/>
          </a:prstGeom>
        </p:spPr>
      </p:pic>
      <p:pic>
        <p:nvPicPr>
          <p:cNvPr id="2" name="Picture 1" descr="vestuario-0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421" y="0"/>
            <a:ext cx="8471767" cy="5184000"/>
          </a:xfrm>
          <a:prstGeom prst="rect">
            <a:avLst/>
          </a:prstGeom>
        </p:spPr>
      </p:pic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3475459" y="1971378"/>
            <a:ext cx="5461630" cy="129614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="1" baseline="0">
                <a:solidFill>
                  <a:schemeClr val="tx2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br>
              <a:rPr lang="pt-BR" dirty="0" smtClean="0"/>
            </a:br>
            <a:r>
              <a:rPr lang="pt-BR" dirty="0" smtClean="0"/>
              <a:t>Vertical Moda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3475459" y="3483919"/>
            <a:ext cx="5461630" cy="647700"/>
          </a:xfr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chemeClr val="bg1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1231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905791" y="0"/>
            <a:ext cx="8238215" cy="5143500"/>
          </a:xfrm>
          <a:prstGeom prst="rect">
            <a:avLst/>
          </a:prstGeom>
          <a:solidFill>
            <a:schemeClr val="bg1"/>
          </a:solidFill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" y="0"/>
            <a:ext cx="5165574" cy="5184000"/>
          </a:xfrm>
          <a:prstGeom prst="rect">
            <a:avLst/>
          </a:prstGeom>
        </p:spPr>
      </p:pic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3475459" y="1971378"/>
            <a:ext cx="5461630" cy="129614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rgbClr val="49197D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3475459" y="3483919"/>
            <a:ext cx="5461630" cy="647700"/>
          </a:xfr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chemeClr val="accent5">
                    <a:lumMod val="25000"/>
                  </a:schemeClr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38905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eparaca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2822544" cy="3679821"/>
          </a:xfrm>
          <a:prstGeom prst="rect">
            <a:avLst/>
          </a:prstGeom>
        </p:spPr>
      </p:pic>
      <p:sp>
        <p:nvSpPr>
          <p:cNvPr id="9" name="Rectangle 17"/>
          <p:cNvSpPr/>
          <p:nvPr/>
        </p:nvSpPr>
        <p:spPr>
          <a:xfrm>
            <a:off x="2" y="-156"/>
            <a:ext cx="9154005" cy="5149750"/>
          </a:xfrm>
          <a:custGeom>
            <a:avLst/>
            <a:gdLst>
              <a:gd name="connsiteX0" fmla="*/ 0 w 8238215"/>
              <a:gd name="connsiteY0" fmla="*/ 0 h 5143500"/>
              <a:gd name="connsiteX1" fmla="*/ 8238215 w 8238215"/>
              <a:gd name="connsiteY1" fmla="*/ 0 h 5143500"/>
              <a:gd name="connsiteX2" fmla="*/ 8238215 w 8238215"/>
              <a:gd name="connsiteY2" fmla="*/ 5143500 h 5143500"/>
              <a:gd name="connsiteX3" fmla="*/ 0 w 8238215"/>
              <a:gd name="connsiteY3" fmla="*/ 5143500 h 5143500"/>
              <a:gd name="connsiteX4" fmla="*/ 0 w 8238215"/>
              <a:gd name="connsiteY4" fmla="*/ 0 h 5143500"/>
              <a:gd name="connsiteX0" fmla="*/ 0 w 8238215"/>
              <a:gd name="connsiteY0" fmla="*/ 9844 h 5153344"/>
              <a:gd name="connsiteX1" fmla="*/ 4095721 w 8238215"/>
              <a:gd name="connsiteY1" fmla="*/ 0 h 5153344"/>
              <a:gd name="connsiteX2" fmla="*/ 8238215 w 8238215"/>
              <a:gd name="connsiteY2" fmla="*/ 9844 h 5153344"/>
              <a:gd name="connsiteX3" fmla="*/ 8238215 w 8238215"/>
              <a:gd name="connsiteY3" fmla="*/ 5153344 h 5153344"/>
              <a:gd name="connsiteX4" fmla="*/ 0 w 8238215"/>
              <a:gd name="connsiteY4" fmla="*/ 5153344 h 5153344"/>
              <a:gd name="connsiteX5" fmla="*/ 0 w 8238215"/>
              <a:gd name="connsiteY5" fmla="*/ 9844 h 5153344"/>
              <a:gd name="connsiteX0" fmla="*/ 0 w 8238215"/>
              <a:gd name="connsiteY0" fmla="*/ 5153344 h 5153344"/>
              <a:gd name="connsiteX1" fmla="*/ 4095721 w 8238215"/>
              <a:gd name="connsiteY1" fmla="*/ 0 h 5153344"/>
              <a:gd name="connsiteX2" fmla="*/ 8238215 w 8238215"/>
              <a:gd name="connsiteY2" fmla="*/ 9844 h 5153344"/>
              <a:gd name="connsiteX3" fmla="*/ 8238215 w 8238215"/>
              <a:gd name="connsiteY3" fmla="*/ 5153344 h 5153344"/>
              <a:gd name="connsiteX4" fmla="*/ 0 w 8238215"/>
              <a:gd name="connsiteY4" fmla="*/ 5153344 h 5153344"/>
              <a:gd name="connsiteX0" fmla="*/ 0 w 8238215"/>
              <a:gd name="connsiteY0" fmla="*/ 5153344 h 5153344"/>
              <a:gd name="connsiteX1" fmla="*/ 284243 w 8238215"/>
              <a:gd name="connsiteY1" fmla="*/ 4779612 h 5153344"/>
              <a:gd name="connsiteX2" fmla="*/ 4095721 w 8238215"/>
              <a:gd name="connsiteY2" fmla="*/ 0 h 5153344"/>
              <a:gd name="connsiteX3" fmla="*/ 8238215 w 8238215"/>
              <a:gd name="connsiteY3" fmla="*/ 9844 h 5153344"/>
              <a:gd name="connsiteX4" fmla="*/ 8238215 w 8238215"/>
              <a:gd name="connsiteY4" fmla="*/ 5153344 h 5153344"/>
              <a:gd name="connsiteX5" fmla="*/ 0 w 8238215"/>
              <a:gd name="connsiteY5" fmla="*/ 5153344 h 5153344"/>
              <a:gd name="connsiteX0" fmla="*/ 0 w 8238215"/>
              <a:gd name="connsiteY0" fmla="*/ 5153344 h 5153344"/>
              <a:gd name="connsiteX1" fmla="*/ 284243 w 8238215"/>
              <a:gd name="connsiteY1" fmla="*/ 4779612 h 5153344"/>
              <a:gd name="connsiteX2" fmla="*/ 4095721 w 8238215"/>
              <a:gd name="connsiteY2" fmla="*/ 0 h 5153344"/>
              <a:gd name="connsiteX3" fmla="*/ 8238215 w 8238215"/>
              <a:gd name="connsiteY3" fmla="*/ 9844 h 5153344"/>
              <a:gd name="connsiteX4" fmla="*/ 8238215 w 8238215"/>
              <a:gd name="connsiteY4" fmla="*/ 5153344 h 5153344"/>
              <a:gd name="connsiteX5" fmla="*/ 284243 w 8238215"/>
              <a:gd name="connsiteY5" fmla="*/ 5149594 h 5153344"/>
              <a:gd name="connsiteX6" fmla="*/ 0 w 8238215"/>
              <a:gd name="connsiteY6" fmla="*/ 5153344 h 5153344"/>
              <a:gd name="connsiteX0" fmla="*/ 0 w 7953972"/>
              <a:gd name="connsiteY0" fmla="*/ 5149594 h 5153344"/>
              <a:gd name="connsiteX1" fmla="*/ 0 w 7953972"/>
              <a:gd name="connsiteY1" fmla="*/ 4779612 h 5153344"/>
              <a:gd name="connsiteX2" fmla="*/ 3811478 w 7953972"/>
              <a:gd name="connsiteY2" fmla="*/ 0 h 5153344"/>
              <a:gd name="connsiteX3" fmla="*/ 7953972 w 7953972"/>
              <a:gd name="connsiteY3" fmla="*/ 9844 h 5153344"/>
              <a:gd name="connsiteX4" fmla="*/ 7953972 w 7953972"/>
              <a:gd name="connsiteY4" fmla="*/ 5153344 h 5153344"/>
              <a:gd name="connsiteX5" fmla="*/ 0 w 7953972"/>
              <a:gd name="connsiteY5" fmla="*/ 5149594 h 5153344"/>
              <a:gd name="connsiteX0" fmla="*/ 0 w 9144005"/>
              <a:gd name="connsiteY0" fmla="*/ 5149594 h 5149594"/>
              <a:gd name="connsiteX1" fmla="*/ 0 w 9144005"/>
              <a:gd name="connsiteY1" fmla="*/ 4779612 h 5149594"/>
              <a:gd name="connsiteX2" fmla="*/ 3811478 w 9144005"/>
              <a:gd name="connsiteY2" fmla="*/ 0 h 5149594"/>
              <a:gd name="connsiteX3" fmla="*/ 7953972 w 9144005"/>
              <a:gd name="connsiteY3" fmla="*/ 9844 h 5149594"/>
              <a:gd name="connsiteX4" fmla="*/ 9144005 w 9144005"/>
              <a:gd name="connsiteY4" fmla="*/ 5143344 h 5149594"/>
              <a:gd name="connsiteX5" fmla="*/ 0 w 9144005"/>
              <a:gd name="connsiteY5" fmla="*/ 5149594 h 5149594"/>
              <a:gd name="connsiteX0" fmla="*/ 0 w 9144005"/>
              <a:gd name="connsiteY0" fmla="*/ 5149594 h 5149594"/>
              <a:gd name="connsiteX1" fmla="*/ 0 w 9144005"/>
              <a:gd name="connsiteY1" fmla="*/ 4779612 h 5149594"/>
              <a:gd name="connsiteX2" fmla="*/ 3811478 w 9144005"/>
              <a:gd name="connsiteY2" fmla="*/ 0 h 5149594"/>
              <a:gd name="connsiteX3" fmla="*/ 9144005 w 9144005"/>
              <a:gd name="connsiteY3" fmla="*/ 19844 h 5149594"/>
              <a:gd name="connsiteX4" fmla="*/ 9144005 w 9144005"/>
              <a:gd name="connsiteY4" fmla="*/ 5143344 h 5149594"/>
              <a:gd name="connsiteX5" fmla="*/ 0 w 9144005"/>
              <a:gd name="connsiteY5" fmla="*/ 5149594 h 5149594"/>
              <a:gd name="connsiteX0" fmla="*/ 0 w 9144005"/>
              <a:gd name="connsiteY0" fmla="*/ 5149594 h 5149594"/>
              <a:gd name="connsiteX1" fmla="*/ 0 w 9144005"/>
              <a:gd name="connsiteY1" fmla="*/ 4779612 h 5149594"/>
              <a:gd name="connsiteX2" fmla="*/ 3811478 w 9144005"/>
              <a:gd name="connsiteY2" fmla="*/ 0 h 5149594"/>
              <a:gd name="connsiteX3" fmla="*/ 9144005 w 9144005"/>
              <a:gd name="connsiteY3" fmla="*/ 9844 h 5149594"/>
              <a:gd name="connsiteX4" fmla="*/ 9144005 w 9144005"/>
              <a:gd name="connsiteY4" fmla="*/ 5143344 h 5149594"/>
              <a:gd name="connsiteX5" fmla="*/ 0 w 9144005"/>
              <a:gd name="connsiteY5" fmla="*/ 5149594 h 5149594"/>
              <a:gd name="connsiteX0" fmla="*/ 0 w 9154005"/>
              <a:gd name="connsiteY0" fmla="*/ 5149750 h 5149750"/>
              <a:gd name="connsiteX1" fmla="*/ 0 w 9154005"/>
              <a:gd name="connsiteY1" fmla="*/ 4779768 h 5149750"/>
              <a:gd name="connsiteX2" fmla="*/ 3811478 w 9154005"/>
              <a:gd name="connsiteY2" fmla="*/ 156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  <a:gd name="connsiteX0" fmla="*/ 0 w 9154005"/>
              <a:gd name="connsiteY0" fmla="*/ 5149750 h 5149750"/>
              <a:gd name="connsiteX1" fmla="*/ 0 w 9154005"/>
              <a:gd name="connsiteY1" fmla="*/ 4779768 h 5149750"/>
              <a:gd name="connsiteX2" fmla="*/ 2701448 w 9154005"/>
              <a:gd name="connsiteY2" fmla="*/ 10155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  <a:gd name="connsiteX0" fmla="*/ 0 w 9154005"/>
              <a:gd name="connsiteY0" fmla="*/ 5149750 h 5149750"/>
              <a:gd name="connsiteX1" fmla="*/ 10000 w 9154005"/>
              <a:gd name="connsiteY1" fmla="*/ 3399835 h 5149750"/>
              <a:gd name="connsiteX2" fmla="*/ 2701448 w 9154005"/>
              <a:gd name="connsiteY2" fmla="*/ 10155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  <a:gd name="connsiteX0" fmla="*/ 0 w 9154005"/>
              <a:gd name="connsiteY0" fmla="*/ 5149750 h 5149750"/>
              <a:gd name="connsiteX1" fmla="*/ 10000 w 9154005"/>
              <a:gd name="connsiteY1" fmla="*/ 3399835 h 5149750"/>
              <a:gd name="connsiteX2" fmla="*/ 2701448 w 9154005"/>
              <a:gd name="connsiteY2" fmla="*/ 10155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  <a:gd name="connsiteX0" fmla="*/ 0 w 9154005"/>
              <a:gd name="connsiteY0" fmla="*/ 5169594 h 5169594"/>
              <a:gd name="connsiteX1" fmla="*/ 10000 w 9154005"/>
              <a:gd name="connsiteY1" fmla="*/ 3419679 h 5169594"/>
              <a:gd name="connsiteX2" fmla="*/ 2701448 w 9154005"/>
              <a:gd name="connsiteY2" fmla="*/ 0 h 5169594"/>
              <a:gd name="connsiteX3" fmla="*/ 9154005 w 9154005"/>
              <a:gd name="connsiteY3" fmla="*/ 19844 h 5169594"/>
              <a:gd name="connsiteX4" fmla="*/ 9144005 w 9154005"/>
              <a:gd name="connsiteY4" fmla="*/ 5163344 h 5169594"/>
              <a:gd name="connsiteX5" fmla="*/ 0 w 9154005"/>
              <a:gd name="connsiteY5" fmla="*/ 5169594 h 5169594"/>
              <a:gd name="connsiteX0" fmla="*/ 0 w 9154005"/>
              <a:gd name="connsiteY0" fmla="*/ 5149750 h 5149750"/>
              <a:gd name="connsiteX1" fmla="*/ 10000 w 9154005"/>
              <a:gd name="connsiteY1" fmla="*/ 3399835 h 5149750"/>
              <a:gd name="connsiteX2" fmla="*/ 2701448 w 9154005"/>
              <a:gd name="connsiteY2" fmla="*/ 156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54005" h="5149750">
                <a:moveTo>
                  <a:pt x="0" y="5149750"/>
                </a:moveTo>
                <a:cubicBezTo>
                  <a:pt x="3333" y="4566445"/>
                  <a:pt x="6667" y="3983140"/>
                  <a:pt x="10000" y="3399835"/>
                </a:cubicBezTo>
                <a:lnTo>
                  <a:pt x="2701448" y="156"/>
                </a:lnTo>
                <a:lnTo>
                  <a:pt x="9154005" y="0"/>
                </a:lnTo>
                <a:cubicBezTo>
                  <a:pt x="9150672" y="1714500"/>
                  <a:pt x="9147338" y="3429000"/>
                  <a:pt x="9144005" y="5143500"/>
                </a:cubicBezTo>
                <a:lnTo>
                  <a:pt x="0" y="5149750"/>
                </a:lnTo>
                <a:close/>
              </a:path>
            </a:pathLst>
          </a:custGeom>
          <a:gradFill>
            <a:gsLst>
              <a:gs pos="0">
                <a:schemeClr val="accent4">
                  <a:tint val="100000"/>
                  <a:shade val="100000"/>
                  <a:satMod val="130000"/>
                </a:schemeClr>
              </a:gs>
              <a:gs pos="78000">
                <a:srgbClr val="FFD435"/>
              </a:gs>
              <a:gs pos="81000">
                <a:schemeClr val="tx2"/>
              </a:gs>
            </a:gsLst>
            <a:lin ang="12840000" scaled="0"/>
          </a:gra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2485432" y="1971378"/>
            <a:ext cx="5461630" cy="129614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rgbClr val="49197D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2485432" y="3483919"/>
            <a:ext cx="5461630" cy="647700"/>
          </a:xfr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chemeClr val="accent5">
                    <a:lumMod val="25000"/>
                  </a:schemeClr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53218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eparaca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2822544" cy="3679821"/>
          </a:xfrm>
          <a:prstGeom prst="rect">
            <a:avLst/>
          </a:prstGeom>
        </p:spPr>
      </p:pic>
      <p:sp>
        <p:nvSpPr>
          <p:cNvPr id="9" name="Rectangle 17"/>
          <p:cNvSpPr/>
          <p:nvPr/>
        </p:nvSpPr>
        <p:spPr>
          <a:xfrm>
            <a:off x="2" y="-156"/>
            <a:ext cx="9154005" cy="5149750"/>
          </a:xfrm>
          <a:custGeom>
            <a:avLst/>
            <a:gdLst>
              <a:gd name="connsiteX0" fmla="*/ 0 w 8238215"/>
              <a:gd name="connsiteY0" fmla="*/ 0 h 5143500"/>
              <a:gd name="connsiteX1" fmla="*/ 8238215 w 8238215"/>
              <a:gd name="connsiteY1" fmla="*/ 0 h 5143500"/>
              <a:gd name="connsiteX2" fmla="*/ 8238215 w 8238215"/>
              <a:gd name="connsiteY2" fmla="*/ 5143500 h 5143500"/>
              <a:gd name="connsiteX3" fmla="*/ 0 w 8238215"/>
              <a:gd name="connsiteY3" fmla="*/ 5143500 h 5143500"/>
              <a:gd name="connsiteX4" fmla="*/ 0 w 8238215"/>
              <a:gd name="connsiteY4" fmla="*/ 0 h 5143500"/>
              <a:gd name="connsiteX0" fmla="*/ 0 w 8238215"/>
              <a:gd name="connsiteY0" fmla="*/ 9844 h 5153344"/>
              <a:gd name="connsiteX1" fmla="*/ 4095721 w 8238215"/>
              <a:gd name="connsiteY1" fmla="*/ 0 h 5153344"/>
              <a:gd name="connsiteX2" fmla="*/ 8238215 w 8238215"/>
              <a:gd name="connsiteY2" fmla="*/ 9844 h 5153344"/>
              <a:gd name="connsiteX3" fmla="*/ 8238215 w 8238215"/>
              <a:gd name="connsiteY3" fmla="*/ 5153344 h 5153344"/>
              <a:gd name="connsiteX4" fmla="*/ 0 w 8238215"/>
              <a:gd name="connsiteY4" fmla="*/ 5153344 h 5153344"/>
              <a:gd name="connsiteX5" fmla="*/ 0 w 8238215"/>
              <a:gd name="connsiteY5" fmla="*/ 9844 h 5153344"/>
              <a:gd name="connsiteX0" fmla="*/ 0 w 8238215"/>
              <a:gd name="connsiteY0" fmla="*/ 5153344 h 5153344"/>
              <a:gd name="connsiteX1" fmla="*/ 4095721 w 8238215"/>
              <a:gd name="connsiteY1" fmla="*/ 0 h 5153344"/>
              <a:gd name="connsiteX2" fmla="*/ 8238215 w 8238215"/>
              <a:gd name="connsiteY2" fmla="*/ 9844 h 5153344"/>
              <a:gd name="connsiteX3" fmla="*/ 8238215 w 8238215"/>
              <a:gd name="connsiteY3" fmla="*/ 5153344 h 5153344"/>
              <a:gd name="connsiteX4" fmla="*/ 0 w 8238215"/>
              <a:gd name="connsiteY4" fmla="*/ 5153344 h 5153344"/>
              <a:gd name="connsiteX0" fmla="*/ 0 w 8238215"/>
              <a:gd name="connsiteY0" fmla="*/ 5153344 h 5153344"/>
              <a:gd name="connsiteX1" fmla="*/ 284243 w 8238215"/>
              <a:gd name="connsiteY1" fmla="*/ 4779612 h 5153344"/>
              <a:gd name="connsiteX2" fmla="*/ 4095721 w 8238215"/>
              <a:gd name="connsiteY2" fmla="*/ 0 h 5153344"/>
              <a:gd name="connsiteX3" fmla="*/ 8238215 w 8238215"/>
              <a:gd name="connsiteY3" fmla="*/ 9844 h 5153344"/>
              <a:gd name="connsiteX4" fmla="*/ 8238215 w 8238215"/>
              <a:gd name="connsiteY4" fmla="*/ 5153344 h 5153344"/>
              <a:gd name="connsiteX5" fmla="*/ 0 w 8238215"/>
              <a:gd name="connsiteY5" fmla="*/ 5153344 h 5153344"/>
              <a:gd name="connsiteX0" fmla="*/ 0 w 8238215"/>
              <a:gd name="connsiteY0" fmla="*/ 5153344 h 5153344"/>
              <a:gd name="connsiteX1" fmla="*/ 284243 w 8238215"/>
              <a:gd name="connsiteY1" fmla="*/ 4779612 h 5153344"/>
              <a:gd name="connsiteX2" fmla="*/ 4095721 w 8238215"/>
              <a:gd name="connsiteY2" fmla="*/ 0 h 5153344"/>
              <a:gd name="connsiteX3" fmla="*/ 8238215 w 8238215"/>
              <a:gd name="connsiteY3" fmla="*/ 9844 h 5153344"/>
              <a:gd name="connsiteX4" fmla="*/ 8238215 w 8238215"/>
              <a:gd name="connsiteY4" fmla="*/ 5153344 h 5153344"/>
              <a:gd name="connsiteX5" fmla="*/ 284243 w 8238215"/>
              <a:gd name="connsiteY5" fmla="*/ 5149594 h 5153344"/>
              <a:gd name="connsiteX6" fmla="*/ 0 w 8238215"/>
              <a:gd name="connsiteY6" fmla="*/ 5153344 h 5153344"/>
              <a:gd name="connsiteX0" fmla="*/ 0 w 7953972"/>
              <a:gd name="connsiteY0" fmla="*/ 5149594 h 5153344"/>
              <a:gd name="connsiteX1" fmla="*/ 0 w 7953972"/>
              <a:gd name="connsiteY1" fmla="*/ 4779612 h 5153344"/>
              <a:gd name="connsiteX2" fmla="*/ 3811478 w 7953972"/>
              <a:gd name="connsiteY2" fmla="*/ 0 h 5153344"/>
              <a:gd name="connsiteX3" fmla="*/ 7953972 w 7953972"/>
              <a:gd name="connsiteY3" fmla="*/ 9844 h 5153344"/>
              <a:gd name="connsiteX4" fmla="*/ 7953972 w 7953972"/>
              <a:gd name="connsiteY4" fmla="*/ 5153344 h 5153344"/>
              <a:gd name="connsiteX5" fmla="*/ 0 w 7953972"/>
              <a:gd name="connsiteY5" fmla="*/ 5149594 h 5153344"/>
              <a:gd name="connsiteX0" fmla="*/ 0 w 9144005"/>
              <a:gd name="connsiteY0" fmla="*/ 5149594 h 5149594"/>
              <a:gd name="connsiteX1" fmla="*/ 0 w 9144005"/>
              <a:gd name="connsiteY1" fmla="*/ 4779612 h 5149594"/>
              <a:gd name="connsiteX2" fmla="*/ 3811478 w 9144005"/>
              <a:gd name="connsiteY2" fmla="*/ 0 h 5149594"/>
              <a:gd name="connsiteX3" fmla="*/ 7953972 w 9144005"/>
              <a:gd name="connsiteY3" fmla="*/ 9844 h 5149594"/>
              <a:gd name="connsiteX4" fmla="*/ 9144005 w 9144005"/>
              <a:gd name="connsiteY4" fmla="*/ 5143344 h 5149594"/>
              <a:gd name="connsiteX5" fmla="*/ 0 w 9144005"/>
              <a:gd name="connsiteY5" fmla="*/ 5149594 h 5149594"/>
              <a:gd name="connsiteX0" fmla="*/ 0 w 9144005"/>
              <a:gd name="connsiteY0" fmla="*/ 5149594 h 5149594"/>
              <a:gd name="connsiteX1" fmla="*/ 0 w 9144005"/>
              <a:gd name="connsiteY1" fmla="*/ 4779612 h 5149594"/>
              <a:gd name="connsiteX2" fmla="*/ 3811478 w 9144005"/>
              <a:gd name="connsiteY2" fmla="*/ 0 h 5149594"/>
              <a:gd name="connsiteX3" fmla="*/ 9144005 w 9144005"/>
              <a:gd name="connsiteY3" fmla="*/ 19844 h 5149594"/>
              <a:gd name="connsiteX4" fmla="*/ 9144005 w 9144005"/>
              <a:gd name="connsiteY4" fmla="*/ 5143344 h 5149594"/>
              <a:gd name="connsiteX5" fmla="*/ 0 w 9144005"/>
              <a:gd name="connsiteY5" fmla="*/ 5149594 h 5149594"/>
              <a:gd name="connsiteX0" fmla="*/ 0 w 9144005"/>
              <a:gd name="connsiteY0" fmla="*/ 5149594 h 5149594"/>
              <a:gd name="connsiteX1" fmla="*/ 0 w 9144005"/>
              <a:gd name="connsiteY1" fmla="*/ 4779612 h 5149594"/>
              <a:gd name="connsiteX2" fmla="*/ 3811478 w 9144005"/>
              <a:gd name="connsiteY2" fmla="*/ 0 h 5149594"/>
              <a:gd name="connsiteX3" fmla="*/ 9144005 w 9144005"/>
              <a:gd name="connsiteY3" fmla="*/ 9844 h 5149594"/>
              <a:gd name="connsiteX4" fmla="*/ 9144005 w 9144005"/>
              <a:gd name="connsiteY4" fmla="*/ 5143344 h 5149594"/>
              <a:gd name="connsiteX5" fmla="*/ 0 w 9144005"/>
              <a:gd name="connsiteY5" fmla="*/ 5149594 h 5149594"/>
              <a:gd name="connsiteX0" fmla="*/ 0 w 9154005"/>
              <a:gd name="connsiteY0" fmla="*/ 5149750 h 5149750"/>
              <a:gd name="connsiteX1" fmla="*/ 0 w 9154005"/>
              <a:gd name="connsiteY1" fmla="*/ 4779768 h 5149750"/>
              <a:gd name="connsiteX2" fmla="*/ 3811478 w 9154005"/>
              <a:gd name="connsiteY2" fmla="*/ 156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  <a:gd name="connsiteX0" fmla="*/ 0 w 9154005"/>
              <a:gd name="connsiteY0" fmla="*/ 5149750 h 5149750"/>
              <a:gd name="connsiteX1" fmla="*/ 0 w 9154005"/>
              <a:gd name="connsiteY1" fmla="*/ 4779768 h 5149750"/>
              <a:gd name="connsiteX2" fmla="*/ 2701448 w 9154005"/>
              <a:gd name="connsiteY2" fmla="*/ 10155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  <a:gd name="connsiteX0" fmla="*/ 0 w 9154005"/>
              <a:gd name="connsiteY0" fmla="*/ 5149750 h 5149750"/>
              <a:gd name="connsiteX1" fmla="*/ 10000 w 9154005"/>
              <a:gd name="connsiteY1" fmla="*/ 3399835 h 5149750"/>
              <a:gd name="connsiteX2" fmla="*/ 2701448 w 9154005"/>
              <a:gd name="connsiteY2" fmla="*/ 10155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  <a:gd name="connsiteX0" fmla="*/ 0 w 9154005"/>
              <a:gd name="connsiteY0" fmla="*/ 5149750 h 5149750"/>
              <a:gd name="connsiteX1" fmla="*/ 10000 w 9154005"/>
              <a:gd name="connsiteY1" fmla="*/ 3399835 h 5149750"/>
              <a:gd name="connsiteX2" fmla="*/ 2701448 w 9154005"/>
              <a:gd name="connsiteY2" fmla="*/ 10155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  <a:gd name="connsiteX0" fmla="*/ 0 w 9154005"/>
              <a:gd name="connsiteY0" fmla="*/ 5169594 h 5169594"/>
              <a:gd name="connsiteX1" fmla="*/ 10000 w 9154005"/>
              <a:gd name="connsiteY1" fmla="*/ 3419679 h 5169594"/>
              <a:gd name="connsiteX2" fmla="*/ 2701448 w 9154005"/>
              <a:gd name="connsiteY2" fmla="*/ 0 h 5169594"/>
              <a:gd name="connsiteX3" fmla="*/ 9154005 w 9154005"/>
              <a:gd name="connsiteY3" fmla="*/ 19844 h 5169594"/>
              <a:gd name="connsiteX4" fmla="*/ 9144005 w 9154005"/>
              <a:gd name="connsiteY4" fmla="*/ 5163344 h 5169594"/>
              <a:gd name="connsiteX5" fmla="*/ 0 w 9154005"/>
              <a:gd name="connsiteY5" fmla="*/ 5169594 h 5169594"/>
              <a:gd name="connsiteX0" fmla="*/ 0 w 9154005"/>
              <a:gd name="connsiteY0" fmla="*/ 5149750 h 5149750"/>
              <a:gd name="connsiteX1" fmla="*/ 10000 w 9154005"/>
              <a:gd name="connsiteY1" fmla="*/ 3399835 h 5149750"/>
              <a:gd name="connsiteX2" fmla="*/ 2701448 w 9154005"/>
              <a:gd name="connsiteY2" fmla="*/ 156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54005" h="5149750">
                <a:moveTo>
                  <a:pt x="0" y="5149750"/>
                </a:moveTo>
                <a:cubicBezTo>
                  <a:pt x="3333" y="4566445"/>
                  <a:pt x="6667" y="3983140"/>
                  <a:pt x="10000" y="3399835"/>
                </a:cubicBezTo>
                <a:lnTo>
                  <a:pt x="2701448" y="156"/>
                </a:lnTo>
                <a:lnTo>
                  <a:pt x="9154005" y="0"/>
                </a:lnTo>
                <a:cubicBezTo>
                  <a:pt x="9150672" y="1714500"/>
                  <a:pt x="9147338" y="3429000"/>
                  <a:pt x="9144005" y="5143500"/>
                </a:cubicBezTo>
                <a:lnTo>
                  <a:pt x="0" y="5149750"/>
                </a:lnTo>
                <a:close/>
              </a:path>
            </a:pathLst>
          </a:custGeom>
          <a:gradFill>
            <a:gsLst>
              <a:gs pos="0">
                <a:schemeClr val="bg1">
                  <a:lumMod val="75000"/>
                </a:schemeClr>
              </a:gs>
              <a:gs pos="78000">
                <a:schemeClr val="bg1">
                  <a:lumMod val="85000"/>
                </a:schemeClr>
              </a:gs>
              <a:gs pos="81000">
                <a:schemeClr val="bg1">
                  <a:lumMod val="65000"/>
                </a:schemeClr>
              </a:gs>
            </a:gsLst>
            <a:lin ang="12840000" scaled="0"/>
          </a:gra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2485432" y="1971378"/>
            <a:ext cx="5461630" cy="129614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rgbClr val="49197D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2485432" y="3483919"/>
            <a:ext cx="5461630" cy="647700"/>
          </a:xfr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chemeClr val="accent5">
                    <a:lumMod val="25000"/>
                  </a:schemeClr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17647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eparaca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2822544" cy="3679821"/>
          </a:xfrm>
          <a:prstGeom prst="rect">
            <a:avLst/>
          </a:prstGeom>
        </p:spPr>
      </p:pic>
      <p:sp>
        <p:nvSpPr>
          <p:cNvPr id="9" name="Rectangle 17"/>
          <p:cNvSpPr/>
          <p:nvPr/>
        </p:nvSpPr>
        <p:spPr>
          <a:xfrm>
            <a:off x="2" y="-156"/>
            <a:ext cx="9154005" cy="5149750"/>
          </a:xfrm>
          <a:custGeom>
            <a:avLst/>
            <a:gdLst>
              <a:gd name="connsiteX0" fmla="*/ 0 w 8238215"/>
              <a:gd name="connsiteY0" fmla="*/ 0 h 5143500"/>
              <a:gd name="connsiteX1" fmla="*/ 8238215 w 8238215"/>
              <a:gd name="connsiteY1" fmla="*/ 0 h 5143500"/>
              <a:gd name="connsiteX2" fmla="*/ 8238215 w 8238215"/>
              <a:gd name="connsiteY2" fmla="*/ 5143500 h 5143500"/>
              <a:gd name="connsiteX3" fmla="*/ 0 w 8238215"/>
              <a:gd name="connsiteY3" fmla="*/ 5143500 h 5143500"/>
              <a:gd name="connsiteX4" fmla="*/ 0 w 8238215"/>
              <a:gd name="connsiteY4" fmla="*/ 0 h 5143500"/>
              <a:gd name="connsiteX0" fmla="*/ 0 w 8238215"/>
              <a:gd name="connsiteY0" fmla="*/ 9844 h 5153344"/>
              <a:gd name="connsiteX1" fmla="*/ 4095721 w 8238215"/>
              <a:gd name="connsiteY1" fmla="*/ 0 h 5153344"/>
              <a:gd name="connsiteX2" fmla="*/ 8238215 w 8238215"/>
              <a:gd name="connsiteY2" fmla="*/ 9844 h 5153344"/>
              <a:gd name="connsiteX3" fmla="*/ 8238215 w 8238215"/>
              <a:gd name="connsiteY3" fmla="*/ 5153344 h 5153344"/>
              <a:gd name="connsiteX4" fmla="*/ 0 w 8238215"/>
              <a:gd name="connsiteY4" fmla="*/ 5153344 h 5153344"/>
              <a:gd name="connsiteX5" fmla="*/ 0 w 8238215"/>
              <a:gd name="connsiteY5" fmla="*/ 9844 h 5153344"/>
              <a:gd name="connsiteX0" fmla="*/ 0 w 8238215"/>
              <a:gd name="connsiteY0" fmla="*/ 5153344 h 5153344"/>
              <a:gd name="connsiteX1" fmla="*/ 4095721 w 8238215"/>
              <a:gd name="connsiteY1" fmla="*/ 0 h 5153344"/>
              <a:gd name="connsiteX2" fmla="*/ 8238215 w 8238215"/>
              <a:gd name="connsiteY2" fmla="*/ 9844 h 5153344"/>
              <a:gd name="connsiteX3" fmla="*/ 8238215 w 8238215"/>
              <a:gd name="connsiteY3" fmla="*/ 5153344 h 5153344"/>
              <a:gd name="connsiteX4" fmla="*/ 0 w 8238215"/>
              <a:gd name="connsiteY4" fmla="*/ 5153344 h 5153344"/>
              <a:gd name="connsiteX0" fmla="*/ 0 w 8238215"/>
              <a:gd name="connsiteY0" fmla="*/ 5153344 h 5153344"/>
              <a:gd name="connsiteX1" fmla="*/ 284243 w 8238215"/>
              <a:gd name="connsiteY1" fmla="*/ 4779612 h 5153344"/>
              <a:gd name="connsiteX2" fmla="*/ 4095721 w 8238215"/>
              <a:gd name="connsiteY2" fmla="*/ 0 h 5153344"/>
              <a:gd name="connsiteX3" fmla="*/ 8238215 w 8238215"/>
              <a:gd name="connsiteY3" fmla="*/ 9844 h 5153344"/>
              <a:gd name="connsiteX4" fmla="*/ 8238215 w 8238215"/>
              <a:gd name="connsiteY4" fmla="*/ 5153344 h 5153344"/>
              <a:gd name="connsiteX5" fmla="*/ 0 w 8238215"/>
              <a:gd name="connsiteY5" fmla="*/ 5153344 h 5153344"/>
              <a:gd name="connsiteX0" fmla="*/ 0 w 8238215"/>
              <a:gd name="connsiteY0" fmla="*/ 5153344 h 5153344"/>
              <a:gd name="connsiteX1" fmla="*/ 284243 w 8238215"/>
              <a:gd name="connsiteY1" fmla="*/ 4779612 h 5153344"/>
              <a:gd name="connsiteX2" fmla="*/ 4095721 w 8238215"/>
              <a:gd name="connsiteY2" fmla="*/ 0 h 5153344"/>
              <a:gd name="connsiteX3" fmla="*/ 8238215 w 8238215"/>
              <a:gd name="connsiteY3" fmla="*/ 9844 h 5153344"/>
              <a:gd name="connsiteX4" fmla="*/ 8238215 w 8238215"/>
              <a:gd name="connsiteY4" fmla="*/ 5153344 h 5153344"/>
              <a:gd name="connsiteX5" fmla="*/ 284243 w 8238215"/>
              <a:gd name="connsiteY5" fmla="*/ 5149594 h 5153344"/>
              <a:gd name="connsiteX6" fmla="*/ 0 w 8238215"/>
              <a:gd name="connsiteY6" fmla="*/ 5153344 h 5153344"/>
              <a:gd name="connsiteX0" fmla="*/ 0 w 7953972"/>
              <a:gd name="connsiteY0" fmla="*/ 5149594 h 5153344"/>
              <a:gd name="connsiteX1" fmla="*/ 0 w 7953972"/>
              <a:gd name="connsiteY1" fmla="*/ 4779612 h 5153344"/>
              <a:gd name="connsiteX2" fmla="*/ 3811478 w 7953972"/>
              <a:gd name="connsiteY2" fmla="*/ 0 h 5153344"/>
              <a:gd name="connsiteX3" fmla="*/ 7953972 w 7953972"/>
              <a:gd name="connsiteY3" fmla="*/ 9844 h 5153344"/>
              <a:gd name="connsiteX4" fmla="*/ 7953972 w 7953972"/>
              <a:gd name="connsiteY4" fmla="*/ 5153344 h 5153344"/>
              <a:gd name="connsiteX5" fmla="*/ 0 w 7953972"/>
              <a:gd name="connsiteY5" fmla="*/ 5149594 h 5153344"/>
              <a:gd name="connsiteX0" fmla="*/ 0 w 9144005"/>
              <a:gd name="connsiteY0" fmla="*/ 5149594 h 5149594"/>
              <a:gd name="connsiteX1" fmla="*/ 0 w 9144005"/>
              <a:gd name="connsiteY1" fmla="*/ 4779612 h 5149594"/>
              <a:gd name="connsiteX2" fmla="*/ 3811478 w 9144005"/>
              <a:gd name="connsiteY2" fmla="*/ 0 h 5149594"/>
              <a:gd name="connsiteX3" fmla="*/ 7953972 w 9144005"/>
              <a:gd name="connsiteY3" fmla="*/ 9844 h 5149594"/>
              <a:gd name="connsiteX4" fmla="*/ 9144005 w 9144005"/>
              <a:gd name="connsiteY4" fmla="*/ 5143344 h 5149594"/>
              <a:gd name="connsiteX5" fmla="*/ 0 w 9144005"/>
              <a:gd name="connsiteY5" fmla="*/ 5149594 h 5149594"/>
              <a:gd name="connsiteX0" fmla="*/ 0 w 9144005"/>
              <a:gd name="connsiteY0" fmla="*/ 5149594 h 5149594"/>
              <a:gd name="connsiteX1" fmla="*/ 0 w 9144005"/>
              <a:gd name="connsiteY1" fmla="*/ 4779612 h 5149594"/>
              <a:gd name="connsiteX2" fmla="*/ 3811478 w 9144005"/>
              <a:gd name="connsiteY2" fmla="*/ 0 h 5149594"/>
              <a:gd name="connsiteX3" fmla="*/ 9144005 w 9144005"/>
              <a:gd name="connsiteY3" fmla="*/ 19844 h 5149594"/>
              <a:gd name="connsiteX4" fmla="*/ 9144005 w 9144005"/>
              <a:gd name="connsiteY4" fmla="*/ 5143344 h 5149594"/>
              <a:gd name="connsiteX5" fmla="*/ 0 w 9144005"/>
              <a:gd name="connsiteY5" fmla="*/ 5149594 h 5149594"/>
              <a:gd name="connsiteX0" fmla="*/ 0 w 9144005"/>
              <a:gd name="connsiteY0" fmla="*/ 5149594 h 5149594"/>
              <a:gd name="connsiteX1" fmla="*/ 0 w 9144005"/>
              <a:gd name="connsiteY1" fmla="*/ 4779612 h 5149594"/>
              <a:gd name="connsiteX2" fmla="*/ 3811478 w 9144005"/>
              <a:gd name="connsiteY2" fmla="*/ 0 h 5149594"/>
              <a:gd name="connsiteX3" fmla="*/ 9144005 w 9144005"/>
              <a:gd name="connsiteY3" fmla="*/ 9844 h 5149594"/>
              <a:gd name="connsiteX4" fmla="*/ 9144005 w 9144005"/>
              <a:gd name="connsiteY4" fmla="*/ 5143344 h 5149594"/>
              <a:gd name="connsiteX5" fmla="*/ 0 w 9144005"/>
              <a:gd name="connsiteY5" fmla="*/ 5149594 h 5149594"/>
              <a:gd name="connsiteX0" fmla="*/ 0 w 9154005"/>
              <a:gd name="connsiteY0" fmla="*/ 5149750 h 5149750"/>
              <a:gd name="connsiteX1" fmla="*/ 0 w 9154005"/>
              <a:gd name="connsiteY1" fmla="*/ 4779768 h 5149750"/>
              <a:gd name="connsiteX2" fmla="*/ 3811478 w 9154005"/>
              <a:gd name="connsiteY2" fmla="*/ 156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  <a:gd name="connsiteX0" fmla="*/ 0 w 9154005"/>
              <a:gd name="connsiteY0" fmla="*/ 5149750 h 5149750"/>
              <a:gd name="connsiteX1" fmla="*/ 0 w 9154005"/>
              <a:gd name="connsiteY1" fmla="*/ 4779768 h 5149750"/>
              <a:gd name="connsiteX2" fmla="*/ 2701448 w 9154005"/>
              <a:gd name="connsiteY2" fmla="*/ 10155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  <a:gd name="connsiteX0" fmla="*/ 0 w 9154005"/>
              <a:gd name="connsiteY0" fmla="*/ 5149750 h 5149750"/>
              <a:gd name="connsiteX1" fmla="*/ 10000 w 9154005"/>
              <a:gd name="connsiteY1" fmla="*/ 3399835 h 5149750"/>
              <a:gd name="connsiteX2" fmla="*/ 2701448 w 9154005"/>
              <a:gd name="connsiteY2" fmla="*/ 10155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  <a:gd name="connsiteX0" fmla="*/ 0 w 9154005"/>
              <a:gd name="connsiteY0" fmla="*/ 5149750 h 5149750"/>
              <a:gd name="connsiteX1" fmla="*/ 10000 w 9154005"/>
              <a:gd name="connsiteY1" fmla="*/ 3399835 h 5149750"/>
              <a:gd name="connsiteX2" fmla="*/ 2701448 w 9154005"/>
              <a:gd name="connsiteY2" fmla="*/ 10155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  <a:gd name="connsiteX0" fmla="*/ 0 w 9154005"/>
              <a:gd name="connsiteY0" fmla="*/ 5169594 h 5169594"/>
              <a:gd name="connsiteX1" fmla="*/ 10000 w 9154005"/>
              <a:gd name="connsiteY1" fmla="*/ 3419679 h 5169594"/>
              <a:gd name="connsiteX2" fmla="*/ 2701448 w 9154005"/>
              <a:gd name="connsiteY2" fmla="*/ 0 h 5169594"/>
              <a:gd name="connsiteX3" fmla="*/ 9154005 w 9154005"/>
              <a:gd name="connsiteY3" fmla="*/ 19844 h 5169594"/>
              <a:gd name="connsiteX4" fmla="*/ 9144005 w 9154005"/>
              <a:gd name="connsiteY4" fmla="*/ 5163344 h 5169594"/>
              <a:gd name="connsiteX5" fmla="*/ 0 w 9154005"/>
              <a:gd name="connsiteY5" fmla="*/ 5169594 h 5169594"/>
              <a:gd name="connsiteX0" fmla="*/ 0 w 9154005"/>
              <a:gd name="connsiteY0" fmla="*/ 5149750 h 5149750"/>
              <a:gd name="connsiteX1" fmla="*/ 10000 w 9154005"/>
              <a:gd name="connsiteY1" fmla="*/ 3399835 h 5149750"/>
              <a:gd name="connsiteX2" fmla="*/ 2701448 w 9154005"/>
              <a:gd name="connsiteY2" fmla="*/ 156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54005" h="5149750">
                <a:moveTo>
                  <a:pt x="0" y="5149750"/>
                </a:moveTo>
                <a:cubicBezTo>
                  <a:pt x="3333" y="4566445"/>
                  <a:pt x="6667" y="3983140"/>
                  <a:pt x="10000" y="3399835"/>
                </a:cubicBezTo>
                <a:lnTo>
                  <a:pt x="2701448" y="156"/>
                </a:lnTo>
                <a:lnTo>
                  <a:pt x="9154005" y="0"/>
                </a:lnTo>
                <a:cubicBezTo>
                  <a:pt x="9150672" y="1714500"/>
                  <a:pt x="9147338" y="3429000"/>
                  <a:pt x="9144005" y="5143500"/>
                </a:cubicBezTo>
                <a:lnTo>
                  <a:pt x="0" y="5149750"/>
                </a:lnTo>
                <a:close/>
              </a:path>
            </a:pathLst>
          </a:custGeom>
          <a:gradFill>
            <a:gsLst>
              <a:gs pos="0">
                <a:schemeClr val="bg1"/>
              </a:gs>
              <a:gs pos="78000">
                <a:schemeClr val="bg1"/>
              </a:gs>
              <a:gs pos="81000">
                <a:schemeClr val="bg1">
                  <a:lumMod val="75000"/>
                </a:schemeClr>
              </a:gs>
            </a:gsLst>
            <a:lin ang="12840000" scaled="0"/>
          </a:gra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2485432" y="1971378"/>
            <a:ext cx="5461630" cy="129614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rgbClr val="49197D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2485432" y="3483919"/>
            <a:ext cx="5461630" cy="647700"/>
          </a:xfr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chemeClr val="accent5">
                    <a:lumMod val="25000"/>
                  </a:schemeClr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90266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m branc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150418" y="4873722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E23B16E-922D-5F4A-A528-B5D9D1EDF2A7}" type="slidenum">
              <a:rPr lang="en-US" smtClean="0"/>
              <a:t>‹nº›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72720" y="16256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10645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2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8" y="368617"/>
            <a:ext cx="5319813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rgbClr val="49197D"/>
                </a:solidFill>
              </a:defRPr>
            </a:lvl1pPr>
          </a:lstStyle>
          <a:p>
            <a:r>
              <a:rPr lang="pt-BR" dirty="0" smtClean="0"/>
              <a:t>Título horizontal do slide</a:t>
            </a:r>
            <a:endParaRPr lang="pt-BR" dirty="0"/>
          </a:p>
        </p:txBody>
      </p:sp>
      <p:sp>
        <p:nvSpPr>
          <p:cNvPr id="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80787" y="1127734"/>
            <a:ext cx="8215606" cy="3158151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1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05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05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12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150418" y="4873722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E23B16E-922D-5F4A-A528-B5D9D1EDF2A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5225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92" y="548682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rgbClr val="49197D"/>
                </a:solidFill>
              </a:defRPr>
            </a:lvl1pPr>
          </a:lstStyle>
          <a:p>
            <a:r>
              <a:rPr lang="pt-BR" dirty="0" smtClean="0"/>
              <a:t>título vertical do slide</a:t>
            </a:r>
            <a:endParaRPr lang="pt-BR" dirty="0"/>
          </a:p>
        </p:txBody>
      </p:sp>
      <p:sp>
        <p:nvSpPr>
          <p:cNvPr id="10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529902" y="4861293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E23B16E-922D-5F4A-A528-B5D9D1EDF2A7}" type="slidenum">
              <a:rPr lang="en-US" smtClean="0"/>
              <a:t>‹nº›</a:t>
            </a:fld>
            <a:endParaRPr lang="en-US"/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5" y="548683"/>
            <a:ext cx="6335681" cy="3737203"/>
          </a:xfr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FFFFFF"/>
                </a:solidFill>
              </a:defRPr>
            </a:lvl1pPr>
            <a:lvl2pPr>
              <a:lnSpc>
                <a:spcPct val="130000"/>
              </a:lnSpc>
              <a:defRPr sz="1200">
                <a:solidFill>
                  <a:srgbClr val="FFFFFF"/>
                </a:solidFill>
                <a:latin typeface="Verdana"/>
                <a:cs typeface="Verdana"/>
              </a:defRPr>
            </a:lvl2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</p:txBody>
      </p:sp>
      <p:sp>
        <p:nvSpPr>
          <p:cNvPr id="6" name="Espaço Reservado para Número de Slide 5"/>
          <p:cNvSpPr txBox="1">
            <a:spLocks/>
          </p:cNvSpPr>
          <p:nvPr/>
        </p:nvSpPr>
        <p:spPr>
          <a:xfrm>
            <a:off x="150418" y="4873722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defPPr>
              <a:defRPr lang="en-US"/>
            </a:defPPr>
            <a:lvl1pPr marL="0" algn="r" defTabSz="457200" rtl="0" eaLnBrk="1" latinLnBrk="0" hangingPunct="1">
              <a:defRPr lang="pt-BR" sz="1200" kern="1200" smtClean="0">
                <a:solidFill>
                  <a:srgbClr val="FAB900"/>
                </a:solidFill>
                <a:latin typeface="Verdana"/>
                <a:ea typeface="+mn-ea"/>
                <a:cs typeface="Verdana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5E1CD6A-3B87-4D97-ADBC-0D3947A19743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09403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21" Type="http://schemas.openxmlformats.org/officeDocument/2006/relationships/oleObject" Target="../embeddings/oleObject1.bin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oleObject" Target="../embeddings/oleObject2.bin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 descr="bg-slide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" y="2"/>
            <a:ext cx="1262611" cy="121081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1353" y="4576810"/>
            <a:ext cx="1327231" cy="576535"/>
          </a:xfrm>
          <a:prstGeom prst="rect">
            <a:avLst/>
          </a:prstGeom>
        </p:spPr>
      </p:pic>
      <p:graphicFrame>
        <p:nvGraphicFramePr>
          <p:cNvPr id="8" name="Objeto 7" hidden="1"/>
          <p:cNvGraphicFramePr>
            <a:graphicFrameLocks noChangeAspect="1"/>
          </p:cNvGraphicFramePr>
          <p:nvPr>
            <p:custDataLst>
              <p:tags r:id="rId18"/>
            </p:custDataLst>
            <p:extLst>
              <p:ext uri="{D42A27DB-BD31-4B8C-83A1-F6EECF244321}">
                <p14:modId xmlns:p14="http://schemas.microsoft.com/office/powerpoint/2010/main" val="2167409015"/>
              </p:ext>
            </p:extLst>
          </p:nvPr>
        </p:nvGraphicFramePr>
        <p:xfrm>
          <a:off x="1591" y="1591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6" name="Slide do think-cell" r:id="rId21" imgW="421" imgH="420" progId="TCLayout.ActiveDocument.1">
                  <p:embed/>
                </p:oleObj>
              </mc:Choice>
              <mc:Fallback>
                <p:oleObj name="Slide do think-cell" r:id="rId21" imgW="421" imgH="42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1591" y="1591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Espaço Reservado para Título 1"/>
          <p:cNvSpPr>
            <a:spLocks noGrp="1"/>
          </p:cNvSpPr>
          <p:nvPr>
            <p:ph type="title"/>
          </p:nvPr>
        </p:nvSpPr>
        <p:spPr>
          <a:xfrm>
            <a:off x="738412" y="188896"/>
            <a:ext cx="7957980" cy="598629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/>
          <a:p>
            <a:r>
              <a:rPr lang="pt-BR" dirty="0" smtClean="0"/>
              <a:t>Editar título</a:t>
            </a:r>
            <a:endParaRPr lang="pt-BR" dirty="0"/>
          </a:p>
        </p:txBody>
      </p:sp>
      <p:sp>
        <p:nvSpPr>
          <p:cNvPr id="1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38413" y="1063154"/>
            <a:ext cx="7957980" cy="3513654"/>
          </a:xfrm>
          <a:prstGeom prst="rect">
            <a:avLst/>
          </a:prstGeom>
        </p:spPr>
        <p:txBody>
          <a:bodyPr vert="horz" lIns="91413" tIns="45708" rIns="91413" bIns="45708" rtlCol="0">
            <a:normAutofit/>
          </a:bodyPr>
          <a:lstStyle/>
          <a:p>
            <a:pPr lvl="0"/>
            <a:r>
              <a:rPr lang="pt-BR" dirty="0" smtClean="0"/>
              <a:t>Clique para editar o texto</a:t>
            </a:r>
          </a:p>
        </p:txBody>
      </p:sp>
      <p:sp>
        <p:nvSpPr>
          <p:cNvPr id="18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150418" y="4873722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E23B16E-922D-5F4A-A528-B5D9D1EDF2A7}" type="slidenum">
              <a:rPr lang="en-US" smtClean="0"/>
              <a:t>‹nº›</a:t>
            </a:fld>
            <a:endParaRPr lang="en-US"/>
          </a:p>
        </p:txBody>
      </p:sp>
      <p:graphicFrame>
        <p:nvGraphicFramePr>
          <p:cNvPr id="9" name="Objeto 8" hidden="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72731983"/>
              </p:ext>
            </p:extLst>
          </p:nvPr>
        </p:nvGraphicFramePr>
        <p:xfrm>
          <a:off x="1591" y="1591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7" name="Slide do think-cell" r:id="rId23" imgW="421" imgH="420" progId="TCLayout.ActiveDocument.1">
                  <p:embed/>
                </p:oleObj>
              </mc:Choice>
              <mc:Fallback>
                <p:oleObj name="Slide do think-cell" r:id="rId23" imgW="421" imgH="42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1591" y="1591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8363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  <p:sldLayoutId id="2147483687" r:id="rId14"/>
    <p:sldLayoutId id="2147483688" r:id="rId15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 baseline="0">
          <a:solidFill>
            <a:schemeClr val="bg2"/>
          </a:solidFill>
          <a:latin typeface="Dosis Bold"/>
          <a:ea typeface="+mj-ea"/>
          <a:cs typeface="Dosis Bold"/>
        </a:defRPr>
      </a:lvl1pPr>
    </p:titleStyle>
    <p:bodyStyle>
      <a:lvl1pPr marL="342900" indent="-342900" algn="l" defTabSz="457200" rtl="0" eaLnBrk="1" latinLnBrk="0" hangingPunct="1">
        <a:lnSpc>
          <a:spcPct val="130000"/>
        </a:lnSpc>
        <a:spcBef>
          <a:spcPct val="20000"/>
        </a:spcBef>
        <a:buFont typeface="Arial"/>
        <a:buChar char="•"/>
        <a:defRPr sz="1300" b="0" i="0" kern="1200">
          <a:solidFill>
            <a:schemeClr val="bg1"/>
          </a:solidFill>
          <a:latin typeface="Neo Sans Pro"/>
          <a:ea typeface="+mn-ea"/>
          <a:cs typeface="Neo Sans Pro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300" kern="1200">
          <a:solidFill>
            <a:schemeClr val="bg1"/>
          </a:solidFill>
          <a:latin typeface="Neo Sans Pro"/>
          <a:ea typeface="+mn-ea"/>
          <a:cs typeface="Neo Sans Pro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Transferência entre Filiais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Configurações e Usabilidade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3619042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Permissão de Usuário</a:t>
            </a:r>
            <a:endParaRPr lang="pt-BR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0706" y="1952090"/>
            <a:ext cx="1752600" cy="209550"/>
          </a:xfrm>
          <a:prstGeom prst="rect">
            <a:avLst/>
          </a:prstGeom>
        </p:spPr>
      </p:pic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Empresa&gt; Segurança&gt;Configurar usuários&gt; No Grupo de estoque&gt; Habilitar a seguinte permissão aos usuários respectivos a ação: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1844151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8" y="368617"/>
            <a:ext cx="7480798" cy="398994"/>
          </a:xfrm>
        </p:spPr>
        <p:txBody>
          <a:bodyPr/>
          <a:lstStyle/>
          <a:p>
            <a:r>
              <a:rPr lang="pt-BR" dirty="0" smtClean="0"/>
              <a:t>Emissão de Nota Fiscal de Transferência &gt;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Faturamento&gt; Emissão de nota fiscal&gt;</a:t>
            </a:r>
            <a:endParaRPr lang="pt-BR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295" y="1426026"/>
            <a:ext cx="4437829" cy="2561565"/>
          </a:xfrm>
          <a:prstGeom prst="rect">
            <a:avLst/>
          </a:prstGeom>
        </p:spPr>
      </p:pic>
      <p:sp>
        <p:nvSpPr>
          <p:cNvPr id="5" name="CaixaDeTexto 4"/>
          <p:cNvSpPr txBox="1"/>
          <p:nvPr/>
        </p:nvSpPr>
        <p:spPr>
          <a:xfrm>
            <a:off x="5352393" y="1600200"/>
            <a:ext cx="239635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Informe o código da filial, a qual você está enviando a mercadoria</a:t>
            </a:r>
            <a:endParaRPr lang="pt-BR" dirty="0"/>
          </a:p>
        </p:txBody>
      </p:sp>
      <p:cxnSp>
        <p:nvCxnSpPr>
          <p:cNvPr id="7" name="Conector de seta reta 6"/>
          <p:cNvCxnSpPr>
            <a:endCxn id="5" idx="1"/>
          </p:cNvCxnSpPr>
          <p:nvPr/>
        </p:nvCxnSpPr>
        <p:spPr>
          <a:xfrm flipV="1">
            <a:off x="4461641" y="2061865"/>
            <a:ext cx="890752" cy="46166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ector de seta reta 8"/>
          <p:cNvCxnSpPr/>
          <p:nvPr/>
        </p:nvCxnSpPr>
        <p:spPr>
          <a:xfrm>
            <a:off x="4461641" y="3413234"/>
            <a:ext cx="890752" cy="10247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CaixaDeTexto 9"/>
          <p:cNvSpPr txBox="1"/>
          <p:nvPr/>
        </p:nvSpPr>
        <p:spPr>
          <a:xfrm>
            <a:off x="5352393" y="3204322"/>
            <a:ext cx="293238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Ao informar o código de uma filial vinculada em uma das empresas do portal, será exibida a opção de seleção de transferência entre filiais.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7677284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8" y="368617"/>
            <a:ext cx="7944021" cy="398994"/>
          </a:xfrm>
        </p:spPr>
        <p:txBody>
          <a:bodyPr/>
          <a:lstStyle/>
          <a:p>
            <a:r>
              <a:rPr lang="pt-BR" dirty="0"/>
              <a:t>Emissão de Nota Fiscal de Transferência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Insira todos os itens na nota.</a:t>
            </a:r>
            <a:endParaRPr lang="pt-BR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434" y="2095928"/>
            <a:ext cx="8760311" cy="2689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03152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8" y="368617"/>
            <a:ext cx="8098133" cy="398994"/>
          </a:xfrm>
        </p:spPr>
        <p:txBody>
          <a:bodyPr/>
          <a:lstStyle/>
          <a:p>
            <a:r>
              <a:rPr lang="pt-BR" dirty="0"/>
              <a:t>Emissão de Nota Fiscal de Transferência</a:t>
            </a: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769" y="1833751"/>
            <a:ext cx="8731673" cy="2452134"/>
          </a:xfrm>
          <a:prstGeom prst="rect">
            <a:avLst/>
          </a:prstGeom>
        </p:spPr>
      </p:pic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Caso tenha inserido algum item na nota que possua “Controle” após a inserção de itens, na próxima tela será necessário inserir os controles: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5479543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Finalização da Nota fiscal</a:t>
            </a:r>
            <a:endParaRPr lang="pt-BR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518" y="1793966"/>
            <a:ext cx="4437072" cy="2769849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8855" y="3622475"/>
            <a:ext cx="3892366" cy="941340"/>
          </a:xfrm>
          <a:prstGeom prst="rect">
            <a:avLst/>
          </a:prstGeom>
        </p:spPr>
      </p:pic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Conclusão da nota</a:t>
            </a:r>
            <a:endParaRPr lang="pt-BR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4295" y="2076474"/>
            <a:ext cx="4061754" cy="1466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94122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Conferência de Transferência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373140" y="932525"/>
            <a:ext cx="8215606" cy="3158151"/>
          </a:xfrm>
        </p:spPr>
        <p:txBody>
          <a:bodyPr/>
          <a:lstStyle/>
          <a:p>
            <a:r>
              <a:rPr lang="pt-BR" dirty="0" smtClean="0"/>
              <a:t>Suprimentos&gt; Estoque&gt; Transferência&gt; Conferência</a:t>
            </a:r>
            <a:endParaRPr lang="pt-BR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239" y="1443128"/>
            <a:ext cx="8487409" cy="1263681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239" y="2706809"/>
            <a:ext cx="8776729" cy="2091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02905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Conferência de Transferência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373140" y="932525"/>
            <a:ext cx="8215606" cy="3158151"/>
          </a:xfrm>
        </p:spPr>
        <p:txBody>
          <a:bodyPr/>
          <a:lstStyle/>
          <a:p>
            <a:r>
              <a:rPr lang="pt-BR" dirty="0" smtClean="0"/>
              <a:t>Suprimentos&gt; Estoque&gt; Transferência&gt; Conferência</a:t>
            </a:r>
          </a:p>
          <a:p>
            <a:r>
              <a:rPr lang="pt-BR" dirty="0"/>
              <a:t>Caso tenha inserido algum item na nota que possua “Controle” após </a:t>
            </a:r>
            <a:r>
              <a:rPr lang="pt-BR" dirty="0" smtClean="0"/>
              <a:t>a conferencia dos itens, </a:t>
            </a:r>
            <a:r>
              <a:rPr lang="pt-BR" dirty="0"/>
              <a:t>na próxima tela será necessário inserir os controles:</a:t>
            </a:r>
          </a:p>
          <a:p>
            <a:endParaRPr lang="pt-BR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184" y="2349826"/>
            <a:ext cx="7964562" cy="1469829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0168" y="3930533"/>
            <a:ext cx="4781550" cy="1181100"/>
          </a:xfrm>
          <a:prstGeom prst="rect">
            <a:avLst/>
          </a:prstGeom>
        </p:spPr>
      </p:pic>
      <p:cxnSp>
        <p:nvCxnSpPr>
          <p:cNvPr id="9" name="Conector de seta reta 8"/>
          <p:cNvCxnSpPr/>
          <p:nvPr/>
        </p:nvCxnSpPr>
        <p:spPr>
          <a:xfrm>
            <a:off x="2339163" y="3604437"/>
            <a:ext cx="170121" cy="32609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72643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8" y="368617"/>
            <a:ext cx="7625522" cy="398994"/>
          </a:xfrm>
        </p:spPr>
        <p:txBody>
          <a:bodyPr/>
          <a:lstStyle/>
          <a:p>
            <a:r>
              <a:rPr lang="pt-BR" dirty="0" smtClean="0"/>
              <a:t>Relatório de Movimento do produto: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Ao gerar o relatório de histórico do produto (Suprimentos&gt; Estoque&gt; relatórios&gt; histórico de movimento do produto), é apresentado as movimentações conforme abaixo:</a:t>
            </a:r>
            <a:endParaRPr lang="pt-BR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660565"/>
            <a:ext cx="8938517" cy="530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86418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Faturamento por Período</a:t>
            </a:r>
            <a:endParaRPr lang="pt-BR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7011" y="2609636"/>
            <a:ext cx="6686550" cy="1352550"/>
          </a:xfrm>
          <a:prstGeom prst="rect">
            <a:avLst/>
          </a:prstGeom>
        </p:spPr>
      </p:pic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Ao Gerar o relatório de Faturamento por Período, é possível filtrar as notas de transferência entre filiais.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7470439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Endosso</a:t>
            </a:r>
            <a:endParaRPr lang="pt-BR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7035" y="2543849"/>
            <a:ext cx="7889358" cy="1742036"/>
          </a:xfrm>
          <a:prstGeom prst="rect">
            <a:avLst/>
          </a:prstGeom>
        </p:spPr>
      </p:pic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Estoque&gt; transferência&gt; Endosso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7786468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Introdução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A rotina de transferência entre filiais possibilita ao usuário, transferir itens entre a lojas e fazer a conferencia de forma rápida dos itens recebidos.</a:t>
            </a:r>
          </a:p>
          <a:p>
            <a:endParaRPr lang="pt-BR" dirty="0"/>
          </a:p>
          <a:p>
            <a:r>
              <a:rPr lang="pt-BR" dirty="0" smtClean="0"/>
              <a:t>Após a Conferencia, é possível também realizar o Endosso da transferência.</a:t>
            </a:r>
          </a:p>
          <a:p>
            <a:endParaRPr lang="pt-BR" dirty="0"/>
          </a:p>
          <a:p>
            <a:r>
              <a:rPr lang="pt-BR" dirty="0" smtClean="0"/>
              <a:t>A seguir Vamos conhecer as configurações e usabilidade da rotina.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49415843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Endosso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Após clicar no ícone “Endossar”, é possível confirmar ou abortar a operação.</a:t>
            </a:r>
            <a:endParaRPr lang="pt-BR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6037" y="1763547"/>
            <a:ext cx="8180356" cy="2101098"/>
          </a:xfrm>
          <a:prstGeom prst="rect">
            <a:avLst/>
          </a:prstGeom>
        </p:spPr>
      </p:pic>
      <p:cxnSp>
        <p:nvCxnSpPr>
          <p:cNvPr id="7" name="Conector de seta reta 6"/>
          <p:cNvCxnSpPr/>
          <p:nvPr/>
        </p:nvCxnSpPr>
        <p:spPr>
          <a:xfrm>
            <a:off x="4191856" y="3267182"/>
            <a:ext cx="51371" cy="30822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ector de seta reta 8"/>
          <p:cNvCxnSpPr/>
          <p:nvPr/>
        </p:nvCxnSpPr>
        <p:spPr>
          <a:xfrm>
            <a:off x="4919609" y="3267182"/>
            <a:ext cx="51371" cy="30822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4899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Desfazer Endosso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Estoque&gt; transferência&gt; Endosso</a:t>
            </a:r>
            <a:endParaRPr lang="pt-BR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2607" y="1553489"/>
            <a:ext cx="6905625" cy="838200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3465" y="2571750"/>
            <a:ext cx="8309306" cy="2074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54248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Demonstração Prática – Transferência Entre filiais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Apoio a Operações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48895108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Obrigada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Apoio a Operações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9271744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Cadastro da Matriz e Filiais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Acessar: CRM&gt; Cadastro, e realizar o cadastro de todas as empresas do portal. Um cadastro para cada CNPJ.</a:t>
            </a:r>
            <a:br>
              <a:rPr lang="pt-BR" dirty="0" smtClean="0"/>
            </a:br>
            <a:endParaRPr lang="pt-BR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1156" y="1724525"/>
            <a:ext cx="7338316" cy="2648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73920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Empresa&gt; Dados da Empresa&gt;</a:t>
            </a:r>
            <a:endParaRPr lang="pt-BR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7821" y="2409824"/>
            <a:ext cx="6886575" cy="1724025"/>
          </a:xfrm>
          <a:prstGeom prst="rect">
            <a:avLst/>
          </a:prstGeom>
        </p:spPr>
      </p:pic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Acesse: Empresa&gt; Dados da empresa&gt; em Dados Adicionais no campo filial informe o </a:t>
            </a:r>
            <a:r>
              <a:rPr lang="pt-BR" dirty="0" err="1" smtClean="0"/>
              <a:t>cód</a:t>
            </a:r>
            <a:r>
              <a:rPr lang="pt-BR" dirty="0" smtClean="0"/>
              <a:t> de cadastro da própria empresa, EX: Ao realizar o cadastro de CRM da empresa 1, anote o </a:t>
            </a:r>
            <a:r>
              <a:rPr lang="pt-BR" dirty="0" err="1" smtClean="0"/>
              <a:t>có</a:t>
            </a:r>
            <a:r>
              <a:rPr lang="pt-BR" dirty="0" smtClean="0"/>
              <a:t> e acesse empresa&gt; dados da empresa na empresa 1 informe o código dela mesma.</a:t>
            </a:r>
            <a:br>
              <a:rPr lang="pt-BR" dirty="0" smtClean="0"/>
            </a:br>
            <a:r>
              <a:rPr lang="pt-BR" dirty="0" smtClean="0"/>
              <a:t>Repita o processo em todas as empresas do portal.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0953646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Natureza de Operação - Saída</a:t>
            </a:r>
            <a:endParaRPr lang="pt-BR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655" y="1702676"/>
            <a:ext cx="4493512" cy="2276475"/>
          </a:xfrm>
          <a:prstGeom prst="rect">
            <a:avLst/>
          </a:prstGeom>
        </p:spPr>
      </p:pic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Faturamento&gt; Cadastros Auxiliares&gt; Natureza de Operação: Cadastrar uma natureza de operação de saída para “Transferência entre filiais”</a:t>
            </a:r>
            <a:endParaRPr lang="pt-BR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655" y="3979151"/>
            <a:ext cx="2299155" cy="773167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01816" y="1752107"/>
            <a:ext cx="3376730" cy="2613627"/>
          </a:xfrm>
          <a:prstGeom prst="rect">
            <a:avLst/>
          </a:prstGeom>
        </p:spPr>
      </p:pic>
      <p:sp>
        <p:nvSpPr>
          <p:cNvPr id="7" name="Retângulo 6"/>
          <p:cNvSpPr/>
          <p:nvPr/>
        </p:nvSpPr>
        <p:spPr>
          <a:xfrm>
            <a:off x="4985415" y="2073166"/>
            <a:ext cx="1163137" cy="14977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50035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8" y="368617"/>
            <a:ext cx="7457150" cy="398994"/>
          </a:xfrm>
        </p:spPr>
        <p:txBody>
          <a:bodyPr/>
          <a:lstStyle/>
          <a:p>
            <a:r>
              <a:rPr lang="pt-BR" dirty="0" smtClean="0"/>
              <a:t>Natureza de Operação - Entrada</a:t>
            </a:r>
            <a:endParaRPr lang="pt-BR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059" y="1811727"/>
            <a:ext cx="3926859" cy="1960836"/>
          </a:xfrm>
          <a:prstGeom prst="rect">
            <a:avLst/>
          </a:prstGeom>
        </p:spPr>
      </p:pic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/>
              <a:t>Faturamento&gt; Cadastros Auxiliares&gt; Natureza de Operação: Cadastrar uma natureza de operação de </a:t>
            </a:r>
            <a:r>
              <a:rPr lang="pt-BR" dirty="0" smtClean="0"/>
              <a:t>Entrada </a:t>
            </a:r>
            <a:r>
              <a:rPr lang="pt-BR" dirty="0"/>
              <a:t>para “Transferência entre filiais”</a:t>
            </a:r>
          </a:p>
          <a:p>
            <a:endParaRPr lang="pt-BR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254" y="3805654"/>
            <a:ext cx="2915473" cy="984157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65736" y="1869149"/>
            <a:ext cx="3439839" cy="2741328"/>
          </a:xfrm>
          <a:prstGeom prst="rect">
            <a:avLst/>
          </a:prstGeom>
        </p:spPr>
      </p:pic>
      <p:sp>
        <p:nvSpPr>
          <p:cNvPr id="7" name="Retângulo 6"/>
          <p:cNvSpPr/>
          <p:nvPr/>
        </p:nvSpPr>
        <p:spPr>
          <a:xfrm>
            <a:off x="4765736" y="2238703"/>
            <a:ext cx="1163137" cy="14977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283469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Parâmetros Globais</a:t>
            </a:r>
            <a:endParaRPr lang="pt-BR" dirty="0"/>
          </a:p>
        </p:txBody>
      </p:sp>
      <p:sp>
        <p:nvSpPr>
          <p:cNvPr id="5" name="CaixaDeTexto 4"/>
          <p:cNvSpPr txBox="1"/>
          <p:nvPr/>
        </p:nvSpPr>
        <p:spPr>
          <a:xfrm>
            <a:off x="394138" y="1056290"/>
            <a:ext cx="83322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Empresa&gt; Parâmetros Globais&gt; Faturamento – Transferências.</a:t>
            </a:r>
            <a:endParaRPr lang="pt-BR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902" y="1886090"/>
            <a:ext cx="8630403" cy="2878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18799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8" y="368617"/>
            <a:ext cx="7953764" cy="398994"/>
          </a:xfrm>
        </p:spPr>
        <p:txBody>
          <a:bodyPr/>
          <a:lstStyle/>
          <a:p>
            <a:r>
              <a:rPr lang="pt-BR" dirty="0" smtClean="0"/>
              <a:t>Detalhamento de Configuração tributária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Suprimentos&gt; Estoque&gt; Cadastros Auxiliares&gt; Configuração tributária&gt;</a:t>
            </a:r>
          </a:p>
          <a:p>
            <a:pPr marL="0" indent="0">
              <a:buNone/>
            </a:pPr>
            <a:r>
              <a:rPr lang="pt-BR" dirty="0" smtClean="0"/>
              <a:t>Para todas as configurações tributárias existentes, uma de cada vez, clique em detalhamento&gt; Selecione a natureza de operação de transferência (repita o procedimento para a entrada e a saída) e faça o detalhamento tributária para esta ação:</a:t>
            </a:r>
            <a:endParaRPr lang="pt-BR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244" y="2289731"/>
            <a:ext cx="4186286" cy="1140043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359" y="3339744"/>
            <a:ext cx="4157171" cy="1036172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6695" y="2434402"/>
            <a:ext cx="3540672" cy="2350868"/>
          </a:xfrm>
          <a:prstGeom prst="rect">
            <a:avLst/>
          </a:prstGeom>
        </p:spPr>
      </p:pic>
      <p:sp>
        <p:nvSpPr>
          <p:cNvPr id="7" name="CaixaDeTexto 6"/>
          <p:cNvSpPr txBox="1"/>
          <p:nvPr/>
        </p:nvSpPr>
        <p:spPr>
          <a:xfrm>
            <a:off x="174244" y="4591771"/>
            <a:ext cx="44143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dirty="0" smtClean="0">
                <a:solidFill>
                  <a:srgbClr val="FF0000"/>
                </a:solidFill>
              </a:rPr>
              <a:t>Consulte seu contador para as informações de CFOP/CST e alíquotas para cada configuração</a:t>
            </a:r>
            <a:endParaRPr lang="pt-BR" sz="1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12418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Operações Padrões</a:t>
            </a:r>
            <a:endParaRPr lang="pt-BR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128" y="3464359"/>
            <a:ext cx="8599470" cy="888245"/>
          </a:xfrm>
          <a:prstGeom prst="rect">
            <a:avLst/>
          </a:prstGeom>
        </p:spPr>
      </p:pic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0787" y="932525"/>
            <a:ext cx="8215606" cy="3158151"/>
          </a:xfrm>
        </p:spPr>
        <p:txBody>
          <a:bodyPr/>
          <a:lstStyle/>
          <a:p>
            <a:r>
              <a:rPr lang="pt-BR" dirty="0" smtClean="0"/>
              <a:t>Ao realizar uma transferência entre unidades, a operação será contabilizada conforme configuração da </a:t>
            </a:r>
            <a:r>
              <a:rPr lang="pt-BR" dirty="0"/>
              <a:t>operação padrão ID 56</a:t>
            </a:r>
            <a:r>
              <a:rPr lang="pt-BR" dirty="0" smtClean="0"/>
              <a:t>:</a:t>
            </a:r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r>
              <a:rPr lang="pt-BR" dirty="0"/>
              <a:t>Ao realizar uma </a:t>
            </a:r>
            <a:r>
              <a:rPr lang="pt-BR" dirty="0" smtClean="0"/>
              <a:t>conferencia, </a:t>
            </a:r>
            <a:r>
              <a:rPr lang="pt-BR" dirty="0"/>
              <a:t>a operação será contabilizada conforme configuração da operação padrão ID </a:t>
            </a:r>
            <a:r>
              <a:rPr lang="pt-BR" dirty="0" smtClean="0"/>
              <a:t>55</a:t>
            </a:r>
            <a:endParaRPr lang="pt-BR" dirty="0"/>
          </a:p>
          <a:p>
            <a:endParaRPr lang="pt-BR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787" y="1520274"/>
            <a:ext cx="8198778" cy="900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184673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Template PPT_Treinamentos">
  <a:themeElements>
    <a:clrScheme name="Linx 3.0">
      <a:dk1>
        <a:srgbClr val="000000"/>
      </a:dk1>
      <a:lt1>
        <a:srgbClr val="FFFFFF"/>
      </a:lt1>
      <a:dk2>
        <a:srgbClr val="FFB900"/>
      </a:dk2>
      <a:lt2>
        <a:srgbClr val="5A2D91"/>
      </a:lt2>
      <a:accent1>
        <a:srgbClr val="280037"/>
      </a:accent1>
      <a:accent2>
        <a:srgbClr val="FF9200"/>
      </a:accent2>
      <a:accent3>
        <a:srgbClr val="5A2D91"/>
      </a:accent3>
      <a:accent4>
        <a:srgbClr val="FFB900"/>
      </a:accent4>
      <a:accent5>
        <a:srgbClr val="D4D4D4"/>
      </a:accent5>
      <a:accent6>
        <a:srgbClr val="8E8E8E"/>
      </a:accent6>
      <a:hlink>
        <a:srgbClr val="FF9200"/>
      </a:hlink>
      <a:folHlink>
        <a:srgbClr val="280037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Linx.3.0" id="{55CC9AD6-055F-4720-8F0A-C49B964F53E1}" vid="{E1F197AE-7D3B-412F-9733-D841F55F358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 PPT_Treinamentos.thmx</Template>
  <TotalTime>399</TotalTime>
  <Words>591</Words>
  <Application>Microsoft Office PowerPoint</Application>
  <PresentationFormat>Apresentação na tela (16:9)</PresentationFormat>
  <Paragraphs>60</Paragraphs>
  <Slides>23</Slides>
  <Notes>0</Notes>
  <HiddenSlides>0</HiddenSlides>
  <MMClips>0</MMClips>
  <ScaleCrop>false</ScaleCrop>
  <HeadingPairs>
    <vt:vector size="8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23</vt:i4>
      </vt:variant>
    </vt:vector>
  </HeadingPairs>
  <TitlesOfParts>
    <vt:vector size="31" baseType="lpstr">
      <vt:lpstr>Arial</vt:lpstr>
      <vt:lpstr>Calibri</vt:lpstr>
      <vt:lpstr>Dosis Bold</vt:lpstr>
      <vt:lpstr>Dosis ExtraLight</vt:lpstr>
      <vt:lpstr>Neo Sans Pro</vt:lpstr>
      <vt:lpstr>Verdana</vt:lpstr>
      <vt:lpstr>Template PPT_Treinamentos</vt:lpstr>
      <vt:lpstr>Slide do think-cell</vt:lpstr>
      <vt:lpstr>Transferência entre Filiais</vt:lpstr>
      <vt:lpstr>Introdução</vt:lpstr>
      <vt:lpstr>Cadastro da Matriz e Filiais</vt:lpstr>
      <vt:lpstr>Empresa&gt; Dados da Empresa&gt;</vt:lpstr>
      <vt:lpstr>Natureza de Operação - Saída</vt:lpstr>
      <vt:lpstr>Natureza de Operação - Entrada</vt:lpstr>
      <vt:lpstr>Parâmetros Globais</vt:lpstr>
      <vt:lpstr>Detalhamento de Configuração tributária</vt:lpstr>
      <vt:lpstr>Operações Padrões</vt:lpstr>
      <vt:lpstr>Permissão de Usuário</vt:lpstr>
      <vt:lpstr>Emissão de Nota Fiscal de Transferência &gt;</vt:lpstr>
      <vt:lpstr>Emissão de Nota Fiscal de Transferência</vt:lpstr>
      <vt:lpstr>Emissão de Nota Fiscal de Transferência</vt:lpstr>
      <vt:lpstr>Finalização da Nota fiscal</vt:lpstr>
      <vt:lpstr>Conferência de Transferência</vt:lpstr>
      <vt:lpstr>Conferência de Transferência</vt:lpstr>
      <vt:lpstr>Relatório de Movimento do produto:</vt:lpstr>
      <vt:lpstr>Faturamento por Período</vt:lpstr>
      <vt:lpstr>Endosso</vt:lpstr>
      <vt:lpstr>Endosso</vt:lpstr>
      <vt:lpstr>Desfazer Endosso</vt:lpstr>
      <vt:lpstr>Demonstração Prática – Transferência Entre filiais</vt:lpstr>
      <vt:lpstr>Obrigada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Office</dc:creator>
  <cp:lastModifiedBy>Gislaini Grasielli Cordeiro Bosse</cp:lastModifiedBy>
  <cp:revision>31</cp:revision>
  <cp:lastPrinted>2016-07-04T16:49:09Z</cp:lastPrinted>
  <dcterms:created xsi:type="dcterms:W3CDTF">2016-03-21T18:29:28Z</dcterms:created>
  <dcterms:modified xsi:type="dcterms:W3CDTF">2016-09-08T21:04:11Z</dcterms:modified>
</cp:coreProperties>
</file>