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0"/>
  </p:notesMasterIdLst>
  <p:sldIdLst>
    <p:sldId id="256" r:id="rId2"/>
    <p:sldId id="269" r:id="rId3"/>
    <p:sldId id="259" r:id="rId4"/>
    <p:sldId id="263" r:id="rId5"/>
    <p:sldId id="266" r:id="rId6"/>
    <p:sldId id="267" r:id="rId7"/>
    <p:sldId id="265" r:id="rId8"/>
    <p:sldId id="264" r:id="rId9"/>
    <p:sldId id="268" r:id="rId10"/>
    <p:sldId id="270" r:id="rId11"/>
    <p:sldId id="276" r:id="rId12"/>
    <p:sldId id="271" r:id="rId13"/>
    <p:sldId id="272" r:id="rId14"/>
    <p:sldId id="273" r:id="rId15"/>
    <p:sldId id="274" r:id="rId16"/>
    <p:sldId id="275" r:id="rId17"/>
    <p:sldId id="277" r:id="rId18"/>
    <p:sldId id="262" r:id="rId19"/>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3" d="100"/>
          <a:sy n="93" d="100"/>
        </p:scale>
        <p:origin x="102" y="66"/>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7E9E91-D7F6-4890-84FF-C096B7761E93}" type="datetimeFigureOut">
              <a:rPr lang="pt-BR" smtClean="0"/>
              <a:t>24/06/2016</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B11664-F7E9-4B1B-8609-500459E64E76}" type="slidenum">
              <a:rPr lang="pt-BR" smtClean="0"/>
              <a:t>‹nº›</a:t>
            </a:fld>
            <a:endParaRPr lang="pt-BR"/>
          </a:p>
        </p:txBody>
      </p:sp>
    </p:spTree>
    <p:extLst>
      <p:ext uri="{BB962C8B-B14F-4D97-AF65-F5344CB8AC3E}">
        <p14:creationId xmlns:p14="http://schemas.microsoft.com/office/powerpoint/2010/main" val="13693680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EFB11664-F7E9-4B1B-8609-500459E64E76}" type="slidenum">
              <a:rPr lang="pt-BR" smtClean="0"/>
              <a:t>6</a:t>
            </a:fld>
            <a:endParaRPr lang="pt-BR"/>
          </a:p>
        </p:txBody>
      </p:sp>
    </p:spTree>
    <p:extLst>
      <p:ext uri="{BB962C8B-B14F-4D97-AF65-F5344CB8AC3E}">
        <p14:creationId xmlns:p14="http://schemas.microsoft.com/office/powerpoint/2010/main" val="38389803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apa">
    <p:spTree>
      <p:nvGrpSpPr>
        <p:cNvPr id="1" name=""/>
        <p:cNvGrpSpPr/>
        <p:nvPr/>
      </p:nvGrpSpPr>
      <p:grpSpPr>
        <a:xfrm>
          <a:off x="0" y="0"/>
          <a:ext cx="0" cy="0"/>
          <a:chOff x="0" y="0"/>
          <a:chExt cx="0" cy="0"/>
        </a:xfrm>
      </p:grpSpPr>
      <p:sp>
        <p:nvSpPr>
          <p:cNvPr id="7" name="Rectangle 15"/>
          <p:cNvSpPr/>
          <p:nvPr/>
        </p:nvSpPr>
        <p:spPr>
          <a:xfrm>
            <a:off x="2214880" y="0"/>
            <a:ext cx="6929120" cy="5143500"/>
          </a:xfrm>
          <a:custGeom>
            <a:avLst/>
            <a:gdLst>
              <a:gd name="connsiteX0" fmla="*/ 0 w 6929120"/>
              <a:gd name="connsiteY0" fmla="*/ 0 h 5143500"/>
              <a:gd name="connsiteX1" fmla="*/ 6929120 w 6929120"/>
              <a:gd name="connsiteY1" fmla="*/ 0 h 5143500"/>
              <a:gd name="connsiteX2" fmla="*/ 6929120 w 6929120"/>
              <a:gd name="connsiteY2" fmla="*/ 5143500 h 5143500"/>
              <a:gd name="connsiteX3" fmla="*/ 0 w 6929120"/>
              <a:gd name="connsiteY3" fmla="*/ 5143500 h 5143500"/>
              <a:gd name="connsiteX4" fmla="*/ 0 w 6929120"/>
              <a:gd name="connsiteY4" fmla="*/ 0 h 5143500"/>
              <a:gd name="connsiteX0" fmla="*/ 0 w 6929120"/>
              <a:gd name="connsiteY0" fmla="*/ 0 h 5143500"/>
              <a:gd name="connsiteX1" fmla="*/ 4470400 w 6929120"/>
              <a:gd name="connsiteY1" fmla="*/ 0 h 5143500"/>
              <a:gd name="connsiteX2" fmla="*/ 6929120 w 6929120"/>
              <a:gd name="connsiteY2" fmla="*/ 0 h 5143500"/>
              <a:gd name="connsiteX3" fmla="*/ 6929120 w 6929120"/>
              <a:gd name="connsiteY3" fmla="*/ 5143500 h 5143500"/>
              <a:gd name="connsiteX4" fmla="*/ 0 w 6929120"/>
              <a:gd name="connsiteY4" fmla="*/ 5143500 h 5143500"/>
              <a:gd name="connsiteX5" fmla="*/ 0 w 6929120"/>
              <a:gd name="connsiteY5" fmla="*/ 0 h 5143500"/>
              <a:gd name="connsiteX0" fmla="*/ 0 w 6929120"/>
              <a:gd name="connsiteY0" fmla="*/ 5143500 h 5143500"/>
              <a:gd name="connsiteX1" fmla="*/ 4470400 w 6929120"/>
              <a:gd name="connsiteY1" fmla="*/ 0 h 5143500"/>
              <a:gd name="connsiteX2" fmla="*/ 6929120 w 6929120"/>
              <a:gd name="connsiteY2" fmla="*/ 0 h 5143500"/>
              <a:gd name="connsiteX3" fmla="*/ 6929120 w 6929120"/>
              <a:gd name="connsiteY3" fmla="*/ 5143500 h 5143500"/>
              <a:gd name="connsiteX4" fmla="*/ 0 w 6929120"/>
              <a:gd name="connsiteY4" fmla="*/ 5143500 h 514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9120" h="5143500">
                <a:moveTo>
                  <a:pt x="0" y="5143500"/>
                </a:moveTo>
                <a:lnTo>
                  <a:pt x="4470400" y="0"/>
                </a:lnTo>
                <a:lnTo>
                  <a:pt x="6929120" y="0"/>
                </a:lnTo>
                <a:lnTo>
                  <a:pt x="6929120" y="5143500"/>
                </a:lnTo>
                <a:lnTo>
                  <a:pt x="0" y="5143500"/>
                </a:lnTo>
                <a:close/>
              </a:path>
            </a:pathLst>
          </a:custGeom>
          <a:gradFill>
            <a:gsLst>
              <a:gs pos="41000">
                <a:schemeClr val="bg1">
                  <a:lumMod val="65000"/>
                </a:schemeClr>
              </a:gs>
              <a:gs pos="47000">
                <a:schemeClr val="accent6">
                  <a:tint val="37000"/>
                  <a:satMod val="300000"/>
                </a:schemeClr>
              </a:gs>
              <a:gs pos="100000">
                <a:schemeClr val="accent6">
                  <a:tint val="15000"/>
                  <a:satMod val="350000"/>
                </a:schemeClr>
              </a:gs>
            </a:gsLst>
            <a:lin ang="2160000" scaled="0"/>
          </a:gra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9" name="Right Triangle 3"/>
          <p:cNvSpPr/>
          <p:nvPr/>
        </p:nvSpPr>
        <p:spPr>
          <a:xfrm>
            <a:off x="64372" y="0"/>
            <a:ext cx="6786718" cy="5143500"/>
          </a:xfrm>
          <a:custGeom>
            <a:avLst/>
            <a:gdLst>
              <a:gd name="connsiteX0" fmla="*/ 0 w 5976213"/>
              <a:gd name="connsiteY0" fmla="*/ 5143500 h 5143500"/>
              <a:gd name="connsiteX1" fmla="*/ 0 w 5976213"/>
              <a:gd name="connsiteY1" fmla="*/ 0 h 5143500"/>
              <a:gd name="connsiteX2" fmla="*/ 5976213 w 5976213"/>
              <a:gd name="connsiteY2" fmla="*/ 5143500 h 5143500"/>
              <a:gd name="connsiteX3" fmla="*/ 0 w 5976213"/>
              <a:gd name="connsiteY3" fmla="*/ 5143500 h 5143500"/>
              <a:gd name="connsiteX0" fmla="*/ 0 w 6783543"/>
              <a:gd name="connsiteY0" fmla="*/ 5143500 h 5143500"/>
              <a:gd name="connsiteX1" fmla="*/ 0 w 6783543"/>
              <a:gd name="connsiteY1" fmla="*/ 0 h 5143500"/>
              <a:gd name="connsiteX2" fmla="*/ 6783543 w 6783543"/>
              <a:gd name="connsiteY2" fmla="*/ 14766 h 5143500"/>
              <a:gd name="connsiteX3" fmla="*/ 0 w 6783543"/>
              <a:gd name="connsiteY3" fmla="*/ 5143500 h 5143500"/>
              <a:gd name="connsiteX0" fmla="*/ 0 w 6783543"/>
              <a:gd name="connsiteY0" fmla="*/ 5143500 h 5143500"/>
              <a:gd name="connsiteX1" fmla="*/ 0 w 6783543"/>
              <a:gd name="connsiteY1" fmla="*/ 0 h 5143500"/>
              <a:gd name="connsiteX2" fmla="*/ 6783543 w 6783543"/>
              <a:gd name="connsiteY2" fmla="*/ 14766 h 5143500"/>
              <a:gd name="connsiteX3" fmla="*/ 2195545 w 6783543"/>
              <a:gd name="connsiteY3" fmla="*/ 3474939 h 5143500"/>
              <a:gd name="connsiteX4" fmla="*/ 0 w 6783543"/>
              <a:gd name="connsiteY4" fmla="*/ 5143500 h 5143500"/>
              <a:gd name="connsiteX0" fmla="*/ 0 w 6783543"/>
              <a:gd name="connsiteY0" fmla="*/ 5143500 h 5143500"/>
              <a:gd name="connsiteX1" fmla="*/ 0 w 6783543"/>
              <a:gd name="connsiteY1" fmla="*/ 0 h 5143500"/>
              <a:gd name="connsiteX2" fmla="*/ 6783543 w 6783543"/>
              <a:gd name="connsiteY2" fmla="*/ 14766 h 5143500"/>
              <a:gd name="connsiteX3" fmla="*/ 2658283 w 6783543"/>
              <a:gd name="connsiteY3" fmla="*/ 5089358 h 5143500"/>
              <a:gd name="connsiteX4" fmla="*/ 0 w 6783543"/>
              <a:gd name="connsiteY4" fmla="*/ 5143500 h 5143500"/>
              <a:gd name="connsiteX0" fmla="*/ 0 w 6783543"/>
              <a:gd name="connsiteY0" fmla="*/ 5143500 h 5201118"/>
              <a:gd name="connsiteX1" fmla="*/ 0 w 6783543"/>
              <a:gd name="connsiteY1" fmla="*/ 0 h 5201118"/>
              <a:gd name="connsiteX2" fmla="*/ 6783543 w 6783543"/>
              <a:gd name="connsiteY2" fmla="*/ 14766 h 5201118"/>
              <a:gd name="connsiteX3" fmla="*/ 2637963 w 6783543"/>
              <a:gd name="connsiteY3" fmla="*/ 5201118 h 5201118"/>
              <a:gd name="connsiteX4" fmla="*/ 0 w 6783543"/>
              <a:gd name="connsiteY4" fmla="*/ 5143500 h 5201118"/>
              <a:gd name="connsiteX0" fmla="*/ 0 w 6783543"/>
              <a:gd name="connsiteY0" fmla="*/ 5204460 h 5204460"/>
              <a:gd name="connsiteX1" fmla="*/ 0 w 6783543"/>
              <a:gd name="connsiteY1" fmla="*/ 0 h 5204460"/>
              <a:gd name="connsiteX2" fmla="*/ 6783543 w 6783543"/>
              <a:gd name="connsiteY2" fmla="*/ 14766 h 5204460"/>
              <a:gd name="connsiteX3" fmla="*/ 2637963 w 6783543"/>
              <a:gd name="connsiteY3" fmla="*/ 5201118 h 5204460"/>
              <a:gd name="connsiteX4" fmla="*/ 0 w 6783543"/>
              <a:gd name="connsiteY4" fmla="*/ 5204460 h 5204460"/>
              <a:gd name="connsiteX0" fmla="*/ 0 w 6783543"/>
              <a:gd name="connsiteY0" fmla="*/ 5204460 h 5204460"/>
              <a:gd name="connsiteX1" fmla="*/ 0 w 6783543"/>
              <a:gd name="connsiteY1" fmla="*/ 0 h 5204460"/>
              <a:gd name="connsiteX2" fmla="*/ 6783543 w 6783543"/>
              <a:gd name="connsiteY2" fmla="*/ 2066 h 5204460"/>
              <a:gd name="connsiteX3" fmla="*/ 2637963 w 6783543"/>
              <a:gd name="connsiteY3" fmla="*/ 5201118 h 5204460"/>
              <a:gd name="connsiteX4" fmla="*/ 0 w 6783543"/>
              <a:gd name="connsiteY4" fmla="*/ 5204460 h 5204460"/>
              <a:gd name="connsiteX0" fmla="*/ 0 w 6786718"/>
              <a:gd name="connsiteY0" fmla="*/ 5211919 h 5211919"/>
              <a:gd name="connsiteX1" fmla="*/ 0 w 6786718"/>
              <a:gd name="connsiteY1" fmla="*/ 7459 h 5211919"/>
              <a:gd name="connsiteX2" fmla="*/ 6786718 w 6786718"/>
              <a:gd name="connsiteY2" fmla="*/ 0 h 5211919"/>
              <a:gd name="connsiteX3" fmla="*/ 2637963 w 6786718"/>
              <a:gd name="connsiteY3" fmla="*/ 5208577 h 5211919"/>
              <a:gd name="connsiteX4" fmla="*/ 0 w 6786718"/>
              <a:gd name="connsiteY4" fmla="*/ 5211919 h 5211919"/>
              <a:gd name="connsiteX0" fmla="*/ 0 w 6786718"/>
              <a:gd name="connsiteY0" fmla="*/ 5204460 h 5204460"/>
              <a:gd name="connsiteX1" fmla="*/ 0 w 6786718"/>
              <a:gd name="connsiteY1" fmla="*/ 0 h 5204460"/>
              <a:gd name="connsiteX2" fmla="*/ 6786718 w 6786718"/>
              <a:gd name="connsiteY2" fmla="*/ 2066 h 5204460"/>
              <a:gd name="connsiteX3" fmla="*/ 2637963 w 6786718"/>
              <a:gd name="connsiteY3" fmla="*/ 5201118 h 5204460"/>
              <a:gd name="connsiteX4" fmla="*/ 0 w 6786718"/>
              <a:gd name="connsiteY4" fmla="*/ 5204460 h 5204460"/>
              <a:gd name="connsiteX0" fmla="*/ 0 w 6786718"/>
              <a:gd name="connsiteY0" fmla="*/ 5211919 h 5211919"/>
              <a:gd name="connsiteX1" fmla="*/ 0 w 6786718"/>
              <a:gd name="connsiteY1" fmla="*/ 7459 h 5211919"/>
              <a:gd name="connsiteX2" fmla="*/ 6786718 w 6786718"/>
              <a:gd name="connsiteY2" fmla="*/ 0 h 5211919"/>
              <a:gd name="connsiteX3" fmla="*/ 2637963 w 6786718"/>
              <a:gd name="connsiteY3" fmla="*/ 5208577 h 5211919"/>
              <a:gd name="connsiteX4" fmla="*/ 0 w 6786718"/>
              <a:gd name="connsiteY4" fmla="*/ 5211919 h 5211919"/>
              <a:gd name="connsiteX0" fmla="*/ 0 w 6786718"/>
              <a:gd name="connsiteY0" fmla="*/ 5204460 h 5204460"/>
              <a:gd name="connsiteX1" fmla="*/ 0 w 6786718"/>
              <a:gd name="connsiteY1" fmla="*/ 0 h 5204460"/>
              <a:gd name="connsiteX2" fmla="*/ 6786718 w 6786718"/>
              <a:gd name="connsiteY2" fmla="*/ 2066 h 5204460"/>
              <a:gd name="connsiteX3" fmla="*/ 2637963 w 6786718"/>
              <a:gd name="connsiteY3" fmla="*/ 5201118 h 5204460"/>
              <a:gd name="connsiteX4" fmla="*/ 0 w 6786718"/>
              <a:gd name="connsiteY4" fmla="*/ 5204460 h 52044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86718" h="5204460">
                <a:moveTo>
                  <a:pt x="0" y="5204460"/>
                </a:moveTo>
                <a:lnTo>
                  <a:pt x="0" y="0"/>
                </a:lnTo>
                <a:lnTo>
                  <a:pt x="6786718" y="2066"/>
                </a:lnTo>
                <a:lnTo>
                  <a:pt x="2637963" y="5201118"/>
                </a:lnTo>
                <a:lnTo>
                  <a:pt x="0" y="5204460"/>
                </a:lnTo>
                <a:close/>
              </a:path>
            </a:pathLst>
          </a:custGeom>
          <a:solidFill>
            <a:srgbClr val="703FB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dist"/>
            <a:endParaRPr lang="en-US" dirty="0"/>
          </a:p>
        </p:txBody>
      </p:sp>
      <p:sp>
        <p:nvSpPr>
          <p:cNvPr id="10" name="Right Triangle 3"/>
          <p:cNvSpPr/>
          <p:nvPr/>
        </p:nvSpPr>
        <p:spPr>
          <a:xfrm>
            <a:off x="5" y="28"/>
            <a:ext cx="6802593" cy="5184000"/>
          </a:xfrm>
          <a:custGeom>
            <a:avLst/>
            <a:gdLst>
              <a:gd name="connsiteX0" fmla="*/ 0 w 5976213"/>
              <a:gd name="connsiteY0" fmla="*/ 5143500 h 5143500"/>
              <a:gd name="connsiteX1" fmla="*/ 0 w 5976213"/>
              <a:gd name="connsiteY1" fmla="*/ 0 h 5143500"/>
              <a:gd name="connsiteX2" fmla="*/ 5976213 w 5976213"/>
              <a:gd name="connsiteY2" fmla="*/ 5143500 h 5143500"/>
              <a:gd name="connsiteX3" fmla="*/ 0 w 5976213"/>
              <a:gd name="connsiteY3" fmla="*/ 5143500 h 5143500"/>
              <a:gd name="connsiteX0" fmla="*/ 0 w 6783543"/>
              <a:gd name="connsiteY0" fmla="*/ 5143500 h 5143500"/>
              <a:gd name="connsiteX1" fmla="*/ 0 w 6783543"/>
              <a:gd name="connsiteY1" fmla="*/ 0 h 5143500"/>
              <a:gd name="connsiteX2" fmla="*/ 6783543 w 6783543"/>
              <a:gd name="connsiteY2" fmla="*/ 14766 h 5143500"/>
              <a:gd name="connsiteX3" fmla="*/ 0 w 6783543"/>
              <a:gd name="connsiteY3" fmla="*/ 5143500 h 5143500"/>
              <a:gd name="connsiteX0" fmla="*/ 0 w 6783543"/>
              <a:gd name="connsiteY0" fmla="*/ 5143500 h 5143500"/>
              <a:gd name="connsiteX1" fmla="*/ 0 w 6783543"/>
              <a:gd name="connsiteY1" fmla="*/ 0 h 5143500"/>
              <a:gd name="connsiteX2" fmla="*/ 6783543 w 6783543"/>
              <a:gd name="connsiteY2" fmla="*/ 14766 h 5143500"/>
              <a:gd name="connsiteX3" fmla="*/ 2195545 w 6783543"/>
              <a:gd name="connsiteY3" fmla="*/ 3474939 h 5143500"/>
              <a:gd name="connsiteX4" fmla="*/ 0 w 6783543"/>
              <a:gd name="connsiteY4" fmla="*/ 5143500 h 5143500"/>
              <a:gd name="connsiteX0" fmla="*/ 0 w 6783543"/>
              <a:gd name="connsiteY0" fmla="*/ 5143500 h 5143500"/>
              <a:gd name="connsiteX1" fmla="*/ 0 w 6783543"/>
              <a:gd name="connsiteY1" fmla="*/ 0 h 5143500"/>
              <a:gd name="connsiteX2" fmla="*/ 6783543 w 6783543"/>
              <a:gd name="connsiteY2" fmla="*/ 14766 h 5143500"/>
              <a:gd name="connsiteX3" fmla="*/ 2658283 w 6783543"/>
              <a:gd name="connsiteY3" fmla="*/ 5089358 h 5143500"/>
              <a:gd name="connsiteX4" fmla="*/ 0 w 6783543"/>
              <a:gd name="connsiteY4" fmla="*/ 5143500 h 5143500"/>
              <a:gd name="connsiteX0" fmla="*/ 0 w 6783543"/>
              <a:gd name="connsiteY0" fmla="*/ 5143500 h 5201118"/>
              <a:gd name="connsiteX1" fmla="*/ 0 w 6783543"/>
              <a:gd name="connsiteY1" fmla="*/ 0 h 5201118"/>
              <a:gd name="connsiteX2" fmla="*/ 6783543 w 6783543"/>
              <a:gd name="connsiteY2" fmla="*/ 14766 h 5201118"/>
              <a:gd name="connsiteX3" fmla="*/ 2637963 w 6783543"/>
              <a:gd name="connsiteY3" fmla="*/ 5201118 h 5201118"/>
              <a:gd name="connsiteX4" fmla="*/ 0 w 6783543"/>
              <a:gd name="connsiteY4" fmla="*/ 5143500 h 5201118"/>
              <a:gd name="connsiteX0" fmla="*/ 0 w 6783543"/>
              <a:gd name="connsiteY0" fmla="*/ 5204460 h 5204460"/>
              <a:gd name="connsiteX1" fmla="*/ 0 w 6783543"/>
              <a:gd name="connsiteY1" fmla="*/ 0 h 5204460"/>
              <a:gd name="connsiteX2" fmla="*/ 6783543 w 6783543"/>
              <a:gd name="connsiteY2" fmla="*/ 14766 h 5204460"/>
              <a:gd name="connsiteX3" fmla="*/ 2637963 w 6783543"/>
              <a:gd name="connsiteY3" fmla="*/ 5201118 h 5204460"/>
              <a:gd name="connsiteX4" fmla="*/ 0 w 6783543"/>
              <a:gd name="connsiteY4" fmla="*/ 5204460 h 5204460"/>
              <a:gd name="connsiteX0" fmla="*/ 0 w 6793068"/>
              <a:gd name="connsiteY0" fmla="*/ 5204460 h 5204460"/>
              <a:gd name="connsiteX1" fmla="*/ 0 w 6793068"/>
              <a:gd name="connsiteY1" fmla="*/ 0 h 5204460"/>
              <a:gd name="connsiteX2" fmla="*/ 6793068 w 6793068"/>
              <a:gd name="connsiteY2" fmla="*/ 5128 h 5204460"/>
              <a:gd name="connsiteX3" fmla="*/ 2637963 w 6793068"/>
              <a:gd name="connsiteY3" fmla="*/ 5201118 h 5204460"/>
              <a:gd name="connsiteX4" fmla="*/ 0 w 6793068"/>
              <a:gd name="connsiteY4" fmla="*/ 5204460 h 5204460"/>
              <a:gd name="connsiteX0" fmla="*/ 0 w 6802593"/>
              <a:gd name="connsiteY0" fmla="*/ 5204460 h 5204460"/>
              <a:gd name="connsiteX1" fmla="*/ 0 w 6802593"/>
              <a:gd name="connsiteY1" fmla="*/ 0 h 5204460"/>
              <a:gd name="connsiteX2" fmla="*/ 6802593 w 6802593"/>
              <a:gd name="connsiteY2" fmla="*/ 5128 h 5204460"/>
              <a:gd name="connsiteX3" fmla="*/ 2637963 w 6802593"/>
              <a:gd name="connsiteY3" fmla="*/ 5201118 h 5204460"/>
              <a:gd name="connsiteX4" fmla="*/ 0 w 6802593"/>
              <a:gd name="connsiteY4" fmla="*/ 5204460 h 5204460"/>
              <a:gd name="connsiteX0" fmla="*/ 0 w 6802593"/>
              <a:gd name="connsiteY0" fmla="*/ 5204460 h 5204460"/>
              <a:gd name="connsiteX1" fmla="*/ 0 w 6802593"/>
              <a:gd name="connsiteY1" fmla="*/ 0 h 5204460"/>
              <a:gd name="connsiteX2" fmla="*/ 6802593 w 6802593"/>
              <a:gd name="connsiteY2" fmla="*/ 1915 h 5204460"/>
              <a:gd name="connsiteX3" fmla="*/ 2637963 w 6802593"/>
              <a:gd name="connsiteY3" fmla="*/ 5201118 h 5204460"/>
              <a:gd name="connsiteX4" fmla="*/ 0 w 6802593"/>
              <a:gd name="connsiteY4" fmla="*/ 5204460 h 52044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02593" h="5204460">
                <a:moveTo>
                  <a:pt x="0" y="5204460"/>
                </a:moveTo>
                <a:lnTo>
                  <a:pt x="0" y="0"/>
                </a:lnTo>
                <a:lnTo>
                  <a:pt x="6802593" y="1915"/>
                </a:lnTo>
                <a:lnTo>
                  <a:pt x="2637963" y="5201118"/>
                </a:lnTo>
                <a:lnTo>
                  <a:pt x="0" y="5204460"/>
                </a:lnTo>
                <a:close/>
              </a:path>
            </a:pathLst>
          </a:custGeom>
          <a:gradFill flip="none" rotWithShape="1">
            <a:gsLst>
              <a:gs pos="0">
                <a:srgbClr val="2A004B"/>
              </a:gs>
              <a:gs pos="99000">
                <a:srgbClr val="703FB5"/>
              </a:gs>
              <a:gs pos="100000">
                <a:srgbClr val="49197D"/>
              </a:gs>
              <a:gs pos="56000">
                <a:srgbClr val="49197D"/>
              </a:gs>
            </a:gsLst>
            <a:lin ang="234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dist"/>
            <a:endParaRPr lang="en-US" dirty="0"/>
          </a:p>
        </p:txBody>
      </p:sp>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0384" y="1313950"/>
            <a:ext cx="2754836" cy="1894635"/>
          </a:xfrm>
          <a:prstGeom prst="rect">
            <a:avLst/>
          </a:prstGeom>
        </p:spPr>
      </p:pic>
    </p:spTree>
    <p:extLst>
      <p:ext uri="{BB962C8B-B14F-4D97-AF65-F5344CB8AC3E}">
        <p14:creationId xmlns:p14="http://schemas.microsoft.com/office/powerpoint/2010/main" val="314152109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lank  - pagination">
    <p:spTree>
      <p:nvGrpSpPr>
        <p:cNvPr id="1" name=""/>
        <p:cNvGrpSpPr/>
        <p:nvPr/>
      </p:nvGrpSpPr>
      <p:grpSpPr>
        <a:xfrm>
          <a:off x="0" y="0"/>
          <a:ext cx="0" cy="0"/>
          <a:chOff x="0" y="0"/>
          <a:chExt cx="0" cy="0"/>
        </a:xfrm>
      </p:grpSpPr>
      <p:sp>
        <p:nvSpPr>
          <p:cNvPr id="6" name="Espaço Reservado para Número de Slide 5"/>
          <p:cNvSpPr>
            <a:spLocks noGrp="1"/>
          </p:cNvSpPr>
          <p:nvPr>
            <p:ph type="sldNum" sz="quarter" idx="4"/>
          </p:nvPr>
        </p:nvSpPr>
        <p:spPr>
          <a:xfrm>
            <a:off x="150418" y="4873722"/>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E23B16E-922D-5F4A-A528-B5D9D1EDF2A7}" type="slidenum">
              <a:rPr lang="en-US" smtClean="0"/>
              <a:t>‹nº›</a:t>
            </a:fld>
            <a:endParaRPr lang="en-US"/>
          </a:p>
        </p:txBody>
      </p:sp>
    </p:spTree>
    <p:extLst>
      <p:ext uri="{BB962C8B-B14F-4D97-AF65-F5344CB8AC3E}">
        <p14:creationId xmlns:p14="http://schemas.microsoft.com/office/powerpoint/2010/main" val="302335121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lank - no pagina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788497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mparação">
    <p:spTree>
      <p:nvGrpSpPr>
        <p:cNvPr id="1" name=""/>
        <p:cNvGrpSpPr/>
        <p:nvPr/>
      </p:nvGrpSpPr>
      <p:grpSpPr>
        <a:xfrm>
          <a:off x="0" y="0"/>
          <a:ext cx="0" cy="0"/>
          <a:chOff x="0" y="0"/>
          <a:chExt cx="0" cy="0"/>
        </a:xfrm>
      </p:grpSpPr>
      <p:sp>
        <p:nvSpPr>
          <p:cNvPr id="10" name="Espaço Reservado para Título 1"/>
          <p:cNvSpPr>
            <a:spLocks noGrp="1"/>
          </p:cNvSpPr>
          <p:nvPr>
            <p:ph type="title" hasCustomPrompt="1"/>
          </p:nvPr>
        </p:nvSpPr>
        <p:spPr>
          <a:xfrm>
            <a:off x="480792" y="548682"/>
            <a:ext cx="1657561" cy="792088"/>
          </a:xfrm>
          <a:prstGeom prst="rect">
            <a:avLst/>
          </a:prstGeom>
        </p:spPr>
        <p:txBody>
          <a:bodyPr vert="horz" lIns="91413" tIns="45708" rIns="91413" bIns="45708" rtlCol="0" anchor="t">
            <a:noAutofit/>
          </a:bodyPr>
          <a:lstStyle/>
          <a:p>
            <a:r>
              <a:rPr lang="pt-BR" dirty="0" smtClean="0"/>
              <a:t>título vertical do slide</a:t>
            </a:r>
            <a:endParaRPr lang="pt-BR" dirty="0"/>
          </a:p>
        </p:txBody>
      </p:sp>
      <p:sp>
        <p:nvSpPr>
          <p:cNvPr id="5" name="Text Placeholder 15"/>
          <p:cNvSpPr>
            <a:spLocks noGrp="1"/>
          </p:cNvSpPr>
          <p:nvPr>
            <p:ph type="body" sz="quarter" idx="10"/>
          </p:nvPr>
        </p:nvSpPr>
        <p:spPr>
          <a:xfrm>
            <a:off x="2360715" y="548683"/>
            <a:ext cx="6335681" cy="3737203"/>
          </a:xfrm>
          <a:prstGeom prst="rect">
            <a:avLst/>
          </a:prstGeom>
        </p:spPr>
        <p:txBody>
          <a:bodyPr/>
          <a:lstStyle>
            <a:lvl1pPr>
              <a:lnSpc>
                <a:spcPct val="130000"/>
              </a:lnSpc>
              <a:defRPr>
                <a:solidFill>
                  <a:srgbClr val="000000"/>
                </a:solidFill>
                <a:latin typeface="Neo Sans Pro"/>
                <a:cs typeface="Neo Sans Pro"/>
              </a:defRPr>
            </a:lvl1pPr>
            <a:lvl2pPr>
              <a:lnSpc>
                <a:spcPct val="130000"/>
              </a:lnSpc>
              <a:defRPr sz="1100">
                <a:solidFill>
                  <a:srgbClr val="000000"/>
                </a:solidFill>
                <a:latin typeface="Neo Sans Pro"/>
                <a:cs typeface="Neo Sans Pro"/>
              </a:defRPr>
            </a:lvl2pPr>
          </a:lstStyle>
          <a:p>
            <a:pPr lvl="0"/>
            <a:r>
              <a:rPr lang="x-none" smtClean="0"/>
              <a:t>Click to edit Master text styles</a:t>
            </a:r>
          </a:p>
          <a:p>
            <a:pPr lvl="1"/>
            <a:r>
              <a:rPr lang="x-none" smtClean="0"/>
              <a:t>Second level</a:t>
            </a:r>
          </a:p>
        </p:txBody>
      </p:sp>
      <p:sp>
        <p:nvSpPr>
          <p:cNvPr id="6" name="Espaço Reservado para Texto 2"/>
          <p:cNvSpPr>
            <a:spLocks noGrp="1"/>
          </p:cNvSpPr>
          <p:nvPr>
            <p:ph type="body" sz="quarter" idx="11" hasCustomPrompt="1"/>
          </p:nvPr>
        </p:nvSpPr>
        <p:spPr>
          <a:xfrm>
            <a:off x="480792" y="2064554"/>
            <a:ext cx="1657561" cy="616679"/>
          </a:xfrm>
          <a:prstGeom prst="rect">
            <a:avLst/>
          </a:prstGeom>
        </p:spPr>
        <p:txBody>
          <a:bodyPr anchor="t">
            <a:normAutofit/>
          </a:bodyPr>
          <a:lstStyle>
            <a:lvl1pPr marL="0" indent="0">
              <a:buNone/>
              <a:defRPr sz="1400" baseline="0">
                <a:solidFill>
                  <a:schemeClr val="tx1"/>
                </a:solidFill>
                <a:latin typeface="Neo Sans Pro" panose="020B050403050404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pt-BR" dirty="0" smtClean="0"/>
              <a:t>subtítulo horizontal do slide</a:t>
            </a:r>
            <a:endParaRPr lang="pt-BR" dirty="0"/>
          </a:p>
        </p:txBody>
      </p:sp>
      <p:sp>
        <p:nvSpPr>
          <p:cNvPr id="7" name="Espaço Reservado para Número de Slide 5"/>
          <p:cNvSpPr>
            <a:spLocks noGrp="1"/>
          </p:cNvSpPr>
          <p:nvPr>
            <p:ph type="sldNum" sz="quarter" idx="4"/>
          </p:nvPr>
        </p:nvSpPr>
        <p:spPr>
          <a:xfrm>
            <a:off x="150418" y="4873722"/>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E23B16E-922D-5F4A-A528-B5D9D1EDF2A7}" type="slidenum">
              <a:rPr lang="en-US" smtClean="0"/>
              <a:t>‹nº›</a:t>
            </a:fld>
            <a:endParaRPr lang="en-US"/>
          </a:p>
        </p:txBody>
      </p:sp>
    </p:spTree>
    <p:extLst>
      <p:ext uri="{BB962C8B-B14F-4D97-AF65-F5344CB8AC3E}">
        <p14:creationId xmlns:p14="http://schemas.microsoft.com/office/powerpoint/2010/main" val="80127176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teudo B com subtitulo">
    <p:spTree>
      <p:nvGrpSpPr>
        <p:cNvPr id="1" name=""/>
        <p:cNvGrpSpPr/>
        <p:nvPr/>
      </p:nvGrpSpPr>
      <p:grpSpPr>
        <a:xfrm>
          <a:off x="0" y="0"/>
          <a:ext cx="0" cy="0"/>
          <a:chOff x="0" y="0"/>
          <a:chExt cx="0" cy="0"/>
        </a:xfrm>
      </p:grpSpPr>
      <p:sp>
        <p:nvSpPr>
          <p:cNvPr id="10" name="Espaço Reservado para Título 1"/>
          <p:cNvSpPr>
            <a:spLocks noGrp="1"/>
          </p:cNvSpPr>
          <p:nvPr>
            <p:ph type="title" hasCustomPrompt="1"/>
          </p:nvPr>
        </p:nvSpPr>
        <p:spPr>
          <a:xfrm>
            <a:off x="480786" y="163993"/>
            <a:ext cx="8215606" cy="398994"/>
          </a:xfrm>
          <a:prstGeom prst="rect">
            <a:avLst/>
          </a:prstGeom>
        </p:spPr>
        <p:txBody>
          <a:bodyPr vert="horz" lIns="91413" tIns="45708" rIns="91413" bIns="45708" rtlCol="0" anchor="t">
            <a:noAutofit/>
          </a:bodyPr>
          <a:lstStyle>
            <a:lvl1pPr>
              <a:defRPr sz="2400"/>
            </a:lvl1pPr>
          </a:lstStyle>
          <a:p>
            <a:r>
              <a:rPr lang="pt-BR" dirty="0" smtClean="0"/>
              <a:t>título horizontal do slide</a:t>
            </a:r>
            <a:endParaRPr lang="pt-BR" dirty="0"/>
          </a:p>
        </p:txBody>
      </p:sp>
      <p:sp>
        <p:nvSpPr>
          <p:cNvPr id="5" name="Text Placeholder 15"/>
          <p:cNvSpPr>
            <a:spLocks noGrp="1"/>
          </p:cNvSpPr>
          <p:nvPr>
            <p:ph type="body" sz="quarter" idx="10"/>
          </p:nvPr>
        </p:nvSpPr>
        <p:spPr>
          <a:xfrm>
            <a:off x="480787" y="1127734"/>
            <a:ext cx="8215606" cy="3158151"/>
          </a:xfrm>
          <a:prstGeom prst="rect">
            <a:avLst/>
          </a:prstGeom>
        </p:spPr>
        <p:txBody>
          <a:bodyPr/>
          <a:lstStyle>
            <a:lvl1pPr>
              <a:lnSpc>
                <a:spcPct val="130000"/>
              </a:lnSpc>
              <a:defRPr>
                <a:solidFill>
                  <a:schemeClr val="tx1"/>
                </a:solidFill>
                <a:latin typeface="Neo Sans Pro"/>
                <a:cs typeface="Neo Sans Pro"/>
              </a:defRPr>
            </a:lvl1pPr>
            <a:lvl2pPr>
              <a:lnSpc>
                <a:spcPct val="130000"/>
              </a:lnSpc>
              <a:defRPr sz="1100">
                <a:solidFill>
                  <a:schemeClr val="tx1"/>
                </a:solidFill>
                <a:latin typeface="Neo Sans Pro"/>
                <a:cs typeface="Neo Sans Pro"/>
              </a:defRPr>
            </a:lvl2pPr>
            <a:lvl3pPr>
              <a:lnSpc>
                <a:spcPct val="130000"/>
              </a:lnSpc>
              <a:defRPr sz="1100">
                <a:solidFill>
                  <a:schemeClr val="tx1"/>
                </a:solidFill>
                <a:latin typeface="Neo Sans Pro"/>
                <a:cs typeface="Neo Sans Pro"/>
              </a:defRPr>
            </a:lvl3pPr>
            <a:lvl4pPr>
              <a:lnSpc>
                <a:spcPct val="130000"/>
              </a:lnSpc>
              <a:defRPr sz="1050">
                <a:solidFill>
                  <a:schemeClr val="tx1"/>
                </a:solidFill>
                <a:latin typeface="Neo Sans Pro"/>
                <a:cs typeface="Neo Sans Pro"/>
              </a:defRPr>
            </a:lvl4pPr>
            <a:lvl5pPr>
              <a:lnSpc>
                <a:spcPct val="130000"/>
              </a:lnSpc>
              <a:defRPr sz="1050">
                <a:solidFill>
                  <a:schemeClr val="tx1"/>
                </a:solidFill>
                <a:latin typeface="Neo Sans Pro"/>
                <a:cs typeface="Neo Sans Pro"/>
              </a:defRPr>
            </a:lvl5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dirty="0"/>
          </a:p>
        </p:txBody>
      </p:sp>
      <p:sp>
        <p:nvSpPr>
          <p:cNvPr id="3" name="Espaço Reservado para Texto 2"/>
          <p:cNvSpPr>
            <a:spLocks noGrp="1"/>
          </p:cNvSpPr>
          <p:nvPr>
            <p:ph type="body" sz="quarter" idx="11" hasCustomPrompt="1"/>
          </p:nvPr>
        </p:nvSpPr>
        <p:spPr>
          <a:xfrm>
            <a:off x="481013" y="571655"/>
            <a:ext cx="8215312" cy="281914"/>
          </a:xfrm>
          <a:prstGeom prst="rect">
            <a:avLst/>
          </a:prstGeom>
        </p:spPr>
        <p:txBody>
          <a:bodyPr anchor="ctr">
            <a:noAutofit/>
          </a:bodyPr>
          <a:lstStyle>
            <a:lvl1pPr marL="0" indent="0">
              <a:buNone/>
              <a:defRPr sz="1400" baseline="0">
                <a:solidFill>
                  <a:schemeClr val="tx1"/>
                </a:solidFill>
                <a:latin typeface="Neo Sans Pro" panose="020B050403050404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pt-BR" dirty="0" smtClean="0"/>
              <a:t>subtítulo horizontal do slide</a:t>
            </a:r>
            <a:endParaRPr lang="pt-BR" dirty="0"/>
          </a:p>
        </p:txBody>
      </p:sp>
      <p:sp>
        <p:nvSpPr>
          <p:cNvPr id="6" name="Espaço Reservado para Número de Slide 5"/>
          <p:cNvSpPr>
            <a:spLocks noGrp="1"/>
          </p:cNvSpPr>
          <p:nvPr>
            <p:ph type="sldNum" sz="quarter" idx="4"/>
          </p:nvPr>
        </p:nvSpPr>
        <p:spPr>
          <a:xfrm>
            <a:off x="150418" y="4873722"/>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E23B16E-922D-5F4A-A528-B5D9D1EDF2A7}" type="slidenum">
              <a:rPr lang="en-US" smtClean="0"/>
              <a:t>‹nº›</a:t>
            </a:fld>
            <a:endParaRPr lang="en-US"/>
          </a:p>
        </p:txBody>
      </p:sp>
    </p:spTree>
    <p:extLst>
      <p:ext uri="{BB962C8B-B14F-4D97-AF65-F5344CB8AC3E}">
        <p14:creationId xmlns:p14="http://schemas.microsoft.com/office/powerpoint/2010/main" val="261990810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Em branco - sem paginação">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099389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x-none"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lang="en-US"/>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C53EC16B-94F5-984E-9137-688007760A60}" type="datetimeFigureOut">
              <a:rPr lang="en-US" smtClean="0"/>
              <a:t>6/24/2016</a:t>
            </a:fld>
            <a:endParaRPr lang="en-US"/>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4E23B16E-922D-5F4A-A528-B5D9D1EDF2A7}" type="slidenum">
              <a:rPr lang="en-US" smtClean="0"/>
              <a:t>‹nº›</a:t>
            </a:fld>
            <a:endParaRPr lang="en-US"/>
          </a:p>
        </p:txBody>
      </p:sp>
    </p:spTree>
    <p:extLst>
      <p:ext uri="{BB962C8B-B14F-4D97-AF65-F5344CB8AC3E}">
        <p14:creationId xmlns:p14="http://schemas.microsoft.com/office/powerpoint/2010/main" val="2931845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apa Moda">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 y="0"/>
            <a:ext cx="5165574" cy="5184000"/>
          </a:xfrm>
          <a:prstGeom prst="rect">
            <a:avLst/>
          </a:prstGeom>
        </p:spPr>
      </p:pic>
      <p:pic>
        <p:nvPicPr>
          <p:cNvPr id="2" name="Picture 1" descr="vestuario-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8421" y="0"/>
            <a:ext cx="8471767" cy="5184000"/>
          </a:xfrm>
          <a:prstGeom prst="rect">
            <a:avLst/>
          </a:prstGeom>
        </p:spPr>
      </p:pic>
      <p:sp>
        <p:nvSpPr>
          <p:cNvPr id="8" name="Espaço Reservado para Título 1"/>
          <p:cNvSpPr>
            <a:spLocks noGrp="1"/>
          </p:cNvSpPr>
          <p:nvPr>
            <p:ph type="title" hasCustomPrompt="1"/>
          </p:nvPr>
        </p:nvSpPr>
        <p:spPr>
          <a:xfrm>
            <a:off x="3475459" y="1971378"/>
            <a:ext cx="5461630" cy="1296144"/>
          </a:xfrm>
          <a:prstGeom prst="rect">
            <a:avLst/>
          </a:prstGeom>
        </p:spPr>
        <p:txBody>
          <a:bodyPr vert="horz" lIns="91413" tIns="45708" rIns="91413" bIns="45708" rtlCol="0" anchor="t">
            <a:noAutofit/>
          </a:bodyPr>
          <a:lstStyle>
            <a:lvl1pPr>
              <a:lnSpc>
                <a:spcPct val="100000"/>
              </a:lnSpc>
              <a:defRPr sz="4400" b="1" baseline="0">
                <a:solidFill>
                  <a:schemeClr val="tx2"/>
                </a:solidFill>
                <a:latin typeface="Dosis ExtraLight"/>
                <a:cs typeface="Dosis ExtraLight"/>
              </a:defRPr>
            </a:lvl1pPr>
          </a:lstStyle>
          <a:p>
            <a:r>
              <a:rPr lang="pt-BR" dirty="0" smtClean="0"/>
              <a:t>ADICIONE O TÍTULO</a:t>
            </a:r>
            <a:br>
              <a:rPr lang="pt-BR" dirty="0" smtClean="0"/>
            </a:br>
            <a:r>
              <a:rPr lang="pt-BR" dirty="0" smtClean="0"/>
              <a:t>Vertical Moda</a:t>
            </a:r>
            <a:endParaRPr lang="pt-BR" dirty="0"/>
          </a:p>
        </p:txBody>
      </p:sp>
      <p:sp>
        <p:nvSpPr>
          <p:cNvPr id="10" name="Text Placeholder 5"/>
          <p:cNvSpPr>
            <a:spLocks noGrp="1"/>
          </p:cNvSpPr>
          <p:nvPr>
            <p:ph type="body" sz="quarter" idx="10" hasCustomPrompt="1"/>
          </p:nvPr>
        </p:nvSpPr>
        <p:spPr>
          <a:xfrm>
            <a:off x="3475459" y="3483919"/>
            <a:ext cx="5461630" cy="647700"/>
          </a:xfrm>
        </p:spPr>
        <p:txBody>
          <a:bodyPr>
            <a:normAutofit/>
          </a:bodyPr>
          <a:lstStyle>
            <a:lvl1pPr marL="0" marR="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sz="2000" b="0" i="0" baseline="0">
                <a:solidFill>
                  <a:schemeClr val="bg1"/>
                </a:solidFill>
                <a:latin typeface="Dosis Bold"/>
                <a:cs typeface="Dosis Bold"/>
              </a:defRPr>
            </a:lvl1pPr>
          </a:lstStyle>
          <a:p>
            <a:pPr marL="0" marR="0" lvl="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err="1" smtClean="0"/>
              <a:t>adicione</a:t>
            </a:r>
            <a:r>
              <a:rPr lang="en-US" dirty="0" smtClean="0"/>
              <a:t> o sub </a:t>
            </a:r>
            <a:r>
              <a:rPr lang="en-US" dirty="0" err="1" smtClean="0"/>
              <a:t>título</a:t>
            </a:r>
            <a:endParaRPr lang="en-US" dirty="0"/>
          </a:p>
        </p:txBody>
      </p:sp>
    </p:spTree>
    <p:extLst>
      <p:ext uri="{BB962C8B-B14F-4D97-AF65-F5344CB8AC3E}">
        <p14:creationId xmlns:p14="http://schemas.microsoft.com/office/powerpoint/2010/main" val="34412315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Title Slide">
    <p:spTree>
      <p:nvGrpSpPr>
        <p:cNvPr id="1" name=""/>
        <p:cNvGrpSpPr/>
        <p:nvPr/>
      </p:nvGrpSpPr>
      <p:grpSpPr>
        <a:xfrm>
          <a:off x="0" y="0"/>
          <a:ext cx="0" cy="0"/>
          <a:chOff x="0" y="0"/>
          <a:chExt cx="0" cy="0"/>
        </a:xfrm>
      </p:grpSpPr>
      <p:sp>
        <p:nvSpPr>
          <p:cNvPr id="6" name="Rectangle 5"/>
          <p:cNvSpPr/>
          <p:nvPr/>
        </p:nvSpPr>
        <p:spPr>
          <a:xfrm>
            <a:off x="905791" y="0"/>
            <a:ext cx="8238215" cy="5143500"/>
          </a:xfrm>
          <a:prstGeom prst="rect">
            <a:avLst/>
          </a:prstGeom>
          <a:solidFill>
            <a:schemeClr val="bg1"/>
          </a:solidFill>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solidFill>
                <a:schemeClr val="bg1"/>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 y="0"/>
            <a:ext cx="5165574" cy="5184000"/>
          </a:xfrm>
          <a:prstGeom prst="rect">
            <a:avLst/>
          </a:prstGeom>
        </p:spPr>
      </p:pic>
      <p:sp>
        <p:nvSpPr>
          <p:cNvPr id="8" name="Espaço Reservado para Título 1"/>
          <p:cNvSpPr>
            <a:spLocks noGrp="1"/>
          </p:cNvSpPr>
          <p:nvPr>
            <p:ph type="title" hasCustomPrompt="1"/>
          </p:nvPr>
        </p:nvSpPr>
        <p:spPr>
          <a:xfrm>
            <a:off x="3475459" y="1971378"/>
            <a:ext cx="5461630" cy="1296144"/>
          </a:xfrm>
          <a:prstGeom prst="rect">
            <a:avLst/>
          </a:prstGeom>
        </p:spPr>
        <p:txBody>
          <a:bodyPr vert="horz" lIns="91413" tIns="45708" rIns="91413" bIns="45708" rtlCol="0" anchor="t">
            <a:noAutofit/>
          </a:bodyPr>
          <a:lstStyle>
            <a:lvl1pPr>
              <a:lnSpc>
                <a:spcPct val="100000"/>
              </a:lnSpc>
              <a:defRPr sz="4400" baseline="0">
                <a:solidFill>
                  <a:srgbClr val="49197D"/>
                </a:solidFill>
                <a:latin typeface="Dosis ExtraLight"/>
                <a:cs typeface="Dosis ExtraLight"/>
              </a:defRPr>
            </a:lvl1pPr>
          </a:lstStyle>
          <a:p>
            <a:r>
              <a:rPr lang="pt-BR" dirty="0" smtClean="0"/>
              <a:t>ADICIONE O TÍTULO</a:t>
            </a:r>
            <a:endParaRPr lang="pt-BR" dirty="0"/>
          </a:p>
        </p:txBody>
      </p:sp>
      <p:sp>
        <p:nvSpPr>
          <p:cNvPr id="10" name="Text Placeholder 5"/>
          <p:cNvSpPr>
            <a:spLocks noGrp="1"/>
          </p:cNvSpPr>
          <p:nvPr>
            <p:ph type="body" sz="quarter" idx="10" hasCustomPrompt="1"/>
          </p:nvPr>
        </p:nvSpPr>
        <p:spPr>
          <a:xfrm>
            <a:off x="3475459" y="3483919"/>
            <a:ext cx="5461630" cy="647700"/>
          </a:xfrm>
        </p:spPr>
        <p:txBody>
          <a:bodyPr>
            <a:normAutofit/>
          </a:bodyPr>
          <a:lstStyle>
            <a:lvl1pPr marL="0" marR="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sz="2000" b="0" i="0" baseline="0">
                <a:solidFill>
                  <a:schemeClr val="accent5">
                    <a:lumMod val="25000"/>
                  </a:schemeClr>
                </a:solidFill>
                <a:latin typeface="Dosis Bold"/>
                <a:cs typeface="Dosis Bold"/>
              </a:defRPr>
            </a:lvl1pPr>
          </a:lstStyle>
          <a:p>
            <a:pPr marL="0" marR="0" lvl="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err="1" smtClean="0"/>
              <a:t>adicione</a:t>
            </a:r>
            <a:r>
              <a:rPr lang="en-US" dirty="0" smtClean="0"/>
              <a:t> o sub </a:t>
            </a:r>
            <a:r>
              <a:rPr lang="en-US" dirty="0" err="1" smtClean="0"/>
              <a:t>título</a:t>
            </a:r>
            <a:endParaRPr lang="en-US" dirty="0"/>
          </a:p>
        </p:txBody>
      </p:sp>
    </p:spTree>
    <p:extLst>
      <p:ext uri="{BB962C8B-B14F-4D97-AF65-F5344CB8AC3E}">
        <p14:creationId xmlns:p14="http://schemas.microsoft.com/office/powerpoint/2010/main" val="120389055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1">
    <p:spTree>
      <p:nvGrpSpPr>
        <p:cNvPr id="1" name=""/>
        <p:cNvGrpSpPr/>
        <p:nvPr/>
      </p:nvGrpSpPr>
      <p:grpSpPr>
        <a:xfrm>
          <a:off x="0" y="0"/>
          <a:ext cx="0" cy="0"/>
          <a:chOff x="0" y="0"/>
          <a:chExt cx="0" cy="0"/>
        </a:xfrm>
      </p:grpSpPr>
      <p:pic>
        <p:nvPicPr>
          <p:cNvPr id="3" name="Picture 2" descr="separaca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2822544" cy="3679821"/>
          </a:xfrm>
          <a:prstGeom prst="rect">
            <a:avLst/>
          </a:prstGeom>
        </p:spPr>
      </p:pic>
      <p:sp>
        <p:nvSpPr>
          <p:cNvPr id="9" name="Rectangle 17"/>
          <p:cNvSpPr/>
          <p:nvPr/>
        </p:nvSpPr>
        <p:spPr>
          <a:xfrm>
            <a:off x="2" y="-156"/>
            <a:ext cx="9154005" cy="5149750"/>
          </a:xfrm>
          <a:custGeom>
            <a:avLst/>
            <a:gdLst>
              <a:gd name="connsiteX0" fmla="*/ 0 w 8238215"/>
              <a:gd name="connsiteY0" fmla="*/ 0 h 5143500"/>
              <a:gd name="connsiteX1" fmla="*/ 8238215 w 8238215"/>
              <a:gd name="connsiteY1" fmla="*/ 0 h 5143500"/>
              <a:gd name="connsiteX2" fmla="*/ 8238215 w 8238215"/>
              <a:gd name="connsiteY2" fmla="*/ 5143500 h 5143500"/>
              <a:gd name="connsiteX3" fmla="*/ 0 w 8238215"/>
              <a:gd name="connsiteY3" fmla="*/ 5143500 h 5143500"/>
              <a:gd name="connsiteX4" fmla="*/ 0 w 8238215"/>
              <a:gd name="connsiteY4" fmla="*/ 0 h 5143500"/>
              <a:gd name="connsiteX0" fmla="*/ 0 w 8238215"/>
              <a:gd name="connsiteY0" fmla="*/ 9844 h 5153344"/>
              <a:gd name="connsiteX1" fmla="*/ 4095721 w 8238215"/>
              <a:gd name="connsiteY1" fmla="*/ 0 h 5153344"/>
              <a:gd name="connsiteX2" fmla="*/ 8238215 w 8238215"/>
              <a:gd name="connsiteY2" fmla="*/ 9844 h 5153344"/>
              <a:gd name="connsiteX3" fmla="*/ 8238215 w 8238215"/>
              <a:gd name="connsiteY3" fmla="*/ 5153344 h 5153344"/>
              <a:gd name="connsiteX4" fmla="*/ 0 w 8238215"/>
              <a:gd name="connsiteY4" fmla="*/ 5153344 h 5153344"/>
              <a:gd name="connsiteX5" fmla="*/ 0 w 8238215"/>
              <a:gd name="connsiteY5" fmla="*/ 9844 h 5153344"/>
              <a:gd name="connsiteX0" fmla="*/ 0 w 8238215"/>
              <a:gd name="connsiteY0" fmla="*/ 5153344 h 5153344"/>
              <a:gd name="connsiteX1" fmla="*/ 4095721 w 8238215"/>
              <a:gd name="connsiteY1" fmla="*/ 0 h 5153344"/>
              <a:gd name="connsiteX2" fmla="*/ 8238215 w 8238215"/>
              <a:gd name="connsiteY2" fmla="*/ 9844 h 5153344"/>
              <a:gd name="connsiteX3" fmla="*/ 8238215 w 8238215"/>
              <a:gd name="connsiteY3" fmla="*/ 5153344 h 5153344"/>
              <a:gd name="connsiteX4" fmla="*/ 0 w 8238215"/>
              <a:gd name="connsiteY4" fmla="*/ 5153344 h 5153344"/>
              <a:gd name="connsiteX0" fmla="*/ 0 w 8238215"/>
              <a:gd name="connsiteY0" fmla="*/ 5153344 h 5153344"/>
              <a:gd name="connsiteX1" fmla="*/ 284243 w 8238215"/>
              <a:gd name="connsiteY1" fmla="*/ 4779612 h 5153344"/>
              <a:gd name="connsiteX2" fmla="*/ 4095721 w 8238215"/>
              <a:gd name="connsiteY2" fmla="*/ 0 h 5153344"/>
              <a:gd name="connsiteX3" fmla="*/ 8238215 w 8238215"/>
              <a:gd name="connsiteY3" fmla="*/ 9844 h 5153344"/>
              <a:gd name="connsiteX4" fmla="*/ 8238215 w 8238215"/>
              <a:gd name="connsiteY4" fmla="*/ 5153344 h 5153344"/>
              <a:gd name="connsiteX5" fmla="*/ 0 w 8238215"/>
              <a:gd name="connsiteY5" fmla="*/ 5153344 h 5153344"/>
              <a:gd name="connsiteX0" fmla="*/ 0 w 8238215"/>
              <a:gd name="connsiteY0" fmla="*/ 5153344 h 5153344"/>
              <a:gd name="connsiteX1" fmla="*/ 284243 w 8238215"/>
              <a:gd name="connsiteY1" fmla="*/ 4779612 h 5153344"/>
              <a:gd name="connsiteX2" fmla="*/ 4095721 w 8238215"/>
              <a:gd name="connsiteY2" fmla="*/ 0 h 5153344"/>
              <a:gd name="connsiteX3" fmla="*/ 8238215 w 8238215"/>
              <a:gd name="connsiteY3" fmla="*/ 9844 h 5153344"/>
              <a:gd name="connsiteX4" fmla="*/ 8238215 w 8238215"/>
              <a:gd name="connsiteY4" fmla="*/ 5153344 h 5153344"/>
              <a:gd name="connsiteX5" fmla="*/ 284243 w 8238215"/>
              <a:gd name="connsiteY5" fmla="*/ 5149594 h 5153344"/>
              <a:gd name="connsiteX6" fmla="*/ 0 w 8238215"/>
              <a:gd name="connsiteY6" fmla="*/ 5153344 h 5153344"/>
              <a:gd name="connsiteX0" fmla="*/ 0 w 7953972"/>
              <a:gd name="connsiteY0" fmla="*/ 5149594 h 5153344"/>
              <a:gd name="connsiteX1" fmla="*/ 0 w 7953972"/>
              <a:gd name="connsiteY1" fmla="*/ 4779612 h 5153344"/>
              <a:gd name="connsiteX2" fmla="*/ 3811478 w 7953972"/>
              <a:gd name="connsiteY2" fmla="*/ 0 h 5153344"/>
              <a:gd name="connsiteX3" fmla="*/ 7953972 w 7953972"/>
              <a:gd name="connsiteY3" fmla="*/ 9844 h 5153344"/>
              <a:gd name="connsiteX4" fmla="*/ 7953972 w 7953972"/>
              <a:gd name="connsiteY4" fmla="*/ 5153344 h 5153344"/>
              <a:gd name="connsiteX5" fmla="*/ 0 w 7953972"/>
              <a:gd name="connsiteY5" fmla="*/ 5149594 h 5153344"/>
              <a:gd name="connsiteX0" fmla="*/ 0 w 9144005"/>
              <a:gd name="connsiteY0" fmla="*/ 5149594 h 5149594"/>
              <a:gd name="connsiteX1" fmla="*/ 0 w 9144005"/>
              <a:gd name="connsiteY1" fmla="*/ 4779612 h 5149594"/>
              <a:gd name="connsiteX2" fmla="*/ 3811478 w 9144005"/>
              <a:gd name="connsiteY2" fmla="*/ 0 h 5149594"/>
              <a:gd name="connsiteX3" fmla="*/ 7953972 w 9144005"/>
              <a:gd name="connsiteY3" fmla="*/ 9844 h 5149594"/>
              <a:gd name="connsiteX4" fmla="*/ 9144005 w 9144005"/>
              <a:gd name="connsiteY4" fmla="*/ 5143344 h 5149594"/>
              <a:gd name="connsiteX5" fmla="*/ 0 w 9144005"/>
              <a:gd name="connsiteY5" fmla="*/ 5149594 h 5149594"/>
              <a:gd name="connsiteX0" fmla="*/ 0 w 9144005"/>
              <a:gd name="connsiteY0" fmla="*/ 5149594 h 5149594"/>
              <a:gd name="connsiteX1" fmla="*/ 0 w 9144005"/>
              <a:gd name="connsiteY1" fmla="*/ 4779612 h 5149594"/>
              <a:gd name="connsiteX2" fmla="*/ 3811478 w 9144005"/>
              <a:gd name="connsiteY2" fmla="*/ 0 h 5149594"/>
              <a:gd name="connsiteX3" fmla="*/ 9144005 w 9144005"/>
              <a:gd name="connsiteY3" fmla="*/ 19844 h 5149594"/>
              <a:gd name="connsiteX4" fmla="*/ 9144005 w 9144005"/>
              <a:gd name="connsiteY4" fmla="*/ 5143344 h 5149594"/>
              <a:gd name="connsiteX5" fmla="*/ 0 w 9144005"/>
              <a:gd name="connsiteY5" fmla="*/ 5149594 h 5149594"/>
              <a:gd name="connsiteX0" fmla="*/ 0 w 9144005"/>
              <a:gd name="connsiteY0" fmla="*/ 5149594 h 5149594"/>
              <a:gd name="connsiteX1" fmla="*/ 0 w 9144005"/>
              <a:gd name="connsiteY1" fmla="*/ 4779612 h 5149594"/>
              <a:gd name="connsiteX2" fmla="*/ 3811478 w 9144005"/>
              <a:gd name="connsiteY2" fmla="*/ 0 h 5149594"/>
              <a:gd name="connsiteX3" fmla="*/ 9144005 w 9144005"/>
              <a:gd name="connsiteY3" fmla="*/ 9844 h 5149594"/>
              <a:gd name="connsiteX4" fmla="*/ 9144005 w 9144005"/>
              <a:gd name="connsiteY4" fmla="*/ 5143344 h 5149594"/>
              <a:gd name="connsiteX5" fmla="*/ 0 w 9144005"/>
              <a:gd name="connsiteY5" fmla="*/ 5149594 h 5149594"/>
              <a:gd name="connsiteX0" fmla="*/ 0 w 9154005"/>
              <a:gd name="connsiteY0" fmla="*/ 5149750 h 5149750"/>
              <a:gd name="connsiteX1" fmla="*/ 0 w 9154005"/>
              <a:gd name="connsiteY1" fmla="*/ 4779768 h 5149750"/>
              <a:gd name="connsiteX2" fmla="*/ 3811478 w 9154005"/>
              <a:gd name="connsiteY2" fmla="*/ 156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49750 h 5149750"/>
              <a:gd name="connsiteX1" fmla="*/ 0 w 9154005"/>
              <a:gd name="connsiteY1" fmla="*/ 4779768 h 5149750"/>
              <a:gd name="connsiteX2" fmla="*/ 2701448 w 9154005"/>
              <a:gd name="connsiteY2" fmla="*/ 10155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49750 h 5149750"/>
              <a:gd name="connsiteX1" fmla="*/ 10000 w 9154005"/>
              <a:gd name="connsiteY1" fmla="*/ 3399835 h 5149750"/>
              <a:gd name="connsiteX2" fmla="*/ 2701448 w 9154005"/>
              <a:gd name="connsiteY2" fmla="*/ 10155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49750 h 5149750"/>
              <a:gd name="connsiteX1" fmla="*/ 10000 w 9154005"/>
              <a:gd name="connsiteY1" fmla="*/ 3399835 h 5149750"/>
              <a:gd name="connsiteX2" fmla="*/ 2701448 w 9154005"/>
              <a:gd name="connsiteY2" fmla="*/ 10155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69594 h 5169594"/>
              <a:gd name="connsiteX1" fmla="*/ 10000 w 9154005"/>
              <a:gd name="connsiteY1" fmla="*/ 3419679 h 5169594"/>
              <a:gd name="connsiteX2" fmla="*/ 2701448 w 9154005"/>
              <a:gd name="connsiteY2" fmla="*/ 0 h 5169594"/>
              <a:gd name="connsiteX3" fmla="*/ 9154005 w 9154005"/>
              <a:gd name="connsiteY3" fmla="*/ 19844 h 5169594"/>
              <a:gd name="connsiteX4" fmla="*/ 9144005 w 9154005"/>
              <a:gd name="connsiteY4" fmla="*/ 5163344 h 5169594"/>
              <a:gd name="connsiteX5" fmla="*/ 0 w 9154005"/>
              <a:gd name="connsiteY5" fmla="*/ 5169594 h 5169594"/>
              <a:gd name="connsiteX0" fmla="*/ 0 w 9154005"/>
              <a:gd name="connsiteY0" fmla="*/ 5149750 h 5149750"/>
              <a:gd name="connsiteX1" fmla="*/ 10000 w 9154005"/>
              <a:gd name="connsiteY1" fmla="*/ 3399835 h 5149750"/>
              <a:gd name="connsiteX2" fmla="*/ 2701448 w 9154005"/>
              <a:gd name="connsiteY2" fmla="*/ 156 h 5149750"/>
              <a:gd name="connsiteX3" fmla="*/ 9154005 w 9154005"/>
              <a:gd name="connsiteY3" fmla="*/ 0 h 5149750"/>
              <a:gd name="connsiteX4" fmla="*/ 9144005 w 9154005"/>
              <a:gd name="connsiteY4" fmla="*/ 5143500 h 5149750"/>
              <a:gd name="connsiteX5" fmla="*/ 0 w 9154005"/>
              <a:gd name="connsiteY5" fmla="*/ 5149750 h 5149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4005" h="5149750">
                <a:moveTo>
                  <a:pt x="0" y="5149750"/>
                </a:moveTo>
                <a:cubicBezTo>
                  <a:pt x="3333" y="4566445"/>
                  <a:pt x="6667" y="3983140"/>
                  <a:pt x="10000" y="3399835"/>
                </a:cubicBezTo>
                <a:lnTo>
                  <a:pt x="2701448" y="156"/>
                </a:lnTo>
                <a:lnTo>
                  <a:pt x="9154005" y="0"/>
                </a:lnTo>
                <a:cubicBezTo>
                  <a:pt x="9150672" y="1714500"/>
                  <a:pt x="9147338" y="3429000"/>
                  <a:pt x="9144005" y="5143500"/>
                </a:cubicBezTo>
                <a:lnTo>
                  <a:pt x="0" y="5149750"/>
                </a:lnTo>
                <a:close/>
              </a:path>
            </a:pathLst>
          </a:custGeom>
          <a:gradFill>
            <a:gsLst>
              <a:gs pos="0">
                <a:schemeClr val="accent4">
                  <a:tint val="100000"/>
                  <a:shade val="100000"/>
                  <a:satMod val="130000"/>
                </a:schemeClr>
              </a:gs>
              <a:gs pos="78000">
                <a:srgbClr val="FFD435"/>
              </a:gs>
              <a:gs pos="81000">
                <a:schemeClr val="tx2"/>
              </a:gs>
            </a:gsLst>
            <a:lin ang="12840000" scaled="0"/>
          </a:gra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dirty="0"/>
          </a:p>
        </p:txBody>
      </p:sp>
      <p:sp>
        <p:nvSpPr>
          <p:cNvPr id="8" name="Espaço Reservado para Título 1"/>
          <p:cNvSpPr>
            <a:spLocks noGrp="1"/>
          </p:cNvSpPr>
          <p:nvPr>
            <p:ph type="title" hasCustomPrompt="1"/>
          </p:nvPr>
        </p:nvSpPr>
        <p:spPr>
          <a:xfrm>
            <a:off x="2485432" y="1971378"/>
            <a:ext cx="5461630" cy="1296144"/>
          </a:xfrm>
          <a:prstGeom prst="rect">
            <a:avLst/>
          </a:prstGeom>
        </p:spPr>
        <p:txBody>
          <a:bodyPr vert="horz" lIns="91413" tIns="45708" rIns="91413" bIns="45708" rtlCol="0" anchor="t">
            <a:noAutofit/>
          </a:bodyPr>
          <a:lstStyle>
            <a:lvl1pPr>
              <a:lnSpc>
                <a:spcPct val="100000"/>
              </a:lnSpc>
              <a:defRPr sz="4400" baseline="0">
                <a:solidFill>
                  <a:srgbClr val="49197D"/>
                </a:solidFill>
                <a:latin typeface="Dosis ExtraLight"/>
                <a:cs typeface="Dosis ExtraLight"/>
              </a:defRPr>
            </a:lvl1pPr>
          </a:lstStyle>
          <a:p>
            <a:r>
              <a:rPr lang="pt-BR" dirty="0" smtClean="0"/>
              <a:t>ADICIONE O TÍTULO</a:t>
            </a:r>
            <a:endParaRPr lang="pt-BR" dirty="0"/>
          </a:p>
        </p:txBody>
      </p:sp>
      <p:sp>
        <p:nvSpPr>
          <p:cNvPr id="10" name="Text Placeholder 5"/>
          <p:cNvSpPr>
            <a:spLocks noGrp="1"/>
          </p:cNvSpPr>
          <p:nvPr>
            <p:ph type="body" sz="quarter" idx="10" hasCustomPrompt="1"/>
          </p:nvPr>
        </p:nvSpPr>
        <p:spPr>
          <a:xfrm>
            <a:off x="2485432" y="3483919"/>
            <a:ext cx="5461630" cy="647700"/>
          </a:xfrm>
        </p:spPr>
        <p:txBody>
          <a:bodyPr>
            <a:normAutofit/>
          </a:bodyPr>
          <a:lstStyle>
            <a:lvl1pPr marL="0" marR="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sz="2000" b="0" i="0" baseline="0">
                <a:solidFill>
                  <a:schemeClr val="accent5">
                    <a:lumMod val="25000"/>
                  </a:schemeClr>
                </a:solidFill>
                <a:latin typeface="Dosis Bold"/>
                <a:cs typeface="Dosis Bold"/>
              </a:defRPr>
            </a:lvl1pPr>
          </a:lstStyle>
          <a:p>
            <a:pPr marL="0" marR="0" lvl="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err="1" smtClean="0"/>
              <a:t>adicione</a:t>
            </a:r>
            <a:r>
              <a:rPr lang="en-US" dirty="0" smtClean="0"/>
              <a:t> o sub </a:t>
            </a:r>
            <a:r>
              <a:rPr lang="en-US" dirty="0" err="1" smtClean="0"/>
              <a:t>título</a:t>
            </a:r>
            <a:endParaRPr lang="en-US" dirty="0"/>
          </a:p>
        </p:txBody>
      </p:sp>
    </p:spTree>
    <p:extLst>
      <p:ext uri="{BB962C8B-B14F-4D97-AF65-F5344CB8AC3E}">
        <p14:creationId xmlns:p14="http://schemas.microsoft.com/office/powerpoint/2010/main" val="130532181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2">
    <p:spTree>
      <p:nvGrpSpPr>
        <p:cNvPr id="1" name=""/>
        <p:cNvGrpSpPr/>
        <p:nvPr/>
      </p:nvGrpSpPr>
      <p:grpSpPr>
        <a:xfrm>
          <a:off x="0" y="0"/>
          <a:ext cx="0" cy="0"/>
          <a:chOff x="0" y="0"/>
          <a:chExt cx="0" cy="0"/>
        </a:xfrm>
      </p:grpSpPr>
      <p:pic>
        <p:nvPicPr>
          <p:cNvPr id="3" name="Picture 2" descr="separaca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2822544" cy="3679821"/>
          </a:xfrm>
          <a:prstGeom prst="rect">
            <a:avLst/>
          </a:prstGeom>
        </p:spPr>
      </p:pic>
      <p:sp>
        <p:nvSpPr>
          <p:cNvPr id="9" name="Rectangle 17"/>
          <p:cNvSpPr/>
          <p:nvPr/>
        </p:nvSpPr>
        <p:spPr>
          <a:xfrm>
            <a:off x="2" y="-156"/>
            <a:ext cx="9154005" cy="5149750"/>
          </a:xfrm>
          <a:custGeom>
            <a:avLst/>
            <a:gdLst>
              <a:gd name="connsiteX0" fmla="*/ 0 w 8238215"/>
              <a:gd name="connsiteY0" fmla="*/ 0 h 5143500"/>
              <a:gd name="connsiteX1" fmla="*/ 8238215 w 8238215"/>
              <a:gd name="connsiteY1" fmla="*/ 0 h 5143500"/>
              <a:gd name="connsiteX2" fmla="*/ 8238215 w 8238215"/>
              <a:gd name="connsiteY2" fmla="*/ 5143500 h 5143500"/>
              <a:gd name="connsiteX3" fmla="*/ 0 w 8238215"/>
              <a:gd name="connsiteY3" fmla="*/ 5143500 h 5143500"/>
              <a:gd name="connsiteX4" fmla="*/ 0 w 8238215"/>
              <a:gd name="connsiteY4" fmla="*/ 0 h 5143500"/>
              <a:gd name="connsiteX0" fmla="*/ 0 w 8238215"/>
              <a:gd name="connsiteY0" fmla="*/ 9844 h 5153344"/>
              <a:gd name="connsiteX1" fmla="*/ 4095721 w 8238215"/>
              <a:gd name="connsiteY1" fmla="*/ 0 h 5153344"/>
              <a:gd name="connsiteX2" fmla="*/ 8238215 w 8238215"/>
              <a:gd name="connsiteY2" fmla="*/ 9844 h 5153344"/>
              <a:gd name="connsiteX3" fmla="*/ 8238215 w 8238215"/>
              <a:gd name="connsiteY3" fmla="*/ 5153344 h 5153344"/>
              <a:gd name="connsiteX4" fmla="*/ 0 w 8238215"/>
              <a:gd name="connsiteY4" fmla="*/ 5153344 h 5153344"/>
              <a:gd name="connsiteX5" fmla="*/ 0 w 8238215"/>
              <a:gd name="connsiteY5" fmla="*/ 9844 h 5153344"/>
              <a:gd name="connsiteX0" fmla="*/ 0 w 8238215"/>
              <a:gd name="connsiteY0" fmla="*/ 5153344 h 5153344"/>
              <a:gd name="connsiteX1" fmla="*/ 4095721 w 8238215"/>
              <a:gd name="connsiteY1" fmla="*/ 0 h 5153344"/>
              <a:gd name="connsiteX2" fmla="*/ 8238215 w 8238215"/>
              <a:gd name="connsiteY2" fmla="*/ 9844 h 5153344"/>
              <a:gd name="connsiteX3" fmla="*/ 8238215 w 8238215"/>
              <a:gd name="connsiteY3" fmla="*/ 5153344 h 5153344"/>
              <a:gd name="connsiteX4" fmla="*/ 0 w 8238215"/>
              <a:gd name="connsiteY4" fmla="*/ 5153344 h 5153344"/>
              <a:gd name="connsiteX0" fmla="*/ 0 w 8238215"/>
              <a:gd name="connsiteY0" fmla="*/ 5153344 h 5153344"/>
              <a:gd name="connsiteX1" fmla="*/ 284243 w 8238215"/>
              <a:gd name="connsiteY1" fmla="*/ 4779612 h 5153344"/>
              <a:gd name="connsiteX2" fmla="*/ 4095721 w 8238215"/>
              <a:gd name="connsiteY2" fmla="*/ 0 h 5153344"/>
              <a:gd name="connsiteX3" fmla="*/ 8238215 w 8238215"/>
              <a:gd name="connsiteY3" fmla="*/ 9844 h 5153344"/>
              <a:gd name="connsiteX4" fmla="*/ 8238215 w 8238215"/>
              <a:gd name="connsiteY4" fmla="*/ 5153344 h 5153344"/>
              <a:gd name="connsiteX5" fmla="*/ 0 w 8238215"/>
              <a:gd name="connsiteY5" fmla="*/ 5153344 h 5153344"/>
              <a:gd name="connsiteX0" fmla="*/ 0 w 8238215"/>
              <a:gd name="connsiteY0" fmla="*/ 5153344 h 5153344"/>
              <a:gd name="connsiteX1" fmla="*/ 284243 w 8238215"/>
              <a:gd name="connsiteY1" fmla="*/ 4779612 h 5153344"/>
              <a:gd name="connsiteX2" fmla="*/ 4095721 w 8238215"/>
              <a:gd name="connsiteY2" fmla="*/ 0 h 5153344"/>
              <a:gd name="connsiteX3" fmla="*/ 8238215 w 8238215"/>
              <a:gd name="connsiteY3" fmla="*/ 9844 h 5153344"/>
              <a:gd name="connsiteX4" fmla="*/ 8238215 w 8238215"/>
              <a:gd name="connsiteY4" fmla="*/ 5153344 h 5153344"/>
              <a:gd name="connsiteX5" fmla="*/ 284243 w 8238215"/>
              <a:gd name="connsiteY5" fmla="*/ 5149594 h 5153344"/>
              <a:gd name="connsiteX6" fmla="*/ 0 w 8238215"/>
              <a:gd name="connsiteY6" fmla="*/ 5153344 h 5153344"/>
              <a:gd name="connsiteX0" fmla="*/ 0 w 7953972"/>
              <a:gd name="connsiteY0" fmla="*/ 5149594 h 5153344"/>
              <a:gd name="connsiteX1" fmla="*/ 0 w 7953972"/>
              <a:gd name="connsiteY1" fmla="*/ 4779612 h 5153344"/>
              <a:gd name="connsiteX2" fmla="*/ 3811478 w 7953972"/>
              <a:gd name="connsiteY2" fmla="*/ 0 h 5153344"/>
              <a:gd name="connsiteX3" fmla="*/ 7953972 w 7953972"/>
              <a:gd name="connsiteY3" fmla="*/ 9844 h 5153344"/>
              <a:gd name="connsiteX4" fmla="*/ 7953972 w 7953972"/>
              <a:gd name="connsiteY4" fmla="*/ 5153344 h 5153344"/>
              <a:gd name="connsiteX5" fmla="*/ 0 w 7953972"/>
              <a:gd name="connsiteY5" fmla="*/ 5149594 h 5153344"/>
              <a:gd name="connsiteX0" fmla="*/ 0 w 9144005"/>
              <a:gd name="connsiteY0" fmla="*/ 5149594 h 5149594"/>
              <a:gd name="connsiteX1" fmla="*/ 0 w 9144005"/>
              <a:gd name="connsiteY1" fmla="*/ 4779612 h 5149594"/>
              <a:gd name="connsiteX2" fmla="*/ 3811478 w 9144005"/>
              <a:gd name="connsiteY2" fmla="*/ 0 h 5149594"/>
              <a:gd name="connsiteX3" fmla="*/ 7953972 w 9144005"/>
              <a:gd name="connsiteY3" fmla="*/ 9844 h 5149594"/>
              <a:gd name="connsiteX4" fmla="*/ 9144005 w 9144005"/>
              <a:gd name="connsiteY4" fmla="*/ 5143344 h 5149594"/>
              <a:gd name="connsiteX5" fmla="*/ 0 w 9144005"/>
              <a:gd name="connsiteY5" fmla="*/ 5149594 h 5149594"/>
              <a:gd name="connsiteX0" fmla="*/ 0 w 9144005"/>
              <a:gd name="connsiteY0" fmla="*/ 5149594 h 5149594"/>
              <a:gd name="connsiteX1" fmla="*/ 0 w 9144005"/>
              <a:gd name="connsiteY1" fmla="*/ 4779612 h 5149594"/>
              <a:gd name="connsiteX2" fmla="*/ 3811478 w 9144005"/>
              <a:gd name="connsiteY2" fmla="*/ 0 h 5149594"/>
              <a:gd name="connsiteX3" fmla="*/ 9144005 w 9144005"/>
              <a:gd name="connsiteY3" fmla="*/ 19844 h 5149594"/>
              <a:gd name="connsiteX4" fmla="*/ 9144005 w 9144005"/>
              <a:gd name="connsiteY4" fmla="*/ 5143344 h 5149594"/>
              <a:gd name="connsiteX5" fmla="*/ 0 w 9144005"/>
              <a:gd name="connsiteY5" fmla="*/ 5149594 h 5149594"/>
              <a:gd name="connsiteX0" fmla="*/ 0 w 9144005"/>
              <a:gd name="connsiteY0" fmla="*/ 5149594 h 5149594"/>
              <a:gd name="connsiteX1" fmla="*/ 0 w 9144005"/>
              <a:gd name="connsiteY1" fmla="*/ 4779612 h 5149594"/>
              <a:gd name="connsiteX2" fmla="*/ 3811478 w 9144005"/>
              <a:gd name="connsiteY2" fmla="*/ 0 h 5149594"/>
              <a:gd name="connsiteX3" fmla="*/ 9144005 w 9144005"/>
              <a:gd name="connsiteY3" fmla="*/ 9844 h 5149594"/>
              <a:gd name="connsiteX4" fmla="*/ 9144005 w 9144005"/>
              <a:gd name="connsiteY4" fmla="*/ 5143344 h 5149594"/>
              <a:gd name="connsiteX5" fmla="*/ 0 w 9144005"/>
              <a:gd name="connsiteY5" fmla="*/ 5149594 h 5149594"/>
              <a:gd name="connsiteX0" fmla="*/ 0 w 9154005"/>
              <a:gd name="connsiteY0" fmla="*/ 5149750 h 5149750"/>
              <a:gd name="connsiteX1" fmla="*/ 0 w 9154005"/>
              <a:gd name="connsiteY1" fmla="*/ 4779768 h 5149750"/>
              <a:gd name="connsiteX2" fmla="*/ 3811478 w 9154005"/>
              <a:gd name="connsiteY2" fmla="*/ 156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49750 h 5149750"/>
              <a:gd name="connsiteX1" fmla="*/ 0 w 9154005"/>
              <a:gd name="connsiteY1" fmla="*/ 4779768 h 5149750"/>
              <a:gd name="connsiteX2" fmla="*/ 2701448 w 9154005"/>
              <a:gd name="connsiteY2" fmla="*/ 10155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49750 h 5149750"/>
              <a:gd name="connsiteX1" fmla="*/ 10000 w 9154005"/>
              <a:gd name="connsiteY1" fmla="*/ 3399835 h 5149750"/>
              <a:gd name="connsiteX2" fmla="*/ 2701448 w 9154005"/>
              <a:gd name="connsiteY2" fmla="*/ 10155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49750 h 5149750"/>
              <a:gd name="connsiteX1" fmla="*/ 10000 w 9154005"/>
              <a:gd name="connsiteY1" fmla="*/ 3399835 h 5149750"/>
              <a:gd name="connsiteX2" fmla="*/ 2701448 w 9154005"/>
              <a:gd name="connsiteY2" fmla="*/ 10155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69594 h 5169594"/>
              <a:gd name="connsiteX1" fmla="*/ 10000 w 9154005"/>
              <a:gd name="connsiteY1" fmla="*/ 3419679 h 5169594"/>
              <a:gd name="connsiteX2" fmla="*/ 2701448 w 9154005"/>
              <a:gd name="connsiteY2" fmla="*/ 0 h 5169594"/>
              <a:gd name="connsiteX3" fmla="*/ 9154005 w 9154005"/>
              <a:gd name="connsiteY3" fmla="*/ 19844 h 5169594"/>
              <a:gd name="connsiteX4" fmla="*/ 9144005 w 9154005"/>
              <a:gd name="connsiteY4" fmla="*/ 5163344 h 5169594"/>
              <a:gd name="connsiteX5" fmla="*/ 0 w 9154005"/>
              <a:gd name="connsiteY5" fmla="*/ 5169594 h 5169594"/>
              <a:gd name="connsiteX0" fmla="*/ 0 w 9154005"/>
              <a:gd name="connsiteY0" fmla="*/ 5149750 h 5149750"/>
              <a:gd name="connsiteX1" fmla="*/ 10000 w 9154005"/>
              <a:gd name="connsiteY1" fmla="*/ 3399835 h 5149750"/>
              <a:gd name="connsiteX2" fmla="*/ 2701448 w 9154005"/>
              <a:gd name="connsiteY2" fmla="*/ 156 h 5149750"/>
              <a:gd name="connsiteX3" fmla="*/ 9154005 w 9154005"/>
              <a:gd name="connsiteY3" fmla="*/ 0 h 5149750"/>
              <a:gd name="connsiteX4" fmla="*/ 9144005 w 9154005"/>
              <a:gd name="connsiteY4" fmla="*/ 5143500 h 5149750"/>
              <a:gd name="connsiteX5" fmla="*/ 0 w 9154005"/>
              <a:gd name="connsiteY5" fmla="*/ 5149750 h 5149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4005" h="5149750">
                <a:moveTo>
                  <a:pt x="0" y="5149750"/>
                </a:moveTo>
                <a:cubicBezTo>
                  <a:pt x="3333" y="4566445"/>
                  <a:pt x="6667" y="3983140"/>
                  <a:pt x="10000" y="3399835"/>
                </a:cubicBezTo>
                <a:lnTo>
                  <a:pt x="2701448" y="156"/>
                </a:lnTo>
                <a:lnTo>
                  <a:pt x="9154005" y="0"/>
                </a:lnTo>
                <a:cubicBezTo>
                  <a:pt x="9150672" y="1714500"/>
                  <a:pt x="9147338" y="3429000"/>
                  <a:pt x="9144005" y="5143500"/>
                </a:cubicBezTo>
                <a:lnTo>
                  <a:pt x="0" y="5149750"/>
                </a:lnTo>
                <a:close/>
              </a:path>
            </a:pathLst>
          </a:custGeom>
          <a:gradFill>
            <a:gsLst>
              <a:gs pos="0">
                <a:schemeClr val="bg1">
                  <a:lumMod val="75000"/>
                </a:schemeClr>
              </a:gs>
              <a:gs pos="78000">
                <a:schemeClr val="bg1">
                  <a:lumMod val="85000"/>
                </a:schemeClr>
              </a:gs>
              <a:gs pos="81000">
                <a:schemeClr val="bg1">
                  <a:lumMod val="65000"/>
                </a:schemeClr>
              </a:gs>
            </a:gsLst>
            <a:lin ang="12840000" scaled="0"/>
          </a:gra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dirty="0"/>
          </a:p>
        </p:txBody>
      </p:sp>
      <p:sp>
        <p:nvSpPr>
          <p:cNvPr id="8" name="Espaço Reservado para Título 1"/>
          <p:cNvSpPr>
            <a:spLocks noGrp="1"/>
          </p:cNvSpPr>
          <p:nvPr>
            <p:ph type="title" hasCustomPrompt="1"/>
          </p:nvPr>
        </p:nvSpPr>
        <p:spPr>
          <a:xfrm>
            <a:off x="2485432" y="1971378"/>
            <a:ext cx="5461630" cy="1296144"/>
          </a:xfrm>
          <a:prstGeom prst="rect">
            <a:avLst/>
          </a:prstGeom>
        </p:spPr>
        <p:txBody>
          <a:bodyPr vert="horz" lIns="91413" tIns="45708" rIns="91413" bIns="45708" rtlCol="0" anchor="t">
            <a:noAutofit/>
          </a:bodyPr>
          <a:lstStyle>
            <a:lvl1pPr>
              <a:lnSpc>
                <a:spcPct val="100000"/>
              </a:lnSpc>
              <a:defRPr sz="4400" baseline="0">
                <a:solidFill>
                  <a:srgbClr val="49197D"/>
                </a:solidFill>
                <a:latin typeface="Dosis ExtraLight"/>
                <a:cs typeface="Dosis ExtraLight"/>
              </a:defRPr>
            </a:lvl1pPr>
          </a:lstStyle>
          <a:p>
            <a:r>
              <a:rPr lang="pt-BR" dirty="0" smtClean="0"/>
              <a:t>ADICIONE O TÍTULO</a:t>
            </a:r>
            <a:endParaRPr lang="pt-BR" dirty="0"/>
          </a:p>
        </p:txBody>
      </p:sp>
      <p:sp>
        <p:nvSpPr>
          <p:cNvPr id="10" name="Text Placeholder 5"/>
          <p:cNvSpPr>
            <a:spLocks noGrp="1"/>
          </p:cNvSpPr>
          <p:nvPr>
            <p:ph type="body" sz="quarter" idx="10" hasCustomPrompt="1"/>
          </p:nvPr>
        </p:nvSpPr>
        <p:spPr>
          <a:xfrm>
            <a:off x="2485432" y="3483919"/>
            <a:ext cx="5461630" cy="647700"/>
          </a:xfrm>
        </p:spPr>
        <p:txBody>
          <a:bodyPr>
            <a:normAutofit/>
          </a:bodyPr>
          <a:lstStyle>
            <a:lvl1pPr marL="0" marR="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sz="2000" b="0" i="0" baseline="0">
                <a:solidFill>
                  <a:schemeClr val="accent5">
                    <a:lumMod val="25000"/>
                  </a:schemeClr>
                </a:solidFill>
                <a:latin typeface="Dosis Bold"/>
                <a:cs typeface="Dosis Bold"/>
              </a:defRPr>
            </a:lvl1pPr>
          </a:lstStyle>
          <a:p>
            <a:pPr marL="0" marR="0" lvl="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err="1" smtClean="0"/>
              <a:t>adicione</a:t>
            </a:r>
            <a:r>
              <a:rPr lang="en-US" dirty="0" smtClean="0"/>
              <a:t> o sub </a:t>
            </a:r>
            <a:r>
              <a:rPr lang="en-US" dirty="0" err="1" smtClean="0"/>
              <a:t>título</a:t>
            </a:r>
            <a:endParaRPr lang="en-US" dirty="0"/>
          </a:p>
        </p:txBody>
      </p:sp>
    </p:spTree>
    <p:extLst>
      <p:ext uri="{BB962C8B-B14F-4D97-AF65-F5344CB8AC3E}">
        <p14:creationId xmlns:p14="http://schemas.microsoft.com/office/powerpoint/2010/main" val="346176471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Header 3">
    <p:spTree>
      <p:nvGrpSpPr>
        <p:cNvPr id="1" name=""/>
        <p:cNvGrpSpPr/>
        <p:nvPr/>
      </p:nvGrpSpPr>
      <p:grpSpPr>
        <a:xfrm>
          <a:off x="0" y="0"/>
          <a:ext cx="0" cy="0"/>
          <a:chOff x="0" y="0"/>
          <a:chExt cx="0" cy="0"/>
        </a:xfrm>
      </p:grpSpPr>
      <p:pic>
        <p:nvPicPr>
          <p:cNvPr id="3" name="Picture 2" descr="separaca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2822544" cy="3679821"/>
          </a:xfrm>
          <a:prstGeom prst="rect">
            <a:avLst/>
          </a:prstGeom>
        </p:spPr>
      </p:pic>
      <p:sp>
        <p:nvSpPr>
          <p:cNvPr id="9" name="Rectangle 17"/>
          <p:cNvSpPr/>
          <p:nvPr/>
        </p:nvSpPr>
        <p:spPr>
          <a:xfrm>
            <a:off x="2" y="-156"/>
            <a:ext cx="9154005" cy="5149750"/>
          </a:xfrm>
          <a:custGeom>
            <a:avLst/>
            <a:gdLst>
              <a:gd name="connsiteX0" fmla="*/ 0 w 8238215"/>
              <a:gd name="connsiteY0" fmla="*/ 0 h 5143500"/>
              <a:gd name="connsiteX1" fmla="*/ 8238215 w 8238215"/>
              <a:gd name="connsiteY1" fmla="*/ 0 h 5143500"/>
              <a:gd name="connsiteX2" fmla="*/ 8238215 w 8238215"/>
              <a:gd name="connsiteY2" fmla="*/ 5143500 h 5143500"/>
              <a:gd name="connsiteX3" fmla="*/ 0 w 8238215"/>
              <a:gd name="connsiteY3" fmla="*/ 5143500 h 5143500"/>
              <a:gd name="connsiteX4" fmla="*/ 0 w 8238215"/>
              <a:gd name="connsiteY4" fmla="*/ 0 h 5143500"/>
              <a:gd name="connsiteX0" fmla="*/ 0 w 8238215"/>
              <a:gd name="connsiteY0" fmla="*/ 9844 h 5153344"/>
              <a:gd name="connsiteX1" fmla="*/ 4095721 w 8238215"/>
              <a:gd name="connsiteY1" fmla="*/ 0 h 5153344"/>
              <a:gd name="connsiteX2" fmla="*/ 8238215 w 8238215"/>
              <a:gd name="connsiteY2" fmla="*/ 9844 h 5153344"/>
              <a:gd name="connsiteX3" fmla="*/ 8238215 w 8238215"/>
              <a:gd name="connsiteY3" fmla="*/ 5153344 h 5153344"/>
              <a:gd name="connsiteX4" fmla="*/ 0 w 8238215"/>
              <a:gd name="connsiteY4" fmla="*/ 5153344 h 5153344"/>
              <a:gd name="connsiteX5" fmla="*/ 0 w 8238215"/>
              <a:gd name="connsiteY5" fmla="*/ 9844 h 5153344"/>
              <a:gd name="connsiteX0" fmla="*/ 0 w 8238215"/>
              <a:gd name="connsiteY0" fmla="*/ 5153344 h 5153344"/>
              <a:gd name="connsiteX1" fmla="*/ 4095721 w 8238215"/>
              <a:gd name="connsiteY1" fmla="*/ 0 h 5153344"/>
              <a:gd name="connsiteX2" fmla="*/ 8238215 w 8238215"/>
              <a:gd name="connsiteY2" fmla="*/ 9844 h 5153344"/>
              <a:gd name="connsiteX3" fmla="*/ 8238215 w 8238215"/>
              <a:gd name="connsiteY3" fmla="*/ 5153344 h 5153344"/>
              <a:gd name="connsiteX4" fmla="*/ 0 w 8238215"/>
              <a:gd name="connsiteY4" fmla="*/ 5153344 h 5153344"/>
              <a:gd name="connsiteX0" fmla="*/ 0 w 8238215"/>
              <a:gd name="connsiteY0" fmla="*/ 5153344 h 5153344"/>
              <a:gd name="connsiteX1" fmla="*/ 284243 w 8238215"/>
              <a:gd name="connsiteY1" fmla="*/ 4779612 h 5153344"/>
              <a:gd name="connsiteX2" fmla="*/ 4095721 w 8238215"/>
              <a:gd name="connsiteY2" fmla="*/ 0 h 5153344"/>
              <a:gd name="connsiteX3" fmla="*/ 8238215 w 8238215"/>
              <a:gd name="connsiteY3" fmla="*/ 9844 h 5153344"/>
              <a:gd name="connsiteX4" fmla="*/ 8238215 w 8238215"/>
              <a:gd name="connsiteY4" fmla="*/ 5153344 h 5153344"/>
              <a:gd name="connsiteX5" fmla="*/ 0 w 8238215"/>
              <a:gd name="connsiteY5" fmla="*/ 5153344 h 5153344"/>
              <a:gd name="connsiteX0" fmla="*/ 0 w 8238215"/>
              <a:gd name="connsiteY0" fmla="*/ 5153344 h 5153344"/>
              <a:gd name="connsiteX1" fmla="*/ 284243 w 8238215"/>
              <a:gd name="connsiteY1" fmla="*/ 4779612 h 5153344"/>
              <a:gd name="connsiteX2" fmla="*/ 4095721 w 8238215"/>
              <a:gd name="connsiteY2" fmla="*/ 0 h 5153344"/>
              <a:gd name="connsiteX3" fmla="*/ 8238215 w 8238215"/>
              <a:gd name="connsiteY3" fmla="*/ 9844 h 5153344"/>
              <a:gd name="connsiteX4" fmla="*/ 8238215 w 8238215"/>
              <a:gd name="connsiteY4" fmla="*/ 5153344 h 5153344"/>
              <a:gd name="connsiteX5" fmla="*/ 284243 w 8238215"/>
              <a:gd name="connsiteY5" fmla="*/ 5149594 h 5153344"/>
              <a:gd name="connsiteX6" fmla="*/ 0 w 8238215"/>
              <a:gd name="connsiteY6" fmla="*/ 5153344 h 5153344"/>
              <a:gd name="connsiteX0" fmla="*/ 0 w 7953972"/>
              <a:gd name="connsiteY0" fmla="*/ 5149594 h 5153344"/>
              <a:gd name="connsiteX1" fmla="*/ 0 w 7953972"/>
              <a:gd name="connsiteY1" fmla="*/ 4779612 h 5153344"/>
              <a:gd name="connsiteX2" fmla="*/ 3811478 w 7953972"/>
              <a:gd name="connsiteY2" fmla="*/ 0 h 5153344"/>
              <a:gd name="connsiteX3" fmla="*/ 7953972 w 7953972"/>
              <a:gd name="connsiteY3" fmla="*/ 9844 h 5153344"/>
              <a:gd name="connsiteX4" fmla="*/ 7953972 w 7953972"/>
              <a:gd name="connsiteY4" fmla="*/ 5153344 h 5153344"/>
              <a:gd name="connsiteX5" fmla="*/ 0 w 7953972"/>
              <a:gd name="connsiteY5" fmla="*/ 5149594 h 5153344"/>
              <a:gd name="connsiteX0" fmla="*/ 0 w 9144005"/>
              <a:gd name="connsiteY0" fmla="*/ 5149594 h 5149594"/>
              <a:gd name="connsiteX1" fmla="*/ 0 w 9144005"/>
              <a:gd name="connsiteY1" fmla="*/ 4779612 h 5149594"/>
              <a:gd name="connsiteX2" fmla="*/ 3811478 w 9144005"/>
              <a:gd name="connsiteY2" fmla="*/ 0 h 5149594"/>
              <a:gd name="connsiteX3" fmla="*/ 7953972 w 9144005"/>
              <a:gd name="connsiteY3" fmla="*/ 9844 h 5149594"/>
              <a:gd name="connsiteX4" fmla="*/ 9144005 w 9144005"/>
              <a:gd name="connsiteY4" fmla="*/ 5143344 h 5149594"/>
              <a:gd name="connsiteX5" fmla="*/ 0 w 9144005"/>
              <a:gd name="connsiteY5" fmla="*/ 5149594 h 5149594"/>
              <a:gd name="connsiteX0" fmla="*/ 0 w 9144005"/>
              <a:gd name="connsiteY0" fmla="*/ 5149594 h 5149594"/>
              <a:gd name="connsiteX1" fmla="*/ 0 w 9144005"/>
              <a:gd name="connsiteY1" fmla="*/ 4779612 h 5149594"/>
              <a:gd name="connsiteX2" fmla="*/ 3811478 w 9144005"/>
              <a:gd name="connsiteY2" fmla="*/ 0 h 5149594"/>
              <a:gd name="connsiteX3" fmla="*/ 9144005 w 9144005"/>
              <a:gd name="connsiteY3" fmla="*/ 19844 h 5149594"/>
              <a:gd name="connsiteX4" fmla="*/ 9144005 w 9144005"/>
              <a:gd name="connsiteY4" fmla="*/ 5143344 h 5149594"/>
              <a:gd name="connsiteX5" fmla="*/ 0 w 9144005"/>
              <a:gd name="connsiteY5" fmla="*/ 5149594 h 5149594"/>
              <a:gd name="connsiteX0" fmla="*/ 0 w 9144005"/>
              <a:gd name="connsiteY0" fmla="*/ 5149594 h 5149594"/>
              <a:gd name="connsiteX1" fmla="*/ 0 w 9144005"/>
              <a:gd name="connsiteY1" fmla="*/ 4779612 h 5149594"/>
              <a:gd name="connsiteX2" fmla="*/ 3811478 w 9144005"/>
              <a:gd name="connsiteY2" fmla="*/ 0 h 5149594"/>
              <a:gd name="connsiteX3" fmla="*/ 9144005 w 9144005"/>
              <a:gd name="connsiteY3" fmla="*/ 9844 h 5149594"/>
              <a:gd name="connsiteX4" fmla="*/ 9144005 w 9144005"/>
              <a:gd name="connsiteY4" fmla="*/ 5143344 h 5149594"/>
              <a:gd name="connsiteX5" fmla="*/ 0 w 9144005"/>
              <a:gd name="connsiteY5" fmla="*/ 5149594 h 5149594"/>
              <a:gd name="connsiteX0" fmla="*/ 0 w 9154005"/>
              <a:gd name="connsiteY0" fmla="*/ 5149750 h 5149750"/>
              <a:gd name="connsiteX1" fmla="*/ 0 w 9154005"/>
              <a:gd name="connsiteY1" fmla="*/ 4779768 h 5149750"/>
              <a:gd name="connsiteX2" fmla="*/ 3811478 w 9154005"/>
              <a:gd name="connsiteY2" fmla="*/ 156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49750 h 5149750"/>
              <a:gd name="connsiteX1" fmla="*/ 0 w 9154005"/>
              <a:gd name="connsiteY1" fmla="*/ 4779768 h 5149750"/>
              <a:gd name="connsiteX2" fmla="*/ 2701448 w 9154005"/>
              <a:gd name="connsiteY2" fmla="*/ 10155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49750 h 5149750"/>
              <a:gd name="connsiteX1" fmla="*/ 10000 w 9154005"/>
              <a:gd name="connsiteY1" fmla="*/ 3399835 h 5149750"/>
              <a:gd name="connsiteX2" fmla="*/ 2701448 w 9154005"/>
              <a:gd name="connsiteY2" fmla="*/ 10155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49750 h 5149750"/>
              <a:gd name="connsiteX1" fmla="*/ 10000 w 9154005"/>
              <a:gd name="connsiteY1" fmla="*/ 3399835 h 5149750"/>
              <a:gd name="connsiteX2" fmla="*/ 2701448 w 9154005"/>
              <a:gd name="connsiteY2" fmla="*/ 10155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69594 h 5169594"/>
              <a:gd name="connsiteX1" fmla="*/ 10000 w 9154005"/>
              <a:gd name="connsiteY1" fmla="*/ 3419679 h 5169594"/>
              <a:gd name="connsiteX2" fmla="*/ 2701448 w 9154005"/>
              <a:gd name="connsiteY2" fmla="*/ 0 h 5169594"/>
              <a:gd name="connsiteX3" fmla="*/ 9154005 w 9154005"/>
              <a:gd name="connsiteY3" fmla="*/ 19844 h 5169594"/>
              <a:gd name="connsiteX4" fmla="*/ 9144005 w 9154005"/>
              <a:gd name="connsiteY4" fmla="*/ 5163344 h 5169594"/>
              <a:gd name="connsiteX5" fmla="*/ 0 w 9154005"/>
              <a:gd name="connsiteY5" fmla="*/ 5169594 h 5169594"/>
              <a:gd name="connsiteX0" fmla="*/ 0 w 9154005"/>
              <a:gd name="connsiteY0" fmla="*/ 5149750 h 5149750"/>
              <a:gd name="connsiteX1" fmla="*/ 10000 w 9154005"/>
              <a:gd name="connsiteY1" fmla="*/ 3399835 h 5149750"/>
              <a:gd name="connsiteX2" fmla="*/ 2701448 w 9154005"/>
              <a:gd name="connsiteY2" fmla="*/ 156 h 5149750"/>
              <a:gd name="connsiteX3" fmla="*/ 9154005 w 9154005"/>
              <a:gd name="connsiteY3" fmla="*/ 0 h 5149750"/>
              <a:gd name="connsiteX4" fmla="*/ 9144005 w 9154005"/>
              <a:gd name="connsiteY4" fmla="*/ 5143500 h 5149750"/>
              <a:gd name="connsiteX5" fmla="*/ 0 w 9154005"/>
              <a:gd name="connsiteY5" fmla="*/ 5149750 h 5149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4005" h="5149750">
                <a:moveTo>
                  <a:pt x="0" y="5149750"/>
                </a:moveTo>
                <a:cubicBezTo>
                  <a:pt x="3333" y="4566445"/>
                  <a:pt x="6667" y="3983140"/>
                  <a:pt x="10000" y="3399835"/>
                </a:cubicBezTo>
                <a:lnTo>
                  <a:pt x="2701448" y="156"/>
                </a:lnTo>
                <a:lnTo>
                  <a:pt x="9154005" y="0"/>
                </a:lnTo>
                <a:cubicBezTo>
                  <a:pt x="9150672" y="1714500"/>
                  <a:pt x="9147338" y="3429000"/>
                  <a:pt x="9144005" y="5143500"/>
                </a:cubicBezTo>
                <a:lnTo>
                  <a:pt x="0" y="5149750"/>
                </a:lnTo>
                <a:close/>
              </a:path>
            </a:pathLst>
          </a:custGeom>
          <a:gradFill>
            <a:gsLst>
              <a:gs pos="0">
                <a:schemeClr val="bg1"/>
              </a:gs>
              <a:gs pos="78000">
                <a:schemeClr val="bg1"/>
              </a:gs>
              <a:gs pos="81000">
                <a:schemeClr val="bg1">
                  <a:lumMod val="75000"/>
                </a:schemeClr>
              </a:gs>
            </a:gsLst>
            <a:lin ang="12840000" scaled="0"/>
          </a:gra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dirty="0"/>
          </a:p>
        </p:txBody>
      </p:sp>
      <p:sp>
        <p:nvSpPr>
          <p:cNvPr id="8" name="Espaço Reservado para Título 1"/>
          <p:cNvSpPr>
            <a:spLocks noGrp="1"/>
          </p:cNvSpPr>
          <p:nvPr>
            <p:ph type="title" hasCustomPrompt="1"/>
          </p:nvPr>
        </p:nvSpPr>
        <p:spPr>
          <a:xfrm>
            <a:off x="2485432" y="1971378"/>
            <a:ext cx="5461630" cy="1296144"/>
          </a:xfrm>
          <a:prstGeom prst="rect">
            <a:avLst/>
          </a:prstGeom>
        </p:spPr>
        <p:txBody>
          <a:bodyPr vert="horz" lIns="91413" tIns="45708" rIns="91413" bIns="45708" rtlCol="0" anchor="t">
            <a:noAutofit/>
          </a:bodyPr>
          <a:lstStyle>
            <a:lvl1pPr>
              <a:lnSpc>
                <a:spcPct val="100000"/>
              </a:lnSpc>
              <a:defRPr sz="4400" baseline="0">
                <a:solidFill>
                  <a:srgbClr val="49197D"/>
                </a:solidFill>
                <a:latin typeface="Dosis ExtraLight"/>
                <a:cs typeface="Dosis ExtraLight"/>
              </a:defRPr>
            </a:lvl1pPr>
          </a:lstStyle>
          <a:p>
            <a:r>
              <a:rPr lang="pt-BR" dirty="0" smtClean="0"/>
              <a:t>ADICIONE O TÍTULO</a:t>
            </a:r>
            <a:endParaRPr lang="pt-BR" dirty="0"/>
          </a:p>
        </p:txBody>
      </p:sp>
      <p:sp>
        <p:nvSpPr>
          <p:cNvPr id="10" name="Text Placeholder 5"/>
          <p:cNvSpPr>
            <a:spLocks noGrp="1"/>
          </p:cNvSpPr>
          <p:nvPr>
            <p:ph type="body" sz="quarter" idx="10" hasCustomPrompt="1"/>
          </p:nvPr>
        </p:nvSpPr>
        <p:spPr>
          <a:xfrm>
            <a:off x="2485432" y="3483919"/>
            <a:ext cx="5461630" cy="647700"/>
          </a:xfrm>
        </p:spPr>
        <p:txBody>
          <a:bodyPr>
            <a:normAutofit/>
          </a:bodyPr>
          <a:lstStyle>
            <a:lvl1pPr marL="0" marR="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sz="2000" b="0" i="0" baseline="0">
                <a:solidFill>
                  <a:schemeClr val="accent5">
                    <a:lumMod val="25000"/>
                  </a:schemeClr>
                </a:solidFill>
                <a:latin typeface="Dosis Bold"/>
                <a:cs typeface="Dosis Bold"/>
              </a:defRPr>
            </a:lvl1pPr>
          </a:lstStyle>
          <a:p>
            <a:pPr marL="0" marR="0" lvl="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err="1" smtClean="0"/>
              <a:t>adicione</a:t>
            </a:r>
            <a:r>
              <a:rPr lang="en-US" dirty="0" smtClean="0"/>
              <a:t> o sub </a:t>
            </a:r>
            <a:r>
              <a:rPr lang="en-US" dirty="0" err="1" smtClean="0"/>
              <a:t>título</a:t>
            </a:r>
            <a:endParaRPr lang="en-US" dirty="0"/>
          </a:p>
        </p:txBody>
      </p:sp>
    </p:spTree>
    <p:extLst>
      <p:ext uri="{BB962C8B-B14F-4D97-AF65-F5344CB8AC3E}">
        <p14:creationId xmlns:p14="http://schemas.microsoft.com/office/powerpoint/2010/main" val="166902662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Em branco">
    <p:bg>
      <p:bgPr>
        <a:solidFill>
          <a:schemeClr val="bg1"/>
        </a:solidFill>
        <a:effectLst/>
      </p:bgPr>
    </p:bg>
    <p:spTree>
      <p:nvGrpSpPr>
        <p:cNvPr id="1" name=""/>
        <p:cNvGrpSpPr/>
        <p:nvPr/>
      </p:nvGrpSpPr>
      <p:grpSpPr>
        <a:xfrm>
          <a:off x="0" y="0"/>
          <a:ext cx="0" cy="0"/>
          <a:chOff x="0" y="0"/>
          <a:chExt cx="0" cy="0"/>
        </a:xfrm>
      </p:grpSpPr>
      <p:sp>
        <p:nvSpPr>
          <p:cNvPr id="7" name="Espaço Reservado para Número de Slide 5"/>
          <p:cNvSpPr>
            <a:spLocks noGrp="1"/>
          </p:cNvSpPr>
          <p:nvPr>
            <p:ph type="sldNum" sz="quarter" idx="4"/>
          </p:nvPr>
        </p:nvSpPr>
        <p:spPr>
          <a:xfrm>
            <a:off x="150418" y="4873722"/>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E23B16E-922D-5F4A-A528-B5D9D1EDF2A7}" type="slidenum">
              <a:rPr lang="en-US" smtClean="0"/>
              <a:t>‹nº›</a:t>
            </a:fld>
            <a:endParaRPr lang="en-US"/>
          </a:p>
        </p:txBody>
      </p:sp>
      <p:sp>
        <p:nvSpPr>
          <p:cNvPr id="3" name="TextBox 2"/>
          <p:cNvSpPr txBox="1"/>
          <p:nvPr/>
        </p:nvSpPr>
        <p:spPr>
          <a:xfrm>
            <a:off x="172720" y="16256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13106455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2B">
    <p:spTree>
      <p:nvGrpSpPr>
        <p:cNvPr id="1" name=""/>
        <p:cNvGrpSpPr/>
        <p:nvPr/>
      </p:nvGrpSpPr>
      <p:grpSpPr>
        <a:xfrm>
          <a:off x="0" y="0"/>
          <a:ext cx="0" cy="0"/>
          <a:chOff x="0" y="0"/>
          <a:chExt cx="0" cy="0"/>
        </a:xfrm>
      </p:grpSpPr>
      <p:sp>
        <p:nvSpPr>
          <p:cNvPr id="10" name="Espaço Reservado para Título 1"/>
          <p:cNvSpPr>
            <a:spLocks noGrp="1"/>
          </p:cNvSpPr>
          <p:nvPr>
            <p:ph type="title" hasCustomPrompt="1"/>
          </p:nvPr>
        </p:nvSpPr>
        <p:spPr>
          <a:xfrm>
            <a:off x="480788" y="368617"/>
            <a:ext cx="5319813" cy="398994"/>
          </a:xfrm>
          <a:prstGeom prst="rect">
            <a:avLst/>
          </a:prstGeom>
        </p:spPr>
        <p:txBody>
          <a:bodyPr vert="horz" lIns="91413" tIns="45708" rIns="91413" bIns="45708" rtlCol="0" anchor="t">
            <a:noAutofit/>
          </a:bodyPr>
          <a:lstStyle>
            <a:lvl1pPr>
              <a:defRPr>
                <a:solidFill>
                  <a:srgbClr val="49197D"/>
                </a:solidFill>
              </a:defRPr>
            </a:lvl1pPr>
          </a:lstStyle>
          <a:p>
            <a:r>
              <a:rPr lang="pt-BR" dirty="0" smtClean="0"/>
              <a:t>Título horizontal do slide</a:t>
            </a:r>
            <a:endParaRPr lang="pt-BR" dirty="0"/>
          </a:p>
        </p:txBody>
      </p:sp>
      <p:sp>
        <p:nvSpPr>
          <p:cNvPr id="6" name="Text Placeholder 15"/>
          <p:cNvSpPr>
            <a:spLocks noGrp="1"/>
          </p:cNvSpPr>
          <p:nvPr>
            <p:ph type="body" sz="quarter" idx="10"/>
          </p:nvPr>
        </p:nvSpPr>
        <p:spPr>
          <a:xfrm>
            <a:off x="480787" y="1127734"/>
            <a:ext cx="8215606" cy="3158151"/>
          </a:xfrm>
          <a:prstGeom prst="rect">
            <a:avLst/>
          </a:prstGeom>
        </p:spPr>
        <p:txBody>
          <a:bodyPr/>
          <a:lstStyle>
            <a:lvl1pPr>
              <a:lnSpc>
                <a:spcPct val="130000"/>
              </a:lnSpc>
              <a:defRPr>
                <a:solidFill>
                  <a:schemeClr val="tx1">
                    <a:lumMod val="85000"/>
                    <a:lumOff val="15000"/>
                  </a:schemeClr>
                </a:solidFill>
                <a:latin typeface="Neo Sans Pro"/>
                <a:cs typeface="Neo Sans Pro"/>
              </a:defRPr>
            </a:lvl1pPr>
            <a:lvl2pPr>
              <a:lnSpc>
                <a:spcPct val="130000"/>
              </a:lnSpc>
              <a:defRPr sz="1100">
                <a:solidFill>
                  <a:schemeClr val="tx1">
                    <a:lumMod val="85000"/>
                    <a:lumOff val="15000"/>
                  </a:schemeClr>
                </a:solidFill>
                <a:latin typeface="Neo Sans Pro"/>
                <a:cs typeface="Neo Sans Pro"/>
              </a:defRPr>
            </a:lvl2pPr>
            <a:lvl3pPr>
              <a:lnSpc>
                <a:spcPct val="130000"/>
              </a:lnSpc>
              <a:defRPr sz="1100">
                <a:solidFill>
                  <a:schemeClr val="tx1">
                    <a:lumMod val="85000"/>
                    <a:lumOff val="15000"/>
                  </a:schemeClr>
                </a:solidFill>
                <a:latin typeface="Neo Sans Pro"/>
                <a:cs typeface="Neo Sans Pro"/>
              </a:defRPr>
            </a:lvl3pPr>
            <a:lvl4pPr>
              <a:lnSpc>
                <a:spcPct val="130000"/>
              </a:lnSpc>
              <a:defRPr sz="1050">
                <a:solidFill>
                  <a:schemeClr val="tx1">
                    <a:lumMod val="85000"/>
                    <a:lumOff val="15000"/>
                  </a:schemeClr>
                </a:solidFill>
                <a:latin typeface="Neo Sans Pro"/>
                <a:cs typeface="Neo Sans Pro"/>
              </a:defRPr>
            </a:lvl4pPr>
            <a:lvl5pPr>
              <a:lnSpc>
                <a:spcPct val="130000"/>
              </a:lnSpc>
              <a:defRPr sz="1050">
                <a:solidFill>
                  <a:schemeClr val="tx1">
                    <a:lumMod val="85000"/>
                    <a:lumOff val="15000"/>
                  </a:schemeClr>
                </a:solidFill>
                <a:latin typeface="Neo Sans Pro"/>
                <a:cs typeface="Neo Sans Pro"/>
              </a:defRPr>
            </a:lvl5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dirty="0"/>
          </a:p>
        </p:txBody>
      </p:sp>
      <p:sp>
        <p:nvSpPr>
          <p:cNvPr id="12" name="Espaço Reservado para Número de Slide 5"/>
          <p:cNvSpPr>
            <a:spLocks noGrp="1"/>
          </p:cNvSpPr>
          <p:nvPr>
            <p:ph type="sldNum" sz="quarter" idx="4"/>
          </p:nvPr>
        </p:nvSpPr>
        <p:spPr>
          <a:xfrm>
            <a:off x="150418" y="4873722"/>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E23B16E-922D-5F4A-A528-B5D9D1EDF2A7}" type="slidenum">
              <a:rPr lang="en-US" smtClean="0"/>
              <a:t>‹nº›</a:t>
            </a:fld>
            <a:endParaRPr lang="en-US"/>
          </a:p>
        </p:txBody>
      </p:sp>
    </p:spTree>
    <p:extLst>
      <p:ext uri="{BB962C8B-B14F-4D97-AF65-F5344CB8AC3E}">
        <p14:creationId xmlns:p14="http://schemas.microsoft.com/office/powerpoint/2010/main" val="218752252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omente título">
    <p:spTree>
      <p:nvGrpSpPr>
        <p:cNvPr id="1" name=""/>
        <p:cNvGrpSpPr/>
        <p:nvPr/>
      </p:nvGrpSpPr>
      <p:grpSpPr>
        <a:xfrm>
          <a:off x="0" y="0"/>
          <a:ext cx="0" cy="0"/>
          <a:chOff x="0" y="0"/>
          <a:chExt cx="0" cy="0"/>
        </a:xfrm>
      </p:grpSpPr>
      <p:sp>
        <p:nvSpPr>
          <p:cNvPr id="8" name="Espaço Reservado para Título 1"/>
          <p:cNvSpPr>
            <a:spLocks noGrp="1"/>
          </p:cNvSpPr>
          <p:nvPr>
            <p:ph type="title" hasCustomPrompt="1"/>
          </p:nvPr>
        </p:nvSpPr>
        <p:spPr>
          <a:xfrm>
            <a:off x="480792" y="548682"/>
            <a:ext cx="1657561" cy="792088"/>
          </a:xfrm>
          <a:prstGeom prst="rect">
            <a:avLst/>
          </a:prstGeom>
        </p:spPr>
        <p:txBody>
          <a:bodyPr vert="horz" lIns="91413" tIns="45708" rIns="91413" bIns="45708" rtlCol="0" anchor="t">
            <a:noAutofit/>
          </a:bodyPr>
          <a:lstStyle>
            <a:lvl1pPr>
              <a:defRPr>
                <a:solidFill>
                  <a:srgbClr val="49197D"/>
                </a:solidFill>
              </a:defRPr>
            </a:lvl1pPr>
          </a:lstStyle>
          <a:p>
            <a:r>
              <a:rPr lang="pt-BR" dirty="0" smtClean="0"/>
              <a:t>título vertical do slide</a:t>
            </a:r>
            <a:endParaRPr lang="pt-BR" dirty="0"/>
          </a:p>
        </p:txBody>
      </p:sp>
      <p:sp>
        <p:nvSpPr>
          <p:cNvPr id="10" name="Espaço Reservado para Número de Slide 5"/>
          <p:cNvSpPr>
            <a:spLocks noGrp="1"/>
          </p:cNvSpPr>
          <p:nvPr>
            <p:ph type="sldNum" sz="quarter" idx="4"/>
          </p:nvPr>
        </p:nvSpPr>
        <p:spPr>
          <a:xfrm>
            <a:off x="8529902" y="4861293"/>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E23B16E-922D-5F4A-A528-B5D9D1EDF2A7}" type="slidenum">
              <a:rPr lang="en-US" smtClean="0"/>
              <a:t>‹nº›</a:t>
            </a:fld>
            <a:endParaRPr lang="en-US"/>
          </a:p>
        </p:txBody>
      </p:sp>
      <p:sp>
        <p:nvSpPr>
          <p:cNvPr id="11" name="Text Placeholder 15"/>
          <p:cNvSpPr>
            <a:spLocks noGrp="1"/>
          </p:cNvSpPr>
          <p:nvPr>
            <p:ph type="body" sz="quarter" idx="10"/>
          </p:nvPr>
        </p:nvSpPr>
        <p:spPr>
          <a:xfrm>
            <a:off x="2360715" y="548683"/>
            <a:ext cx="6335681" cy="3737203"/>
          </a:xfrm>
        </p:spPr>
        <p:txBody>
          <a:bodyPr/>
          <a:lstStyle>
            <a:lvl1pPr>
              <a:lnSpc>
                <a:spcPct val="130000"/>
              </a:lnSpc>
              <a:defRPr>
                <a:solidFill>
                  <a:srgbClr val="FFFFFF"/>
                </a:solidFill>
              </a:defRPr>
            </a:lvl1pPr>
            <a:lvl2pPr>
              <a:lnSpc>
                <a:spcPct val="130000"/>
              </a:lnSpc>
              <a:defRPr sz="1200">
                <a:solidFill>
                  <a:srgbClr val="FFFFFF"/>
                </a:solidFill>
                <a:latin typeface="Verdana"/>
                <a:cs typeface="Verdana"/>
              </a:defRPr>
            </a:lvl2pPr>
          </a:lstStyle>
          <a:p>
            <a:pPr lvl="0"/>
            <a:r>
              <a:rPr lang="x-none" smtClean="0"/>
              <a:t>Click to edit Master text styles</a:t>
            </a:r>
          </a:p>
          <a:p>
            <a:pPr lvl="1"/>
            <a:r>
              <a:rPr lang="x-none" smtClean="0"/>
              <a:t>Second level</a:t>
            </a:r>
          </a:p>
        </p:txBody>
      </p:sp>
      <p:sp>
        <p:nvSpPr>
          <p:cNvPr id="6" name="Espaço Reservado para Número de Slide 5"/>
          <p:cNvSpPr txBox="1">
            <a:spLocks/>
          </p:cNvSpPr>
          <p:nvPr/>
        </p:nvSpPr>
        <p:spPr>
          <a:xfrm>
            <a:off x="150418" y="4873722"/>
            <a:ext cx="506505" cy="144016"/>
          </a:xfrm>
          <a:prstGeom prst="rect">
            <a:avLst/>
          </a:prstGeom>
        </p:spPr>
        <p:txBody>
          <a:bodyPr vert="horz" lIns="91413" tIns="45708" rIns="91413" bIns="45708" rtlCol="0" anchor="ctr"/>
          <a:lstStyle>
            <a:defPPr>
              <a:defRPr lang="en-US"/>
            </a:defPPr>
            <a:lvl1pPr marL="0" algn="r" defTabSz="457200" rtl="0" eaLnBrk="1" latinLnBrk="0" hangingPunct="1">
              <a:defRPr lang="pt-BR" sz="1200" kern="1200" smtClean="0">
                <a:solidFill>
                  <a:srgbClr val="FAB900"/>
                </a:solidFill>
                <a:latin typeface="Verdana"/>
                <a:ea typeface="+mn-ea"/>
                <a:cs typeface="Verdan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5E1CD6A-3B87-4D97-ADBC-0D3947A19743}" type="slidenum">
              <a:rPr lang="en-US" smtClean="0"/>
              <a:pPr/>
              <a:t>‹nº›</a:t>
            </a:fld>
            <a:endParaRPr lang="en-US" dirty="0"/>
          </a:p>
        </p:txBody>
      </p:sp>
    </p:spTree>
    <p:extLst>
      <p:ext uri="{BB962C8B-B14F-4D97-AF65-F5344CB8AC3E}">
        <p14:creationId xmlns:p14="http://schemas.microsoft.com/office/powerpoint/2010/main" val="126094035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ags" Target="../tags/tag1.xml"/><Relationship Id="rId3" Type="http://schemas.openxmlformats.org/officeDocument/2006/relationships/slideLayout" Target="../slideLayouts/slideLayout3.xml"/><Relationship Id="rId21" Type="http://schemas.openxmlformats.org/officeDocument/2006/relationships/oleObject" Target="../embeddings/oleObject1.bin"/><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vmlDrawing" Target="../drawings/vmlDrawing1.vml"/><Relationship Id="rId2" Type="http://schemas.openxmlformats.org/officeDocument/2006/relationships/slideLayout" Target="../slideLayouts/slideLayout2.xml"/><Relationship Id="rId16" Type="http://schemas.openxmlformats.org/officeDocument/2006/relationships/theme" Target="../theme/theme1.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oleObject" Target="../embeddings/oleObject2.bin"/><Relationship Id="rId10" Type="http://schemas.openxmlformats.org/officeDocument/2006/relationships/slideLayout" Target="../slideLayouts/slideLayout10.xml"/><Relationship Id="rId19" Type="http://schemas.openxmlformats.org/officeDocument/2006/relationships/image" Target="../media/image2.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1" name="Picture 20" descr="bg-slide.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7" y="2"/>
            <a:ext cx="1262611" cy="1210812"/>
          </a:xfrm>
          <a:prstGeom prst="rect">
            <a:avLst/>
          </a:prstGeom>
        </p:spPr>
      </p:pic>
      <p:pic>
        <p:nvPicPr>
          <p:cNvPr id="4" name="Picture 3"/>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801353" y="4576810"/>
            <a:ext cx="1327231" cy="576535"/>
          </a:xfrm>
          <a:prstGeom prst="rect">
            <a:avLst/>
          </a:prstGeom>
        </p:spPr>
      </p:pic>
      <p:graphicFrame>
        <p:nvGraphicFramePr>
          <p:cNvPr id="8" name="Objeto 7" hidden="1"/>
          <p:cNvGraphicFramePr>
            <a:graphicFrameLocks noChangeAspect="1"/>
          </p:cNvGraphicFramePr>
          <p:nvPr>
            <p:custDataLst>
              <p:tags r:id="rId18"/>
            </p:custDataLst>
            <p:extLst>
              <p:ext uri="{D42A27DB-BD31-4B8C-83A1-F6EECF244321}">
                <p14:modId xmlns:p14="http://schemas.microsoft.com/office/powerpoint/2010/main" val="2167409015"/>
              </p:ext>
            </p:extLst>
          </p:nvPr>
        </p:nvGraphicFramePr>
        <p:xfrm>
          <a:off x="1591" y="1591"/>
          <a:ext cx="1587" cy="1587"/>
        </p:xfrm>
        <a:graphic>
          <a:graphicData uri="http://schemas.openxmlformats.org/presentationml/2006/ole">
            <mc:AlternateContent xmlns:mc="http://schemas.openxmlformats.org/markup-compatibility/2006">
              <mc:Choice xmlns:v="urn:schemas-microsoft-com:vml" Requires="v">
                <p:oleObj spid="_x0000_s1060" name="Slide do think-cell" r:id="rId21" imgW="421" imgH="420" progId="TCLayout.ActiveDocument.1">
                  <p:embed/>
                </p:oleObj>
              </mc:Choice>
              <mc:Fallback>
                <p:oleObj name="Slide do think-cell" r:id="rId21" imgW="421" imgH="420" progId="TCLayout.ActiveDocument.1">
                  <p:embed/>
                  <p:pic>
                    <p:nvPicPr>
                      <p:cNvPr id="0" name=""/>
                      <p:cNvPicPr/>
                      <p:nvPr/>
                    </p:nvPicPr>
                    <p:blipFill>
                      <a:blip r:embed="rId22"/>
                      <a:stretch>
                        <a:fillRect/>
                      </a:stretch>
                    </p:blipFill>
                    <p:spPr>
                      <a:xfrm>
                        <a:off x="1591" y="1591"/>
                        <a:ext cx="1587" cy="1587"/>
                      </a:xfrm>
                      <a:prstGeom prst="rect">
                        <a:avLst/>
                      </a:prstGeom>
                    </p:spPr>
                  </p:pic>
                </p:oleObj>
              </mc:Fallback>
            </mc:AlternateContent>
          </a:graphicData>
        </a:graphic>
      </p:graphicFrame>
      <p:sp>
        <p:nvSpPr>
          <p:cNvPr id="12" name="Espaço Reservado para Título 1"/>
          <p:cNvSpPr>
            <a:spLocks noGrp="1"/>
          </p:cNvSpPr>
          <p:nvPr>
            <p:ph type="title"/>
          </p:nvPr>
        </p:nvSpPr>
        <p:spPr>
          <a:xfrm>
            <a:off x="738412" y="188896"/>
            <a:ext cx="7957980" cy="598629"/>
          </a:xfrm>
          <a:prstGeom prst="rect">
            <a:avLst/>
          </a:prstGeom>
        </p:spPr>
        <p:txBody>
          <a:bodyPr vert="horz" lIns="91413" tIns="45708" rIns="91413" bIns="45708" rtlCol="0" anchor="t">
            <a:noAutofit/>
          </a:bodyPr>
          <a:lstStyle/>
          <a:p>
            <a:r>
              <a:rPr lang="pt-BR" dirty="0" smtClean="0"/>
              <a:t>Editar título</a:t>
            </a:r>
            <a:endParaRPr lang="pt-BR" dirty="0"/>
          </a:p>
        </p:txBody>
      </p:sp>
      <p:sp>
        <p:nvSpPr>
          <p:cNvPr id="13" name="Espaço Reservado para Texto 2"/>
          <p:cNvSpPr>
            <a:spLocks noGrp="1"/>
          </p:cNvSpPr>
          <p:nvPr>
            <p:ph type="body" idx="1"/>
          </p:nvPr>
        </p:nvSpPr>
        <p:spPr>
          <a:xfrm>
            <a:off x="738413" y="1063154"/>
            <a:ext cx="7957980" cy="3513654"/>
          </a:xfrm>
          <a:prstGeom prst="rect">
            <a:avLst/>
          </a:prstGeom>
        </p:spPr>
        <p:txBody>
          <a:bodyPr vert="horz" lIns="91413" tIns="45708" rIns="91413" bIns="45708" rtlCol="0">
            <a:normAutofit/>
          </a:bodyPr>
          <a:lstStyle/>
          <a:p>
            <a:pPr lvl="0"/>
            <a:r>
              <a:rPr lang="pt-BR" dirty="0" smtClean="0"/>
              <a:t>Clique para editar o texto</a:t>
            </a:r>
          </a:p>
        </p:txBody>
      </p:sp>
      <p:sp>
        <p:nvSpPr>
          <p:cNvPr id="18" name="Espaço Reservado para Número de Slide 5"/>
          <p:cNvSpPr>
            <a:spLocks noGrp="1"/>
          </p:cNvSpPr>
          <p:nvPr>
            <p:ph type="sldNum" sz="quarter" idx="4"/>
          </p:nvPr>
        </p:nvSpPr>
        <p:spPr>
          <a:xfrm>
            <a:off x="150418" y="4873722"/>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E23B16E-922D-5F4A-A528-B5D9D1EDF2A7}" type="slidenum">
              <a:rPr lang="en-US" smtClean="0"/>
              <a:t>‹nº›</a:t>
            </a:fld>
            <a:endParaRPr lang="en-US"/>
          </a:p>
        </p:txBody>
      </p:sp>
      <p:graphicFrame>
        <p:nvGraphicFramePr>
          <p:cNvPr id="9" name="Objeto 8" hidden="1"/>
          <p:cNvGraphicFramePr>
            <a:graphicFrameLocks noChangeAspect="1"/>
          </p:cNvGraphicFramePr>
          <p:nvPr>
            <p:extLst>
              <p:ext uri="{D42A27DB-BD31-4B8C-83A1-F6EECF244321}">
                <p14:modId xmlns:p14="http://schemas.microsoft.com/office/powerpoint/2010/main" val="772731983"/>
              </p:ext>
            </p:extLst>
          </p:nvPr>
        </p:nvGraphicFramePr>
        <p:xfrm>
          <a:off x="1591" y="1591"/>
          <a:ext cx="1587" cy="1587"/>
        </p:xfrm>
        <a:graphic>
          <a:graphicData uri="http://schemas.openxmlformats.org/presentationml/2006/ole">
            <mc:AlternateContent xmlns:mc="http://schemas.openxmlformats.org/markup-compatibility/2006">
              <mc:Choice xmlns:v="urn:schemas-microsoft-com:vml" Requires="v">
                <p:oleObj spid="_x0000_s1061" name="Slide do think-cell" r:id="rId23" imgW="421" imgH="420" progId="TCLayout.ActiveDocument.1">
                  <p:embed/>
                </p:oleObj>
              </mc:Choice>
              <mc:Fallback>
                <p:oleObj name="Slide do think-cell" r:id="rId23" imgW="421" imgH="420" progId="TCLayout.ActiveDocument.1">
                  <p:embed/>
                  <p:pic>
                    <p:nvPicPr>
                      <p:cNvPr id="0" name=""/>
                      <p:cNvPicPr/>
                      <p:nvPr/>
                    </p:nvPicPr>
                    <p:blipFill>
                      <a:blip r:embed="rId22"/>
                      <a:stretch>
                        <a:fillRect/>
                      </a:stretch>
                    </p:blipFill>
                    <p:spPr>
                      <a:xfrm>
                        <a:off x="1591" y="1591"/>
                        <a:ext cx="1587" cy="1587"/>
                      </a:xfrm>
                      <a:prstGeom prst="rect">
                        <a:avLst/>
                      </a:prstGeom>
                    </p:spPr>
                  </p:pic>
                </p:oleObj>
              </mc:Fallback>
            </mc:AlternateContent>
          </a:graphicData>
        </a:graphic>
      </p:graphicFrame>
    </p:spTree>
    <p:extLst>
      <p:ext uri="{BB962C8B-B14F-4D97-AF65-F5344CB8AC3E}">
        <p14:creationId xmlns:p14="http://schemas.microsoft.com/office/powerpoint/2010/main" val="108363901"/>
      </p:ext>
    </p:extLst>
  </p:cSld>
  <p:clrMap bg1="lt1" tx1="dk1" bg2="lt2" tx2="dk2" accent1="accent1" accent2="accent2" accent3="accent3" accent4="accent4" accent5="accent5" accent6="accent6" hlink="hlink" folHlink="folHlink"/>
  <p:sldLayoutIdLst>
    <p:sldLayoutId id="2147483661" r:id="rId1"/>
    <p:sldLayoutId id="2147483663"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Lst>
  <p:timing>
    <p:tnLst>
      <p:par>
        <p:cTn id="1" dur="indefinite" restart="never" nodeType="tmRoot"/>
      </p:par>
    </p:tnLst>
  </p:timing>
  <p:txStyles>
    <p:titleStyle>
      <a:lvl1pPr algn="l" defTabSz="457200" rtl="0" eaLnBrk="1" latinLnBrk="0" hangingPunct="1">
        <a:spcBef>
          <a:spcPct val="0"/>
        </a:spcBef>
        <a:buNone/>
        <a:defRPr sz="3200" kern="1200" baseline="0">
          <a:solidFill>
            <a:schemeClr val="bg2"/>
          </a:solidFill>
          <a:latin typeface="Dosis Bold"/>
          <a:ea typeface="+mj-ea"/>
          <a:cs typeface="Dosis Bold"/>
        </a:defRPr>
      </a:lvl1pPr>
    </p:titleStyle>
    <p:bodyStyle>
      <a:lvl1pPr marL="342900" indent="-342900" algn="l" defTabSz="457200" rtl="0" eaLnBrk="1" latinLnBrk="0" hangingPunct="1">
        <a:lnSpc>
          <a:spcPct val="130000"/>
        </a:lnSpc>
        <a:spcBef>
          <a:spcPct val="20000"/>
        </a:spcBef>
        <a:buFont typeface="Arial"/>
        <a:buChar char="•"/>
        <a:defRPr sz="1300" b="0" i="0" kern="1200">
          <a:solidFill>
            <a:schemeClr val="bg1"/>
          </a:solidFill>
          <a:latin typeface="Neo Sans Pro"/>
          <a:ea typeface="+mn-ea"/>
          <a:cs typeface="Neo Sans Pro"/>
        </a:defRPr>
      </a:lvl1pPr>
      <a:lvl2pPr marL="742950" indent="-285750" algn="l" defTabSz="457200" rtl="0" eaLnBrk="1" latinLnBrk="0" hangingPunct="1">
        <a:spcBef>
          <a:spcPct val="20000"/>
        </a:spcBef>
        <a:buFont typeface="Arial"/>
        <a:buChar char="–"/>
        <a:defRPr sz="1300" kern="1200">
          <a:solidFill>
            <a:schemeClr val="bg1"/>
          </a:solidFill>
          <a:latin typeface="Neo Sans Pro"/>
          <a:ea typeface="+mn-ea"/>
          <a:cs typeface="Neo Sans Pro"/>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0.png"/><Relationship Id="rId1" Type="http://schemas.openxmlformats.org/officeDocument/2006/relationships/slideLayout" Target="../slideLayouts/slideLayout8.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8.xml"/><Relationship Id="rId5" Type="http://schemas.openxmlformats.org/officeDocument/2006/relationships/image" Target="../media/image28.png"/><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8.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Geração</a:t>
            </a:r>
            <a:r>
              <a:rPr lang="en-US" dirty="0" smtClean="0"/>
              <a:t> de </a:t>
            </a:r>
            <a:r>
              <a:rPr lang="en-US" dirty="0" err="1" smtClean="0"/>
              <a:t>Crédito</a:t>
            </a:r>
            <a:endParaRPr lang="en-US" dirty="0"/>
          </a:p>
        </p:txBody>
      </p:sp>
      <p:sp>
        <p:nvSpPr>
          <p:cNvPr id="5" name="Text Placeholder 4"/>
          <p:cNvSpPr>
            <a:spLocks noGrp="1"/>
          </p:cNvSpPr>
          <p:nvPr>
            <p:ph type="body" sz="quarter" idx="10"/>
          </p:nvPr>
        </p:nvSpPr>
        <p:spPr/>
        <p:txBody>
          <a:bodyPr/>
          <a:lstStyle/>
          <a:p>
            <a:r>
              <a:rPr lang="en-US" dirty="0" err="1" smtClean="0"/>
              <a:t>Adiantamento</a:t>
            </a:r>
            <a:r>
              <a:rPr lang="en-US" dirty="0" smtClean="0"/>
              <a:t> de </a:t>
            </a:r>
            <a:r>
              <a:rPr lang="en-US" dirty="0" err="1" smtClean="0"/>
              <a:t>Clientes</a:t>
            </a:r>
            <a:r>
              <a:rPr lang="en-US" dirty="0" smtClean="0"/>
              <a:t> e </a:t>
            </a:r>
            <a:r>
              <a:rPr lang="en-US" dirty="0" err="1" smtClean="0"/>
              <a:t>Fornecedores</a:t>
            </a:r>
            <a:endParaRPr lang="en-US" dirty="0"/>
          </a:p>
        </p:txBody>
      </p:sp>
    </p:spTree>
    <p:extLst>
      <p:ext uri="{BB962C8B-B14F-4D97-AF65-F5344CB8AC3E}">
        <p14:creationId xmlns:p14="http://schemas.microsoft.com/office/powerpoint/2010/main" val="32314564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8" y="368617"/>
            <a:ext cx="7985118" cy="398994"/>
          </a:xfrm>
        </p:spPr>
        <p:txBody>
          <a:bodyPr/>
          <a:lstStyle/>
          <a:p>
            <a:r>
              <a:rPr lang="pt-BR" dirty="0" smtClean="0"/>
              <a:t>Lançamento de Crédito Avulso de Fornecedor:</a:t>
            </a:r>
            <a:endParaRPr lang="pt-BR" dirty="0"/>
          </a:p>
        </p:txBody>
      </p:sp>
      <p:sp>
        <p:nvSpPr>
          <p:cNvPr id="3" name="Espaço Reservado para Texto 2"/>
          <p:cNvSpPr>
            <a:spLocks noGrp="1"/>
          </p:cNvSpPr>
          <p:nvPr>
            <p:ph type="body" sz="quarter" idx="10"/>
          </p:nvPr>
        </p:nvSpPr>
        <p:spPr/>
        <p:txBody>
          <a:bodyPr/>
          <a:lstStyle/>
          <a:p>
            <a:r>
              <a:rPr lang="pt-BR" dirty="0" smtClean="0"/>
              <a:t>CRM&gt; crédito Avulso&gt; Credito ao Fornecedor</a:t>
            </a:r>
            <a:endParaRPr lang="pt-BR" dirty="0"/>
          </a:p>
          <a:p>
            <a:pPr marL="0" indent="0">
              <a:buNone/>
            </a:pPr>
            <a:r>
              <a:rPr lang="pt-BR" dirty="0" smtClean="0"/>
              <a:t>Nesta tela apenas clique em inserir:</a:t>
            </a:r>
            <a:endParaRPr lang="pt-BR" dirty="0"/>
          </a:p>
        </p:txBody>
      </p:sp>
      <p:pic>
        <p:nvPicPr>
          <p:cNvPr id="4" name="Imagem 3"/>
          <p:cNvPicPr>
            <a:picLocks noChangeAspect="1"/>
          </p:cNvPicPr>
          <p:nvPr/>
        </p:nvPicPr>
        <p:blipFill>
          <a:blip r:embed="rId2"/>
          <a:stretch>
            <a:fillRect/>
          </a:stretch>
        </p:blipFill>
        <p:spPr>
          <a:xfrm>
            <a:off x="309277" y="1701570"/>
            <a:ext cx="8052834" cy="714375"/>
          </a:xfrm>
          <a:prstGeom prst="rect">
            <a:avLst/>
          </a:prstGeom>
        </p:spPr>
        <p:style>
          <a:lnRef idx="2">
            <a:schemeClr val="dk1"/>
          </a:lnRef>
          <a:fillRef idx="1">
            <a:schemeClr val="lt1"/>
          </a:fillRef>
          <a:effectRef idx="0">
            <a:schemeClr val="dk1"/>
          </a:effectRef>
          <a:fontRef idx="minor">
            <a:schemeClr val="dk1"/>
          </a:fontRef>
        </p:style>
      </p:pic>
      <p:sp>
        <p:nvSpPr>
          <p:cNvPr id="6" name="CaixaDeTexto 5"/>
          <p:cNvSpPr txBox="1"/>
          <p:nvPr/>
        </p:nvSpPr>
        <p:spPr>
          <a:xfrm>
            <a:off x="876686" y="2452902"/>
            <a:ext cx="7212459" cy="646331"/>
          </a:xfrm>
          <a:prstGeom prst="rect">
            <a:avLst/>
          </a:prstGeom>
          <a:noFill/>
        </p:spPr>
        <p:txBody>
          <a:bodyPr wrap="square" rtlCol="0">
            <a:spAutoFit/>
          </a:bodyPr>
          <a:lstStyle/>
          <a:p>
            <a:r>
              <a:rPr lang="pt-BR" dirty="0" smtClean="0"/>
              <a:t>Pesquise o fornecedor, informe o valor do crédito e o motivo. Em seguida clique em inserir:</a:t>
            </a:r>
            <a:endParaRPr lang="pt-BR" dirty="0"/>
          </a:p>
        </p:txBody>
      </p:sp>
      <p:pic>
        <p:nvPicPr>
          <p:cNvPr id="8" name="Imagem 7"/>
          <p:cNvPicPr>
            <a:picLocks noChangeAspect="1"/>
          </p:cNvPicPr>
          <p:nvPr/>
        </p:nvPicPr>
        <p:blipFill>
          <a:blip r:embed="rId3"/>
          <a:stretch>
            <a:fillRect/>
          </a:stretch>
        </p:blipFill>
        <p:spPr>
          <a:xfrm>
            <a:off x="998021" y="3099233"/>
            <a:ext cx="6728145" cy="1065746"/>
          </a:xfrm>
          <a:prstGeom prst="rect">
            <a:avLst/>
          </a:prstGeom>
        </p:spPr>
        <p:style>
          <a:lnRef idx="2">
            <a:schemeClr val="dk1"/>
          </a:lnRef>
          <a:fillRef idx="1">
            <a:schemeClr val="lt1"/>
          </a:fillRef>
          <a:effectRef idx="0">
            <a:schemeClr val="dk1"/>
          </a:effectRef>
          <a:fontRef idx="minor">
            <a:schemeClr val="dk1"/>
          </a:fontRef>
        </p:style>
      </p:pic>
      <p:pic>
        <p:nvPicPr>
          <p:cNvPr id="9" name="Imagem 8"/>
          <p:cNvPicPr>
            <a:picLocks noChangeAspect="1"/>
          </p:cNvPicPr>
          <p:nvPr/>
        </p:nvPicPr>
        <p:blipFill>
          <a:blip r:embed="rId4"/>
          <a:stretch>
            <a:fillRect/>
          </a:stretch>
        </p:blipFill>
        <p:spPr>
          <a:xfrm>
            <a:off x="2073990" y="4181410"/>
            <a:ext cx="5029200" cy="704850"/>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41091527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8" y="368617"/>
            <a:ext cx="7471410" cy="398994"/>
          </a:xfrm>
        </p:spPr>
        <p:txBody>
          <a:bodyPr/>
          <a:lstStyle/>
          <a:p>
            <a:r>
              <a:rPr lang="pt-BR" dirty="0" smtClean="0"/>
              <a:t>Manutenção de lançamentos Manuais</a:t>
            </a:r>
            <a:endParaRPr lang="pt-BR" dirty="0"/>
          </a:p>
        </p:txBody>
      </p:sp>
      <p:pic>
        <p:nvPicPr>
          <p:cNvPr id="4" name="Imagem 3"/>
          <p:cNvPicPr>
            <a:picLocks noChangeAspect="1"/>
          </p:cNvPicPr>
          <p:nvPr/>
        </p:nvPicPr>
        <p:blipFill>
          <a:blip r:embed="rId2"/>
          <a:stretch>
            <a:fillRect/>
          </a:stretch>
        </p:blipFill>
        <p:spPr>
          <a:xfrm>
            <a:off x="2671281" y="3830398"/>
            <a:ext cx="2886075" cy="609600"/>
          </a:xfrm>
          <a:prstGeom prst="rect">
            <a:avLst/>
          </a:prstGeom>
        </p:spPr>
        <p:style>
          <a:lnRef idx="2">
            <a:schemeClr val="dk1"/>
          </a:lnRef>
          <a:fillRef idx="1">
            <a:schemeClr val="lt1"/>
          </a:fillRef>
          <a:effectRef idx="0">
            <a:schemeClr val="dk1"/>
          </a:effectRef>
          <a:fontRef idx="minor">
            <a:schemeClr val="dk1"/>
          </a:fontRef>
        </p:style>
      </p:pic>
      <p:sp>
        <p:nvSpPr>
          <p:cNvPr id="3" name="Espaço Reservado para Texto 2"/>
          <p:cNvSpPr>
            <a:spLocks noGrp="1"/>
          </p:cNvSpPr>
          <p:nvPr>
            <p:ph type="body" sz="quarter" idx="10"/>
          </p:nvPr>
        </p:nvSpPr>
        <p:spPr/>
        <p:txBody>
          <a:bodyPr/>
          <a:lstStyle/>
          <a:p>
            <a:r>
              <a:rPr lang="pt-BR" dirty="0"/>
              <a:t>CRM&gt; crédito Avulso&gt; Credito ao </a:t>
            </a:r>
            <a:r>
              <a:rPr lang="pt-BR" dirty="0" smtClean="0"/>
              <a:t>cliente ou Crédito ao cliente</a:t>
            </a:r>
            <a:endParaRPr lang="pt-BR" dirty="0"/>
          </a:p>
          <a:p>
            <a:pPr marL="0" indent="0">
              <a:buNone/>
            </a:pPr>
            <a:r>
              <a:rPr lang="pt-BR" dirty="0" smtClean="0"/>
              <a:t>Ao acessar a rotina é listado todos os lançamentos, ao lado de cada um encontramos 3 ícones:</a:t>
            </a:r>
            <a:endParaRPr lang="pt-BR" dirty="0"/>
          </a:p>
        </p:txBody>
      </p:sp>
      <p:pic>
        <p:nvPicPr>
          <p:cNvPr id="5" name="Imagem 4"/>
          <p:cNvPicPr>
            <a:picLocks noChangeAspect="1"/>
          </p:cNvPicPr>
          <p:nvPr/>
        </p:nvPicPr>
        <p:blipFill>
          <a:blip r:embed="rId3"/>
          <a:stretch>
            <a:fillRect/>
          </a:stretch>
        </p:blipFill>
        <p:spPr>
          <a:xfrm>
            <a:off x="1003549" y="2176076"/>
            <a:ext cx="438150" cy="266700"/>
          </a:xfrm>
          <a:prstGeom prst="rect">
            <a:avLst/>
          </a:prstGeom>
        </p:spPr>
        <p:style>
          <a:lnRef idx="2">
            <a:schemeClr val="dk1"/>
          </a:lnRef>
          <a:fillRef idx="1">
            <a:schemeClr val="lt1"/>
          </a:fillRef>
          <a:effectRef idx="0">
            <a:schemeClr val="dk1"/>
          </a:effectRef>
          <a:fontRef idx="minor">
            <a:schemeClr val="dk1"/>
          </a:fontRef>
        </p:style>
      </p:pic>
      <p:pic>
        <p:nvPicPr>
          <p:cNvPr id="6" name="Imagem 5"/>
          <p:cNvPicPr>
            <a:picLocks noChangeAspect="1"/>
          </p:cNvPicPr>
          <p:nvPr/>
        </p:nvPicPr>
        <p:blipFill>
          <a:blip r:embed="rId4"/>
          <a:stretch>
            <a:fillRect/>
          </a:stretch>
        </p:blipFill>
        <p:spPr>
          <a:xfrm>
            <a:off x="1139948" y="2827566"/>
            <a:ext cx="247650" cy="285750"/>
          </a:xfrm>
          <a:prstGeom prst="rect">
            <a:avLst/>
          </a:prstGeom>
        </p:spPr>
        <p:style>
          <a:lnRef idx="2">
            <a:schemeClr val="dk1"/>
          </a:lnRef>
          <a:fillRef idx="1">
            <a:schemeClr val="lt1"/>
          </a:fillRef>
          <a:effectRef idx="0">
            <a:schemeClr val="dk1"/>
          </a:effectRef>
          <a:fontRef idx="minor">
            <a:schemeClr val="dk1"/>
          </a:fontRef>
        </p:style>
      </p:pic>
      <p:pic>
        <p:nvPicPr>
          <p:cNvPr id="7" name="Imagem 6"/>
          <p:cNvPicPr>
            <a:picLocks noChangeAspect="1"/>
          </p:cNvPicPr>
          <p:nvPr/>
        </p:nvPicPr>
        <p:blipFill>
          <a:blip r:embed="rId5"/>
          <a:stretch>
            <a:fillRect/>
          </a:stretch>
        </p:blipFill>
        <p:spPr>
          <a:xfrm>
            <a:off x="1027361" y="3351691"/>
            <a:ext cx="390525" cy="276225"/>
          </a:xfrm>
          <a:prstGeom prst="rect">
            <a:avLst/>
          </a:prstGeom>
        </p:spPr>
        <p:style>
          <a:lnRef idx="2">
            <a:schemeClr val="dk1"/>
          </a:lnRef>
          <a:fillRef idx="1">
            <a:schemeClr val="lt1"/>
          </a:fillRef>
          <a:effectRef idx="0">
            <a:schemeClr val="dk1"/>
          </a:effectRef>
          <a:fontRef idx="minor">
            <a:schemeClr val="dk1"/>
          </a:fontRef>
        </p:style>
      </p:pic>
      <p:sp>
        <p:nvSpPr>
          <p:cNvPr id="8" name="CaixaDeTexto 7"/>
          <p:cNvSpPr txBox="1"/>
          <p:nvPr/>
        </p:nvSpPr>
        <p:spPr>
          <a:xfrm>
            <a:off x="1376736" y="2058256"/>
            <a:ext cx="7233007" cy="1569660"/>
          </a:xfrm>
          <a:prstGeom prst="rect">
            <a:avLst/>
          </a:prstGeom>
          <a:noFill/>
        </p:spPr>
        <p:txBody>
          <a:bodyPr wrap="square" rtlCol="0">
            <a:spAutoFit/>
          </a:bodyPr>
          <a:lstStyle/>
          <a:p>
            <a:r>
              <a:rPr lang="pt-BR" sz="1600" b="1" dirty="0" smtClean="0"/>
              <a:t>Adicionar crédito ao cliente: </a:t>
            </a:r>
            <a:r>
              <a:rPr lang="pt-BR" sz="1600" dirty="0" smtClean="0"/>
              <a:t>Ao utilizar este recurso o valor informado irá somar ao valor atual</a:t>
            </a:r>
          </a:p>
          <a:p>
            <a:endParaRPr lang="pt-BR" sz="1600" dirty="0" smtClean="0"/>
          </a:p>
          <a:p>
            <a:r>
              <a:rPr lang="pt-BR" sz="1600" b="1" dirty="0" smtClean="0"/>
              <a:t>Zerar: </a:t>
            </a:r>
            <a:r>
              <a:rPr lang="pt-BR" sz="1600" dirty="0" smtClean="0"/>
              <a:t>Zera o saldo de créditos</a:t>
            </a:r>
          </a:p>
          <a:p>
            <a:endParaRPr lang="pt-BR" sz="1600" dirty="0" smtClean="0"/>
          </a:p>
          <a:p>
            <a:r>
              <a:rPr lang="pt-BR" sz="1600" b="1" dirty="0" smtClean="0"/>
              <a:t>Detalhar: </a:t>
            </a:r>
            <a:r>
              <a:rPr lang="pt-BR" sz="1600" dirty="0" smtClean="0"/>
              <a:t>traz um histórico de lançamento e manutenções com seus motivos.</a:t>
            </a:r>
            <a:endParaRPr lang="pt-BR" sz="1600" dirty="0"/>
          </a:p>
        </p:txBody>
      </p:sp>
      <p:sp>
        <p:nvSpPr>
          <p:cNvPr id="9" name="CaixaDeTexto 8"/>
          <p:cNvSpPr txBox="1"/>
          <p:nvPr/>
        </p:nvSpPr>
        <p:spPr>
          <a:xfrm>
            <a:off x="246580" y="4572000"/>
            <a:ext cx="7346022" cy="430887"/>
          </a:xfrm>
          <a:prstGeom prst="rect">
            <a:avLst/>
          </a:prstGeom>
          <a:noFill/>
        </p:spPr>
        <p:txBody>
          <a:bodyPr wrap="square" rtlCol="0">
            <a:spAutoFit/>
          </a:bodyPr>
          <a:lstStyle/>
          <a:p>
            <a:r>
              <a:rPr lang="pt-BR" sz="1100" dirty="0" smtClean="0"/>
              <a:t>Esta opção está disponível apenas para lançamentos manuais, lançamentos gerados através de documentos fiscais não são listados nesta tela, e são cancelados somente através do cancelamento/ Exclusão do documento fiscal de origem</a:t>
            </a:r>
            <a:endParaRPr lang="pt-BR" sz="1100" dirty="0"/>
          </a:p>
        </p:txBody>
      </p:sp>
    </p:spTree>
    <p:extLst>
      <p:ext uri="{BB962C8B-B14F-4D97-AF65-F5344CB8AC3E}">
        <p14:creationId xmlns:p14="http://schemas.microsoft.com/office/powerpoint/2010/main" val="11238460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8" y="169120"/>
            <a:ext cx="8215605" cy="398994"/>
          </a:xfrm>
        </p:spPr>
        <p:txBody>
          <a:bodyPr/>
          <a:lstStyle/>
          <a:p>
            <a:r>
              <a:rPr lang="pt-BR" dirty="0" smtClean="0"/>
              <a:t>Geração de Credito através de devolução de nota</a:t>
            </a:r>
            <a:endParaRPr lang="pt-BR" dirty="0"/>
          </a:p>
        </p:txBody>
      </p:sp>
      <p:sp>
        <p:nvSpPr>
          <p:cNvPr id="3" name="Espaço Reservado para Texto 2"/>
          <p:cNvSpPr>
            <a:spLocks noGrp="1"/>
          </p:cNvSpPr>
          <p:nvPr>
            <p:ph type="body" sz="quarter" idx="10"/>
          </p:nvPr>
        </p:nvSpPr>
        <p:spPr>
          <a:xfrm>
            <a:off x="480787" y="881154"/>
            <a:ext cx="8215606" cy="3158151"/>
          </a:xfrm>
        </p:spPr>
        <p:txBody>
          <a:bodyPr/>
          <a:lstStyle/>
          <a:p>
            <a:r>
              <a:rPr lang="pt-BR" dirty="0" smtClean="0"/>
              <a:t>Ao emitir uma nota fiscal de devolução, tanto de compra como de venda através da rotina: Faturamento&gt; Emissão de nota fiscal&gt; utilizando uma natureza de operação com estes fins, na tela de pagamento aparece uma opção, que quando selecionada, ao finalizar a venda, gera um credito ao cliente ou fornecedor da nota.</a:t>
            </a:r>
          </a:p>
          <a:p>
            <a:r>
              <a:rPr lang="pt-BR" dirty="0" smtClean="0"/>
              <a:t>Cancelamento de nota não gera Credito ao cliente, somente devolução.</a:t>
            </a:r>
          </a:p>
          <a:p>
            <a:r>
              <a:rPr lang="pt-BR" dirty="0" smtClean="0"/>
              <a:t>Caso o cliente utilize venda com entrega futura, indiferente se a devolução ocorre na etapa de emissão da venda ou da remessa, no momento em que haver devolução irá obedecer a lógica da rotina normalmente.</a:t>
            </a:r>
            <a:endParaRPr lang="pt-BR" dirty="0"/>
          </a:p>
        </p:txBody>
      </p:sp>
      <p:pic>
        <p:nvPicPr>
          <p:cNvPr id="4" name="Imagem 3"/>
          <p:cNvPicPr>
            <a:picLocks noChangeAspect="1"/>
          </p:cNvPicPr>
          <p:nvPr/>
        </p:nvPicPr>
        <p:blipFill>
          <a:blip r:embed="rId2"/>
          <a:stretch>
            <a:fillRect/>
          </a:stretch>
        </p:blipFill>
        <p:spPr>
          <a:xfrm>
            <a:off x="1495157" y="2927725"/>
            <a:ext cx="5326884" cy="2045071"/>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33934958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8" y="333816"/>
            <a:ext cx="7769360" cy="398994"/>
          </a:xfrm>
        </p:spPr>
        <p:txBody>
          <a:bodyPr/>
          <a:lstStyle/>
          <a:p>
            <a:r>
              <a:rPr lang="pt-BR" dirty="0" smtClean="0"/>
              <a:t>Utilização de créditos para baixa de faturas:</a:t>
            </a:r>
            <a:endParaRPr lang="pt-BR" dirty="0"/>
          </a:p>
        </p:txBody>
      </p:sp>
      <p:sp>
        <p:nvSpPr>
          <p:cNvPr id="3" name="Espaço Reservado para Texto 2"/>
          <p:cNvSpPr>
            <a:spLocks noGrp="1"/>
          </p:cNvSpPr>
          <p:nvPr>
            <p:ph type="body" sz="quarter" idx="10"/>
          </p:nvPr>
        </p:nvSpPr>
        <p:spPr>
          <a:xfrm>
            <a:off x="480787" y="945223"/>
            <a:ext cx="8215606" cy="3176276"/>
          </a:xfrm>
        </p:spPr>
        <p:txBody>
          <a:bodyPr/>
          <a:lstStyle/>
          <a:p>
            <a:r>
              <a:rPr lang="pt-BR" dirty="0" smtClean="0"/>
              <a:t>Ao realizar uma baixa de faturas, seja a pagar (fornecedores) ou a receber(clientes) </a:t>
            </a:r>
            <a:r>
              <a:rPr lang="pt-BR" dirty="0" err="1" smtClean="0"/>
              <a:t>ta</a:t>
            </a:r>
            <a:r>
              <a:rPr lang="pt-BR" dirty="0" smtClean="0"/>
              <a:t> tela de baixa de faturas exibe uma opção “Usa Credito do cliente como parte do pagamento” ao clicar, abre uma tela com todos os créditos disponíveis, e um campo para informar quanto que você deseja utilizar deste crédito para baixa deste título.</a:t>
            </a:r>
            <a:endParaRPr lang="pt-BR" dirty="0"/>
          </a:p>
        </p:txBody>
      </p:sp>
      <p:pic>
        <p:nvPicPr>
          <p:cNvPr id="5" name="Imagem 4"/>
          <p:cNvPicPr>
            <a:picLocks noChangeAspect="1"/>
          </p:cNvPicPr>
          <p:nvPr/>
        </p:nvPicPr>
        <p:blipFill>
          <a:blip r:embed="rId2"/>
          <a:stretch>
            <a:fillRect/>
          </a:stretch>
        </p:blipFill>
        <p:spPr>
          <a:xfrm>
            <a:off x="830109" y="2840830"/>
            <a:ext cx="6228237" cy="2162685"/>
          </a:xfrm>
          <a:prstGeom prst="rect">
            <a:avLst/>
          </a:prstGeom>
        </p:spPr>
        <p:style>
          <a:lnRef idx="2">
            <a:schemeClr val="dk1"/>
          </a:lnRef>
          <a:fillRef idx="1">
            <a:schemeClr val="lt1"/>
          </a:fillRef>
          <a:effectRef idx="0">
            <a:schemeClr val="dk1"/>
          </a:effectRef>
          <a:fontRef idx="minor">
            <a:schemeClr val="dk1"/>
          </a:fontRef>
        </p:style>
      </p:pic>
      <p:pic>
        <p:nvPicPr>
          <p:cNvPr id="4" name="Imagem 3"/>
          <p:cNvPicPr>
            <a:picLocks noChangeAspect="1"/>
          </p:cNvPicPr>
          <p:nvPr/>
        </p:nvPicPr>
        <p:blipFill>
          <a:blip r:embed="rId3"/>
          <a:stretch>
            <a:fillRect/>
          </a:stretch>
        </p:blipFill>
        <p:spPr>
          <a:xfrm>
            <a:off x="830109" y="2018406"/>
            <a:ext cx="1000125" cy="723900"/>
          </a:xfrm>
          <a:prstGeom prst="rect">
            <a:avLst/>
          </a:prstGeom>
        </p:spPr>
      </p:pic>
      <p:sp>
        <p:nvSpPr>
          <p:cNvPr id="6" name="CaixaDeTexto 5"/>
          <p:cNvSpPr txBox="1"/>
          <p:nvPr/>
        </p:nvSpPr>
        <p:spPr>
          <a:xfrm>
            <a:off x="1941815" y="2018406"/>
            <a:ext cx="5024063" cy="646331"/>
          </a:xfrm>
          <a:prstGeom prst="rect">
            <a:avLst/>
          </a:prstGeom>
          <a:noFill/>
        </p:spPr>
        <p:txBody>
          <a:bodyPr wrap="square" rtlCol="0">
            <a:spAutoFit/>
          </a:bodyPr>
          <a:lstStyle/>
          <a:p>
            <a:r>
              <a:rPr lang="pt-BR" dirty="0" smtClean="0"/>
              <a:t>Quando a baixa é por lote, o ícone do crédito aparece ao lado da fatura a ser baixada.</a:t>
            </a:r>
            <a:endParaRPr lang="pt-BR" dirty="0"/>
          </a:p>
        </p:txBody>
      </p:sp>
      <p:sp>
        <p:nvSpPr>
          <p:cNvPr id="7" name="CaixaDeTexto 6"/>
          <p:cNvSpPr txBox="1"/>
          <p:nvPr/>
        </p:nvSpPr>
        <p:spPr>
          <a:xfrm>
            <a:off x="7253555" y="2742306"/>
            <a:ext cx="1705510" cy="2031325"/>
          </a:xfrm>
          <a:prstGeom prst="rect">
            <a:avLst/>
          </a:prstGeom>
          <a:noFill/>
        </p:spPr>
        <p:txBody>
          <a:bodyPr wrap="square" rtlCol="0">
            <a:spAutoFit/>
          </a:bodyPr>
          <a:lstStyle/>
          <a:p>
            <a:r>
              <a:rPr lang="pt-BR" dirty="0" smtClean="0"/>
              <a:t>Se baixada individual, o ícone do credito aparece junto com o </a:t>
            </a:r>
            <a:r>
              <a:rPr lang="pt-BR" dirty="0" err="1" smtClean="0"/>
              <a:t>icone</a:t>
            </a:r>
            <a:r>
              <a:rPr lang="pt-BR" dirty="0" smtClean="0"/>
              <a:t> para uso de cheque.</a:t>
            </a:r>
            <a:endParaRPr lang="pt-BR" dirty="0"/>
          </a:p>
        </p:txBody>
      </p:sp>
    </p:spTree>
    <p:extLst>
      <p:ext uri="{BB962C8B-B14F-4D97-AF65-F5344CB8AC3E}">
        <p14:creationId xmlns:p14="http://schemas.microsoft.com/office/powerpoint/2010/main" val="24437125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8" y="368617"/>
            <a:ext cx="8447455" cy="398994"/>
          </a:xfrm>
        </p:spPr>
        <p:txBody>
          <a:bodyPr/>
          <a:lstStyle/>
          <a:p>
            <a:r>
              <a:rPr lang="pt-BR" dirty="0" smtClean="0"/>
              <a:t>Utilização de Créditos como Pagamento na Nota</a:t>
            </a:r>
            <a:endParaRPr lang="pt-BR" dirty="0"/>
          </a:p>
        </p:txBody>
      </p:sp>
      <p:sp>
        <p:nvSpPr>
          <p:cNvPr id="3" name="Espaço Reservado para Texto 2"/>
          <p:cNvSpPr>
            <a:spLocks noGrp="1"/>
          </p:cNvSpPr>
          <p:nvPr>
            <p:ph type="body" sz="quarter" idx="10"/>
          </p:nvPr>
        </p:nvSpPr>
        <p:spPr/>
        <p:txBody>
          <a:bodyPr/>
          <a:lstStyle/>
          <a:p>
            <a:r>
              <a:rPr lang="pt-BR" dirty="0" smtClean="0"/>
              <a:t>Para todo cliente ou fornecedor que possuir crédito, na entrada de nota (no caso de fornecedores) ou na emissão de nota fiscal (no caso do cliente) na tela de pagamento irá aparecer se o mesmo tem credito disponível. Informe no campo aberto o quanto você quer utilizar deste credito, e ao seguir para o próximo campo, o sistema desconta este valor do total a ser recebido ou pago.</a:t>
            </a:r>
          </a:p>
          <a:p>
            <a:r>
              <a:rPr lang="pt-BR" dirty="0" smtClean="0"/>
              <a:t>No documento fiscal este valor de crédito é somado sempre como Dinheiro.</a:t>
            </a:r>
            <a:endParaRPr lang="pt-BR" dirty="0"/>
          </a:p>
        </p:txBody>
      </p:sp>
      <p:pic>
        <p:nvPicPr>
          <p:cNvPr id="4" name="Imagem 3"/>
          <p:cNvPicPr>
            <a:picLocks noChangeAspect="1"/>
          </p:cNvPicPr>
          <p:nvPr/>
        </p:nvPicPr>
        <p:blipFill>
          <a:blip r:embed="rId2"/>
          <a:stretch>
            <a:fillRect/>
          </a:stretch>
        </p:blipFill>
        <p:spPr>
          <a:xfrm>
            <a:off x="859871" y="2543656"/>
            <a:ext cx="7287535" cy="1742229"/>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4194114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8" y="368617"/>
            <a:ext cx="6978250" cy="398994"/>
          </a:xfrm>
        </p:spPr>
        <p:txBody>
          <a:bodyPr/>
          <a:lstStyle/>
          <a:p>
            <a:r>
              <a:rPr lang="pt-BR" dirty="0" smtClean="0"/>
              <a:t>Relatório de Geração de Crédito Manual</a:t>
            </a:r>
            <a:endParaRPr lang="pt-BR" dirty="0"/>
          </a:p>
        </p:txBody>
      </p:sp>
      <p:pic>
        <p:nvPicPr>
          <p:cNvPr id="4" name="Imagem 3"/>
          <p:cNvPicPr>
            <a:picLocks noChangeAspect="1"/>
          </p:cNvPicPr>
          <p:nvPr/>
        </p:nvPicPr>
        <p:blipFill>
          <a:blip r:embed="rId2"/>
          <a:stretch>
            <a:fillRect/>
          </a:stretch>
        </p:blipFill>
        <p:spPr>
          <a:xfrm>
            <a:off x="1175539" y="2040969"/>
            <a:ext cx="6826102" cy="2009775"/>
          </a:xfrm>
          <a:prstGeom prst="rect">
            <a:avLst/>
          </a:prstGeom>
        </p:spPr>
        <p:style>
          <a:lnRef idx="2">
            <a:schemeClr val="dk1"/>
          </a:lnRef>
          <a:fillRef idx="1">
            <a:schemeClr val="lt1"/>
          </a:fillRef>
          <a:effectRef idx="0">
            <a:schemeClr val="dk1"/>
          </a:effectRef>
          <a:fontRef idx="minor">
            <a:schemeClr val="dk1"/>
          </a:fontRef>
        </p:style>
      </p:pic>
      <p:sp>
        <p:nvSpPr>
          <p:cNvPr id="3" name="Espaço Reservado para Texto 2"/>
          <p:cNvSpPr>
            <a:spLocks noGrp="1"/>
          </p:cNvSpPr>
          <p:nvPr>
            <p:ph type="body" sz="quarter" idx="10"/>
          </p:nvPr>
        </p:nvSpPr>
        <p:spPr>
          <a:xfrm>
            <a:off x="480787" y="1127732"/>
            <a:ext cx="8215606" cy="3158151"/>
          </a:xfrm>
        </p:spPr>
        <p:txBody>
          <a:bodyPr/>
          <a:lstStyle/>
          <a:p>
            <a:r>
              <a:rPr lang="pt-BR" dirty="0" smtClean="0"/>
              <a:t>Ao acessar a rotina em CRM&gt; Credito Avulso&gt; Crédito ao cliente ou Crédito ao Fornecedor&gt; (Mesmo local que faz o lançamento manual)  é listado somente os lançamentos manuais inseridos ao cliente ou fornecedor</a:t>
            </a:r>
            <a:endParaRPr lang="pt-BR" dirty="0"/>
          </a:p>
        </p:txBody>
      </p:sp>
    </p:spTree>
    <p:extLst>
      <p:ext uri="{BB962C8B-B14F-4D97-AF65-F5344CB8AC3E}">
        <p14:creationId xmlns:p14="http://schemas.microsoft.com/office/powerpoint/2010/main" val="25611400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8" y="368617"/>
            <a:ext cx="7337846" cy="398994"/>
          </a:xfrm>
        </p:spPr>
        <p:txBody>
          <a:bodyPr/>
          <a:lstStyle/>
          <a:p>
            <a:r>
              <a:rPr lang="pt-BR" dirty="0" smtClean="0"/>
              <a:t>Relatório de Crédito de clientes</a:t>
            </a:r>
            <a:endParaRPr lang="pt-BR" dirty="0"/>
          </a:p>
        </p:txBody>
      </p:sp>
      <p:sp>
        <p:nvSpPr>
          <p:cNvPr id="3" name="Espaço Reservado para Texto 2"/>
          <p:cNvSpPr>
            <a:spLocks noGrp="1"/>
          </p:cNvSpPr>
          <p:nvPr>
            <p:ph type="body" sz="quarter" idx="10"/>
          </p:nvPr>
        </p:nvSpPr>
        <p:spPr/>
        <p:txBody>
          <a:bodyPr/>
          <a:lstStyle/>
          <a:p>
            <a:r>
              <a:rPr lang="pt-BR" dirty="0" smtClean="0"/>
              <a:t>Para visualizar o total de saldo de créditos (seja de origem manual ou por devolução) do cliente ou fornecedor deve ser utilizado o </a:t>
            </a:r>
            <a:r>
              <a:rPr lang="pt-BR" b="1" dirty="0" smtClean="0"/>
              <a:t>relatório de extrato de clientes</a:t>
            </a:r>
            <a:r>
              <a:rPr lang="pt-BR" dirty="0" smtClean="0"/>
              <a:t>. Que pode ser acessado por ADM&gt; financeiro&gt; Contas a receber (para clientes) ou Contas a pagar (para fornecedores)&gt; Ou </a:t>
            </a:r>
            <a:r>
              <a:rPr lang="pt-BR" dirty="0" err="1" smtClean="0"/>
              <a:t>atráves</a:t>
            </a:r>
            <a:r>
              <a:rPr lang="pt-BR" dirty="0" smtClean="0"/>
              <a:t> de CRM&gt; pesquisa&gt; Pesquise o cliente ou fornecedor&gt; “Informações financeira deste cliente”</a:t>
            </a:r>
          </a:p>
        </p:txBody>
      </p:sp>
      <p:pic>
        <p:nvPicPr>
          <p:cNvPr id="4" name="Imagem 3"/>
          <p:cNvPicPr>
            <a:picLocks noChangeAspect="1"/>
          </p:cNvPicPr>
          <p:nvPr/>
        </p:nvPicPr>
        <p:blipFill>
          <a:blip r:embed="rId2"/>
          <a:stretch>
            <a:fillRect/>
          </a:stretch>
        </p:blipFill>
        <p:spPr>
          <a:xfrm>
            <a:off x="2957513" y="2241886"/>
            <a:ext cx="2292582" cy="1393132"/>
          </a:xfrm>
          <a:prstGeom prst="rect">
            <a:avLst/>
          </a:prstGeom>
        </p:spPr>
        <p:style>
          <a:lnRef idx="2">
            <a:schemeClr val="dk1"/>
          </a:lnRef>
          <a:fillRef idx="1">
            <a:schemeClr val="lt1"/>
          </a:fillRef>
          <a:effectRef idx="0">
            <a:schemeClr val="dk1"/>
          </a:effectRef>
          <a:fontRef idx="minor">
            <a:schemeClr val="dk1"/>
          </a:fontRef>
        </p:style>
      </p:pic>
      <p:pic>
        <p:nvPicPr>
          <p:cNvPr id="5" name="Imagem 4"/>
          <p:cNvPicPr>
            <a:picLocks noChangeAspect="1"/>
          </p:cNvPicPr>
          <p:nvPr/>
        </p:nvPicPr>
        <p:blipFill>
          <a:blip r:embed="rId3"/>
          <a:stretch>
            <a:fillRect/>
          </a:stretch>
        </p:blipFill>
        <p:spPr>
          <a:xfrm>
            <a:off x="480788" y="3385590"/>
            <a:ext cx="7488865" cy="1266825"/>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6312998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8" y="368617"/>
            <a:ext cx="8478277" cy="398994"/>
          </a:xfrm>
        </p:spPr>
        <p:txBody>
          <a:bodyPr/>
          <a:lstStyle/>
          <a:p>
            <a:r>
              <a:rPr lang="pt-BR" dirty="0" smtClean="0"/>
              <a:t>Demonstração Prática – </a:t>
            </a:r>
            <a:r>
              <a:rPr lang="en-US" dirty="0" err="1" smtClean="0"/>
              <a:t>Geração</a:t>
            </a:r>
            <a:r>
              <a:rPr lang="en-US" dirty="0" smtClean="0"/>
              <a:t> </a:t>
            </a:r>
            <a:r>
              <a:rPr lang="en-US" dirty="0"/>
              <a:t>de </a:t>
            </a:r>
            <a:r>
              <a:rPr lang="en-US" dirty="0" err="1"/>
              <a:t>Crédito</a:t>
            </a:r>
            <a:r>
              <a:rPr lang="pt-BR" dirty="0" smtClean="0"/>
              <a:t> </a:t>
            </a:r>
            <a:endParaRPr lang="pt-BR" dirty="0"/>
          </a:p>
        </p:txBody>
      </p:sp>
      <p:sp>
        <p:nvSpPr>
          <p:cNvPr id="3" name="Espaço Reservado para Texto 2"/>
          <p:cNvSpPr>
            <a:spLocks noGrp="1"/>
          </p:cNvSpPr>
          <p:nvPr>
            <p:ph type="body" sz="quarter" idx="10"/>
          </p:nvPr>
        </p:nvSpPr>
        <p:spPr/>
        <p:txBody>
          <a:bodyPr>
            <a:normAutofit lnSpcReduction="10000"/>
          </a:bodyPr>
          <a:lstStyle/>
          <a:p>
            <a:r>
              <a:rPr lang="pt-BR" dirty="0" smtClean="0"/>
              <a:t>Para uso desta rotina é necessário que todas as parametrizações estejam devidamente configuradas. Para implementação desta funcionalidade é recomendado uma implantação por um consultor do produto Microvix.</a:t>
            </a:r>
          </a:p>
          <a:p>
            <a:endParaRPr lang="pt-BR" dirty="0"/>
          </a:p>
          <a:p>
            <a:r>
              <a:rPr lang="pt-BR" dirty="0" smtClean="0"/>
              <a:t>Lançamento Manual – Cliente e Fornecedores</a:t>
            </a:r>
          </a:p>
          <a:p>
            <a:r>
              <a:rPr lang="pt-BR" dirty="0" smtClean="0"/>
              <a:t>Manutenção de lançamento Manual</a:t>
            </a:r>
          </a:p>
          <a:p>
            <a:r>
              <a:rPr lang="pt-BR" dirty="0" smtClean="0"/>
              <a:t>Emissão de nota fiscal de venda para cliente com crédito</a:t>
            </a:r>
          </a:p>
          <a:p>
            <a:r>
              <a:rPr lang="pt-BR" dirty="0" smtClean="0"/>
              <a:t>Entrada de nota fiscal para fornecedor com crédito</a:t>
            </a:r>
          </a:p>
          <a:p>
            <a:r>
              <a:rPr lang="pt-BR" dirty="0" smtClean="0"/>
              <a:t>Devolução de nota fiscal com Geração de </a:t>
            </a:r>
            <a:r>
              <a:rPr lang="pt-BR" dirty="0" smtClean="0"/>
              <a:t>Crédito</a:t>
            </a:r>
          </a:p>
          <a:p>
            <a:r>
              <a:rPr lang="pt-BR" dirty="0" smtClean="0"/>
              <a:t>Baixa de Faturas Utilizando crédito (á pagar e á receber)</a:t>
            </a:r>
            <a:endParaRPr lang="pt-BR" dirty="0" smtClean="0"/>
          </a:p>
          <a:p>
            <a:r>
              <a:rPr lang="pt-BR" dirty="0" smtClean="0"/>
              <a:t>Geração de relatório (extrato de clientes/fornecedores)</a:t>
            </a:r>
          </a:p>
          <a:p>
            <a:endParaRPr lang="pt-BR" dirty="0"/>
          </a:p>
        </p:txBody>
      </p:sp>
    </p:spTree>
    <p:extLst>
      <p:ext uri="{BB962C8B-B14F-4D97-AF65-F5344CB8AC3E}">
        <p14:creationId xmlns:p14="http://schemas.microsoft.com/office/powerpoint/2010/main" val="29521519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pt-BR" dirty="0">
                <a:solidFill>
                  <a:srgbClr val="5A2D91"/>
                </a:solidFill>
              </a:rPr>
              <a:t>Agradecemos sua participação!</a:t>
            </a:r>
            <a:endParaRPr lang="en-US" dirty="0"/>
          </a:p>
        </p:txBody>
      </p:sp>
      <p:sp>
        <p:nvSpPr>
          <p:cNvPr id="5" name="Text Placeholder 4"/>
          <p:cNvSpPr>
            <a:spLocks noGrp="1"/>
          </p:cNvSpPr>
          <p:nvPr>
            <p:ph type="body" sz="quarter" idx="10"/>
          </p:nvPr>
        </p:nvSpPr>
        <p:spPr/>
        <p:txBody>
          <a:bodyPr>
            <a:normAutofit fontScale="85000" lnSpcReduction="10000"/>
          </a:bodyPr>
          <a:lstStyle/>
          <a:p>
            <a:r>
              <a:rPr lang="pt-BR" dirty="0">
                <a:solidFill>
                  <a:schemeClr val="tx1">
                    <a:lumMod val="85000"/>
                    <a:lumOff val="15000"/>
                  </a:schemeClr>
                </a:solidFill>
              </a:rPr>
              <a:t>Para maiores informações sobre treinamentos, acesse:</a:t>
            </a:r>
            <a:br>
              <a:rPr lang="pt-BR" dirty="0">
                <a:solidFill>
                  <a:schemeClr val="tx1">
                    <a:lumMod val="85000"/>
                    <a:lumOff val="15000"/>
                  </a:schemeClr>
                </a:solidFill>
              </a:rPr>
            </a:br>
            <a:r>
              <a:rPr lang="pt-BR" dirty="0" err="1">
                <a:solidFill>
                  <a:schemeClr val="tx1">
                    <a:lumMod val="85000"/>
                    <a:lumOff val="15000"/>
                  </a:schemeClr>
                </a:solidFill>
              </a:rPr>
              <a:t>www.educar.linx.com.br</a:t>
            </a:r>
            <a:endParaRPr lang="en-US" dirty="0">
              <a:solidFill>
                <a:schemeClr val="tx1">
                  <a:lumMod val="85000"/>
                  <a:lumOff val="15000"/>
                </a:schemeClr>
              </a:solidFill>
            </a:endParaRPr>
          </a:p>
        </p:txBody>
      </p:sp>
    </p:spTree>
    <p:extLst>
      <p:ext uri="{BB962C8B-B14F-4D97-AF65-F5344CB8AC3E}">
        <p14:creationId xmlns:p14="http://schemas.microsoft.com/office/powerpoint/2010/main" val="23993039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Introdução.</a:t>
            </a:r>
            <a:endParaRPr lang="pt-BR" dirty="0"/>
          </a:p>
        </p:txBody>
      </p:sp>
      <p:sp>
        <p:nvSpPr>
          <p:cNvPr id="3" name="Espaço Reservado para Texto 2"/>
          <p:cNvSpPr>
            <a:spLocks noGrp="1"/>
          </p:cNvSpPr>
          <p:nvPr>
            <p:ph type="body" sz="quarter" idx="10"/>
          </p:nvPr>
        </p:nvSpPr>
        <p:spPr/>
        <p:txBody>
          <a:bodyPr/>
          <a:lstStyle/>
          <a:p>
            <a:r>
              <a:rPr lang="pt-BR" dirty="0" smtClean="0"/>
              <a:t>Através da rotina de geração de crédito é possível realizar adiantamento de clientes e fornecedores.</a:t>
            </a:r>
          </a:p>
          <a:p>
            <a:pPr marL="0" indent="0">
              <a:buNone/>
            </a:pPr>
            <a:endParaRPr lang="pt-BR" dirty="0"/>
          </a:p>
          <a:p>
            <a:pPr marL="0" indent="0">
              <a:buNone/>
            </a:pPr>
            <a:r>
              <a:rPr lang="pt-BR" dirty="0" smtClean="0"/>
              <a:t>Através da funcionalidade de lançamento avulso, será possível criar créditos a clientes ou fornecedores para que seja utilizado na baixa de faturas, ou como parte de pagamento na emissão de uma nota fiscal.</a:t>
            </a:r>
          </a:p>
          <a:p>
            <a:pPr marL="0" indent="0">
              <a:buNone/>
            </a:pPr>
            <a:endParaRPr lang="pt-BR" dirty="0"/>
          </a:p>
          <a:p>
            <a:pPr marL="0" indent="0">
              <a:buNone/>
            </a:pPr>
            <a:r>
              <a:rPr lang="pt-BR" dirty="0" smtClean="0"/>
              <a:t>Esta funcionalidade também possibilita a geração ou não de créditos de forma automática no momento da devolução da nota. Seja ela de cliente ou de fornecedor.</a:t>
            </a:r>
            <a:endParaRPr lang="pt-BR" dirty="0"/>
          </a:p>
        </p:txBody>
      </p:sp>
    </p:spTree>
    <p:extLst>
      <p:ext uri="{BB962C8B-B14F-4D97-AF65-F5344CB8AC3E}">
        <p14:creationId xmlns:p14="http://schemas.microsoft.com/office/powerpoint/2010/main" val="7433618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Acesso</a:t>
            </a:r>
            <a:r>
              <a:rPr lang="en-US" dirty="0" smtClean="0"/>
              <a:t> </a:t>
            </a:r>
            <a:r>
              <a:rPr lang="en-US" dirty="0" err="1" smtClean="0"/>
              <a:t>Restrito</a:t>
            </a:r>
            <a:endParaRPr lang="en-US" dirty="0"/>
          </a:p>
        </p:txBody>
      </p:sp>
      <p:pic>
        <p:nvPicPr>
          <p:cNvPr id="2" name="Imagem 1"/>
          <p:cNvPicPr>
            <a:picLocks noChangeAspect="1"/>
          </p:cNvPicPr>
          <p:nvPr/>
        </p:nvPicPr>
        <p:blipFill>
          <a:blip r:embed="rId2"/>
          <a:stretch>
            <a:fillRect/>
          </a:stretch>
        </p:blipFill>
        <p:spPr>
          <a:xfrm>
            <a:off x="2856216" y="2706809"/>
            <a:ext cx="2381250" cy="180975"/>
          </a:xfrm>
          <a:prstGeom prst="rect">
            <a:avLst/>
          </a:prstGeom>
        </p:spPr>
        <p:style>
          <a:lnRef idx="2">
            <a:schemeClr val="dk1"/>
          </a:lnRef>
          <a:fillRef idx="1">
            <a:schemeClr val="lt1"/>
          </a:fillRef>
          <a:effectRef idx="0">
            <a:schemeClr val="dk1"/>
          </a:effectRef>
          <a:fontRef idx="minor">
            <a:schemeClr val="dk1"/>
          </a:fontRef>
        </p:style>
      </p:pic>
      <p:sp>
        <p:nvSpPr>
          <p:cNvPr id="5" name="Text Placeholder 4"/>
          <p:cNvSpPr>
            <a:spLocks noGrp="1"/>
          </p:cNvSpPr>
          <p:nvPr>
            <p:ph type="body" sz="quarter" idx="10"/>
          </p:nvPr>
        </p:nvSpPr>
        <p:spPr/>
        <p:txBody>
          <a:bodyPr/>
          <a:lstStyle/>
          <a:p>
            <a:r>
              <a:rPr lang="en-US" b="1" dirty="0" err="1" smtClean="0"/>
              <a:t>Empresa</a:t>
            </a:r>
            <a:r>
              <a:rPr lang="en-US" b="1" dirty="0" smtClean="0"/>
              <a:t>&gt; </a:t>
            </a:r>
            <a:r>
              <a:rPr lang="en-US" b="1" dirty="0" err="1"/>
              <a:t>P</a:t>
            </a:r>
            <a:r>
              <a:rPr lang="en-US" b="1" dirty="0" err="1" smtClean="0"/>
              <a:t>arametros</a:t>
            </a:r>
            <a:r>
              <a:rPr lang="en-US" b="1" dirty="0" smtClean="0"/>
              <a:t> </a:t>
            </a:r>
            <a:r>
              <a:rPr lang="en-US" b="1" dirty="0" err="1" smtClean="0"/>
              <a:t>Globais</a:t>
            </a:r>
            <a:r>
              <a:rPr lang="en-US" b="1" dirty="0" smtClean="0"/>
              <a:t>&gt; </a:t>
            </a:r>
            <a:r>
              <a:rPr lang="en-US" b="1" dirty="0" err="1" smtClean="0"/>
              <a:t>Acesso</a:t>
            </a:r>
            <a:r>
              <a:rPr lang="en-US" b="1" dirty="0" smtClean="0"/>
              <a:t> </a:t>
            </a:r>
            <a:r>
              <a:rPr lang="en-US" b="1" dirty="0" err="1" smtClean="0"/>
              <a:t>Restrito</a:t>
            </a:r>
            <a:r>
              <a:rPr lang="en-US" b="1" dirty="0" smtClean="0"/>
              <a:t>&gt; CRM&gt;</a:t>
            </a:r>
          </a:p>
          <a:p>
            <a:pPr marL="0" indent="0">
              <a:buNone/>
            </a:pPr>
            <a:r>
              <a:rPr lang="en-US" dirty="0" smtClean="0"/>
              <a:t>Para </a:t>
            </a:r>
            <a:r>
              <a:rPr lang="en-US" dirty="0" err="1" smtClean="0"/>
              <a:t>habilitar</a:t>
            </a:r>
            <a:r>
              <a:rPr lang="en-US" dirty="0" smtClean="0"/>
              <a:t> </a:t>
            </a:r>
            <a:r>
              <a:rPr lang="en-US" dirty="0" err="1" smtClean="0"/>
              <a:t>esta</a:t>
            </a:r>
            <a:r>
              <a:rPr lang="en-US" dirty="0" smtClean="0"/>
              <a:t> </a:t>
            </a:r>
            <a:r>
              <a:rPr lang="en-US" dirty="0" err="1" smtClean="0"/>
              <a:t>funcionalidade</a:t>
            </a:r>
            <a:r>
              <a:rPr lang="en-US" dirty="0" smtClean="0"/>
              <a:t> </a:t>
            </a:r>
            <a:r>
              <a:rPr lang="en-US" dirty="0" err="1" smtClean="0"/>
              <a:t>será</a:t>
            </a:r>
            <a:r>
              <a:rPr lang="en-US" dirty="0" smtClean="0"/>
              <a:t> </a:t>
            </a:r>
            <a:r>
              <a:rPr lang="en-US" dirty="0" err="1" smtClean="0"/>
              <a:t>necessário</a:t>
            </a:r>
            <a:r>
              <a:rPr lang="en-US" dirty="0" smtClean="0"/>
              <a:t> </a:t>
            </a:r>
            <a:r>
              <a:rPr lang="en-US" dirty="0" err="1" smtClean="0"/>
              <a:t>entrar</a:t>
            </a:r>
            <a:r>
              <a:rPr lang="en-US" dirty="0" smtClean="0"/>
              <a:t> </a:t>
            </a:r>
            <a:r>
              <a:rPr lang="en-US" dirty="0" err="1" smtClean="0"/>
              <a:t>em</a:t>
            </a:r>
            <a:r>
              <a:rPr lang="en-US" dirty="0" smtClean="0"/>
              <a:t> Contato com o Suporte </a:t>
            </a:r>
            <a:r>
              <a:rPr lang="en-US" dirty="0" err="1" smtClean="0"/>
              <a:t>técnico</a:t>
            </a:r>
            <a:r>
              <a:rPr lang="en-US" dirty="0" smtClean="0"/>
              <a:t> Microvix </a:t>
            </a:r>
            <a:r>
              <a:rPr lang="en-US" dirty="0" err="1" smtClean="0"/>
              <a:t>ou</a:t>
            </a:r>
            <a:r>
              <a:rPr lang="en-US" dirty="0" smtClean="0"/>
              <a:t> com um </a:t>
            </a:r>
            <a:r>
              <a:rPr lang="en-US" dirty="0" err="1" smtClean="0"/>
              <a:t>consultor</a:t>
            </a:r>
            <a:r>
              <a:rPr lang="en-US" dirty="0" smtClean="0"/>
              <a:t> de </a:t>
            </a:r>
            <a:r>
              <a:rPr lang="en-US" dirty="0" err="1" smtClean="0"/>
              <a:t>Implantação</a:t>
            </a:r>
            <a:r>
              <a:rPr lang="en-US" dirty="0" smtClean="0"/>
              <a:t>.</a:t>
            </a:r>
            <a:endParaRPr lang="en-US" dirty="0"/>
          </a:p>
        </p:txBody>
      </p:sp>
    </p:spTree>
    <p:extLst>
      <p:ext uri="{BB962C8B-B14F-4D97-AF65-F5344CB8AC3E}">
        <p14:creationId xmlns:p14="http://schemas.microsoft.com/office/powerpoint/2010/main" val="4823482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Permissão</a:t>
            </a:r>
            <a:r>
              <a:rPr lang="en-US" dirty="0" smtClean="0"/>
              <a:t> de </a:t>
            </a:r>
            <a:r>
              <a:rPr lang="en-US" dirty="0" err="1" smtClean="0"/>
              <a:t>usuário</a:t>
            </a:r>
            <a:endParaRPr lang="en-US" dirty="0"/>
          </a:p>
        </p:txBody>
      </p:sp>
      <p:sp>
        <p:nvSpPr>
          <p:cNvPr id="5" name="Text Placeholder 4"/>
          <p:cNvSpPr>
            <a:spLocks noGrp="1"/>
          </p:cNvSpPr>
          <p:nvPr>
            <p:ph type="body" sz="quarter" idx="10"/>
          </p:nvPr>
        </p:nvSpPr>
        <p:spPr/>
        <p:txBody>
          <a:bodyPr/>
          <a:lstStyle/>
          <a:p>
            <a:r>
              <a:rPr lang="en-US" dirty="0" err="1" smtClean="0"/>
              <a:t>Empresa</a:t>
            </a:r>
            <a:r>
              <a:rPr lang="en-US" dirty="0" smtClean="0"/>
              <a:t>&gt; </a:t>
            </a:r>
            <a:r>
              <a:rPr lang="en-US" dirty="0" err="1" smtClean="0"/>
              <a:t>Segurança</a:t>
            </a:r>
            <a:r>
              <a:rPr lang="en-US" dirty="0" smtClean="0"/>
              <a:t>&gt; </a:t>
            </a:r>
            <a:r>
              <a:rPr lang="en-US" dirty="0" err="1" smtClean="0"/>
              <a:t>Configurar</a:t>
            </a:r>
            <a:r>
              <a:rPr lang="en-US" dirty="0" smtClean="0"/>
              <a:t> </a:t>
            </a:r>
            <a:r>
              <a:rPr lang="en-US" dirty="0" err="1" smtClean="0"/>
              <a:t>usuários</a:t>
            </a:r>
            <a:r>
              <a:rPr lang="en-US" dirty="0" smtClean="0"/>
              <a:t>&gt; </a:t>
            </a:r>
            <a:r>
              <a:rPr lang="en-US" dirty="0" err="1" smtClean="0"/>
              <a:t>ao</a:t>
            </a:r>
            <a:r>
              <a:rPr lang="en-US" dirty="0" smtClean="0"/>
              <a:t> </a:t>
            </a:r>
            <a:r>
              <a:rPr lang="en-US" dirty="0" err="1" smtClean="0"/>
              <a:t>alterar</a:t>
            </a:r>
            <a:r>
              <a:rPr lang="en-US" dirty="0" smtClean="0"/>
              <a:t> um </a:t>
            </a:r>
            <a:r>
              <a:rPr lang="en-US" dirty="0" err="1" smtClean="0"/>
              <a:t>usuário</a:t>
            </a:r>
            <a:r>
              <a:rPr lang="en-US" dirty="0" smtClean="0"/>
              <a:t> individual </a:t>
            </a:r>
            <a:r>
              <a:rPr lang="en-US" dirty="0" err="1" smtClean="0"/>
              <a:t>ou</a:t>
            </a:r>
            <a:r>
              <a:rPr lang="en-US" dirty="0" smtClean="0"/>
              <a:t> de </a:t>
            </a:r>
            <a:r>
              <a:rPr lang="en-US" dirty="0" err="1" smtClean="0"/>
              <a:t>grupo</a:t>
            </a:r>
            <a:r>
              <a:rPr lang="en-US" dirty="0" smtClean="0"/>
              <a:t>. No </a:t>
            </a:r>
            <a:r>
              <a:rPr lang="en-US" dirty="0" err="1" smtClean="0"/>
              <a:t>grupo</a:t>
            </a:r>
            <a:r>
              <a:rPr lang="en-US" dirty="0" smtClean="0"/>
              <a:t> de “CRM” </a:t>
            </a:r>
            <a:r>
              <a:rPr lang="en-US" dirty="0" err="1" smtClean="0"/>
              <a:t>subgrupo</a:t>
            </a:r>
            <a:r>
              <a:rPr lang="en-US" dirty="0" smtClean="0"/>
              <a:t>:</a:t>
            </a:r>
          </a:p>
          <a:p>
            <a:r>
              <a:rPr lang="en-US" dirty="0" err="1" smtClean="0"/>
              <a:t>Esta</a:t>
            </a:r>
            <a:r>
              <a:rPr lang="en-US" dirty="0" smtClean="0"/>
              <a:t> </a:t>
            </a:r>
            <a:r>
              <a:rPr lang="en-US" dirty="0" err="1" smtClean="0"/>
              <a:t>permissão</a:t>
            </a:r>
            <a:r>
              <a:rPr lang="en-US" dirty="0" smtClean="0"/>
              <a:t> </a:t>
            </a:r>
            <a:r>
              <a:rPr lang="en-US" dirty="0" err="1" smtClean="0"/>
              <a:t>somente</a:t>
            </a:r>
            <a:r>
              <a:rPr lang="en-US" dirty="0" smtClean="0"/>
              <a:t> </a:t>
            </a:r>
            <a:r>
              <a:rPr lang="en-US" dirty="0" err="1" smtClean="0"/>
              <a:t>estará</a:t>
            </a:r>
            <a:r>
              <a:rPr lang="en-US" dirty="0" smtClean="0"/>
              <a:t> </a:t>
            </a:r>
            <a:r>
              <a:rPr lang="en-US" dirty="0" err="1" smtClean="0"/>
              <a:t>disponível</a:t>
            </a:r>
            <a:r>
              <a:rPr lang="en-US" dirty="0" smtClean="0"/>
              <a:t> </a:t>
            </a:r>
            <a:r>
              <a:rPr lang="en-US" dirty="0" err="1" smtClean="0"/>
              <a:t>após</a:t>
            </a:r>
            <a:r>
              <a:rPr lang="en-US" dirty="0" smtClean="0"/>
              <a:t> </a:t>
            </a:r>
            <a:r>
              <a:rPr lang="en-US" dirty="0" err="1" smtClean="0"/>
              <a:t>habilitado</a:t>
            </a:r>
            <a:r>
              <a:rPr lang="en-US" dirty="0" smtClean="0"/>
              <a:t> a </a:t>
            </a:r>
            <a:r>
              <a:rPr lang="en-US" dirty="0" err="1" smtClean="0"/>
              <a:t>funcionalidade</a:t>
            </a:r>
            <a:r>
              <a:rPr lang="en-US" dirty="0" smtClean="0"/>
              <a:t> no portal.</a:t>
            </a:r>
            <a:endParaRPr lang="en-US" dirty="0"/>
          </a:p>
        </p:txBody>
      </p:sp>
      <p:pic>
        <p:nvPicPr>
          <p:cNvPr id="6" name="Imagem 5"/>
          <p:cNvPicPr>
            <a:picLocks noChangeAspect="1"/>
          </p:cNvPicPr>
          <p:nvPr/>
        </p:nvPicPr>
        <p:blipFill>
          <a:blip r:embed="rId2"/>
          <a:stretch>
            <a:fillRect/>
          </a:stretch>
        </p:blipFill>
        <p:spPr>
          <a:xfrm>
            <a:off x="2895600" y="2243137"/>
            <a:ext cx="3352800" cy="657225"/>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32683603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Cadastro de Contas</a:t>
            </a:r>
            <a:endParaRPr lang="pt-BR" dirty="0"/>
          </a:p>
        </p:txBody>
      </p:sp>
      <p:sp>
        <p:nvSpPr>
          <p:cNvPr id="3" name="Espaço Reservado para Texto 2"/>
          <p:cNvSpPr>
            <a:spLocks noGrp="1"/>
          </p:cNvSpPr>
          <p:nvPr>
            <p:ph type="body" sz="quarter" idx="10"/>
          </p:nvPr>
        </p:nvSpPr>
        <p:spPr/>
        <p:txBody>
          <a:bodyPr/>
          <a:lstStyle/>
          <a:p>
            <a:r>
              <a:rPr lang="pt-BR" dirty="0" smtClean="0"/>
              <a:t>É necessário 4 contas cadastradas, sendo 2 no ativo e 2 no passivo</a:t>
            </a:r>
          </a:p>
          <a:p>
            <a:pPr marL="0" indent="0">
              <a:buNone/>
            </a:pPr>
            <a:r>
              <a:rPr lang="pt-BR" dirty="0" smtClean="0"/>
              <a:t>Adm. Financeiro&gt; Contabilidade&gt; Cadastros Auxiliares&gt; Plano de Contas</a:t>
            </a:r>
            <a:endParaRPr lang="pt-BR" dirty="0"/>
          </a:p>
        </p:txBody>
      </p:sp>
      <p:pic>
        <p:nvPicPr>
          <p:cNvPr id="4" name="Imagem 3"/>
          <p:cNvPicPr>
            <a:picLocks noChangeAspect="1"/>
          </p:cNvPicPr>
          <p:nvPr/>
        </p:nvPicPr>
        <p:blipFill>
          <a:blip r:embed="rId2"/>
          <a:stretch>
            <a:fillRect/>
          </a:stretch>
        </p:blipFill>
        <p:spPr>
          <a:xfrm>
            <a:off x="369869" y="2282061"/>
            <a:ext cx="3409538" cy="849495"/>
          </a:xfrm>
          <a:prstGeom prst="rect">
            <a:avLst/>
          </a:prstGeom>
        </p:spPr>
      </p:pic>
      <p:sp>
        <p:nvSpPr>
          <p:cNvPr id="5" name="CaixaDeTexto 4"/>
          <p:cNvSpPr txBox="1"/>
          <p:nvPr/>
        </p:nvSpPr>
        <p:spPr>
          <a:xfrm>
            <a:off x="369869" y="1962364"/>
            <a:ext cx="1910994" cy="369332"/>
          </a:xfrm>
          <a:prstGeom prst="rect">
            <a:avLst/>
          </a:prstGeom>
          <a:noFill/>
        </p:spPr>
        <p:txBody>
          <a:bodyPr wrap="square" rtlCol="0">
            <a:spAutoFit/>
          </a:bodyPr>
          <a:lstStyle/>
          <a:p>
            <a:r>
              <a:rPr lang="pt-BR" dirty="0" smtClean="0"/>
              <a:t>Dentro do ativo:</a:t>
            </a:r>
            <a:endParaRPr lang="pt-BR" dirty="0"/>
          </a:p>
        </p:txBody>
      </p:sp>
      <p:pic>
        <p:nvPicPr>
          <p:cNvPr id="10" name="Imagem 9"/>
          <p:cNvPicPr>
            <a:picLocks noChangeAspect="1"/>
          </p:cNvPicPr>
          <p:nvPr/>
        </p:nvPicPr>
        <p:blipFill>
          <a:blip r:embed="rId3"/>
          <a:stretch>
            <a:fillRect/>
          </a:stretch>
        </p:blipFill>
        <p:spPr>
          <a:xfrm>
            <a:off x="160106" y="3363000"/>
            <a:ext cx="4048001" cy="1032514"/>
          </a:xfrm>
          <a:prstGeom prst="rect">
            <a:avLst/>
          </a:prstGeom>
        </p:spPr>
      </p:pic>
      <p:sp>
        <p:nvSpPr>
          <p:cNvPr id="11" name="Retângulo 10"/>
          <p:cNvSpPr/>
          <p:nvPr/>
        </p:nvSpPr>
        <p:spPr>
          <a:xfrm>
            <a:off x="4500562" y="1962364"/>
            <a:ext cx="3985892" cy="2681555"/>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pt-BR"/>
          </a:p>
        </p:txBody>
      </p:sp>
      <p:sp>
        <p:nvSpPr>
          <p:cNvPr id="12" name="Retângulo 11"/>
          <p:cNvSpPr/>
          <p:nvPr/>
        </p:nvSpPr>
        <p:spPr>
          <a:xfrm>
            <a:off x="160106" y="1962365"/>
            <a:ext cx="4206411" cy="2664594"/>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pt-BR"/>
          </a:p>
        </p:txBody>
      </p:sp>
      <p:sp>
        <p:nvSpPr>
          <p:cNvPr id="13" name="CaixaDeTexto 12"/>
          <p:cNvSpPr txBox="1"/>
          <p:nvPr/>
        </p:nvSpPr>
        <p:spPr>
          <a:xfrm>
            <a:off x="232025" y="4685045"/>
            <a:ext cx="7781818" cy="523220"/>
          </a:xfrm>
          <a:prstGeom prst="rect">
            <a:avLst/>
          </a:prstGeom>
          <a:noFill/>
        </p:spPr>
        <p:txBody>
          <a:bodyPr wrap="square" rtlCol="0">
            <a:spAutoFit/>
          </a:bodyPr>
          <a:lstStyle/>
          <a:p>
            <a:r>
              <a:rPr lang="pt-BR" sz="1400" b="1" dirty="0" smtClean="0">
                <a:solidFill>
                  <a:srgbClr val="FF0000"/>
                </a:solidFill>
              </a:rPr>
              <a:t>**As orientações aqui demonstradas são apenas sugestivas, recomendamos que consulte seu contador para criação de contas/históricos</a:t>
            </a:r>
            <a:endParaRPr lang="pt-BR" sz="1400" b="1" dirty="0">
              <a:solidFill>
                <a:srgbClr val="FF0000"/>
              </a:solidFill>
            </a:endParaRPr>
          </a:p>
        </p:txBody>
      </p:sp>
      <p:pic>
        <p:nvPicPr>
          <p:cNvPr id="14" name="Imagem 13"/>
          <p:cNvPicPr>
            <a:picLocks noChangeAspect="1"/>
          </p:cNvPicPr>
          <p:nvPr/>
        </p:nvPicPr>
        <p:blipFill>
          <a:blip r:embed="rId4"/>
          <a:stretch>
            <a:fillRect/>
          </a:stretch>
        </p:blipFill>
        <p:spPr>
          <a:xfrm>
            <a:off x="4500562" y="1908437"/>
            <a:ext cx="4009019" cy="2770051"/>
          </a:xfrm>
          <a:prstGeom prst="rect">
            <a:avLst/>
          </a:prstGeom>
        </p:spPr>
      </p:pic>
    </p:spTree>
    <p:extLst>
      <p:ext uri="{BB962C8B-B14F-4D97-AF65-F5344CB8AC3E}">
        <p14:creationId xmlns:p14="http://schemas.microsoft.com/office/powerpoint/2010/main" val="406011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73255" y="123166"/>
            <a:ext cx="5319813" cy="398994"/>
          </a:xfrm>
        </p:spPr>
        <p:txBody>
          <a:bodyPr/>
          <a:lstStyle/>
          <a:p>
            <a:r>
              <a:rPr lang="pt-BR" dirty="0" smtClean="0"/>
              <a:t>Cadastro de históricos</a:t>
            </a:r>
            <a:endParaRPr lang="pt-BR" dirty="0"/>
          </a:p>
        </p:txBody>
      </p:sp>
      <p:sp>
        <p:nvSpPr>
          <p:cNvPr id="3" name="Espaço Reservado para Texto 2"/>
          <p:cNvSpPr>
            <a:spLocks noGrp="1"/>
          </p:cNvSpPr>
          <p:nvPr>
            <p:ph type="body" sz="quarter" idx="10"/>
          </p:nvPr>
        </p:nvSpPr>
        <p:spPr>
          <a:xfrm>
            <a:off x="365589" y="778413"/>
            <a:ext cx="8215606" cy="3158151"/>
          </a:xfrm>
        </p:spPr>
        <p:txBody>
          <a:bodyPr/>
          <a:lstStyle/>
          <a:p>
            <a:r>
              <a:rPr lang="pt-BR" dirty="0"/>
              <a:t>É necessário </a:t>
            </a:r>
            <a:r>
              <a:rPr lang="pt-BR" dirty="0" smtClean="0"/>
              <a:t>4 históricos cadastrados.</a:t>
            </a:r>
            <a:endParaRPr lang="pt-BR" dirty="0"/>
          </a:p>
          <a:p>
            <a:pPr marL="0" indent="0">
              <a:buNone/>
            </a:pPr>
            <a:r>
              <a:rPr lang="pt-BR" dirty="0"/>
              <a:t>Adm. Financeiro&gt; Contabilidade&gt; Cadastros Auxiliares&gt; </a:t>
            </a:r>
            <a:r>
              <a:rPr lang="pt-BR" dirty="0" smtClean="0"/>
              <a:t>Históricos</a:t>
            </a:r>
            <a:endParaRPr lang="pt-BR" dirty="0"/>
          </a:p>
          <a:p>
            <a:endParaRPr lang="pt-BR" dirty="0"/>
          </a:p>
        </p:txBody>
      </p:sp>
      <p:sp>
        <p:nvSpPr>
          <p:cNvPr id="4" name="CaixaDeTexto 3"/>
          <p:cNvSpPr txBox="1"/>
          <p:nvPr/>
        </p:nvSpPr>
        <p:spPr>
          <a:xfrm>
            <a:off x="232025" y="4651412"/>
            <a:ext cx="7781818" cy="523220"/>
          </a:xfrm>
          <a:prstGeom prst="rect">
            <a:avLst/>
          </a:prstGeom>
          <a:noFill/>
        </p:spPr>
        <p:txBody>
          <a:bodyPr wrap="square" rtlCol="0">
            <a:spAutoFit/>
          </a:bodyPr>
          <a:lstStyle/>
          <a:p>
            <a:r>
              <a:rPr lang="pt-BR" sz="1400" b="1" dirty="0" smtClean="0">
                <a:solidFill>
                  <a:srgbClr val="FF0000"/>
                </a:solidFill>
              </a:rPr>
              <a:t>**As orientações aqui demonstradas são apenas sugestivas, recomendamos que consulte seu contador para criação de contas/históricos</a:t>
            </a:r>
            <a:endParaRPr lang="pt-BR" sz="1400" b="1" dirty="0">
              <a:solidFill>
                <a:srgbClr val="FF0000"/>
              </a:solidFill>
            </a:endParaRPr>
          </a:p>
        </p:txBody>
      </p:sp>
      <p:pic>
        <p:nvPicPr>
          <p:cNvPr id="7" name="Imagem 6"/>
          <p:cNvPicPr>
            <a:picLocks noChangeAspect="1"/>
          </p:cNvPicPr>
          <p:nvPr/>
        </p:nvPicPr>
        <p:blipFill>
          <a:blip r:embed="rId3"/>
          <a:stretch>
            <a:fillRect/>
          </a:stretch>
        </p:blipFill>
        <p:spPr>
          <a:xfrm>
            <a:off x="82193" y="1613753"/>
            <a:ext cx="2344333" cy="2929312"/>
          </a:xfrm>
          <a:prstGeom prst="rect">
            <a:avLst/>
          </a:prstGeom>
        </p:spPr>
      </p:pic>
      <p:pic>
        <p:nvPicPr>
          <p:cNvPr id="8" name="Imagem 7"/>
          <p:cNvPicPr>
            <a:picLocks noChangeAspect="1"/>
          </p:cNvPicPr>
          <p:nvPr/>
        </p:nvPicPr>
        <p:blipFill>
          <a:blip r:embed="rId4"/>
          <a:stretch>
            <a:fillRect/>
          </a:stretch>
        </p:blipFill>
        <p:spPr>
          <a:xfrm>
            <a:off x="2359128" y="1639194"/>
            <a:ext cx="2600593" cy="3049242"/>
          </a:xfrm>
          <a:prstGeom prst="rect">
            <a:avLst/>
          </a:prstGeom>
        </p:spPr>
      </p:pic>
      <p:pic>
        <p:nvPicPr>
          <p:cNvPr id="9" name="Imagem 8"/>
          <p:cNvPicPr>
            <a:picLocks noChangeAspect="1"/>
          </p:cNvPicPr>
          <p:nvPr/>
        </p:nvPicPr>
        <p:blipFill>
          <a:blip r:embed="rId5"/>
          <a:stretch>
            <a:fillRect/>
          </a:stretch>
        </p:blipFill>
        <p:spPr>
          <a:xfrm>
            <a:off x="4846671" y="1613753"/>
            <a:ext cx="2324732" cy="3146568"/>
          </a:xfrm>
          <a:prstGeom prst="rect">
            <a:avLst/>
          </a:prstGeom>
        </p:spPr>
      </p:pic>
      <p:sp>
        <p:nvSpPr>
          <p:cNvPr id="11" name="Retângulo 10"/>
          <p:cNvSpPr/>
          <p:nvPr/>
        </p:nvSpPr>
        <p:spPr>
          <a:xfrm>
            <a:off x="82193" y="1613753"/>
            <a:ext cx="9037491" cy="3074683"/>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pt-BR"/>
          </a:p>
        </p:txBody>
      </p:sp>
      <p:pic>
        <p:nvPicPr>
          <p:cNvPr id="6" name="Imagem 5"/>
          <p:cNvPicPr>
            <a:picLocks noChangeAspect="1"/>
          </p:cNvPicPr>
          <p:nvPr/>
        </p:nvPicPr>
        <p:blipFill>
          <a:blip r:embed="rId6"/>
          <a:stretch>
            <a:fillRect/>
          </a:stretch>
        </p:blipFill>
        <p:spPr>
          <a:xfrm>
            <a:off x="6953260" y="1628321"/>
            <a:ext cx="2077724" cy="2900175"/>
          </a:xfrm>
          <a:prstGeom prst="rect">
            <a:avLst/>
          </a:prstGeom>
        </p:spPr>
      </p:pic>
    </p:spTree>
    <p:extLst>
      <p:ext uri="{BB962C8B-B14F-4D97-AF65-F5344CB8AC3E}">
        <p14:creationId xmlns:p14="http://schemas.microsoft.com/office/powerpoint/2010/main" val="42175813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Operação Padrão</a:t>
            </a:r>
            <a:endParaRPr lang="pt-BR" dirty="0"/>
          </a:p>
        </p:txBody>
      </p:sp>
      <p:pic>
        <p:nvPicPr>
          <p:cNvPr id="4" name="Imagem 3"/>
          <p:cNvPicPr>
            <a:picLocks noChangeAspect="1"/>
          </p:cNvPicPr>
          <p:nvPr/>
        </p:nvPicPr>
        <p:blipFill>
          <a:blip r:embed="rId2"/>
          <a:stretch>
            <a:fillRect/>
          </a:stretch>
        </p:blipFill>
        <p:spPr>
          <a:xfrm>
            <a:off x="196387" y="2200811"/>
            <a:ext cx="6337977" cy="1420581"/>
          </a:xfrm>
          <a:prstGeom prst="rect">
            <a:avLst/>
          </a:prstGeom>
        </p:spPr>
        <p:style>
          <a:lnRef idx="2">
            <a:schemeClr val="dk1"/>
          </a:lnRef>
          <a:fillRef idx="1">
            <a:schemeClr val="lt1"/>
          </a:fillRef>
          <a:effectRef idx="0">
            <a:schemeClr val="dk1"/>
          </a:effectRef>
          <a:fontRef idx="minor">
            <a:schemeClr val="dk1"/>
          </a:fontRef>
        </p:style>
      </p:pic>
      <p:sp>
        <p:nvSpPr>
          <p:cNvPr id="3" name="Espaço Reservado para Texto 2"/>
          <p:cNvSpPr>
            <a:spLocks noGrp="1"/>
          </p:cNvSpPr>
          <p:nvPr>
            <p:ph type="body" sz="quarter" idx="10"/>
          </p:nvPr>
        </p:nvSpPr>
        <p:spPr/>
        <p:txBody>
          <a:bodyPr/>
          <a:lstStyle/>
          <a:p>
            <a:r>
              <a:rPr lang="pt-BR" dirty="0" smtClean="0"/>
              <a:t>Em </a:t>
            </a:r>
            <a:r>
              <a:rPr lang="pt-BR" dirty="0"/>
              <a:t>Adm. Financeiro&gt; Contabilidade&gt; </a:t>
            </a:r>
            <a:r>
              <a:rPr lang="pt-BR" dirty="0" smtClean="0"/>
              <a:t>Operações Padrões, vincule os históricos cadastrados para suas respectivas operações.</a:t>
            </a:r>
          </a:p>
          <a:p>
            <a:r>
              <a:rPr lang="pt-BR" dirty="0" smtClean="0"/>
              <a:t>A contabilização dos lançamentos serão realizados nas contas de forma automática conforme configurado na operação:</a:t>
            </a:r>
            <a:endParaRPr lang="pt-BR" dirty="0"/>
          </a:p>
        </p:txBody>
      </p:sp>
      <p:pic>
        <p:nvPicPr>
          <p:cNvPr id="6" name="Imagem 5"/>
          <p:cNvPicPr>
            <a:picLocks noChangeAspect="1"/>
          </p:cNvPicPr>
          <p:nvPr/>
        </p:nvPicPr>
        <p:blipFill>
          <a:blip r:embed="rId3"/>
          <a:stretch>
            <a:fillRect/>
          </a:stretch>
        </p:blipFill>
        <p:spPr>
          <a:xfrm>
            <a:off x="196386" y="3713184"/>
            <a:ext cx="6337977" cy="1341408"/>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2112652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Menu Credito Avulso</a:t>
            </a:r>
            <a:endParaRPr lang="pt-BR" dirty="0"/>
          </a:p>
        </p:txBody>
      </p:sp>
      <p:pic>
        <p:nvPicPr>
          <p:cNvPr id="4" name="Imagem 3"/>
          <p:cNvPicPr>
            <a:picLocks noChangeAspect="1"/>
          </p:cNvPicPr>
          <p:nvPr/>
        </p:nvPicPr>
        <p:blipFill>
          <a:blip r:embed="rId2"/>
          <a:stretch>
            <a:fillRect/>
          </a:stretch>
        </p:blipFill>
        <p:spPr>
          <a:xfrm>
            <a:off x="2336434" y="2095928"/>
            <a:ext cx="3400425" cy="2314575"/>
          </a:xfrm>
          <a:prstGeom prst="rect">
            <a:avLst/>
          </a:prstGeom>
        </p:spPr>
        <p:style>
          <a:lnRef idx="2">
            <a:schemeClr val="dk1"/>
          </a:lnRef>
          <a:fillRef idx="1">
            <a:schemeClr val="lt1"/>
          </a:fillRef>
          <a:effectRef idx="0">
            <a:schemeClr val="dk1"/>
          </a:effectRef>
          <a:fontRef idx="minor">
            <a:schemeClr val="dk1"/>
          </a:fontRef>
        </p:style>
      </p:pic>
      <p:sp>
        <p:nvSpPr>
          <p:cNvPr id="3" name="Espaço Reservado para Texto 2"/>
          <p:cNvSpPr>
            <a:spLocks noGrp="1"/>
          </p:cNvSpPr>
          <p:nvPr>
            <p:ph type="body" sz="quarter" idx="10"/>
          </p:nvPr>
        </p:nvSpPr>
        <p:spPr/>
        <p:txBody>
          <a:bodyPr/>
          <a:lstStyle/>
          <a:p>
            <a:r>
              <a:rPr lang="pt-BR" dirty="0" smtClean="0"/>
              <a:t>No menu CRM&gt; Credito avulso&gt; </a:t>
            </a:r>
          </a:p>
          <a:p>
            <a:pPr marL="0" indent="0">
              <a:buNone/>
            </a:pPr>
            <a:r>
              <a:rPr lang="pt-BR" dirty="0" smtClean="0"/>
              <a:t>Temos a opção de lançamentos de créditos avulsos para clientes ou para fornecedores</a:t>
            </a:r>
            <a:endParaRPr lang="pt-BR" dirty="0"/>
          </a:p>
        </p:txBody>
      </p:sp>
    </p:spTree>
    <p:extLst>
      <p:ext uri="{BB962C8B-B14F-4D97-AF65-F5344CB8AC3E}">
        <p14:creationId xmlns:p14="http://schemas.microsoft.com/office/powerpoint/2010/main" val="17152044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8" y="368617"/>
            <a:ext cx="7985118" cy="398994"/>
          </a:xfrm>
        </p:spPr>
        <p:txBody>
          <a:bodyPr/>
          <a:lstStyle/>
          <a:p>
            <a:r>
              <a:rPr lang="pt-BR" dirty="0" smtClean="0"/>
              <a:t>Lançamento de Crédito Avulso de clientes:</a:t>
            </a:r>
            <a:endParaRPr lang="pt-BR" dirty="0"/>
          </a:p>
        </p:txBody>
      </p:sp>
      <p:sp>
        <p:nvSpPr>
          <p:cNvPr id="3" name="Espaço Reservado para Texto 2"/>
          <p:cNvSpPr>
            <a:spLocks noGrp="1"/>
          </p:cNvSpPr>
          <p:nvPr>
            <p:ph type="body" sz="quarter" idx="10"/>
          </p:nvPr>
        </p:nvSpPr>
        <p:spPr/>
        <p:txBody>
          <a:bodyPr/>
          <a:lstStyle/>
          <a:p>
            <a:r>
              <a:rPr lang="pt-BR" dirty="0" smtClean="0"/>
              <a:t>CRM&gt; crédito Avulso&gt; Credito ao cliente</a:t>
            </a:r>
            <a:endParaRPr lang="pt-BR" dirty="0"/>
          </a:p>
          <a:p>
            <a:pPr marL="0" indent="0">
              <a:buNone/>
            </a:pPr>
            <a:r>
              <a:rPr lang="pt-BR" dirty="0" smtClean="0"/>
              <a:t>Nesta tela apenas clique em inserir:</a:t>
            </a:r>
            <a:endParaRPr lang="pt-BR" dirty="0"/>
          </a:p>
        </p:txBody>
      </p:sp>
      <p:pic>
        <p:nvPicPr>
          <p:cNvPr id="4" name="Imagem 3"/>
          <p:cNvPicPr>
            <a:picLocks noChangeAspect="1"/>
          </p:cNvPicPr>
          <p:nvPr/>
        </p:nvPicPr>
        <p:blipFill>
          <a:blip r:embed="rId2"/>
          <a:stretch>
            <a:fillRect/>
          </a:stretch>
        </p:blipFill>
        <p:spPr>
          <a:xfrm>
            <a:off x="309277" y="1701570"/>
            <a:ext cx="8052834" cy="714375"/>
          </a:xfrm>
          <a:prstGeom prst="rect">
            <a:avLst/>
          </a:prstGeom>
        </p:spPr>
        <p:style>
          <a:lnRef idx="2">
            <a:schemeClr val="dk1"/>
          </a:lnRef>
          <a:fillRef idx="1">
            <a:schemeClr val="lt1"/>
          </a:fillRef>
          <a:effectRef idx="0">
            <a:schemeClr val="dk1"/>
          </a:effectRef>
          <a:fontRef idx="minor">
            <a:schemeClr val="dk1"/>
          </a:fontRef>
        </p:style>
      </p:pic>
      <p:pic>
        <p:nvPicPr>
          <p:cNvPr id="5" name="Imagem 4"/>
          <p:cNvPicPr>
            <a:picLocks noChangeAspect="1"/>
          </p:cNvPicPr>
          <p:nvPr/>
        </p:nvPicPr>
        <p:blipFill>
          <a:blip r:embed="rId3"/>
          <a:stretch>
            <a:fillRect/>
          </a:stretch>
        </p:blipFill>
        <p:spPr>
          <a:xfrm>
            <a:off x="876686" y="3022752"/>
            <a:ext cx="7272293" cy="1134456"/>
          </a:xfrm>
          <a:prstGeom prst="rect">
            <a:avLst/>
          </a:prstGeom>
        </p:spPr>
        <p:style>
          <a:lnRef idx="2">
            <a:schemeClr val="dk1"/>
          </a:lnRef>
          <a:fillRef idx="1">
            <a:schemeClr val="lt1"/>
          </a:fillRef>
          <a:effectRef idx="0">
            <a:schemeClr val="dk1"/>
          </a:effectRef>
          <a:fontRef idx="minor">
            <a:schemeClr val="dk1"/>
          </a:fontRef>
        </p:style>
      </p:pic>
      <p:sp>
        <p:nvSpPr>
          <p:cNvPr id="6" name="CaixaDeTexto 5"/>
          <p:cNvSpPr txBox="1"/>
          <p:nvPr/>
        </p:nvSpPr>
        <p:spPr>
          <a:xfrm>
            <a:off x="876686" y="2452902"/>
            <a:ext cx="7212459" cy="646331"/>
          </a:xfrm>
          <a:prstGeom prst="rect">
            <a:avLst/>
          </a:prstGeom>
          <a:noFill/>
        </p:spPr>
        <p:txBody>
          <a:bodyPr wrap="square" rtlCol="0">
            <a:spAutoFit/>
          </a:bodyPr>
          <a:lstStyle/>
          <a:p>
            <a:r>
              <a:rPr lang="pt-BR" dirty="0" smtClean="0"/>
              <a:t>Pesquise o cliente, informe o valor do crédito e o motivo. Em seguida clique em inserir:</a:t>
            </a:r>
            <a:endParaRPr lang="pt-BR" dirty="0"/>
          </a:p>
        </p:txBody>
      </p:sp>
      <p:pic>
        <p:nvPicPr>
          <p:cNvPr id="7" name="Imagem 6"/>
          <p:cNvPicPr>
            <a:picLocks noChangeAspect="1"/>
          </p:cNvPicPr>
          <p:nvPr/>
        </p:nvPicPr>
        <p:blipFill>
          <a:blip r:embed="rId4"/>
          <a:stretch>
            <a:fillRect/>
          </a:stretch>
        </p:blipFill>
        <p:spPr>
          <a:xfrm>
            <a:off x="2176518" y="4178317"/>
            <a:ext cx="4762500" cy="714375"/>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276505673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Template PPT_Treinamentos">
  <a:themeElements>
    <a:clrScheme name="Linx 3.0">
      <a:dk1>
        <a:srgbClr val="000000"/>
      </a:dk1>
      <a:lt1>
        <a:srgbClr val="FFFFFF"/>
      </a:lt1>
      <a:dk2>
        <a:srgbClr val="FFB900"/>
      </a:dk2>
      <a:lt2>
        <a:srgbClr val="5A2D91"/>
      </a:lt2>
      <a:accent1>
        <a:srgbClr val="280037"/>
      </a:accent1>
      <a:accent2>
        <a:srgbClr val="FF9200"/>
      </a:accent2>
      <a:accent3>
        <a:srgbClr val="5A2D91"/>
      </a:accent3>
      <a:accent4>
        <a:srgbClr val="FFB900"/>
      </a:accent4>
      <a:accent5>
        <a:srgbClr val="D4D4D4"/>
      </a:accent5>
      <a:accent6>
        <a:srgbClr val="8E8E8E"/>
      </a:accent6>
      <a:hlink>
        <a:srgbClr val="FF9200"/>
      </a:hlink>
      <a:folHlink>
        <a:srgbClr val="280037"/>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Linx.3.0" id="{55CC9AD6-055F-4720-8F0A-C49B964F53E1}" vid="{E1F197AE-7D3B-412F-9733-D841F55F3582}"/>
    </a:ext>
  </a:ext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 PPT_Treinamentos.thmx</Template>
  <TotalTime>1156</TotalTime>
  <Words>1053</Words>
  <Application>Microsoft Office PowerPoint</Application>
  <PresentationFormat>Apresentação na tela (16:9)</PresentationFormat>
  <Paragraphs>74</Paragraphs>
  <Slides>18</Slides>
  <Notes>1</Notes>
  <HiddenSlides>0</HiddenSlides>
  <MMClips>0</MMClips>
  <ScaleCrop>false</ScaleCrop>
  <HeadingPairs>
    <vt:vector size="8" baseType="variant">
      <vt:variant>
        <vt:lpstr>Fontes usadas</vt:lpstr>
      </vt:variant>
      <vt:variant>
        <vt:i4>6</vt:i4>
      </vt:variant>
      <vt:variant>
        <vt:lpstr>Tema</vt:lpstr>
      </vt:variant>
      <vt:variant>
        <vt:i4>1</vt:i4>
      </vt:variant>
      <vt:variant>
        <vt:lpstr>Servidores OLE inseridos</vt:lpstr>
      </vt:variant>
      <vt:variant>
        <vt:i4>1</vt:i4>
      </vt:variant>
      <vt:variant>
        <vt:lpstr>Títulos de slides</vt:lpstr>
      </vt:variant>
      <vt:variant>
        <vt:i4>18</vt:i4>
      </vt:variant>
    </vt:vector>
  </HeadingPairs>
  <TitlesOfParts>
    <vt:vector size="26" baseType="lpstr">
      <vt:lpstr>Arial</vt:lpstr>
      <vt:lpstr>Calibri</vt:lpstr>
      <vt:lpstr>Dosis Bold</vt:lpstr>
      <vt:lpstr>Dosis ExtraLight</vt:lpstr>
      <vt:lpstr>Neo Sans Pro</vt:lpstr>
      <vt:lpstr>Verdana</vt:lpstr>
      <vt:lpstr>Template PPT_Treinamentos</vt:lpstr>
      <vt:lpstr>Slide do think-cell</vt:lpstr>
      <vt:lpstr>Geração de Crédito</vt:lpstr>
      <vt:lpstr>Introdução.</vt:lpstr>
      <vt:lpstr>Acesso Restrito</vt:lpstr>
      <vt:lpstr>Permissão de usuário</vt:lpstr>
      <vt:lpstr>Cadastro de Contas</vt:lpstr>
      <vt:lpstr>Cadastro de históricos</vt:lpstr>
      <vt:lpstr>Operação Padrão</vt:lpstr>
      <vt:lpstr>Menu Credito Avulso</vt:lpstr>
      <vt:lpstr>Lançamento de Crédito Avulso de clientes:</vt:lpstr>
      <vt:lpstr>Lançamento de Crédito Avulso de Fornecedor:</vt:lpstr>
      <vt:lpstr>Manutenção de lançamentos Manuais</vt:lpstr>
      <vt:lpstr>Geração de Credito através de devolução de nota</vt:lpstr>
      <vt:lpstr>Utilização de créditos para baixa de faturas:</vt:lpstr>
      <vt:lpstr>Utilização de Créditos como Pagamento na Nota</vt:lpstr>
      <vt:lpstr>Relatório de Geração de Crédito Manual</vt:lpstr>
      <vt:lpstr>Relatório de Crédito de clientes</vt:lpstr>
      <vt:lpstr>Demonstração Prática – Geração de Crédito </vt:lpstr>
      <vt:lpstr>Agradecemos sua participação!</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Office</dc:creator>
  <cp:lastModifiedBy>Gislaini Grasielli Cordeiro Bosse</cp:lastModifiedBy>
  <cp:revision>27</cp:revision>
  <dcterms:created xsi:type="dcterms:W3CDTF">2016-03-21T18:29:28Z</dcterms:created>
  <dcterms:modified xsi:type="dcterms:W3CDTF">2016-06-24T20:08:21Z</dcterms:modified>
</cp:coreProperties>
</file>