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1" r:id="rId2"/>
    <p:sldId id="324" r:id="rId3"/>
    <p:sldId id="264" r:id="rId4"/>
    <p:sldId id="355" r:id="rId5"/>
    <p:sldId id="357" r:id="rId6"/>
    <p:sldId id="358" r:id="rId7"/>
    <p:sldId id="360" r:id="rId8"/>
    <p:sldId id="329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94B"/>
    <a:srgbClr val="FBA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67" autoAdjust="0"/>
    <p:restoredTop sz="95778" autoAdjust="0"/>
  </p:normalViewPr>
  <p:slideViewPr>
    <p:cSldViewPr>
      <p:cViewPr>
        <p:scale>
          <a:sx n="66" d="100"/>
          <a:sy n="66" d="100"/>
        </p:scale>
        <p:origin x="-12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DBEF-7CA1-49DC-B3E0-4BE5A86D7CAA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BF8C0-1362-41DD-8384-8C4C44123E4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0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5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Boas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vindas</a:t>
            </a:r>
          </a:p>
          <a:p>
            <a:pPr algn="ctr"/>
            <a:endParaRPr lang="pt-BR" sz="2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Dica: Dê as boas vindas instrutor deve dar a saudação ao </a:t>
            </a:r>
            <a:r>
              <a:rPr lang="pt-BR" sz="1100" b="1" dirty="0" smtClean="0">
                <a:solidFill>
                  <a:srgbClr val="F6A01A"/>
                </a:solidFill>
                <a:latin typeface="Verdana"/>
                <a:cs typeface="Verdana"/>
              </a:rPr>
              <a:t>participante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convite a realizar todo o programa de treinamento</a:t>
            </a:r>
            <a:r>
              <a:rPr lang="pt-BR" sz="12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(são palavras de 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incentivo!!)</a:t>
            </a:r>
          </a:p>
          <a:p>
            <a:endParaRPr lang="pt-BR" dirty="0" smtClean="0"/>
          </a:p>
          <a:p>
            <a:r>
              <a:rPr lang="en-US" dirty="0" err="1" smtClean="0"/>
              <a:t>Título</a:t>
            </a:r>
            <a:r>
              <a:rPr lang="en-US" dirty="0" smtClean="0"/>
              <a:t>: </a:t>
            </a:r>
            <a:r>
              <a:rPr lang="en-US" dirty="0" err="1" smtClean="0"/>
              <a:t>verdana</a:t>
            </a:r>
            <a:r>
              <a:rPr lang="en-US" dirty="0" smtClean="0"/>
              <a:t>, 40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negrito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laranja</a:t>
            </a:r>
            <a:r>
              <a:rPr lang="en-US" baseline="0" dirty="0" smtClean="0"/>
              <a:t> | Ex.: </a:t>
            </a:r>
            <a:r>
              <a:rPr lang="en-US" baseline="0" dirty="0" err="1" smtClean="0"/>
              <a:t>titulo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curso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Por</a:t>
            </a:r>
            <a:r>
              <a:rPr lang="en-US" baseline="0" dirty="0" smtClean="0"/>
              <a:t> favor, </a:t>
            </a:r>
            <a:r>
              <a:rPr lang="en-US" baseline="0" dirty="0" err="1" smtClean="0"/>
              <a:t>atentar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alinhamento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texto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justificar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pt-BR" b="1" dirty="0" smtClean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rgbClr val="022859"/>
                </a:solidFill>
                <a:cs typeface="Estrangelo Edessa" pitchFamily="66" charset="0"/>
              </a:rPr>
              <a:t>Convidamos você a participar  dos cursos oferecidos pela empresa. Confira o nosso calendário de curso presencial disponível no site da Linx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29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17/09/2014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3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r="54722"/>
          <a:stretch/>
        </p:blipFill>
        <p:spPr>
          <a:xfrm>
            <a:off x="0" y="829535"/>
            <a:ext cx="4478482" cy="57331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9" r="59048" b="28959"/>
          <a:stretch/>
        </p:blipFill>
        <p:spPr bwMode="auto">
          <a:xfrm>
            <a:off x="1" y="1190171"/>
            <a:ext cx="4064000" cy="32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tângulo 33"/>
          <p:cNvSpPr/>
          <p:nvPr/>
        </p:nvSpPr>
        <p:spPr>
          <a:xfrm>
            <a:off x="4062604" y="0"/>
            <a:ext cx="5081396" cy="6858000"/>
          </a:xfrm>
          <a:prstGeom prst="rect">
            <a:avLst/>
          </a:prstGeom>
          <a:solidFill>
            <a:srgbClr val="C5C7C8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404443"/>
            <a:ext cx="1555751" cy="154305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5718"/>
            <a:ext cx="1485900" cy="1460500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9902"/>
            <a:ext cx="1517651" cy="1511301"/>
          </a:xfrm>
          <a:prstGeom prst="rect">
            <a:avLst/>
          </a:prstGeom>
        </p:spPr>
      </p:pic>
      <p:pic>
        <p:nvPicPr>
          <p:cNvPr id="3" name="Imagem 2" descr="IV.png"/>
          <p:cNvPicPr>
            <a:picLocks noChangeAspect="1"/>
          </p:cNvPicPr>
          <p:nvPr/>
        </p:nvPicPr>
        <p:blipFill>
          <a:blip r:embed="rId6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391104"/>
            <a:ext cx="1555751" cy="154305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6893"/>
            <a:ext cx="1485900" cy="14605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8088"/>
            <a:ext cx="1517651" cy="1511301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 r="62287" b="32352"/>
          <a:stretch/>
        </p:blipFill>
        <p:spPr>
          <a:xfrm>
            <a:off x="0" y="1407886"/>
            <a:ext cx="3730171" cy="2757714"/>
          </a:xfrm>
          <a:prstGeom prst="rect">
            <a:avLst/>
          </a:prstGeom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8" t="17561" r="19187" b="28533"/>
          <a:stretch/>
        </p:blipFill>
        <p:spPr bwMode="auto">
          <a:xfrm>
            <a:off x="4366349" y="3043034"/>
            <a:ext cx="411301" cy="42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224316" y="2519280"/>
            <a:ext cx="4919684" cy="1893063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Fator de Conversão.</a:t>
            </a:r>
            <a:endParaRPr lang="pt-BR" sz="36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777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01. Conceitos </a:t>
            </a:r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Gerais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treinamento de 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Fator de </a:t>
            </a:r>
            <a:r>
              <a:rPr lang="pt-BR" sz="24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Convesão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destinado</a:t>
            </a:r>
            <a:r>
              <a:rPr lang="pt-BR" sz="2400" dirty="0" smtClean="0"/>
              <a:t> consultores do produto Microvix, e tem por objetivo orientar as configurações necessárias a serem feitas no Windows/ERP e impressão.</a:t>
            </a: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02.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Como Habilitar a funcionalidade: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Para habilitar a Rotina é necessário abrir um chamado para a fila 47.5 com o texto: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err="1" smtClean="0"/>
              <a:t>POrtal:XXXX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Habilitar </a:t>
            </a:r>
            <a:r>
              <a:rPr lang="pt-BR" sz="2800" dirty="0" smtClean="0"/>
              <a:t>a </a:t>
            </a:r>
            <a:r>
              <a:rPr lang="pt-BR" sz="2800" dirty="0"/>
              <a:t>rotina de fator de conversão</a:t>
            </a:r>
            <a:r>
              <a:rPr lang="pt-BR" sz="2800" dirty="0" smtClean="0"/>
              <a:t>.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O cliente está ciente que poderá ter reflexos no custo médio devido já estar faturando.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Será aberta uma OS para o banco de dados, e assim que finalizada a rotina está habilitada para uso.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03.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Cadastro de Unidade: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Suprimentos&gt; Estoque&gt; Cadastros Auxiliares&gt; Unidade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67437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0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04.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Cadastro de Produto: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000" dirty="0"/>
              <a:t>Após habilitada dentro do cadastro do produto você terá que definir uma Unidade de compra e de venda dentro do cadastro do produto.</a:t>
            </a:r>
          </a:p>
          <a:p>
            <a:pPr marL="342900" indent="-342900" algn="just">
              <a:buFontTx/>
              <a:buChar char="-"/>
            </a:pPr>
            <a:endParaRPr lang="pt-BR" sz="2000" dirty="0"/>
          </a:p>
          <a:p>
            <a:pPr marL="342900" indent="-342900" algn="just">
              <a:buFontTx/>
              <a:buChar char="-"/>
            </a:pPr>
            <a:r>
              <a:rPr lang="pt-BR" sz="2000" dirty="0"/>
              <a:t>Suprimentos&gt; Estoque&gt; produto&gt; Ao cadastrar um novo produto ou alterar um </a:t>
            </a:r>
            <a:r>
              <a:rPr lang="pt-BR" sz="2000" dirty="0" smtClean="0"/>
              <a:t>já </a:t>
            </a:r>
            <a:r>
              <a:rPr lang="pt-BR" sz="2000" dirty="0"/>
              <a:t>existente no campo "Unidade para compra" "Unidade para venda" e "Fator de conversão</a:t>
            </a:r>
            <a:endParaRPr lang="pt-BR" sz="20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3608603"/>
            <a:ext cx="45529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4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05.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Entrada de Compras: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Ao realizar uma entrada de compras deste produto, ele converte para a quantidade informada.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Em seguida, podemos consultar o saldo do produto.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E visualizar a entrada desta compra pelo relatório de histórico de movimento.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Além de atualizar o Saldo, ele já faz o rateio do custo.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59564" y="3633775"/>
            <a:ext cx="638464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22859"/>
                </a:solidFill>
                <a:cs typeface="Estrangelo Edessa" pitchFamily="66" charset="0"/>
              </a:rPr>
              <a:t>Agradecemos sua </a:t>
            </a:r>
            <a:r>
              <a:rPr lang="pt-BR" sz="2400" b="1" dirty="0" smtClean="0">
                <a:solidFill>
                  <a:srgbClr val="022859"/>
                </a:solidFill>
                <a:cs typeface="Estrangelo Edessa" pitchFamily="66" charset="0"/>
              </a:rPr>
              <a:t>participação</a:t>
            </a:r>
            <a:r>
              <a:rPr lang="pt-BR" b="1" dirty="0" smtClean="0">
                <a:solidFill>
                  <a:srgbClr val="022859"/>
                </a:solidFill>
                <a:cs typeface="Estrangelo Edessa" pitchFamily="66" charset="0"/>
              </a:rPr>
              <a:t>!</a:t>
            </a:r>
            <a:endParaRPr lang="pt-BR" b="1" dirty="0">
              <a:solidFill>
                <a:srgbClr val="022859"/>
              </a:solidFill>
              <a:cs typeface="Estrangelo Edessa" pitchFamily="66" charset="0"/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r>
              <a:rPr lang="pt-BR" dirty="0" smtClean="0">
                <a:solidFill>
                  <a:srgbClr val="022859"/>
                </a:solidFill>
              </a:rPr>
              <a:t>Para informações sobre outros cursos acesse:</a:t>
            </a:r>
          </a:p>
          <a:p>
            <a:r>
              <a:rPr lang="pt-BR" sz="2400" dirty="0">
                <a:solidFill>
                  <a:srgbClr val="022859"/>
                </a:solidFill>
                <a:cs typeface="Estrangelo Edessa" pitchFamily="66" charset="0"/>
              </a:rPr>
              <a:t>http://portal.linx.konviva.com.br/portal/#/portal</a:t>
            </a:r>
            <a:endParaRPr lang="pt-BR" sz="2400" dirty="0" smtClean="0">
              <a:solidFill>
                <a:srgbClr val="022859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1" y="313994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6" name="Imagem 5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-3688" y="2730566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3687" y="5386677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565" y="633330"/>
            <a:ext cx="6406480" cy="1470025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Agradecimento</a:t>
            </a:r>
          </a:p>
        </p:txBody>
      </p:sp>
    </p:spTree>
    <p:extLst>
      <p:ext uri="{BB962C8B-B14F-4D97-AF65-F5344CB8AC3E}">
        <p14:creationId xmlns:p14="http://schemas.microsoft.com/office/powerpoint/2010/main" val="3490399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4446</TotalTime>
  <Words>344</Words>
  <Application>Microsoft Office PowerPoint</Application>
  <PresentationFormat>Apresentação na tela (4:3)</PresentationFormat>
  <Paragraphs>42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Apresentação do PowerPoint</vt:lpstr>
      <vt:lpstr>Fator de Conversão.</vt:lpstr>
      <vt:lpstr>01. Conceitos Gerais</vt:lpstr>
      <vt:lpstr>02. Como Habilitar a funcionalidade:</vt:lpstr>
      <vt:lpstr>03. Cadastro de Unidade:</vt:lpstr>
      <vt:lpstr>04. Cadastro de Produto:</vt:lpstr>
      <vt:lpstr>05. Entrada de Compras:</vt:lpstr>
      <vt:lpstr>Agradecimento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Vinicio Silva</dc:creator>
  <cp:lastModifiedBy>Gislaini Grasielli Cordeiro Bosse</cp:lastModifiedBy>
  <cp:revision>197</cp:revision>
  <dcterms:created xsi:type="dcterms:W3CDTF">2013-12-23T17:00:42Z</dcterms:created>
  <dcterms:modified xsi:type="dcterms:W3CDTF">2014-09-17T20:53:58Z</dcterms:modified>
</cp:coreProperties>
</file>