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  <p:sldId id="262" r:id="rId3"/>
    <p:sldId id="264" r:id="rId4"/>
    <p:sldId id="265" r:id="rId5"/>
    <p:sldId id="266" r:id="rId6"/>
    <p:sldId id="267" r:id="rId7"/>
    <p:sldId id="268" r:id="rId8"/>
    <p:sldId id="269" r:id="rId9"/>
    <p:sldId id="263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74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/>
          <p:nvPr/>
        </p:nvSpPr>
        <p:spPr>
          <a:xfrm>
            <a:off x="2214880" y="0"/>
            <a:ext cx="6929120" cy="51435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Triangle 3"/>
          <p:cNvSpPr/>
          <p:nvPr/>
        </p:nvSpPr>
        <p:spPr>
          <a:xfrm>
            <a:off x="64372" y="0"/>
            <a:ext cx="6786718" cy="51435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dirty="0"/>
          </a:p>
        </p:txBody>
      </p:sp>
      <p:sp>
        <p:nvSpPr>
          <p:cNvPr id="10" name="Right Triangle 3"/>
          <p:cNvSpPr/>
          <p:nvPr/>
        </p:nvSpPr>
        <p:spPr>
          <a:xfrm>
            <a:off x="5" y="28"/>
            <a:ext cx="6802593" cy="5184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384" y="1313950"/>
            <a:ext cx="2754836" cy="189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92" y="2064554"/>
            <a:ext cx="1657561" cy="61667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5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53EC16B-94F5-984E-9137-688007760A6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4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5165574" cy="5184000"/>
          </a:xfrm>
          <a:prstGeom prst="rect">
            <a:avLst/>
          </a:prstGeom>
        </p:spPr>
      </p:pic>
      <p:pic>
        <p:nvPicPr>
          <p:cNvPr id="2" name="Picture 1" descr="vestuario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21" y="0"/>
            <a:ext cx="8471767" cy="5184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="1" baseline="0">
                <a:solidFill>
                  <a:schemeClr val="tx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Moda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2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5791" y="0"/>
            <a:ext cx="8238215" cy="514350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5165574" cy="5184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21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764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26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2720" y="162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8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529902" y="4861293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Número de Slide 5"/>
          <p:cNvSpPr txBox="1">
            <a:spLocks/>
          </p:cNvSpPr>
          <p:nvPr/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5E1CD6A-3B87-4D97-ADBC-0D3947A197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2.bin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g-slide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2"/>
            <a:ext cx="1262611" cy="12108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353" y="4576810"/>
            <a:ext cx="1327231" cy="576535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91" y="159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91" y="1591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738412" y="188896"/>
            <a:ext cx="7957980" cy="598629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38413" y="1063154"/>
            <a:ext cx="7957980" cy="351365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91" y="159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91" y="1591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Ajustes de saldo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b="1" dirty="0"/>
              <a:t>P</a:t>
            </a:r>
            <a:r>
              <a:rPr lang="pt-BR" b="1" dirty="0" smtClean="0"/>
              <a:t>rodutos </a:t>
            </a:r>
            <a:r>
              <a:rPr lang="pt-BR" b="1" dirty="0" smtClean="0"/>
              <a:t>sem </a:t>
            </a:r>
            <a:r>
              <a:rPr lang="pt-BR" b="1" dirty="0" smtClean="0"/>
              <a:t>seriais X Detalhes Produto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61904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169120"/>
            <a:ext cx="5319813" cy="398994"/>
          </a:xfrm>
        </p:spPr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Esta rotina tem por finalidade permitir o ajuste de saldo de forma manual, para produtos </a:t>
            </a:r>
            <a:r>
              <a:rPr lang="pt-BR" dirty="0" smtClean="0"/>
              <a:t>na </a:t>
            </a:r>
            <a:r>
              <a:rPr lang="pt-BR" dirty="0" smtClean="0"/>
              <a:t>linha de acessórios que não exijam controle/</a:t>
            </a:r>
            <a:r>
              <a:rPr lang="pt-BR" dirty="0" err="1" smtClean="0"/>
              <a:t>imei</a:t>
            </a:r>
            <a:r>
              <a:rPr lang="pt-BR" dirty="0" smtClean="0"/>
              <a:t>/ seriais,  fazendo com que a quantidade de produtos fiquem de acordo com o estoque físico da loja.</a:t>
            </a:r>
          </a:p>
          <a:p>
            <a:pPr>
              <a:buFont typeface="Wingdings" panose="05000000000000000000" pitchFamily="2" charset="2"/>
              <a:buChar char="Ø"/>
            </a:pPr>
            <a:endParaRPr lang="pt-BR" dirty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Para a rotina </a:t>
            </a:r>
            <a:r>
              <a:rPr lang="pt-BR" dirty="0" smtClean="0"/>
              <a:t>Detalhes </a:t>
            </a:r>
            <a:r>
              <a:rPr lang="pt-BR" dirty="0"/>
              <a:t>P</a:t>
            </a:r>
            <a:r>
              <a:rPr lang="pt-BR" dirty="0" smtClean="0"/>
              <a:t>roduto</a:t>
            </a:r>
            <a:r>
              <a:rPr lang="pt-BR" dirty="0" smtClean="0"/>
              <a:t>, a funcionalidade permite fazer a inserção ou exclusão de seriais em situações eventuais. Como por exemplo um produto do mesmo código, </a:t>
            </a:r>
            <a:r>
              <a:rPr lang="pt-BR" dirty="0" smtClean="0"/>
              <a:t>em que o </a:t>
            </a:r>
            <a:r>
              <a:rPr lang="pt-BR" dirty="0" smtClean="0"/>
              <a:t>numero de serial foi trocado.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Porem essa rotina não ajusta saldo, apenas </a:t>
            </a:r>
            <a:r>
              <a:rPr lang="pt-BR" dirty="0" smtClean="0"/>
              <a:t>permite inserir ou excluir o controle manualmente. </a:t>
            </a: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94158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Produtos </a:t>
            </a:r>
            <a:r>
              <a:rPr lang="pt-BR" b="1" dirty="0" smtClean="0"/>
              <a:t>sem </a:t>
            </a:r>
            <a:r>
              <a:rPr lang="pt-BR" b="1" dirty="0"/>
              <a:t>seriais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559469" y="1709624"/>
            <a:ext cx="2407088" cy="2488303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Clicando na opção “Ajuste Saldo”, será possível alterar o saldo do produto selecionando o depósito para o ajuste e informando o novo saldo e o motivo do ajuste.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Basta clicar no </a:t>
            </a:r>
            <a:r>
              <a:rPr lang="pt-BR" dirty="0"/>
              <a:t>ícone </a:t>
            </a:r>
            <a:r>
              <a:rPr lang="pt-BR" dirty="0" smtClean="0"/>
              <a:t>(bolinha azul) que serão </a:t>
            </a:r>
            <a:r>
              <a:rPr lang="pt-BR" dirty="0"/>
              <a:t>mostradas as seguintes </a:t>
            </a:r>
            <a:r>
              <a:rPr lang="pt-BR" dirty="0" smtClean="0"/>
              <a:t>opções: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592282" y="1166152"/>
            <a:ext cx="320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Suprimentos&gt;Estoque&gt;Produtos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87" y="1709624"/>
            <a:ext cx="5808518" cy="2644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ector angulado 5"/>
          <p:cNvCxnSpPr/>
          <p:nvPr/>
        </p:nvCxnSpPr>
        <p:spPr>
          <a:xfrm rot="10800000" flipV="1">
            <a:off x="6136247" y="3439387"/>
            <a:ext cx="423222" cy="6234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>
            <a:off x="5133109" y="4042064"/>
            <a:ext cx="41563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08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Ajuste de Saldo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4610758" cy="3158151"/>
          </a:xfrm>
        </p:spPr>
        <p:txBody>
          <a:bodyPr/>
          <a:lstStyle/>
          <a:p>
            <a:r>
              <a:rPr lang="pt-BR" dirty="0"/>
              <a:t>Suprimentos&gt;Estoque&gt;Produtos</a:t>
            </a:r>
          </a:p>
          <a:p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4" y="1857809"/>
            <a:ext cx="5934076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6858121" y="1857809"/>
            <a:ext cx="2135271" cy="175432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Nessa tela deve ser informado  o  Novo Saldo, o Motivo do Ajuste e Ajustar quantidade.</a:t>
            </a:r>
          </a:p>
          <a:p>
            <a:endParaRPr lang="pt-BR" dirty="0"/>
          </a:p>
        </p:txBody>
      </p:sp>
      <p:cxnSp>
        <p:nvCxnSpPr>
          <p:cNvPr id="6" name="Conector angulado 5"/>
          <p:cNvCxnSpPr/>
          <p:nvPr/>
        </p:nvCxnSpPr>
        <p:spPr>
          <a:xfrm rot="10800000" flipV="1">
            <a:off x="6476105" y="2769773"/>
            <a:ext cx="382017" cy="2069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299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Detalhes produto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71870"/>
            <a:ext cx="4610758" cy="3158151"/>
          </a:xfrm>
        </p:spPr>
        <p:txBody>
          <a:bodyPr/>
          <a:lstStyle/>
          <a:p>
            <a:r>
              <a:rPr lang="pt-BR" dirty="0" smtClean="0"/>
              <a:t>Suprimentos&gt;Estoque&gt;Produtos&gt;Pesquisa de Produtos</a:t>
            </a:r>
            <a:endParaRPr lang="pt-BR" dirty="0"/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929438" y="1354782"/>
            <a:ext cx="2135271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/>
                </a:solidFill>
              </a:rPr>
              <a:t>Em “Detalhes Saldo” serão exibidas informações do produto como saldo por </a:t>
            </a:r>
            <a:r>
              <a:rPr lang="pt-BR" dirty="0" smtClean="0">
                <a:solidFill>
                  <a:schemeClr val="tx1"/>
                </a:solidFill>
              </a:rPr>
              <a:t>estoque, assim como dados das ultimas entradas de compras e vendas, e inclusão e exclusão de controles.</a:t>
            </a:r>
            <a:r>
              <a:rPr lang="pt-BR" dirty="0" smtClean="0"/>
              <a:t>.</a:t>
            </a:r>
            <a:endParaRPr lang="pt-BR" dirty="0"/>
          </a:p>
        </p:txBody>
      </p:sp>
      <p:cxnSp>
        <p:nvCxnSpPr>
          <p:cNvPr id="6" name="Conector angulado 5"/>
          <p:cNvCxnSpPr/>
          <p:nvPr/>
        </p:nvCxnSpPr>
        <p:spPr>
          <a:xfrm rot="10800000" flipV="1">
            <a:off x="6476105" y="2769773"/>
            <a:ext cx="382017" cy="2069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46" y="1354782"/>
            <a:ext cx="650557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3771034"/>
            <a:ext cx="157162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61" name="Conector angulado 2060"/>
          <p:cNvCxnSpPr/>
          <p:nvPr/>
        </p:nvCxnSpPr>
        <p:spPr>
          <a:xfrm rot="10800000" flipV="1">
            <a:off x="6858123" y="4217103"/>
            <a:ext cx="1138951" cy="396841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068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Detalhes produto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71870"/>
            <a:ext cx="4610758" cy="3158151"/>
          </a:xfrm>
        </p:spPr>
        <p:txBody>
          <a:bodyPr/>
          <a:lstStyle/>
          <a:p>
            <a:r>
              <a:rPr lang="pt-BR" dirty="0" smtClean="0"/>
              <a:t>Suprimentos&gt;Estoque&gt;Produtos&gt;Pesquisa de Produtos</a:t>
            </a:r>
            <a:endParaRPr lang="pt-BR" dirty="0"/>
          </a:p>
          <a:p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52" y="1067388"/>
            <a:ext cx="5814117" cy="36116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768" y="1067389"/>
            <a:ext cx="2614179" cy="18058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770" y="2873234"/>
            <a:ext cx="2614178" cy="18058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Conector de seta reta 7"/>
          <p:cNvCxnSpPr/>
          <p:nvPr/>
        </p:nvCxnSpPr>
        <p:spPr>
          <a:xfrm flipV="1">
            <a:off x="5268191" y="1288474"/>
            <a:ext cx="1049482" cy="32523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 flipV="1">
            <a:off x="5600700" y="3002973"/>
            <a:ext cx="904009" cy="15378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118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Detalhes produto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71870"/>
            <a:ext cx="4610758" cy="3158151"/>
          </a:xfrm>
        </p:spPr>
        <p:txBody>
          <a:bodyPr/>
          <a:lstStyle/>
          <a:p>
            <a:r>
              <a:rPr lang="pt-BR" dirty="0" smtClean="0"/>
              <a:t>Suprimentos&gt;Estoque&gt;Produtos&gt;Pesquisa de Produtos</a:t>
            </a:r>
            <a:endParaRPr lang="pt-BR" dirty="0"/>
          </a:p>
          <a:p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04" y="1115372"/>
            <a:ext cx="5463258" cy="30861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6270975" y="1115372"/>
            <a:ext cx="2324385" cy="286232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Para fazer a inclusão de um serial, basta clicar em Incluir Novo Controle. Informar a quantidade, na próxima tela o deposito, motivo da inclusão e por fim o serial. Enviar e Processar Arquivo.</a:t>
            </a:r>
            <a:endParaRPr lang="pt-BR" dirty="0">
              <a:solidFill>
                <a:schemeClr val="tx1"/>
              </a:solidFill>
            </a:endParaRPr>
          </a:p>
        </p:txBody>
      </p:sp>
      <p:cxnSp>
        <p:nvCxnSpPr>
          <p:cNvPr id="10" name="Conector de seta reta 9"/>
          <p:cNvCxnSpPr/>
          <p:nvPr/>
        </p:nvCxnSpPr>
        <p:spPr>
          <a:xfrm flipH="1">
            <a:off x="2592593" y="1516828"/>
            <a:ext cx="69924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456" y="1667155"/>
            <a:ext cx="2885066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ector de seta reta 14"/>
          <p:cNvCxnSpPr/>
          <p:nvPr/>
        </p:nvCxnSpPr>
        <p:spPr>
          <a:xfrm flipH="1">
            <a:off x="4916246" y="2194560"/>
            <a:ext cx="41954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3" y="2400580"/>
            <a:ext cx="4804129" cy="17243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</p:pic>
      <p:cxnSp>
        <p:nvCxnSpPr>
          <p:cNvPr id="18" name="Conector de seta reta 17"/>
          <p:cNvCxnSpPr/>
          <p:nvPr/>
        </p:nvCxnSpPr>
        <p:spPr>
          <a:xfrm flipH="1">
            <a:off x="5206701" y="3775934"/>
            <a:ext cx="29695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>
            <a:off x="480788" y="3977694"/>
            <a:ext cx="37360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766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Detalhes produto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71870"/>
            <a:ext cx="4610758" cy="3158151"/>
          </a:xfrm>
        </p:spPr>
        <p:txBody>
          <a:bodyPr/>
          <a:lstStyle/>
          <a:p>
            <a:r>
              <a:rPr lang="pt-BR" dirty="0" smtClean="0"/>
              <a:t>Suprimentos&gt;Estoque&gt;Produtos&gt;Pesquisa de Produtos</a:t>
            </a:r>
            <a:endParaRPr lang="pt-BR" dirty="0"/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026727" y="1033163"/>
            <a:ext cx="2826328" cy="286232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Para fazer a exclusão de um serial, basta clicar em: Excluir Seriais Selecionados. Marcar qual serial será excluído, informar o motivo e Excluir.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err="1" smtClean="0">
                <a:solidFill>
                  <a:schemeClr val="tx1"/>
                </a:solidFill>
              </a:rPr>
              <a:t>Obs</a:t>
            </a:r>
            <a:r>
              <a:rPr lang="pt-BR" dirty="0" smtClean="0">
                <a:solidFill>
                  <a:schemeClr val="tx1"/>
                </a:solidFill>
              </a:rPr>
              <a:t>: Importante salientar que essa operação não ajusta o saldo dos seriais.</a:t>
            </a:r>
            <a:endParaRPr lang="pt-BR" dirty="0">
              <a:solidFill>
                <a:schemeClr val="tx1"/>
              </a:solidFill>
            </a:endParaRPr>
          </a:p>
        </p:txBody>
      </p:sp>
      <p:cxnSp>
        <p:nvCxnSpPr>
          <p:cNvPr id="10" name="Conector de seta reta 9"/>
          <p:cNvCxnSpPr/>
          <p:nvPr/>
        </p:nvCxnSpPr>
        <p:spPr>
          <a:xfrm flipH="1">
            <a:off x="2592593" y="1516828"/>
            <a:ext cx="69924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456" y="1667155"/>
            <a:ext cx="2885066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ector de seta reta 14"/>
          <p:cNvCxnSpPr/>
          <p:nvPr/>
        </p:nvCxnSpPr>
        <p:spPr>
          <a:xfrm flipH="1">
            <a:off x="4916246" y="2194560"/>
            <a:ext cx="41954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93" y="2394958"/>
            <a:ext cx="4804129" cy="17243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</p:pic>
      <p:cxnSp>
        <p:nvCxnSpPr>
          <p:cNvPr id="18" name="Conector de seta reta 17"/>
          <p:cNvCxnSpPr/>
          <p:nvPr/>
        </p:nvCxnSpPr>
        <p:spPr>
          <a:xfrm flipH="1">
            <a:off x="5206701" y="3775934"/>
            <a:ext cx="29695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>
            <a:off x="322729" y="3977694"/>
            <a:ext cx="53166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4" y="1033163"/>
            <a:ext cx="5463258" cy="30861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Conector de seta reta 5"/>
          <p:cNvCxnSpPr/>
          <p:nvPr/>
        </p:nvCxnSpPr>
        <p:spPr>
          <a:xfrm flipV="1">
            <a:off x="480788" y="3855027"/>
            <a:ext cx="859639" cy="207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43132"/>
            <a:ext cx="2686722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944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dirty="0" smtClean="0"/>
              <a:t>                                                Obrigada!!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889510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Linx.3.0" id="{55CC9AD6-055F-4720-8F0A-C49B964F53E1}" vid="{E1F197AE-7D3B-412F-9733-D841F55F3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PPT_Treinamentos.thmx</Template>
  <TotalTime>481</TotalTime>
  <Words>317</Words>
  <Application>Microsoft Office PowerPoint</Application>
  <PresentationFormat>Apresentação na tela (16:9)</PresentationFormat>
  <Paragraphs>29</Paragraphs>
  <Slides>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1" baseType="lpstr">
      <vt:lpstr>Template PPT_Treinamentos</vt:lpstr>
      <vt:lpstr>Slide do think-cell</vt:lpstr>
      <vt:lpstr>Ajustes de saldo </vt:lpstr>
      <vt:lpstr>Introdução</vt:lpstr>
      <vt:lpstr>Produtos sem seriais</vt:lpstr>
      <vt:lpstr>Ajuste de Saldo</vt:lpstr>
      <vt:lpstr>Detalhes produto</vt:lpstr>
      <vt:lpstr>Detalhes produto</vt:lpstr>
      <vt:lpstr>Detalhes produto</vt:lpstr>
      <vt:lpstr>Detalhes produto</vt:lpstr>
      <vt:lpstr>                                                Obrigada!!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Ana Maria Cunha</cp:lastModifiedBy>
  <cp:revision>44</cp:revision>
  <cp:lastPrinted>2016-07-04T16:49:09Z</cp:lastPrinted>
  <dcterms:created xsi:type="dcterms:W3CDTF">2016-03-21T18:29:28Z</dcterms:created>
  <dcterms:modified xsi:type="dcterms:W3CDTF">2016-10-10T14:55:41Z</dcterms:modified>
</cp:coreProperties>
</file>