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0"/>
  </p:notesMasterIdLst>
  <p:sldIdLst>
    <p:sldId id="329" r:id="rId5"/>
    <p:sldId id="349" r:id="rId6"/>
    <p:sldId id="335" r:id="rId7"/>
    <p:sldId id="336" r:id="rId8"/>
    <p:sldId id="342" r:id="rId9"/>
    <p:sldId id="337" r:id="rId10"/>
    <p:sldId id="341" r:id="rId11"/>
    <p:sldId id="344" r:id="rId12"/>
    <p:sldId id="343" r:id="rId13"/>
    <p:sldId id="340" r:id="rId14"/>
    <p:sldId id="339" r:id="rId15"/>
    <p:sldId id="345" r:id="rId16"/>
    <p:sldId id="346" r:id="rId17"/>
    <p:sldId id="348" r:id="rId18"/>
    <p:sldId id="347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05/08/2016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9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Lista de Presentes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ERP e 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Vendas itens da lista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118" y="1949939"/>
            <a:ext cx="3902941" cy="2141326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Ao clicar sobre o botão para vender itens da lista, será exibida uma página com os itens da lista permitindo a venda desses itens por Cupom Fiscal ou Nota Fiscal, para tanto, é necessário selecionar o produto desejado, informar a quantidade a ser vendida e escolher o tipo de venda, Cupom Fiscal ou Nota Fiscal.</a:t>
            </a:r>
          </a:p>
        </p:txBody>
      </p:sp>
    </p:spTree>
    <p:extLst>
      <p:ext uri="{BB962C8B-B14F-4D97-AF65-F5344CB8AC3E}">
        <p14:creationId xmlns:p14="http://schemas.microsoft.com/office/powerpoint/2010/main" val="852660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Vendas itens da lista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839076"/>
          </a:xfrm>
        </p:spPr>
        <p:txBody>
          <a:bodyPr/>
          <a:lstStyle/>
          <a:p>
            <a:r>
              <a:rPr lang="pt-BR" dirty="0"/>
              <a:t>Ao escolher o tipo de venda, será exibida uma página para que seja informado o cliente, a série, a natureza de operação, o plano de pagamento e o vendedor, feito isso, deverá ser dado prosseguimento à venda de acordo com o tipo de venda </a:t>
            </a:r>
            <a:r>
              <a:rPr lang="pt-BR" dirty="0" smtClean="0"/>
              <a:t>escolhida. De </a:t>
            </a:r>
            <a:r>
              <a:rPr lang="pt-BR" dirty="0"/>
              <a:t>volta ao relatório, ao escolher a opção detalhar lista de presentes, é possível inserir, alterar quantidade ou excluir itens da lista, também é possível, fechar a lista (finalizar a lista para que seja possível emitir o vale compra), imprimir a lista de itens para os convidados, imprimir a lista completa dos itens para os noivos ou imprimir a lista de itens baixados para os </a:t>
            </a:r>
            <a:r>
              <a:rPr lang="pt-BR" dirty="0" smtClean="0"/>
              <a:t>noivos.</a:t>
            </a:r>
          </a:p>
          <a:p>
            <a:endParaRPr lang="pt-BR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522" y="2769530"/>
            <a:ext cx="3271636" cy="227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6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Gerar vale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78045" y="714339"/>
            <a:ext cx="8215606" cy="3158151"/>
          </a:xfrm>
        </p:spPr>
        <p:txBody>
          <a:bodyPr/>
          <a:lstStyle/>
          <a:p>
            <a:r>
              <a:rPr lang="pt-BR" dirty="0" smtClean="0"/>
              <a:t>No ERP em Faturamento &gt; Painel &gt; Lista de Presentes &gt; Transformar lista de presente em vale presente. Ao entrar, vai relacionar as listas que foram finalizadas e/ou que a data do evento é do dia ou evento passado. Ao clicar na linha da lista, abre para gerar o bônus.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047" y="1577252"/>
            <a:ext cx="5961905" cy="113333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761" y="2876223"/>
            <a:ext cx="5990476" cy="2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13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Gerar Vale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747588"/>
            <a:ext cx="8215606" cy="3158151"/>
          </a:xfrm>
        </p:spPr>
        <p:txBody>
          <a:bodyPr/>
          <a:lstStyle/>
          <a:p>
            <a:r>
              <a:rPr lang="pt-BR" dirty="0" smtClean="0"/>
              <a:t>Ao clicar no Gerar Cartão Bônus, entra na tela do lançamento de vale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026" y="1034158"/>
            <a:ext cx="5953125" cy="165735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025" y="3122205"/>
            <a:ext cx="519112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94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Lista de Presentes x B2C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152485"/>
            <a:ext cx="8215606" cy="3158151"/>
          </a:xfrm>
        </p:spPr>
        <p:txBody>
          <a:bodyPr/>
          <a:lstStyle/>
          <a:p>
            <a:r>
              <a:rPr lang="pt-BR" dirty="0" smtClean="0"/>
              <a:t>A lista criada no ERP não tem integração com o B2C.</a:t>
            </a:r>
          </a:p>
          <a:p>
            <a:r>
              <a:rPr lang="pt-BR" dirty="0" smtClean="0"/>
              <a:t>Caso o cliente deseja que a Lista fique disponível no e-commerce da loja, crie a liste direto no site da loja, sem passar pelo ERP </a:t>
            </a:r>
            <a:r>
              <a:rPr lang="pt-BR" dirty="0" err="1" smtClean="0"/>
              <a:t>Microvix</a:t>
            </a:r>
            <a:r>
              <a:rPr lang="pt-BR" dirty="0" smtClean="0"/>
              <a:t>, e os itens comprados dessa Lista da loja virtual, integraria como pedido no ERP. </a:t>
            </a:r>
          </a:p>
          <a:p>
            <a:r>
              <a:rPr lang="pt-BR" dirty="0" smtClean="0"/>
              <a:t>Se a lista de presentes for criada direto no site da loja, o controle dos produtos ficaria no site, e no ERP apenas o controle dos pedidos.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5780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 pela atenção!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à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494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Esse treinamento tem como objetivo mostrar a funcionalidade da rotina Lista de Presentes</a:t>
            </a:r>
          </a:p>
          <a:p>
            <a:pPr>
              <a:buFontTx/>
              <a:buChar char="-"/>
            </a:pPr>
            <a:r>
              <a:rPr lang="pt-BR" dirty="0" smtClean="0"/>
              <a:t>Parâmetros</a:t>
            </a:r>
          </a:p>
          <a:p>
            <a:pPr>
              <a:buFontTx/>
              <a:buChar char="-"/>
            </a:pPr>
            <a:r>
              <a:rPr lang="pt-BR" dirty="0" smtClean="0"/>
              <a:t>Permissões de usuários</a:t>
            </a:r>
          </a:p>
          <a:p>
            <a:pPr>
              <a:buFontTx/>
              <a:buChar char="-"/>
            </a:pPr>
            <a:r>
              <a:rPr lang="pt-BR" smtClean="0"/>
              <a:t>Criar Lista </a:t>
            </a:r>
            <a:r>
              <a:rPr lang="pt-BR" dirty="0" smtClean="0"/>
              <a:t>de Presentes</a:t>
            </a:r>
          </a:p>
          <a:p>
            <a:pPr>
              <a:buFontTx/>
              <a:buChar char="-"/>
            </a:pPr>
            <a:r>
              <a:rPr lang="pt-BR" dirty="0" smtClean="0"/>
              <a:t>Consultar Lista de Presentes</a:t>
            </a:r>
          </a:p>
          <a:p>
            <a:pPr>
              <a:buFontTx/>
              <a:buChar char="-"/>
            </a:pPr>
            <a:r>
              <a:rPr lang="pt-BR" dirty="0" smtClean="0"/>
              <a:t>Gerar bônus ao dono da lista</a:t>
            </a:r>
          </a:p>
          <a:p>
            <a:pPr>
              <a:buFontTx/>
              <a:buChar char="-"/>
            </a:pPr>
            <a:r>
              <a:rPr lang="pt-BR" dirty="0" smtClean="0"/>
              <a:t>Lista de Presentes x B2C</a:t>
            </a:r>
          </a:p>
        </p:txBody>
      </p:sp>
    </p:spTree>
    <p:extLst>
      <p:ext uri="{BB962C8B-B14F-4D97-AF65-F5344CB8AC3E}">
        <p14:creationId xmlns:p14="http://schemas.microsoft.com/office/powerpoint/2010/main" val="18801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 Empresas &gt; Parâmetros globais &gt; Faturamento Gerais &gt; Lista de Presentes:</a:t>
            </a:r>
          </a:p>
          <a:p>
            <a:pPr>
              <a:buFontTx/>
              <a:buChar char="-"/>
            </a:pPr>
            <a:r>
              <a:rPr lang="pt-BR" dirty="0" smtClean="0"/>
              <a:t>Habilitar Lista de Presentes: habilitar a rotina na empresa;</a:t>
            </a:r>
          </a:p>
          <a:p>
            <a:pPr>
              <a:buFontTx/>
              <a:buChar char="-"/>
            </a:pPr>
            <a:r>
              <a:rPr lang="pt-BR" dirty="0" smtClean="0"/>
              <a:t> Percentual de Comissão: </a:t>
            </a:r>
            <a:r>
              <a:rPr lang="pt-BR" dirty="0"/>
              <a:t>Define o percentual de comissão para o dono da lista, com base no valor da soma monetária dos itens vendidos. Gerando assim um vale presente ao dono da </a:t>
            </a:r>
            <a:r>
              <a:rPr lang="pt-BR" dirty="0" smtClean="0"/>
              <a:t>lista;</a:t>
            </a:r>
          </a:p>
          <a:p>
            <a:pPr>
              <a:buFontTx/>
              <a:buChar char="-"/>
            </a:pPr>
            <a:r>
              <a:rPr lang="pt-BR" dirty="0" smtClean="0"/>
              <a:t>Valor Mínimo da lista: </a:t>
            </a:r>
            <a:r>
              <a:rPr lang="pt-BR" dirty="0"/>
              <a:t>Determina o valor da soma monetária dos itens vendidos na lista, para possibilitar a geração do vale presente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2" y="3007327"/>
            <a:ext cx="707707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927018"/>
            <a:ext cx="8215606" cy="3158151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No POS a Lista de Presentes fica no menu gerencial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No ERP a Lista de Presentes fica em Faturamento &gt; Painel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Caso não liste a opção em um dos caminhos indicados, verifique dentro de Empresa &gt; Parâmetros Globais &gt; Acesso restrito &gt; Faturamento &gt; Links Ativos, marcando a opção. </a:t>
            </a:r>
            <a:r>
              <a:rPr lang="pt-BR" i="1" dirty="0" smtClean="0"/>
              <a:t>(Esse parâmetro pode ser marcado pelo consultor </a:t>
            </a:r>
            <a:r>
              <a:rPr lang="pt-BR" i="1" dirty="0" err="1" smtClean="0"/>
              <a:t>Microvix</a:t>
            </a:r>
            <a:r>
              <a:rPr lang="pt-BR" i="1" dirty="0" smtClean="0"/>
              <a:t> em implantação ou entrando em contato com o suporte ao cliente.)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69" y="3392475"/>
            <a:ext cx="4305300" cy="8858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5" y="2118642"/>
            <a:ext cx="2419350" cy="46672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75" y="1313280"/>
            <a:ext cx="204787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Permissões de usuário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Permissões de usuário &gt; Grupo Faturamento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574" y="1801932"/>
            <a:ext cx="29622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74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Lista de Presentes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547010"/>
          </a:xfrm>
        </p:spPr>
        <p:txBody>
          <a:bodyPr>
            <a:normAutofit/>
          </a:bodyPr>
          <a:lstStyle/>
          <a:p>
            <a:r>
              <a:rPr lang="pt-BR" dirty="0" smtClean="0"/>
              <a:t>A criação da Lista é pelo ERP </a:t>
            </a:r>
            <a:r>
              <a:rPr lang="pt-BR" dirty="0"/>
              <a:t>em Faturamento &gt; </a:t>
            </a:r>
            <a:r>
              <a:rPr lang="pt-BR" dirty="0" smtClean="0"/>
              <a:t>Painel &gt; Lista de Presentes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No POS não tem opção de criar listas, apenas consultar e selecionar os itens para a venda.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301" y="1473806"/>
            <a:ext cx="5440112" cy="23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9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Criar nova lista de presentes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 rotina </a:t>
            </a:r>
            <a:r>
              <a:rPr lang="pt-BR" dirty="0"/>
              <a:t>“Criar nova lista de presentes”, será possível criar uma lista com os produtos que o cliente deseja ganhar, para tanto, é necessário informar o cliente, vendedor, tipo de lista, data do evento, nome da lista, mensagem para os convidados e se permite produto similar (permite similar</a:t>
            </a:r>
            <a:r>
              <a:rPr lang="pt-BR" dirty="0" smtClean="0"/>
              <a:t>).</a:t>
            </a:r>
            <a:br>
              <a:rPr lang="pt-BR" dirty="0" smtClean="0"/>
            </a:br>
            <a:endParaRPr lang="pt-BR" dirty="0" smtClean="0"/>
          </a:p>
          <a:p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774" y="1992223"/>
            <a:ext cx="5193629" cy="270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0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Criar lista de presentes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678094"/>
            <a:ext cx="8215606" cy="4048018"/>
          </a:xfrm>
        </p:spPr>
        <p:txBody>
          <a:bodyPr>
            <a:normAutofit lnSpcReduction="10000"/>
          </a:bodyPr>
          <a:lstStyle/>
          <a:p>
            <a:r>
              <a:rPr lang="pt-BR" dirty="0"/>
              <a:t>Na página seguinte, deverão ser informados os produtos da lista, para tanto, é necessário informar o código de barra ou código dos produtos no campo exibido ao lado da caixa de seleção de código ou pesquisá-los através da pesquisa de itens logo </a:t>
            </a:r>
            <a:r>
              <a:rPr lang="pt-BR" dirty="0" smtClean="0"/>
              <a:t>abaixo.</a:t>
            </a:r>
          </a:p>
          <a:p>
            <a:r>
              <a:rPr lang="pt-BR" dirty="0" smtClean="0"/>
              <a:t>Não tem opção de importar arquivo com os produtos, a seleção é manual pesquisando ou bipando o produto.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/>
              <a:t>Após inserir os itens desejados na lista, é necessário clicar sobre o botão “Gravar itens na Lista”, então serão exibidos os detalhes da lista de presentes, assim como é exibido na consulta de listas de presentes</a:t>
            </a:r>
            <a:endParaRPr lang="pt-BR" dirty="0" smtClean="0"/>
          </a:p>
          <a:p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928" y="1886119"/>
            <a:ext cx="5360167" cy="204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6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Consultar listas de presentes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695060"/>
          </a:xfrm>
        </p:spPr>
        <p:txBody>
          <a:bodyPr/>
          <a:lstStyle/>
          <a:p>
            <a:r>
              <a:rPr lang="pt-BR" dirty="0" smtClean="0"/>
              <a:t>A consulta das listas criadas pode ser pelo ERP ou POS, selecionando as opções nos filtros</a:t>
            </a:r>
            <a:br>
              <a:rPr lang="pt-BR" dirty="0" smtClean="0"/>
            </a:b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Ao </a:t>
            </a:r>
            <a:r>
              <a:rPr lang="pt-BR" dirty="0"/>
              <a:t>clicar sobre o botão “Prosseguir &gt;” serão exibidas as listas de presentes que se enquadram nos filtros pré-definidos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677" y="1508742"/>
            <a:ext cx="2699854" cy="137761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5176" y="3267370"/>
            <a:ext cx="4023160" cy="169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506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5ea67a0fc944298e09e9622961728253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350e6b5581ad910a9dfe40e36bbe9dd1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43A5A9-7F1D-451F-9043-73E69B66B5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744014f9-b381-4d57-9569-1658a6c28a4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1378</TotalTime>
  <Words>807</Words>
  <Application>Microsoft Office PowerPoint</Application>
  <PresentationFormat>Apresentação na tela (16:9)</PresentationFormat>
  <Paragraphs>90</Paragraphs>
  <Slides>15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3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Lista de Presentes</vt:lpstr>
      <vt:lpstr>Objetivo</vt:lpstr>
      <vt:lpstr>Parâmetro</vt:lpstr>
      <vt:lpstr>Parâmetro</vt:lpstr>
      <vt:lpstr>Permissões de usuário</vt:lpstr>
      <vt:lpstr>Lista de Presentes</vt:lpstr>
      <vt:lpstr>Criar nova lista de presentes</vt:lpstr>
      <vt:lpstr>Criar lista de presentes</vt:lpstr>
      <vt:lpstr>Consultar listas de presentes</vt:lpstr>
      <vt:lpstr>Vendas itens da lista</vt:lpstr>
      <vt:lpstr>Vendas itens da lista</vt:lpstr>
      <vt:lpstr>Gerar vale</vt:lpstr>
      <vt:lpstr>Gerar Vale</vt:lpstr>
      <vt:lpstr>Lista de Presentes x B2C</vt:lpstr>
      <vt:lpstr>Obrigada pela atenção!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Camila Caroline da Rocha</cp:lastModifiedBy>
  <cp:revision>141</cp:revision>
  <dcterms:created xsi:type="dcterms:W3CDTF">2010-04-12T23:12:02Z</dcterms:created>
  <dcterms:modified xsi:type="dcterms:W3CDTF">2016-08-05T18:55:16Z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