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4"/>
  </p:notesMasterIdLst>
  <p:sldIdLst>
    <p:sldId id="329" r:id="rId5"/>
    <p:sldId id="342" r:id="rId6"/>
    <p:sldId id="347" r:id="rId7"/>
    <p:sldId id="341" r:id="rId8"/>
    <p:sldId id="335" r:id="rId9"/>
    <p:sldId id="349" r:id="rId10"/>
    <p:sldId id="336" r:id="rId11"/>
    <p:sldId id="350" r:id="rId12"/>
    <p:sldId id="345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9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26/01/2016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6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7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500" r:id="rId3"/>
    <p:sldLayoutId id="2147493475" r:id="rId4"/>
    <p:sldLayoutId id="2147493472" r:id="rId5"/>
    <p:sldLayoutId id="2147493476" r:id="rId6"/>
    <p:sldLayoutId id="2147493478" r:id="rId7"/>
    <p:sldLayoutId id="2147493498" r:id="rId8"/>
    <p:sldLayoutId id="2147493499" r:id="rId9"/>
    <p:sldLayoutId id="2147493481" r:id="rId10"/>
    <p:sldLayoutId id="2147493480" r:id="rId11"/>
    <p:sldLayoutId id="2147493483" r:id="rId12"/>
    <p:sldLayoutId id="2147493484" r:id="rId13"/>
    <p:sldLayoutId id="2147493485" r:id="rId14"/>
    <p:sldLayoutId id="2147493489" r:id="rId15"/>
    <p:sldLayoutId id="2147493488" r:id="rId16"/>
    <p:sldLayoutId id="2147493467" r:id="rId17"/>
    <p:sldLayoutId id="214749346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gislaini.bose@linx.com.br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I</a:t>
            </a:r>
            <a:r>
              <a:rPr lang="pt-BR" dirty="0" smtClean="0"/>
              <a:t>mportações </a:t>
            </a:r>
            <a:br>
              <a:rPr lang="pt-BR" dirty="0" smtClean="0"/>
            </a:br>
            <a:r>
              <a:rPr lang="pt-BR" dirty="0" err="1" smtClean="0"/>
              <a:t>Linx</a:t>
            </a:r>
            <a:r>
              <a:rPr lang="pt-BR" dirty="0" smtClean="0"/>
              <a:t> </a:t>
            </a:r>
            <a:r>
              <a:rPr lang="pt-BR" dirty="0" err="1" smtClean="0"/>
              <a:t>Microvix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Conceitos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800354"/>
            <a:ext cx="8215606" cy="3158151"/>
          </a:xfrm>
        </p:spPr>
        <p:txBody>
          <a:bodyPr/>
          <a:lstStyle/>
          <a:p>
            <a:pPr>
              <a:buFontTx/>
              <a:buChar char="-"/>
            </a:pPr>
            <a:r>
              <a:rPr lang="pt-BR" sz="1600" dirty="0" smtClean="0">
                <a:latin typeface="+mn-lt"/>
              </a:rPr>
              <a:t>O </a:t>
            </a:r>
            <a:r>
              <a:rPr lang="pt-BR" sz="1600" dirty="0">
                <a:latin typeface="+mn-lt"/>
              </a:rPr>
              <a:t>o</a:t>
            </a:r>
            <a:r>
              <a:rPr lang="pt-BR" sz="1600" dirty="0" smtClean="0">
                <a:latin typeface="+mn-lt"/>
              </a:rPr>
              <a:t>bjetivo deste treinamento é orientar sobre a Importação de dados disponível, para os clientes que desejam imputar dados nos Portais </a:t>
            </a:r>
            <a:r>
              <a:rPr lang="pt-BR" sz="1600" dirty="0" err="1" smtClean="0">
                <a:latin typeface="+mn-lt"/>
              </a:rPr>
              <a:t>Linx</a:t>
            </a:r>
            <a:r>
              <a:rPr lang="pt-BR" sz="1600" dirty="0" smtClean="0">
                <a:latin typeface="+mn-lt"/>
              </a:rPr>
              <a:t> </a:t>
            </a:r>
            <a:r>
              <a:rPr lang="pt-BR" sz="1600" dirty="0" err="1" smtClean="0">
                <a:latin typeface="+mn-lt"/>
              </a:rPr>
              <a:t>Microvix</a:t>
            </a:r>
            <a:r>
              <a:rPr lang="pt-BR" sz="1600" dirty="0" smtClean="0">
                <a:latin typeface="+mn-lt"/>
              </a:rPr>
              <a:t>.</a:t>
            </a:r>
          </a:p>
          <a:p>
            <a:pPr>
              <a:buFontTx/>
              <a:buChar char="-"/>
            </a:pPr>
            <a:endParaRPr lang="pt-BR" sz="1600" dirty="0">
              <a:latin typeface="+mn-lt"/>
            </a:endParaRPr>
          </a:p>
          <a:p>
            <a:pPr>
              <a:buFontTx/>
              <a:buChar char="-"/>
            </a:pPr>
            <a:r>
              <a:rPr lang="pt-BR" sz="1600" dirty="0" smtClean="0">
                <a:latin typeface="+mn-lt"/>
              </a:rPr>
              <a:t>Como padrão, são disponibilizadas as opções de importação de: cadastro de produtos, estrutura mercadológica, clientes, fornecedores, faturas a receber e faturas a pagar.</a:t>
            </a:r>
          </a:p>
          <a:p>
            <a:pPr marL="0" indent="0">
              <a:buNone/>
            </a:pPr>
            <a:endParaRPr lang="pt-BR" sz="1600" dirty="0">
              <a:latin typeface="+mn-lt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601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Importação Padrão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</a:t>
            </a:fld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81013" y="1130968"/>
            <a:ext cx="82153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pt-BR" sz="1600" dirty="0" smtClean="0"/>
              <a:t>A </a:t>
            </a:r>
            <a:r>
              <a:rPr lang="pt-BR" sz="1600" dirty="0"/>
              <a:t>primeira importação de clientes/fornecedores, produtos e cadastros auxiliares de produtos é </a:t>
            </a:r>
            <a:r>
              <a:rPr lang="pt-BR" sz="1600" dirty="0" smtClean="0"/>
              <a:t>bonificada</a:t>
            </a:r>
            <a:r>
              <a:rPr lang="pt-BR" sz="1600" dirty="0"/>
              <a:t>.</a:t>
            </a:r>
            <a:endParaRPr lang="pt-BR" sz="1600" dirty="0" smtClean="0"/>
          </a:p>
          <a:p>
            <a:pPr marL="285750" indent="-285750" algn="just">
              <a:buFontTx/>
              <a:buChar char="-"/>
            </a:pPr>
            <a:endParaRPr lang="pt-BR" sz="1600" dirty="0"/>
          </a:p>
          <a:p>
            <a:pPr marL="285750" indent="-285750" algn="just">
              <a:buFontTx/>
              <a:buChar char="-"/>
            </a:pPr>
            <a:r>
              <a:rPr lang="pt-BR" sz="1600" dirty="0" smtClean="0"/>
              <a:t>Importação </a:t>
            </a:r>
            <a:r>
              <a:rPr lang="pt-BR" sz="1600" dirty="0"/>
              <a:t>de faturas do contas a pagar e contas a receber não se enquadram na primeira importação bonificada, sendo assim, serão estimadas horas </a:t>
            </a:r>
            <a:r>
              <a:rPr lang="pt-BR" sz="1600" dirty="0" smtClean="0"/>
              <a:t>faturadas</a:t>
            </a:r>
            <a:r>
              <a:rPr lang="pt-BR" sz="1600" dirty="0"/>
              <a:t>.</a:t>
            </a:r>
            <a:endParaRPr lang="pt-BR" sz="1600" dirty="0" smtClean="0"/>
          </a:p>
          <a:p>
            <a:pPr marL="285750" indent="-285750" algn="just">
              <a:buFontTx/>
              <a:buChar char="-"/>
            </a:pPr>
            <a:endParaRPr lang="pt-BR" sz="1600" dirty="0"/>
          </a:p>
          <a:p>
            <a:pPr marL="285750" indent="-285750" algn="just">
              <a:buFontTx/>
              <a:buChar char="-"/>
            </a:pPr>
            <a:r>
              <a:rPr lang="pt-BR" sz="1600" dirty="0" smtClean="0"/>
              <a:t>Caso </a:t>
            </a:r>
            <a:r>
              <a:rPr lang="pt-BR" sz="1600" dirty="0"/>
              <a:t>haja urgência na importação dos itens bonificados e for ser realizada importação de faturas porém necessita de aprovação do cliente, favor abrir duas </a:t>
            </a:r>
            <a:r>
              <a:rPr lang="pt-BR" sz="1600" dirty="0" err="1"/>
              <a:t>TP´s</a:t>
            </a:r>
            <a:r>
              <a:rPr lang="pt-BR" sz="1600" dirty="0"/>
              <a:t> separadas para agilizar a importação dos itens </a:t>
            </a:r>
            <a:r>
              <a:rPr lang="pt-BR" sz="1600" dirty="0" smtClean="0"/>
              <a:t>bonificados</a:t>
            </a:r>
            <a:r>
              <a:rPr lang="pt-BR" sz="1600" dirty="0"/>
              <a:t>.</a:t>
            </a:r>
            <a:endParaRPr lang="pt-BR" sz="1600" dirty="0" smtClean="0"/>
          </a:p>
          <a:p>
            <a:pPr marL="285750" indent="-285750" algn="just">
              <a:buFontTx/>
              <a:buChar char="-"/>
            </a:pPr>
            <a:endParaRPr lang="pt-BR" sz="1600" dirty="0"/>
          </a:p>
          <a:p>
            <a:pPr marL="285750" indent="-285750" algn="just">
              <a:buFontTx/>
              <a:buChar char="-"/>
            </a:pPr>
            <a:r>
              <a:rPr lang="pt-BR" sz="1600" dirty="0" smtClean="0"/>
              <a:t>A </a:t>
            </a:r>
            <a:r>
              <a:rPr lang="pt-BR" sz="1600" dirty="0"/>
              <a:t>primeira importação é tratada por portal e não por empresa, caso haja necessidade de realizar importação por empresa dentro de um mesmo portal somente a importação para a primeira empresa será bonificada, para as demais empresas serão estimadas horas faturadas correspondentes ao serviço </a:t>
            </a:r>
            <a:r>
              <a:rPr lang="pt-BR" sz="1600" dirty="0" smtClean="0"/>
              <a:t>solicitado.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82624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Documentação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4</a:t>
            </a:fld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81013" y="1130968"/>
            <a:ext cx="82153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pt-BR" sz="1600" dirty="0" smtClean="0"/>
              <a:t>Toda </a:t>
            </a:r>
            <a:r>
              <a:rPr lang="pt-BR" sz="1600" dirty="0"/>
              <a:t>informação que estiver no </a:t>
            </a:r>
            <a:r>
              <a:rPr lang="pt-BR" sz="1600" dirty="0" err="1"/>
              <a:t>checklist</a:t>
            </a:r>
            <a:r>
              <a:rPr lang="pt-BR" sz="1600" dirty="0"/>
              <a:t> e na TP será seguida à risca, qualquer particularidade deverá ser informada na TP, caso contrário iremos realizar o procedimento padrão de </a:t>
            </a:r>
            <a:r>
              <a:rPr lang="pt-BR" sz="1600" dirty="0" smtClean="0"/>
              <a:t>importação.</a:t>
            </a:r>
          </a:p>
          <a:p>
            <a:pPr marL="285750" indent="-285750">
              <a:buFontTx/>
              <a:buChar char="-"/>
            </a:pPr>
            <a:endParaRPr lang="pt-BR" sz="1600" dirty="0"/>
          </a:p>
          <a:p>
            <a:pPr marL="285750" indent="-285750">
              <a:buFontTx/>
              <a:buChar char="-"/>
            </a:pPr>
            <a:r>
              <a:rPr lang="pt-BR" sz="1600" dirty="0" smtClean="0"/>
              <a:t>Importação </a:t>
            </a:r>
            <a:r>
              <a:rPr lang="pt-BR" sz="1600" dirty="0"/>
              <a:t>solicitada que não constarem os documentos padrões preenchidos não serão realizadas até que as informações sejam corrigidas pelo solicitante</a:t>
            </a:r>
            <a:r>
              <a:rPr lang="pt-BR" sz="1600" dirty="0" smtClean="0"/>
              <a:t>.</a:t>
            </a:r>
          </a:p>
          <a:p>
            <a:pPr marL="285750" indent="-285750">
              <a:buFontTx/>
              <a:buChar char="-"/>
            </a:pPr>
            <a:endParaRPr lang="pt-BR" sz="1600" dirty="0"/>
          </a:p>
          <a:p>
            <a:pPr marL="285750" indent="-285750">
              <a:buFontTx/>
              <a:buChar char="-"/>
            </a:pPr>
            <a:r>
              <a:rPr lang="pt-BR" sz="1600" dirty="0" smtClean="0"/>
              <a:t>É de responsabilidade </a:t>
            </a:r>
            <a:r>
              <a:rPr lang="pt-BR" sz="1600" dirty="0"/>
              <a:t>do </a:t>
            </a:r>
            <a:r>
              <a:rPr lang="pt-BR" sz="1600" dirty="0" smtClean="0"/>
              <a:t>solicitante, </a:t>
            </a:r>
            <a:r>
              <a:rPr lang="pt-BR" sz="1600" dirty="0"/>
              <a:t>o contato com o cliente para validação das </a:t>
            </a:r>
            <a:r>
              <a:rPr lang="pt-BR" sz="1600" dirty="0" smtClean="0"/>
              <a:t>informações.</a:t>
            </a:r>
          </a:p>
          <a:p>
            <a:pPr marL="285750" indent="-285750">
              <a:buFontTx/>
              <a:buChar char="-"/>
            </a:pPr>
            <a:endParaRPr lang="pt-BR" sz="1600" dirty="0" smtClean="0"/>
          </a:p>
          <a:p>
            <a:pPr marL="285750" indent="-285750">
              <a:buFontTx/>
              <a:buChar char="-"/>
            </a:pPr>
            <a:r>
              <a:rPr lang="pt-BR" sz="1600" dirty="0" err="1" smtClean="0"/>
              <a:t>TP´s</a:t>
            </a:r>
            <a:r>
              <a:rPr lang="pt-BR" sz="1600" dirty="0" smtClean="0"/>
              <a:t> </a:t>
            </a:r>
            <a:r>
              <a:rPr lang="pt-BR" sz="1600" dirty="0"/>
              <a:t>abertas com informações incompletas na planilha e </a:t>
            </a:r>
            <a:r>
              <a:rPr lang="pt-BR" sz="1600" dirty="0" err="1"/>
              <a:t>checklist</a:t>
            </a:r>
            <a:r>
              <a:rPr lang="pt-BR" sz="1600" dirty="0"/>
              <a:t> serão </a:t>
            </a:r>
            <a:r>
              <a:rPr lang="pt-BR" sz="1600" dirty="0" smtClean="0"/>
              <a:t>devolvidas </a:t>
            </a:r>
            <a:r>
              <a:rPr lang="pt-BR" sz="1600" dirty="0"/>
              <a:t>para correções e ajustes, </a:t>
            </a:r>
            <a:r>
              <a:rPr lang="pt-BR" sz="1600" dirty="0" smtClean="0"/>
              <a:t>até </a:t>
            </a:r>
            <a:r>
              <a:rPr lang="pt-BR" sz="1600" dirty="0"/>
              <a:t>que todas as informações estejam </a:t>
            </a:r>
            <a:r>
              <a:rPr lang="pt-BR" sz="1600" dirty="0" smtClean="0"/>
              <a:t>corretas.</a:t>
            </a:r>
          </a:p>
          <a:p>
            <a:pPr marL="285750" indent="-285750">
              <a:buFontTx/>
              <a:buChar char="-"/>
            </a:pPr>
            <a:endParaRPr lang="pt-BR" sz="1600" dirty="0" smtClean="0"/>
          </a:p>
          <a:p>
            <a:pPr marL="285750" indent="-285750">
              <a:buFontTx/>
              <a:buChar char="-"/>
            </a:pPr>
            <a:r>
              <a:rPr lang="pt-BR" sz="1600" dirty="0" smtClean="0"/>
              <a:t>Qualquer necessidade de ajuste a ser realizado em uma importação concluída serão estimadas horas técnicas de bando de dados.</a:t>
            </a:r>
            <a:endParaRPr lang="pt-BR" sz="1600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02939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Prazos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480786" y="854242"/>
            <a:ext cx="82156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pt-BR" sz="1600" dirty="0" smtClean="0"/>
              <a:t>Agendamento </a:t>
            </a:r>
            <a:r>
              <a:rPr lang="pt-BR" sz="1600" dirty="0"/>
              <a:t>de importação deverá ser feito com no mínimo 2 dias úteis de antecedência, salvo exceções em função de anomalias na </a:t>
            </a:r>
            <a:r>
              <a:rPr lang="pt-BR" sz="1600" dirty="0" smtClean="0"/>
              <a:t>fila. (O agendamento pode ser feito sem a planilha e o </a:t>
            </a:r>
            <a:r>
              <a:rPr lang="pt-BR" sz="1600" dirty="0" err="1" smtClean="0"/>
              <a:t>check</a:t>
            </a:r>
            <a:r>
              <a:rPr lang="pt-BR" sz="1600" dirty="0" smtClean="0"/>
              <a:t> </a:t>
            </a:r>
            <a:r>
              <a:rPr lang="pt-BR" sz="1600" dirty="0" err="1" smtClean="0"/>
              <a:t>list</a:t>
            </a:r>
            <a:r>
              <a:rPr lang="pt-BR" sz="1600" dirty="0" smtClean="0"/>
              <a:t>, no entanto o mesmo deve ser entregue no dia anterior da importação. Caso a planilha não esteja no formato padrão, não garantimos a data agendada)</a:t>
            </a:r>
          </a:p>
          <a:p>
            <a:pPr marL="285750" lvl="0" indent="-285750">
              <a:buFontTx/>
              <a:buChar char="-"/>
            </a:pPr>
            <a:endParaRPr lang="pt-BR" sz="1600" dirty="0"/>
          </a:p>
          <a:p>
            <a:pPr marL="285750" lvl="0" indent="-285750">
              <a:buFontTx/>
              <a:buChar char="-"/>
            </a:pPr>
            <a:endParaRPr lang="pt-BR" sz="1600" dirty="0" smtClean="0"/>
          </a:p>
          <a:p>
            <a:pPr marL="285750" lvl="0" indent="-285750">
              <a:buFontTx/>
              <a:buChar char="-"/>
            </a:pPr>
            <a:r>
              <a:rPr lang="pt-BR" sz="1600" dirty="0" smtClean="0"/>
              <a:t>A </a:t>
            </a:r>
            <a:r>
              <a:rPr lang="pt-BR" sz="1600" dirty="0"/>
              <a:t>importação de dados padrão leva em torno de 3 dias úteis para entrega, incluindo analise da equipe de arquitetura, desenvolvimento do banco de dados e testes na base.</a:t>
            </a:r>
          </a:p>
        </p:txBody>
      </p:sp>
    </p:spTree>
    <p:extLst>
      <p:ext uri="{BB962C8B-B14F-4D97-AF65-F5344CB8AC3E}">
        <p14:creationId xmlns:p14="http://schemas.microsoft.com/office/powerpoint/2010/main" val="104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Número de Registros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480786" y="854242"/>
            <a:ext cx="821560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endParaRPr lang="pt-BR" sz="1600" dirty="0" smtClean="0"/>
          </a:p>
          <a:p>
            <a:pPr lvl="0"/>
            <a:r>
              <a:rPr lang="pt-BR" sz="1600" b="1" dirty="0" smtClean="0"/>
              <a:t>- O </a:t>
            </a:r>
            <a:r>
              <a:rPr lang="pt-BR" sz="1600" b="1" u="sng" dirty="0"/>
              <a:t>mínimo</a:t>
            </a:r>
            <a:r>
              <a:rPr lang="pt-BR" sz="1600" b="1" dirty="0"/>
              <a:t> de registros que justificam uma importação:</a:t>
            </a:r>
            <a:br>
              <a:rPr lang="pt-BR" sz="1600" b="1" dirty="0"/>
            </a:br>
            <a:r>
              <a:rPr lang="pt-BR" sz="1600" dirty="0"/>
              <a:t>Produtos: 200 registros distintos.</a:t>
            </a:r>
            <a:br>
              <a:rPr lang="pt-BR" sz="1600" dirty="0"/>
            </a:br>
            <a:r>
              <a:rPr lang="pt-BR" sz="1600" dirty="0"/>
              <a:t>Clientes/fornecedores: 100 registros distintos.</a:t>
            </a:r>
            <a:br>
              <a:rPr lang="pt-BR" sz="1600" dirty="0"/>
            </a:br>
            <a:r>
              <a:rPr lang="pt-BR" sz="1600" dirty="0"/>
              <a:t>Faturas: 200 registros distintos.</a:t>
            </a:r>
            <a:br>
              <a:rPr lang="pt-BR" sz="1600" dirty="0"/>
            </a:br>
            <a:endParaRPr lang="pt-BR" sz="1600" dirty="0"/>
          </a:p>
          <a:p>
            <a:pPr lvl="0"/>
            <a:r>
              <a:rPr lang="pt-BR" sz="1600" b="1" dirty="0" smtClean="0"/>
              <a:t>- O </a:t>
            </a:r>
            <a:r>
              <a:rPr lang="pt-BR" sz="1600" b="1" u="sng" dirty="0"/>
              <a:t>máximo</a:t>
            </a:r>
            <a:r>
              <a:rPr lang="pt-BR" sz="1600" b="1" dirty="0"/>
              <a:t> de registros recomendado para uma importação:</a:t>
            </a:r>
            <a:br>
              <a:rPr lang="pt-BR" sz="1600" b="1" dirty="0"/>
            </a:br>
            <a:r>
              <a:rPr lang="pt-BR" sz="1600" dirty="0"/>
              <a:t>Produtos: 50000 registros </a:t>
            </a:r>
            <a:r>
              <a:rPr lang="pt-BR" sz="1600" dirty="0" smtClean="0"/>
              <a:t>distintos.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Cadastros auxiliares: 500 registros </a:t>
            </a:r>
            <a:r>
              <a:rPr lang="pt-BR" sz="1600" dirty="0" smtClean="0"/>
              <a:t>distintos.</a:t>
            </a:r>
            <a:r>
              <a:rPr lang="pt-BR" sz="1600" dirty="0"/>
              <a:t/>
            </a:r>
            <a:br>
              <a:rPr lang="pt-BR" sz="1600" dirty="0"/>
            </a:br>
            <a:r>
              <a:rPr lang="pt-BR" sz="1600" dirty="0"/>
              <a:t>Clientes/fornecedores: 30000 registros </a:t>
            </a:r>
            <a:r>
              <a:rPr lang="pt-BR" sz="1600" dirty="0" smtClean="0"/>
              <a:t>distintos.</a:t>
            </a:r>
            <a:endParaRPr lang="pt-BR" sz="1600" dirty="0"/>
          </a:p>
          <a:p>
            <a:r>
              <a:rPr lang="pt-BR" sz="1600" dirty="0"/>
              <a:t>Faturas: 50000 registros </a:t>
            </a:r>
            <a:r>
              <a:rPr lang="pt-BR" sz="1600" dirty="0" smtClean="0"/>
              <a:t>distintos.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428217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Importação </a:t>
            </a:r>
            <a:r>
              <a:rPr lang="pt-BR" dirty="0" err="1" smtClean="0"/>
              <a:t>Quadrant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17" name="Retângulo 16"/>
          <p:cNvSpPr/>
          <p:nvPr/>
        </p:nvSpPr>
        <p:spPr>
          <a:xfrm>
            <a:off x="480786" y="1089842"/>
            <a:ext cx="821560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pt-BR" sz="1600" dirty="0" smtClean="0"/>
              <a:t>Para clientes que estão migrando do sistema </a:t>
            </a:r>
            <a:r>
              <a:rPr lang="pt-BR" sz="1600" dirty="0" err="1" smtClean="0"/>
              <a:t>Quadrant</a:t>
            </a:r>
            <a:r>
              <a:rPr lang="pt-BR" sz="1600" dirty="0" smtClean="0"/>
              <a:t> para o </a:t>
            </a:r>
            <a:r>
              <a:rPr lang="pt-BR" sz="1600" dirty="0" err="1" smtClean="0"/>
              <a:t>Linx</a:t>
            </a:r>
            <a:r>
              <a:rPr lang="pt-BR" sz="1600" dirty="0" smtClean="0"/>
              <a:t> </a:t>
            </a:r>
            <a:r>
              <a:rPr lang="pt-BR" sz="1600" dirty="0" err="1" smtClean="0"/>
              <a:t>Microvix</a:t>
            </a:r>
            <a:r>
              <a:rPr lang="pt-BR" sz="1600" dirty="0" smtClean="0"/>
              <a:t>, é possível fazer um </a:t>
            </a:r>
            <a:r>
              <a:rPr lang="pt-BR" sz="1600" dirty="0" err="1" smtClean="0"/>
              <a:t>De-Para</a:t>
            </a:r>
            <a:r>
              <a:rPr lang="pt-BR" sz="1600" dirty="0" smtClean="0"/>
              <a:t> dos registros existentes na base antiga, para o novo sistema.</a:t>
            </a:r>
            <a:endParaRPr lang="pt-BR" sz="1600" dirty="0"/>
          </a:p>
          <a:p>
            <a:pPr marL="285750" lvl="0" indent="-285750">
              <a:buFontTx/>
              <a:buChar char="-"/>
            </a:pPr>
            <a:endParaRPr lang="pt-BR" sz="1600" dirty="0" smtClean="0"/>
          </a:p>
          <a:p>
            <a:pPr marL="285750" lvl="0" indent="-285750">
              <a:buFontTx/>
              <a:buChar char="-"/>
            </a:pPr>
            <a:r>
              <a:rPr lang="pt-BR" sz="1600" dirty="0" smtClean="0"/>
              <a:t>É preciso enviar o </a:t>
            </a:r>
            <a:r>
              <a:rPr lang="pt-BR" sz="1600" dirty="0" err="1" smtClean="0"/>
              <a:t>checklist</a:t>
            </a:r>
            <a:r>
              <a:rPr lang="pt-BR" sz="1600" dirty="0" smtClean="0"/>
              <a:t> e o DE-PARA </a:t>
            </a:r>
            <a:r>
              <a:rPr lang="pt-BR" sz="1600" dirty="0" err="1" smtClean="0"/>
              <a:t>Quadrant</a:t>
            </a:r>
            <a:r>
              <a:rPr lang="pt-BR" sz="1600" dirty="0" smtClean="0"/>
              <a:t>, contendo as informações referentes a estrutura do Banco de Dados </a:t>
            </a:r>
            <a:r>
              <a:rPr lang="pt-BR" sz="1600" dirty="0" err="1" smtClean="0"/>
              <a:t>Quadrant</a:t>
            </a:r>
            <a:r>
              <a:rPr lang="pt-BR" sz="1600" dirty="0" smtClean="0"/>
              <a:t>, além dos dados para acessar a Base do cliente.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87636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Interpretação prática para preenchimento de documentos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Planilha de importação Padrão</a:t>
            </a:r>
          </a:p>
          <a:p>
            <a:r>
              <a:rPr lang="pt-BR" dirty="0" err="1" smtClean="0"/>
              <a:t>Check</a:t>
            </a:r>
            <a:r>
              <a:rPr lang="pt-BR" dirty="0" smtClean="0"/>
              <a:t> </a:t>
            </a:r>
            <a:r>
              <a:rPr lang="pt-BR" dirty="0" err="1" smtClean="0"/>
              <a:t>list</a:t>
            </a:r>
            <a:r>
              <a:rPr lang="pt-BR" dirty="0" smtClean="0"/>
              <a:t> de importação padrão</a:t>
            </a:r>
          </a:p>
          <a:p>
            <a:r>
              <a:rPr lang="pt-BR" dirty="0" smtClean="0"/>
              <a:t>Documento de importação de: para: (Quadrante)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8431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Gislaini </a:t>
            </a:r>
            <a:r>
              <a:rPr lang="pt-BR" dirty="0" smtClean="0"/>
              <a:t>Bosse/Bruno Duarte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sz="1100" dirty="0" smtClean="0">
                <a:hlinkClick r:id="rId2"/>
              </a:rPr>
              <a:t>gislaini.bose@linx.com.br</a:t>
            </a:r>
            <a:r>
              <a:rPr lang="pt-BR" sz="1100" dirty="0" smtClean="0"/>
              <a:t> / bruno.duarte@linx.com.br</a:t>
            </a:r>
            <a:endParaRPr lang="pt-BR" sz="110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Obrigada.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7246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744014f9-b381-4d57-9569-1658a6c28a47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1371</TotalTime>
  <Words>512</Words>
  <Application>Microsoft Office PowerPoint</Application>
  <PresentationFormat>Apresentação na tela (16:9)</PresentationFormat>
  <Paragraphs>51</Paragraphs>
  <Slides>9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7" baseType="lpstr">
      <vt:lpstr>Arial</vt:lpstr>
      <vt:lpstr>Calibri</vt:lpstr>
      <vt:lpstr>Dosis Bold</vt:lpstr>
      <vt:lpstr>Dosis ExtraLight</vt:lpstr>
      <vt:lpstr>Neo Sans Pro</vt:lpstr>
      <vt:lpstr>Verdana</vt:lpstr>
      <vt:lpstr>Linx.3.0</vt:lpstr>
      <vt:lpstr>Slide do think-cell</vt:lpstr>
      <vt:lpstr>Importações  Linx Microvix</vt:lpstr>
      <vt:lpstr>Objetivo</vt:lpstr>
      <vt:lpstr>Importação Padrão</vt:lpstr>
      <vt:lpstr>Documentação</vt:lpstr>
      <vt:lpstr>Prazos</vt:lpstr>
      <vt:lpstr>Número de Registros</vt:lpstr>
      <vt:lpstr>Importação Quadrant</vt:lpstr>
      <vt:lpstr>Interpretação prática para preenchimento de documentos</vt:lpstr>
      <vt:lpstr>Gislaini Bosse/Bruno Duarte gislaini.bose@linx.com.br / bruno.duarte@linx.com.br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139</cp:revision>
  <dcterms:created xsi:type="dcterms:W3CDTF">2010-04-12T23:12:02Z</dcterms:created>
  <dcterms:modified xsi:type="dcterms:W3CDTF">2016-01-26T18:43:15Z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