
<file path=[Content_Types].xml><?xml version="1.0" encoding="utf-8"?>
<Types xmlns="http://schemas.openxmlformats.org/package/2006/content-types">
  <Default Extension="bin" ContentType="application/vnd.openxmlformats-officedocument.oleObject"/>
  <Default Extension="png" ContentType="image/png"/>
  <Default Extension="emf" ContentType="image/x-emf"/>
  <Default Extension="jpeg" ContentType="image/jpeg"/>
  <Default Extension="rels" ContentType="application/vnd.openxmlformats-package.relationships+xml"/>
  <Default Extension="xml" ContentType="application/xml"/>
  <Default Extension="vml" ContentType="application/vnd.openxmlformats-officedocument.vmlDrawing"/>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ags/tag1.xml" ContentType="application/vnd.openxmlformats-officedocument.presentationml.tags+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theme/theme2.xml" ContentType="application/vnd.openxmlformats-officedocument.theme+xml"/>
  <Override PartName="/ppt/tags/tag2.xml" ContentType="application/vnd.openxmlformats-officedocument.presentationml.tags+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93469" r:id="rId4"/>
    <p:sldMasterId id="2147493501" r:id="rId5"/>
  </p:sldMasterIdLst>
  <p:notesMasterIdLst>
    <p:notesMasterId r:id="rId84"/>
  </p:notesMasterIdLst>
  <p:sldIdLst>
    <p:sldId id="329" r:id="rId6"/>
    <p:sldId id="424" r:id="rId7"/>
    <p:sldId id="341" r:id="rId8"/>
    <p:sldId id="354" r:id="rId9"/>
    <p:sldId id="357" r:id="rId10"/>
    <p:sldId id="356" r:id="rId11"/>
    <p:sldId id="358" r:id="rId12"/>
    <p:sldId id="342" r:id="rId13"/>
    <p:sldId id="359" r:id="rId14"/>
    <p:sldId id="333" r:id="rId15"/>
    <p:sldId id="362" r:id="rId16"/>
    <p:sldId id="364" r:id="rId17"/>
    <p:sldId id="343" r:id="rId18"/>
    <p:sldId id="365" r:id="rId19"/>
    <p:sldId id="366" r:id="rId20"/>
    <p:sldId id="367" r:id="rId21"/>
    <p:sldId id="369" r:id="rId22"/>
    <p:sldId id="370" r:id="rId23"/>
    <p:sldId id="372" r:id="rId24"/>
    <p:sldId id="373" r:id="rId25"/>
    <p:sldId id="374" r:id="rId26"/>
    <p:sldId id="375" r:id="rId27"/>
    <p:sldId id="376" r:id="rId28"/>
    <p:sldId id="377" r:id="rId29"/>
    <p:sldId id="378" r:id="rId30"/>
    <p:sldId id="431" r:id="rId31"/>
    <p:sldId id="435" r:id="rId32"/>
    <p:sldId id="437" r:id="rId33"/>
    <p:sldId id="410" r:id="rId34"/>
    <p:sldId id="441" r:id="rId35"/>
    <p:sldId id="442" r:id="rId36"/>
    <p:sldId id="411" r:id="rId37"/>
    <p:sldId id="413" r:id="rId38"/>
    <p:sldId id="436" r:id="rId39"/>
    <p:sldId id="432" r:id="rId40"/>
    <p:sldId id="433" r:id="rId41"/>
    <p:sldId id="434" r:id="rId42"/>
    <p:sldId id="371" r:id="rId43"/>
    <p:sldId id="335" r:id="rId44"/>
    <p:sldId id="336" r:id="rId45"/>
    <p:sldId id="429" r:id="rId46"/>
    <p:sldId id="349" r:id="rId47"/>
    <p:sldId id="337" r:id="rId48"/>
    <p:sldId id="338" r:id="rId49"/>
    <p:sldId id="351" r:id="rId50"/>
    <p:sldId id="428" r:id="rId51"/>
    <p:sldId id="412" r:id="rId52"/>
    <p:sldId id="416" r:id="rId53"/>
    <p:sldId id="443" r:id="rId54"/>
    <p:sldId id="404" r:id="rId55"/>
    <p:sldId id="353" r:id="rId56"/>
    <p:sldId id="405" r:id="rId57"/>
    <p:sldId id="406" r:id="rId58"/>
    <p:sldId id="407" r:id="rId59"/>
    <p:sldId id="408" r:id="rId60"/>
    <p:sldId id="348" r:id="rId61"/>
    <p:sldId id="352" r:id="rId62"/>
    <p:sldId id="380" r:id="rId63"/>
    <p:sldId id="381" r:id="rId64"/>
    <p:sldId id="382" r:id="rId65"/>
    <p:sldId id="384" r:id="rId66"/>
    <p:sldId id="385" r:id="rId67"/>
    <p:sldId id="386" r:id="rId68"/>
    <p:sldId id="387" r:id="rId69"/>
    <p:sldId id="388" r:id="rId70"/>
    <p:sldId id="390" r:id="rId71"/>
    <p:sldId id="389" r:id="rId72"/>
    <p:sldId id="391" r:id="rId73"/>
    <p:sldId id="392" r:id="rId74"/>
    <p:sldId id="393" r:id="rId75"/>
    <p:sldId id="379" r:id="rId76"/>
    <p:sldId id="427" r:id="rId77"/>
    <p:sldId id="394" r:id="rId78"/>
    <p:sldId id="396" r:id="rId79"/>
    <p:sldId id="397" r:id="rId80"/>
    <p:sldId id="425" r:id="rId81"/>
    <p:sldId id="426" r:id="rId82"/>
    <p:sldId id="409" r:id="rId83"/>
  </p:sldIdLst>
  <p:sldSz cx="9144000" cy="5143500" type="screen16x9"/>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Estilo Médio 2 - Ênfas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750" autoAdjust="0"/>
    <p:restoredTop sz="94434" autoAdjust="0"/>
  </p:normalViewPr>
  <p:slideViewPr>
    <p:cSldViewPr snapToGrid="0" snapToObjects="1">
      <p:cViewPr varScale="1">
        <p:scale>
          <a:sx n="93" d="100"/>
          <a:sy n="93" d="100"/>
        </p:scale>
        <p:origin x="1002" y="102"/>
      </p:cViewPr>
      <p:guideLst>
        <p:guide orient="horz" pos="162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49" d="100"/>
        <a:sy n="149" d="100"/>
      </p:scale>
      <p:origin x="0" y="0"/>
    </p:cViewPr>
  </p:sorter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1.xml"/><Relationship Id="rId21" Type="http://schemas.openxmlformats.org/officeDocument/2006/relationships/slide" Target="slides/slide16.xml"/><Relationship Id="rId42" Type="http://schemas.openxmlformats.org/officeDocument/2006/relationships/slide" Target="slides/slide37.xml"/><Relationship Id="rId47" Type="http://schemas.openxmlformats.org/officeDocument/2006/relationships/slide" Target="slides/slide42.xml"/><Relationship Id="rId63" Type="http://schemas.openxmlformats.org/officeDocument/2006/relationships/slide" Target="slides/slide58.xml"/><Relationship Id="rId68" Type="http://schemas.openxmlformats.org/officeDocument/2006/relationships/slide" Target="slides/slide63.xml"/><Relationship Id="rId84" Type="http://schemas.openxmlformats.org/officeDocument/2006/relationships/notesMaster" Target="notesMasters/notesMaster1.xml"/><Relationship Id="rId16" Type="http://schemas.openxmlformats.org/officeDocument/2006/relationships/slide" Target="slides/slide11.xml"/><Relationship Id="rId11" Type="http://schemas.openxmlformats.org/officeDocument/2006/relationships/slide" Target="slides/slide6.xml"/><Relationship Id="rId32" Type="http://schemas.openxmlformats.org/officeDocument/2006/relationships/slide" Target="slides/slide27.xml"/><Relationship Id="rId37" Type="http://schemas.openxmlformats.org/officeDocument/2006/relationships/slide" Target="slides/slide32.xml"/><Relationship Id="rId53" Type="http://schemas.openxmlformats.org/officeDocument/2006/relationships/slide" Target="slides/slide48.xml"/><Relationship Id="rId58" Type="http://schemas.openxmlformats.org/officeDocument/2006/relationships/slide" Target="slides/slide53.xml"/><Relationship Id="rId74" Type="http://schemas.openxmlformats.org/officeDocument/2006/relationships/slide" Target="slides/slide69.xml"/><Relationship Id="rId79" Type="http://schemas.openxmlformats.org/officeDocument/2006/relationships/slide" Target="slides/slide74.xml"/><Relationship Id="rId5" Type="http://schemas.openxmlformats.org/officeDocument/2006/relationships/slideMaster" Target="slideMasters/slideMaster2.xml"/><Relationship Id="rId19" Type="http://schemas.openxmlformats.org/officeDocument/2006/relationships/slide" Target="slides/slide1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slide" Target="slides/slide38.xml"/><Relationship Id="rId48" Type="http://schemas.openxmlformats.org/officeDocument/2006/relationships/slide" Target="slides/slide43.xml"/><Relationship Id="rId56" Type="http://schemas.openxmlformats.org/officeDocument/2006/relationships/slide" Target="slides/slide51.xml"/><Relationship Id="rId64" Type="http://schemas.openxmlformats.org/officeDocument/2006/relationships/slide" Target="slides/slide59.xml"/><Relationship Id="rId69" Type="http://schemas.openxmlformats.org/officeDocument/2006/relationships/slide" Target="slides/slide64.xml"/><Relationship Id="rId77" Type="http://schemas.openxmlformats.org/officeDocument/2006/relationships/slide" Target="slides/slide72.xml"/><Relationship Id="rId8" Type="http://schemas.openxmlformats.org/officeDocument/2006/relationships/slide" Target="slides/slide3.xml"/><Relationship Id="rId51" Type="http://schemas.openxmlformats.org/officeDocument/2006/relationships/slide" Target="slides/slide46.xml"/><Relationship Id="rId72" Type="http://schemas.openxmlformats.org/officeDocument/2006/relationships/slide" Target="slides/slide67.xml"/><Relationship Id="rId80" Type="http://schemas.openxmlformats.org/officeDocument/2006/relationships/slide" Target="slides/slide75.xml"/><Relationship Id="rId85" Type="http://schemas.openxmlformats.org/officeDocument/2006/relationships/presProps" Target="presProps.xml"/><Relationship Id="rId3" Type="http://schemas.openxmlformats.org/officeDocument/2006/relationships/customXml" Target="../customXml/item3.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46" Type="http://schemas.openxmlformats.org/officeDocument/2006/relationships/slide" Target="slides/slide41.xml"/><Relationship Id="rId59" Type="http://schemas.openxmlformats.org/officeDocument/2006/relationships/slide" Target="slides/slide54.xml"/><Relationship Id="rId67" Type="http://schemas.openxmlformats.org/officeDocument/2006/relationships/slide" Target="slides/slide62.xml"/><Relationship Id="rId20" Type="http://schemas.openxmlformats.org/officeDocument/2006/relationships/slide" Target="slides/slide15.xml"/><Relationship Id="rId41" Type="http://schemas.openxmlformats.org/officeDocument/2006/relationships/slide" Target="slides/slide36.xml"/><Relationship Id="rId54" Type="http://schemas.openxmlformats.org/officeDocument/2006/relationships/slide" Target="slides/slide49.xml"/><Relationship Id="rId62" Type="http://schemas.openxmlformats.org/officeDocument/2006/relationships/slide" Target="slides/slide57.xml"/><Relationship Id="rId70" Type="http://schemas.openxmlformats.org/officeDocument/2006/relationships/slide" Target="slides/slide65.xml"/><Relationship Id="rId75" Type="http://schemas.openxmlformats.org/officeDocument/2006/relationships/slide" Target="slides/slide70.xml"/><Relationship Id="rId83" Type="http://schemas.openxmlformats.org/officeDocument/2006/relationships/slide" Target="slides/slide78.xml"/><Relationship Id="rId88"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1.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49" Type="http://schemas.openxmlformats.org/officeDocument/2006/relationships/slide" Target="slides/slide44.xml"/><Relationship Id="rId57" Type="http://schemas.openxmlformats.org/officeDocument/2006/relationships/slide" Target="slides/slide52.xml"/><Relationship Id="rId10" Type="http://schemas.openxmlformats.org/officeDocument/2006/relationships/slide" Target="slides/slide5.xml"/><Relationship Id="rId31" Type="http://schemas.openxmlformats.org/officeDocument/2006/relationships/slide" Target="slides/slide26.xml"/><Relationship Id="rId44" Type="http://schemas.openxmlformats.org/officeDocument/2006/relationships/slide" Target="slides/slide39.xml"/><Relationship Id="rId52" Type="http://schemas.openxmlformats.org/officeDocument/2006/relationships/slide" Target="slides/slide47.xml"/><Relationship Id="rId60" Type="http://schemas.openxmlformats.org/officeDocument/2006/relationships/slide" Target="slides/slide55.xml"/><Relationship Id="rId65" Type="http://schemas.openxmlformats.org/officeDocument/2006/relationships/slide" Target="slides/slide60.xml"/><Relationship Id="rId73" Type="http://schemas.openxmlformats.org/officeDocument/2006/relationships/slide" Target="slides/slide68.xml"/><Relationship Id="rId78" Type="http://schemas.openxmlformats.org/officeDocument/2006/relationships/slide" Target="slides/slide73.xml"/><Relationship Id="rId81" Type="http://schemas.openxmlformats.org/officeDocument/2006/relationships/slide" Target="slides/slide76.xml"/><Relationship Id="rId86"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4.xml"/><Relationship Id="rId13" Type="http://schemas.openxmlformats.org/officeDocument/2006/relationships/slide" Target="slides/slide8.xml"/><Relationship Id="rId18" Type="http://schemas.openxmlformats.org/officeDocument/2006/relationships/slide" Target="slides/slide13.xml"/><Relationship Id="rId39" Type="http://schemas.openxmlformats.org/officeDocument/2006/relationships/slide" Target="slides/slide34.xml"/><Relationship Id="rId34" Type="http://schemas.openxmlformats.org/officeDocument/2006/relationships/slide" Target="slides/slide29.xml"/><Relationship Id="rId50" Type="http://schemas.openxmlformats.org/officeDocument/2006/relationships/slide" Target="slides/slide45.xml"/><Relationship Id="rId55" Type="http://schemas.openxmlformats.org/officeDocument/2006/relationships/slide" Target="slides/slide50.xml"/><Relationship Id="rId76" Type="http://schemas.openxmlformats.org/officeDocument/2006/relationships/slide" Target="slides/slide71.xml"/><Relationship Id="rId7" Type="http://schemas.openxmlformats.org/officeDocument/2006/relationships/slide" Target="slides/slide2.xml"/><Relationship Id="rId71" Type="http://schemas.openxmlformats.org/officeDocument/2006/relationships/slide" Target="slides/slide66.xml"/><Relationship Id="rId2" Type="http://schemas.openxmlformats.org/officeDocument/2006/relationships/customXml" Target="../customXml/item2.xml"/><Relationship Id="rId29" Type="http://schemas.openxmlformats.org/officeDocument/2006/relationships/slide" Target="slides/slide24.xml"/><Relationship Id="rId24" Type="http://schemas.openxmlformats.org/officeDocument/2006/relationships/slide" Target="slides/slide19.xml"/><Relationship Id="rId40" Type="http://schemas.openxmlformats.org/officeDocument/2006/relationships/slide" Target="slides/slide35.xml"/><Relationship Id="rId45" Type="http://schemas.openxmlformats.org/officeDocument/2006/relationships/slide" Target="slides/slide40.xml"/><Relationship Id="rId66" Type="http://schemas.openxmlformats.org/officeDocument/2006/relationships/slide" Target="slides/slide61.xml"/><Relationship Id="rId87" Type="http://schemas.openxmlformats.org/officeDocument/2006/relationships/theme" Target="theme/theme1.xml"/><Relationship Id="rId61" Type="http://schemas.openxmlformats.org/officeDocument/2006/relationships/slide" Target="slides/slide56.xml"/><Relationship Id="rId82" Type="http://schemas.openxmlformats.org/officeDocument/2006/relationships/slide" Target="slides/slide77.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ço Reservado para Cabeçalh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pt-BR"/>
          </a:p>
        </p:txBody>
      </p:sp>
      <p:sp>
        <p:nvSpPr>
          <p:cNvPr id="3" name="Espaço Reservado para Dat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95E97C5-7BD8-40CD-AFDF-582DAA69A956}" type="datetimeFigureOut">
              <a:rPr lang="pt-BR" smtClean="0"/>
              <a:t>27/05/2016</a:t>
            </a:fld>
            <a:endParaRPr lang="pt-BR"/>
          </a:p>
        </p:txBody>
      </p:sp>
      <p:sp>
        <p:nvSpPr>
          <p:cNvPr id="4" name="Espaço Reservado para Imagem de Slide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pt-BR"/>
          </a:p>
        </p:txBody>
      </p:sp>
      <p:sp>
        <p:nvSpPr>
          <p:cNvPr id="5" name="Espaço Reservado para Anotaçõ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pt-BR" smtClean="0"/>
              <a:t>Clique para editar 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
        <p:nvSpPr>
          <p:cNvPr id="6" name="Espaço Reservado para Rodapé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pt-BR"/>
          </a:p>
        </p:txBody>
      </p:sp>
      <p:sp>
        <p:nvSpPr>
          <p:cNvPr id="7" name="Espaço Reservado para Número de Slid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8BFC05C-D771-480D-834C-D11C5D69AD0A}" type="slidenum">
              <a:rPr lang="pt-BR" smtClean="0"/>
              <a:t>‹nº›</a:t>
            </a:fld>
            <a:endParaRPr lang="pt-BR"/>
          </a:p>
        </p:txBody>
      </p:sp>
    </p:spTree>
    <p:extLst>
      <p:ext uri="{BB962C8B-B14F-4D97-AF65-F5344CB8AC3E}">
        <p14:creationId xmlns:p14="http://schemas.microsoft.com/office/powerpoint/2010/main" val="131217801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dirty="0"/>
          </a:p>
        </p:txBody>
      </p:sp>
      <p:sp>
        <p:nvSpPr>
          <p:cNvPr id="4" name="Espaço Reservado para Número de Slide 3"/>
          <p:cNvSpPr>
            <a:spLocks noGrp="1"/>
          </p:cNvSpPr>
          <p:nvPr>
            <p:ph type="sldNum" sz="quarter" idx="10"/>
          </p:nvPr>
        </p:nvSpPr>
        <p:spPr/>
        <p:txBody>
          <a:bodyPr/>
          <a:lstStyle/>
          <a:p>
            <a:fld id="{78BFC05C-D771-480D-834C-D11C5D69AD0A}" type="slidenum">
              <a:rPr lang="pt-BR" smtClean="0"/>
              <a:t>1</a:t>
            </a:fld>
            <a:endParaRPr lang="pt-BR"/>
          </a:p>
        </p:txBody>
      </p:sp>
    </p:spTree>
    <p:extLst>
      <p:ext uri="{BB962C8B-B14F-4D97-AF65-F5344CB8AC3E}">
        <p14:creationId xmlns:p14="http://schemas.microsoft.com/office/powerpoint/2010/main" val="39682846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g"/><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g"/><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g"/><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Em branco">
    <p:bg>
      <p:bgPr>
        <a:solidFill>
          <a:schemeClr val="bg1"/>
        </a:solidFill>
        <a:effectLst/>
      </p:bgPr>
    </p:bg>
    <p:spTree>
      <p:nvGrpSpPr>
        <p:cNvPr id="1" name=""/>
        <p:cNvGrpSpPr/>
        <p:nvPr/>
      </p:nvGrpSpPr>
      <p:grpSpPr>
        <a:xfrm>
          <a:off x="0" y="0"/>
          <a:ext cx="0" cy="0"/>
          <a:chOff x="0" y="0"/>
          <a:chExt cx="0" cy="0"/>
        </a:xfrm>
      </p:grpSpPr>
      <p:sp>
        <p:nvSpPr>
          <p:cNvPr id="4" name="Retângulo com Canto Aparado do Mesmo Lado 3"/>
          <p:cNvSpPr/>
          <p:nvPr/>
        </p:nvSpPr>
        <p:spPr>
          <a:xfrm>
            <a:off x="0" y="0"/>
            <a:ext cx="4495800" cy="1838486"/>
          </a:xfrm>
          <a:prstGeom prst="snip2SameRect">
            <a:avLst>
              <a:gd name="adj1" fmla="val 0"/>
              <a:gd name="adj2" fmla="val 0"/>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pt-BR"/>
          </a:p>
        </p:txBody>
      </p:sp>
      <p:cxnSp>
        <p:nvCxnSpPr>
          <p:cNvPr id="5" name="Straight Connector 5"/>
          <p:cNvCxnSpPr/>
          <p:nvPr/>
        </p:nvCxnSpPr>
        <p:spPr>
          <a:xfrm>
            <a:off x="-47390" y="1838486"/>
            <a:ext cx="985582" cy="985582"/>
          </a:xfrm>
          <a:prstGeom prst="line">
            <a:avLst/>
          </a:prstGeom>
          <a:ln w="12700" cmpd="sng">
            <a:solidFill>
              <a:srgbClr val="5A2D91"/>
            </a:solidFill>
          </a:ln>
          <a:effectLst/>
        </p:spPr>
        <p:style>
          <a:lnRef idx="2">
            <a:schemeClr val="accent1"/>
          </a:lnRef>
          <a:fillRef idx="0">
            <a:schemeClr val="accent1"/>
          </a:fillRef>
          <a:effectRef idx="1">
            <a:schemeClr val="accent1"/>
          </a:effectRef>
          <a:fontRef idx="minor">
            <a:schemeClr val="tx1"/>
          </a:fontRef>
        </p:style>
      </p:cxnSp>
      <p:sp>
        <p:nvSpPr>
          <p:cNvPr id="9" name="Espaço Reservado para Número de Slide 5"/>
          <p:cNvSpPr>
            <a:spLocks noGrp="1"/>
          </p:cNvSpPr>
          <p:nvPr>
            <p:ph type="sldNum" sz="quarter" idx="4"/>
          </p:nvPr>
        </p:nvSpPr>
        <p:spPr>
          <a:xfrm>
            <a:off x="8177187" y="4873720"/>
            <a:ext cx="506505" cy="144016"/>
          </a:xfrm>
          <a:prstGeom prst="rect">
            <a:avLst/>
          </a:prstGeom>
        </p:spPr>
        <p:txBody>
          <a:bodyPr vert="horz" lIns="91413" tIns="45708" rIns="91413" bIns="45708" rtlCol="0" anchor="ctr"/>
          <a:lstStyle>
            <a:lvl1pPr algn="r">
              <a:defRPr lang="pt-BR" sz="1200" smtClean="0">
                <a:solidFill>
                  <a:srgbClr val="FAB900"/>
                </a:solidFill>
                <a:latin typeface="Verdana"/>
                <a:cs typeface="Verdana"/>
              </a:defRPr>
            </a:lvl1pPr>
          </a:lstStyle>
          <a:p>
            <a:fld id="{45E1CD6A-3B87-4D97-ADBC-0D3947A19743}" type="slidenum">
              <a:rPr lang="pt-BR" smtClean="0"/>
              <a:pPr/>
              <a:t>‹nº›</a:t>
            </a:fld>
            <a:endParaRPr lang="pt-BR" dirty="0"/>
          </a:p>
        </p:txBody>
      </p:sp>
    </p:spTree>
    <p:extLst>
      <p:ext uri="{BB962C8B-B14F-4D97-AF65-F5344CB8AC3E}">
        <p14:creationId xmlns:p14="http://schemas.microsoft.com/office/powerpoint/2010/main" val="1131064555"/>
      </p:ext>
    </p:extLst>
  </p:cSld>
  <p:clrMapOvr>
    <a:masterClrMapping/>
  </p:clrMapOvr>
  <p:timing>
    <p:tnLst>
      <p:par>
        <p:cTn id="1" dur="indefinite" restart="never" nodeType="tmRoot"/>
      </p:par>
    </p:tnLst>
  </p:timing>
  <p:hf hdr="0" ftr="0" dt="0"/>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Blank  - pagination">
    <p:spTree>
      <p:nvGrpSpPr>
        <p:cNvPr id="1" name=""/>
        <p:cNvGrpSpPr/>
        <p:nvPr/>
      </p:nvGrpSpPr>
      <p:grpSpPr>
        <a:xfrm>
          <a:off x="0" y="0"/>
          <a:ext cx="0" cy="0"/>
          <a:chOff x="0" y="0"/>
          <a:chExt cx="0" cy="0"/>
        </a:xfrm>
      </p:grpSpPr>
      <p:sp>
        <p:nvSpPr>
          <p:cNvPr id="4" name="Retângulo com Canto Aparado do Mesmo Lado 3"/>
          <p:cNvSpPr/>
          <p:nvPr/>
        </p:nvSpPr>
        <p:spPr>
          <a:xfrm>
            <a:off x="0" y="-89522"/>
            <a:ext cx="9260216" cy="5322544"/>
          </a:xfrm>
          <a:prstGeom prst="snip2SameRect">
            <a:avLst>
              <a:gd name="adj1" fmla="val 0"/>
              <a:gd name="adj2" fmla="val 0"/>
            </a:avLst>
          </a:prstGeom>
          <a:solidFill>
            <a:srgbClr val="5A2D91"/>
          </a:solid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pt-BR"/>
          </a:p>
        </p:txBody>
      </p:sp>
      <p:pic>
        <p:nvPicPr>
          <p:cNvPr id="2" name="Imagem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30753" y="4486153"/>
            <a:ext cx="719068" cy="719068"/>
          </a:xfrm>
          <a:prstGeom prst="rect">
            <a:avLst/>
          </a:prstGeom>
        </p:spPr>
      </p:pic>
      <p:cxnSp>
        <p:nvCxnSpPr>
          <p:cNvPr id="5" name="Straight Connector 5"/>
          <p:cNvCxnSpPr/>
          <p:nvPr/>
        </p:nvCxnSpPr>
        <p:spPr>
          <a:xfrm>
            <a:off x="-47390" y="1838486"/>
            <a:ext cx="985582" cy="985582"/>
          </a:xfrm>
          <a:prstGeom prst="line">
            <a:avLst/>
          </a:prstGeom>
          <a:ln w="12700" cmpd="sng">
            <a:solidFill>
              <a:schemeClr val="tx2"/>
            </a:solidFill>
          </a:ln>
          <a:effectLst/>
        </p:spPr>
        <p:style>
          <a:lnRef idx="2">
            <a:schemeClr val="accent1"/>
          </a:lnRef>
          <a:fillRef idx="0">
            <a:schemeClr val="accent1"/>
          </a:fillRef>
          <a:effectRef idx="1">
            <a:schemeClr val="accent1"/>
          </a:effectRef>
          <a:fontRef idx="minor">
            <a:schemeClr val="tx1"/>
          </a:fontRef>
        </p:style>
      </p:cxnSp>
      <p:sp>
        <p:nvSpPr>
          <p:cNvPr id="7" name="Espaço Reservado para Número de Slide 5"/>
          <p:cNvSpPr>
            <a:spLocks noGrp="1"/>
          </p:cNvSpPr>
          <p:nvPr>
            <p:ph type="sldNum" sz="quarter" idx="4"/>
          </p:nvPr>
        </p:nvSpPr>
        <p:spPr>
          <a:xfrm>
            <a:off x="8177187" y="4873720"/>
            <a:ext cx="506505" cy="144016"/>
          </a:xfrm>
          <a:prstGeom prst="rect">
            <a:avLst/>
          </a:prstGeom>
        </p:spPr>
        <p:txBody>
          <a:bodyPr vert="horz" lIns="91413" tIns="45708" rIns="91413" bIns="45708" rtlCol="0" anchor="ctr"/>
          <a:lstStyle>
            <a:lvl1pPr algn="r">
              <a:defRPr lang="pt-BR" sz="1200" smtClean="0">
                <a:solidFill>
                  <a:srgbClr val="FAB900"/>
                </a:solidFill>
                <a:latin typeface="Verdana"/>
                <a:cs typeface="Verdana"/>
              </a:defRPr>
            </a:lvl1pPr>
          </a:lstStyle>
          <a:p>
            <a:fld id="{45E1CD6A-3B87-4D97-ADBC-0D3947A19743}" type="slidenum">
              <a:rPr lang="pt-BR" smtClean="0"/>
              <a:pPr/>
              <a:t>‹nº›</a:t>
            </a:fld>
            <a:endParaRPr lang="pt-BR" dirty="0"/>
          </a:p>
        </p:txBody>
      </p:sp>
    </p:spTree>
    <p:extLst>
      <p:ext uri="{BB962C8B-B14F-4D97-AF65-F5344CB8AC3E}">
        <p14:creationId xmlns:p14="http://schemas.microsoft.com/office/powerpoint/2010/main" val="3023351219"/>
      </p:ext>
    </p:extLst>
  </p:cSld>
  <p:clrMapOvr>
    <a:masterClrMapping/>
  </p:clrMapOvr>
  <p:timing>
    <p:tnLst>
      <p:par>
        <p:cTn id="1" dur="indefinite" restart="never" nodeType="tmRoot"/>
      </p:par>
    </p:tnLst>
  </p:timing>
  <p:hf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Blank - no pagination">
    <p:spTree>
      <p:nvGrpSpPr>
        <p:cNvPr id="1" name=""/>
        <p:cNvGrpSpPr/>
        <p:nvPr/>
      </p:nvGrpSpPr>
      <p:grpSpPr>
        <a:xfrm>
          <a:off x="0" y="0"/>
          <a:ext cx="0" cy="0"/>
          <a:chOff x="0" y="0"/>
          <a:chExt cx="0" cy="0"/>
        </a:xfrm>
      </p:grpSpPr>
      <p:sp>
        <p:nvSpPr>
          <p:cNvPr id="9" name="Retângulo com Canto Aparado do Mesmo Lado 8"/>
          <p:cNvSpPr/>
          <p:nvPr/>
        </p:nvSpPr>
        <p:spPr>
          <a:xfrm>
            <a:off x="-47390" y="-89522"/>
            <a:ext cx="9260216" cy="5322544"/>
          </a:xfrm>
          <a:prstGeom prst="snip2SameRect">
            <a:avLst>
              <a:gd name="adj1" fmla="val 0"/>
              <a:gd name="adj2" fmla="val 0"/>
            </a:avLst>
          </a:prstGeom>
          <a:solidFill>
            <a:srgbClr val="5A2D91"/>
          </a:solid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pt-BR"/>
          </a:p>
        </p:txBody>
      </p:sp>
      <p:cxnSp>
        <p:nvCxnSpPr>
          <p:cNvPr id="7" name="Straight Connector 5"/>
          <p:cNvCxnSpPr/>
          <p:nvPr/>
        </p:nvCxnSpPr>
        <p:spPr>
          <a:xfrm>
            <a:off x="-596030" y="-172251"/>
            <a:ext cx="985582" cy="985582"/>
          </a:xfrm>
          <a:prstGeom prst="line">
            <a:avLst/>
          </a:prstGeom>
          <a:ln w="12700" cmpd="sng">
            <a:solidFill>
              <a:srgbClr val="FFB900"/>
            </a:solidFill>
          </a:ln>
          <a:effectLst/>
        </p:spPr>
        <p:style>
          <a:lnRef idx="2">
            <a:schemeClr val="accent1"/>
          </a:lnRef>
          <a:fillRef idx="0">
            <a:schemeClr val="accent1"/>
          </a:fillRef>
          <a:effectRef idx="1">
            <a:schemeClr val="accent1"/>
          </a:effectRef>
          <a:fontRef idx="minor">
            <a:schemeClr val="tx1"/>
          </a:fontRef>
        </p:style>
      </p:cxnSp>
      <p:pic>
        <p:nvPicPr>
          <p:cNvPr id="8" name="Imagem 7"/>
          <p:cNvPicPr>
            <a:picLocks noChangeAspect="1"/>
          </p:cNvPicPr>
          <p:nvPr/>
        </p:nvPicPr>
        <p:blipFill rotWithShape="1">
          <a:blip r:embed="rId2">
            <a:extLst>
              <a:ext uri="{28A0092B-C50C-407E-A947-70E740481C1C}">
                <a14:useLocalDpi xmlns:a14="http://schemas.microsoft.com/office/drawing/2010/main" val="0"/>
              </a:ext>
            </a:extLst>
          </a:blip>
          <a:srcRect b="13882"/>
          <a:stretch/>
        </p:blipFill>
        <p:spPr>
          <a:xfrm>
            <a:off x="433570" y="4696779"/>
            <a:ext cx="544545" cy="331931"/>
          </a:xfrm>
          <a:prstGeom prst="rect">
            <a:avLst/>
          </a:prstGeom>
        </p:spPr>
      </p:pic>
    </p:spTree>
    <p:extLst>
      <p:ext uri="{BB962C8B-B14F-4D97-AF65-F5344CB8AC3E}">
        <p14:creationId xmlns:p14="http://schemas.microsoft.com/office/powerpoint/2010/main" val="1697884972"/>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2_Title Slide 2">
    <p:spTree>
      <p:nvGrpSpPr>
        <p:cNvPr id="1" name=""/>
        <p:cNvGrpSpPr/>
        <p:nvPr/>
      </p:nvGrpSpPr>
      <p:grpSpPr>
        <a:xfrm>
          <a:off x="0" y="0"/>
          <a:ext cx="0" cy="0"/>
          <a:chOff x="0" y="0"/>
          <a:chExt cx="0" cy="0"/>
        </a:xfrm>
      </p:grpSpPr>
      <p:sp>
        <p:nvSpPr>
          <p:cNvPr id="7" name="Retângulo com Canto Aparado do Mesmo Lado 6"/>
          <p:cNvSpPr/>
          <p:nvPr/>
        </p:nvSpPr>
        <p:spPr>
          <a:xfrm>
            <a:off x="-47390" y="-68826"/>
            <a:ext cx="9260216" cy="5322544"/>
          </a:xfrm>
          <a:prstGeom prst="snip2SameRect">
            <a:avLst>
              <a:gd name="adj1" fmla="val 0"/>
              <a:gd name="adj2" fmla="val 0"/>
            </a:avLst>
          </a:prstGeom>
          <a:solidFill>
            <a:schemeClr val="bg1"/>
          </a:solid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pt-BR"/>
          </a:p>
        </p:txBody>
      </p:sp>
      <p:cxnSp>
        <p:nvCxnSpPr>
          <p:cNvPr id="6" name="Straight Connector 5"/>
          <p:cNvCxnSpPr/>
          <p:nvPr/>
        </p:nvCxnSpPr>
        <p:spPr>
          <a:xfrm>
            <a:off x="-47390" y="1838486"/>
            <a:ext cx="985582" cy="985582"/>
          </a:xfrm>
          <a:prstGeom prst="line">
            <a:avLst/>
          </a:prstGeom>
          <a:ln w="12700" cmpd="sng">
            <a:solidFill>
              <a:srgbClr val="FFB900"/>
            </a:solidFill>
          </a:ln>
          <a:effectLst/>
        </p:spPr>
        <p:style>
          <a:lnRef idx="2">
            <a:schemeClr val="accent1"/>
          </a:lnRef>
          <a:fillRef idx="0">
            <a:schemeClr val="accent1"/>
          </a:fillRef>
          <a:effectRef idx="1">
            <a:schemeClr val="accent1"/>
          </a:effectRef>
          <a:fontRef idx="minor">
            <a:schemeClr val="tx1"/>
          </a:fontRef>
        </p:style>
      </p:cxnSp>
      <p:sp>
        <p:nvSpPr>
          <p:cNvPr id="8" name="Espaço Reservado para Título 1"/>
          <p:cNvSpPr>
            <a:spLocks noGrp="1"/>
          </p:cNvSpPr>
          <p:nvPr>
            <p:ph type="title" hasCustomPrompt="1"/>
          </p:nvPr>
        </p:nvSpPr>
        <p:spPr>
          <a:xfrm>
            <a:off x="1469899" y="2524324"/>
            <a:ext cx="7220098" cy="1296144"/>
          </a:xfrm>
          <a:prstGeom prst="rect">
            <a:avLst/>
          </a:prstGeom>
        </p:spPr>
        <p:txBody>
          <a:bodyPr vert="horz" lIns="91413" tIns="45708" rIns="91413" bIns="45708" rtlCol="0" anchor="t">
            <a:noAutofit/>
          </a:bodyPr>
          <a:lstStyle>
            <a:lvl1pPr>
              <a:lnSpc>
                <a:spcPct val="100000"/>
              </a:lnSpc>
              <a:defRPr sz="4400" baseline="0">
                <a:solidFill>
                  <a:schemeClr val="bg2"/>
                </a:solidFill>
                <a:latin typeface="Dosis ExtraLight"/>
                <a:cs typeface="Dosis ExtraLight"/>
              </a:defRPr>
            </a:lvl1pPr>
          </a:lstStyle>
          <a:p>
            <a:r>
              <a:rPr lang="pt-BR" dirty="0" smtClean="0"/>
              <a:t>ADICIONE O TÍTULO</a:t>
            </a:r>
            <a:endParaRPr lang="pt-BR" dirty="0"/>
          </a:p>
        </p:txBody>
      </p:sp>
      <p:sp>
        <p:nvSpPr>
          <p:cNvPr id="9" name="Text Placeholder 5"/>
          <p:cNvSpPr>
            <a:spLocks noGrp="1"/>
          </p:cNvSpPr>
          <p:nvPr>
            <p:ph type="body" sz="quarter" idx="10" hasCustomPrompt="1"/>
          </p:nvPr>
        </p:nvSpPr>
        <p:spPr>
          <a:xfrm>
            <a:off x="1469477" y="4036864"/>
            <a:ext cx="7220035" cy="647700"/>
          </a:xfrm>
          <a:prstGeom prst="rect">
            <a:avLst/>
          </a:prstGeom>
        </p:spPr>
        <p:txBody>
          <a:bodyPr>
            <a:normAutofit/>
          </a:bodyPr>
          <a:lstStyle>
            <a:lvl1pPr marL="0" marR="0" indent="0" algn="l" defTabSz="914124" rtl="0" eaLnBrk="1" fontAlgn="auto" latinLnBrk="0" hangingPunct="1">
              <a:lnSpc>
                <a:spcPct val="100000"/>
              </a:lnSpc>
              <a:spcBef>
                <a:spcPct val="20000"/>
              </a:spcBef>
              <a:spcAft>
                <a:spcPts val="0"/>
              </a:spcAft>
              <a:buClrTx/>
              <a:buSzTx/>
              <a:buFont typeface="Arial" panose="020B0604020202020204" pitchFamily="34" charset="0"/>
              <a:buNone/>
              <a:tabLst/>
              <a:defRPr sz="2000" b="0" i="0" baseline="0">
                <a:solidFill>
                  <a:srgbClr val="FFB900"/>
                </a:solidFill>
                <a:latin typeface="Dosis Bold"/>
                <a:cs typeface="Dosis Bold"/>
              </a:defRPr>
            </a:lvl1pPr>
          </a:lstStyle>
          <a:p>
            <a:pPr marL="0" marR="0" lvl="0" indent="0" algn="l" defTabSz="914124" rtl="0" eaLnBrk="1" fontAlgn="auto" latinLnBrk="0" hangingPunct="1">
              <a:lnSpc>
                <a:spcPct val="100000"/>
              </a:lnSpc>
              <a:spcBef>
                <a:spcPct val="20000"/>
              </a:spcBef>
              <a:spcAft>
                <a:spcPts val="0"/>
              </a:spcAft>
              <a:buClrTx/>
              <a:buSzTx/>
              <a:buFont typeface="Arial" panose="020B0604020202020204" pitchFamily="34" charset="0"/>
              <a:buNone/>
              <a:tabLst/>
              <a:defRPr/>
            </a:pPr>
            <a:r>
              <a:rPr lang="en-US" dirty="0" err="1" smtClean="0"/>
              <a:t>adicione</a:t>
            </a:r>
            <a:r>
              <a:rPr lang="en-US" dirty="0" smtClean="0"/>
              <a:t> o sub </a:t>
            </a:r>
            <a:r>
              <a:rPr lang="en-US" dirty="0" err="1" smtClean="0"/>
              <a:t>título</a:t>
            </a:r>
            <a:endParaRPr lang="en-US" dirty="0"/>
          </a:p>
        </p:txBody>
      </p:sp>
      <p:pic>
        <p:nvPicPr>
          <p:cNvPr id="10" name="Imagem 9"/>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77566" y="706807"/>
            <a:ext cx="2206239" cy="1561603"/>
          </a:xfrm>
          <a:prstGeom prst="rect">
            <a:avLst/>
          </a:prstGeom>
        </p:spPr>
      </p:pic>
    </p:spTree>
    <p:extLst>
      <p:ext uri="{BB962C8B-B14F-4D97-AF65-F5344CB8AC3E}">
        <p14:creationId xmlns:p14="http://schemas.microsoft.com/office/powerpoint/2010/main" val="4213846196"/>
      </p:ext>
    </p:extLst>
  </p:cSld>
  <p:clrMapOvr>
    <a:masterClrMapping/>
  </p:clrMapOvr>
  <p:timing>
    <p:tnLst>
      <p:par>
        <p:cTn id="1" dur="indefinite" restart="never" nodeType="tmRoot"/>
      </p:par>
    </p:tnLst>
  </p:timing>
  <p:hf hdr="0" ftr="0" dt="0"/>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Section Header 2">
    <p:spTree>
      <p:nvGrpSpPr>
        <p:cNvPr id="1" name=""/>
        <p:cNvGrpSpPr/>
        <p:nvPr/>
      </p:nvGrpSpPr>
      <p:grpSpPr>
        <a:xfrm>
          <a:off x="0" y="0"/>
          <a:ext cx="0" cy="0"/>
          <a:chOff x="0" y="0"/>
          <a:chExt cx="0" cy="0"/>
        </a:xfrm>
      </p:grpSpPr>
      <p:sp>
        <p:nvSpPr>
          <p:cNvPr id="10" name="Retângulo com Canto Aparado do Mesmo Lado 9"/>
          <p:cNvSpPr/>
          <p:nvPr/>
        </p:nvSpPr>
        <p:spPr>
          <a:xfrm>
            <a:off x="-47390" y="-68826"/>
            <a:ext cx="9260216" cy="5322544"/>
          </a:xfrm>
          <a:prstGeom prst="snip2SameRect">
            <a:avLst>
              <a:gd name="adj1" fmla="val 0"/>
              <a:gd name="adj2" fmla="val 0"/>
            </a:avLst>
          </a:prstGeom>
          <a:solidFill>
            <a:schemeClr val="bg1"/>
          </a:solid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pt-BR"/>
          </a:p>
        </p:txBody>
      </p:sp>
      <p:cxnSp>
        <p:nvCxnSpPr>
          <p:cNvPr id="6" name="Straight Connector 5"/>
          <p:cNvCxnSpPr/>
          <p:nvPr/>
        </p:nvCxnSpPr>
        <p:spPr>
          <a:xfrm>
            <a:off x="7952129" y="3942322"/>
            <a:ext cx="1269884" cy="1269884"/>
          </a:xfrm>
          <a:prstGeom prst="line">
            <a:avLst/>
          </a:prstGeom>
          <a:ln w="12700" cmpd="sng">
            <a:solidFill>
              <a:srgbClr val="FFB900"/>
            </a:solidFill>
          </a:ln>
          <a:effectLst/>
        </p:spPr>
        <p:style>
          <a:lnRef idx="2">
            <a:schemeClr val="accent1"/>
          </a:lnRef>
          <a:fillRef idx="0">
            <a:schemeClr val="accent1"/>
          </a:fillRef>
          <a:effectRef idx="1">
            <a:schemeClr val="accent1"/>
          </a:effectRef>
          <a:fontRef idx="minor">
            <a:schemeClr val="tx1"/>
          </a:fontRef>
        </p:style>
      </p:cxnSp>
      <p:sp>
        <p:nvSpPr>
          <p:cNvPr id="4" name="Title 1"/>
          <p:cNvSpPr>
            <a:spLocks noGrp="1"/>
          </p:cNvSpPr>
          <p:nvPr>
            <p:ph type="title" hasCustomPrompt="1"/>
          </p:nvPr>
        </p:nvSpPr>
        <p:spPr>
          <a:xfrm>
            <a:off x="704529" y="1284270"/>
            <a:ext cx="6264695" cy="2736304"/>
          </a:xfrm>
          <a:prstGeom prst="rect">
            <a:avLst/>
          </a:prstGeom>
        </p:spPr>
        <p:txBody>
          <a:bodyPr anchor="ctr"/>
          <a:lstStyle>
            <a:lvl1pPr>
              <a:lnSpc>
                <a:spcPct val="110000"/>
              </a:lnSpc>
              <a:defRPr sz="5400" baseline="0">
                <a:solidFill>
                  <a:schemeClr val="tx2"/>
                </a:solidFill>
              </a:defRPr>
            </a:lvl1pPr>
          </a:lstStyle>
          <a:p>
            <a:r>
              <a:rPr lang="en-US" dirty="0" smtClean="0"/>
              <a:t>Clique </a:t>
            </a:r>
            <a:r>
              <a:rPr lang="en-US" dirty="0" err="1" smtClean="0"/>
              <a:t>para</a:t>
            </a:r>
            <a:r>
              <a:rPr lang="en-US" dirty="0" smtClean="0"/>
              <a:t> </a:t>
            </a:r>
            <a:r>
              <a:rPr lang="en-US" dirty="0" err="1" smtClean="0"/>
              <a:t>editar</a:t>
            </a:r>
            <a:r>
              <a:rPr lang="en-US" dirty="0" smtClean="0"/>
              <a:t> </a:t>
            </a:r>
            <a:br>
              <a:rPr lang="en-US" dirty="0" smtClean="0"/>
            </a:br>
            <a:r>
              <a:rPr lang="en-US" dirty="0" smtClean="0"/>
              <a:t>o </a:t>
            </a:r>
            <a:r>
              <a:rPr lang="en-US" dirty="0" err="1" smtClean="0"/>
              <a:t>título</a:t>
            </a:r>
            <a:r>
              <a:rPr lang="en-US" dirty="0" smtClean="0"/>
              <a:t> da </a:t>
            </a:r>
            <a:r>
              <a:rPr lang="en-US" dirty="0" err="1" smtClean="0"/>
              <a:t>abertura</a:t>
            </a:r>
            <a:endParaRPr lang="en-US" dirty="0"/>
          </a:p>
        </p:txBody>
      </p:sp>
    </p:spTree>
    <p:extLst>
      <p:ext uri="{BB962C8B-B14F-4D97-AF65-F5344CB8AC3E}">
        <p14:creationId xmlns:p14="http://schemas.microsoft.com/office/powerpoint/2010/main" val="3967482135"/>
      </p:ext>
    </p:extLst>
  </p:cSld>
  <p:clrMapOvr>
    <a:masterClrMapping/>
  </p:clrMapOvr>
  <p:timing>
    <p:tnLst>
      <p:par>
        <p:cTn id="1" dur="indefinite" restart="never" nodeType="tmRoot"/>
      </p:par>
    </p:tnLst>
  </p:timing>
  <p:hf hdr="0" ftr="0" dt="0"/>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Content 1A">
    <p:spTree>
      <p:nvGrpSpPr>
        <p:cNvPr id="1" name=""/>
        <p:cNvGrpSpPr/>
        <p:nvPr/>
      </p:nvGrpSpPr>
      <p:grpSpPr>
        <a:xfrm>
          <a:off x="0" y="0"/>
          <a:ext cx="0" cy="0"/>
          <a:chOff x="0" y="0"/>
          <a:chExt cx="0" cy="0"/>
        </a:xfrm>
      </p:grpSpPr>
      <p:sp>
        <p:nvSpPr>
          <p:cNvPr id="10" name="Espaço Reservado para Título 1"/>
          <p:cNvSpPr>
            <a:spLocks noGrp="1"/>
          </p:cNvSpPr>
          <p:nvPr>
            <p:ph type="title" hasCustomPrompt="1"/>
          </p:nvPr>
        </p:nvSpPr>
        <p:spPr>
          <a:xfrm>
            <a:off x="480786" y="548680"/>
            <a:ext cx="1657561" cy="792088"/>
          </a:xfrm>
          <a:prstGeom prst="rect">
            <a:avLst/>
          </a:prstGeom>
        </p:spPr>
        <p:txBody>
          <a:bodyPr vert="horz" lIns="91413" tIns="45708" rIns="91413" bIns="45708" rtlCol="0" anchor="t">
            <a:noAutofit/>
          </a:bodyPr>
          <a:lstStyle>
            <a:lvl1pPr>
              <a:defRPr/>
            </a:lvl1pPr>
          </a:lstStyle>
          <a:p>
            <a:r>
              <a:rPr lang="pt-BR" dirty="0" smtClean="0"/>
              <a:t>Título vertical do slide</a:t>
            </a:r>
            <a:endParaRPr lang="pt-BR" dirty="0"/>
          </a:p>
        </p:txBody>
      </p:sp>
      <p:sp>
        <p:nvSpPr>
          <p:cNvPr id="5" name="Text Placeholder 15"/>
          <p:cNvSpPr>
            <a:spLocks noGrp="1"/>
          </p:cNvSpPr>
          <p:nvPr>
            <p:ph type="body" sz="quarter" idx="10"/>
          </p:nvPr>
        </p:nvSpPr>
        <p:spPr>
          <a:xfrm>
            <a:off x="2360711" y="548680"/>
            <a:ext cx="6335681" cy="3737203"/>
          </a:xfrm>
          <a:prstGeom prst="rect">
            <a:avLst/>
          </a:prstGeom>
        </p:spPr>
        <p:txBody>
          <a:bodyPr/>
          <a:lstStyle>
            <a:lvl1pPr>
              <a:lnSpc>
                <a:spcPct val="130000"/>
              </a:lnSpc>
              <a:defRPr>
                <a:solidFill>
                  <a:schemeClr val="bg1"/>
                </a:solidFill>
                <a:latin typeface="Neo Sans Pro"/>
                <a:cs typeface="Neo Sans Pro"/>
              </a:defRPr>
            </a:lvl1pPr>
            <a:lvl2pPr>
              <a:lnSpc>
                <a:spcPct val="130000"/>
              </a:lnSpc>
              <a:defRPr sz="1100">
                <a:solidFill>
                  <a:schemeClr val="bg1"/>
                </a:solidFill>
                <a:latin typeface="Neo Sans Pro"/>
                <a:cs typeface="Neo Sans Pro"/>
              </a:defRPr>
            </a:lvl2pPr>
          </a:lstStyle>
          <a:p>
            <a:pPr lvl="0"/>
            <a:r>
              <a:rPr lang="pt-BR" smtClean="0"/>
              <a:t>Clique para editar o texto mestre</a:t>
            </a:r>
          </a:p>
          <a:p>
            <a:pPr lvl="1"/>
            <a:r>
              <a:rPr lang="pt-BR" smtClean="0"/>
              <a:t>Segundo nível</a:t>
            </a:r>
          </a:p>
        </p:txBody>
      </p:sp>
      <p:sp>
        <p:nvSpPr>
          <p:cNvPr id="7" name="Espaço Reservado para Número de Slide 5"/>
          <p:cNvSpPr>
            <a:spLocks noGrp="1"/>
          </p:cNvSpPr>
          <p:nvPr>
            <p:ph type="sldNum" sz="quarter" idx="4"/>
          </p:nvPr>
        </p:nvSpPr>
        <p:spPr>
          <a:xfrm>
            <a:off x="8177187" y="4873720"/>
            <a:ext cx="506505" cy="144016"/>
          </a:xfrm>
          <a:prstGeom prst="rect">
            <a:avLst/>
          </a:prstGeom>
        </p:spPr>
        <p:txBody>
          <a:bodyPr vert="horz" lIns="91413" tIns="45708" rIns="91413" bIns="45708" rtlCol="0" anchor="ctr"/>
          <a:lstStyle>
            <a:lvl1pPr algn="r">
              <a:defRPr lang="pt-BR" sz="1200" smtClean="0">
                <a:solidFill>
                  <a:srgbClr val="FAB900"/>
                </a:solidFill>
                <a:latin typeface="Verdana"/>
                <a:cs typeface="Verdana"/>
              </a:defRPr>
            </a:lvl1pPr>
          </a:lstStyle>
          <a:p>
            <a:fld id="{45E1CD6A-3B87-4D97-ADBC-0D3947A19743}" type="slidenum">
              <a:rPr lang="pt-BR" smtClean="0"/>
              <a:pPr/>
              <a:t>‹nº›</a:t>
            </a:fld>
            <a:endParaRPr lang="pt-BR" dirty="0"/>
          </a:p>
        </p:txBody>
      </p:sp>
    </p:spTree>
    <p:extLst>
      <p:ext uri="{BB962C8B-B14F-4D97-AF65-F5344CB8AC3E}">
        <p14:creationId xmlns:p14="http://schemas.microsoft.com/office/powerpoint/2010/main" val="352230750"/>
      </p:ext>
    </p:extLst>
  </p:cSld>
  <p:clrMapOvr>
    <a:masterClrMapping/>
  </p:clrMapOvr>
  <p:timing>
    <p:tnLst>
      <p:par>
        <p:cTn id="1" dur="indefinite" restart="never" nodeType="tmRoot"/>
      </p:par>
    </p:tnLst>
  </p:timing>
  <p:hf hdr="0" ftr="0" dt="0"/>
  <p:extLst mod="1">
    <p:ext uri="{DCECCB84-F9BA-43D5-87BE-67443E8EF086}">
      <p15:sldGuideLst xmlns:p15="http://schemas.microsoft.com/office/powerpoint/2012/main">
        <p15:guide id="1" orient="horz" pos="1620">
          <p15:clr>
            <a:srgbClr val="FBAE40"/>
          </p15:clr>
        </p15:guide>
        <p15:guide id="2" pos="2880">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Comparação">
    <p:spTree>
      <p:nvGrpSpPr>
        <p:cNvPr id="1" name=""/>
        <p:cNvGrpSpPr/>
        <p:nvPr/>
      </p:nvGrpSpPr>
      <p:grpSpPr>
        <a:xfrm>
          <a:off x="0" y="0"/>
          <a:ext cx="0" cy="0"/>
          <a:chOff x="0" y="0"/>
          <a:chExt cx="0" cy="0"/>
        </a:xfrm>
      </p:grpSpPr>
      <p:sp>
        <p:nvSpPr>
          <p:cNvPr id="10" name="Espaço Reservado para Título 1"/>
          <p:cNvSpPr>
            <a:spLocks noGrp="1"/>
          </p:cNvSpPr>
          <p:nvPr>
            <p:ph type="title" hasCustomPrompt="1"/>
          </p:nvPr>
        </p:nvSpPr>
        <p:spPr>
          <a:xfrm>
            <a:off x="480786" y="548680"/>
            <a:ext cx="1657561" cy="792088"/>
          </a:xfrm>
          <a:prstGeom prst="rect">
            <a:avLst/>
          </a:prstGeom>
        </p:spPr>
        <p:txBody>
          <a:bodyPr vert="horz" lIns="91413" tIns="45708" rIns="91413" bIns="45708" rtlCol="0" anchor="t">
            <a:noAutofit/>
          </a:bodyPr>
          <a:lstStyle/>
          <a:p>
            <a:r>
              <a:rPr lang="pt-BR" dirty="0" smtClean="0"/>
              <a:t>título vertical do slide</a:t>
            </a:r>
            <a:endParaRPr lang="pt-BR" dirty="0"/>
          </a:p>
        </p:txBody>
      </p:sp>
      <p:sp>
        <p:nvSpPr>
          <p:cNvPr id="12" name="Espaço Reservado para Número de Slide 5"/>
          <p:cNvSpPr>
            <a:spLocks noGrp="1"/>
          </p:cNvSpPr>
          <p:nvPr>
            <p:ph type="sldNum" sz="quarter" idx="4"/>
          </p:nvPr>
        </p:nvSpPr>
        <p:spPr>
          <a:xfrm>
            <a:off x="8189887" y="4803542"/>
            <a:ext cx="506505" cy="144016"/>
          </a:xfrm>
          <a:prstGeom prst="rect">
            <a:avLst/>
          </a:prstGeom>
        </p:spPr>
        <p:txBody>
          <a:bodyPr vert="horz" lIns="91413" tIns="45708" rIns="91413" bIns="45708" rtlCol="0" anchor="ctr"/>
          <a:lstStyle>
            <a:lvl1pPr algn="r">
              <a:defRPr lang="pt-BR" sz="1200" smtClean="0">
                <a:solidFill>
                  <a:srgbClr val="FAB900"/>
                </a:solidFill>
                <a:latin typeface="Verdana"/>
                <a:cs typeface="Verdana"/>
              </a:defRPr>
            </a:lvl1pPr>
          </a:lstStyle>
          <a:p>
            <a:fld id="{45E1CD6A-3B87-4D97-ADBC-0D3947A19743}" type="slidenum">
              <a:rPr lang="pt-BR" smtClean="0"/>
              <a:pPr/>
              <a:t>‹nº›</a:t>
            </a:fld>
            <a:endParaRPr lang="pt-BR" dirty="0"/>
          </a:p>
        </p:txBody>
      </p:sp>
      <p:sp>
        <p:nvSpPr>
          <p:cNvPr id="5" name="Text Placeholder 15"/>
          <p:cNvSpPr>
            <a:spLocks noGrp="1"/>
          </p:cNvSpPr>
          <p:nvPr>
            <p:ph type="body" sz="quarter" idx="10"/>
          </p:nvPr>
        </p:nvSpPr>
        <p:spPr>
          <a:xfrm>
            <a:off x="2360711" y="548680"/>
            <a:ext cx="6335681" cy="3737203"/>
          </a:xfrm>
          <a:prstGeom prst="rect">
            <a:avLst/>
          </a:prstGeom>
        </p:spPr>
        <p:txBody>
          <a:bodyPr/>
          <a:lstStyle>
            <a:lvl1pPr>
              <a:lnSpc>
                <a:spcPct val="130000"/>
              </a:lnSpc>
              <a:defRPr>
                <a:solidFill>
                  <a:srgbClr val="000000"/>
                </a:solidFill>
                <a:latin typeface="Neo Sans Pro"/>
                <a:cs typeface="Neo Sans Pro"/>
              </a:defRPr>
            </a:lvl1pPr>
            <a:lvl2pPr>
              <a:lnSpc>
                <a:spcPct val="130000"/>
              </a:lnSpc>
              <a:defRPr sz="1100">
                <a:solidFill>
                  <a:srgbClr val="000000"/>
                </a:solidFill>
                <a:latin typeface="Neo Sans Pro"/>
                <a:cs typeface="Neo Sans Pro"/>
              </a:defRPr>
            </a:lvl2pPr>
          </a:lstStyle>
          <a:p>
            <a:pPr lvl="0"/>
            <a:r>
              <a:rPr lang="pt-BR" smtClean="0"/>
              <a:t>Clique para editar o texto mestre</a:t>
            </a:r>
          </a:p>
          <a:p>
            <a:pPr lvl="1"/>
            <a:r>
              <a:rPr lang="pt-BR" smtClean="0"/>
              <a:t>Segundo nível</a:t>
            </a:r>
          </a:p>
        </p:txBody>
      </p:sp>
      <p:sp>
        <p:nvSpPr>
          <p:cNvPr id="6" name="Espaço Reservado para Texto 2"/>
          <p:cNvSpPr>
            <a:spLocks noGrp="1"/>
          </p:cNvSpPr>
          <p:nvPr>
            <p:ph type="body" sz="quarter" idx="11" hasCustomPrompt="1"/>
          </p:nvPr>
        </p:nvSpPr>
        <p:spPr>
          <a:xfrm>
            <a:off x="480786" y="1448962"/>
            <a:ext cx="1657561" cy="1454097"/>
          </a:xfrm>
          <a:prstGeom prst="rect">
            <a:avLst/>
          </a:prstGeom>
        </p:spPr>
        <p:txBody>
          <a:bodyPr anchor="t">
            <a:normAutofit/>
          </a:bodyPr>
          <a:lstStyle>
            <a:lvl1pPr marL="0" indent="0">
              <a:buNone/>
              <a:defRPr sz="1400" baseline="0">
                <a:solidFill>
                  <a:schemeClr val="tx1"/>
                </a:solidFill>
                <a:latin typeface="Neo Sans Pro" panose="020B0504030504040204" pitchFamily="34" charset="0"/>
              </a:defRPr>
            </a:lvl1pPr>
            <a:lvl2pPr marL="457200" indent="0">
              <a:buNone/>
              <a:defRPr/>
            </a:lvl2pPr>
            <a:lvl3pPr marL="914400" indent="0">
              <a:buNone/>
              <a:defRPr/>
            </a:lvl3pPr>
            <a:lvl4pPr marL="1371600" indent="0">
              <a:buNone/>
              <a:defRPr/>
            </a:lvl4pPr>
            <a:lvl5pPr marL="1828800" indent="0">
              <a:buNone/>
              <a:defRPr/>
            </a:lvl5pPr>
          </a:lstStyle>
          <a:p>
            <a:pPr lvl="0"/>
            <a:r>
              <a:rPr lang="pt-BR" dirty="0" smtClean="0"/>
              <a:t>subtítulo horizontal do slide</a:t>
            </a:r>
            <a:endParaRPr lang="pt-BR" dirty="0"/>
          </a:p>
        </p:txBody>
      </p:sp>
    </p:spTree>
    <p:extLst>
      <p:ext uri="{BB962C8B-B14F-4D97-AF65-F5344CB8AC3E}">
        <p14:creationId xmlns:p14="http://schemas.microsoft.com/office/powerpoint/2010/main" val="801271766"/>
      </p:ext>
    </p:extLst>
  </p:cSld>
  <p:clrMapOvr>
    <a:masterClrMapping/>
  </p:clrMapOvr>
  <p:timing>
    <p:tnLst>
      <p:par>
        <p:cTn id="1" dur="indefinite" restart="never" nodeType="tmRoot"/>
      </p:par>
    </p:tnLst>
  </p:timing>
  <p:hf hdr="0" ftr="0" dt="0"/>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Conteudo B com subtitulo">
    <p:spTree>
      <p:nvGrpSpPr>
        <p:cNvPr id="1" name=""/>
        <p:cNvGrpSpPr/>
        <p:nvPr/>
      </p:nvGrpSpPr>
      <p:grpSpPr>
        <a:xfrm>
          <a:off x="0" y="0"/>
          <a:ext cx="0" cy="0"/>
          <a:chOff x="0" y="0"/>
          <a:chExt cx="0" cy="0"/>
        </a:xfrm>
      </p:grpSpPr>
      <p:sp>
        <p:nvSpPr>
          <p:cNvPr id="10" name="Espaço Reservado para Título 1"/>
          <p:cNvSpPr>
            <a:spLocks noGrp="1"/>
          </p:cNvSpPr>
          <p:nvPr>
            <p:ph type="title" hasCustomPrompt="1"/>
          </p:nvPr>
        </p:nvSpPr>
        <p:spPr>
          <a:xfrm>
            <a:off x="480786" y="163993"/>
            <a:ext cx="8215606" cy="398994"/>
          </a:xfrm>
          <a:prstGeom prst="rect">
            <a:avLst/>
          </a:prstGeom>
        </p:spPr>
        <p:txBody>
          <a:bodyPr vert="horz" lIns="91413" tIns="45708" rIns="91413" bIns="45708" rtlCol="0" anchor="t">
            <a:noAutofit/>
          </a:bodyPr>
          <a:lstStyle>
            <a:lvl1pPr>
              <a:defRPr sz="2400"/>
            </a:lvl1pPr>
          </a:lstStyle>
          <a:p>
            <a:r>
              <a:rPr lang="pt-BR" dirty="0" smtClean="0"/>
              <a:t>título horizontal do slide</a:t>
            </a:r>
            <a:endParaRPr lang="pt-BR" dirty="0"/>
          </a:p>
        </p:txBody>
      </p:sp>
      <p:sp>
        <p:nvSpPr>
          <p:cNvPr id="12" name="Espaço Reservado para Número de Slide 5"/>
          <p:cNvSpPr>
            <a:spLocks noGrp="1"/>
          </p:cNvSpPr>
          <p:nvPr>
            <p:ph type="sldNum" sz="quarter" idx="4"/>
          </p:nvPr>
        </p:nvSpPr>
        <p:spPr>
          <a:xfrm>
            <a:off x="8189887" y="4822792"/>
            <a:ext cx="506505" cy="144016"/>
          </a:xfrm>
          <a:prstGeom prst="rect">
            <a:avLst/>
          </a:prstGeom>
        </p:spPr>
        <p:txBody>
          <a:bodyPr vert="horz" lIns="91413" tIns="45708" rIns="91413" bIns="45708" rtlCol="0" anchor="ctr"/>
          <a:lstStyle>
            <a:lvl1pPr algn="r">
              <a:defRPr lang="pt-BR" sz="1200" smtClean="0">
                <a:solidFill>
                  <a:srgbClr val="FAB900"/>
                </a:solidFill>
                <a:latin typeface="Verdana"/>
                <a:cs typeface="Verdana"/>
              </a:defRPr>
            </a:lvl1pPr>
          </a:lstStyle>
          <a:p>
            <a:fld id="{45E1CD6A-3B87-4D97-ADBC-0D3947A19743}" type="slidenum">
              <a:rPr lang="pt-BR" smtClean="0"/>
              <a:pPr/>
              <a:t>‹nº›</a:t>
            </a:fld>
            <a:endParaRPr lang="pt-BR" dirty="0"/>
          </a:p>
        </p:txBody>
      </p:sp>
      <p:sp>
        <p:nvSpPr>
          <p:cNvPr id="5" name="Text Placeholder 15"/>
          <p:cNvSpPr>
            <a:spLocks noGrp="1"/>
          </p:cNvSpPr>
          <p:nvPr>
            <p:ph type="body" sz="quarter" idx="10"/>
          </p:nvPr>
        </p:nvSpPr>
        <p:spPr>
          <a:xfrm>
            <a:off x="480787" y="1127732"/>
            <a:ext cx="8215606" cy="3158151"/>
          </a:xfrm>
          <a:prstGeom prst="rect">
            <a:avLst/>
          </a:prstGeom>
        </p:spPr>
        <p:txBody>
          <a:bodyPr/>
          <a:lstStyle>
            <a:lvl1pPr>
              <a:lnSpc>
                <a:spcPct val="130000"/>
              </a:lnSpc>
              <a:defRPr>
                <a:solidFill>
                  <a:schemeClr val="tx1"/>
                </a:solidFill>
                <a:latin typeface="Neo Sans Pro"/>
                <a:cs typeface="Neo Sans Pro"/>
              </a:defRPr>
            </a:lvl1pPr>
            <a:lvl2pPr>
              <a:lnSpc>
                <a:spcPct val="130000"/>
              </a:lnSpc>
              <a:defRPr sz="1100">
                <a:solidFill>
                  <a:schemeClr val="tx1"/>
                </a:solidFill>
                <a:latin typeface="Neo Sans Pro"/>
                <a:cs typeface="Neo Sans Pro"/>
              </a:defRPr>
            </a:lvl2pPr>
            <a:lvl3pPr>
              <a:lnSpc>
                <a:spcPct val="130000"/>
              </a:lnSpc>
              <a:defRPr sz="1100">
                <a:solidFill>
                  <a:schemeClr val="tx1"/>
                </a:solidFill>
                <a:latin typeface="Neo Sans Pro"/>
                <a:cs typeface="Neo Sans Pro"/>
              </a:defRPr>
            </a:lvl3pPr>
            <a:lvl4pPr>
              <a:lnSpc>
                <a:spcPct val="130000"/>
              </a:lnSpc>
              <a:defRPr sz="1050">
                <a:solidFill>
                  <a:schemeClr val="tx1"/>
                </a:solidFill>
                <a:latin typeface="Neo Sans Pro"/>
                <a:cs typeface="Neo Sans Pro"/>
              </a:defRPr>
            </a:lvl4pPr>
            <a:lvl5pPr>
              <a:lnSpc>
                <a:spcPct val="130000"/>
              </a:lnSpc>
              <a:defRPr sz="1050">
                <a:solidFill>
                  <a:schemeClr val="tx1"/>
                </a:solidFill>
                <a:latin typeface="Neo Sans Pro"/>
                <a:cs typeface="Neo Sans Pro"/>
              </a:defRPr>
            </a:lvl5pPr>
          </a:lstStyle>
          <a:p>
            <a:pPr lvl="0"/>
            <a:r>
              <a:rPr lang="pt-BR" smtClean="0"/>
              <a:t>Clique para editar 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en-US" dirty="0"/>
          </a:p>
        </p:txBody>
      </p:sp>
      <p:sp>
        <p:nvSpPr>
          <p:cNvPr id="3" name="Espaço Reservado para Texto 2"/>
          <p:cNvSpPr>
            <a:spLocks noGrp="1"/>
          </p:cNvSpPr>
          <p:nvPr>
            <p:ph type="body" sz="quarter" idx="11" hasCustomPrompt="1"/>
          </p:nvPr>
        </p:nvSpPr>
        <p:spPr>
          <a:xfrm>
            <a:off x="481013" y="571654"/>
            <a:ext cx="8215312" cy="281914"/>
          </a:xfrm>
          <a:prstGeom prst="rect">
            <a:avLst/>
          </a:prstGeom>
        </p:spPr>
        <p:txBody>
          <a:bodyPr anchor="ctr">
            <a:noAutofit/>
          </a:bodyPr>
          <a:lstStyle>
            <a:lvl1pPr marL="0" indent="0">
              <a:buNone/>
              <a:defRPr sz="1400" baseline="0">
                <a:solidFill>
                  <a:schemeClr val="tx1"/>
                </a:solidFill>
                <a:latin typeface="Neo Sans Pro" panose="020B0504030504040204" pitchFamily="34" charset="0"/>
              </a:defRPr>
            </a:lvl1pPr>
            <a:lvl2pPr marL="457200" indent="0">
              <a:buNone/>
              <a:defRPr/>
            </a:lvl2pPr>
            <a:lvl3pPr marL="914400" indent="0">
              <a:buNone/>
              <a:defRPr/>
            </a:lvl3pPr>
            <a:lvl4pPr marL="1371600" indent="0">
              <a:buNone/>
              <a:defRPr/>
            </a:lvl4pPr>
            <a:lvl5pPr marL="1828800" indent="0">
              <a:buNone/>
              <a:defRPr/>
            </a:lvl5pPr>
          </a:lstStyle>
          <a:p>
            <a:pPr lvl="0"/>
            <a:r>
              <a:rPr lang="pt-BR" dirty="0" smtClean="0"/>
              <a:t>subtítulo horizontal do slide</a:t>
            </a:r>
            <a:endParaRPr lang="pt-BR" dirty="0"/>
          </a:p>
        </p:txBody>
      </p:sp>
    </p:spTree>
    <p:extLst>
      <p:ext uri="{BB962C8B-B14F-4D97-AF65-F5344CB8AC3E}">
        <p14:creationId xmlns:p14="http://schemas.microsoft.com/office/powerpoint/2010/main" val="2619908104"/>
      </p:ext>
    </p:extLst>
  </p:cSld>
  <p:clrMapOvr>
    <a:masterClrMapping/>
  </p:clrMapOvr>
  <p:timing>
    <p:tnLst>
      <p:par>
        <p:cTn id="1" dur="indefinite" restart="never" nodeType="tmRoot"/>
      </p:par>
    </p:tnLst>
  </p:timing>
  <p:hf hdr="0" ftr="0" dt="0"/>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Em branco - sem paginação">
    <p:spTree>
      <p:nvGrpSpPr>
        <p:cNvPr id="1" name=""/>
        <p:cNvGrpSpPr/>
        <p:nvPr/>
      </p:nvGrpSpPr>
      <p:grpSpPr>
        <a:xfrm>
          <a:off x="0" y="0"/>
          <a:ext cx="0" cy="0"/>
          <a:chOff x="0" y="0"/>
          <a:chExt cx="0" cy="0"/>
        </a:xfrm>
      </p:grpSpPr>
    </p:spTree>
    <p:extLst>
      <p:ext uri="{BB962C8B-B14F-4D97-AF65-F5344CB8AC3E}">
        <p14:creationId xmlns:p14="http://schemas.microsoft.com/office/powerpoint/2010/main" val="2010993898"/>
      </p:ext>
    </p:extLst>
  </p:cSld>
  <p:clrMapOvr>
    <a:masterClrMapping/>
  </p:clrMapOvr>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Basico">
    <p:spTree>
      <p:nvGrpSpPr>
        <p:cNvPr id="1" name=""/>
        <p:cNvGrpSpPr/>
        <p:nvPr/>
      </p:nvGrpSpPr>
      <p:grpSpPr>
        <a:xfrm>
          <a:off x="0" y="0"/>
          <a:ext cx="0" cy="0"/>
          <a:chOff x="0" y="0"/>
          <a:chExt cx="0" cy="0"/>
        </a:xfrm>
      </p:grpSpPr>
      <p:sp>
        <p:nvSpPr>
          <p:cNvPr id="6" name="Espaço Reservado para Número de Slide 5"/>
          <p:cNvSpPr>
            <a:spLocks noGrp="1"/>
          </p:cNvSpPr>
          <p:nvPr>
            <p:ph type="sldNum" sz="quarter" idx="12"/>
          </p:nvPr>
        </p:nvSpPr>
        <p:spPr/>
        <p:txBody>
          <a:bodyPr/>
          <a:lstStyle/>
          <a:p>
            <a:fld id="{3C8441E2-212D-4D20-8DAE-02BC14642C64}" type="slidenum">
              <a:rPr lang="pt-BR" smtClean="0">
                <a:solidFill>
                  <a:prstClr val="black">
                    <a:tint val="75000"/>
                  </a:prstClr>
                </a:solidFill>
              </a:rPr>
              <a:pPr/>
              <a:t>‹nº›</a:t>
            </a:fld>
            <a:endParaRPr lang="pt-BR">
              <a:solidFill>
                <a:prstClr val="black">
                  <a:tint val="75000"/>
                </a:prstClr>
              </a:solidFill>
            </a:endParaRPr>
          </a:p>
        </p:txBody>
      </p:sp>
      <p:sp>
        <p:nvSpPr>
          <p:cNvPr id="2" name="Retângulo 1"/>
          <p:cNvSpPr/>
          <p:nvPr userDrawn="1"/>
        </p:nvSpPr>
        <p:spPr>
          <a:xfrm>
            <a:off x="0" y="0"/>
            <a:ext cx="9144000" cy="51435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pt-BR"/>
          </a:p>
        </p:txBody>
      </p:sp>
    </p:spTree>
    <p:extLst>
      <p:ext uri="{BB962C8B-B14F-4D97-AF65-F5344CB8AC3E}">
        <p14:creationId xmlns:p14="http://schemas.microsoft.com/office/powerpoint/2010/main" val="2497921354"/>
      </p:ext>
    </p:extLst>
  </p:cSld>
  <p:clrMapOvr>
    <a:masterClrMapping/>
  </p:clrMapOvr>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Em branco">
    <p:spTree>
      <p:nvGrpSpPr>
        <p:cNvPr id="1" name=""/>
        <p:cNvGrpSpPr/>
        <p:nvPr/>
      </p:nvGrpSpPr>
      <p:grpSpPr>
        <a:xfrm>
          <a:off x="0" y="0"/>
          <a:ext cx="0" cy="0"/>
          <a:chOff x="0" y="0"/>
          <a:chExt cx="0" cy="0"/>
        </a:xfrm>
      </p:grpSpPr>
      <p:sp>
        <p:nvSpPr>
          <p:cNvPr id="4" name="Retângulo com Canto Aparado do Mesmo Lado 3"/>
          <p:cNvSpPr/>
          <p:nvPr/>
        </p:nvSpPr>
        <p:spPr>
          <a:xfrm>
            <a:off x="0" y="0"/>
            <a:ext cx="4495800" cy="1838486"/>
          </a:xfrm>
          <a:prstGeom prst="snip2SameRect">
            <a:avLst>
              <a:gd name="adj1" fmla="val 0"/>
              <a:gd name="adj2" fmla="val 0"/>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pt-BR">
              <a:solidFill>
                <a:srgbClr val="FFFFFF"/>
              </a:solidFill>
            </a:endParaRPr>
          </a:p>
        </p:txBody>
      </p:sp>
      <p:cxnSp>
        <p:nvCxnSpPr>
          <p:cNvPr id="5" name="Straight Connector 5"/>
          <p:cNvCxnSpPr/>
          <p:nvPr/>
        </p:nvCxnSpPr>
        <p:spPr>
          <a:xfrm>
            <a:off x="-47390" y="1838486"/>
            <a:ext cx="985582" cy="985582"/>
          </a:xfrm>
          <a:prstGeom prst="line">
            <a:avLst/>
          </a:prstGeom>
          <a:ln w="12700" cmpd="sng">
            <a:solidFill>
              <a:srgbClr val="5A2D91"/>
            </a:solidFill>
          </a:ln>
          <a:effectLst/>
        </p:spPr>
        <p:style>
          <a:lnRef idx="2">
            <a:schemeClr val="accent1"/>
          </a:lnRef>
          <a:fillRef idx="0">
            <a:schemeClr val="accent1"/>
          </a:fillRef>
          <a:effectRef idx="1">
            <a:schemeClr val="accent1"/>
          </a:effectRef>
          <a:fontRef idx="minor">
            <a:schemeClr val="tx1"/>
          </a:fontRef>
        </p:style>
      </p:cxnSp>
      <p:sp>
        <p:nvSpPr>
          <p:cNvPr id="9" name="Espaço Reservado para Número de Slide 5"/>
          <p:cNvSpPr>
            <a:spLocks noGrp="1"/>
          </p:cNvSpPr>
          <p:nvPr>
            <p:ph type="sldNum" sz="quarter" idx="4"/>
          </p:nvPr>
        </p:nvSpPr>
        <p:spPr>
          <a:xfrm>
            <a:off x="8177187" y="4873720"/>
            <a:ext cx="506505" cy="144016"/>
          </a:xfrm>
          <a:prstGeom prst="rect">
            <a:avLst/>
          </a:prstGeom>
        </p:spPr>
        <p:txBody>
          <a:bodyPr vert="horz" lIns="91413" tIns="45708" rIns="91413" bIns="45708" rtlCol="0" anchor="ctr"/>
          <a:lstStyle>
            <a:lvl1pPr algn="r">
              <a:defRPr lang="pt-BR" sz="1200" smtClean="0">
                <a:solidFill>
                  <a:srgbClr val="FAB900"/>
                </a:solidFill>
                <a:latin typeface="Verdana"/>
                <a:cs typeface="Verdana"/>
              </a:defRPr>
            </a:lvl1pPr>
          </a:lstStyle>
          <a:p>
            <a:fld id="{45E1CD6A-3B87-4D97-ADBC-0D3947A19743}" type="slidenum">
              <a:rPr/>
              <a:pPr/>
              <a:t>‹nº›</a:t>
            </a:fld>
            <a:endParaRPr dirty="0"/>
          </a:p>
        </p:txBody>
      </p:sp>
    </p:spTree>
    <p:extLst>
      <p:ext uri="{BB962C8B-B14F-4D97-AF65-F5344CB8AC3E}">
        <p14:creationId xmlns:p14="http://schemas.microsoft.com/office/powerpoint/2010/main" val="134649821"/>
      </p:ext>
    </p:extLst>
  </p:cSld>
  <p:clrMapOvr>
    <a:masterClrMapping/>
  </p:clrMapOvr>
  <p:timing>
    <p:tnLst>
      <p:par>
        <p:cTn id="1" dur="indefinite" restart="never" nodeType="tmRoot"/>
      </p:par>
    </p:tnLst>
  </p:timing>
  <p:hf hdr="0" ftr="0" dt="0"/>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Title Slide">
    <p:spTree>
      <p:nvGrpSpPr>
        <p:cNvPr id="1" name=""/>
        <p:cNvGrpSpPr/>
        <p:nvPr/>
      </p:nvGrpSpPr>
      <p:grpSpPr>
        <a:xfrm>
          <a:off x="0" y="0"/>
          <a:ext cx="0" cy="0"/>
          <a:chOff x="0" y="0"/>
          <a:chExt cx="0" cy="0"/>
        </a:xfrm>
      </p:grpSpPr>
      <p:pic>
        <p:nvPicPr>
          <p:cNvPr id="6" name="Picture 3" descr="linx_abreA.jp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9006" y="0"/>
            <a:ext cx="9222013" cy="5212206"/>
          </a:xfrm>
          <a:prstGeom prst="rect">
            <a:avLst/>
          </a:prstGeom>
          <a:ln>
            <a:solidFill>
              <a:srgbClr val="5A2D91"/>
            </a:solidFill>
          </a:ln>
        </p:spPr>
      </p:pic>
      <p:sp>
        <p:nvSpPr>
          <p:cNvPr id="9" name="Espaço Reservado para Título 1"/>
          <p:cNvSpPr>
            <a:spLocks noGrp="1"/>
          </p:cNvSpPr>
          <p:nvPr>
            <p:ph type="title" hasCustomPrompt="1"/>
          </p:nvPr>
        </p:nvSpPr>
        <p:spPr>
          <a:xfrm>
            <a:off x="1469898" y="2511624"/>
            <a:ext cx="7250590" cy="1296144"/>
          </a:xfrm>
          <a:prstGeom prst="rect">
            <a:avLst/>
          </a:prstGeom>
        </p:spPr>
        <p:txBody>
          <a:bodyPr vert="horz" lIns="91413" tIns="45708" rIns="91413" bIns="45708" rtlCol="0" anchor="t">
            <a:noAutofit/>
          </a:bodyPr>
          <a:lstStyle>
            <a:lvl1pPr>
              <a:lnSpc>
                <a:spcPct val="100000"/>
              </a:lnSpc>
              <a:defRPr sz="4400" baseline="0">
                <a:solidFill>
                  <a:srgbClr val="FFB900"/>
                </a:solidFill>
                <a:latin typeface="Dosis ExtraLight"/>
                <a:cs typeface="Dosis ExtraLight"/>
              </a:defRPr>
            </a:lvl1pPr>
          </a:lstStyle>
          <a:p>
            <a:r>
              <a:rPr lang="pt-BR" dirty="0" smtClean="0"/>
              <a:t>ADICIONE O TÍTULO</a:t>
            </a:r>
            <a:endParaRPr lang="pt-BR" dirty="0"/>
          </a:p>
        </p:txBody>
      </p:sp>
      <p:sp>
        <p:nvSpPr>
          <p:cNvPr id="10" name="Text Placeholder 5"/>
          <p:cNvSpPr>
            <a:spLocks noGrp="1"/>
          </p:cNvSpPr>
          <p:nvPr>
            <p:ph type="body" sz="quarter" idx="10" hasCustomPrompt="1"/>
          </p:nvPr>
        </p:nvSpPr>
        <p:spPr>
          <a:xfrm>
            <a:off x="1469477" y="4024164"/>
            <a:ext cx="7251011" cy="647700"/>
          </a:xfrm>
        </p:spPr>
        <p:txBody>
          <a:bodyPr>
            <a:normAutofit/>
          </a:bodyPr>
          <a:lstStyle>
            <a:lvl1pPr marL="0" marR="0" indent="0" algn="l" defTabSz="914124" rtl="0" eaLnBrk="1" fontAlgn="auto" latinLnBrk="0" hangingPunct="1">
              <a:lnSpc>
                <a:spcPct val="100000"/>
              </a:lnSpc>
              <a:spcBef>
                <a:spcPct val="20000"/>
              </a:spcBef>
              <a:spcAft>
                <a:spcPts val="0"/>
              </a:spcAft>
              <a:buClrTx/>
              <a:buSzTx/>
              <a:buFont typeface="Arial" panose="020B0604020202020204" pitchFamily="34" charset="0"/>
              <a:buNone/>
              <a:tabLst/>
              <a:defRPr sz="2000" b="0" i="0" baseline="0">
                <a:solidFill>
                  <a:srgbClr val="FFFFFF"/>
                </a:solidFill>
                <a:latin typeface="Dosis Bold"/>
                <a:cs typeface="Dosis Bold"/>
              </a:defRPr>
            </a:lvl1pPr>
          </a:lstStyle>
          <a:p>
            <a:pPr marL="0" marR="0" lvl="0" indent="0" algn="l" defTabSz="914124" rtl="0" eaLnBrk="1" fontAlgn="auto" latinLnBrk="0" hangingPunct="1">
              <a:lnSpc>
                <a:spcPct val="100000"/>
              </a:lnSpc>
              <a:spcBef>
                <a:spcPct val="20000"/>
              </a:spcBef>
              <a:spcAft>
                <a:spcPts val="0"/>
              </a:spcAft>
              <a:buClrTx/>
              <a:buSzTx/>
              <a:buFont typeface="Arial" panose="020B0604020202020204" pitchFamily="34" charset="0"/>
              <a:buNone/>
              <a:tabLst/>
              <a:defRPr/>
            </a:pPr>
            <a:r>
              <a:rPr lang="en-US" dirty="0" err="1" smtClean="0"/>
              <a:t>adicione</a:t>
            </a:r>
            <a:r>
              <a:rPr lang="en-US" dirty="0" smtClean="0"/>
              <a:t> o sub </a:t>
            </a:r>
            <a:r>
              <a:rPr lang="en-US" dirty="0" err="1" smtClean="0"/>
              <a:t>título</a:t>
            </a:r>
            <a:endParaRPr lang="en-US" dirty="0"/>
          </a:p>
        </p:txBody>
      </p:sp>
      <p:pic>
        <p:nvPicPr>
          <p:cNvPr id="5" name="Imagem 4"/>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569764" y="863628"/>
            <a:ext cx="2030287" cy="1396327"/>
          </a:xfrm>
          <a:prstGeom prst="rect">
            <a:avLst/>
          </a:prstGeom>
        </p:spPr>
      </p:pic>
      <p:cxnSp>
        <p:nvCxnSpPr>
          <p:cNvPr id="8" name="Straight Connector 5"/>
          <p:cNvCxnSpPr/>
          <p:nvPr userDrawn="1"/>
        </p:nvCxnSpPr>
        <p:spPr>
          <a:xfrm>
            <a:off x="-47390" y="1838486"/>
            <a:ext cx="985582" cy="985582"/>
          </a:xfrm>
          <a:prstGeom prst="line">
            <a:avLst/>
          </a:prstGeom>
          <a:ln w="12700" cmpd="sng">
            <a:solidFill>
              <a:schemeClr val="tx2"/>
            </a:solidFill>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287206630"/>
      </p:ext>
    </p:extLst>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2_Title Slide">
    <p:spTree>
      <p:nvGrpSpPr>
        <p:cNvPr id="1" name=""/>
        <p:cNvGrpSpPr/>
        <p:nvPr/>
      </p:nvGrpSpPr>
      <p:grpSpPr>
        <a:xfrm>
          <a:off x="0" y="0"/>
          <a:ext cx="0" cy="0"/>
          <a:chOff x="0" y="0"/>
          <a:chExt cx="0" cy="0"/>
        </a:xfrm>
      </p:grpSpPr>
      <p:pic>
        <p:nvPicPr>
          <p:cNvPr id="6" name="Picture 3" descr="linx_abreA.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9006" y="0"/>
            <a:ext cx="9222013" cy="5212206"/>
          </a:xfrm>
          <a:prstGeom prst="rect">
            <a:avLst/>
          </a:prstGeom>
          <a:ln>
            <a:solidFill>
              <a:srgbClr val="5A2D91"/>
            </a:solidFill>
          </a:ln>
        </p:spPr>
      </p:pic>
      <p:pic>
        <p:nvPicPr>
          <p:cNvPr id="5" name="Imagem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69764" y="863628"/>
            <a:ext cx="2030287" cy="1396327"/>
          </a:xfrm>
          <a:prstGeom prst="rect">
            <a:avLst/>
          </a:prstGeom>
        </p:spPr>
      </p:pic>
      <p:cxnSp>
        <p:nvCxnSpPr>
          <p:cNvPr id="8" name="Straight Connector 5"/>
          <p:cNvCxnSpPr/>
          <p:nvPr/>
        </p:nvCxnSpPr>
        <p:spPr>
          <a:xfrm>
            <a:off x="-47390" y="1838486"/>
            <a:ext cx="985582" cy="985582"/>
          </a:xfrm>
          <a:prstGeom prst="line">
            <a:avLst/>
          </a:prstGeom>
          <a:ln w="12700" cmpd="sng">
            <a:solidFill>
              <a:schemeClr val="tx2"/>
            </a:solidFill>
          </a:ln>
          <a:effectLst/>
        </p:spPr>
        <p:style>
          <a:lnRef idx="2">
            <a:schemeClr val="accent1"/>
          </a:lnRef>
          <a:fillRef idx="0">
            <a:schemeClr val="accent1"/>
          </a:fillRef>
          <a:effectRef idx="1">
            <a:schemeClr val="accent1"/>
          </a:effectRef>
          <a:fontRef idx="minor">
            <a:schemeClr val="tx1"/>
          </a:fontRef>
        </p:style>
      </p:cxnSp>
      <p:pic>
        <p:nvPicPr>
          <p:cNvPr id="7" name="Picture 3" descr="linx_abreA.jp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9006" y="0"/>
            <a:ext cx="9222013" cy="5212206"/>
          </a:xfrm>
          <a:prstGeom prst="rect">
            <a:avLst/>
          </a:prstGeom>
          <a:ln>
            <a:solidFill>
              <a:srgbClr val="5A2D91"/>
            </a:solidFill>
          </a:ln>
        </p:spPr>
      </p:pic>
      <p:pic>
        <p:nvPicPr>
          <p:cNvPr id="9" name="Imagem 8"/>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569764" y="863628"/>
            <a:ext cx="2030287" cy="1396327"/>
          </a:xfrm>
          <a:prstGeom prst="rect">
            <a:avLst/>
          </a:prstGeom>
        </p:spPr>
      </p:pic>
      <p:cxnSp>
        <p:nvCxnSpPr>
          <p:cNvPr id="10" name="Straight Connector 5"/>
          <p:cNvCxnSpPr/>
          <p:nvPr userDrawn="1"/>
        </p:nvCxnSpPr>
        <p:spPr>
          <a:xfrm>
            <a:off x="-47390" y="1838486"/>
            <a:ext cx="985582" cy="985582"/>
          </a:xfrm>
          <a:prstGeom prst="line">
            <a:avLst/>
          </a:prstGeom>
          <a:ln w="12700" cmpd="sng">
            <a:solidFill>
              <a:schemeClr val="tx2"/>
            </a:solidFill>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045830870"/>
      </p:ext>
    </p:extLst>
  </p:cSld>
  <p:clrMapOvr>
    <a:masterClrMapping/>
  </p:clrMapOvr>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Section Header 1">
    <p:spTree>
      <p:nvGrpSpPr>
        <p:cNvPr id="1" name=""/>
        <p:cNvGrpSpPr/>
        <p:nvPr/>
      </p:nvGrpSpPr>
      <p:grpSpPr>
        <a:xfrm>
          <a:off x="0" y="0"/>
          <a:ext cx="0" cy="0"/>
          <a:chOff x="0" y="0"/>
          <a:chExt cx="0" cy="0"/>
        </a:xfrm>
      </p:grpSpPr>
      <p:pic>
        <p:nvPicPr>
          <p:cNvPr id="4" name="Picture 3" descr="linx_abreA.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9006" y="0"/>
            <a:ext cx="9222013" cy="5212206"/>
          </a:xfrm>
          <a:prstGeom prst="rect">
            <a:avLst/>
          </a:prstGeom>
          <a:ln>
            <a:solidFill>
              <a:srgbClr val="5A2D91"/>
            </a:solidFill>
          </a:ln>
        </p:spPr>
      </p:pic>
      <p:cxnSp>
        <p:nvCxnSpPr>
          <p:cNvPr id="5" name="Straight Connector 4"/>
          <p:cNvCxnSpPr/>
          <p:nvPr/>
        </p:nvCxnSpPr>
        <p:spPr>
          <a:xfrm>
            <a:off x="7952129" y="3942322"/>
            <a:ext cx="1269884" cy="1269884"/>
          </a:xfrm>
          <a:prstGeom prst="line">
            <a:avLst/>
          </a:prstGeom>
          <a:ln w="12700" cmpd="sng">
            <a:solidFill>
              <a:schemeClr val="tx2"/>
            </a:solidFill>
          </a:ln>
          <a:effectLst/>
        </p:spPr>
        <p:style>
          <a:lnRef idx="2">
            <a:schemeClr val="accent1"/>
          </a:lnRef>
          <a:fillRef idx="0">
            <a:schemeClr val="accent1"/>
          </a:fillRef>
          <a:effectRef idx="1">
            <a:schemeClr val="accent1"/>
          </a:effectRef>
          <a:fontRef idx="minor">
            <a:schemeClr val="tx1"/>
          </a:fontRef>
        </p:style>
      </p:cxnSp>
      <p:sp>
        <p:nvSpPr>
          <p:cNvPr id="9" name="Title 1"/>
          <p:cNvSpPr>
            <a:spLocks noGrp="1"/>
          </p:cNvSpPr>
          <p:nvPr>
            <p:ph type="title" hasCustomPrompt="1"/>
          </p:nvPr>
        </p:nvSpPr>
        <p:spPr>
          <a:xfrm>
            <a:off x="704529" y="1284270"/>
            <a:ext cx="6264695" cy="2736304"/>
          </a:xfrm>
          <a:prstGeom prst="rect">
            <a:avLst/>
          </a:prstGeom>
        </p:spPr>
        <p:txBody>
          <a:bodyPr anchor="ctr"/>
          <a:lstStyle>
            <a:lvl1pPr>
              <a:lnSpc>
                <a:spcPct val="110000"/>
              </a:lnSpc>
              <a:defRPr sz="5400" baseline="0">
                <a:solidFill>
                  <a:srgbClr val="FFB900"/>
                </a:solidFill>
              </a:defRPr>
            </a:lvl1pPr>
          </a:lstStyle>
          <a:p>
            <a:r>
              <a:rPr lang="en-US" dirty="0" smtClean="0"/>
              <a:t>Clique </a:t>
            </a:r>
            <a:r>
              <a:rPr lang="en-US" dirty="0" err="1" smtClean="0"/>
              <a:t>para</a:t>
            </a:r>
            <a:r>
              <a:rPr lang="en-US" dirty="0" smtClean="0"/>
              <a:t> </a:t>
            </a:r>
            <a:r>
              <a:rPr lang="en-US" dirty="0" err="1" smtClean="0"/>
              <a:t>editar</a:t>
            </a:r>
            <a:r>
              <a:rPr lang="en-US" dirty="0" smtClean="0"/>
              <a:t> </a:t>
            </a:r>
            <a:br>
              <a:rPr lang="en-US" dirty="0" smtClean="0"/>
            </a:br>
            <a:r>
              <a:rPr lang="en-US" dirty="0" smtClean="0"/>
              <a:t>o </a:t>
            </a:r>
            <a:r>
              <a:rPr lang="en-US" dirty="0" err="1" smtClean="0"/>
              <a:t>título</a:t>
            </a:r>
            <a:r>
              <a:rPr lang="en-US" dirty="0" smtClean="0"/>
              <a:t> da </a:t>
            </a:r>
            <a:r>
              <a:rPr lang="en-US" dirty="0" err="1" smtClean="0"/>
              <a:t>abertura</a:t>
            </a:r>
            <a:endParaRPr lang="en-US" dirty="0"/>
          </a:p>
        </p:txBody>
      </p:sp>
    </p:spTree>
    <p:extLst>
      <p:ext uri="{BB962C8B-B14F-4D97-AF65-F5344CB8AC3E}">
        <p14:creationId xmlns:p14="http://schemas.microsoft.com/office/powerpoint/2010/main" val="3460338793"/>
      </p:ext>
    </p:extLst>
  </p:cSld>
  <p:clrMapOvr>
    <a:masterClrMapping/>
  </p:clrMapOvr>
  <p:timing>
    <p:tnLst>
      <p:par>
        <p:cTn id="1" dur="indefinite" restart="never" nodeType="tmRoot"/>
      </p:par>
    </p:tnLst>
  </p:timing>
  <p:hf hdr="0" ftr="0" dt="0"/>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1_Title Slide 1">
    <p:spTree>
      <p:nvGrpSpPr>
        <p:cNvPr id="1" name=""/>
        <p:cNvGrpSpPr/>
        <p:nvPr/>
      </p:nvGrpSpPr>
      <p:grpSpPr>
        <a:xfrm>
          <a:off x="0" y="0"/>
          <a:ext cx="0" cy="0"/>
          <a:chOff x="0" y="0"/>
          <a:chExt cx="0" cy="0"/>
        </a:xfrm>
      </p:grpSpPr>
      <p:sp>
        <p:nvSpPr>
          <p:cNvPr id="3" name="Retângulo com Canto Aparado do Mesmo Lado 2"/>
          <p:cNvSpPr/>
          <p:nvPr/>
        </p:nvSpPr>
        <p:spPr>
          <a:xfrm>
            <a:off x="-47390" y="-89522"/>
            <a:ext cx="9260216" cy="5322544"/>
          </a:xfrm>
          <a:prstGeom prst="snip2SameRect">
            <a:avLst>
              <a:gd name="adj1" fmla="val 0"/>
              <a:gd name="adj2" fmla="val 0"/>
            </a:avLst>
          </a:prstGeom>
          <a:solidFill>
            <a:srgbClr val="5A2D91"/>
          </a:solid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pt-BR">
              <a:solidFill>
                <a:srgbClr val="000000"/>
              </a:solidFill>
            </a:endParaRPr>
          </a:p>
        </p:txBody>
      </p:sp>
      <p:cxnSp>
        <p:nvCxnSpPr>
          <p:cNvPr id="6" name="Straight Connector 5"/>
          <p:cNvCxnSpPr/>
          <p:nvPr/>
        </p:nvCxnSpPr>
        <p:spPr>
          <a:xfrm>
            <a:off x="-47390" y="1838486"/>
            <a:ext cx="985582" cy="985582"/>
          </a:xfrm>
          <a:prstGeom prst="line">
            <a:avLst/>
          </a:prstGeom>
          <a:ln w="12700" cmpd="sng">
            <a:solidFill>
              <a:schemeClr val="tx2"/>
            </a:solidFill>
          </a:ln>
          <a:effectLst/>
        </p:spPr>
        <p:style>
          <a:lnRef idx="2">
            <a:schemeClr val="accent1"/>
          </a:lnRef>
          <a:fillRef idx="0">
            <a:schemeClr val="accent1"/>
          </a:fillRef>
          <a:effectRef idx="1">
            <a:schemeClr val="accent1"/>
          </a:effectRef>
          <a:fontRef idx="minor">
            <a:schemeClr val="tx1"/>
          </a:fontRef>
        </p:style>
      </p:cxnSp>
      <p:sp>
        <p:nvSpPr>
          <p:cNvPr id="9" name="Espaço Reservado para Título 1"/>
          <p:cNvSpPr>
            <a:spLocks noGrp="1"/>
          </p:cNvSpPr>
          <p:nvPr>
            <p:ph type="title" hasCustomPrompt="1"/>
          </p:nvPr>
        </p:nvSpPr>
        <p:spPr>
          <a:xfrm>
            <a:off x="1469898" y="2516084"/>
            <a:ext cx="7226493" cy="1296144"/>
          </a:xfrm>
          <a:prstGeom prst="rect">
            <a:avLst/>
          </a:prstGeom>
        </p:spPr>
        <p:txBody>
          <a:bodyPr vert="horz" lIns="91413" tIns="45708" rIns="91413" bIns="45708" rtlCol="0" anchor="t">
            <a:noAutofit/>
          </a:bodyPr>
          <a:lstStyle>
            <a:lvl1pPr>
              <a:lnSpc>
                <a:spcPct val="100000"/>
              </a:lnSpc>
              <a:defRPr sz="4400" baseline="0">
                <a:solidFill>
                  <a:srgbClr val="FFB900"/>
                </a:solidFill>
                <a:latin typeface="Dosis ExtraLight"/>
                <a:cs typeface="Dosis ExtraLight"/>
              </a:defRPr>
            </a:lvl1pPr>
          </a:lstStyle>
          <a:p>
            <a:r>
              <a:rPr lang="pt-BR" dirty="0" smtClean="0"/>
              <a:t>ADICIONE O TÍTULO</a:t>
            </a:r>
            <a:endParaRPr lang="pt-BR" dirty="0"/>
          </a:p>
        </p:txBody>
      </p:sp>
      <p:sp>
        <p:nvSpPr>
          <p:cNvPr id="10" name="Text Placeholder 5"/>
          <p:cNvSpPr>
            <a:spLocks noGrp="1"/>
          </p:cNvSpPr>
          <p:nvPr>
            <p:ph type="body" sz="quarter" idx="10" hasCustomPrompt="1"/>
          </p:nvPr>
        </p:nvSpPr>
        <p:spPr>
          <a:xfrm>
            <a:off x="1469477" y="4028624"/>
            <a:ext cx="7226914" cy="647700"/>
          </a:xfrm>
          <a:prstGeom prst="rect">
            <a:avLst/>
          </a:prstGeom>
        </p:spPr>
        <p:txBody>
          <a:bodyPr>
            <a:normAutofit/>
          </a:bodyPr>
          <a:lstStyle>
            <a:lvl1pPr marL="0" marR="0" indent="0" algn="l" defTabSz="914124" rtl="0" eaLnBrk="1" fontAlgn="auto" latinLnBrk="0" hangingPunct="1">
              <a:lnSpc>
                <a:spcPct val="100000"/>
              </a:lnSpc>
              <a:spcBef>
                <a:spcPct val="20000"/>
              </a:spcBef>
              <a:spcAft>
                <a:spcPts val="0"/>
              </a:spcAft>
              <a:buClrTx/>
              <a:buSzTx/>
              <a:buFont typeface="Arial" panose="020B0604020202020204" pitchFamily="34" charset="0"/>
              <a:buNone/>
              <a:tabLst/>
              <a:defRPr sz="2000" b="0" i="0" baseline="0">
                <a:solidFill>
                  <a:srgbClr val="FFFFFF"/>
                </a:solidFill>
                <a:latin typeface="Dosis Bold"/>
                <a:cs typeface="Dosis Bold"/>
              </a:defRPr>
            </a:lvl1pPr>
          </a:lstStyle>
          <a:p>
            <a:pPr marL="0" marR="0" lvl="0" indent="0" algn="l" defTabSz="914124" rtl="0" eaLnBrk="1" fontAlgn="auto" latinLnBrk="0" hangingPunct="1">
              <a:lnSpc>
                <a:spcPct val="100000"/>
              </a:lnSpc>
              <a:spcBef>
                <a:spcPct val="20000"/>
              </a:spcBef>
              <a:spcAft>
                <a:spcPts val="0"/>
              </a:spcAft>
              <a:buClrTx/>
              <a:buSzTx/>
              <a:buFont typeface="Arial" panose="020B0604020202020204" pitchFamily="34" charset="0"/>
              <a:buNone/>
              <a:tabLst/>
              <a:defRPr/>
            </a:pPr>
            <a:r>
              <a:rPr lang="en-US" dirty="0" err="1" smtClean="0"/>
              <a:t>adicione</a:t>
            </a:r>
            <a:r>
              <a:rPr lang="en-US" dirty="0" smtClean="0"/>
              <a:t> o sub </a:t>
            </a:r>
            <a:r>
              <a:rPr lang="en-US" dirty="0" err="1" smtClean="0"/>
              <a:t>título</a:t>
            </a:r>
            <a:endParaRPr lang="en-US" dirty="0"/>
          </a:p>
        </p:txBody>
      </p:sp>
      <p:pic>
        <p:nvPicPr>
          <p:cNvPr id="7" name="Imagem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83916" y="800205"/>
            <a:ext cx="2170010" cy="1535960"/>
          </a:xfrm>
          <a:prstGeom prst="rect">
            <a:avLst/>
          </a:prstGeom>
        </p:spPr>
      </p:pic>
    </p:spTree>
    <p:extLst>
      <p:ext uri="{BB962C8B-B14F-4D97-AF65-F5344CB8AC3E}">
        <p14:creationId xmlns:p14="http://schemas.microsoft.com/office/powerpoint/2010/main" val="1200494346"/>
      </p:ext>
    </p:extLst>
  </p:cSld>
  <p:clrMapOvr>
    <a:masterClrMapping/>
  </p:clrMapOvr>
  <p:timing>
    <p:tnLst>
      <p:par>
        <p:cTn id="1" dur="indefinite" restart="never" nodeType="tmRoot"/>
      </p:par>
    </p:tnLst>
  </p:timing>
  <p:hf hdr="0" ftr="0" dt="0"/>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1_Section Header 1">
    <p:spTree>
      <p:nvGrpSpPr>
        <p:cNvPr id="1" name=""/>
        <p:cNvGrpSpPr/>
        <p:nvPr/>
      </p:nvGrpSpPr>
      <p:grpSpPr>
        <a:xfrm>
          <a:off x="0" y="0"/>
          <a:ext cx="0" cy="0"/>
          <a:chOff x="0" y="0"/>
          <a:chExt cx="0" cy="0"/>
        </a:xfrm>
      </p:grpSpPr>
      <p:sp>
        <p:nvSpPr>
          <p:cNvPr id="6" name="Retângulo com Canto Aparado do Mesmo Lado 5"/>
          <p:cNvSpPr/>
          <p:nvPr/>
        </p:nvSpPr>
        <p:spPr>
          <a:xfrm>
            <a:off x="-47390" y="-68826"/>
            <a:ext cx="9260216" cy="5322544"/>
          </a:xfrm>
          <a:prstGeom prst="snip2SameRect">
            <a:avLst>
              <a:gd name="adj1" fmla="val 0"/>
              <a:gd name="adj2" fmla="val 0"/>
            </a:avLst>
          </a:prstGeom>
          <a:solidFill>
            <a:srgbClr val="5A2D91"/>
          </a:solid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pt-BR">
              <a:solidFill>
                <a:srgbClr val="000000"/>
              </a:solidFill>
            </a:endParaRPr>
          </a:p>
        </p:txBody>
      </p:sp>
      <p:cxnSp>
        <p:nvCxnSpPr>
          <p:cNvPr id="5" name="Straight Connector 4"/>
          <p:cNvCxnSpPr/>
          <p:nvPr/>
        </p:nvCxnSpPr>
        <p:spPr>
          <a:xfrm>
            <a:off x="7952129" y="3942322"/>
            <a:ext cx="1269884" cy="1269884"/>
          </a:xfrm>
          <a:prstGeom prst="line">
            <a:avLst/>
          </a:prstGeom>
          <a:ln w="12700" cmpd="sng">
            <a:solidFill>
              <a:schemeClr val="tx2"/>
            </a:solidFill>
          </a:ln>
          <a:effectLst/>
        </p:spPr>
        <p:style>
          <a:lnRef idx="2">
            <a:schemeClr val="accent1"/>
          </a:lnRef>
          <a:fillRef idx="0">
            <a:schemeClr val="accent1"/>
          </a:fillRef>
          <a:effectRef idx="1">
            <a:schemeClr val="accent1"/>
          </a:effectRef>
          <a:fontRef idx="minor">
            <a:schemeClr val="tx1"/>
          </a:fontRef>
        </p:style>
      </p:cxnSp>
      <p:sp>
        <p:nvSpPr>
          <p:cNvPr id="9" name="Title 1"/>
          <p:cNvSpPr>
            <a:spLocks noGrp="1"/>
          </p:cNvSpPr>
          <p:nvPr>
            <p:ph type="title" hasCustomPrompt="1"/>
          </p:nvPr>
        </p:nvSpPr>
        <p:spPr>
          <a:xfrm>
            <a:off x="704529" y="1284270"/>
            <a:ext cx="6264695" cy="2736304"/>
          </a:xfrm>
          <a:prstGeom prst="rect">
            <a:avLst/>
          </a:prstGeom>
        </p:spPr>
        <p:txBody>
          <a:bodyPr anchor="ctr"/>
          <a:lstStyle>
            <a:lvl1pPr>
              <a:lnSpc>
                <a:spcPct val="110000"/>
              </a:lnSpc>
              <a:defRPr sz="5400" baseline="0">
                <a:solidFill>
                  <a:srgbClr val="FFB900"/>
                </a:solidFill>
              </a:defRPr>
            </a:lvl1pPr>
          </a:lstStyle>
          <a:p>
            <a:r>
              <a:rPr lang="en-US" dirty="0" smtClean="0"/>
              <a:t>Clique </a:t>
            </a:r>
            <a:r>
              <a:rPr lang="en-US" dirty="0" err="1" smtClean="0"/>
              <a:t>para</a:t>
            </a:r>
            <a:r>
              <a:rPr lang="en-US" dirty="0" smtClean="0"/>
              <a:t> </a:t>
            </a:r>
            <a:r>
              <a:rPr lang="en-US" dirty="0" err="1" smtClean="0"/>
              <a:t>editar</a:t>
            </a:r>
            <a:r>
              <a:rPr lang="en-US" dirty="0" smtClean="0"/>
              <a:t> </a:t>
            </a:r>
            <a:br>
              <a:rPr lang="en-US" dirty="0" smtClean="0"/>
            </a:br>
            <a:r>
              <a:rPr lang="en-US" dirty="0" smtClean="0"/>
              <a:t>o </a:t>
            </a:r>
            <a:r>
              <a:rPr lang="en-US" dirty="0" err="1" smtClean="0"/>
              <a:t>título</a:t>
            </a:r>
            <a:r>
              <a:rPr lang="en-US" dirty="0" smtClean="0"/>
              <a:t> da </a:t>
            </a:r>
            <a:r>
              <a:rPr lang="en-US" dirty="0" err="1" smtClean="0"/>
              <a:t>abertura</a:t>
            </a:r>
            <a:endParaRPr lang="en-US" dirty="0"/>
          </a:p>
        </p:txBody>
      </p:sp>
    </p:spTree>
    <p:extLst>
      <p:ext uri="{BB962C8B-B14F-4D97-AF65-F5344CB8AC3E}">
        <p14:creationId xmlns:p14="http://schemas.microsoft.com/office/powerpoint/2010/main" val="470084828"/>
      </p:ext>
    </p:extLst>
  </p:cSld>
  <p:clrMapOvr>
    <a:masterClrMapping/>
  </p:clrMapOvr>
  <p:timing>
    <p:tnLst>
      <p:par>
        <p:cTn id="1" dur="indefinite" restart="never" nodeType="tmRoot"/>
      </p:par>
    </p:tnLst>
  </p:timing>
  <p:hf hdr="0" ftr="0" dt="0"/>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Content 2B">
    <p:spTree>
      <p:nvGrpSpPr>
        <p:cNvPr id="1" name=""/>
        <p:cNvGrpSpPr/>
        <p:nvPr/>
      </p:nvGrpSpPr>
      <p:grpSpPr>
        <a:xfrm>
          <a:off x="0" y="0"/>
          <a:ext cx="0" cy="0"/>
          <a:chOff x="0" y="0"/>
          <a:chExt cx="0" cy="0"/>
        </a:xfrm>
      </p:grpSpPr>
      <p:sp>
        <p:nvSpPr>
          <p:cNvPr id="9" name="Retângulo com Canto Aparado do Mesmo Lado 8"/>
          <p:cNvSpPr/>
          <p:nvPr/>
        </p:nvSpPr>
        <p:spPr>
          <a:xfrm>
            <a:off x="0" y="-89522"/>
            <a:ext cx="9260216" cy="5322544"/>
          </a:xfrm>
          <a:prstGeom prst="snip2SameRect">
            <a:avLst>
              <a:gd name="adj1" fmla="val 0"/>
              <a:gd name="adj2" fmla="val 0"/>
            </a:avLst>
          </a:prstGeom>
          <a:solidFill>
            <a:srgbClr val="5A2D91"/>
          </a:solid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pt-BR">
              <a:solidFill>
                <a:srgbClr val="000000"/>
              </a:solidFill>
            </a:endParaRPr>
          </a:p>
        </p:txBody>
      </p:sp>
      <p:pic>
        <p:nvPicPr>
          <p:cNvPr id="11" name="Imagem 10"/>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30753" y="4486153"/>
            <a:ext cx="719068" cy="719068"/>
          </a:xfrm>
          <a:prstGeom prst="rect">
            <a:avLst/>
          </a:prstGeom>
        </p:spPr>
      </p:pic>
      <p:cxnSp>
        <p:nvCxnSpPr>
          <p:cNvPr id="8" name="Straight Connector 7"/>
          <p:cNvCxnSpPr/>
          <p:nvPr/>
        </p:nvCxnSpPr>
        <p:spPr>
          <a:xfrm>
            <a:off x="-47390" y="369592"/>
            <a:ext cx="473837" cy="473837"/>
          </a:xfrm>
          <a:prstGeom prst="line">
            <a:avLst/>
          </a:prstGeom>
          <a:ln w="12700" cmpd="sng">
            <a:solidFill>
              <a:schemeClr val="tx2"/>
            </a:solidFill>
          </a:ln>
          <a:effectLst/>
        </p:spPr>
        <p:style>
          <a:lnRef idx="2">
            <a:schemeClr val="accent1"/>
          </a:lnRef>
          <a:fillRef idx="0">
            <a:schemeClr val="accent1"/>
          </a:fillRef>
          <a:effectRef idx="1">
            <a:schemeClr val="accent1"/>
          </a:effectRef>
          <a:fontRef idx="minor">
            <a:schemeClr val="tx1"/>
          </a:fontRef>
        </p:style>
      </p:cxnSp>
      <p:sp>
        <p:nvSpPr>
          <p:cNvPr id="10" name="Espaço Reservado para Título 1"/>
          <p:cNvSpPr>
            <a:spLocks noGrp="1"/>
          </p:cNvSpPr>
          <p:nvPr>
            <p:ph type="title" hasCustomPrompt="1"/>
          </p:nvPr>
        </p:nvSpPr>
        <p:spPr>
          <a:xfrm>
            <a:off x="480786" y="368617"/>
            <a:ext cx="5319813" cy="398994"/>
          </a:xfrm>
          <a:prstGeom prst="rect">
            <a:avLst/>
          </a:prstGeom>
        </p:spPr>
        <p:txBody>
          <a:bodyPr vert="horz" lIns="91413" tIns="45708" rIns="91413" bIns="45708" rtlCol="0" anchor="t">
            <a:noAutofit/>
          </a:bodyPr>
          <a:lstStyle>
            <a:lvl1pPr>
              <a:defRPr>
                <a:solidFill>
                  <a:schemeClr val="tx2"/>
                </a:solidFill>
              </a:defRPr>
            </a:lvl1pPr>
          </a:lstStyle>
          <a:p>
            <a:r>
              <a:rPr lang="pt-BR" dirty="0" smtClean="0"/>
              <a:t>Título horizontal do slide</a:t>
            </a:r>
            <a:endParaRPr lang="pt-BR" dirty="0"/>
          </a:p>
        </p:txBody>
      </p:sp>
      <p:sp>
        <p:nvSpPr>
          <p:cNvPr id="6" name="Text Placeholder 15"/>
          <p:cNvSpPr>
            <a:spLocks noGrp="1"/>
          </p:cNvSpPr>
          <p:nvPr>
            <p:ph type="body" sz="quarter" idx="10"/>
          </p:nvPr>
        </p:nvSpPr>
        <p:spPr>
          <a:xfrm>
            <a:off x="480787" y="1127732"/>
            <a:ext cx="8215606" cy="3158151"/>
          </a:xfrm>
          <a:prstGeom prst="rect">
            <a:avLst/>
          </a:prstGeom>
        </p:spPr>
        <p:txBody>
          <a:bodyPr/>
          <a:lstStyle>
            <a:lvl1pPr>
              <a:lnSpc>
                <a:spcPct val="130000"/>
              </a:lnSpc>
              <a:defRPr>
                <a:solidFill>
                  <a:srgbClr val="FFFFFF"/>
                </a:solidFill>
                <a:latin typeface="Neo Sans Pro"/>
                <a:cs typeface="Neo Sans Pro"/>
              </a:defRPr>
            </a:lvl1pPr>
            <a:lvl2pPr>
              <a:lnSpc>
                <a:spcPct val="130000"/>
              </a:lnSpc>
              <a:defRPr sz="1100">
                <a:solidFill>
                  <a:srgbClr val="FFFFFF"/>
                </a:solidFill>
                <a:latin typeface="Neo Sans Pro"/>
                <a:cs typeface="Neo Sans Pro"/>
              </a:defRPr>
            </a:lvl2pPr>
            <a:lvl3pPr>
              <a:lnSpc>
                <a:spcPct val="130000"/>
              </a:lnSpc>
              <a:defRPr sz="1100">
                <a:solidFill>
                  <a:srgbClr val="FFFFFF"/>
                </a:solidFill>
                <a:latin typeface="Neo Sans Pro"/>
                <a:cs typeface="Neo Sans Pro"/>
              </a:defRPr>
            </a:lvl3pPr>
            <a:lvl4pPr>
              <a:lnSpc>
                <a:spcPct val="130000"/>
              </a:lnSpc>
              <a:defRPr sz="1050">
                <a:solidFill>
                  <a:srgbClr val="FFFFFF"/>
                </a:solidFill>
                <a:latin typeface="Neo Sans Pro"/>
                <a:cs typeface="Neo Sans Pro"/>
              </a:defRPr>
            </a:lvl4pPr>
            <a:lvl5pPr>
              <a:lnSpc>
                <a:spcPct val="130000"/>
              </a:lnSpc>
              <a:defRPr sz="1050">
                <a:solidFill>
                  <a:srgbClr val="FFFFFF"/>
                </a:solidFill>
                <a:latin typeface="Neo Sans Pro"/>
                <a:cs typeface="Neo Sans Pro"/>
              </a:defRPr>
            </a:lvl5pPr>
          </a:lstStyle>
          <a:p>
            <a:pPr lvl="0"/>
            <a:r>
              <a:rPr lang="pt-BR" smtClean="0"/>
              <a:t>Clique para editar 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en-US" dirty="0"/>
          </a:p>
        </p:txBody>
      </p:sp>
      <p:sp>
        <p:nvSpPr>
          <p:cNvPr id="13" name="Espaço Reservado para Número de Slide 5"/>
          <p:cNvSpPr>
            <a:spLocks noGrp="1"/>
          </p:cNvSpPr>
          <p:nvPr>
            <p:ph type="sldNum" sz="quarter" idx="4"/>
          </p:nvPr>
        </p:nvSpPr>
        <p:spPr>
          <a:xfrm>
            <a:off x="8177187" y="4873720"/>
            <a:ext cx="506505" cy="144016"/>
          </a:xfrm>
          <a:prstGeom prst="rect">
            <a:avLst/>
          </a:prstGeom>
        </p:spPr>
        <p:txBody>
          <a:bodyPr vert="horz" lIns="91413" tIns="45708" rIns="91413" bIns="45708" rtlCol="0" anchor="ctr"/>
          <a:lstStyle>
            <a:lvl1pPr algn="r">
              <a:defRPr lang="pt-BR" sz="1200" smtClean="0">
                <a:solidFill>
                  <a:srgbClr val="FAB900"/>
                </a:solidFill>
                <a:latin typeface="Verdana"/>
                <a:cs typeface="Verdana"/>
              </a:defRPr>
            </a:lvl1pPr>
          </a:lstStyle>
          <a:p>
            <a:fld id="{45E1CD6A-3B87-4D97-ADBC-0D3947A19743}" type="slidenum">
              <a:rPr/>
              <a:pPr/>
              <a:t>‹nº›</a:t>
            </a:fld>
            <a:endParaRPr dirty="0"/>
          </a:p>
        </p:txBody>
      </p:sp>
    </p:spTree>
    <p:extLst>
      <p:ext uri="{BB962C8B-B14F-4D97-AF65-F5344CB8AC3E}">
        <p14:creationId xmlns:p14="http://schemas.microsoft.com/office/powerpoint/2010/main" val="1048617944"/>
      </p:ext>
    </p:extLst>
  </p:cSld>
  <p:clrMapOvr>
    <a:masterClrMapping/>
  </p:clrMapOvr>
  <p:timing>
    <p:tnLst>
      <p:par>
        <p:cTn id="1" dur="indefinite" restart="never" nodeType="tmRoot"/>
      </p:par>
    </p:tnLst>
  </p:timing>
  <p:hf hdr="0" ftr="0" dt="0"/>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Content 2B - Subtitle">
    <p:spTree>
      <p:nvGrpSpPr>
        <p:cNvPr id="1" name=""/>
        <p:cNvGrpSpPr/>
        <p:nvPr/>
      </p:nvGrpSpPr>
      <p:grpSpPr>
        <a:xfrm>
          <a:off x="0" y="0"/>
          <a:ext cx="0" cy="0"/>
          <a:chOff x="0" y="0"/>
          <a:chExt cx="0" cy="0"/>
        </a:xfrm>
      </p:grpSpPr>
      <p:sp>
        <p:nvSpPr>
          <p:cNvPr id="9" name="Retângulo com Canto Aparado do Mesmo Lado 8"/>
          <p:cNvSpPr/>
          <p:nvPr/>
        </p:nvSpPr>
        <p:spPr>
          <a:xfrm>
            <a:off x="0" y="-89522"/>
            <a:ext cx="9260216" cy="5322544"/>
          </a:xfrm>
          <a:prstGeom prst="snip2SameRect">
            <a:avLst>
              <a:gd name="adj1" fmla="val 0"/>
              <a:gd name="adj2" fmla="val 0"/>
            </a:avLst>
          </a:prstGeom>
          <a:solidFill>
            <a:srgbClr val="5A2D91"/>
          </a:solid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pt-BR">
              <a:solidFill>
                <a:srgbClr val="000000"/>
              </a:solidFill>
            </a:endParaRPr>
          </a:p>
        </p:txBody>
      </p:sp>
      <p:pic>
        <p:nvPicPr>
          <p:cNvPr id="11" name="Imagem 10"/>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30753" y="4486153"/>
            <a:ext cx="719068" cy="719068"/>
          </a:xfrm>
          <a:prstGeom prst="rect">
            <a:avLst/>
          </a:prstGeom>
        </p:spPr>
      </p:pic>
      <p:cxnSp>
        <p:nvCxnSpPr>
          <p:cNvPr id="8" name="Straight Connector 7"/>
          <p:cNvCxnSpPr/>
          <p:nvPr/>
        </p:nvCxnSpPr>
        <p:spPr>
          <a:xfrm>
            <a:off x="-47390" y="369592"/>
            <a:ext cx="473837" cy="473837"/>
          </a:xfrm>
          <a:prstGeom prst="line">
            <a:avLst/>
          </a:prstGeom>
          <a:ln w="12700" cmpd="sng">
            <a:solidFill>
              <a:schemeClr val="tx2"/>
            </a:solidFill>
          </a:ln>
          <a:effectLst/>
        </p:spPr>
        <p:style>
          <a:lnRef idx="2">
            <a:schemeClr val="accent1"/>
          </a:lnRef>
          <a:fillRef idx="0">
            <a:schemeClr val="accent1"/>
          </a:fillRef>
          <a:effectRef idx="1">
            <a:schemeClr val="accent1"/>
          </a:effectRef>
          <a:fontRef idx="minor">
            <a:schemeClr val="tx1"/>
          </a:fontRef>
        </p:style>
      </p:cxnSp>
      <p:sp>
        <p:nvSpPr>
          <p:cNvPr id="10" name="Espaço Reservado para Título 1"/>
          <p:cNvSpPr>
            <a:spLocks noGrp="1"/>
          </p:cNvSpPr>
          <p:nvPr>
            <p:ph type="title" hasCustomPrompt="1"/>
          </p:nvPr>
        </p:nvSpPr>
        <p:spPr>
          <a:xfrm>
            <a:off x="480786" y="170387"/>
            <a:ext cx="5319813" cy="398994"/>
          </a:xfrm>
          <a:prstGeom prst="rect">
            <a:avLst/>
          </a:prstGeom>
        </p:spPr>
        <p:txBody>
          <a:bodyPr vert="horz" lIns="91413" tIns="45708" rIns="91413" bIns="45708" rtlCol="0" anchor="t">
            <a:noAutofit/>
          </a:bodyPr>
          <a:lstStyle>
            <a:lvl1pPr>
              <a:defRPr>
                <a:solidFill>
                  <a:schemeClr val="tx2"/>
                </a:solidFill>
              </a:defRPr>
            </a:lvl1pPr>
          </a:lstStyle>
          <a:p>
            <a:r>
              <a:rPr lang="pt-BR" dirty="0" smtClean="0"/>
              <a:t>Título horizontal do slide</a:t>
            </a:r>
            <a:endParaRPr lang="pt-BR" dirty="0"/>
          </a:p>
        </p:txBody>
      </p:sp>
      <p:sp>
        <p:nvSpPr>
          <p:cNvPr id="6" name="Text Placeholder 15"/>
          <p:cNvSpPr>
            <a:spLocks noGrp="1"/>
          </p:cNvSpPr>
          <p:nvPr>
            <p:ph type="body" sz="quarter" idx="10"/>
          </p:nvPr>
        </p:nvSpPr>
        <p:spPr>
          <a:xfrm>
            <a:off x="480787" y="1127732"/>
            <a:ext cx="8215606" cy="3158151"/>
          </a:xfrm>
          <a:prstGeom prst="rect">
            <a:avLst/>
          </a:prstGeom>
        </p:spPr>
        <p:txBody>
          <a:bodyPr/>
          <a:lstStyle>
            <a:lvl1pPr>
              <a:lnSpc>
                <a:spcPct val="130000"/>
              </a:lnSpc>
              <a:defRPr>
                <a:solidFill>
                  <a:srgbClr val="FFFFFF"/>
                </a:solidFill>
                <a:latin typeface="Neo Sans Pro"/>
                <a:cs typeface="Neo Sans Pro"/>
              </a:defRPr>
            </a:lvl1pPr>
            <a:lvl2pPr>
              <a:lnSpc>
                <a:spcPct val="130000"/>
              </a:lnSpc>
              <a:defRPr sz="1100">
                <a:solidFill>
                  <a:srgbClr val="FFFFFF"/>
                </a:solidFill>
                <a:latin typeface="Neo Sans Pro"/>
                <a:cs typeface="Neo Sans Pro"/>
              </a:defRPr>
            </a:lvl2pPr>
            <a:lvl3pPr>
              <a:lnSpc>
                <a:spcPct val="130000"/>
              </a:lnSpc>
              <a:defRPr sz="1100">
                <a:solidFill>
                  <a:srgbClr val="FFFFFF"/>
                </a:solidFill>
                <a:latin typeface="Neo Sans Pro"/>
                <a:cs typeface="Neo Sans Pro"/>
              </a:defRPr>
            </a:lvl3pPr>
            <a:lvl4pPr>
              <a:lnSpc>
                <a:spcPct val="130000"/>
              </a:lnSpc>
              <a:defRPr sz="1050">
                <a:solidFill>
                  <a:srgbClr val="FFFFFF"/>
                </a:solidFill>
                <a:latin typeface="Neo Sans Pro"/>
                <a:cs typeface="Neo Sans Pro"/>
              </a:defRPr>
            </a:lvl4pPr>
            <a:lvl5pPr>
              <a:lnSpc>
                <a:spcPct val="130000"/>
              </a:lnSpc>
              <a:defRPr sz="1050">
                <a:solidFill>
                  <a:srgbClr val="FFFFFF"/>
                </a:solidFill>
                <a:latin typeface="Neo Sans Pro"/>
                <a:cs typeface="Neo Sans Pro"/>
              </a:defRPr>
            </a:lvl5pPr>
          </a:lstStyle>
          <a:p>
            <a:pPr lvl="0"/>
            <a:r>
              <a:rPr lang="pt-BR" smtClean="0"/>
              <a:t>Clique para editar 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en-US" dirty="0"/>
          </a:p>
        </p:txBody>
      </p:sp>
      <p:sp>
        <p:nvSpPr>
          <p:cNvPr id="13" name="Espaço Reservado para Número de Slide 5"/>
          <p:cNvSpPr>
            <a:spLocks noGrp="1"/>
          </p:cNvSpPr>
          <p:nvPr>
            <p:ph type="sldNum" sz="quarter" idx="4"/>
          </p:nvPr>
        </p:nvSpPr>
        <p:spPr>
          <a:xfrm>
            <a:off x="8177187" y="4873720"/>
            <a:ext cx="506505" cy="144016"/>
          </a:xfrm>
          <a:prstGeom prst="rect">
            <a:avLst/>
          </a:prstGeom>
        </p:spPr>
        <p:txBody>
          <a:bodyPr vert="horz" lIns="91413" tIns="45708" rIns="91413" bIns="45708" rtlCol="0" anchor="ctr"/>
          <a:lstStyle>
            <a:lvl1pPr algn="r">
              <a:defRPr lang="pt-BR" sz="1200" smtClean="0">
                <a:solidFill>
                  <a:srgbClr val="FAB900"/>
                </a:solidFill>
                <a:latin typeface="Verdana"/>
                <a:cs typeface="Verdana"/>
              </a:defRPr>
            </a:lvl1pPr>
          </a:lstStyle>
          <a:p>
            <a:fld id="{45E1CD6A-3B87-4D97-ADBC-0D3947A19743}" type="slidenum">
              <a:rPr/>
              <a:pPr/>
              <a:t>‹nº›</a:t>
            </a:fld>
            <a:endParaRPr dirty="0"/>
          </a:p>
        </p:txBody>
      </p:sp>
      <p:sp>
        <p:nvSpPr>
          <p:cNvPr id="12" name="Espaço Reservado para Texto 2"/>
          <p:cNvSpPr>
            <a:spLocks noGrp="1"/>
          </p:cNvSpPr>
          <p:nvPr>
            <p:ph type="body" sz="quarter" idx="11" hasCustomPrompt="1"/>
          </p:nvPr>
        </p:nvSpPr>
        <p:spPr>
          <a:xfrm>
            <a:off x="481013" y="571654"/>
            <a:ext cx="8215312" cy="281914"/>
          </a:xfrm>
          <a:prstGeom prst="rect">
            <a:avLst/>
          </a:prstGeom>
        </p:spPr>
        <p:txBody>
          <a:bodyPr anchor="ctr">
            <a:noAutofit/>
          </a:bodyPr>
          <a:lstStyle>
            <a:lvl1pPr marL="0" indent="0">
              <a:buNone/>
              <a:defRPr sz="1400" baseline="0">
                <a:solidFill>
                  <a:schemeClr val="bg1"/>
                </a:solidFill>
                <a:latin typeface="Neo Sans Pro" panose="020B0504030504040204" pitchFamily="34" charset="0"/>
              </a:defRPr>
            </a:lvl1pPr>
            <a:lvl2pPr marL="457200" indent="0">
              <a:buNone/>
              <a:defRPr/>
            </a:lvl2pPr>
            <a:lvl3pPr marL="914400" indent="0">
              <a:buNone/>
              <a:defRPr/>
            </a:lvl3pPr>
            <a:lvl4pPr marL="1371600" indent="0">
              <a:buNone/>
              <a:defRPr/>
            </a:lvl4pPr>
            <a:lvl5pPr marL="1828800" indent="0">
              <a:buNone/>
              <a:defRPr/>
            </a:lvl5pPr>
          </a:lstStyle>
          <a:p>
            <a:pPr lvl="0"/>
            <a:r>
              <a:rPr lang="pt-BR" dirty="0" smtClean="0"/>
              <a:t>subtítulo horizontal do slide</a:t>
            </a:r>
            <a:endParaRPr lang="pt-BR" dirty="0"/>
          </a:p>
        </p:txBody>
      </p:sp>
    </p:spTree>
    <p:extLst>
      <p:ext uri="{BB962C8B-B14F-4D97-AF65-F5344CB8AC3E}">
        <p14:creationId xmlns:p14="http://schemas.microsoft.com/office/powerpoint/2010/main" val="2893774395"/>
      </p:ext>
    </p:extLst>
  </p:cSld>
  <p:clrMapOvr>
    <a:masterClrMapping/>
  </p:clrMapOvr>
  <p:timing>
    <p:tnLst>
      <p:par>
        <p:cTn id="1" dur="indefinite" restart="never" nodeType="tmRoot"/>
      </p:par>
    </p:tnLst>
  </p:timing>
  <p:hf hdr="0" ftr="0" dt="0"/>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p:cSld name="Somente título">
    <p:spTree>
      <p:nvGrpSpPr>
        <p:cNvPr id="1" name=""/>
        <p:cNvGrpSpPr/>
        <p:nvPr/>
      </p:nvGrpSpPr>
      <p:grpSpPr>
        <a:xfrm>
          <a:off x="0" y="0"/>
          <a:ext cx="0" cy="0"/>
          <a:chOff x="0" y="0"/>
          <a:chExt cx="0" cy="0"/>
        </a:xfrm>
      </p:grpSpPr>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
        <p:nvSpPr>
          <p:cNvPr id="8" name="Espaço Reservado para Título 1"/>
          <p:cNvSpPr>
            <a:spLocks noGrp="1"/>
          </p:cNvSpPr>
          <p:nvPr>
            <p:ph type="title" hasCustomPrompt="1"/>
          </p:nvPr>
        </p:nvSpPr>
        <p:spPr>
          <a:xfrm>
            <a:off x="480786" y="548680"/>
            <a:ext cx="1657561" cy="792088"/>
          </a:xfrm>
          <a:prstGeom prst="rect">
            <a:avLst/>
          </a:prstGeom>
        </p:spPr>
        <p:txBody>
          <a:bodyPr vert="horz" lIns="91413" tIns="45708" rIns="91413" bIns="45708" rtlCol="0" anchor="t">
            <a:noAutofit/>
          </a:bodyPr>
          <a:lstStyle>
            <a:lvl1pPr>
              <a:defRPr>
                <a:solidFill>
                  <a:schemeClr val="tx2"/>
                </a:solidFill>
              </a:defRPr>
            </a:lvl1pPr>
          </a:lstStyle>
          <a:p>
            <a:r>
              <a:rPr lang="pt-BR" dirty="0" smtClean="0"/>
              <a:t>título vertical do slide</a:t>
            </a:r>
            <a:endParaRPr lang="pt-BR" dirty="0"/>
          </a:p>
        </p:txBody>
      </p:sp>
      <p:sp>
        <p:nvSpPr>
          <p:cNvPr id="10" name="Espaço Reservado para Número de Slide 5"/>
          <p:cNvSpPr>
            <a:spLocks noGrp="1"/>
          </p:cNvSpPr>
          <p:nvPr>
            <p:ph type="sldNum" sz="quarter" idx="4"/>
          </p:nvPr>
        </p:nvSpPr>
        <p:spPr>
          <a:xfrm>
            <a:off x="8189887" y="4861291"/>
            <a:ext cx="506505" cy="144016"/>
          </a:xfrm>
          <a:prstGeom prst="rect">
            <a:avLst/>
          </a:prstGeom>
        </p:spPr>
        <p:txBody>
          <a:bodyPr vert="horz" lIns="91413" tIns="45708" rIns="91413" bIns="45708" rtlCol="0" anchor="ctr"/>
          <a:lstStyle>
            <a:lvl1pPr algn="r">
              <a:defRPr lang="pt-BR" sz="1200" smtClean="0">
                <a:solidFill>
                  <a:srgbClr val="FAB900"/>
                </a:solidFill>
                <a:latin typeface="Verdana"/>
                <a:cs typeface="Verdana"/>
              </a:defRPr>
            </a:lvl1pPr>
          </a:lstStyle>
          <a:p>
            <a:fld id="{45E1CD6A-3B87-4D97-ADBC-0D3947A19743}" type="slidenum">
              <a:rPr/>
              <a:pPr/>
              <a:t>‹nº›</a:t>
            </a:fld>
            <a:endParaRPr dirty="0"/>
          </a:p>
        </p:txBody>
      </p:sp>
      <p:sp>
        <p:nvSpPr>
          <p:cNvPr id="11" name="Text Placeholder 15"/>
          <p:cNvSpPr>
            <a:spLocks noGrp="1"/>
          </p:cNvSpPr>
          <p:nvPr>
            <p:ph type="body" sz="quarter" idx="10"/>
          </p:nvPr>
        </p:nvSpPr>
        <p:spPr>
          <a:xfrm>
            <a:off x="2360711" y="548680"/>
            <a:ext cx="6335681" cy="3737203"/>
          </a:xfrm>
        </p:spPr>
        <p:txBody>
          <a:bodyPr/>
          <a:lstStyle>
            <a:lvl1pPr>
              <a:lnSpc>
                <a:spcPct val="130000"/>
              </a:lnSpc>
              <a:defRPr>
                <a:solidFill>
                  <a:srgbClr val="FFFFFF"/>
                </a:solidFill>
              </a:defRPr>
            </a:lvl1pPr>
            <a:lvl2pPr>
              <a:lnSpc>
                <a:spcPct val="130000"/>
              </a:lnSpc>
              <a:defRPr sz="1200">
                <a:solidFill>
                  <a:srgbClr val="FFFFFF"/>
                </a:solidFill>
                <a:latin typeface="Verdana"/>
                <a:cs typeface="Verdana"/>
              </a:defRPr>
            </a:lvl2pPr>
          </a:lstStyle>
          <a:p>
            <a:pPr lvl="0"/>
            <a:r>
              <a:rPr lang="pt-BR" smtClean="0"/>
              <a:t>Clique para editar o texto mestre</a:t>
            </a:r>
          </a:p>
          <a:p>
            <a:pPr lvl="1"/>
            <a:r>
              <a:rPr lang="pt-BR" smtClean="0"/>
              <a:t>Segundo nível</a:t>
            </a:r>
          </a:p>
        </p:txBody>
      </p:sp>
    </p:spTree>
    <p:extLst>
      <p:ext uri="{BB962C8B-B14F-4D97-AF65-F5344CB8AC3E}">
        <p14:creationId xmlns:p14="http://schemas.microsoft.com/office/powerpoint/2010/main" val="1643627397"/>
      </p:ext>
    </p:extLst>
  </p:cSld>
  <p:clrMapOvr>
    <a:masterClrMapping/>
  </p:clrMapOvr>
  <p:timing>
    <p:tnLst>
      <p:par>
        <p:cT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p:cSld name="Blank  - pagination">
    <p:spTree>
      <p:nvGrpSpPr>
        <p:cNvPr id="1" name=""/>
        <p:cNvGrpSpPr/>
        <p:nvPr/>
      </p:nvGrpSpPr>
      <p:grpSpPr>
        <a:xfrm>
          <a:off x="0" y="0"/>
          <a:ext cx="0" cy="0"/>
          <a:chOff x="0" y="0"/>
          <a:chExt cx="0" cy="0"/>
        </a:xfrm>
      </p:grpSpPr>
      <p:sp>
        <p:nvSpPr>
          <p:cNvPr id="4" name="Retângulo com Canto Aparado do Mesmo Lado 3"/>
          <p:cNvSpPr/>
          <p:nvPr/>
        </p:nvSpPr>
        <p:spPr>
          <a:xfrm>
            <a:off x="0" y="-89522"/>
            <a:ext cx="9260216" cy="5322544"/>
          </a:xfrm>
          <a:prstGeom prst="snip2SameRect">
            <a:avLst>
              <a:gd name="adj1" fmla="val 0"/>
              <a:gd name="adj2" fmla="val 0"/>
            </a:avLst>
          </a:prstGeom>
          <a:solidFill>
            <a:srgbClr val="5A2D91"/>
          </a:solid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pt-BR">
              <a:solidFill>
                <a:srgbClr val="000000"/>
              </a:solidFill>
            </a:endParaRPr>
          </a:p>
        </p:txBody>
      </p:sp>
      <p:pic>
        <p:nvPicPr>
          <p:cNvPr id="2" name="Imagem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30753" y="4486153"/>
            <a:ext cx="719068" cy="719068"/>
          </a:xfrm>
          <a:prstGeom prst="rect">
            <a:avLst/>
          </a:prstGeom>
        </p:spPr>
      </p:pic>
      <p:cxnSp>
        <p:nvCxnSpPr>
          <p:cNvPr id="5" name="Straight Connector 5"/>
          <p:cNvCxnSpPr/>
          <p:nvPr/>
        </p:nvCxnSpPr>
        <p:spPr>
          <a:xfrm>
            <a:off x="-47390" y="1838486"/>
            <a:ext cx="985582" cy="985582"/>
          </a:xfrm>
          <a:prstGeom prst="line">
            <a:avLst/>
          </a:prstGeom>
          <a:ln w="12700" cmpd="sng">
            <a:solidFill>
              <a:schemeClr val="tx2"/>
            </a:solidFill>
          </a:ln>
          <a:effectLst/>
        </p:spPr>
        <p:style>
          <a:lnRef idx="2">
            <a:schemeClr val="accent1"/>
          </a:lnRef>
          <a:fillRef idx="0">
            <a:schemeClr val="accent1"/>
          </a:fillRef>
          <a:effectRef idx="1">
            <a:schemeClr val="accent1"/>
          </a:effectRef>
          <a:fontRef idx="minor">
            <a:schemeClr val="tx1"/>
          </a:fontRef>
        </p:style>
      </p:cxnSp>
      <p:sp>
        <p:nvSpPr>
          <p:cNvPr id="7" name="Espaço Reservado para Número de Slide 5"/>
          <p:cNvSpPr>
            <a:spLocks noGrp="1"/>
          </p:cNvSpPr>
          <p:nvPr>
            <p:ph type="sldNum" sz="quarter" idx="4"/>
          </p:nvPr>
        </p:nvSpPr>
        <p:spPr>
          <a:xfrm>
            <a:off x="8177187" y="4873720"/>
            <a:ext cx="506505" cy="144016"/>
          </a:xfrm>
          <a:prstGeom prst="rect">
            <a:avLst/>
          </a:prstGeom>
        </p:spPr>
        <p:txBody>
          <a:bodyPr vert="horz" lIns="91413" tIns="45708" rIns="91413" bIns="45708" rtlCol="0" anchor="ctr"/>
          <a:lstStyle>
            <a:lvl1pPr algn="r">
              <a:defRPr lang="pt-BR" sz="1200" smtClean="0">
                <a:solidFill>
                  <a:srgbClr val="FAB900"/>
                </a:solidFill>
                <a:latin typeface="Verdana"/>
                <a:cs typeface="Verdana"/>
              </a:defRPr>
            </a:lvl1pPr>
          </a:lstStyle>
          <a:p>
            <a:fld id="{45E1CD6A-3B87-4D97-ADBC-0D3947A19743}" type="slidenum">
              <a:rPr/>
              <a:pPr/>
              <a:t>‹nº›</a:t>
            </a:fld>
            <a:endParaRPr dirty="0"/>
          </a:p>
        </p:txBody>
      </p:sp>
      <p:pic>
        <p:nvPicPr>
          <p:cNvPr id="6" name="Imagem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30753" y="4486153"/>
            <a:ext cx="719068" cy="719068"/>
          </a:xfrm>
          <a:prstGeom prst="rect">
            <a:avLst/>
          </a:prstGeom>
        </p:spPr>
      </p:pic>
    </p:spTree>
    <p:extLst>
      <p:ext uri="{BB962C8B-B14F-4D97-AF65-F5344CB8AC3E}">
        <p14:creationId xmlns:p14="http://schemas.microsoft.com/office/powerpoint/2010/main" val="3648002742"/>
      </p:ext>
    </p:extLst>
  </p:cSld>
  <p:clrMapOvr>
    <a:masterClrMapping/>
  </p:clrMapOvr>
  <p:timing>
    <p:tnLst>
      <p:par>
        <p:cTn id="1" dur="indefinite" restart="never" nodeType="tmRoot"/>
      </p:par>
    </p:tnLst>
  </p:timing>
  <p:hf hdr="0" ftr="0" dt="0"/>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p:cSld name="Blank - no pagination">
    <p:spTree>
      <p:nvGrpSpPr>
        <p:cNvPr id="1" name=""/>
        <p:cNvGrpSpPr/>
        <p:nvPr/>
      </p:nvGrpSpPr>
      <p:grpSpPr>
        <a:xfrm>
          <a:off x="0" y="0"/>
          <a:ext cx="0" cy="0"/>
          <a:chOff x="0" y="0"/>
          <a:chExt cx="0" cy="0"/>
        </a:xfrm>
      </p:grpSpPr>
      <p:sp>
        <p:nvSpPr>
          <p:cNvPr id="9" name="Retângulo com Canto Aparado do Mesmo Lado 8"/>
          <p:cNvSpPr/>
          <p:nvPr/>
        </p:nvSpPr>
        <p:spPr>
          <a:xfrm>
            <a:off x="-47390" y="-89522"/>
            <a:ext cx="9260216" cy="5322544"/>
          </a:xfrm>
          <a:prstGeom prst="snip2SameRect">
            <a:avLst>
              <a:gd name="adj1" fmla="val 0"/>
              <a:gd name="adj2" fmla="val 0"/>
            </a:avLst>
          </a:prstGeom>
          <a:solidFill>
            <a:srgbClr val="5A2D91"/>
          </a:solid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pt-BR">
              <a:solidFill>
                <a:srgbClr val="000000"/>
              </a:solidFill>
            </a:endParaRPr>
          </a:p>
        </p:txBody>
      </p:sp>
      <p:cxnSp>
        <p:nvCxnSpPr>
          <p:cNvPr id="7" name="Straight Connector 5"/>
          <p:cNvCxnSpPr/>
          <p:nvPr/>
        </p:nvCxnSpPr>
        <p:spPr>
          <a:xfrm>
            <a:off x="-596030" y="-172251"/>
            <a:ext cx="985582" cy="985582"/>
          </a:xfrm>
          <a:prstGeom prst="line">
            <a:avLst/>
          </a:prstGeom>
          <a:ln w="12700" cmpd="sng">
            <a:solidFill>
              <a:srgbClr val="FFB900"/>
            </a:solidFill>
          </a:ln>
          <a:effectLst/>
        </p:spPr>
        <p:style>
          <a:lnRef idx="2">
            <a:schemeClr val="accent1"/>
          </a:lnRef>
          <a:fillRef idx="0">
            <a:schemeClr val="accent1"/>
          </a:fillRef>
          <a:effectRef idx="1">
            <a:schemeClr val="accent1"/>
          </a:effectRef>
          <a:fontRef idx="minor">
            <a:schemeClr val="tx1"/>
          </a:fontRef>
        </p:style>
      </p:cxnSp>
      <p:pic>
        <p:nvPicPr>
          <p:cNvPr id="8" name="Imagem 7"/>
          <p:cNvPicPr>
            <a:picLocks noChangeAspect="1"/>
          </p:cNvPicPr>
          <p:nvPr/>
        </p:nvPicPr>
        <p:blipFill rotWithShape="1">
          <a:blip r:embed="rId2">
            <a:extLst>
              <a:ext uri="{28A0092B-C50C-407E-A947-70E740481C1C}">
                <a14:useLocalDpi xmlns:a14="http://schemas.microsoft.com/office/drawing/2010/main" val="0"/>
              </a:ext>
            </a:extLst>
          </a:blip>
          <a:srcRect b="13882"/>
          <a:stretch/>
        </p:blipFill>
        <p:spPr>
          <a:xfrm>
            <a:off x="433570" y="4696779"/>
            <a:ext cx="544545" cy="331931"/>
          </a:xfrm>
          <a:prstGeom prst="rect">
            <a:avLst/>
          </a:prstGeom>
        </p:spPr>
      </p:pic>
    </p:spTree>
    <p:extLst>
      <p:ext uri="{BB962C8B-B14F-4D97-AF65-F5344CB8AC3E}">
        <p14:creationId xmlns:p14="http://schemas.microsoft.com/office/powerpoint/2010/main" val="1697257423"/>
      </p:ext>
    </p:extLst>
  </p:cSld>
  <p:clrMapOvr>
    <a:masterClrMapping/>
  </p:clrMapOvr>
  <p:timing>
    <p:tnLst>
      <p:par>
        <p:cTn id="1" dur="indefinite" restart="never" nodeType="tmRoot"/>
      </p:par>
    </p:tn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p:cSld name="2_Title Slide 2">
    <p:spTree>
      <p:nvGrpSpPr>
        <p:cNvPr id="1" name=""/>
        <p:cNvGrpSpPr/>
        <p:nvPr/>
      </p:nvGrpSpPr>
      <p:grpSpPr>
        <a:xfrm>
          <a:off x="0" y="0"/>
          <a:ext cx="0" cy="0"/>
          <a:chOff x="0" y="0"/>
          <a:chExt cx="0" cy="0"/>
        </a:xfrm>
      </p:grpSpPr>
      <p:sp>
        <p:nvSpPr>
          <p:cNvPr id="7" name="Retângulo com Canto Aparado do Mesmo Lado 6"/>
          <p:cNvSpPr/>
          <p:nvPr/>
        </p:nvSpPr>
        <p:spPr>
          <a:xfrm>
            <a:off x="-47390" y="-68826"/>
            <a:ext cx="9260216" cy="5322544"/>
          </a:xfrm>
          <a:prstGeom prst="snip2SameRect">
            <a:avLst>
              <a:gd name="adj1" fmla="val 0"/>
              <a:gd name="adj2" fmla="val 0"/>
            </a:avLst>
          </a:prstGeom>
          <a:solidFill>
            <a:schemeClr val="bg1"/>
          </a:solid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pt-BR">
              <a:solidFill>
                <a:srgbClr val="000000"/>
              </a:solidFill>
            </a:endParaRPr>
          </a:p>
        </p:txBody>
      </p:sp>
      <p:cxnSp>
        <p:nvCxnSpPr>
          <p:cNvPr id="6" name="Straight Connector 5"/>
          <p:cNvCxnSpPr/>
          <p:nvPr/>
        </p:nvCxnSpPr>
        <p:spPr>
          <a:xfrm>
            <a:off x="-47390" y="1838486"/>
            <a:ext cx="985582" cy="985582"/>
          </a:xfrm>
          <a:prstGeom prst="line">
            <a:avLst/>
          </a:prstGeom>
          <a:ln w="12700" cmpd="sng">
            <a:solidFill>
              <a:srgbClr val="FFB900"/>
            </a:solidFill>
          </a:ln>
          <a:effectLst/>
        </p:spPr>
        <p:style>
          <a:lnRef idx="2">
            <a:schemeClr val="accent1"/>
          </a:lnRef>
          <a:fillRef idx="0">
            <a:schemeClr val="accent1"/>
          </a:fillRef>
          <a:effectRef idx="1">
            <a:schemeClr val="accent1"/>
          </a:effectRef>
          <a:fontRef idx="minor">
            <a:schemeClr val="tx1"/>
          </a:fontRef>
        </p:style>
      </p:cxnSp>
      <p:sp>
        <p:nvSpPr>
          <p:cNvPr id="8" name="Espaço Reservado para Título 1"/>
          <p:cNvSpPr>
            <a:spLocks noGrp="1"/>
          </p:cNvSpPr>
          <p:nvPr>
            <p:ph type="title" hasCustomPrompt="1"/>
          </p:nvPr>
        </p:nvSpPr>
        <p:spPr>
          <a:xfrm>
            <a:off x="1469899" y="2524324"/>
            <a:ext cx="7220098" cy="1296144"/>
          </a:xfrm>
          <a:prstGeom prst="rect">
            <a:avLst/>
          </a:prstGeom>
        </p:spPr>
        <p:txBody>
          <a:bodyPr vert="horz" lIns="91413" tIns="45708" rIns="91413" bIns="45708" rtlCol="0" anchor="t">
            <a:noAutofit/>
          </a:bodyPr>
          <a:lstStyle>
            <a:lvl1pPr>
              <a:lnSpc>
                <a:spcPct val="100000"/>
              </a:lnSpc>
              <a:defRPr sz="4400" baseline="0">
                <a:solidFill>
                  <a:schemeClr val="bg2"/>
                </a:solidFill>
                <a:latin typeface="Dosis ExtraLight"/>
                <a:cs typeface="Dosis ExtraLight"/>
              </a:defRPr>
            </a:lvl1pPr>
          </a:lstStyle>
          <a:p>
            <a:r>
              <a:rPr lang="pt-BR" dirty="0" smtClean="0"/>
              <a:t>ADICIONE O TÍTULO</a:t>
            </a:r>
            <a:endParaRPr lang="pt-BR" dirty="0"/>
          </a:p>
        </p:txBody>
      </p:sp>
      <p:sp>
        <p:nvSpPr>
          <p:cNvPr id="9" name="Text Placeholder 5"/>
          <p:cNvSpPr>
            <a:spLocks noGrp="1"/>
          </p:cNvSpPr>
          <p:nvPr>
            <p:ph type="body" sz="quarter" idx="10" hasCustomPrompt="1"/>
          </p:nvPr>
        </p:nvSpPr>
        <p:spPr>
          <a:xfrm>
            <a:off x="1469477" y="4036864"/>
            <a:ext cx="7220035" cy="647700"/>
          </a:xfrm>
          <a:prstGeom prst="rect">
            <a:avLst/>
          </a:prstGeom>
        </p:spPr>
        <p:txBody>
          <a:bodyPr>
            <a:normAutofit/>
          </a:bodyPr>
          <a:lstStyle>
            <a:lvl1pPr marL="0" marR="0" indent="0" algn="l" defTabSz="914124" rtl="0" eaLnBrk="1" fontAlgn="auto" latinLnBrk="0" hangingPunct="1">
              <a:lnSpc>
                <a:spcPct val="100000"/>
              </a:lnSpc>
              <a:spcBef>
                <a:spcPct val="20000"/>
              </a:spcBef>
              <a:spcAft>
                <a:spcPts val="0"/>
              </a:spcAft>
              <a:buClrTx/>
              <a:buSzTx/>
              <a:buFont typeface="Arial" panose="020B0604020202020204" pitchFamily="34" charset="0"/>
              <a:buNone/>
              <a:tabLst/>
              <a:defRPr sz="2000" b="0" i="0" baseline="0">
                <a:solidFill>
                  <a:srgbClr val="FFB900"/>
                </a:solidFill>
                <a:latin typeface="Dosis Bold"/>
                <a:cs typeface="Dosis Bold"/>
              </a:defRPr>
            </a:lvl1pPr>
          </a:lstStyle>
          <a:p>
            <a:pPr marL="0" marR="0" lvl="0" indent="0" algn="l" defTabSz="914124" rtl="0" eaLnBrk="1" fontAlgn="auto" latinLnBrk="0" hangingPunct="1">
              <a:lnSpc>
                <a:spcPct val="100000"/>
              </a:lnSpc>
              <a:spcBef>
                <a:spcPct val="20000"/>
              </a:spcBef>
              <a:spcAft>
                <a:spcPts val="0"/>
              </a:spcAft>
              <a:buClrTx/>
              <a:buSzTx/>
              <a:buFont typeface="Arial" panose="020B0604020202020204" pitchFamily="34" charset="0"/>
              <a:buNone/>
              <a:tabLst/>
              <a:defRPr/>
            </a:pPr>
            <a:r>
              <a:rPr lang="en-US" dirty="0" err="1" smtClean="0"/>
              <a:t>adicione</a:t>
            </a:r>
            <a:r>
              <a:rPr lang="en-US" dirty="0" smtClean="0"/>
              <a:t> o sub </a:t>
            </a:r>
            <a:r>
              <a:rPr lang="en-US" dirty="0" err="1" smtClean="0"/>
              <a:t>título</a:t>
            </a:r>
            <a:endParaRPr lang="en-US" dirty="0"/>
          </a:p>
        </p:txBody>
      </p:sp>
      <p:pic>
        <p:nvPicPr>
          <p:cNvPr id="10" name="Imagem 9"/>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77566" y="706807"/>
            <a:ext cx="2206239" cy="1561603"/>
          </a:xfrm>
          <a:prstGeom prst="rect">
            <a:avLst/>
          </a:prstGeom>
        </p:spPr>
      </p:pic>
    </p:spTree>
    <p:extLst>
      <p:ext uri="{BB962C8B-B14F-4D97-AF65-F5344CB8AC3E}">
        <p14:creationId xmlns:p14="http://schemas.microsoft.com/office/powerpoint/2010/main" val="3602904991"/>
      </p:ext>
    </p:extLst>
  </p:cSld>
  <p:clrMapOvr>
    <a:masterClrMapping/>
  </p:clrMapOvr>
  <p:timing>
    <p:tnLst>
      <p:par>
        <p:cTn id="1" dur="indefinite" restart="never" nodeType="tmRoot"/>
      </p:par>
    </p:tnLst>
  </p:timing>
  <p:hf hdr="0" ftr="0" dt="0"/>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Title Slide">
    <p:spTree>
      <p:nvGrpSpPr>
        <p:cNvPr id="1" name=""/>
        <p:cNvGrpSpPr/>
        <p:nvPr/>
      </p:nvGrpSpPr>
      <p:grpSpPr>
        <a:xfrm>
          <a:off x="0" y="0"/>
          <a:ext cx="0" cy="0"/>
          <a:chOff x="0" y="0"/>
          <a:chExt cx="0" cy="0"/>
        </a:xfrm>
      </p:grpSpPr>
      <p:pic>
        <p:nvPicPr>
          <p:cNvPr id="6" name="Picture 3" descr="linx_abreA.jp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9006" y="0"/>
            <a:ext cx="9222013" cy="5212206"/>
          </a:xfrm>
          <a:prstGeom prst="rect">
            <a:avLst/>
          </a:prstGeom>
          <a:ln>
            <a:solidFill>
              <a:srgbClr val="5A2D91"/>
            </a:solidFill>
          </a:ln>
        </p:spPr>
      </p:pic>
      <p:pic>
        <p:nvPicPr>
          <p:cNvPr id="5" name="Imagem 4"/>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569764" y="863628"/>
            <a:ext cx="2030287" cy="1396327"/>
          </a:xfrm>
          <a:prstGeom prst="rect">
            <a:avLst/>
          </a:prstGeom>
        </p:spPr>
      </p:pic>
      <p:cxnSp>
        <p:nvCxnSpPr>
          <p:cNvPr id="8" name="Straight Connector 5"/>
          <p:cNvCxnSpPr/>
          <p:nvPr userDrawn="1"/>
        </p:nvCxnSpPr>
        <p:spPr>
          <a:xfrm>
            <a:off x="-47390" y="1838486"/>
            <a:ext cx="985582" cy="985582"/>
          </a:xfrm>
          <a:prstGeom prst="line">
            <a:avLst/>
          </a:prstGeom>
          <a:ln w="12700" cmpd="sng">
            <a:solidFill>
              <a:schemeClr val="tx2"/>
            </a:solidFill>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141521093"/>
      </p:ext>
    </p:extLst>
  </p:cSld>
  <p:clrMapOvr>
    <a:masterClrMapping/>
  </p:clrMapOvr>
  <p:timing>
    <p:tnLst>
      <p:par>
        <p:cTn id="1" dur="indefinite" restart="never" nodeType="tmRoot"/>
      </p:par>
    </p:tn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p:cSld name="Section Header 2">
    <p:spTree>
      <p:nvGrpSpPr>
        <p:cNvPr id="1" name=""/>
        <p:cNvGrpSpPr/>
        <p:nvPr/>
      </p:nvGrpSpPr>
      <p:grpSpPr>
        <a:xfrm>
          <a:off x="0" y="0"/>
          <a:ext cx="0" cy="0"/>
          <a:chOff x="0" y="0"/>
          <a:chExt cx="0" cy="0"/>
        </a:xfrm>
      </p:grpSpPr>
      <p:sp>
        <p:nvSpPr>
          <p:cNvPr id="10" name="Retângulo com Canto Aparado do Mesmo Lado 9"/>
          <p:cNvSpPr/>
          <p:nvPr/>
        </p:nvSpPr>
        <p:spPr>
          <a:xfrm>
            <a:off x="-47390" y="-68826"/>
            <a:ext cx="9260216" cy="5322544"/>
          </a:xfrm>
          <a:prstGeom prst="snip2SameRect">
            <a:avLst>
              <a:gd name="adj1" fmla="val 0"/>
              <a:gd name="adj2" fmla="val 0"/>
            </a:avLst>
          </a:prstGeom>
          <a:solidFill>
            <a:schemeClr val="bg1"/>
          </a:solid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pt-BR">
              <a:solidFill>
                <a:srgbClr val="000000"/>
              </a:solidFill>
            </a:endParaRPr>
          </a:p>
        </p:txBody>
      </p:sp>
      <p:cxnSp>
        <p:nvCxnSpPr>
          <p:cNvPr id="6" name="Straight Connector 5"/>
          <p:cNvCxnSpPr/>
          <p:nvPr/>
        </p:nvCxnSpPr>
        <p:spPr>
          <a:xfrm>
            <a:off x="7952129" y="3942322"/>
            <a:ext cx="1269884" cy="1269884"/>
          </a:xfrm>
          <a:prstGeom prst="line">
            <a:avLst/>
          </a:prstGeom>
          <a:ln w="12700" cmpd="sng">
            <a:solidFill>
              <a:srgbClr val="FFB900"/>
            </a:solidFill>
          </a:ln>
          <a:effectLst/>
        </p:spPr>
        <p:style>
          <a:lnRef idx="2">
            <a:schemeClr val="accent1"/>
          </a:lnRef>
          <a:fillRef idx="0">
            <a:schemeClr val="accent1"/>
          </a:fillRef>
          <a:effectRef idx="1">
            <a:schemeClr val="accent1"/>
          </a:effectRef>
          <a:fontRef idx="minor">
            <a:schemeClr val="tx1"/>
          </a:fontRef>
        </p:style>
      </p:cxnSp>
      <p:sp>
        <p:nvSpPr>
          <p:cNvPr id="4" name="Title 1"/>
          <p:cNvSpPr>
            <a:spLocks noGrp="1"/>
          </p:cNvSpPr>
          <p:nvPr>
            <p:ph type="title" hasCustomPrompt="1"/>
          </p:nvPr>
        </p:nvSpPr>
        <p:spPr>
          <a:xfrm>
            <a:off x="704529" y="1284270"/>
            <a:ext cx="6264695" cy="2736304"/>
          </a:xfrm>
          <a:prstGeom prst="rect">
            <a:avLst/>
          </a:prstGeom>
        </p:spPr>
        <p:txBody>
          <a:bodyPr anchor="ctr"/>
          <a:lstStyle>
            <a:lvl1pPr>
              <a:lnSpc>
                <a:spcPct val="110000"/>
              </a:lnSpc>
              <a:defRPr sz="5400" baseline="0">
                <a:solidFill>
                  <a:schemeClr val="tx2"/>
                </a:solidFill>
              </a:defRPr>
            </a:lvl1pPr>
          </a:lstStyle>
          <a:p>
            <a:r>
              <a:rPr lang="en-US" dirty="0" smtClean="0"/>
              <a:t>Clique </a:t>
            </a:r>
            <a:r>
              <a:rPr lang="en-US" dirty="0" err="1" smtClean="0"/>
              <a:t>para</a:t>
            </a:r>
            <a:r>
              <a:rPr lang="en-US" dirty="0" smtClean="0"/>
              <a:t> </a:t>
            </a:r>
            <a:r>
              <a:rPr lang="en-US" dirty="0" err="1" smtClean="0"/>
              <a:t>editar</a:t>
            </a:r>
            <a:r>
              <a:rPr lang="en-US" dirty="0" smtClean="0"/>
              <a:t> </a:t>
            </a:r>
            <a:br>
              <a:rPr lang="en-US" dirty="0" smtClean="0"/>
            </a:br>
            <a:r>
              <a:rPr lang="en-US" dirty="0" smtClean="0"/>
              <a:t>o </a:t>
            </a:r>
            <a:r>
              <a:rPr lang="en-US" dirty="0" err="1" smtClean="0"/>
              <a:t>título</a:t>
            </a:r>
            <a:r>
              <a:rPr lang="en-US" dirty="0" smtClean="0"/>
              <a:t> da </a:t>
            </a:r>
            <a:r>
              <a:rPr lang="en-US" dirty="0" err="1" smtClean="0"/>
              <a:t>abertura</a:t>
            </a:r>
            <a:endParaRPr lang="en-US" dirty="0"/>
          </a:p>
        </p:txBody>
      </p:sp>
    </p:spTree>
    <p:extLst>
      <p:ext uri="{BB962C8B-B14F-4D97-AF65-F5344CB8AC3E}">
        <p14:creationId xmlns:p14="http://schemas.microsoft.com/office/powerpoint/2010/main" val="2496867862"/>
      </p:ext>
    </p:extLst>
  </p:cSld>
  <p:clrMapOvr>
    <a:masterClrMapping/>
  </p:clrMapOvr>
  <p:timing>
    <p:tnLst>
      <p:par>
        <p:cTn id="1" dur="indefinite" restart="never" nodeType="tmRoot"/>
      </p:par>
    </p:tnLst>
  </p:timing>
  <p:hf hdr="0" ftr="0" dt="0"/>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p:cSld name="Content 1A">
    <p:spTree>
      <p:nvGrpSpPr>
        <p:cNvPr id="1" name=""/>
        <p:cNvGrpSpPr/>
        <p:nvPr/>
      </p:nvGrpSpPr>
      <p:grpSpPr>
        <a:xfrm>
          <a:off x="0" y="0"/>
          <a:ext cx="0" cy="0"/>
          <a:chOff x="0" y="0"/>
          <a:chExt cx="0" cy="0"/>
        </a:xfrm>
      </p:grpSpPr>
      <p:sp>
        <p:nvSpPr>
          <p:cNvPr id="10" name="Espaço Reservado para Título 1"/>
          <p:cNvSpPr>
            <a:spLocks noGrp="1"/>
          </p:cNvSpPr>
          <p:nvPr>
            <p:ph type="title" hasCustomPrompt="1"/>
          </p:nvPr>
        </p:nvSpPr>
        <p:spPr>
          <a:xfrm>
            <a:off x="480786" y="548680"/>
            <a:ext cx="1657561" cy="792088"/>
          </a:xfrm>
          <a:prstGeom prst="rect">
            <a:avLst/>
          </a:prstGeom>
        </p:spPr>
        <p:txBody>
          <a:bodyPr vert="horz" lIns="91413" tIns="45708" rIns="91413" bIns="45708" rtlCol="0" anchor="t">
            <a:noAutofit/>
          </a:bodyPr>
          <a:lstStyle>
            <a:lvl1pPr>
              <a:defRPr/>
            </a:lvl1pPr>
          </a:lstStyle>
          <a:p>
            <a:r>
              <a:rPr lang="pt-BR" dirty="0" smtClean="0"/>
              <a:t>Título vertical do slide</a:t>
            </a:r>
            <a:endParaRPr lang="pt-BR" dirty="0"/>
          </a:p>
        </p:txBody>
      </p:sp>
      <p:sp>
        <p:nvSpPr>
          <p:cNvPr id="5" name="Text Placeholder 15"/>
          <p:cNvSpPr>
            <a:spLocks noGrp="1"/>
          </p:cNvSpPr>
          <p:nvPr>
            <p:ph type="body" sz="quarter" idx="10"/>
          </p:nvPr>
        </p:nvSpPr>
        <p:spPr>
          <a:xfrm>
            <a:off x="2360711" y="548680"/>
            <a:ext cx="6335681" cy="3737203"/>
          </a:xfrm>
          <a:prstGeom prst="rect">
            <a:avLst/>
          </a:prstGeom>
        </p:spPr>
        <p:txBody>
          <a:bodyPr/>
          <a:lstStyle>
            <a:lvl1pPr>
              <a:lnSpc>
                <a:spcPct val="130000"/>
              </a:lnSpc>
              <a:defRPr>
                <a:solidFill>
                  <a:schemeClr val="bg1"/>
                </a:solidFill>
                <a:latin typeface="Neo Sans Pro"/>
                <a:cs typeface="Neo Sans Pro"/>
              </a:defRPr>
            </a:lvl1pPr>
            <a:lvl2pPr>
              <a:lnSpc>
                <a:spcPct val="130000"/>
              </a:lnSpc>
              <a:defRPr sz="1100">
                <a:solidFill>
                  <a:schemeClr val="bg1"/>
                </a:solidFill>
                <a:latin typeface="Neo Sans Pro"/>
                <a:cs typeface="Neo Sans Pro"/>
              </a:defRPr>
            </a:lvl2pPr>
          </a:lstStyle>
          <a:p>
            <a:pPr lvl="0"/>
            <a:r>
              <a:rPr lang="pt-BR" smtClean="0"/>
              <a:t>Clique para editar o texto mestre</a:t>
            </a:r>
          </a:p>
          <a:p>
            <a:pPr lvl="1"/>
            <a:r>
              <a:rPr lang="pt-BR" smtClean="0"/>
              <a:t>Segundo nível</a:t>
            </a:r>
          </a:p>
        </p:txBody>
      </p:sp>
      <p:sp>
        <p:nvSpPr>
          <p:cNvPr id="7" name="Espaço Reservado para Número de Slide 5"/>
          <p:cNvSpPr>
            <a:spLocks noGrp="1"/>
          </p:cNvSpPr>
          <p:nvPr>
            <p:ph type="sldNum" sz="quarter" idx="4"/>
          </p:nvPr>
        </p:nvSpPr>
        <p:spPr>
          <a:xfrm>
            <a:off x="8177187" y="4873720"/>
            <a:ext cx="506505" cy="144016"/>
          </a:xfrm>
          <a:prstGeom prst="rect">
            <a:avLst/>
          </a:prstGeom>
        </p:spPr>
        <p:txBody>
          <a:bodyPr vert="horz" lIns="91413" tIns="45708" rIns="91413" bIns="45708" rtlCol="0" anchor="ctr"/>
          <a:lstStyle>
            <a:lvl1pPr algn="r">
              <a:defRPr lang="pt-BR" sz="1200" smtClean="0">
                <a:solidFill>
                  <a:srgbClr val="FAB900"/>
                </a:solidFill>
                <a:latin typeface="Verdana"/>
                <a:cs typeface="Verdana"/>
              </a:defRPr>
            </a:lvl1pPr>
          </a:lstStyle>
          <a:p>
            <a:fld id="{45E1CD6A-3B87-4D97-ADBC-0D3947A19743}" type="slidenum">
              <a:rPr/>
              <a:pPr/>
              <a:t>‹nº›</a:t>
            </a:fld>
            <a:endParaRPr dirty="0"/>
          </a:p>
        </p:txBody>
      </p:sp>
    </p:spTree>
    <p:extLst>
      <p:ext uri="{BB962C8B-B14F-4D97-AF65-F5344CB8AC3E}">
        <p14:creationId xmlns:p14="http://schemas.microsoft.com/office/powerpoint/2010/main" val="891952862"/>
      </p:ext>
    </p:extLst>
  </p:cSld>
  <p:clrMapOvr>
    <a:masterClrMapping/>
  </p:clrMapOvr>
  <p:timing>
    <p:tnLst>
      <p:par>
        <p:cTn id="1" dur="indefinite" restart="never" nodeType="tmRoot"/>
      </p:par>
    </p:tnLst>
  </p:timing>
  <p:hf hdr="0" ftr="0" dt="0"/>
  <p:extLst mod="1">
    <p:ext uri="{DCECCB84-F9BA-43D5-87BE-67443E8EF086}">
      <p15:sldGuideLst xmlns:p15="http://schemas.microsoft.com/office/powerpoint/2012/main">
        <p15:guide id="1" orient="horz" pos="1620">
          <p15:clr>
            <a:srgbClr val="FBAE40"/>
          </p15:clr>
        </p15:guide>
        <p15:guide id="2" pos="2880">
          <p15:clr>
            <a:srgbClr val="FBAE40"/>
          </p15:clr>
        </p15:guide>
      </p15:sldGuideLst>
    </p:ext>
  </p:extLst>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p:cSld name="Comparação">
    <p:spTree>
      <p:nvGrpSpPr>
        <p:cNvPr id="1" name=""/>
        <p:cNvGrpSpPr/>
        <p:nvPr/>
      </p:nvGrpSpPr>
      <p:grpSpPr>
        <a:xfrm>
          <a:off x="0" y="0"/>
          <a:ext cx="0" cy="0"/>
          <a:chOff x="0" y="0"/>
          <a:chExt cx="0" cy="0"/>
        </a:xfrm>
      </p:grpSpPr>
      <p:sp>
        <p:nvSpPr>
          <p:cNvPr id="10" name="Espaço Reservado para Título 1"/>
          <p:cNvSpPr>
            <a:spLocks noGrp="1"/>
          </p:cNvSpPr>
          <p:nvPr>
            <p:ph type="title" hasCustomPrompt="1"/>
          </p:nvPr>
        </p:nvSpPr>
        <p:spPr>
          <a:xfrm>
            <a:off x="480786" y="548680"/>
            <a:ext cx="1657561" cy="792088"/>
          </a:xfrm>
          <a:prstGeom prst="rect">
            <a:avLst/>
          </a:prstGeom>
        </p:spPr>
        <p:txBody>
          <a:bodyPr vert="horz" lIns="91413" tIns="45708" rIns="91413" bIns="45708" rtlCol="0" anchor="t">
            <a:noAutofit/>
          </a:bodyPr>
          <a:lstStyle/>
          <a:p>
            <a:r>
              <a:rPr lang="pt-BR" dirty="0" smtClean="0"/>
              <a:t>título vertical do slide</a:t>
            </a:r>
            <a:endParaRPr lang="pt-BR" dirty="0"/>
          </a:p>
        </p:txBody>
      </p:sp>
      <p:sp>
        <p:nvSpPr>
          <p:cNvPr id="12" name="Espaço Reservado para Número de Slide 5"/>
          <p:cNvSpPr>
            <a:spLocks noGrp="1"/>
          </p:cNvSpPr>
          <p:nvPr>
            <p:ph type="sldNum" sz="quarter" idx="4"/>
          </p:nvPr>
        </p:nvSpPr>
        <p:spPr>
          <a:xfrm>
            <a:off x="8189887" y="4803542"/>
            <a:ext cx="506505" cy="144016"/>
          </a:xfrm>
          <a:prstGeom prst="rect">
            <a:avLst/>
          </a:prstGeom>
        </p:spPr>
        <p:txBody>
          <a:bodyPr vert="horz" lIns="91413" tIns="45708" rIns="91413" bIns="45708" rtlCol="0" anchor="ctr"/>
          <a:lstStyle>
            <a:lvl1pPr algn="r">
              <a:defRPr lang="pt-BR" sz="1200" smtClean="0">
                <a:solidFill>
                  <a:srgbClr val="FAB900"/>
                </a:solidFill>
                <a:latin typeface="Verdana"/>
                <a:cs typeface="Verdana"/>
              </a:defRPr>
            </a:lvl1pPr>
          </a:lstStyle>
          <a:p>
            <a:fld id="{45E1CD6A-3B87-4D97-ADBC-0D3947A19743}" type="slidenum">
              <a:rPr/>
              <a:pPr/>
              <a:t>‹nº›</a:t>
            </a:fld>
            <a:endParaRPr dirty="0"/>
          </a:p>
        </p:txBody>
      </p:sp>
      <p:sp>
        <p:nvSpPr>
          <p:cNvPr id="5" name="Text Placeholder 15"/>
          <p:cNvSpPr>
            <a:spLocks noGrp="1"/>
          </p:cNvSpPr>
          <p:nvPr>
            <p:ph type="body" sz="quarter" idx="10"/>
          </p:nvPr>
        </p:nvSpPr>
        <p:spPr>
          <a:xfrm>
            <a:off x="2360711" y="548680"/>
            <a:ext cx="6335681" cy="3737203"/>
          </a:xfrm>
          <a:prstGeom prst="rect">
            <a:avLst/>
          </a:prstGeom>
        </p:spPr>
        <p:txBody>
          <a:bodyPr/>
          <a:lstStyle>
            <a:lvl1pPr>
              <a:lnSpc>
                <a:spcPct val="130000"/>
              </a:lnSpc>
              <a:defRPr>
                <a:solidFill>
                  <a:srgbClr val="000000"/>
                </a:solidFill>
                <a:latin typeface="Neo Sans Pro"/>
                <a:cs typeface="Neo Sans Pro"/>
              </a:defRPr>
            </a:lvl1pPr>
            <a:lvl2pPr>
              <a:lnSpc>
                <a:spcPct val="130000"/>
              </a:lnSpc>
              <a:defRPr sz="1100">
                <a:solidFill>
                  <a:srgbClr val="000000"/>
                </a:solidFill>
                <a:latin typeface="Neo Sans Pro"/>
                <a:cs typeface="Neo Sans Pro"/>
              </a:defRPr>
            </a:lvl2pPr>
          </a:lstStyle>
          <a:p>
            <a:pPr lvl="0"/>
            <a:r>
              <a:rPr lang="pt-BR" smtClean="0"/>
              <a:t>Clique para editar o texto mestre</a:t>
            </a:r>
          </a:p>
          <a:p>
            <a:pPr lvl="1"/>
            <a:r>
              <a:rPr lang="pt-BR" smtClean="0"/>
              <a:t>Segundo nível</a:t>
            </a:r>
          </a:p>
        </p:txBody>
      </p:sp>
      <p:sp>
        <p:nvSpPr>
          <p:cNvPr id="6" name="Espaço Reservado para Texto 2"/>
          <p:cNvSpPr>
            <a:spLocks noGrp="1"/>
          </p:cNvSpPr>
          <p:nvPr>
            <p:ph type="body" sz="quarter" idx="11" hasCustomPrompt="1"/>
          </p:nvPr>
        </p:nvSpPr>
        <p:spPr>
          <a:xfrm>
            <a:off x="480786" y="1448962"/>
            <a:ext cx="1657561" cy="1454097"/>
          </a:xfrm>
          <a:prstGeom prst="rect">
            <a:avLst/>
          </a:prstGeom>
        </p:spPr>
        <p:txBody>
          <a:bodyPr anchor="t">
            <a:normAutofit/>
          </a:bodyPr>
          <a:lstStyle>
            <a:lvl1pPr marL="0" indent="0">
              <a:buNone/>
              <a:defRPr sz="1400" baseline="0">
                <a:solidFill>
                  <a:schemeClr val="tx1"/>
                </a:solidFill>
                <a:latin typeface="Neo Sans Pro" panose="020B0504030504040204" pitchFamily="34" charset="0"/>
              </a:defRPr>
            </a:lvl1pPr>
            <a:lvl2pPr marL="457200" indent="0">
              <a:buNone/>
              <a:defRPr/>
            </a:lvl2pPr>
            <a:lvl3pPr marL="914400" indent="0">
              <a:buNone/>
              <a:defRPr/>
            </a:lvl3pPr>
            <a:lvl4pPr marL="1371600" indent="0">
              <a:buNone/>
              <a:defRPr/>
            </a:lvl4pPr>
            <a:lvl5pPr marL="1828800" indent="0">
              <a:buNone/>
              <a:defRPr/>
            </a:lvl5pPr>
          </a:lstStyle>
          <a:p>
            <a:pPr lvl="0"/>
            <a:r>
              <a:rPr lang="pt-BR" dirty="0" smtClean="0"/>
              <a:t>subtítulo horizontal do slide</a:t>
            </a:r>
            <a:endParaRPr lang="pt-BR" dirty="0"/>
          </a:p>
        </p:txBody>
      </p:sp>
    </p:spTree>
    <p:extLst>
      <p:ext uri="{BB962C8B-B14F-4D97-AF65-F5344CB8AC3E}">
        <p14:creationId xmlns:p14="http://schemas.microsoft.com/office/powerpoint/2010/main" val="5910538"/>
      </p:ext>
    </p:extLst>
  </p:cSld>
  <p:clrMapOvr>
    <a:masterClrMapping/>
  </p:clrMapOvr>
  <p:timing>
    <p:tnLst>
      <p:par>
        <p:cTn id="1" dur="indefinite" restart="never" nodeType="tmRoot"/>
      </p:par>
    </p:tnLst>
  </p:timing>
  <p:hf hdr="0" ftr="0" dt="0"/>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p:cSld name="Conteudo B com subtitulo">
    <p:spTree>
      <p:nvGrpSpPr>
        <p:cNvPr id="1" name=""/>
        <p:cNvGrpSpPr/>
        <p:nvPr/>
      </p:nvGrpSpPr>
      <p:grpSpPr>
        <a:xfrm>
          <a:off x="0" y="0"/>
          <a:ext cx="0" cy="0"/>
          <a:chOff x="0" y="0"/>
          <a:chExt cx="0" cy="0"/>
        </a:xfrm>
      </p:grpSpPr>
      <p:sp>
        <p:nvSpPr>
          <p:cNvPr id="10" name="Espaço Reservado para Título 1"/>
          <p:cNvSpPr>
            <a:spLocks noGrp="1"/>
          </p:cNvSpPr>
          <p:nvPr>
            <p:ph type="title" hasCustomPrompt="1"/>
          </p:nvPr>
        </p:nvSpPr>
        <p:spPr>
          <a:xfrm>
            <a:off x="480786" y="163993"/>
            <a:ext cx="8215606" cy="398994"/>
          </a:xfrm>
          <a:prstGeom prst="rect">
            <a:avLst/>
          </a:prstGeom>
        </p:spPr>
        <p:txBody>
          <a:bodyPr vert="horz" lIns="91413" tIns="45708" rIns="91413" bIns="45708" rtlCol="0" anchor="t">
            <a:noAutofit/>
          </a:bodyPr>
          <a:lstStyle>
            <a:lvl1pPr>
              <a:defRPr sz="2400"/>
            </a:lvl1pPr>
          </a:lstStyle>
          <a:p>
            <a:r>
              <a:rPr lang="pt-BR" dirty="0" smtClean="0"/>
              <a:t>título horizontal do slide</a:t>
            </a:r>
            <a:endParaRPr lang="pt-BR" dirty="0"/>
          </a:p>
        </p:txBody>
      </p:sp>
      <p:sp>
        <p:nvSpPr>
          <p:cNvPr id="12" name="Espaço Reservado para Número de Slide 5"/>
          <p:cNvSpPr>
            <a:spLocks noGrp="1"/>
          </p:cNvSpPr>
          <p:nvPr>
            <p:ph type="sldNum" sz="quarter" idx="4"/>
          </p:nvPr>
        </p:nvSpPr>
        <p:spPr>
          <a:xfrm>
            <a:off x="8189887" y="4822792"/>
            <a:ext cx="506505" cy="144016"/>
          </a:xfrm>
          <a:prstGeom prst="rect">
            <a:avLst/>
          </a:prstGeom>
        </p:spPr>
        <p:txBody>
          <a:bodyPr vert="horz" lIns="91413" tIns="45708" rIns="91413" bIns="45708" rtlCol="0" anchor="ctr"/>
          <a:lstStyle>
            <a:lvl1pPr algn="r">
              <a:defRPr lang="pt-BR" sz="1200" smtClean="0">
                <a:solidFill>
                  <a:srgbClr val="FAB900"/>
                </a:solidFill>
                <a:latin typeface="Verdana"/>
                <a:cs typeface="Verdana"/>
              </a:defRPr>
            </a:lvl1pPr>
          </a:lstStyle>
          <a:p>
            <a:fld id="{45E1CD6A-3B87-4D97-ADBC-0D3947A19743}" type="slidenum">
              <a:rPr/>
              <a:pPr/>
              <a:t>‹nº›</a:t>
            </a:fld>
            <a:endParaRPr dirty="0"/>
          </a:p>
        </p:txBody>
      </p:sp>
      <p:sp>
        <p:nvSpPr>
          <p:cNvPr id="5" name="Text Placeholder 15"/>
          <p:cNvSpPr>
            <a:spLocks noGrp="1"/>
          </p:cNvSpPr>
          <p:nvPr>
            <p:ph type="body" sz="quarter" idx="10"/>
          </p:nvPr>
        </p:nvSpPr>
        <p:spPr>
          <a:xfrm>
            <a:off x="480787" y="1127732"/>
            <a:ext cx="8215606" cy="3158151"/>
          </a:xfrm>
          <a:prstGeom prst="rect">
            <a:avLst/>
          </a:prstGeom>
        </p:spPr>
        <p:txBody>
          <a:bodyPr/>
          <a:lstStyle>
            <a:lvl1pPr>
              <a:lnSpc>
                <a:spcPct val="130000"/>
              </a:lnSpc>
              <a:defRPr>
                <a:solidFill>
                  <a:schemeClr val="tx1"/>
                </a:solidFill>
                <a:latin typeface="Neo Sans Pro"/>
                <a:cs typeface="Neo Sans Pro"/>
              </a:defRPr>
            </a:lvl1pPr>
            <a:lvl2pPr>
              <a:lnSpc>
                <a:spcPct val="130000"/>
              </a:lnSpc>
              <a:defRPr sz="1100">
                <a:solidFill>
                  <a:schemeClr val="tx1"/>
                </a:solidFill>
                <a:latin typeface="Neo Sans Pro"/>
                <a:cs typeface="Neo Sans Pro"/>
              </a:defRPr>
            </a:lvl2pPr>
            <a:lvl3pPr>
              <a:lnSpc>
                <a:spcPct val="130000"/>
              </a:lnSpc>
              <a:defRPr sz="1100">
                <a:solidFill>
                  <a:schemeClr val="tx1"/>
                </a:solidFill>
                <a:latin typeface="Neo Sans Pro"/>
                <a:cs typeface="Neo Sans Pro"/>
              </a:defRPr>
            </a:lvl3pPr>
            <a:lvl4pPr>
              <a:lnSpc>
                <a:spcPct val="130000"/>
              </a:lnSpc>
              <a:defRPr sz="1050">
                <a:solidFill>
                  <a:schemeClr val="tx1"/>
                </a:solidFill>
                <a:latin typeface="Neo Sans Pro"/>
                <a:cs typeface="Neo Sans Pro"/>
              </a:defRPr>
            </a:lvl4pPr>
            <a:lvl5pPr>
              <a:lnSpc>
                <a:spcPct val="130000"/>
              </a:lnSpc>
              <a:defRPr sz="1050">
                <a:solidFill>
                  <a:schemeClr val="tx1"/>
                </a:solidFill>
                <a:latin typeface="Neo Sans Pro"/>
                <a:cs typeface="Neo Sans Pro"/>
              </a:defRPr>
            </a:lvl5pPr>
          </a:lstStyle>
          <a:p>
            <a:pPr lvl="0"/>
            <a:r>
              <a:rPr lang="pt-BR" smtClean="0"/>
              <a:t>Clique para editar 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en-US" dirty="0"/>
          </a:p>
        </p:txBody>
      </p:sp>
      <p:sp>
        <p:nvSpPr>
          <p:cNvPr id="3" name="Espaço Reservado para Texto 2"/>
          <p:cNvSpPr>
            <a:spLocks noGrp="1"/>
          </p:cNvSpPr>
          <p:nvPr>
            <p:ph type="body" sz="quarter" idx="11" hasCustomPrompt="1"/>
          </p:nvPr>
        </p:nvSpPr>
        <p:spPr>
          <a:xfrm>
            <a:off x="481013" y="571654"/>
            <a:ext cx="8215312" cy="281914"/>
          </a:xfrm>
          <a:prstGeom prst="rect">
            <a:avLst/>
          </a:prstGeom>
        </p:spPr>
        <p:txBody>
          <a:bodyPr anchor="ctr">
            <a:noAutofit/>
          </a:bodyPr>
          <a:lstStyle>
            <a:lvl1pPr marL="0" indent="0">
              <a:buNone/>
              <a:defRPr sz="1400" baseline="0">
                <a:solidFill>
                  <a:schemeClr val="tx1"/>
                </a:solidFill>
                <a:latin typeface="Neo Sans Pro" panose="020B0504030504040204" pitchFamily="34" charset="0"/>
              </a:defRPr>
            </a:lvl1pPr>
            <a:lvl2pPr marL="457200" indent="0">
              <a:buNone/>
              <a:defRPr/>
            </a:lvl2pPr>
            <a:lvl3pPr marL="914400" indent="0">
              <a:buNone/>
              <a:defRPr/>
            </a:lvl3pPr>
            <a:lvl4pPr marL="1371600" indent="0">
              <a:buNone/>
              <a:defRPr/>
            </a:lvl4pPr>
            <a:lvl5pPr marL="1828800" indent="0">
              <a:buNone/>
              <a:defRPr/>
            </a:lvl5pPr>
          </a:lstStyle>
          <a:p>
            <a:pPr lvl="0"/>
            <a:r>
              <a:rPr lang="pt-BR" dirty="0" smtClean="0"/>
              <a:t>subtítulo horizontal do slide</a:t>
            </a:r>
            <a:endParaRPr lang="pt-BR" dirty="0"/>
          </a:p>
        </p:txBody>
      </p:sp>
    </p:spTree>
    <p:extLst>
      <p:ext uri="{BB962C8B-B14F-4D97-AF65-F5344CB8AC3E}">
        <p14:creationId xmlns:p14="http://schemas.microsoft.com/office/powerpoint/2010/main" val="1428413418"/>
      </p:ext>
    </p:extLst>
  </p:cSld>
  <p:clrMapOvr>
    <a:masterClrMapping/>
  </p:clrMapOvr>
  <p:timing>
    <p:tnLst>
      <p:par>
        <p:cTn id="1" dur="indefinite" restart="never" nodeType="tmRoot"/>
      </p:par>
    </p:tnLst>
  </p:timing>
  <p:hf hdr="0" ftr="0" dt="0"/>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p:cSld name="Em branco - sem paginação">
    <p:spTree>
      <p:nvGrpSpPr>
        <p:cNvPr id="1" name=""/>
        <p:cNvGrpSpPr/>
        <p:nvPr/>
      </p:nvGrpSpPr>
      <p:grpSpPr>
        <a:xfrm>
          <a:off x="0" y="0"/>
          <a:ext cx="0" cy="0"/>
          <a:chOff x="0" y="0"/>
          <a:chExt cx="0" cy="0"/>
        </a:xfrm>
      </p:grpSpPr>
    </p:spTree>
    <p:extLst>
      <p:ext uri="{BB962C8B-B14F-4D97-AF65-F5344CB8AC3E}">
        <p14:creationId xmlns:p14="http://schemas.microsoft.com/office/powerpoint/2010/main" val="2921389497"/>
      </p:ext>
    </p:extLst>
  </p:cSld>
  <p:clrMapOvr>
    <a:masterClrMapping/>
  </p:clrMapOvr>
  <p:timing>
    <p:tnLst>
      <p:par>
        <p:cTn id="1" dur="indefinite" restart="never" nodeType="tmRoot"/>
      </p:par>
    </p:tnLst>
  </p:timing>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p:cSld name="Basico">
    <p:spTree>
      <p:nvGrpSpPr>
        <p:cNvPr id="1" name=""/>
        <p:cNvGrpSpPr/>
        <p:nvPr/>
      </p:nvGrpSpPr>
      <p:grpSpPr>
        <a:xfrm>
          <a:off x="0" y="0"/>
          <a:ext cx="0" cy="0"/>
          <a:chOff x="0" y="0"/>
          <a:chExt cx="0" cy="0"/>
        </a:xfrm>
      </p:grpSpPr>
      <p:sp>
        <p:nvSpPr>
          <p:cNvPr id="6" name="Espaço Reservado para Número de Slide 5"/>
          <p:cNvSpPr>
            <a:spLocks noGrp="1"/>
          </p:cNvSpPr>
          <p:nvPr>
            <p:ph type="sldNum" sz="quarter" idx="12"/>
          </p:nvPr>
        </p:nvSpPr>
        <p:spPr/>
        <p:txBody>
          <a:bodyPr/>
          <a:lstStyle/>
          <a:p>
            <a:fld id="{3C8441E2-212D-4D20-8DAE-02BC14642C64}" type="slidenum">
              <a:rPr>
                <a:solidFill>
                  <a:prstClr val="black">
                    <a:tint val="75000"/>
                  </a:prstClr>
                </a:solidFill>
              </a:rPr>
              <a:pPr/>
              <a:t>‹nº›</a:t>
            </a:fld>
            <a:endParaRPr>
              <a:solidFill>
                <a:prstClr val="black">
                  <a:tint val="75000"/>
                </a:prstClr>
              </a:solidFill>
            </a:endParaRPr>
          </a:p>
        </p:txBody>
      </p:sp>
      <p:sp>
        <p:nvSpPr>
          <p:cNvPr id="2" name="Retângulo 1"/>
          <p:cNvSpPr/>
          <p:nvPr/>
        </p:nvSpPr>
        <p:spPr>
          <a:xfrm>
            <a:off x="0" y="0"/>
            <a:ext cx="9144000" cy="51435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pt-BR">
              <a:solidFill>
                <a:srgbClr val="FFFFFF"/>
              </a:solidFill>
            </a:endParaRPr>
          </a:p>
        </p:txBody>
      </p:sp>
      <p:sp>
        <p:nvSpPr>
          <p:cNvPr id="4" name="Retângulo 3"/>
          <p:cNvSpPr/>
          <p:nvPr userDrawn="1"/>
        </p:nvSpPr>
        <p:spPr>
          <a:xfrm>
            <a:off x="0" y="0"/>
            <a:ext cx="9144000" cy="51435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pt-BR">
              <a:solidFill>
                <a:srgbClr val="FFFFFF"/>
              </a:solidFill>
            </a:endParaRPr>
          </a:p>
        </p:txBody>
      </p:sp>
    </p:spTree>
    <p:extLst>
      <p:ext uri="{BB962C8B-B14F-4D97-AF65-F5344CB8AC3E}">
        <p14:creationId xmlns:p14="http://schemas.microsoft.com/office/powerpoint/2010/main" val="1439590539"/>
      </p:ext>
    </p:extLst>
  </p:cSld>
  <p:clrMapOvr>
    <a:masterClrMapping/>
  </p:clrMapOvr>
  <p:timing>
    <p:tnLst>
      <p:par>
        <p:cTn id="1" dur="indefinite" restart="never" nodeType="tmRoot"/>
      </p:par>
    </p:tnLst>
  </p:timing>
</p:sldLayout>
</file>

<file path=ppt/slideLayouts/slideLayout36.xml><?xml version="1.0" encoding="utf-8"?>
<p:sldLayout xmlns:a="http://schemas.openxmlformats.org/drawingml/2006/main" xmlns:r="http://schemas.openxmlformats.org/officeDocument/2006/relationships" xmlns:p="http://schemas.openxmlformats.org/presentationml/2006/main" userDrawn="1">
  <p:cSld name="Title Slide">
    <p:spTree>
      <p:nvGrpSpPr>
        <p:cNvPr id="1" name=""/>
        <p:cNvGrpSpPr/>
        <p:nvPr/>
      </p:nvGrpSpPr>
      <p:grpSpPr>
        <a:xfrm>
          <a:off x="0" y="0"/>
          <a:ext cx="0" cy="0"/>
          <a:chOff x="0" y="0"/>
          <a:chExt cx="0" cy="0"/>
        </a:xfrm>
      </p:grpSpPr>
      <p:pic>
        <p:nvPicPr>
          <p:cNvPr id="6" name="Picture 3" descr="linx_abreA.jp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9006" y="0"/>
            <a:ext cx="9222013" cy="5212206"/>
          </a:xfrm>
          <a:prstGeom prst="rect">
            <a:avLst/>
          </a:prstGeom>
          <a:ln>
            <a:solidFill>
              <a:srgbClr val="5A2D91"/>
            </a:solidFill>
          </a:ln>
        </p:spPr>
      </p:pic>
      <p:sp>
        <p:nvSpPr>
          <p:cNvPr id="9" name="Espaço Reservado para Título 1"/>
          <p:cNvSpPr>
            <a:spLocks noGrp="1"/>
          </p:cNvSpPr>
          <p:nvPr>
            <p:ph type="title" hasCustomPrompt="1"/>
          </p:nvPr>
        </p:nvSpPr>
        <p:spPr>
          <a:xfrm>
            <a:off x="1469898" y="2511624"/>
            <a:ext cx="7250590" cy="1296144"/>
          </a:xfrm>
          <a:prstGeom prst="rect">
            <a:avLst/>
          </a:prstGeom>
        </p:spPr>
        <p:txBody>
          <a:bodyPr vert="horz" lIns="91413" tIns="45708" rIns="91413" bIns="45708" rtlCol="0" anchor="t">
            <a:noAutofit/>
          </a:bodyPr>
          <a:lstStyle>
            <a:lvl1pPr>
              <a:lnSpc>
                <a:spcPct val="100000"/>
              </a:lnSpc>
              <a:defRPr sz="4400" baseline="0">
                <a:solidFill>
                  <a:srgbClr val="FFB900"/>
                </a:solidFill>
                <a:latin typeface="Dosis ExtraLight"/>
                <a:cs typeface="Dosis ExtraLight"/>
              </a:defRPr>
            </a:lvl1pPr>
          </a:lstStyle>
          <a:p>
            <a:r>
              <a:rPr lang="pt-BR" dirty="0" smtClean="0"/>
              <a:t>ADICIONE O TÍTULO</a:t>
            </a:r>
            <a:endParaRPr lang="pt-BR" dirty="0"/>
          </a:p>
        </p:txBody>
      </p:sp>
      <p:sp>
        <p:nvSpPr>
          <p:cNvPr id="10" name="Text Placeholder 5"/>
          <p:cNvSpPr>
            <a:spLocks noGrp="1"/>
          </p:cNvSpPr>
          <p:nvPr>
            <p:ph type="body" sz="quarter" idx="10" hasCustomPrompt="1"/>
          </p:nvPr>
        </p:nvSpPr>
        <p:spPr>
          <a:xfrm>
            <a:off x="1469477" y="4024164"/>
            <a:ext cx="7251011" cy="647700"/>
          </a:xfrm>
        </p:spPr>
        <p:txBody>
          <a:bodyPr>
            <a:normAutofit/>
          </a:bodyPr>
          <a:lstStyle>
            <a:lvl1pPr marL="0" marR="0" indent="0" algn="l" defTabSz="914124" rtl="0" eaLnBrk="1" fontAlgn="auto" latinLnBrk="0" hangingPunct="1">
              <a:lnSpc>
                <a:spcPct val="100000"/>
              </a:lnSpc>
              <a:spcBef>
                <a:spcPct val="20000"/>
              </a:spcBef>
              <a:spcAft>
                <a:spcPts val="0"/>
              </a:spcAft>
              <a:buClrTx/>
              <a:buSzTx/>
              <a:buFont typeface="Arial" panose="020B0604020202020204" pitchFamily="34" charset="0"/>
              <a:buNone/>
              <a:tabLst/>
              <a:defRPr sz="2000" b="0" i="0" baseline="0">
                <a:solidFill>
                  <a:srgbClr val="FFFFFF"/>
                </a:solidFill>
                <a:latin typeface="Dosis Bold"/>
                <a:cs typeface="Dosis Bold"/>
              </a:defRPr>
            </a:lvl1pPr>
          </a:lstStyle>
          <a:p>
            <a:pPr marL="0" marR="0" lvl="0" indent="0" algn="l" defTabSz="914124" rtl="0" eaLnBrk="1" fontAlgn="auto" latinLnBrk="0" hangingPunct="1">
              <a:lnSpc>
                <a:spcPct val="100000"/>
              </a:lnSpc>
              <a:spcBef>
                <a:spcPct val="20000"/>
              </a:spcBef>
              <a:spcAft>
                <a:spcPts val="0"/>
              </a:spcAft>
              <a:buClrTx/>
              <a:buSzTx/>
              <a:buFont typeface="Arial" panose="020B0604020202020204" pitchFamily="34" charset="0"/>
              <a:buNone/>
              <a:tabLst/>
              <a:defRPr/>
            </a:pPr>
            <a:r>
              <a:rPr lang="en-US" dirty="0" err="1" smtClean="0"/>
              <a:t>adicione</a:t>
            </a:r>
            <a:r>
              <a:rPr lang="en-US" dirty="0" smtClean="0"/>
              <a:t> o sub </a:t>
            </a:r>
            <a:r>
              <a:rPr lang="en-US" dirty="0" err="1" smtClean="0"/>
              <a:t>título</a:t>
            </a:r>
            <a:endParaRPr lang="en-US" dirty="0"/>
          </a:p>
        </p:txBody>
      </p:sp>
      <p:pic>
        <p:nvPicPr>
          <p:cNvPr id="5" name="Imagem 4"/>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569764" y="863628"/>
            <a:ext cx="2030287" cy="1396327"/>
          </a:xfrm>
          <a:prstGeom prst="rect">
            <a:avLst/>
          </a:prstGeom>
        </p:spPr>
      </p:pic>
      <p:cxnSp>
        <p:nvCxnSpPr>
          <p:cNvPr id="8" name="Straight Connector 5"/>
          <p:cNvCxnSpPr/>
          <p:nvPr userDrawn="1"/>
        </p:nvCxnSpPr>
        <p:spPr>
          <a:xfrm>
            <a:off x="-47390" y="1838486"/>
            <a:ext cx="985582" cy="985582"/>
          </a:xfrm>
          <a:prstGeom prst="line">
            <a:avLst/>
          </a:prstGeom>
          <a:ln w="12700" cmpd="sng">
            <a:solidFill>
              <a:schemeClr val="tx2"/>
            </a:solidFill>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143228998"/>
      </p:ext>
    </p:extLst>
  </p:cSld>
  <p:clrMapOvr>
    <a:masterClrMapping/>
  </p:clrMapOvr>
  <p:timing>
    <p:tnLst>
      <p:par>
        <p:cTn id="1" dur="indefinite" restart="never" nodeType="tmRoot"/>
      </p:par>
    </p:tnLst>
  </p:timing>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3_Title Slide">
    <p:spTree>
      <p:nvGrpSpPr>
        <p:cNvPr id="1" name=""/>
        <p:cNvGrpSpPr/>
        <p:nvPr/>
      </p:nvGrpSpPr>
      <p:grpSpPr>
        <a:xfrm>
          <a:off x="0" y="0"/>
          <a:ext cx="0" cy="0"/>
          <a:chOff x="0" y="0"/>
          <a:chExt cx="0" cy="0"/>
        </a:xfrm>
      </p:grpSpPr>
      <p:pic>
        <p:nvPicPr>
          <p:cNvPr id="6" name="Picture 3" descr="linx_abreA.jp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9006" y="0"/>
            <a:ext cx="9222013" cy="5212206"/>
          </a:xfrm>
          <a:prstGeom prst="rect">
            <a:avLst/>
          </a:prstGeom>
          <a:ln>
            <a:solidFill>
              <a:srgbClr val="5A2D91"/>
            </a:solidFill>
          </a:ln>
        </p:spPr>
      </p:pic>
      <p:pic>
        <p:nvPicPr>
          <p:cNvPr id="5" name="Imagem 4"/>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569764" y="863628"/>
            <a:ext cx="2030287" cy="1396327"/>
          </a:xfrm>
          <a:prstGeom prst="rect">
            <a:avLst/>
          </a:prstGeom>
        </p:spPr>
      </p:pic>
      <p:cxnSp>
        <p:nvCxnSpPr>
          <p:cNvPr id="8" name="Straight Connector 5"/>
          <p:cNvCxnSpPr/>
          <p:nvPr userDrawn="1"/>
        </p:nvCxnSpPr>
        <p:spPr>
          <a:xfrm>
            <a:off x="-47390" y="1838486"/>
            <a:ext cx="985582" cy="985582"/>
          </a:xfrm>
          <a:prstGeom prst="line">
            <a:avLst/>
          </a:prstGeom>
          <a:ln w="12700" cmpd="sng">
            <a:solidFill>
              <a:schemeClr val="tx2"/>
            </a:solidFill>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623977225"/>
      </p:ext>
    </p:extLst>
  </p:cSld>
  <p:clrMapOvr>
    <a:masterClrMapping/>
  </p:clrMapOvr>
  <p:timing>
    <p:tnLst>
      <p:par>
        <p:cTn id="1" dur="indefinite" restart="never" nodeType="tmRoot"/>
      </p:par>
    </p:tnLst>
  </p:timing>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1_Content 2B - Subtitle">
    <p:spTree>
      <p:nvGrpSpPr>
        <p:cNvPr id="1" name=""/>
        <p:cNvGrpSpPr/>
        <p:nvPr/>
      </p:nvGrpSpPr>
      <p:grpSpPr>
        <a:xfrm>
          <a:off x="0" y="0"/>
          <a:ext cx="0" cy="0"/>
          <a:chOff x="0" y="0"/>
          <a:chExt cx="0" cy="0"/>
        </a:xfrm>
      </p:grpSpPr>
      <p:sp>
        <p:nvSpPr>
          <p:cNvPr id="9" name="Retângulo com Canto Aparado do Mesmo Lado 8"/>
          <p:cNvSpPr/>
          <p:nvPr/>
        </p:nvSpPr>
        <p:spPr>
          <a:xfrm>
            <a:off x="0" y="-89522"/>
            <a:ext cx="9260216" cy="5322544"/>
          </a:xfrm>
          <a:prstGeom prst="snip2SameRect">
            <a:avLst>
              <a:gd name="adj1" fmla="val 0"/>
              <a:gd name="adj2" fmla="val 0"/>
            </a:avLst>
          </a:prstGeom>
          <a:solidFill>
            <a:srgbClr val="5A2D91"/>
          </a:solid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pt-BR">
              <a:solidFill>
                <a:srgbClr val="000000"/>
              </a:solidFill>
            </a:endParaRPr>
          </a:p>
        </p:txBody>
      </p:sp>
      <p:pic>
        <p:nvPicPr>
          <p:cNvPr id="11" name="Imagem 10"/>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30753" y="4486153"/>
            <a:ext cx="719068" cy="719068"/>
          </a:xfrm>
          <a:prstGeom prst="rect">
            <a:avLst/>
          </a:prstGeom>
        </p:spPr>
      </p:pic>
      <p:cxnSp>
        <p:nvCxnSpPr>
          <p:cNvPr id="8" name="Straight Connector 7"/>
          <p:cNvCxnSpPr/>
          <p:nvPr/>
        </p:nvCxnSpPr>
        <p:spPr>
          <a:xfrm>
            <a:off x="-47390" y="369592"/>
            <a:ext cx="473837" cy="473837"/>
          </a:xfrm>
          <a:prstGeom prst="line">
            <a:avLst/>
          </a:prstGeom>
          <a:ln w="12700" cmpd="sng">
            <a:solidFill>
              <a:schemeClr val="tx2"/>
            </a:solidFill>
          </a:ln>
          <a:effectLst/>
        </p:spPr>
        <p:style>
          <a:lnRef idx="2">
            <a:schemeClr val="accent1"/>
          </a:lnRef>
          <a:fillRef idx="0">
            <a:schemeClr val="accent1"/>
          </a:fillRef>
          <a:effectRef idx="1">
            <a:schemeClr val="accent1"/>
          </a:effectRef>
          <a:fontRef idx="minor">
            <a:schemeClr val="tx1"/>
          </a:fontRef>
        </p:style>
      </p:cxnSp>
      <p:sp>
        <p:nvSpPr>
          <p:cNvPr id="10" name="Espaço Reservado para Título 1"/>
          <p:cNvSpPr>
            <a:spLocks noGrp="1"/>
          </p:cNvSpPr>
          <p:nvPr>
            <p:ph type="title" hasCustomPrompt="1"/>
          </p:nvPr>
        </p:nvSpPr>
        <p:spPr>
          <a:xfrm>
            <a:off x="480786" y="170387"/>
            <a:ext cx="5319813" cy="398994"/>
          </a:xfrm>
          <a:prstGeom prst="rect">
            <a:avLst/>
          </a:prstGeom>
        </p:spPr>
        <p:txBody>
          <a:bodyPr vert="horz" lIns="91413" tIns="45708" rIns="91413" bIns="45708" rtlCol="0" anchor="t">
            <a:noAutofit/>
          </a:bodyPr>
          <a:lstStyle>
            <a:lvl1pPr>
              <a:defRPr>
                <a:solidFill>
                  <a:schemeClr val="tx2"/>
                </a:solidFill>
              </a:defRPr>
            </a:lvl1pPr>
          </a:lstStyle>
          <a:p>
            <a:r>
              <a:rPr lang="pt-BR" dirty="0" smtClean="0"/>
              <a:t>Título horizontal do slide</a:t>
            </a:r>
            <a:endParaRPr lang="pt-BR" dirty="0"/>
          </a:p>
        </p:txBody>
      </p:sp>
      <p:sp>
        <p:nvSpPr>
          <p:cNvPr id="6" name="Text Placeholder 15"/>
          <p:cNvSpPr>
            <a:spLocks noGrp="1"/>
          </p:cNvSpPr>
          <p:nvPr>
            <p:ph type="body" sz="quarter" idx="10"/>
          </p:nvPr>
        </p:nvSpPr>
        <p:spPr>
          <a:xfrm>
            <a:off x="480787" y="1127732"/>
            <a:ext cx="8215606" cy="3158151"/>
          </a:xfrm>
          <a:prstGeom prst="rect">
            <a:avLst/>
          </a:prstGeom>
        </p:spPr>
        <p:txBody>
          <a:bodyPr/>
          <a:lstStyle>
            <a:lvl1pPr>
              <a:lnSpc>
                <a:spcPct val="130000"/>
              </a:lnSpc>
              <a:defRPr>
                <a:solidFill>
                  <a:srgbClr val="FFFFFF"/>
                </a:solidFill>
                <a:latin typeface="Neo Sans Pro"/>
                <a:cs typeface="Neo Sans Pro"/>
              </a:defRPr>
            </a:lvl1pPr>
            <a:lvl2pPr>
              <a:lnSpc>
                <a:spcPct val="130000"/>
              </a:lnSpc>
              <a:defRPr sz="1100">
                <a:solidFill>
                  <a:srgbClr val="FFFFFF"/>
                </a:solidFill>
                <a:latin typeface="Neo Sans Pro"/>
                <a:cs typeface="Neo Sans Pro"/>
              </a:defRPr>
            </a:lvl2pPr>
            <a:lvl3pPr>
              <a:lnSpc>
                <a:spcPct val="130000"/>
              </a:lnSpc>
              <a:defRPr sz="1100">
                <a:solidFill>
                  <a:srgbClr val="FFFFFF"/>
                </a:solidFill>
                <a:latin typeface="Neo Sans Pro"/>
                <a:cs typeface="Neo Sans Pro"/>
              </a:defRPr>
            </a:lvl3pPr>
            <a:lvl4pPr>
              <a:lnSpc>
                <a:spcPct val="130000"/>
              </a:lnSpc>
              <a:defRPr sz="1050">
                <a:solidFill>
                  <a:srgbClr val="FFFFFF"/>
                </a:solidFill>
                <a:latin typeface="Neo Sans Pro"/>
                <a:cs typeface="Neo Sans Pro"/>
              </a:defRPr>
            </a:lvl4pPr>
            <a:lvl5pPr>
              <a:lnSpc>
                <a:spcPct val="130000"/>
              </a:lnSpc>
              <a:defRPr sz="1050">
                <a:solidFill>
                  <a:srgbClr val="FFFFFF"/>
                </a:solidFill>
                <a:latin typeface="Neo Sans Pro"/>
                <a:cs typeface="Neo Sans Pro"/>
              </a:defRPr>
            </a:lvl5pPr>
          </a:lstStyle>
          <a:p>
            <a:pPr lvl="0"/>
            <a:r>
              <a:rPr lang="pt-BR" smtClean="0"/>
              <a:t>Clique para editar 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en-US" dirty="0"/>
          </a:p>
        </p:txBody>
      </p:sp>
      <p:sp>
        <p:nvSpPr>
          <p:cNvPr id="13" name="Espaço Reservado para Número de Slide 5"/>
          <p:cNvSpPr>
            <a:spLocks noGrp="1"/>
          </p:cNvSpPr>
          <p:nvPr>
            <p:ph type="sldNum" sz="quarter" idx="4"/>
          </p:nvPr>
        </p:nvSpPr>
        <p:spPr>
          <a:xfrm>
            <a:off x="8177187" y="4873720"/>
            <a:ext cx="506505" cy="144016"/>
          </a:xfrm>
          <a:prstGeom prst="rect">
            <a:avLst/>
          </a:prstGeom>
        </p:spPr>
        <p:txBody>
          <a:bodyPr vert="horz" lIns="91413" tIns="45708" rIns="91413" bIns="45708" rtlCol="0" anchor="ctr"/>
          <a:lstStyle>
            <a:lvl1pPr algn="r">
              <a:defRPr lang="pt-BR" sz="1200" smtClean="0">
                <a:solidFill>
                  <a:srgbClr val="FAB900"/>
                </a:solidFill>
                <a:latin typeface="Verdana"/>
                <a:cs typeface="Verdana"/>
              </a:defRPr>
            </a:lvl1pPr>
          </a:lstStyle>
          <a:p>
            <a:fld id="{45E1CD6A-3B87-4D97-ADBC-0D3947A19743}" type="slidenum">
              <a:rPr/>
              <a:pPr/>
              <a:t>‹nº›</a:t>
            </a:fld>
            <a:endParaRPr dirty="0"/>
          </a:p>
        </p:txBody>
      </p:sp>
      <p:sp>
        <p:nvSpPr>
          <p:cNvPr id="12" name="Espaço Reservado para Texto 2"/>
          <p:cNvSpPr>
            <a:spLocks noGrp="1"/>
          </p:cNvSpPr>
          <p:nvPr>
            <p:ph type="body" sz="quarter" idx="11" hasCustomPrompt="1"/>
          </p:nvPr>
        </p:nvSpPr>
        <p:spPr>
          <a:xfrm>
            <a:off x="481013" y="571654"/>
            <a:ext cx="8215312" cy="281914"/>
          </a:xfrm>
          <a:prstGeom prst="rect">
            <a:avLst/>
          </a:prstGeom>
        </p:spPr>
        <p:txBody>
          <a:bodyPr anchor="ctr">
            <a:noAutofit/>
          </a:bodyPr>
          <a:lstStyle>
            <a:lvl1pPr marL="0" indent="0">
              <a:buNone/>
              <a:defRPr sz="1400" baseline="0">
                <a:solidFill>
                  <a:schemeClr val="bg1"/>
                </a:solidFill>
                <a:latin typeface="Neo Sans Pro" panose="020B0504030504040204" pitchFamily="34" charset="0"/>
              </a:defRPr>
            </a:lvl1pPr>
            <a:lvl2pPr marL="457200" indent="0">
              <a:buNone/>
              <a:defRPr/>
            </a:lvl2pPr>
            <a:lvl3pPr marL="914400" indent="0">
              <a:buNone/>
              <a:defRPr/>
            </a:lvl3pPr>
            <a:lvl4pPr marL="1371600" indent="0">
              <a:buNone/>
              <a:defRPr/>
            </a:lvl4pPr>
            <a:lvl5pPr marL="1828800" indent="0">
              <a:buNone/>
              <a:defRPr/>
            </a:lvl5pPr>
          </a:lstStyle>
          <a:p>
            <a:pPr lvl="0"/>
            <a:r>
              <a:rPr lang="pt-BR" dirty="0" smtClean="0"/>
              <a:t>subtítulo horizontal do slide</a:t>
            </a:r>
            <a:endParaRPr lang="pt-BR" dirty="0"/>
          </a:p>
        </p:txBody>
      </p:sp>
    </p:spTree>
    <p:extLst>
      <p:ext uri="{BB962C8B-B14F-4D97-AF65-F5344CB8AC3E}">
        <p14:creationId xmlns:p14="http://schemas.microsoft.com/office/powerpoint/2010/main" val="2344044988"/>
      </p:ext>
    </p:extLst>
  </p:cSld>
  <p:clrMapOvr>
    <a:masterClrMapping/>
  </p:clrMapOvr>
  <p:timing>
    <p:tnLst>
      <p:par>
        <p:cTn id="1" dur="indefinite" restart="never" nodeType="tmRoot"/>
      </p:par>
    </p:tnLst>
  </p:timing>
  <p:hf hdr="0" ftr="0" dt="0"/>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1_Blank - no pagination">
    <p:spTree>
      <p:nvGrpSpPr>
        <p:cNvPr id="1" name=""/>
        <p:cNvGrpSpPr/>
        <p:nvPr/>
      </p:nvGrpSpPr>
      <p:grpSpPr>
        <a:xfrm>
          <a:off x="0" y="0"/>
          <a:ext cx="0" cy="0"/>
          <a:chOff x="0" y="0"/>
          <a:chExt cx="0" cy="0"/>
        </a:xfrm>
      </p:grpSpPr>
      <p:sp>
        <p:nvSpPr>
          <p:cNvPr id="9" name="Retângulo com Canto Aparado do Mesmo Lado 8"/>
          <p:cNvSpPr/>
          <p:nvPr/>
        </p:nvSpPr>
        <p:spPr>
          <a:xfrm>
            <a:off x="-47390" y="-89522"/>
            <a:ext cx="9260216" cy="5322544"/>
          </a:xfrm>
          <a:prstGeom prst="snip2SameRect">
            <a:avLst>
              <a:gd name="adj1" fmla="val 0"/>
              <a:gd name="adj2" fmla="val 0"/>
            </a:avLst>
          </a:prstGeom>
          <a:solidFill>
            <a:srgbClr val="5A2D91"/>
          </a:solid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pt-BR">
              <a:solidFill>
                <a:srgbClr val="000000"/>
              </a:solidFill>
            </a:endParaRPr>
          </a:p>
        </p:txBody>
      </p:sp>
      <p:cxnSp>
        <p:nvCxnSpPr>
          <p:cNvPr id="7" name="Straight Connector 5"/>
          <p:cNvCxnSpPr/>
          <p:nvPr/>
        </p:nvCxnSpPr>
        <p:spPr>
          <a:xfrm>
            <a:off x="-596030" y="-172251"/>
            <a:ext cx="985582" cy="985582"/>
          </a:xfrm>
          <a:prstGeom prst="line">
            <a:avLst/>
          </a:prstGeom>
          <a:ln w="12700" cmpd="sng">
            <a:solidFill>
              <a:srgbClr val="FFB900"/>
            </a:solidFill>
          </a:ln>
          <a:effectLst/>
        </p:spPr>
        <p:style>
          <a:lnRef idx="2">
            <a:schemeClr val="accent1"/>
          </a:lnRef>
          <a:fillRef idx="0">
            <a:schemeClr val="accent1"/>
          </a:fillRef>
          <a:effectRef idx="1">
            <a:schemeClr val="accent1"/>
          </a:effectRef>
          <a:fontRef idx="minor">
            <a:schemeClr val="tx1"/>
          </a:fontRef>
        </p:style>
      </p:cxnSp>
      <p:pic>
        <p:nvPicPr>
          <p:cNvPr id="8" name="Imagem 7"/>
          <p:cNvPicPr>
            <a:picLocks noChangeAspect="1"/>
          </p:cNvPicPr>
          <p:nvPr/>
        </p:nvPicPr>
        <p:blipFill rotWithShape="1">
          <a:blip r:embed="rId2">
            <a:extLst>
              <a:ext uri="{28A0092B-C50C-407E-A947-70E740481C1C}">
                <a14:useLocalDpi xmlns:a14="http://schemas.microsoft.com/office/drawing/2010/main" val="0"/>
              </a:ext>
            </a:extLst>
          </a:blip>
          <a:srcRect b="13882"/>
          <a:stretch/>
        </p:blipFill>
        <p:spPr>
          <a:xfrm>
            <a:off x="433570" y="4696779"/>
            <a:ext cx="544545" cy="331931"/>
          </a:xfrm>
          <a:prstGeom prst="rect">
            <a:avLst/>
          </a:prstGeom>
        </p:spPr>
      </p:pic>
    </p:spTree>
    <p:extLst>
      <p:ext uri="{BB962C8B-B14F-4D97-AF65-F5344CB8AC3E}">
        <p14:creationId xmlns:p14="http://schemas.microsoft.com/office/powerpoint/2010/main" val="2811288861"/>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Section Header 1">
    <p:spTree>
      <p:nvGrpSpPr>
        <p:cNvPr id="1" name=""/>
        <p:cNvGrpSpPr/>
        <p:nvPr/>
      </p:nvGrpSpPr>
      <p:grpSpPr>
        <a:xfrm>
          <a:off x="0" y="0"/>
          <a:ext cx="0" cy="0"/>
          <a:chOff x="0" y="0"/>
          <a:chExt cx="0" cy="0"/>
        </a:xfrm>
      </p:grpSpPr>
      <p:pic>
        <p:nvPicPr>
          <p:cNvPr id="4" name="Picture 3" descr="linx_abreA.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9006" y="0"/>
            <a:ext cx="9222013" cy="5212206"/>
          </a:xfrm>
          <a:prstGeom prst="rect">
            <a:avLst/>
          </a:prstGeom>
          <a:ln>
            <a:solidFill>
              <a:srgbClr val="5A2D91"/>
            </a:solidFill>
          </a:ln>
        </p:spPr>
      </p:pic>
      <p:cxnSp>
        <p:nvCxnSpPr>
          <p:cNvPr id="5" name="Straight Connector 4"/>
          <p:cNvCxnSpPr/>
          <p:nvPr/>
        </p:nvCxnSpPr>
        <p:spPr>
          <a:xfrm>
            <a:off x="7952129" y="3942322"/>
            <a:ext cx="1269884" cy="1269884"/>
          </a:xfrm>
          <a:prstGeom prst="line">
            <a:avLst/>
          </a:prstGeom>
          <a:ln w="12700" cmpd="sng">
            <a:solidFill>
              <a:schemeClr val="tx2"/>
            </a:solidFill>
          </a:ln>
          <a:effectLst/>
        </p:spPr>
        <p:style>
          <a:lnRef idx="2">
            <a:schemeClr val="accent1"/>
          </a:lnRef>
          <a:fillRef idx="0">
            <a:schemeClr val="accent1"/>
          </a:fillRef>
          <a:effectRef idx="1">
            <a:schemeClr val="accent1"/>
          </a:effectRef>
          <a:fontRef idx="minor">
            <a:schemeClr val="tx1"/>
          </a:fontRef>
        </p:style>
      </p:cxnSp>
      <p:sp>
        <p:nvSpPr>
          <p:cNvPr id="9" name="Title 1"/>
          <p:cNvSpPr>
            <a:spLocks noGrp="1"/>
          </p:cNvSpPr>
          <p:nvPr>
            <p:ph type="title" hasCustomPrompt="1"/>
          </p:nvPr>
        </p:nvSpPr>
        <p:spPr>
          <a:xfrm>
            <a:off x="704529" y="1284270"/>
            <a:ext cx="6264695" cy="2736304"/>
          </a:xfrm>
          <a:prstGeom prst="rect">
            <a:avLst/>
          </a:prstGeom>
        </p:spPr>
        <p:txBody>
          <a:bodyPr anchor="ctr"/>
          <a:lstStyle>
            <a:lvl1pPr>
              <a:lnSpc>
                <a:spcPct val="110000"/>
              </a:lnSpc>
              <a:defRPr sz="5400" baseline="0">
                <a:solidFill>
                  <a:srgbClr val="FFB900"/>
                </a:solidFill>
              </a:defRPr>
            </a:lvl1pPr>
          </a:lstStyle>
          <a:p>
            <a:r>
              <a:rPr lang="en-US" dirty="0" smtClean="0"/>
              <a:t>Clique </a:t>
            </a:r>
            <a:r>
              <a:rPr lang="en-US" dirty="0" err="1" smtClean="0"/>
              <a:t>para</a:t>
            </a:r>
            <a:r>
              <a:rPr lang="en-US" dirty="0" smtClean="0"/>
              <a:t> </a:t>
            </a:r>
            <a:r>
              <a:rPr lang="en-US" dirty="0" err="1" smtClean="0"/>
              <a:t>editar</a:t>
            </a:r>
            <a:r>
              <a:rPr lang="en-US" dirty="0" smtClean="0"/>
              <a:t> </a:t>
            </a:r>
            <a:br>
              <a:rPr lang="en-US" dirty="0" smtClean="0"/>
            </a:br>
            <a:r>
              <a:rPr lang="en-US" dirty="0" smtClean="0"/>
              <a:t>o </a:t>
            </a:r>
            <a:r>
              <a:rPr lang="en-US" dirty="0" err="1" smtClean="0"/>
              <a:t>título</a:t>
            </a:r>
            <a:r>
              <a:rPr lang="en-US" dirty="0" smtClean="0"/>
              <a:t> da </a:t>
            </a:r>
            <a:r>
              <a:rPr lang="en-US" dirty="0" err="1" smtClean="0"/>
              <a:t>abertura</a:t>
            </a:r>
            <a:endParaRPr lang="en-US" dirty="0"/>
          </a:p>
        </p:txBody>
      </p:sp>
    </p:spTree>
    <p:extLst>
      <p:ext uri="{BB962C8B-B14F-4D97-AF65-F5344CB8AC3E}">
        <p14:creationId xmlns:p14="http://schemas.microsoft.com/office/powerpoint/2010/main" val="1203890550"/>
      </p:ext>
    </p:extLst>
  </p:cSld>
  <p:clrMapOvr>
    <a:masterClrMapping/>
  </p:clrMapOvr>
  <p:timing>
    <p:tnLst>
      <p:par>
        <p:cTn id="1" dur="indefinite" restart="never" nodeType="tmRoot"/>
      </p:par>
    </p:tnLst>
  </p:timing>
  <p:hf hdr="0" ftr="0" dt="0"/>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1_Comparação">
    <p:spTree>
      <p:nvGrpSpPr>
        <p:cNvPr id="1" name=""/>
        <p:cNvGrpSpPr/>
        <p:nvPr/>
      </p:nvGrpSpPr>
      <p:grpSpPr>
        <a:xfrm>
          <a:off x="0" y="0"/>
          <a:ext cx="0" cy="0"/>
          <a:chOff x="0" y="0"/>
          <a:chExt cx="0" cy="0"/>
        </a:xfrm>
      </p:grpSpPr>
      <p:sp>
        <p:nvSpPr>
          <p:cNvPr id="10" name="Espaço Reservado para Título 1"/>
          <p:cNvSpPr>
            <a:spLocks noGrp="1"/>
          </p:cNvSpPr>
          <p:nvPr>
            <p:ph type="title" hasCustomPrompt="1"/>
          </p:nvPr>
        </p:nvSpPr>
        <p:spPr>
          <a:xfrm>
            <a:off x="480786" y="548680"/>
            <a:ext cx="1657561" cy="792088"/>
          </a:xfrm>
          <a:prstGeom prst="rect">
            <a:avLst/>
          </a:prstGeom>
        </p:spPr>
        <p:txBody>
          <a:bodyPr vert="horz" lIns="91413" tIns="45708" rIns="91413" bIns="45708" rtlCol="0" anchor="t">
            <a:noAutofit/>
          </a:bodyPr>
          <a:lstStyle/>
          <a:p>
            <a:r>
              <a:rPr lang="pt-BR" dirty="0" smtClean="0"/>
              <a:t>título vertical do slide</a:t>
            </a:r>
            <a:endParaRPr lang="pt-BR" dirty="0"/>
          </a:p>
        </p:txBody>
      </p:sp>
      <p:sp>
        <p:nvSpPr>
          <p:cNvPr id="12" name="Espaço Reservado para Número de Slide 5"/>
          <p:cNvSpPr>
            <a:spLocks noGrp="1"/>
          </p:cNvSpPr>
          <p:nvPr>
            <p:ph type="sldNum" sz="quarter" idx="4"/>
          </p:nvPr>
        </p:nvSpPr>
        <p:spPr>
          <a:xfrm>
            <a:off x="8189887" y="4803542"/>
            <a:ext cx="506505" cy="144016"/>
          </a:xfrm>
          <a:prstGeom prst="rect">
            <a:avLst/>
          </a:prstGeom>
        </p:spPr>
        <p:txBody>
          <a:bodyPr vert="horz" lIns="91413" tIns="45708" rIns="91413" bIns="45708" rtlCol="0" anchor="ctr"/>
          <a:lstStyle>
            <a:lvl1pPr algn="r">
              <a:defRPr lang="pt-BR" sz="1200" smtClean="0">
                <a:solidFill>
                  <a:srgbClr val="FAB900"/>
                </a:solidFill>
                <a:latin typeface="Verdana"/>
                <a:cs typeface="Verdana"/>
              </a:defRPr>
            </a:lvl1pPr>
          </a:lstStyle>
          <a:p>
            <a:fld id="{45E1CD6A-3B87-4D97-ADBC-0D3947A19743}" type="slidenum">
              <a:rPr/>
              <a:pPr/>
              <a:t>‹nº›</a:t>
            </a:fld>
            <a:endParaRPr dirty="0"/>
          </a:p>
        </p:txBody>
      </p:sp>
      <p:sp>
        <p:nvSpPr>
          <p:cNvPr id="5" name="Text Placeholder 15"/>
          <p:cNvSpPr>
            <a:spLocks noGrp="1"/>
          </p:cNvSpPr>
          <p:nvPr>
            <p:ph type="body" sz="quarter" idx="10"/>
          </p:nvPr>
        </p:nvSpPr>
        <p:spPr>
          <a:xfrm>
            <a:off x="2360711" y="548680"/>
            <a:ext cx="6335681" cy="3737203"/>
          </a:xfrm>
          <a:prstGeom prst="rect">
            <a:avLst/>
          </a:prstGeom>
        </p:spPr>
        <p:txBody>
          <a:bodyPr/>
          <a:lstStyle>
            <a:lvl1pPr>
              <a:lnSpc>
                <a:spcPct val="130000"/>
              </a:lnSpc>
              <a:defRPr>
                <a:solidFill>
                  <a:srgbClr val="000000"/>
                </a:solidFill>
                <a:latin typeface="Neo Sans Pro"/>
                <a:cs typeface="Neo Sans Pro"/>
              </a:defRPr>
            </a:lvl1pPr>
            <a:lvl2pPr>
              <a:lnSpc>
                <a:spcPct val="130000"/>
              </a:lnSpc>
              <a:defRPr sz="1100">
                <a:solidFill>
                  <a:srgbClr val="000000"/>
                </a:solidFill>
                <a:latin typeface="Neo Sans Pro"/>
                <a:cs typeface="Neo Sans Pro"/>
              </a:defRPr>
            </a:lvl2pPr>
          </a:lstStyle>
          <a:p>
            <a:pPr lvl="0"/>
            <a:r>
              <a:rPr lang="pt-BR" smtClean="0"/>
              <a:t>Clique para editar o texto mestre</a:t>
            </a:r>
          </a:p>
          <a:p>
            <a:pPr lvl="1"/>
            <a:r>
              <a:rPr lang="pt-BR" smtClean="0"/>
              <a:t>Segundo nível</a:t>
            </a:r>
          </a:p>
        </p:txBody>
      </p:sp>
      <p:sp>
        <p:nvSpPr>
          <p:cNvPr id="6" name="Espaço Reservado para Texto 2"/>
          <p:cNvSpPr>
            <a:spLocks noGrp="1"/>
          </p:cNvSpPr>
          <p:nvPr>
            <p:ph type="body" sz="quarter" idx="11" hasCustomPrompt="1"/>
          </p:nvPr>
        </p:nvSpPr>
        <p:spPr>
          <a:xfrm>
            <a:off x="480786" y="1448962"/>
            <a:ext cx="1657561" cy="1454097"/>
          </a:xfrm>
          <a:prstGeom prst="rect">
            <a:avLst/>
          </a:prstGeom>
        </p:spPr>
        <p:txBody>
          <a:bodyPr anchor="t">
            <a:normAutofit/>
          </a:bodyPr>
          <a:lstStyle>
            <a:lvl1pPr marL="0" indent="0">
              <a:buNone/>
              <a:defRPr sz="1400" baseline="0">
                <a:solidFill>
                  <a:schemeClr val="tx1"/>
                </a:solidFill>
                <a:latin typeface="Neo Sans Pro" panose="020B0504030504040204" pitchFamily="34" charset="0"/>
              </a:defRPr>
            </a:lvl1pPr>
            <a:lvl2pPr marL="457200" indent="0">
              <a:buNone/>
              <a:defRPr/>
            </a:lvl2pPr>
            <a:lvl3pPr marL="914400" indent="0">
              <a:buNone/>
              <a:defRPr/>
            </a:lvl3pPr>
            <a:lvl4pPr marL="1371600" indent="0">
              <a:buNone/>
              <a:defRPr/>
            </a:lvl4pPr>
            <a:lvl5pPr marL="1828800" indent="0">
              <a:buNone/>
              <a:defRPr/>
            </a:lvl5pPr>
          </a:lstStyle>
          <a:p>
            <a:pPr lvl="0"/>
            <a:r>
              <a:rPr lang="pt-BR" dirty="0" smtClean="0"/>
              <a:t>subtítulo horizontal do slide</a:t>
            </a:r>
            <a:endParaRPr lang="pt-BR" dirty="0"/>
          </a:p>
        </p:txBody>
      </p:sp>
    </p:spTree>
    <p:extLst>
      <p:ext uri="{BB962C8B-B14F-4D97-AF65-F5344CB8AC3E}">
        <p14:creationId xmlns:p14="http://schemas.microsoft.com/office/powerpoint/2010/main" val="407693426"/>
      </p:ext>
    </p:extLst>
  </p:cSld>
  <p:clrMapOvr>
    <a:masterClrMapping/>
  </p:clrMapOvr>
  <p:timing>
    <p:tnLst>
      <p:par>
        <p:cTn id="1" dur="indefinite" restart="never" nodeType="tmRoot"/>
      </p:par>
    </p:tnLst>
  </p:timing>
  <p:hf hdr="0" ftr="0" dt="0"/>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1_Em branco - sem paginação">
    <p:spTree>
      <p:nvGrpSpPr>
        <p:cNvPr id="1" name=""/>
        <p:cNvGrpSpPr/>
        <p:nvPr/>
      </p:nvGrpSpPr>
      <p:grpSpPr>
        <a:xfrm>
          <a:off x="0" y="0"/>
          <a:ext cx="0" cy="0"/>
          <a:chOff x="0" y="0"/>
          <a:chExt cx="0" cy="0"/>
        </a:xfrm>
      </p:grpSpPr>
    </p:spTree>
    <p:extLst>
      <p:ext uri="{BB962C8B-B14F-4D97-AF65-F5344CB8AC3E}">
        <p14:creationId xmlns:p14="http://schemas.microsoft.com/office/powerpoint/2010/main" val="3077209177"/>
      </p:ext>
    </p:extLst>
  </p:cSld>
  <p:clrMapOvr>
    <a:masterClrMapping/>
  </p:clrMapOvr>
  <p:timing>
    <p:tnLst>
      <p:par>
        <p:cTn id="1" dur="indefinite" restart="never" nodeType="tmRoot"/>
      </p:par>
    </p:tnLst>
  </p:timing>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1_Basico">
    <p:spTree>
      <p:nvGrpSpPr>
        <p:cNvPr id="1" name=""/>
        <p:cNvGrpSpPr/>
        <p:nvPr/>
      </p:nvGrpSpPr>
      <p:grpSpPr>
        <a:xfrm>
          <a:off x="0" y="0"/>
          <a:ext cx="0" cy="0"/>
          <a:chOff x="0" y="0"/>
          <a:chExt cx="0" cy="0"/>
        </a:xfrm>
      </p:grpSpPr>
      <p:sp>
        <p:nvSpPr>
          <p:cNvPr id="6" name="Espaço Reservado para Número de Slide 5"/>
          <p:cNvSpPr>
            <a:spLocks noGrp="1"/>
          </p:cNvSpPr>
          <p:nvPr>
            <p:ph type="sldNum" sz="quarter" idx="12"/>
          </p:nvPr>
        </p:nvSpPr>
        <p:spPr/>
        <p:txBody>
          <a:bodyPr/>
          <a:lstStyle/>
          <a:p>
            <a:fld id="{3C8441E2-212D-4D20-8DAE-02BC14642C64}" type="slidenum">
              <a:rPr>
                <a:solidFill>
                  <a:prstClr val="black">
                    <a:tint val="75000"/>
                  </a:prstClr>
                </a:solidFill>
              </a:rPr>
              <a:pPr/>
              <a:t>‹nº›</a:t>
            </a:fld>
            <a:endParaRPr>
              <a:solidFill>
                <a:prstClr val="black">
                  <a:tint val="75000"/>
                </a:prstClr>
              </a:solidFill>
            </a:endParaRPr>
          </a:p>
        </p:txBody>
      </p:sp>
      <p:sp>
        <p:nvSpPr>
          <p:cNvPr id="2" name="Retângulo 1"/>
          <p:cNvSpPr/>
          <p:nvPr userDrawn="1"/>
        </p:nvSpPr>
        <p:spPr>
          <a:xfrm>
            <a:off x="0" y="0"/>
            <a:ext cx="9144000" cy="51435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pt-BR">
              <a:solidFill>
                <a:srgbClr val="FFFFFF"/>
              </a:solidFill>
            </a:endParaRPr>
          </a:p>
        </p:txBody>
      </p:sp>
    </p:spTree>
    <p:extLst>
      <p:ext uri="{BB962C8B-B14F-4D97-AF65-F5344CB8AC3E}">
        <p14:creationId xmlns:p14="http://schemas.microsoft.com/office/powerpoint/2010/main" val="3923280788"/>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1_Title Slide 1">
    <p:spTree>
      <p:nvGrpSpPr>
        <p:cNvPr id="1" name=""/>
        <p:cNvGrpSpPr/>
        <p:nvPr/>
      </p:nvGrpSpPr>
      <p:grpSpPr>
        <a:xfrm>
          <a:off x="0" y="0"/>
          <a:ext cx="0" cy="0"/>
          <a:chOff x="0" y="0"/>
          <a:chExt cx="0" cy="0"/>
        </a:xfrm>
      </p:grpSpPr>
      <p:sp>
        <p:nvSpPr>
          <p:cNvPr id="3" name="Retângulo com Canto Aparado do Mesmo Lado 2"/>
          <p:cNvSpPr/>
          <p:nvPr/>
        </p:nvSpPr>
        <p:spPr>
          <a:xfrm>
            <a:off x="-47390" y="-89522"/>
            <a:ext cx="9260216" cy="5322544"/>
          </a:xfrm>
          <a:prstGeom prst="snip2SameRect">
            <a:avLst>
              <a:gd name="adj1" fmla="val 0"/>
              <a:gd name="adj2" fmla="val 0"/>
            </a:avLst>
          </a:prstGeom>
          <a:solidFill>
            <a:srgbClr val="5A2D91"/>
          </a:solid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pt-BR"/>
          </a:p>
        </p:txBody>
      </p:sp>
      <p:cxnSp>
        <p:nvCxnSpPr>
          <p:cNvPr id="6" name="Straight Connector 5"/>
          <p:cNvCxnSpPr/>
          <p:nvPr/>
        </p:nvCxnSpPr>
        <p:spPr>
          <a:xfrm>
            <a:off x="-47390" y="1838486"/>
            <a:ext cx="985582" cy="985582"/>
          </a:xfrm>
          <a:prstGeom prst="line">
            <a:avLst/>
          </a:prstGeom>
          <a:ln w="12700" cmpd="sng">
            <a:solidFill>
              <a:schemeClr val="tx2"/>
            </a:solidFill>
          </a:ln>
          <a:effectLst/>
        </p:spPr>
        <p:style>
          <a:lnRef idx="2">
            <a:schemeClr val="accent1"/>
          </a:lnRef>
          <a:fillRef idx="0">
            <a:schemeClr val="accent1"/>
          </a:fillRef>
          <a:effectRef idx="1">
            <a:schemeClr val="accent1"/>
          </a:effectRef>
          <a:fontRef idx="minor">
            <a:schemeClr val="tx1"/>
          </a:fontRef>
        </p:style>
      </p:cxnSp>
      <p:sp>
        <p:nvSpPr>
          <p:cNvPr id="9" name="Espaço Reservado para Título 1"/>
          <p:cNvSpPr>
            <a:spLocks noGrp="1"/>
          </p:cNvSpPr>
          <p:nvPr>
            <p:ph type="title" hasCustomPrompt="1"/>
          </p:nvPr>
        </p:nvSpPr>
        <p:spPr>
          <a:xfrm>
            <a:off x="1469898" y="2516084"/>
            <a:ext cx="7226493" cy="1296144"/>
          </a:xfrm>
          <a:prstGeom prst="rect">
            <a:avLst/>
          </a:prstGeom>
        </p:spPr>
        <p:txBody>
          <a:bodyPr vert="horz" lIns="91413" tIns="45708" rIns="91413" bIns="45708" rtlCol="0" anchor="t">
            <a:noAutofit/>
          </a:bodyPr>
          <a:lstStyle>
            <a:lvl1pPr>
              <a:lnSpc>
                <a:spcPct val="100000"/>
              </a:lnSpc>
              <a:defRPr sz="4400" baseline="0">
                <a:solidFill>
                  <a:srgbClr val="FFB900"/>
                </a:solidFill>
                <a:latin typeface="Dosis ExtraLight"/>
                <a:cs typeface="Dosis ExtraLight"/>
              </a:defRPr>
            </a:lvl1pPr>
          </a:lstStyle>
          <a:p>
            <a:r>
              <a:rPr lang="pt-BR" dirty="0" smtClean="0"/>
              <a:t>ADICIONE O TÍTULO</a:t>
            </a:r>
            <a:endParaRPr lang="pt-BR" dirty="0"/>
          </a:p>
        </p:txBody>
      </p:sp>
      <p:sp>
        <p:nvSpPr>
          <p:cNvPr id="10" name="Text Placeholder 5"/>
          <p:cNvSpPr>
            <a:spLocks noGrp="1"/>
          </p:cNvSpPr>
          <p:nvPr>
            <p:ph type="body" sz="quarter" idx="10" hasCustomPrompt="1"/>
          </p:nvPr>
        </p:nvSpPr>
        <p:spPr>
          <a:xfrm>
            <a:off x="1469477" y="4028624"/>
            <a:ext cx="7226914" cy="647700"/>
          </a:xfrm>
          <a:prstGeom prst="rect">
            <a:avLst/>
          </a:prstGeom>
        </p:spPr>
        <p:txBody>
          <a:bodyPr>
            <a:normAutofit/>
          </a:bodyPr>
          <a:lstStyle>
            <a:lvl1pPr marL="0" marR="0" indent="0" algn="l" defTabSz="914124" rtl="0" eaLnBrk="1" fontAlgn="auto" latinLnBrk="0" hangingPunct="1">
              <a:lnSpc>
                <a:spcPct val="100000"/>
              </a:lnSpc>
              <a:spcBef>
                <a:spcPct val="20000"/>
              </a:spcBef>
              <a:spcAft>
                <a:spcPts val="0"/>
              </a:spcAft>
              <a:buClrTx/>
              <a:buSzTx/>
              <a:buFont typeface="Arial" panose="020B0604020202020204" pitchFamily="34" charset="0"/>
              <a:buNone/>
              <a:tabLst/>
              <a:defRPr sz="2000" b="0" i="0" baseline="0">
                <a:solidFill>
                  <a:srgbClr val="FFFFFF"/>
                </a:solidFill>
                <a:latin typeface="Dosis Bold"/>
                <a:cs typeface="Dosis Bold"/>
              </a:defRPr>
            </a:lvl1pPr>
          </a:lstStyle>
          <a:p>
            <a:pPr marL="0" marR="0" lvl="0" indent="0" algn="l" defTabSz="914124" rtl="0" eaLnBrk="1" fontAlgn="auto" latinLnBrk="0" hangingPunct="1">
              <a:lnSpc>
                <a:spcPct val="100000"/>
              </a:lnSpc>
              <a:spcBef>
                <a:spcPct val="20000"/>
              </a:spcBef>
              <a:spcAft>
                <a:spcPts val="0"/>
              </a:spcAft>
              <a:buClrTx/>
              <a:buSzTx/>
              <a:buFont typeface="Arial" panose="020B0604020202020204" pitchFamily="34" charset="0"/>
              <a:buNone/>
              <a:tabLst/>
              <a:defRPr/>
            </a:pPr>
            <a:r>
              <a:rPr lang="en-US" dirty="0" err="1" smtClean="0"/>
              <a:t>adicione</a:t>
            </a:r>
            <a:r>
              <a:rPr lang="en-US" dirty="0" smtClean="0"/>
              <a:t> o sub </a:t>
            </a:r>
            <a:r>
              <a:rPr lang="en-US" dirty="0" err="1" smtClean="0"/>
              <a:t>título</a:t>
            </a:r>
            <a:endParaRPr lang="en-US" dirty="0"/>
          </a:p>
        </p:txBody>
      </p:sp>
      <p:pic>
        <p:nvPicPr>
          <p:cNvPr id="7" name="Imagem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83916" y="800205"/>
            <a:ext cx="2170010" cy="1535960"/>
          </a:xfrm>
          <a:prstGeom prst="rect">
            <a:avLst/>
          </a:prstGeom>
        </p:spPr>
      </p:pic>
    </p:spTree>
    <p:extLst>
      <p:ext uri="{BB962C8B-B14F-4D97-AF65-F5344CB8AC3E}">
        <p14:creationId xmlns:p14="http://schemas.microsoft.com/office/powerpoint/2010/main" val="1214058730"/>
      </p:ext>
    </p:extLst>
  </p:cSld>
  <p:clrMapOvr>
    <a:masterClrMapping/>
  </p:clrMapOvr>
  <p:timing>
    <p:tnLst>
      <p:par>
        <p:cTn id="1" dur="indefinite" restart="never" nodeType="tmRoot"/>
      </p:par>
    </p:tnLst>
  </p:timing>
  <p:hf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1_Section Header 1">
    <p:spTree>
      <p:nvGrpSpPr>
        <p:cNvPr id="1" name=""/>
        <p:cNvGrpSpPr/>
        <p:nvPr/>
      </p:nvGrpSpPr>
      <p:grpSpPr>
        <a:xfrm>
          <a:off x="0" y="0"/>
          <a:ext cx="0" cy="0"/>
          <a:chOff x="0" y="0"/>
          <a:chExt cx="0" cy="0"/>
        </a:xfrm>
      </p:grpSpPr>
      <p:sp>
        <p:nvSpPr>
          <p:cNvPr id="6" name="Retângulo com Canto Aparado do Mesmo Lado 5"/>
          <p:cNvSpPr/>
          <p:nvPr/>
        </p:nvSpPr>
        <p:spPr>
          <a:xfrm>
            <a:off x="-47390" y="-68826"/>
            <a:ext cx="9260216" cy="5322544"/>
          </a:xfrm>
          <a:prstGeom prst="snip2SameRect">
            <a:avLst>
              <a:gd name="adj1" fmla="val 0"/>
              <a:gd name="adj2" fmla="val 0"/>
            </a:avLst>
          </a:prstGeom>
          <a:solidFill>
            <a:srgbClr val="5A2D91"/>
          </a:solid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pt-BR"/>
          </a:p>
        </p:txBody>
      </p:sp>
      <p:cxnSp>
        <p:nvCxnSpPr>
          <p:cNvPr id="5" name="Straight Connector 4"/>
          <p:cNvCxnSpPr/>
          <p:nvPr/>
        </p:nvCxnSpPr>
        <p:spPr>
          <a:xfrm>
            <a:off x="7952129" y="3942322"/>
            <a:ext cx="1269884" cy="1269884"/>
          </a:xfrm>
          <a:prstGeom prst="line">
            <a:avLst/>
          </a:prstGeom>
          <a:ln w="12700" cmpd="sng">
            <a:solidFill>
              <a:schemeClr val="tx2"/>
            </a:solidFill>
          </a:ln>
          <a:effectLst/>
        </p:spPr>
        <p:style>
          <a:lnRef idx="2">
            <a:schemeClr val="accent1"/>
          </a:lnRef>
          <a:fillRef idx="0">
            <a:schemeClr val="accent1"/>
          </a:fillRef>
          <a:effectRef idx="1">
            <a:schemeClr val="accent1"/>
          </a:effectRef>
          <a:fontRef idx="minor">
            <a:schemeClr val="tx1"/>
          </a:fontRef>
        </p:style>
      </p:cxnSp>
      <p:sp>
        <p:nvSpPr>
          <p:cNvPr id="9" name="Title 1"/>
          <p:cNvSpPr>
            <a:spLocks noGrp="1"/>
          </p:cNvSpPr>
          <p:nvPr>
            <p:ph type="title" hasCustomPrompt="1"/>
          </p:nvPr>
        </p:nvSpPr>
        <p:spPr>
          <a:xfrm>
            <a:off x="704529" y="1284270"/>
            <a:ext cx="6264695" cy="2736304"/>
          </a:xfrm>
          <a:prstGeom prst="rect">
            <a:avLst/>
          </a:prstGeom>
        </p:spPr>
        <p:txBody>
          <a:bodyPr anchor="ctr"/>
          <a:lstStyle>
            <a:lvl1pPr>
              <a:lnSpc>
                <a:spcPct val="110000"/>
              </a:lnSpc>
              <a:defRPr sz="5400" baseline="0">
                <a:solidFill>
                  <a:srgbClr val="FFB900"/>
                </a:solidFill>
              </a:defRPr>
            </a:lvl1pPr>
          </a:lstStyle>
          <a:p>
            <a:r>
              <a:rPr lang="en-US" dirty="0" smtClean="0"/>
              <a:t>Clique </a:t>
            </a:r>
            <a:r>
              <a:rPr lang="en-US" dirty="0" err="1" smtClean="0"/>
              <a:t>para</a:t>
            </a:r>
            <a:r>
              <a:rPr lang="en-US" dirty="0" smtClean="0"/>
              <a:t> </a:t>
            </a:r>
            <a:r>
              <a:rPr lang="en-US" dirty="0" err="1" smtClean="0"/>
              <a:t>editar</a:t>
            </a:r>
            <a:r>
              <a:rPr lang="en-US" dirty="0" smtClean="0"/>
              <a:t> </a:t>
            </a:r>
            <a:br>
              <a:rPr lang="en-US" dirty="0" smtClean="0"/>
            </a:br>
            <a:r>
              <a:rPr lang="en-US" dirty="0" smtClean="0"/>
              <a:t>o </a:t>
            </a:r>
            <a:r>
              <a:rPr lang="en-US" dirty="0" err="1" smtClean="0"/>
              <a:t>título</a:t>
            </a:r>
            <a:r>
              <a:rPr lang="en-US" dirty="0" smtClean="0"/>
              <a:t> da </a:t>
            </a:r>
            <a:r>
              <a:rPr lang="en-US" dirty="0" err="1" smtClean="0"/>
              <a:t>abertura</a:t>
            </a:r>
            <a:endParaRPr lang="en-US" dirty="0"/>
          </a:p>
        </p:txBody>
      </p:sp>
    </p:spTree>
    <p:extLst>
      <p:ext uri="{BB962C8B-B14F-4D97-AF65-F5344CB8AC3E}">
        <p14:creationId xmlns:p14="http://schemas.microsoft.com/office/powerpoint/2010/main" val="239066078"/>
      </p:ext>
    </p:extLst>
  </p:cSld>
  <p:clrMapOvr>
    <a:masterClrMapping/>
  </p:clrMapOvr>
  <p:timing>
    <p:tnLst>
      <p:par>
        <p:cTn id="1" dur="indefinite" restart="never" nodeType="tmRoot"/>
      </p:par>
    </p:tnLst>
  </p:timing>
  <p:hf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Content 2B">
    <p:spTree>
      <p:nvGrpSpPr>
        <p:cNvPr id="1" name=""/>
        <p:cNvGrpSpPr/>
        <p:nvPr/>
      </p:nvGrpSpPr>
      <p:grpSpPr>
        <a:xfrm>
          <a:off x="0" y="0"/>
          <a:ext cx="0" cy="0"/>
          <a:chOff x="0" y="0"/>
          <a:chExt cx="0" cy="0"/>
        </a:xfrm>
      </p:grpSpPr>
      <p:sp>
        <p:nvSpPr>
          <p:cNvPr id="9" name="Retângulo com Canto Aparado do Mesmo Lado 8"/>
          <p:cNvSpPr/>
          <p:nvPr/>
        </p:nvSpPr>
        <p:spPr>
          <a:xfrm>
            <a:off x="0" y="-89522"/>
            <a:ext cx="9260216" cy="5322544"/>
          </a:xfrm>
          <a:prstGeom prst="snip2SameRect">
            <a:avLst>
              <a:gd name="adj1" fmla="val 0"/>
              <a:gd name="adj2" fmla="val 0"/>
            </a:avLst>
          </a:prstGeom>
          <a:solidFill>
            <a:srgbClr val="5A2D91"/>
          </a:solid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pt-BR"/>
          </a:p>
        </p:txBody>
      </p:sp>
      <p:pic>
        <p:nvPicPr>
          <p:cNvPr id="11" name="Imagem 10"/>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30753" y="4486153"/>
            <a:ext cx="719068" cy="719068"/>
          </a:xfrm>
          <a:prstGeom prst="rect">
            <a:avLst/>
          </a:prstGeom>
        </p:spPr>
      </p:pic>
      <p:cxnSp>
        <p:nvCxnSpPr>
          <p:cNvPr id="8" name="Straight Connector 7"/>
          <p:cNvCxnSpPr/>
          <p:nvPr/>
        </p:nvCxnSpPr>
        <p:spPr>
          <a:xfrm>
            <a:off x="-47390" y="369592"/>
            <a:ext cx="473837" cy="473837"/>
          </a:xfrm>
          <a:prstGeom prst="line">
            <a:avLst/>
          </a:prstGeom>
          <a:ln w="12700" cmpd="sng">
            <a:solidFill>
              <a:schemeClr val="tx2"/>
            </a:solidFill>
          </a:ln>
          <a:effectLst/>
        </p:spPr>
        <p:style>
          <a:lnRef idx="2">
            <a:schemeClr val="accent1"/>
          </a:lnRef>
          <a:fillRef idx="0">
            <a:schemeClr val="accent1"/>
          </a:fillRef>
          <a:effectRef idx="1">
            <a:schemeClr val="accent1"/>
          </a:effectRef>
          <a:fontRef idx="minor">
            <a:schemeClr val="tx1"/>
          </a:fontRef>
        </p:style>
      </p:cxnSp>
      <p:sp>
        <p:nvSpPr>
          <p:cNvPr id="10" name="Espaço Reservado para Título 1"/>
          <p:cNvSpPr>
            <a:spLocks noGrp="1"/>
          </p:cNvSpPr>
          <p:nvPr>
            <p:ph type="title" hasCustomPrompt="1"/>
          </p:nvPr>
        </p:nvSpPr>
        <p:spPr>
          <a:xfrm>
            <a:off x="480786" y="368617"/>
            <a:ext cx="5319813" cy="398994"/>
          </a:xfrm>
          <a:prstGeom prst="rect">
            <a:avLst/>
          </a:prstGeom>
        </p:spPr>
        <p:txBody>
          <a:bodyPr vert="horz" lIns="91413" tIns="45708" rIns="91413" bIns="45708" rtlCol="0" anchor="t">
            <a:noAutofit/>
          </a:bodyPr>
          <a:lstStyle>
            <a:lvl1pPr>
              <a:defRPr>
                <a:solidFill>
                  <a:schemeClr val="tx2"/>
                </a:solidFill>
              </a:defRPr>
            </a:lvl1pPr>
          </a:lstStyle>
          <a:p>
            <a:r>
              <a:rPr lang="pt-BR" dirty="0" smtClean="0"/>
              <a:t>Título horizontal do slide</a:t>
            </a:r>
            <a:endParaRPr lang="pt-BR" dirty="0"/>
          </a:p>
        </p:txBody>
      </p:sp>
      <p:sp>
        <p:nvSpPr>
          <p:cNvPr id="6" name="Text Placeholder 15"/>
          <p:cNvSpPr>
            <a:spLocks noGrp="1"/>
          </p:cNvSpPr>
          <p:nvPr>
            <p:ph type="body" sz="quarter" idx="10"/>
          </p:nvPr>
        </p:nvSpPr>
        <p:spPr>
          <a:xfrm>
            <a:off x="480787" y="1127732"/>
            <a:ext cx="8215606" cy="3158151"/>
          </a:xfrm>
          <a:prstGeom prst="rect">
            <a:avLst/>
          </a:prstGeom>
        </p:spPr>
        <p:txBody>
          <a:bodyPr/>
          <a:lstStyle>
            <a:lvl1pPr>
              <a:lnSpc>
                <a:spcPct val="130000"/>
              </a:lnSpc>
              <a:defRPr>
                <a:solidFill>
                  <a:srgbClr val="FFFFFF"/>
                </a:solidFill>
                <a:latin typeface="Neo Sans Pro"/>
                <a:cs typeface="Neo Sans Pro"/>
              </a:defRPr>
            </a:lvl1pPr>
            <a:lvl2pPr>
              <a:lnSpc>
                <a:spcPct val="130000"/>
              </a:lnSpc>
              <a:defRPr sz="1100">
                <a:solidFill>
                  <a:srgbClr val="FFFFFF"/>
                </a:solidFill>
                <a:latin typeface="Neo Sans Pro"/>
                <a:cs typeface="Neo Sans Pro"/>
              </a:defRPr>
            </a:lvl2pPr>
            <a:lvl3pPr>
              <a:lnSpc>
                <a:spcPct val="130000"/>
              </a:lnSpc>
              <a:defRPr sz="1100">
                <a:solidFill>
                  <a:srgbClr val="FFFFFF"/>
                </a:solidFill>
                <a:latin typeface="Neo Sans Pro"/>
                <a:cs typeface="Neo Sans Pro"/>
              </a:defRPr>
            </a:lvl3pPr>
            <a:lvl4pPr>
              <a:lnSpc>
                <a:spcPct val="130000"/>
              </a:lnSpc>
              <a:defRPr sz="1050">
                <a:solidFill>
                  <a:srgbClr val="FFFFFF"/>
                </a:solidFill>
                <a:latin typeface="Neo Sans Pro"/>
                <a:cs typeface="Neo Sans Pro"/>
              </a:defRPr>
            </a:lvl4pPr>
            <a:lvl5pPr>
              <a:lnSpc>
                <a:spcPct val="130000"/>
              </a:lnSpc>
              <a:defRPr sz="1050">
                <a:solidFill>
                  <a:srgbClr val="FFFFFF"/>
                </a:solidFill>
                <a:latin typeface="Neo Sans Pro"/>
                <a:cs typeface="Neo Sans Pro"/>
              </a:defRPr>
            </a:lvl5pPr>
          </a:lstStyle>
          <a:p>
            <a:pPr lvl="0"/>
            <a:r>
              <a:rPr lang="pt-BR" smtClean="0"/>
              <a:t>Clique para editar 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en-US" dirty="0"/>
          </a:p>
        </p:txBody>
      </p:sp>
      <p:sp>
        <p:nvSpPr>
          <p:cNvPr id="13" name="Espaço Reservado para Número de Slide 5"/>
          <p:cNvSpPr>
            <a:spLocks noGrp="1"/>
          </p:cNvSpPr>
          <p:nvPr>
            <p:ph type="sldNum" sz="quarter" idx="4"/>
          </p:nvPr>
        </p:nvSpPr>
        <p:spPr>
          <a:xfrm>
            <a:off x="8177187" y="4873720"/>
            <a:ext cx="506505" cy="144016"/>
          </a:xfrm>
          <a:prstGeom prst="rect">
            <a:avLst/>
          </a:prstGeom>
        </p:spPr>
        <p:txBody>
          <a:bodyPr vert="horz" lIns="91413" tIns="45708" rIns="91413" bIns="45708" rtlCol="0" anchor="ctr"/>
          <a:lstStyle>
            <a:lvl1pPr algn="r">
              <a:defRPr lang="pt-BR" sz="1200" smtClean="0">
                <a:solidFill>
                  <a:srgbClr val="FAB900"/>
                </a:solidFill>
                <a:latin typeface="Verdana"/>
                <a:cs typeface="Verdana"/>
              </a:defRPr>
            </a:lvl1pPr>
          </a:lstStyle>
          <a:p>
            <a:fld id="{45E1CD6A-3B87-4D97-ADBC-0D3947A19743}" type="slidenum">
              <a:rPr lang="pt-BR" smtClean="0"/>
              <a:pPr/>
              <a:t>‹nº›</a:t>
            </a:fld>
            <a:endParaRPr lang="pt-BR" dirty="0"/>
          </a:p>
        </p:txBody>
      </p:sp>
    </p:spTree>
    <p:extLst>
      <p:ext uri="{BB962C8B-B14F-4D97-AF65-F5344CB8AC3E}">
        <p14:creationId xmlns:p14="http://schemas.microsoft.com/office/powerpoint/2010/main" val="2187522522"/>
      </p:ext>
    </p:extLst>
  </p:cSld>
  <p:clrMapOvr>
    <a:masterClrMapping/>
  </p:clrMapOvr>
  <p:timing>
    <p:tnLst>
      <p:par>
        <p:cTn id="1" dur="indefinite" restart="never" nodeType="tmRoot"/>
      </p:par>
    </p:tnLst>
  </p:timing>
  <p:hf hdr="0" ftr="0" dt="0"/>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ontent 2B - Subtitle">
    <p:spTree>
      <p:nvGrpSpPr>
        <p:cNvPr id="1" name=""/>
        <p:cNvGrpSpPr/>
        <p:nvPr/>
      </p:nvGrpSpPr>
      <p:grpSpPr>
        <a:xfrm>
          <a:off x="0" y="0"/>
          <a:ext cx="0" cy="0"/>
          <a:chOff x="0" y="0"/>
          <a:chExt cx="0" cy="0"/>
        </a:xfrm>
      </p:grpSpPr>
      <p:sp>
        <p:nvSpPr>
          <p:cNvPr id="9" name="Retângulo com Canto Aparado do Mesmo Lado 8"/>
          <p:cNvSpPr/>
          <p:nvPr/>
        </p:nvSpPr>
        <p:spPr>
          <a:xfrm>
            <a:off x="0" y="-89522"/>
            <a:ext cx="9260216" cy="5322544"/>
          </a:xfrm>
          <a:prstGeom prst="snip2SameRect">
            <a:avLst>
              <a:gd name="adj1" fmla="val 0"/>
              <a:gd name="adj2" fmla="val 0"/>
            </a:avLst>
          </a:prstGeom>
          <a:solidFill>
            <a:srgbClr val="5A2D91"/>
          </a:solid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pt-BR"/>
          </a:p>
        </p:txBody>
      </p:sp>
      <p:pic>
        <p:nvPicPr>
          <p:cNvPr id="11" name="Imagem 10"/>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30753" y="4486153"/>
            <a:ext cx="719068" cy="719068"/>
          </a:xfrm>
          <a:prstGeom prst="rect">
            <a:avLst/>
          </a:prstGeom>
        </p:spPr>
      </p:pic>
      <p:cxnSp>
        <p:nvCxnSpPr>
          <p:cNvPr id="8" name="Straight Connector 7"/>
          <p:cNvCxnSpPr/>
          <p:nvPr/>
        </p:nvCxnSpPr>
        <p:spPr>
          <a:xfrm>
            <a:off x="-47390" y="369592"/>
            <a:ext cx="473837" cy="473837"/>
          </a:xfrm>
          <a:prstGeom prst="line">
            <a:avLst/>
          </a:prstGeom>
          <a:ln w="12700" cmpd="sng">
            <a:solidFill>
              <a:schemeClr val="tx2"/>
            </a:solidFill>
          </a:ln>
          <a:effectLst/>
        </p:spPr>
        <p:style>
          <a:lnRef idx="2">
            <a:schemeClr val="accent1"/>
          </a:lnRef>
          <a:fillRef idx="0">
            <a:schemeClr val="accent1"/>
          </a:fillRef>
          <a:effectRef idx="1">
            <a:schemeClr val="accent1"/>
          </a:effectRef>
          <a:fontRef idx="minor">
            <a:schemeClr val="tx1"/>
          </a:fontRef>
        </p:style>
      </p:cxnSp>
      <p:sp>
        <p:nvSpPr>
          <p:cNvPr id="10" name="Espaço Reservado para Título 1"/>
          <p:cNvSpPr>
            <a:spLocks noGrp="1"/>
          </p:cNvSpPr>
          <p:nvPr>
            <p:ph type="title" hasCustomPrompt="1"/>
          </p:nvPr>
        </p:nvSpPr>
        <p:spPr>
          <a:xfrm>
            <a:off x="480786" y="170387"/>
            <a:ext cx="5319813" cy="398994"/>
          </a:xfrm>
          <a:prstGeom prst="rect">
            <a:avLst/>
          </a:prstGeom>
        </p:spPr>
        <p:txBody>
          <a:bodyPr vert="horz" lIns="91413" tIns="45708" rIns="91413" bIns="45708" rtlCol="0" anchor="t">
            <a:noAutofit/>
          </a:bodyPr>
          <a:lstStyle>
            <a:lvl1pPr>
              <a:defRPr>
                <a:solidFill>
                  <a:schemeClr val="tx2"/>
                </a:solidFill>
              </a:defRPr>
            </a:lvl1pPr>
          </a:lstStyle>
          <a:p>
            <a:r>
              <a:rPr lang="pt-BR" dirty="0" smtClean="0"/>
              <a:t>Título horizontal do slide</a:t>
            </a:r>
            <a:endParaRPr lang="pt-BR" dirty="0"/>
          </a:p>
        </p:txBody>
      </p:sp>
      <p:sp>
        <p:nvSpPr>
          <p:cNvPr id="6" name="Text Placeholder 15"/>
          <p:cNvSpPr>
            <a:spLocks noGrp="1"/>
          </p:cNvSpPr>
          <p:nvPr>
            <p:ph type="body" sz="quarter" idx="10"/>
          </p:nvPr>
        </p:nvSpPr>
        <p:spPr>
          <a:xfrm>
            <a:off x="480787" y="1127732"/>
            <a:ext cx="8215606" cy="3158151"/>
          </a:xfrm>
          <a:prstGeom prst="rect">
            <a:avLst/>
          </a:prstGeom>
        </p:spPr>
        <p:txBody>
          <a:bodyPr/>
          <a:lstStyle>
            <a:lvl1pPr>
              <a:lnSpc>
                <a:spcPct val="130000"/>
              </a:lnSpc>
              <a:defRPr>
                <a:solidFill>
                  <a:srgbClr val="FFFFFF"/>
                </a:solidFill>
                <a:latin typeface="Neo Sans Pro"/>
                <a:cs typeface="Neo Sans Pro"/>
              </a:defRPr>
            </a:lvl1pPr>
            <a:lvl2pPr>
              <a:lnSpc>
                <a:spcPct val="130000"/>
              </a:lnSpc>
              <a:defRPr sz="1100">
                <a:solidFill>
                  <a:srgbClr val="FFFFFF"/>
                </a:solidFill>
                <a:latin typeface="Neo Sans Pro"/>
                <a:cs typeface="Neo Sans Pro"/>
              </a:defRPr>
            </a:lvl2pPr>
            <a:lvl3pPr>
              <a:lnSpc>
                <a:spcPct val="130000"/>
              </a:lnSpc>
              <a:defRPr sz="1100">
                <a:solidFill>
                  <a:srgbClr val="FFFFFF"/>
                </a:solidFill>
                <a:latin typeface="Neo Sans Pro"/>
                <a:cs typeface="Neo Sans Pro"/>
              </a:defRPr>
            </a:lvl3pPr>
            <a:lvl4pPr>
              <a:lnSpc>
                <a:spcPct val="130000"/>
              </a:lnSpc>
              <a:defRPr sz="1050">
                <a:solidFill>
                  <a:srgbClr val="FFFFFF"/>
                </a:solidFill>
                <a:latin typeface="Neo Sans Pro"/>
                <a:cs typeface="Neo Sans Pro"/>
              </a:defRPr>
            </a:lvl4pPr>
            <a:lvl5pPr>
              <a:lnSpc>
                <a:spcPct val="130000"/>
              </a:lnSpc>
              <a:defRPr sz="1050">
                <a:solidFill>
                  <a:srgbClr val="FFFFFF"/>
                </a:solidFill>
                <a:latin typeface="Neo Sans Pro"/>
                <a:cs typeface="Neo Sans Pro"/>
              </a:defRPr>
            </a:lvl5pPr>
          </a:lstStyle>
          <a:p>
            <a:pPr lvl="0"/>
            <a:r>
              <a:rPr lang="pt-BR" smtClean="0"/>
              <a:t>Clique para editar 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en-US" dirty="0"/>
          </a:p>
        </p:txBody>
      </p:sp>
      <p:sp>
        <p:nvSpPr>
          <p:cNvPr id="13" name="Espaço Reservado para Número de Slide 5"/>
          <p:cNvSpPr>
            <a:spLocks noGrp="1"/>
          </p:cNvSpPr>
          <p:nvPr>
            <p:ph type="sldNum" sz="quarter" idx="4"/>
          </p:nvPr>
        </p:nvSpPr>
        <p:spPr>
          <a:xfrm>
            <a:off x="8177187" y="4873720"/>
            <a:ext cx="506505" cy="144016"/>
          </a:xfrm>
          <a:prstGeom prst="rect">
            <a:avLst/>
          </a:prstGeom>
        </p:spPr>
        <p:txBody>
          <a:bodyPr vert="horz" lIns="91413" tIns="45708" rIns="91413" bIns="45708" rtlCol="0" anchor="ctr"/>
          <a:lstStyle>
            <a:lvl1pPr algn="r">
              <a:defRPr lang="pt-BR" sz="1200" smtClean="0">
                <a:solidFill>
                  <a:srgbClr val="FAB900"/>
                </a:solidFill>
                <a:latin typeface="Verdana"/>
                <a:cs typeface="Verdana"/>
              </a:defRPr>
            </a:lvl1pPr>
          </a:lstStyle>
          <a:p>
            <a:fld id="{45E1CD6A-3B87-4D97-ADBC-0D3947A19743}" type="slidenum">
              <a:rPr lang="pt-BR" smtClean="0"/>
              <a:pPr/>
              <a:t>‹nº›</a:t>
            </a:fld>
            <a:endParaRPr lang="pt-BR" dirty="0"/>
          </a:p>
        </p:txBody>
      </p:sp>
      <p:sp>
        <p:nvSpPr>
          <p:cNvPr id="12" name="Espaço Reservado para Texto 2"/>
          <p:cNvSpPr>
            <a:spLocks noGrp="1"/>
          </p:cNvSpPr>
          <p:nvPr>
            <p:ph type="body" sz="quarter" idx="11" hasCustomPrompt="1"/>
          </p:nvPr>
        </p:nvSpPr>
        <p:spPr>
          <a:xfrm>
            <a:off x="481013" y="571654"/>
            <a:ext cx="8215312" cy="281914"/>
          </a:xfrm>
          <a:prstGeom prst="rect">
            <a:avLst/>
          </a:prstGeom>
        </p:spPr>
        <p:txBody>
          <a:bodyPr anchor="ctr">
            <a:noAutofit/>
          </a:bodyPr>
          <a:lstStyle>
            <a:lvl1pPr marL="0" indent="0">
              <a:buNone/>
              <a:defRPr sz="1400" baseline="0">
                <a:solidFill>
                  <a:schemeClr val="bg1"/>
                </a:solidFill>
                <a:latin typeface="Neo Sans Pro" panose="020B0504030504040204" pitchFamily="34" charset="0"/>
              </a:defRPr>
            </a:lvl1pPr>
            <a:lvl2pPr marL="457200" indent="0">
              <a:buNone/>
              <a:defRPr/>
            </a:lvl2pPr>
            <a:lvl3pPr marL="914400" indent="0">
              <a:buNone/>
              <a:defRPr/>
            </a:lvl3pPr>
            <a:lvl4pPr marL="1371600" indent="0">
              <a:buNone/>
              <a:defRPr/>
            </a:lvl4pPr>
            <a:lvl5pPr marL="1828800" indent="0">
              <a:buNone/>
              <a:defRPr/>
            </a:lvl5pPr>
          </a:lstStyle>
          <a:p>
            <a:pPr lvl="0"/>
            <a:r>
              <a:rPr lang="pt-BR" dirty="0" smtClean="0"/>
              <a:t>subtítulo horizontal do slide</a:t>
            </a:r>
            <a:endParaRPr lang="pt-BR" dirty="0"/>
          </a:p>
        </p:txBody>
      </p:sp>
    </p:spTree>
    <p:extLst>
      <p:ext uri="{BB962C8B-B14F-4D97-AF65-F5344CB8AC3E}">
        <p14:creationId xmlns:p14="http://schemas.microsoft.com/office/powerpoint/2010/main" val="1964125539"/>
      </p:ext>
    </p:extLst>
  </p:cSld>
  <p:clrMapOvr>
    <a:masterClrMapping/>
  </p:clrMapOvr>
  <p:timing>
    <p:tnLst>
      <p:par>
        <p:cTn id="1" dur="indefinite" restart="never" nodeType="tmRoot"/>
      </p:par>
    </p:tnLst>
  </p:timing>
  <p:hf hdr="0" ftr="0" dt="0"/>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Somente título">
    <p:spTree>
      <p:nvGrpSpPr>
        <p:cNvPr id="1" name=""/>
        <p:cNvGrpSpPr/>
        <p:nvPr/>
      </p:nvGrpSpPr>
      <p:grpSpPr>
        <a:xfrm>
          <a:off x="0" y="0"/>
          <a:ext cx="0" cy="0"/>
          <a:chOff x="0" y="0"/>
          <a:chExt cx="0" cy="0"/>
        </a:xfrm>
      </p:grpSpPr>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
        <p:nvSpPr>
          <p:cNvPr id="8" name="Espaço Reservado para Título 1"/>
          <p:cNvSpPr>
            <a:spLocks noGrp="1"/>
          </p:cNvSpPr>
          <p:nvPr>
            <p:ph type="title" hasCustomPrompt="1"/>
          </p:nvPr>
        </p:nvSpPr>
        <p:spPr>
          <a:xfrm>
            <a:off x="480786" y="548680"/>
            <a:ext cx="1657561" cy="792088"/>
          </a:xfrm>
          <a:prstGeom prst="rect">
            <a:avLst/>
          </a:prstGeom>
        </p:spPr>
        <p:txBody>
          <a:bodyPr vert="horz" lIns="91413" tIns="45708" rIns="91413" bIns="45708" rtlCol="0" anchor="t">
            <a:noAutofit/>
          </a:bodyPr>
          <a:lstStyle>
            <a:lvl1pPr>
              <a:defRPr>
                <a:solidFill>
                  <a:schemeClr val="tx2"/>
                </a:solidFill>
              </a:defRPr>
            </a:lvl1pPr>
          </a:lstStyle>
          <a:p>
            <a:r>
              <a:rPr lang="pt-BR" dirty="0" smtClean="0"/>
              <a:t>título vertical do slide</a:t>
            </a:r>
            <a:endParaRPr lang="pt-BR" dirty="0"/>
          </a:p>
        </p:txBody>
      </p:sp>
      <p:sp>
        <p:nvSpPr>
          <p:cNvPr id="10" name="Espaço Reservado para Número de Slide 5"/>
          <p:cNvSpPr>
            <a:spLocks noGrp="1"/>
          </p:cNvSpPr>
          <p:nvPr>
            <p:ph type="sldNum" sz="quarter" idx="4"/>
          </p:nvPr>
        </p:nvSpPr>
        <p:spPr>
          <a:xfrm>
            <a:off x="8189887" y="4861291"/>
            <a:ext cx="506505" cy="144016"/>
          </a:xfrm>
          <a:prstGeom prst="rect">
            <a:avLst/>
          </a:prstGeom>
        </p:spPr>
        <p:txBody>
          <a:bodyPr vert="horz" lIns="91413" tIns="45708" rIns="91413" bIns="45708" rtlCol="0" anchor="ctr"/>
          <a:lstStyle>
            <a:lvl1pPr algn="r">
              <a:defRPr lang="pt-BR" sz="1200" smtClean="0">
                <a:solidFill>
                  <a:srgbClr val="FAB900"/>
                </a:solidFill>
                <a:latin typeface="Verdana"/>
                <a:cs typeface="Verdana"/>
              </a:defRPr>
            </a:lvl1pPr>
          </a:lstStyle>
          <a:p>
            <a:fld id="{45E1CD6A-3B87-4D97-ADBC-0D3947A19743}" type="slidenum">
              <a:rPr lang="pt-BR" smtClean="0"/>
              <a:pPr/>
              <a:t>‹nº›</a:t>
            </a:fld>
            <a:endParaRPr lang="pt-BR" dirty="0"/>
          </a:p>
        </p:txBody>
      </p:sp>
      <p:sp>
        <p:nvSpPr>
          <p:cNvPr id="11" name="Text Placeholder 15"/>
          <p:cNvSpPr>
            <a:spLocks noGrp="1"/>
          </p:cNvSpPr>
          <p:nvPr>
            <p:ph type="body" sz="quarter" idx="10"/>
          </p:nvPr>
        </p:nvSpPr>
        <p:spPr>
          <a:xfrm>
            <a:off x="2360711" y="548680"/>
            <a:ext cx="6335681" cy="3737203"/>
          </a:xfrm>
        </p:spPr>
        <p:txBody>
          <a:bodyPr/>
          <a:lstStyle>
            <a:lvl1pPr>
              <a:lnSpc>
                <a:spcPct val="130000"/>
              </a:lnSpc>
              <a:defRPr>
                <a:solidFill>
                  <a:srgbClr val="FFFFFF"/>
                </a:solidFill>
              </a:defRPr>
            </a:lvl1pPr>
            <a:lvl2pPr>
              <a:lnSpc>
                <a:spcPct val="130000"/>
              </a:lnSpc>
              <a:defRPr sz="1200">
                <a:solidFill>
                  <a:srgbClr val="FFFFFF"/>
                </a:solidFill>
                <a:latin typeface="Verdana"/>
                <a:cs typeface="Verdana"/>
              </a:defRPr>
            </a:lvl2pPr>
          </a:lstStyle>
          <a:p>
            <a:pPr lvl="0"/>
            <a:r>
              <a:rPr lang="pt-BR" smtClean="0"/>
              <a:t>Clique para editar o texto mestre</a:t>
            </a:r>
          </a:p>
          <a:p>
            <a:pPr lvl="1"/>
            <a:r>
              <a:rPr lang="pt-BR" smtClean="0"/>
              <a:t>Segundo nível</a:t>
            </a:r>
          </a:p>
        </p:txBody>
      </p:sp>
    </p:spTree>
    <p:extLst>
      <p:ext uri="{BB962C8B-B14F-4D97-AF65-F5344CB8AC3E}">
        <p14:creationId xmlns:p14="http://schemas.microsoft.com/office/powerpoint/2010/main" val="1260940351"/>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oleObject" Target="../embeddings/oleObject2.bin"/><Relationship Id="rId3" Type="http://schemas.openxmlformats.org/officeDocument/2006/relationships/slideLayout" Target="../slideLayouts/slideLayout3.xml"/><Relationship Id="rId21" Type="http://schemas.openxmlformats.org/officeDocument/2006/relationships/tags" Target="../tags/tag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image" Target="../media/image3.png"/><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vmlDrawing" Target="../drawings/vmlDrawing1.v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image" Target="../media/image1.emf"/><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oleObject" Target="../embeddings/oleObject1.bin"/><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2.jpg"/></Relationships>
</file>

<file path=ppt/slideMasters/_rels/slideMaster2.xml.rels><?xml version="1.0" encoding="UTF-8" standalone="yes"?>
<Relationships xmlns="http://schemas.openxmlformats.org/package/2006/relationships"><Relationship Id="rId13" Type="http://schemas.openxmlformats.org/officeDocument/2006/relationships/slideLayout" Target="../slideLayouts/slideLayout31.xml"/><Relationship Id="rId18" Type="http://schemas.openxmlformats.org/officeDocument/2006/relationships/slideLayout" Target="../slideLayouts/slideLayout36.xml"/><Relationship Id="rId26" Type="http://schemas.openxmlformats.org/officeDocument/2006/relationships/vmlDrawing" Target="../drawings/vmlDrawing2.vml"/><Relationship Id="rId3" Type="http://schemas.openxmlformats.org/officeDocument/2006/relationships/slideLayout" Target="../slideLayouts/slideLayout21.xml"/><Relationship Id="rId21" Type="http://schemas.openxmlformats.org/officeDocument/2006/relationships/slideLayout" Target="../slideLayouts/slideLayout39.xml"/><Relationship Id="rId7" Type="http://schemas.openxmlformats.org/officeDocument/2006/relationships/slideLayout" Target="../slideLayouts/slideLayout25.xml"/><Relationship Id="rId12" Type="http://schemas.openxmlformats.org/officeDocument/2006/relationships/slideLayout" Target="../slideLayouts/slideLayout30.xml"/><Relationship Id="rId17" Type="http://schemas.openxmlformats.org/officeDocument/2006/relationships/slideLayout" Target="../slideLayouts/slideLayout35.xml"/><Relationship Id="rId25" Type="http://schemas.openxmlformats.org/officeDocument/2006/relationships/theme" Target="../theme/theme2.xml"/><Relationship Id="rId33" Type="http://schemas.openxmlformats.org/officeDocument/2006/relationships/oleObject" Target="../embeddings/oleObject5.bin"/><Relationship Id="rId2" Type="http://schemas.openxmlformats.org/officeDocument/2006/relationships/slideLayout" Target="../slideLayouts/slideLayout20.xml"/><Relationship Id="rId16" Type="http://schemas.openxmlformats.org/officeDocument/2006/relationships/slideLayout" Target="../slideLayouts/slideLayout34.xml"/><Relationship Id="rId20" Type="http://schemas.openxmlformats.org/officeDocument/2006/relationships/slideLayout" Target="../slideLayouts/slideLayout38.xml"/><Relationship Id="rId29" Type="http://schemas.openxmlformats.org/officeDocument/2006/relationships/oleObject" Target="../embeddings/oleObject3.bin"/><Relationship Id="rId1" Type="http://schemas.openxmlformats.org/officeDocument/2006/relationships/slideLayout" Target="../slideLayouts/slideLayout19.xml"/><Relationship Id="rId6" Type="http://schemas.openxmlformats.org/officeDocument/2006/relationships/slideLayout" Target="../slideLayouts/slideLayout24.xml"/><Relationship Id="rId11" Type="http://schemas.openxmlformats.org/officeDocument/2006/relationships/slideLayout" Target="../slideLayouts/slideLayout29.xml"/><Relationship Id="rId24" Type="http://schemas.openxmlformats.org/officeDocument/2006/relationships/slideLayout" Target="../slideLayouts/slideLayout42.xml"/><Relationship Id="rId32" Type="http://schemas.openxmlformats.org/officeDocument/2006/relationships/oleObject" Target="../embeddings/oleObject4.bin"/><Relationship Id="rId5" Type="http://schemas.openxmlformats.org/officeDocument/2006/relationships/slideLayout" Target="../slideLayouts/slideLayout23.xml"/><Relationship Id="rId15" Type="http://schemas.openxmlformats.org/officeDocument/2006/relationships/slideLayout" Target="../slideLayouts/slideLayout33.xml"/><Relationship Id="rId23" Type="http://schemas.openxmlformats.org/officeDocument/2006/relationships/slideLayout" Target="../slideLayouts/slideLayout41.xml"/><Relationship Id="rId28" Type="http://schemas.openxmlformats.org/officeDocument/2006/relationships/image" Target="../media/image2.jpg"/><Relationship Id="rId10" Type="http://schemas.openxmlformats.org/officeDocument/2006/relationships/slideLayout" Target="../slideLayouts/slideLayout28.xml"/><Relationship Id="rId19" Type="http://schemas.openxmlformats.org/officeDocument/2006/relationships/slideLayout" Target="../slideLayouts/slideLayout37.xml"/><Relationship Id="rId31" Type="http://schemas.openxmlformats.org/officeDocument/2006/relationships/image" Target="../media/image3.png"/><Relationship Id="rId4" Type="http://schemas.openxmlformats.org/officeDocument/2006/relationships/slideLayout" Target="../slideLayouts/slideLayout22.xml"/><Relationship Id="rId9" Type="http://schemas.openxmlformats.org/officeDocument/2006/relationships/slideLayout" Target="../slideLayouts/slideLayout27.xml"/><Relationship Id="rId14" Type="http://schemas.openxmlformats.org/officeDocument/2006/relationships/slideLayout" Target="../slideLayouts/slideLayout32.xml"/><Relationship Id="rId22" Type="http://schemas.openxmlformats.org/officeDocument/2006/relationships/slideLayout" Target="../slideLayouts/slideLayout40.xml"/><Relationship Id="rId27" Type="http://schemas.openxmlformats.org/officeDocument/2006/relationships/tags" Target="../tags/tag2.xml"/><Relationship Id="rId30" Type="http://schemas.openxmlformats.org/officeDocument/2006/relationships/image" Target="../media/image1.emf"/><Relationship Id="rId8" Type="http://schemas.openxmlformats.org/officeDocument/2006/relationships/slideLayout" Target="../slideLayouts/slideLayout2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0" name="Picture 17"/>
          <p:cNvPicPr>
            <a:picLocks noChangeAspect="1"/>
          </p:cNvPicPr>
          <p:nvPr userDrawn="1"/>
        </p:nvPicPr>
        <p:blipFill>
          <a:blip r:embed="rId22">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graphicFrame>
        <p:nvGraphicFramePr>
          <p:cNvPr id="8" name="Objeto 7" hidden="1"/>
          <p:cNvGraphicFramePr>
            <a:graphicFrameLocks noChangeAspect="1"/>
          </p:cNvGraphicFramePr>
          <p:nvPr>
            <p:custDataLst>
              <p:tags r:id="rId21"/>
            </p:custDataLst>
            <p:extLst>
              <p:ext uri="{D42A27DB-BD31-4B8C-83A1-F6EECF244321}">
                <p14:modId xmlns:p14="http://schemas.microsoft.com/office/powerpoint/2010/main" val="2167409015"/>
              </p:ext>
            </p:ext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spid="_x0000_s5914" name="Slide do think-cell" r:id="rId23" imgW="421" imgH="420" progId="TCLayout.ActiveDocument.1">
                  <p:embed/>
                </p:oleObj>
              </mc:Choice>
              <mc:Fallback>
                <p:oleObj name="Slide do think-cell" r:id="rId23" imgW="421" imgH="420" progId="TCLayout.ActiveDocument.1">
                  <p:embed/>
                  <p:pic>
                    <p:nvPicPr>
                      <p:cNvPr id="0" name=""/>
                      <p:cNvPicPr/>
                      <p:nvPr/>
                    </p:nvPicPr>
                    <p:blipFill>
                      <a:blip r:embed="rId24"/>
                      <a:stretch>
                        <a:fillRect/>
                      </a:stretch>
                    </p:blipFill>
                    <p:spPr>
                      <a:xfrm>
                        <a:off x="1588" y="1588"/>
                        <a:ext cx="1587" cy="1587"/>
                      </a:xfrm>
                      <a:prstGeom prst="rect">
                        <a:avLst/>
                      </a:prstGeom>
                    </p:spPr>
                  </p:pic>
                </p:oleObj>
              </mc:Fallback>
            </mc:AlternateContent>
          </a:graphicData>
        </a:graphic>
      </p:graphicFrame>
      <p:sp>
        <p:nvSpPr>
          <p:cNvPr id="11" name="Retângulo com Único Canto Aparado e Arredondado 10"/>
          <p:cNvSpPr/>
          <p:nvPr/>
        </p:nvSpPr>
        <p:spPr>
          <a:xfrm>
            <a:off x="0" y="-36905"/>
            <a:ext cx="9191390" cy="5251639"/>
          </a:xfrm>
          <a:prstGeom prst="snipRoundRect">
            <a:avLst>
              <a:gd name="adj1" fmla="val 0"/>
              <a:gd name="adj2" fmla="val 0"/>
            </a:avLst>
          </a:prstGeom>
          <a:solidFill>
            <a:schemeClr val="bg1"/>
          </a:solidFill>
          <a:ln>
            <a:noFill/>
          </a:ln>
          <a:effectLst>
            <a:outerShdw blurRad="40000" dist="23000" dir="5400000" rotWithShape="0">
              <a:srgbClr val="000000">
                <a:alpha val="35000"/>
              </a:srgb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pt-BR"/>
          </a:p>
        </p:txBody>
      </p:sp>
      <p:sp>
        <p:nvSpPr>
          <p:cNvPr id="12" name="Espaço Reservado para Título 1"/>
          <p:cNvSpPr>
            <a:spLocks noGrp="1"/>
          </p:cNvSpPr>
          <p:nvPr>
            <p:ph type="title"/>
          </p:nvPr>
        </p:nvSpPr>
        <p:spPr>
          <a:xfrm>
            <a:off x="480786" y="548680"/>
            <a:ext cx="1657561" cy="792088"/>
          </a:xfrm>
          <a:prstGeom prst="rect">
            <a:avLst/>
          </a:prstGeom>
        </p:spPr>
        <p:txBody>
          <a:bodyPr vert="horz" lIns="91413" tIns="45708" rIns="91413" bIns="45708" rtlCol="0" anchor="t">
            <a:noAutofit/>
          </a:bodyPr>
          <a:lstStyle/>
          <a:p>
            <a:r>
              <a:rPr lang="pt-BR" dirty="0" smtClean="0"/>
              <a:t>Editar </a:t>
            </a:r>
            <a:br>
              <a:rPr lang="pt-BR" dirty="0" smtClean="0"/>
            </a:br>
            <a:r>
              <a:rPr lang="pt-BR" dirty="0" smtClean="0"/>
              <a:t>título</a:t>
            </a:r>
            <a:endParaRPr lang="pt-BR" dirty="0"/>
          </a:p>
        </p:txBody>
      </p:sp>
      <p:sp>
        <p:nvSpPr>
          <p:cNvPr id="13" name="Espaço Reservado para Texto 2"/>
          <p:cNvSpPr>
            <a:spLocks noGrp="1"/>
          </p:cNvSpPr>
          <p:nvPr>
            <p:ph type="body" idx="1"/>
          </p:nvPr>
        </p:nvSpPr>
        <p:spPr>
          <a:xfrm>
            <a:off x="2360711" y="548680"/>
            <a:ext cx="6335681" cy="4080470"/>
          </a:xfrm>
          <a:prstGeom prst="rect">
            <a:avLst/>
          </a:prstGeom>
        </p:spPr>
        <p:txBody>
          <a:bodyPr vert="horz" lIns="91413" tIns="45708" rIns="91413" bIns="45708" rtlCol="0">
            <a:normAutofit/>
          </a:bodyPr>
          <a:lstStyle/>
          <a:p>
            <a:pPr lvl="0"/>
            <a:r>
              <a:rPr lang="pt-BR" dirty="0" smtClean="0"/>
              <a:t>Clique para editar o texto</a:t>
            </a:r>
          </a:p>
        </p:txBody>
      </p:sp>
      <p:cxnSp>
        <p:nvCxnSpPr>
          <p:cNvPr id="16" name="Straight Connector 5"/>
          <p:cNvCxnSpPr/>
          <p:nvPr/>
        </p:nvCxnSpPr>
        <p:spPr>
          <a:xfrm>
            <a:off x="-47390" y="369592"/>
            <a:ext cx="473837" cy="473837"/>
          </a:xfrm>
          <a:prstGeom prst="line">
            <a:avLst/>
          </a:prstGeom>
          <a:ln w="12700" cmpd="sng">
            <a:solidFill>
              <a:srgbClr val="5A2D91"/>
            </a:solidFill>
          </a:ln>
          <a:effectLst/>
        </p:spPr>
        <p:style>
          <a:lnRef idx="2">
            <a:schemeClr val="accent1"/>
          </a:lnRef>
          <a:fillRef idx="0">
            <a:schemeClr val="accent1"/>
          </a:fillRef>
          <a:effectRef idx="1">
            <a:schemeClr val="accent1"/>
          </a:effectRef>
          <a:fontRef idx="minor">
            <a:schemeClr val="tx1"/>
          </a:fontRef>
        </p:style>
      </p:cxnSp>
      <p:pic>
        <p:nvPicPr>
          <p:cNvPr id="17" name="Imagem 16"/>
          <p:cNvPicPr>
            <a:picLocks noChangeAspect="1"/>
          </p:cNvPicPr>
          <p:nvPr/>
        </p:nvPicPr>
        <p:blipFill>
          <a:blip r:embed="rId25">
            <a:extLst>
              <a:ext uri="{28A0092B-C50C-407E-A947-70E740481C1C}">
                <a14:useLocalDpi xmlns:a14="http://schemas.microsoft.com/office/drawing/2010/main" val="0"/>
              </a:ext>
            </a:extLst>
          </a:blip>
          <a:stretch>
            <a:fillRect/>
          </a:stretch>
        </p:blipFill>
        <p:spPr>
          <a:xfrm>
            <a:off x="433225" y="4691091"/>
            <a:ext cx="553050" cy="326645"/>
          </a:xfrm>
          <a:prstGeom prst="rect">
            <a:avLst/>
          </a:prstGeom>
        </p:spPr>
      </p:pic>
      <p:sp>
        <p:nvSpPr>
          <p:cNvPr id="18" name="Espaço Reservado para Número de Slide 5"/>
          <p:cNvSpPr>
            <a:spLocks noGrp="1"/>
          </p:cNvSpPr>
          <p:nvPr>
            <p:ph type="sldNum" sz="quarter" idx="4"/>
          </p:nvPr>
        </p:nvSpPr>
        <p:spPr>
          <a:xfrm>
            <a:off x="8177187" y="4873720"/>
            <a:ext cx="506505" cy="144016"/>
          </a:xfrm>
          <a:prstGeom prst="rect">
            <a:avLst/>
          </a:prstGeom>
        </p:spPr>
        <p:txBody>
          <a:bodyPr vert="horz" lIns="91413" tIns="45708" rIns="91413" bIns="45708" rtlCol="0" anchor="ctr"/>
          <a:lstStyle>
            <a:lvl1pPr algn="r">
              <a:defRPr lang="pt-BR" sz="1200" smtClean="0">
                <a:solidFill>
                  <a:srgbClr val="FAB900"/>
                </a:solidFill>
                <a:latin typeface="Verdana"/>
                <a:cs typeface="Verdana"/>
              </a:defRPr>
            </a:lvl1pPr>
          </a:lstStyle>
          <a:p>
            <a:fld id="{45E1CD6A-3B87-4D97-ADBC-0D3947A19743}" type="slidenum">
              <a:rPr lang="pt-BR" smtClean="0"/>
              <a:pPr/>
              <a:t>‹nº›</a:t>
            </a:fld>
            <a:endParaRPr lang="pt-BR" dirty="0"/>
          </a:p>
        </p:txBody>
      </p:sp>
      <p:graphicFrame>
        <p:nvGraphicFramePr>
          <p:cNvPr id="9" name="Objeto 8" hidden="1"/>
          <p:cNvGraphicFramePr>
            <a:graphicFrameLocks noChangeAspect="1"/>
          </p:cNvGraphicFramePr>
          <p:nvPr userDrawn="1">
            <p:extLst>
              <p:ext uri="{D42A27DB-BD31-4B8C-83A1-F6EECF244321}">
                <p14:modId xmlns:p14="http://schemas.microsoft.com/office/powerpoint/2010/main" val="772731983"/>
              </p:ext>
            </p:ext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spid="_x0000_s5915" name="Slide do think-cell" r:id="rId26" imgW="421" imgH="420" progId="TCLayout.ActiveDocument.1">
                  <p:embed/>
                </p:oleObj>
              </mc:Choice>
              <mc:Fallback>
                <p:oleObj name="Slide do think-cell" r:id="rId26" imgW="421" imgH="420" progId="TCLayout.ActiveDocument.1">
                  <p:embed/>
                  <p:pic>
                    <p:nvPicPr>
                      <p:cNvPr id="0" name=""/>
                      <p:cNvPicPr/>
                      <p:nvPr/>
                    </p:nvPicPr>
                    <p:blipFill>
                      <a:blip r:embed="rId24"/>
                      <a:stretch>
                        <a:fillRect/>
                      </a:stretch>
                    </p:blipFill>
                    <p:spPr>
                      <a:xfrm>
                        <a:off x="1588" y="1588"/>
                        <a:ext cx="1587" cy="1587"/>
                      </a:xfrm>
                      <a:prstGeom prst="rect">
                        <a:avLst/>
                      </a:prstGeom>
                    </p:spPr>
                  </p:pic>
                </p:oleObj>
              </mc:Fallback>
            </mc:AlternateContent>
          </a:graphicData>
        </a:graphic>
      </p:graphicFrame>
    </p:spTree>
    <p:extLst>
      <p:ext uri="{BB962C8B-B14F-4D97-AF65-F5344CB8AC3E}">
        <p14:creationId xmlns:p14="http://schemas.microsoft.com/office/powerpoint/2010/main" val="108363901"/>
      </p:ext>
    </p:extLst>
  </p:cSld>
  <p:clrMap bg1="lt1" tx1="dk1" bg2="lt2" tx2="dk2" accent1="accent1" accent2="accent2" accent3="accent3" accent4="accent4" accent5="accent5" accent6="accent6" hlink="hlink" folHlink="folHlink"/>
  <p:sldLayoutIdLst>
    <p:sldLayoutId id="2147493470" r:id="rId1"/>
    <p:sldLayoutId id="2147493494" r:id="rId2"/>
    <p:sldLayoutId id="2147493500" r:id="rId3"/>
    <p:sldLayoutId id="2147493475" r:id="rId4"/>
    <p:sldLayoutId id="2147493472" r:id="rId5"/>
    <p:sldLayoutId id="2147493476" r:id="rId6"/>
    <p:sldLayoutId id="2147493478" r:id="rId7"/>
    <p:sldLayoutId id="2147493498" r:id="rId8"/>
    <p:sldLayoutId id="2147493499" r:id="rId9"/>
    <p:sldLayoutId id="2147493481" r:id="rId10"/>
    <p:sldLayoutId id="2147493480" r:id="rId11"/>
    <p:sldLayoutId id="2147493483" r:id="rId12"/>
    <p:sldLayoutId id="2147493484" r:id="rId13"/>
    <p:sldLayoutId id="2147493485" r:id="rId14"/>
    <p:sldLayoutId id="2147493489" r:id="rId15"/>
    <p:sldLayoutId id="2147493488" r:id="rId16"/>
    <p:sldLayoutId id="2147493467" r:id="rId17"/>
    <p:sldLayoutId id="2147493468" r:id="rId18"/>
  </p:sldLayoutIdLst>
  <p:timing>
    <p:tnLst>
      <p:par>
        <p:cTn id="1" dur="indefinite" restart="never" nodeType="tmRoot"/>
      </p:par>
    </p:tnLst>
  </p:timing>
  <p:hf hdr="0" ftr="0" dt="0"/>
  <p:txStyles>
    <p:titleStyle>
      <a:lvl1pPr algn="l" defTabSz="457200" rtl="0" eaLnBrk="1" latinLnBrk="0" hangingPunct="1">
        <a:spcBef>
          <a:spcPct val="0"/>
        </a:spcBef>
        <a:buNone/>
        <a:defRPr sz="2000" kern="1200">
          <a:solidFill>
            <a:schemeClr val="bg2"/>
          </a:solidFill>
          <a:latin typeface="Dosis Bold"/>
          <a:ea typeface="+mj-ea"/>
          <a:cs typeface="Dosis Bold"/>
        </a:defRPr>
      </a:lvl1pPr>
    </p:titleStyle>
    <p:bodyStyle>
      <a:lvl1pPr marL="342900" indent="-342900" algn="l" defTabSz="457200" rtl="0" eaLnBrk="1" latinLnBrk="0" hangingPunct="1">
        <a:lnSpc>
          <a:spcPct val="130000"/>
        </a:lnSpc>
        <a:spcBef>
          <a:spcPct val="20000"/>
        </a:spcBef>
        <a:buFont typeface="Arial"/>
        <a:buChar char="•"/>
        <a:defRPr sz="1300" b="0" i="0" kern="1200">
          <a:solidFill>
            <a:schemeClr val="bg1"/>
          </a:solidFill>
          <a:latin typeface="Neo Sans Pro"/>
          <a:ea typeface="+mn-ea"/>
          <a:cs typeface="Neo Sans Pro"/>
        </a:defRPr>
      </a:lvl1pPr>
      <a:lvl2pPr marL="742950" indent="-285750" algn="l" defTabSz="457200" rtl="0" eaLnBrk="1" latinLnBrk="0" hangingPunct="1">
        <a:spcBef>
          <a:spcPct val="20000"/>
        </a:spcBef>
        <a:buFont typeface="Arial"/>
        <a:buChar char="–"/>
        <a:defRPr sz="1300" kern="1200">
          <a:solidFill>
            <a:schemeClr val="bg1"/>
          </a:solidFill>
          <a:latin typeface="Neo Sans Pro"/>
          <a:ea typeface="+mn-ea"/>
          <a:cs typeface="Neo Sans Pro"/>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gradFill flip="none" rotWithShape="1">
          <a:gsLst>
            <a:gs pos="300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tileRect/>
        </a:gradFill>
        <a:effectLst/>
      </p:bgPr>
    </p:bg>
    <p:spTree>
      <p:nvGrpSpPr>
        <p:cNvPr id="1" name=""/>
        <p:cNvGrpSpPr/>
        <p:nvPr/>
      </p:nvGrpSpPr>
      <p:grpSpPr>
        <a:xfrm>
          <a:off x="0" y="0"/>
          <a:ext cx="0" cy="0"/>
          <a:chOff x="0" y="0"/>
          <a:chExt cx="0" cy="0"/>
        </a:xfrm>
      </p:grpSpPr>
      <p:pic>
        <p:nvPicPr>
          <p:cNvPr id="10" name="Picture 17"/>
          <p:cNvPicPr>
            <a:picLocks noChangeAspect="1"/>
          </p:cNvPicPr>
          <p:nvPr/>
        </p:nvPicPr>
        <p:blipFill>
          <a:blip r:embed="rId28">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graphicFrame>
        <p:nvGraphicFramePr>
          <p:cNvPr id="8" name="Objeto 7" hidden="1"/>
          <p:cNvGraphicFramePr>
            <a:graphicFrameLocks noChangeAspect="1"/>
          </p:cNvGraphicFramePr>
          <p:nvPr>
            <p:custDataLst>
              <p:tags r:id="rId27"/>
            </p:custDataLst>
            <p:ext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spid="_x0000_s7232" name="Slide do think-cell" r:id="rId29" imgW="421" imgH="420" progId="TCLayout.ActiveDocument.1">
                  <p:embed/>
                </p:oleObj>
              </mc:Choice>
              <mc:Fallback>
                <p:oleObj name="Slide do think-cell" r:id="rId29" imgW="421" imgH="420" progId="TCLayout.ActiveDocument.1">
                  <p:embed/>
                  <p:pic>
                    <p:nvPicPr>
                      <p:cNvPr id="0" name=""/>
                      <p:cNvPicPr/>
                      <p:nvPr/>
                    </p:nvPicPr>
                    <p:blipFill>
                      <a:blip r:embed="rId30"/>
                      <a:stretch>
                        <a:fillRect/>
                      </a:stretch>
                    </p:blipFill>
                    <p:spPr>
                      <a:xfrm>
                        <a:off x="1588" y="1588"/>
                        <a:ext cx="1587" cy="1587"/>
                      </a:xfrm>
                      <a:prstGeom prst="rect">
                        <a:avLst/>
                      </a:prstGeom>
                    </p:spPr>
                  </p:pic>
                </p:oleObj>
              </mc:Fallback>
            </mc:AlternateContent>
          </a:graphicData>
        </a:graphic>
      </p:graphicFrame>
      <p:sp>
        <p:nvSpPr>
          <p:cNvPr id="11" name="Retângulo com Único Canto Aparado e Arredondado 10"/>
          <p:cNvSpPr/>
          <p:nvPr/>
        </p:nvSpPr>
        <p:spPr>
          <a:xfrm>
            <a:off x="0" y="-36905"/>
            <a:ext cx="9191390" cy="5251639"/>
          </a:xfrm>
          <a:prstGeom prst="snipRoundRect">
            <a:avLst>
              <a:gd name="adj1" fmla="val 0"/>
              <a:gd name="adj2" fmla="val 0"/>
            </a:avLst>
          </a:prstGeom>
          <a:solidFill>
            <a:schemeClr val="bg1"/>
          </a:solidFill>
          <a:ln>
            <a:noFill/>
          </a:ln>
          <a:effectLst>
            <a:outerShdw blurRad="40000" dist="23000" dir="5400000" rotWithShape="0">
              <a:srgbClr val="000000">
                <a:alpha val="35000"/>
              </a:srgb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pt-BR">
              <a:solidFill>
                <a:srgbClr val="FFFFFF"/>
              </a:solidFill>
            </a:endParaRPr>
          </a:p>
        </p:txBody>
      </p:sp>
      <p:sp>
        <p:nvSpPr>
          <p:cNvPr id="12" name="Espaço Reservado para Título 1"/>
          <p:cNvSpPr>
            <a:spLocks noGrp="1"/>
          </p:cNvSpPr>
          <p:nvPr>
            <p:ph type="title"/>
          </p:nvPr>
        </p:nvSpPr>
        <p:spPr>
          <a:xfrm>
            <a:off x="480786" y="548680"/>
            <a:ext cx="1657561" cy="792088"/>
          </a:xfrm>
          <a:prstGeom prst="rect">
            <a:avLst/>
          </a:prstGeom>
        </p:spPr>
        <p:txBody>
          <a:bodyPr vert="horz" lIns="91413" tIns="45708" rIns="91413" bIns="45708" rtlCol="0" anchor="t">
            <a:noAutofit/>
          </a:bodyPr>
          <a:lstStyle/>
          <a:p>
            <a:r>
              <a:rPr lang="pt-BR" dirty="0" smtClean="0"/>
              <a:t>Editar </a:t>
            </a:r>
            <a:br>
              <a:rPr lang="pt-BR" dirty="0" smtClean="0"/>
            </a:br>
            <a:r>
              <a:rPr lang="pt-BR" dirty="0" smtClean="0"/>
              <a:t>título</a:t>
            </a:r>
            <a:endParaRPr lang="pt-BR" dirty="0"/>
          </a:p>
        </p:txBody>
      </p:sp>
      <p:sp>
        <p:nvSpPr>
          <p:cNvPr id="13" name="Espaço Reservado para Texto 2"/>
          <p:cNvSpPr>
            <a:spLocks noGrp="1"/>
          </p:cNvSpPr>
          <p:nvPr>
            <p:ph type="body" idx="1"/>
          </p:nvPr>
        </p:nvSpPr>
        <p:spPr>
          <a:xfrm>
            <a:off x="2360711" y="548680"/>
            <a:ext cx="6335681" cy="4080470"/>
          </a:xfrm>
          <a:prstGeom prst="rect">
            <a:avLst/>
          </a:prstGeom>
        </p:spPr>
        <p:txBody>
          <a:bodyPr vert="horz" lIns="91413" tIns="45708" rIns="91413" bIns="45708" rtlCol="0">
            <a:normAutofit/>
          </a:bodyPr>
          <a:lstStyle/>
          <a:p>
            <a:pPr lvl="0"/>
            <a:r>
              <a:rPr lang="pt-BR" dirty="0" smtClean="0"/>
              <a:t>Clique para editar o texto</a:t>
            </a:r>
          </a:p>
        </p:txBody>
      </p:sp>
      <p:cxnSp>
        <p:nvCxnSpPr>
          <p:cNvPr id="16" name="Straight Connector 5"/>
          <p:cNvCxnSpPr/>
          <p:nvPr/>
        </p:nvCxnSpPr>
        <p:spPr>
          <a:xfrm>
            <a:off x="-47390" y="369592"/>
            <a:ext cx="473837" cy="473837"/>
          </a:xfrm>
          <a:prstGeom prst="line">
            <a:avLst/>
          </a:prstGeom>
          <a:ln w="12700" cmpd="sng">
            <a:solidFill>
              <a:srgbClr val="5A2D91"/>
            </a:solidFill>
          </a:ln>
          <a:effectLst/>
        </p:spPr>
        <p:style>
          <a:lnRef idx="2">
            <a:schemeClr val="accent1"/>
          </a:lnRef>
          <a:fillRef idx="0">
            <a:schemeClr val="accent1"/>
          </a:fillRef>
          <a:effectRef idx="1">
            <a:schemeClr val="accent1"/>
          </a:effectRef>
          <a:fontRef idx="minor">
            <a:schemeClr val="tx1"/>
          </a:fontRef>
        </p:style>
      </p:cxnSp>
      <p:pic>
        <p:nvPicPr>
          <p:cNvPr id="17" name="Imagem 16"/>
          <p:cNvPicPr>
            <a:picLocks noChangeAspect="1"/>
          </p:cNvPicPr>
          <p:nvPr/>
        </p:nvPicPr>
        <p:blipFill>
          <a:blip r:embed="rId31">
            <a:extLst>
              <a:ext uri="{28A0092B-C50C-407E-A947-70E740481C1C}">
                <a14:useLocalDpi xmlns:a14="http://schemas.microsoft.com/office/drawing/2010/main" val="0"/>
              </a:ext>
            </a:extLst>
          </a:blip>
          <a:stretch>
            <a:fillRect/>
          </a:stretch>
        </p:blipFill>
        <p:spPr>
          <a:xfrm>
            <a:off x="433225" y="4691091"/>
            <a:ext cx="553050" cy="326645"/>
          </a:xfrm>
          <a:prstGeom prst="rect">
            <a:avLst/>
          </a:prstGeom>
        </p:spPr>
      </p:pic>
      <p:sp>
        <p:nvSpPr>
          <p:cNvPr id="18" name="Espaço Reservado para Número de Slide 5"/>
          <p:cNvSpPr>
            <a:spLocks noGrp="1"/>
          </p:cNvSpPr>
          <p:nvPr>
            <p:ph type="sldNum" sz="quarter" idx="4"/>
          </p:nvPr>
        </p:nvSpPr>
        <p:spPr>
          <a:xfrm>
            <a:off x="8177187" y="4873720"/>
            <a:ext cx="506505" cy="144016"/>
          </a:xfrm>
          <a:prstGeom prst="rect">
            <a:avLst/>
          </a:prstGeom>
        </p:spPr>
        <p:txBody>
          <a:bodyPr vert="horz" lIns="91413" tIns="45708" rIns="91413" bIns="45708" rtlCol="0" anchor="ctr"/>
          <a:lstStyle>
            <a:lvl1pPr algn="r">
              <a:defRPr lang="pt-BR" sz="1200" smtClean="0">
                <a:solidFill>
                  <a:srgbClr val="FAB900"/>
                </a:solidFill>
                <a:latin typeface="Verdana"/>
                <a:cs typeface="Verdana"/>
              </a:defRPr>
            </a:lvl1pPr>
          </a:lstStyle>
          <a:p>
            <a:fld id="{45E1CD6A-3B87-4D97-ADBC-0D3947A19743}" type="slidenum">
              <a:rPr/>
              <a:pPr/>
              <a:t>‹nº›</a:t>
            </a:fld>
            <a:endParaRPr dirty="0"/>
          </a:p>
        </p:txBody>
      </p:sp>
      <p:graphicFrame>
        <p:nvGraphicFramePr>
          <p:cNvPr id="9" name="Objeto 8" hidden="1"/>
          <p:cNvGraphicFramePr>
            <a:graphicFrameLocks noChangeAspect="1"/>
          </p:cNvGraphicFramePr>
          <p:nvPr>
            <p:ext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spid="_x0000_s7233" name="Slide do think-cell" r:id="rId32" imgW="421" imgH="420" progId="TCLayout.ActiveDocument.1">
                  <p:embed/>
                </p:oleObj>
              </mc:Choice>
              <mc:Fallback>
                <p:oleObj name="Slide do think-cell" r:id="rId32" imgW="421" imgH="420" progId="TCLayout.ActiveDocument.1">
                  <p:embed/>
                  <p:pic>
                    <p:nvPicPr>
                      <p:cNvPr id="0" name=""/>
                      <p:cNvPicPr/>
                      <p:nvPr/>
                    </p:nvPicPr>
                    <p:blipFill>
                      <a:blip r:embed="rId30"/>
                      <a:stretch>
                        <a:fillRect/>
                      </a:stretch>
                    </p:blipFill>
                    <p:spPr>
                      <a:xfrm>
                        <a:off x="1588" y="1588"/>
                        <a:ext cx="1587" cy="1587"/>
                      </a:xfrm>
                      <a:prstGeom prst="rect">
                        <a:avLst/>
                      </a:prstGeom>
                    </p:spPr>
                  </p:pic>
                </p:oleObj>
              </mc:Fallback>
            </mc:AlternateContent>
          </a:graphicData>
        </a:graphic>
      </p:graphicFrame>
      <p:pic>
        <p:nvPicPr>
          <p:cNvPr id="14" name="Picture 17"/>
          <p:cNvPicPr>
            <a:picLocks noChangeAspect="1"/>
          </p:cNvPicPr>
          <p:nvPr userDrawn="1"/>
        </p:nvPicPr>
        <p:blipFill>
          <a:blip r:embed="rId28">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graphicFrame>
        <p:nvGraphicFramePr>
          <p:cNvPr id="15" name="Objeto 14" hidden="1"/>
          <p:cNvGraphicFramePr>
            <a:graphicFrameLocks noChangeAspect="1"/>
          </p:cNvGraphicFramePr>
          <p:nvPr userDrawn="1">
            <p:ext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spid="_x0000_s7234" name="Slide do think-cell" r:id="rId33" imgW="421" imgH="420" progId="TCLayout.ActiveDocument.1">
                  <p:embed/>
                </p:oleObj>
              </mc:Choice>
              <mc:Fallback>
                <p:oleObj name="Slide do think-cell" r:id="rId33" imgW="421" imgH="420" progId="TCLayout.ActiveDocument.1">
                  <p:embed/>
                  <p:pic>
                    <p:nvPicPr>
                      <p:cNvPr id="0" name=""/>
                      <p:cNvPicPr/>
                      <p:nvPr/>
                    </p:nvPicPr>
                    <p:blipFill>
                      <a:blip r:embed="rId30"/>
                      <a:stretch>
                        <a:fillRect/>
                      </a:stretch>
                    </p:blipFill>
                    <p:spPr>
                      <a:xfrm>
                        <a:off x="1588" y="1588"/>
                        <a:ext cx="1587" cy="1587"/>
                      </a:xfrm>
                      <a:prstGeom prst="rect">
                        <a:avLst/>
                      </a:prstGeom>
                    </p:spPr>
                  </p:pic>
                </p:oleObj>
              </mc:Fallback>
            </mc:AlternateContent>
          </a:graphicData>
        </a:graphic>
      </p:graphicFrame>
    </p:spTree>
    <p:extLst>
      <p:ext uri="{BB962C8B-B14F-4D97-AF65-F5344CB8AC3E}">
        <p14:creationId xmlns:p14="http://schemas.microsoft.com/office/powerpoint/2010/main" val="2517095822"/>
      </p:ext>
    </p:extLst>
  </p:cSld>
  <p:clrMap bg1="lt1" tx1="dk1" bg2="lt2" tx2="dk2" accent1="accent1" accent2="accent2" accent3="accent3" accent4="accent4" accent5="accent5" accent6="accent6" hlink="hlink" folHlink="folHlink"/>
  <p:sldLayoutIdLst>
    <p:sldLayoutId id="2147493502" r:id="rId1"/>
    <p:sldLayoutId id="2147493504" r:id="rId2"/>
    <p:sldLayoutId id="2147493505" r:id="rId3"/>
    <p:sldLayoutId id="2147493506" r:id="rId4"/>
    <p:sldLayoutId id="2147493507" r:id="rId5"/>
    <p:sldLayoutId id="2147493508" r:id="rId6"/>
    <p:sldLayoutId id="2147493509" r:id="rId7"/>
    <p:sldLayoutId id="2147493510" r:id="rId8"/>
    <p:sldLayoutId id="2147493511" r:id="rId9"/>
    <p:sldLayoutId id="2147493512" r:id="rId10"/>
    <p:sldLayoutId id="2147493513" r:id="rId11"/>
    <p:sldLayoutId id="2147493514" r:id="rId12"/>
    <p:sldLayoutId id="2147493515" r:id="rId13"/>
    <p:sldLayoutId id="2147493516" r:id="rId14"/>
    <p:sldLayoutId id="2147493517" r:id="rId15"/>
    <p:sldLayoutId id="2147493518" r:id="rId16"/>
    <p:sldLayoutId id="2147493520" r:id="rId17"/>
    <p:sldLayoutId id="2147493521" r:id="rId18"/>
    <p:sldLayoutId id="2147493522" r:id="rId19"/>
    <p:sldLayoutId id="2147493523" r:id="rId20"/>
    <p:sldLayoutId id="2147493524" r:id="rId21"/>
    <p:sldLayoutId id="2147493525" r:id="rId22"/>
    <p:sldLayoutId id="2147493526" r:id="rId23"/>
    <p:sldLayoutId id="2147493527" r:id="rId24"/>
  </p:sldLayoutIdLst>
  <p:timing>
    <p:tnLst>
      <p:par>
        <p:cTn id="1" dur="indefinite" restart="never" nodeType="tmRoot"/>
      </p:par>
    </p:tnLst>
  </p:timing>
  <p:hf hdr="0" ftr="0" dt="0"/>
  <p:txStyles>
    <p:titleStyle>
      <a:lvl1pPr algn="l" defTabSz="457200" rtl="0" eaLnBrk="1" latinLnBrk="0" hangingPunct="1">
        <a:spcBef>
          <a:spcPct val="0"/>
        </a:spcBef>
        <a:buNone/>
        <a:defRPr sz="2000" kern="1200">
          <a:solidFill>
            <a:schemeClr val="bg2"/>
          </a:solidFill>
          <a:latin typeface="Dosis Bold"/>
          <a:ea typeface="+mj-ea"/>
          <a:cs typeface="Dosis Bold"/>
        </a:defRPr>
      </a:lvl1pPr>
    </p:titleStyle>
    <p:bodyStyle>
      <a:lvl1pPr marL="342900" indent="-342900" algn="l" defTabSz="457200" rtl="0" eaLnBrk="1" latinLnBrk="0" hangingPunct="1">
        <a:lnSpc>
          <a:spcPct val="130000"/>
        </a:lnSpc>
        <a:spcBef>
          <a:spcPct val="20000"/>
        </a:spcBef>
        <a:buFont typeface="Arial"/>
        <a:buChar char="•"/>
        <a:defRPr sz="1300" b="0" i="0" kern="1200">
          <a:solidFill>
            <a:schemeClr val="bg1"/>
          </a:solidFill>
          <a:latin typeface="Neo Sans Pro"/>
          <a:ea typeface="+mn-ea"/>
          <a:cs typeface="Neo Sans Pro"/>
        </a:defRPr>
      </a:lvl1pPr>
      <a:lvl2pPr marL="742950" indent="-285750" algn="l" defTabSz="457200" rtl="0" eaLnBrk="1" latinLnBrk="0" hangingPunct="1">
        <a:spcBef>
          <a:spcPct val="20000"/>
        </a:spcBef>
        <a:buFont typeface="Arial"/>
        <a:buChar char="–"/>
        <a:defRPr sz="1300" kern="1200">
          <a:solidFill>
            <a:schemeClr val="bg1"/>
          </a:solidFill>
          <a:latin typeface="Neo Sans Pro"/>
          <a:ea typeface="+mn-ea"/>
          <a:cs typeface="Neo Sans Pro"/>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2.xml"/></Relationships>
</file>

<file path=ppt/slides/_rels/slide15.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6.xml"/></Relationships>
</file>

<file path=ppt/slides/_rels/slide16.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2.xml"/></Relationships>
</file>

<file path=ppt/slides/_rels/slide19.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2.xml"/></Relationships>
</file>

<file path=ppt/slides/_rels/slide21.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16.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5.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16.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16.xml"/></Relationships>
</file>

<file path=ppt/slides/_rels/slide28.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16.xml"/></Relationships>
</file>

<file path=ppt/slides/_rels/slide29.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16.xml"/></Relationships>
</file>

<file path=ppt/slides/_rels/slide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5.xml"/></Relationships>
</file>

<file path=ppt/slides/_rels/slide30.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16.xml"/></Relationships>
</file>

<file path=ppt/slides/_rels/slide31.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16.xml"/></Relationships>
</file>

<file path=ppt/slides/_rels/slide32.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16.xml"/></Relationships>
</file>

<file path=ppt/slides/_rels/slide33.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16.xml"/></Relationships>
</file>

<file path=ppt/slides/_rels/slide34.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16.xml"/></Relationships>
</file>

<file path=ppt/slides/_rels/slide35.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16.xml"/></Relationships>
</file>

<file path=ppt/slides/_rels/slide36.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16.xml"/></Relationships>
</file>

<file path=ppt/slides/_rels/slide37.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16.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9.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1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3.xml"/></Relationships>
</file>

<file path=ppt/slides/_rels/slide40.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16.xml"/></Relationships>
</file>

<file path=ppt/slides/_rels/slide41.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slideLayout" Target="../slideLayouts/slideLayout16.xml"/><Relationship Id="rId4" Type="http://schemas.openxmlformats.org/officeDocument/2006/relationships/image" Target="../media/image35.png"/></Relationships>
</file>

<file path=ppt/slides/_rels/slide42.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16.xml"/></Relationships>
</file>

<file path=ppt/slides/_rels/slide43.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7.png"/><Relationship Id="rId1" Type="http://schemas.openxmlformats.org/officeDocument/2006/relationships/slideLayout" Target="../slideLayouts/slideLayout16.xml"/></Relationships>
</file>

<file path=ppt/slides/_rels/slide44.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39.png"/><Relationship Id="rId1" Type="http://schemas.openxmlformats.org/officeDocument/2006/relationships/slideLayout" Target="../slideLayouts/slideLayout16.xml"/></Relationships>
</file>

<file path=ppt/slides/_rels/slide45.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16.xml"/></Relationships>
</file>

<file path=ppt/slides/_rels/slide46.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16.xml"/></Relationships>
</file>

<file path=ppt/slides/_rels/slide47.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image" Target="../media/image43.png"/><Relationship Id="rId1" Type="http://schemas.openxmlformats.org/officeDocument/2006/relationships/slideLayout" Target="../slideLayouts/slideLayout16.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49.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16.xml"/></Relationships>
</file>

<file path=ppt/slides/_rels/slide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9.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7.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Layout" Target="../slideLayouts/slideLayout16.xml"/></Relationships>
</file>

<file path=ppt/slides/_rels/slide58.xml.rels><?xml version="1.0" encoding="UTF-8" standalone="yes"?>
<Relationships xmlns="http://schemas.openxmlformats.org/package/2006/relationships"><Relationship Id="rId2" Type="http://schemas.openxmlformats.org/officeDocument/2006/relationships/image" Target="../media/image47.png"/><Relationship Id="rId1" Type="http://schemas.openxmlformats.org/officeDocument/2006/relationships/slideLayout" Target="../slideLayouts/slideLayout16.xml"/></Relationships>
</file>

<file path=ppt/slides/_rels/slide59.xml.rels><?xml version="1.0" encoding="UTF-8" standalone="yes"?>
<Relationships xmlns="http://schemas.openxmlformats.org/package/2006/relationships"><Relationship Id="rId2" Type="http://schemas.openxmlformats.org/officeDocument/2006/relationships/image" Target="../media/image48.png"/><Relationship Id="rId1" Type="http://schemas.openxmlformats.org/officeDocument/2006/relationships/slideLayout" Target="../slideLayouts/slideLayout1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2.xml"/></Relationships>
</file>

<file path=ppt/slides/_rels/slide60.xml.rels><?xml version="1.0" encoding="UTF-8" standalone="yes"?>
<Relationships xmlns="http://schemas.openxmlformats.org/package/2006/relationships"><Relationship Id="rId2" Type="http://schemas.openxmlformats.org/officeDocument/2006/relationships/image" Target="../media/image49.png"/><Relationship Id="rId1" Type="http://schemas.openxmlformats.org/officeDocument/2006/relationships/slideLayout" Target="../slideLayouts/slideLayout16.xml"/></Relationships>
</file>

<file path=ppt/slides/_rels/slide61.xml.rels><?xml version="1.0" encoding="UTF-8" standalone="yes"?>
<Relationships xmlns="http://schemas.openxmlformats.org/package/2006/relationships"><Relationship Id="rId2" Type="http://schemas.openxmlformats.org/officeDocument/2006/relationships/image" Target="../media/image50.png"/><Relationship Id="rId1" Type="http://schemas.openxmlformats.org/officeDocument/2006/relationships/slideLayout" Target="../slideLayouts/slideLayout16.xml"/></Relationships>
</file>

<file path=ppt/slides/_rels/slide62.xml.rels><?xml version="1.0" encoding="UTF-8" standalone="yes"?>
<Relationships xmlns="http://schemas.openxmlformats.org/package/2006/relationships"><Relationship Id="rId2" Type="http://schemas.openxmlformats.org/officeDocument/2006/relationships/image" Target="../media/image51.png"/><Relationship Id="rId1" Type="http://schemas.openxmlformats.org/officeDocument/2006/relationships/slideLayout" Target="../slideLayouts/slideLayout16.xml"/></Relationships>
</file>

<file path=ppt/slides/_rels/slide63.xml.rels><?xml version="1.0" encoding="UTF-8" standalone="yes"?>
<Relationships xmlns="http://schemas.openxmlformats.org/package/2006/relationships"><Relationship Id="rId2" Type="http://schemas.openxmlformats.org/officeDocument/2006/relationships/image" Target="../media/image52.png"/><Relationship Id="rId1" Type="http://schemas.openxmlformats.org/officeDocument/2006/relationships/slideLayout" Target="../slideLayouts/slideLayout16.xml"/></Relationships>
</file>

<file path=ppt/slides/_rels/slide64.xml.rels><?xml version="1.0" encoding="UTF-8" standalone="yes"?>
<Relationships xmlns="http://schemas.openxmlformats.org/package/2006/relationships"><Relationship Id="rId2" Type="http://schemas.openxmlformats.org/officeDocument/2006/relationships/image" Target="../media/image53.png"/><Relationship Id="rId1" Type="http://schemas.openxmlformats.org/officeDocument/2006/relationships/slideLayout" Target="../slideLayouts/slideLayout16.xml"/></Relationships>
</file>

<file path=ppt/slides/_rels/slide65.xml.rels><?xml version="1.0" encoding="UTF-8" standalone="yes"?>
<Relationships xmlns="http://schemas.openxmlformats.org/package/2006/relationships"><Relationship Id="rId2" Type="http://schemas.openxmlformats.org/officeDocument/2006/relationships/image" Target="../media/image54.png"/><Relationship Id="rId1" Type="http://schemas.openxmlformats.org/officeDocument/2006/relationships/slideLayout" Target="../slideLayouts/slideLayout16.xml"/></Relationships>
</file>

<file path=ppt/slides/_rels/slide66.xml.rels><?xml version="1.0" encoding="UTF-8" standalone="yes"?>
<Relationships xmlns="http://schemas.openxmlformats.org/package/2006/relationships"><Relationship Id="rId2" Type="http://schemas.openxmlformats.org/officeDocument/2006/relationships/image" Target="../media/image55.png"/><Relationship Id="rId1" Type="http://schemas.openxmlformats.org/officeDocument/2006/relationships/slideLayout" Target="../slideLayouts/slideLayout16.xml"/></Relationships>
</file>

<file path=ppt/slides/_rels/slide67.xml.rels><?xml version="1.0" encoding="UTF-8" standalone="yes"?>
<Relationships xmlns="http://schemas.openxmlformats.org/package/2006/relationships"><Relationship Id="rId2" Type="http://schemas.openxmlformats.org/officeDocument/2006/relationships/image" Target="../media/image56.png"/><Relationship Id="rId1" Type="http://schemas.openxmlformats.org/officeDocument/2006/relationships/slideLayout" Target="../slideLayouts/slideLayout16.xml"/></Relationships>
</file>

<file path=ppt/slides/_rels/slide68.xml.rels><?xml version="1.0" encoding="UTF-8" standalone="yes"?>
<Relationships xmlns="http://schemas.openxmlformats.org/package/2006/relationships"><Relationship Id="rId2" Type="http://schemas.openxmlformats.org/officeDocument/2006/relationships/image" Target="../media/image57.png"/><Relationship Id="rId1" Type="http://schemas.openxmlformats.org/officeDocument/2006/relationships/slideLayout" Target="../slideLayouts/slideLayout16.xml"/></Relationships>
</file>

<file path=ppt/slides/_rels/slide69.xml.rels><?xml version="1.0" encoding="UTF-8" standalone="yes"?>
<Relationships xmlns="http://schemas.openxmlformats.org/package/2006/relationships"><Relationship Id="rId2" Type="http://schemas.openxmlformats.org/officeDocument/2006/relationships/image" Target="../media/image58.png"/><Relationship Id="rId1" Type="http://schemas.openxmlformats.org/officeDocument/2006/relationships/slideLayout" Target="../slideLayouts/slideLayout16.xml"/></Relationships>
</file>

<file path=ppt/slides/_rels/slide7.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33.xml"/></Relationships>
</file>

<file path=ppt/slides/_rels/slide70.xml.rels><?xml version="1.0" encoding="UTF-8" standalone="yes"?>
<Relationships xmlns="http://schemas.openxmlformats.org/package/2006/relationships"><Relationship Id="rId2" Type="http://schemas.openxmlformats.org/officeDocument/2006/relationships/image" Target="../media/image59.png"/><Relationship Id="rId1" Type="http://schemas.openxmlformats.org/officeDocument/2006/relationships/slideLayout" Target="../slideLayouts/slideLayout16.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2.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image" Target="../media/image60.png"/><Relationship Id="rId1" Type="http://schemas.openxmlformats.org/officeDocument/2006/relationships/slideLayout" Target="../slideLayouts/slideLayout33.xml"/></Relationships>
</file>

<file path=ppt/slides/_rels/slide73.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image" Target="../media/image62.png"/><Relationship Id="rId1" Type="http://schemas.openxmlformats.org/officeDocument/2006/relationships/slideLayout" Target="../slideLayouts/slideLayout16.xml"/></Relationships>
</file>

<file path=ppt/slides/_rels/slide74.xml.rels><?xml version="1.0" encoding="UTF-8" standalone="yes"?>
<Relationships xmlns="http://schemas.openxmlformats.org/package/2006/relationships"><Relationship Id="rId2" Type="http://schemas.openxmlformats.org/officeDocument/2006/relationships/image" Target="../media/image64.png"/><Relationship Id="rId1" Type="http://schemas.openxmlformats.org/officeDocument/2006/relationships/slideLayout" Target="../slideLayouts/slideLayout16.xml"/></Relationships>
</file>

<file path=ppt/slides/_rels/slide75.xml.rels><?xml version="1.0" encoding="UTF-8" standalone="yes"?>
<Relationships xmlns="http://schemas.openxmlformats.org/package/2006/relationships"><Relationship Id="rId2" Type="http://schemas.openxmlformats.org/officeDocument/2006/relationships/image" Target="../media/image65.png"/><Relationship Id="rId1" Type="http://schemas.openxmlformats.org/officeDocument/2006/relationships/slideLayout" Target="../slideLayouts/slideLayout16.xml"/></Relationships>
</file>

<file path=ppt/slides/_rels/slide76.xml.rels><?xml version="1.0" encoding="UTF-8" standalone="yes"?>
<Relationships xmlns="http://schemas.openxmlformats.org/package/2006/relationships"><Relationship Id="rId3" Type="http://schemas.openxmlformats.org/officeDocument/2006/relationships/image" Target="../media/image67.png"/><Relationship Id="rId2" Type="http://schemas.openxmlformats.org/officeDocument/2006/relationships/image" Target="../media/image66.png"/><Relationship Id="rId1" Type="http://schemas.openxmlformats.org/officeDocument/2006/relationships/slideLayout" Target="../slideLayouts/slideLayout16.xml"/></Relationships>
</file>

<file path=ppt/slides/_rels/slide77.xml.rels><?xml version="1.0" encoding="UTF-8" standalone="yes"?>
<Relationships xmlns="http://schemas.openxmlformats.org/package/2006/relationships"><Relationship Id="rId3" Type="http://schemas.openxmlformats.org/officeDocument/2006/relationships/image" Target="../media/image69.png"/><Relationship Id="rId2" Type="http://schemas.openxmlformats.org/officeDocument/2006/relationships/image" Target="../media/image68.png"/><Relationship Id="rId1" Type="http://schemas.openxmlformats.org/officeDocument/2006/relationships/slideLayout" Target="../slideLayouts/slideLayout16.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b="1" dirty="0" smtClean="0"/>
              <a:t>CUSTOS NO MICROVIX</a:t>
            </a:r>
            <a:endParaRPr lang="pt-BR" b="1" dirty="0"/>
          </a:p>
        </p:txBody>
      </p:sp>
      <p:sp>
        <p:nvSpPr>
          <p:cNvPr id="3" name="Espaço Reservado para Texto 2"/>
          <p:cNvSpPr>
            <a:spLocks noGrp="1"/>
          </p:cNvSpPr>
          <p:nvPr>
            <p:ph type="body" sz="quarter" idx="10"/>
          </p:nvPr>
        </p:nvSpPr>
        <p:spPr/>
        <p:txBody>
          <a:bodyPr>
            <a:normAutofit/>
          </a:bodyPr>
          <a:lstStyle/>
          <a:p>
            <a:pPr algn="r"/>
            <a:r>
              <a:rPr lang="pt-BR" sz="2800" dirty="0" smtClean="0"/>
              <a:t>Conceitos e Configurações</a:t>
            </a:r>
            <a:endParaRPr lang="pt-BR" sz="2800" dirty="0"/>
          </a:p>
        </p:txBody>
      </p:sp>
    </p:spTree>
    <p:extLst>
      <p:ext uri="{BB962C8B-B14F-4D97-AF65-F5344CB8AC3E}">
        <p14:creationId xmlns:p14="http://schemas.microsoft.com/office/powerpoint/2010/main" val="93389476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dirty="0" smtClean="0"/>
              <a:t>Custo Contábil no Comércio</a:t>
            </a:r>
            <a:endParaRPr lang="pt-BR" dirty="0"/>
          </a:p>
        </p:txBody>
      </p:sp>
    </p:spTree>
    <p:extLst>
      <p:ext uri="{BB962C8B-B14F-4D97-AF65-F5344CB8AC3E}">
        <p14:creationId xmlns:p14="http://schemas.microsoft.com/office/powerpoint/2010/main" val="273576627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 name="Retângulo 5"/>
          <p:cNvSpPr/>
          <p:nvPr/>
        </p:nvSpPr>
        <p:spPr>
          <a:xfrm>
            <a:off x="6955278" y="-118753"/>
            <a:ext cx="2295602" cy="5355771"/>
          </a:xfrm>
          <a:prstGeom prst="rect">
            <a:avLst/>
          </a:prstGeom>
          <a:solidFill>
            <a:schemeClr val="bg2">
              <a:lumMod val="75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pt-BR">
              <a:solidFill>
                <a:srgbClr val="FFFFFF"/>
              </a:solidFill>
            </a:endParaRPr>
          </a:p>
        </p:txBody>
      </p:sp>
      <p:sp>
        <p:nvSpPr>
          <p:cNvPr id="5" name="Elipse 4">
            <a:hlinkClick r:id="" action="ppaction://noaction"/>
          </p:cNvPr>
          <p:cNvSpPr/>
          <p:nvPr/>
        </p:nvSpPr>
        <p:spPr>
          <a:xfrm>
            <a:off x="8189888" y="4520345"/>
            <a:ext cx="787858" cy="649583"/>
          </a:xfrm>
          <a:prstGeom prst="ellipse">
            <a:avLst/>
          </a:prstGeom>
          <a:solidFill>
            <a:schemeClr val="bg2">
              <a:lumMod val="75000"/>
              <a:alpha val="8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pt-BR">
              <a:solidFill>
                <a:srgbClr val="FFFFFF"/>
              </a:solidFill>
            </a:endParaRPr>
          </a:p>
        </p:txBody>
      </p:sp>
      <p:sp>
        <p:nvSpPr>
          <p:cNvPr id="3" name="Espaço Reservado para Número de Slide 2"/>
          <p:cNvSpPr>
            <a:spLocks noGrp="1"/>
          </p:cNvSpPr>
          <p:nvPr>
            <p:ph type="sldNum" sz="quarter" idx="12"/>
          </p:nvPr>
        </p:nvSpPr>
        <p:spPr/>
        <p:txBody>
          <a:bodyPr/>
          <a:lstStyle/>
          <a:p>
            <a:fld id="{45E1CD6A-3B87-4D97-ADBC-0D3947A19743}" type="slidenum">
              <a:rPr/>
              <a:pPr/>
              <a:t>11</a:t>
            </a:fld>
            <a:endParaRPr dirty="0"/>
          </a:p>
        </p:txBody>
      </p:sp>
      <p:sp>
        <p:nvSpPr>
          <p:cNvPr id="2" name="Título 1"/>
          <p:cNvSpPr>
            <a:spLocks noGrp="1"/>
          </p:cNvSpPr>
          <p:nvPr>
            <p:ph type="title" idx="4294967295"/>
          </p:nvPr>
        </p:nvSpPr>
        <p:spPr>
          <a:xfrm>
            <a:off x="262522" y="269705"/>
            <a:ext cx="8988357" cy="547418"/>
          </a:xfrm>
        </p:spPr>
        <p:txBody>
          <a:bodyPr/>
          <a:lstStyle/>
          <a:p>
            <a:r>
              <a:rPr lang="pt-BR" sz="2800" b="1" dirty="0" smtClean="0">
                <a:latin typeface="Dosis Bold" panose="02010803020202060003" pitchFamily="2" charset="0"/>
              </a:rPr>
              <a:t>Gastos do Comércio</a:t>
            </a:r>
            <a:endParaRPr lang="pt-BR" sz="2800" b="1" dirty="0">
              <a:latin typeface="Dosis Bold" panose="02010803020202060003" pitchFamily="2" charset="0"/>
            </a:endParaRPr>
          </a:p>
        </p:txBody>
      </p:sp>
      <p:sp>
        <p:nvSpPr>
          <p:cNvPr id="4" name="Espaço Reservado para Texto 3"/>
          <p:cNvSpPr>
            <a:spLocks noGrp="1"/>
          </p:cNvSpPr>
          <p:nvPr>
            <p:ph type="body" sz="quarter" idx="4294967295"/>
          </p:nvPr>
        </p:nvSpPr>
        <p:spPr>
          <a:xfrm>
            <a:off x="350196" y="982493"/>
            <a:ext cx="6425322" cy="3537851"/>
          </a:xfrm>
        </p:spPr>
        <p:txBody>
          <a:bodyPr>
            <a:normAutofit lnSpcReduction="10000"/>
          </a:bodyPr>
          <a:lstStyle/>
          <a:p>
            <a:pPr marL="0" indent="0">
              <a:spcAft>
                <a:spcPts val="0"/>
              </a:spcAft>
              <a:buNone/>
            </a:pPr>
            <a:r>
              <a:rPr lang="pt-BR" sz="1800" dirty="0" smtClean="0">
                <a:solidFill>
                  <a:schemeClr val="bg2"/>
                </a:solidFill>
                <a:latin typeface="Dosis Bold" panose="02010803020202060003" pitchFamily="2" charset="0"/>
                <a:ea typeface="Calibri" panose="020F0502020204030204" pitchFamily="34" charset="0"/>
              </a:rPr>
              <a:t>Dois Grupos Principais:</a:t>
            </a:r>
          </a:p>
          <a:p>
            <a:pPr>
              <a:spcAft>
                <a:spcPts val="0"/>
              </a:spcAft>
              <a:buFont typeface="Wingdings" panose="05000000000000000000" pitchFamily="2" charset="2"/>
              <a:buChar char="§"/>
            </a:pPr>
            <a:endParaRPr lang="pt-BR" sz="1800" dirty="0" smtClean="0">
              <a:solidFill>
                <a:schemeClr val="bg2"/>
              </a:solidFill>
              <a:latin typeface="Dosis Bold" panose="02010803020202060003" pitchFamily="2" charset="0"/>
              <a:ea typeface="Calibri" panose="020F0502020204030204" pitchFamily="34" charset="0"/>
            </a:endParaRPr>
          </a:p>
          <a:p>
            <a:pPr>
              <a:spcAft>
                <a:spcPts val="0"/>
              </a:spcAft>
              <a:buFont typeface="Wingdings" panose="05000000000000000000" pitchFamily="2" charset="2"/>
              <a:buChar char="§"/>
            </a:pPr>
            <a:r>
              <a:rPr lang="pt-BR" sz="1800" dirty="0" smtClean="0">
                <a:solidFill>
                  <a:schemeClr val="bg2"/>
                </a:solidFill>
                <a:latin typeface="Dosis Bold" panose="02010803020202060003" pitchFamily="2" charset="0"/>
                <a:ea typeface="Calibri" panose="020F0502020204030204" pitchFamily="34" charset="0"/>
              </a:rPr>
              <a:t>Despesa </a:t>
            </a:r>
            <a:r>
              <a:rPr lang="pt-BR" sz="1800" dirty="0">
                <a:solidFill>
                  <a:schemeClr val="bg2"/>
                </a:solidFill>
                <a:latin typeface="Dosis Bold" panose="02010803020202060003" pitchFamily="2" charset="0"/>
                <a:ea typeface="Calibri" panose="020F0502020204030204" pitchFamily="34" charset="0"/>
              </a:rPr>
              <a:t>relativa á venda das </a:t>
            </a:r>
            <a:r>
              <a:rPr lang="pt-BR" sz="1800" dirty="0" smtClean="0">
                <a:solidFill>
                  <a:schemeClr val="bg2"/>
                </a:solidFill>
                <a:latin typeface="Dosis Bold" panose="02010803020202060003" pitchFamily="2" charset="0"/>
                <a:ea typeface="Calibri" panose="020F0502020204030204" pitchFamily="34" charset="0"/>
              </a:rPr>
              <a:t>mercadorias.</a:t>
            </a:r>
            <a:endParaRPr lang="pt-BR" sz="1800" dirty="0">
              <a:solidFill>
                <a:schemeClr val="bg2"/>
              </a:solidFill>
              <a:latin typeface="Dosis Bold" panose="02010803020202060003" pitchFamily="2" charset="0"/>
              <a:ea typeface="Calibri" panose="020F0502020204030204" pitchFamily="34" charset="0"/>
            </a:endParaRPr>
          </a:p>
          <a:p>
            <a:pPr marL="0" indent="0">
              <a:spcAft>
                <a:spcPts val="0"/>
              </a:spcAft>
              <a:buNone/>
            </a:pPr>
            <a:endParaRPr lang="pt-BR" sz="1800" dirty="0">
              <a:solidFill>
                <a:schemeClr val="bg2"/>
              </a:solidFill>
              <a:latin typeface="Dosis Bold" panose="02010803020202060003" pitchFamily="2" charset="0"/>
              <a:ea typeface="Calibri" panose="020F0502020204030204" pitchFamily="34" charset="0"/>
            </a:endParaRPr>
          </a:p>
          <a:p>
            <a:pPr>
              <a:buFont typeface="Wingdings" panose="05000000000000000000" pitchFamily="2" charset="2"/>
              <a:buChar char="§"/>
            </a:pPr>
            <a:r>
              <a:rPr lang="pt-BR" sz="1800" dirty="0">
                <a:solidFill>
                  <a:schemeClr val="bg2"/>
                </a:solidFill>
                <a:latin typeface="Dosis Bold" panose="02010803020202060003" pitchFamily="2" charset="0"/>
                <a:ea typeface="Calibri" panose="020F0502020204030204" pitchFamily="34" charset="0"/>
              </a:rPr>
              <a:t>Custos relativos á aquisição das mercadorias que são tipicamente custos variáveis diretos sob a denominação de custo de mercadoria adquirida</a:t>
            </a:r>
            <a:r>
              <a:rPr lang="pt-BR" sz="1800" dirty="0" smtClean="0">
                <a:solidFill>
                  <a:schemeClr val="bg2"/>
                </a:solidFill>
                <a:latin typeface="Dosis Bold" panose="02010803020202060003" pitchFamily="2" charset="0"/>
                <a:ea typeface="Calibri" panose="020F0502020204030204" pitchFamily="34" charset="0"/>
              </a:rPr>
              <a:t>. (Dica: basicamente os custos do comercio sempre são descritos na nota de compra)</a:t>
            </a:r>
            <a:endParaRPr lang="pt-BR" sz="1800" dirty="0">
              <a:solidFill>
                <a:schemeClr val="bg2"/>
              </a:solidFill>
              <a:latin typeface="Dosis Bold" panose="02010803020202060003" pitchFamily="2" charset="0"/>
              <a:ea typeface="Calibri" panose="020F0502020204030204" pitchFamily="34" charset="0"/>
            </a:endParaRPr>
          </a:p>
          <a:p>
            <a:pPr marL="0" indent="0">
              <a:buNone/>
            </a:pPr>
            <a:r>
              <a:rPr lang="pt-BR" sz="1800" dirty="0" smtClean="0">
                <a:latin typeface="Dosis Bold" panose="02010803020202060003" pitchFamily="2" charset="0"/>
              </a:rPr>
              <a:t>o </a:t>
            </a:r>
            <a:r>
              <a:rPr lang="pt-BR" sz="1800" dirty="0">
                <a:latin typeface="Dosis Bold" panose="02010803020202060003" pitchFamily="2" charset="0"/>
              </a:rPr>
              <a:t>ou Despesa </a:t>
            </a:r>
            <a:r>
              <a:rPr lang="pt-BR" sz="1800" dirty="0" smtClean="0">
                <a:latin typeface="Dosis Bold" panose="02010803020202060003" pitchFamily="2" charset="0"/>
              </a:rPr>
              <a:t>p </a:t>
            </a:r>
            <a:r>
              <a:rPr lang="pt-BR" sz="1800" dirty="0">
                <a:latin typeface="Dosis Bold" panose="02010803020202060003" pitchFamily="2" charset="0"/>
              </a:rPr>
              <a:t>ser classificado </a:t>
            </a:r>
            <a:r>
              <a:rPr lang="pt-BR" sz="1600" dirty="0"/>
              <a:t>como Fixo ou variável.</a:t>
            </a:r>
          </a:p>
          <a:p>
            <a:pPr marL="0" indent="0">
              <a:buNone/>
            </a:pPr>
            <a:endParaRPr lang="pt-BR" sz="1600" dirty="0"/>
          </a:p>
          <a:p>
            <a:pPr marL="0" indent="0">
              <a:spcAft>
                <a:spcPts val="0"/>
              </a:spcAft>
              <a:buNone/>
            </a:pPr>
            <a:endParaRPr lang="pt-BR" sz="1800" dirty="0">
              <a:solidFill>
                <a:schemeClr val="bg2"/>
              </a:solidFill>
              <a:latin typeface="Dosis Bold" panose="02010803020202060003" pitchFamily="2" charset="0"/>
              <a:ea typeface="Calibri" panose="020F0502020204030204" pitchFamily="34" charset="0"/>
            </a:endParaRPr>
          </a:p>
          <a:p>
            <a:pPr>
              <a:spcAft>
                <a:spcPts val="0"/>
              </a:spcAft>
            </a:pPr>
            <a:endParaRPr lang="pt-BR" sz="1800" dirty="0">
              <a:latin typeface="Times New Roman" panose="02020603050405020304" pitchFamily="18" charset="0"/>
              <a:ea typeface="Calibri" panose="020F0502020204030204" pitchFamily="34" charset="0"/>
            </a:endParaRPr>
          </a:p>
          <a:p>
            <a:pPr marL="0" indent="0">
              <a:buNone/>
            </a:pPr>
            <a:endParaRPr lang="pt-BR" sz="1600" dirty="0">
              <a:solidFill>
                <a:schemeClr val="bg2"/>
              </a:solidFill>
              <a:latin typeface="Dosis Bold" panose="02010803020202060003" pitchFamily="2" charset="0"/>
            </a:endParaRPr>
          </a:p>
          <a:p>
            <a:pPr marL="0" indent="0">
              <a:buNone/>
            </a:pPr>
            <a:endParaRPr lang="pt-BR" dirty="0"/>
          </a:p>
          <a:p>
            <a:pPr marL="0" indent="0">
              <a:buNone/>
            </a:pPr>
            <a:endParaRPr lang="pt-BR" dirty="0"/>
          </a:p>
        </p:txBody>
      </p:sp>
    </p:spTree>
    <p:extLst>
      <p:ext uri="{BB962C8B-B14F-4D97-AF65-F5344CB8AC3E}">
        <p14:creationId xmlns:p14="http://schemas.microsoft.com/office/powerpoint/2010/main" val="137681168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 name="Retângulo 5"/>
          <p:cNvSpPr/>
          <p:nvPr/>
        </p:nvSpPr>
        <p:spPr>
          <a:xfrm>
            <a:off x="6692630" y="-118753"/>
            <a:ext cx="2558249" cy="5355771"/>
          </a:xfrm>
          <a:prstGeom prst="rect">
            <a:avLst/>
          </a:prstGeom>
          <a:solidFill>
            <a:schemeClr val="bg2">
              <a:lumMod val="75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pt-BR">
              <a:solidFill>
                <a:srgbClr val="FFFFFF"/>
              </a:solidFill>
            </a:endParaRPr>
          </a:p>
        </p:txBody>
      </p:sp>
      <p:sp>
        <p:nvSpPr>
          <p:cNvPr id="5" name="Elipse 4">
            <a:hlinkClick r:id="" action="ppaction://noaction"/>
          </p:cNvPr>
          <p:cNvSpPr/>
          <p:nvPr/>
        </p:nvSpPr>
        <p:spPr>
          <a:xfrm>
            <a:off x="8189888" y="4520345"/>
            <a:ext cx="787858" cy="649583"/>
          </a:xfrm>
          <a:prstGeom prst="ellipse">
            <a:avLst/>
          </a:prstGeom>
          <a:solidFill>
            <a:schemeClr val="bg2">
              <a:lumMod val="75000"/>
              <a:alpha val="8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pt-BR">
              <a:solidFill>
                <a:srgbClr val="FFFFFF"/>
              </a:solidFill>
            </a:endParaRPr>
          </a:p>
        </p:txBody>
      </p:sp>
      <p:sp>
        <p:nvSpPr>
          <p:cNvPr id="3" name="Espaço Reservado para Número de Slide 2"/>
          <p:cNvSpPr>
            <a:spLocks noGrp="1"/>
          </p:cNvSpPr>
          <p:nvPr>
            <p:ph type="sldNum" sz="quarter" idx="12"/>
          </p:nvPr>
        </p:nvSpPr>
        <p:spPr/>
        <p:txBody>
          <a:bodyPr/>
          <a:lstStyle/>
          <a:p>
            <a:fld id="{45E1CD6A-3B87-4D97-ADBC-0D3947A19743}" type="slidenum">
              <a:rPr/>
              <a:pPr/>
              <a:t>12</a:t>
            </a:fld>
            <a:endParaRPr dirty="0"/>
          </a:p>
        </p:txBody>
      </p:sp>
      <p:sp>
        <p:nvSpPr>
          <p:cNvPr id="2" name="Título 1"/>
          <p:cNvSpPr>
            <a:spLocks noGrp="1"/>
          </p:cNvSpPr>
          <p:nvPr>
            <p:ph type="title" idx="4294967295"/>
          </p:nvPr>
        </p:nvSpPr>
        <p:spPr>
          <a:xfrm>
            <a:off x="155643" y="165371"/>
            <a:ext cx="8988357" cy="547418"/>
          </a:xfrm>
        </p:spPr>
        <p:txBody>
          <a:bodyPr/>
          <a:lstStyle/>
          <a:p>
            <a:r>
              <a:rPr lang="pt-BR" sz="2800" b="1" dirty="0" smtClean="0">
                <a:latin typeface="Dosis Bold" panose="02010803020202060003" pitchFamily="2" charset="0"/>
              </a:rPr>
              <a:t>Custo Contábil no Comércio</a:t>
            </a:r>
            <a:endParaRPr lang="pt-BR" sz="2800" b="1" dirty="0">
              <a:latin typeface="Dosis Bold" panose="02010803020202060003" pitchFamily="2" charset="0"/>
            </a:endParaRPr>
          </a:p>
        </p:txBody>
      </p:sp>
      <p:sp>
        <p:nvSpPr>
          <p:cNvPr id="4" name="Espaço Reservado para Texto 3"/>
          <p:cNvSpPr>
            <a:spLocks noGrp="1"/>
          </p:cNvSpPr>
          <p:nvPr>
            <p:ph type="body" sz="quarter" idx="4294967295"/>
          </p:nvPr>
        </p:nvSpPr>
        <p:spPr>
          <a:xfrm>
            <a:off x="155643" y="894945"/>
            <a:ext cx="6619875" cy="3625400"/>
          </a:xfrm>
        </p:spPr>
        <p:txBody>
          <a:bodyPr>
            <a:normAutofit/>
          </a:bodyPr>
          <a:lstStyle/>
          <a:p>
            <a:pPr marL="0" indent="0">
              <a:buNone/>
            </a:pPr>
            <a:endParaRPr lang="pt-BR" sz="1600" dirty="0" smtClean="0"/>
          </a:p>
          <a:p>
            <a:pPr>
              <a:buFont typeface="Wingdings" panose="05000000000000000000" pitchFamily="2" charset="2"/>
              <a:buChar char="§"/>
            </a:pPr>
            <a:r>
              <a:rPr lang="pt-BR" sz="1800" dirty="0" smtClean="0">
                <a:solidFill>
                  <a:schemeClr val="bg2"/>
                </a:solidFill>
                <a:latin typeface="Dosis Bold" panose="02010803020202060003" pitchFamily="2" charset="0"/>
                <a:ea typeface="Calibri" panose="020F0502020204030204" pitchFamily="34" charset="0"/>
              </a:rPr>
              <a:t>Custo de Aquisição de Mercadoria para </a:t>
            </a:r>
            <a:r>
              <a:rPr lang="pt-BR" sz="1600" dirty="0" smtClean="0">
                <a:solidFill>
                  <a:schemeClr val="bg2"/>
                </a:solidFill>
                <a:latin typeface="Dosis Bold" panose="02010803020202060003" pitchFamily="2" charset="0"/>
                <a:ea typeface="Calibri" panose="020F0502020204030204" pitchFamily="34" charset="0"/>
              </a:rPr>
              <a:t>revenda (custo do produto)</a:t>
            </a:r>
          </a:p>
          <a:p>
            <a:pPr>
              <a:buFont typeface="Wingdings" panose="05000000000000000000" pitchFamily="2" charset="2"/>
              <a:buChar char="§"/>
            </a:pPr>
            <a:endParaRPr lang="pt-BR" sz="1800" dirty="0" smtClean="0">
              <a:solidFill>
                <a:schemeClr val="bg2"/>
              </a:solidFill>
              <a:latin typeface="Dosis Bold" panose="02010803020202060003" pitchFamily="2" charset="0"/>
              <a:ea typeface="Calibri" panose="020F0502020204030204" pitchFamily="34" charset="0"/>
            </a:endParaRPr>
          </a:p>
          <a:p>
            <a:pPr>
              <a:buFont typeface="Wingdings" panose="05000000000000000000" pitchFamily="2" charset="2"/>
              <a:buChar char="§"/>
            </a:pPr>
            <a:r>
              <a:rPr lang="pt-BR" sz="1800" dirty="0" smtClean="0">
                <a:solidFill>
                  <a:schemeClr val="bg2"/>
                </a:solidFill>
                <a:latin typeface="Dosis Bold" panose="02010803020202060003" pitchFamily="2" charset="0"/>
                <a:ea typeface="Calibri" panose="020F0502020204030204" pitchFamily="34" charset="0"/>
              </a:rPr>
              <a:t>Avaliação de Estoque (custo médio)</a:t>
            </a:r>
          </a:p>
          <a:p>
            <a:pPr>
              <a:buFont typeface="Wingdings" panose="05000000000000000000" pitchFamily="2" charset="2"/>
              <a:buChar char="§"/>
            </a:pPr>
            <a:endParaRPr lang="pt-BR" sz="1800" dirty="0" smtClean="0">
              <a:solidFill>
                <a:schemeClr val="bg2"/>
              </a:solidFill>
              <a:latin typeface="Dosis Bold" panose="02010803020202060003" pitchFamily="2" charset="0"/>
              <a:ea typeface="Calibri" panose="020F0502020204030204" pitchFamily="34" charset="0"/>
            </a:endParaRPr>
          </a:p>
          <a:p>
            <a:pPr>
              <a:buFont typeface="Wingdings" panose="05000000000000000000" pitchFamily="2" charset="2"/>
              <a:buChar char="§"/>
            </a:pPr>
            <a:r>
              <a:rPr lang="pt-BR" sz="1800" dirty="0" smtClean="0">
                <a:solidFill>
                  <a:schemeClr val="bg2"/>
                </a:solidFill>
                <a:latin typeface="Dosis Bold" panose="02010803020202060003" pitchFamily="2" charset="0"/>
                <a:ea typeface="Calibri" panose="020F0502020204030204" pitchFamily="34" charset="0"/>
              </a:rPr>
              <a:t>Contabilização do Estoque (Custo do produto)</a:t>
            </a:r>
          </a:p>
          <a:p>
            <a:pPr>
              <a:buFont typeface="Wingdings" panose="05000000000000000000" pitchFamily="2" charset="2"/>
              <a:buChar char="§"/>
            </a:pPr>
            <a:endParaRPr lang="pt-BR" sz="1800" dirty="0">
              <a:solidFill>
                <a:schemeClr val="bg2"/>
              </a:solidFill>
              <a:latin typeface="Dosis Bold" panose="02010803020202060003" pitchFamily="2" charset="0"/>
              <a:ea typeface="Calibri" panose="020F0502020204030204" pitchFamily="34" charset="0"/>
            </a:endParaRPr>
          </a:p>
          <a:p>
            <a:pPr>
              <a:spcAft>
                <a:spcPts val="0"/>
              </a:spcAft>
            </a:pPr>
            <a:endParaRPr lang="pt-BR" sz="1800" dirty="0">
              <a:latin typeface="Times New Roman" panose="02020603050405020304" pitchFamily="18" charset="0"/>
              <a:ea typeface="Calibri" panose="020F0502020204030204" pitchFamily="34" charset="0"/>
            </a:endParaRPr>
          </a:p>
          <a:p>
            <a:pPr marL="0" indent="0">
              <a:buNone/>
            </a:pPr>
            <a:endParaRPr lang="pt-BR" sz="1600" dirty="0">
              <a:solidFill>
                <a:schemeClr val="bg2"/>
              </a:solidFill>
              <a:latin typeface="Dosis Bold" panose="02010803020202060003" pitchFamily="2" charset="0"/>
            </a:endParaRPr>
          </a:p>
          <a:p>
            <a:pPr marL="0" indent="0">
              <a:buNone/>
            </a:pPr>
            <a:endParaRPr lang="pt-BR" dirty="0"/>
          </a:p>
          <a:p>
            <a:pPr marL="0" indent="0">
              <a:buNone/>
            </a:pPr>
            <a:endParaRPr lang="pt-BR" dirty="0"/>
          </a:p>
        </p:txBody>
      </p:sp>
    </p:spTree>
    <p:extLst>
      <p:ext uri="{BB962C8B-B14F-4D97-AF65-F5344CB8AC3E}">
        <p14:creationId xmlns:p14="http://schemas.microsoft.com/office/powerpoint/2010/main" val="172378036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80786" y="163993"/>
            <a:ext cx="8215606" cy="662858"/>
          </a:xfrm>
        </p:spPr>
        <p:txBody>
          <a:bodyPr/>
          <a:lstStyle/>
          <a:p>
            <a:r>
              <a:rPr lang="pt-BR" sz="2800" dirty="0"/>
              <a:t>Custo de </a:t>
            </a:r>
            <a:r>
              <a:rPr lang="pt-BR" sz="2800" dirty="0" smtClean="0"/>
              <a:t>Aquisição </a:t>
            </a:r>
            <a:r>
              <a:rPr lang="pt-BR" sz="2800" dirty="0"/>
              <a:t>de </a:t>
            </a:r>
            <a:r>
              <a:rPr lang="pt-BR" sz="2800" dirty="0" smtClean="0"/>
              <a:t>Mercadoria </a:t>
            </a:r>
            <a:r>
              <a:rPr lang="pt-BR" sz="2800" dirty="0"/>
              <a:t>para </a:t>
            </a:r>
            <a:r>
              <a:rPr lang="pt-BR" sz="2800" dirty="0" smtClean="0"/>
              <a:t>Revenda</a:t>
            </a:r>
            <a:r>
              <a:rPr lang="pt-BR" sz="2800" dirty="0"/>
              <a:t>.</a:t>
            </a:r>
            <a:r>
              <a:rPr lang="pt-BR" dirty="0"/>
              <a:t/>
            </a:r>
            <a:br>
              <a:rPr lang="pt-BR" dirty="0"/>
            </a:br>
            <a:endParaRPr lang="pt-BR" dirty="0"/>
          </a:p>
        </p:txBody>
      </p:sp>
      <p:sp>
        <p:nvSpPr>
          <p:cNvPr id="3" name="Espaço Reservado para Número de Slide 2"/>
          <p:cNvSpPr>
            <a:spLocks noGrp="1"/>
          </p:cNvSpPr>
          <p:nvPr>
            <p:ph type="sldNum" sz="quarter" idx="4"/>
          </p:nvPr>
        </p:nvSpPr>
        <p:spPr/>
        <p:txBody>
          <a:bodyPr/>
          <a:lstStyle/>
          <a:p>
            <a:fld id="{45E1CD6A-3B87-4D97-ADBC-0D3947A19743}" type="slidenum">
              <a:rPr lang="pt-BR" smtClean="0"/>
              <a:pPr/>
              <a:t>13</a:t>
            </a:fld>
            <a:endParaRPr lang="pt-BR" dirty="0"/>
          </a:p>
        </p:txBody>
      </p:sp>
      <p:sp>
        <p:nvSpPr>
          <p:cNvPr id="4" name="Espaço Reservado para Texto 3"/>
          <p:cNvSpPr>
            <a:spLocks noGrp="1"/>
          </p:cNvSpPr>
          <p:nvPr>
            <p:ph type="body" sz="quarter" idx="10"/>
          </p:nvPr>
        </p:nvSpPr>
        <p:spPr/>
        <p:txBody>
          <a:bodyPr/>
          <a:lstStyle/>
          <a:p>
            <a:pPr>
              <a:spcAft>
                <a:spcPts val="0"/>
              </a:spcAft>
              <a:buFont typeface="Wingdings" panose="05000000000000000000" pitchFamily="2" charset="2"/>
              <a:buChar char="§"/>
            </a:pPr>
            <a:r>
              <a:rPr lang="pt-BR" sz="1800" dirty="0">
                <a:solidFill>
                  <a:schemeClr val="bg2"/>
                </a:solidFill>
                <a:latin typeface="Dosis Bold" panose="02010803020202060003" pitchFamily="2" charset="0"/>
                <a:ea typeface="Calibri" panose="020F0502020204030204" pitchFamily="34" charset="0"/>
              </a:rPr>
              <a:t>O princípio contábil de Custo de Aquisição determina que se incluam no custo dos </a:t>
            </a:r>
            <a:r>
              <a:rPr lang="pt-BR" sz="1800" dirty="0" smtClean="0">
                <a:solidFill>
                  <a:schemeClr val="bg2"/>
                </a:solidFill>
                <a:latin typeface="Dosis Bold" panose="02010803020202060003" pitchFamily="2" charset="0"/>
                <a:ea typeface="Calibri" panose="020F0502020204030204" pitchFamily="34" charset="0"/>
              </a:rPr>
              <a:t>produtos além </a:t>
            </a:r>
            <a:r>
              <a:rPr lang="pt-BR" sz="1800" dirty="0">
                <a:solidFill>
                  <a:schemeClr val="bg2"/>
                </a:solidFill>
                <a:latin typeface="Dosis Bold" panose="02010803020202060003" pitchFamily="2" charset="0"/>
                <a:ea typeface="Calibri" panose="020F0502020204030204" pitchFamily="34" charset="0"/>
              </a:rPr>
              <a:t>do preço, todos os outros custos decorrentes da compra, e que se deduzam todos os descontos e bonificações eventuais </a:t>
            </a:r>
            <a:r>
              <a:rPr lang="pt-BR" sz="1800" dirty="0" smtClean="0">
                <a:solidFill>
                  <a:schemeClr val="bg2"/>
                </a:solidFill>
                <a:latin typeface="Dosis Bold" panose="02010803020202060003" pitchFamily="2" charset="0"/>
                <a:ea typeface="Calibri" panose="020F0502020204030204" pitchFamily="34" charset="0"/>
              </a:rPr>
              <a:t>recebidos pela compra. </a:t>
            </a:r>
            <a:endParaRPr lang="pt-BR" sz="1800" dirty="0">
              <a:solidFill>
                <a:schemeClr val="bg2"/>
              </a:solidFill>
              <a:latin typeface="Dosis Bold" panose="02010803020202060003" pitchFamily="2" charset="0"/>
              <a:ea typeface="Calibri" panose="020F0502020204030204" pitchFamily="34" charset="0"/>
            </a:endParaRPr>
          </a:p>
          <a:p>
            <a:pPr>
              <a:spcAft>
                <a:spcPts val="0"/>
              </a:spcAft>
              <a:buFont typeface="Wingdings" panose="05000000000000000000" pitchFamily="2" charset="2"/>
              <a:buChar char="§"/>
            </a:pPr>
            <a:endParaRPr lang="pt-BR" sz="1800" dirty="0">
              <a:latin typeface="Dosis Bold" panose="02010803020202060003" pitchFamily="2" charset="0"/>
              <a:ea typeface="Calibri" panose="020F0502020204030204" pitchFamily="34" charset="0"/>
            </a:endParaRPr>
          </a:p>
          <a:p>
            <a:pPr>
              <a:buFont typeface="Wingdings" panose="05000000000000000000" pitchFamily="2" charset="2"/>
              <a:buChar char="§"/>
            </a:pPr>
            <a:r>
              <a:rPr lang="pt-BR" sz="1800" dirty="0">
                <a:solidFill>
                  <a:schemeClr val="bg2"/>
                </a:solidFill>
                <a:latin typeface="Dosis Bold" panose="02010803020202060003" pitchFamily="2" charset="0"/>
              </a:rPr>
              <a:t>De acordo com o artigo 289 do </a:t>
            </a:r>
            <a:r>
              <a:rPr lang="pt-BR" sz="1800" dirty="0" smtClean="0">
                <a:solidFill>
                  <a:schemeClr val="bg2"/>
                </a:solidFill>
                <a:latin typeface="Dosis Bold" panose="02010803020202060003" pitchFamily="2" charset="0"/>
              </a:rPr>
              <a:t>RIR/99 (regulamento de imposto de renda), </a:t>
            </a:r>
            <a:r>
              <a:rPr lang="pt-BR" sz="1800" dirty="0">
                <a:solidFill>
                  <a:schemeClr val="bg2"/>
                </a:solidFill>
                <a:latin typeface="Dosis Bold" panose="02010803020202060003" pitchFamily="2" charset="0"/>
              </a:rPr>
              <a:t>o valor dos impostos recuperáveis não se incluem no custo das mercadorias. </a:t>
            </a:r>
          </a:p>
          <a:p>
            <a:endParaRPr lang="pt-BR" dirty="0"/>
          </a:p>
        </p:txBody>
      </p:sp>
    </p:spTree>
    <p:extLst>
      <p:ext uri="{BB962C8B-B14F-4D97-AF65-F5344CB8AC3E}">
        <p14:creationId xmlns:p14="http://schemas.microsoft.com/office/powerpoint/2010/main" val="255736195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 name="Retângulo 5"/>
          <p:cNvSpPr/>
          <p:nvPr/>
        </p:nvSpPr>
        <p:spPr>
          <a:xfrm>
            <a:off x="7636212" y="-128480"/>
            <a:ext cx="1570575" cy="5355771"/>
          </a:xfrm>
          <a:prstGeom prst="rect">
            <a:avLst/>
          </a:prstGeom>
          <a:solidFill>
            <a:schemeClr val="bg2">
              <a:lumMod val="75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pt-BR">
              <a:solidFill>
                <a:srgbClr val="FFFFFF"/>
              </a:solidFill>
            </a:endParaRPr>
          </a:p>
        </p:txBody>
      </p:sp>
      <p:sp>
        <p:nvSpPr>
          <p:cNvPr id="5" name="Elipse 4">
            <a:hlinkClick r:id="" action="ppaction://noaction"/>
          </p:cNvPr>
          <p:cNvSpPr/>
          <p:nvPr/>
        </p:nvSpPr>
        <p:spPr>
          <a:xfrm>
            <a:off x="8189888" y="4520345"/>
            <a:ext cx="787858" cy="649583"/>
          </a:xfrm>
          <a:prstGeom prst="ellipse">
            <a:avLst/>
          </a:prstGeom>
          <a:solidFill>
            <a:schemeClr val="bg2">
              <a:lumMod val="75000"/>
              <a:alpha val="8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pt-BR">
              <a:solidFill>
                <a:srgbClr val="FFFFFF"/>
              </a:solidFill>
            </a:endParaRPr>
          </a:p>
        </p:txBody>
      </p:sp>
      <p:sp>
        <p:nvSpPr>
          <p:cNvPr id="3" name="Espaço Reservado para Número de Slide 2"/>
          <p:cNvSpPr>
            <a:spLocks noGrp="1"/>
          </p:cNvSpPr>
          <p:nvPr>
            <p:ph type="sldNum" sz="quarter" idx="12"/>
          </p:nvPr>
        </p:nvSpPr>
        <p:spPr/>
        <p:txBody>
          <a:bodyPr/>
          <a:lstStyle/>
          <a:p>
            <a:fld id="{45E1CD6A-3B87-4D97-ADBC-0D3947A19743}" type="slidenum">
              <a:rPr/>
              <a:pPr/>
              <a:t>14</a:t>
            </a:fld>
            <a:endParaRPr dirty="0"/>
          </a:p>
        </p:txBody>
      </p:sp>
      <p:sp>
        <p:nvSpPr>
          <p:cNvPr id="2" name="Título 1"/>
          <p:cNvSpPr>
            <a:spLocks noGrp="1"/>
          </p:cNvSpPr>
          <p:nvPr>
            <p:ph type="title" idx="4294967295"/>
          </p:nvPr>
        </p:nvSpPr>
        <p:spPr>
          <a:xfrm>
            <a:off x="262647" y="165371"/>
            <a:ext cx="8881354" cy="547418"/>
          </a:xfrm>
        </p:spPr>
        <p:txBody>
          <a:bodyPr/>
          <a:lstStyle/>
          <a:p>
            <a:r>
              <a:rPr lang="pt-BR" sz="2800" dirty="0"/>
              <a:t>Custo de Aquisição de Mercadoria para Revenda.</a:t>
            </a:r>
            <a:r>
              <a:rPr lang="pt-BR" sz="2400" dirty="0"/>
              <a:t/>
            </a:r>
            <a:br>
              <a:rPr lang="pt-BR" sz="2400" dirty="0"/>
            </a:br>
            <a:endParaRPr lang="pt-BR" sz="2400" b="1" dirty="0">
              <a:latin typeface="Dosis" panose="02010503020202060003" pitchFamily="50" charset="0"/>
            </a:endParaRPr>
          </a:p>
        </p:txBody>
      </p:sp>
      <p:sp>
        <p:nvSpPr>
          <p:cNvPr id="4" name="Espaço Reservado para Texto 3"/>
          <p:cNvSpPr>
            <a:spLocks noGrp="1"/>
          </p:cNvSpPr>
          <p:nvPr>
            <p:ph type="body" sz="quarter" idx="4294967295"/>
          </p:nvPr>
        </p:nvSpPr>
        <p:spPr>
          <a:xfrm>
            <a:off x="340467" y="1006639"/>
            <a:ext cx="7197711" cy="4011097"/>
          </a:xfrm>
        </p:spPr>
        <p:txBody>
          <a:bodyPr>
            <a:normAutofit fontScale="92500" lnSpcReduction="20000"/>
          </a:bodyPr>
          <a:lstStyle/>
          <a:p>
            <a:pPr marL="0" indent="0">
              <a:buNone/>
            </a:pPr>
            <a:r>
              <a:rPr lang="pt-BR" sz="1900" dirty="0" smtClean="0">
                <a:solidFill>
                  <a:schemeClr val="bg2"/>
                </a:solidFill>
                <a:latin typeface="Dosis Bold" panose="02010803020202060003" pitchFamily="2" charset="0"/>
              </a:rPr>
              <a:t>Empresa </a:t>
            </a:r>
            <a:r>
              <a:rPr lang="pt-BR" sz="1900" dirty="0">
                <a:solidFill>
                  <a:schemeClr val="bg2"/>
                </a:solidFill>
                <a:latin typeface="Dosis Bold" panose="02010803020202060003" pitchFamily="2" charset="0"/>
              </a:rPr>
              <a:t>varejista, enquadrada no regime tributário do lucro real e contribuinte </a:t>
            </a:r>
            <a:r>
              <a:rPr lang="pt-BR" sz="1900" dirty="0" smtClean="0">
                <a:solidFill>
                  <a:schemeClr val="bg2"/>
                </a:solidFill>
                <a:latin typeface="Dosis Bold" panose="02010803020202060003" pitchFamily="2" charset="0"/>
              </a:rPr>
              <a:t>   do </a:t>
            </a:r>
            <a:r>
              <a:rPr lang="pt-BR" sz="1900" dirty="0">
                <a:solidFill>
                  <a:schemeClr val="bg2"/>
                </a:solidFill>
                <a:latin typeface="Dosis Bold" panose="02010803020202060003" pitchFamily="2" charset="0"/>
              </a:rPr>
              <a:t>ICMS</a:t>
            </a:r>
            <a:r>
              <a:rPr lang="pt-BR" sz="1900" dirty="0" smtClean="0">
                <a:solidFill>
                  <a:schemeClr val="bg2"/>
                </a:solidFill>
                <a:latin typeface="Dosis Bold" panose="02010803020202060003" pitchFamily="2" charset="0"/>
              </a:rPr>
              <a:t>.</a:t>
            </a:r>
          </a:p>
          <a:p>
            <a:pPr marL="0" indent="0">
              <a:buNone/>
            </a:pPr>
            <a:endParaRPr lang="pt-BR" sz="1600" dirty="0">
              <a:solidFill>
                <a:schemeClr val="bg2"/>
              </a:solidFill>
              <a:latin typeface="Dosis Bold" panose="02010803020202060003" pitchFamily="2" charset="0"/>
            </a:endParaRPr>
          </a:p>
          <a:p>
            <a:pPr marL="0" indent="0" algn="ctr">
              <a:buNone/>
            </a:pPr>
            <a:endParaRPr lang="pt-BR" sz="1900" dirty="0" smtClean="0">
              <a:solidFill>
                <a:schemeClr val="bg2"/>
              </a:solidFill>
              <a:latin typeface="Dosis Bold" panose="02010803020202060003" pitchFamily="2" charset="0"/>
            </a:endParaRPr>
          </a:p>
          <a:p>
            <a:pPr marL="0" indent="0" algn="ctr">
              <a:buNone/>
            </a:pPr>
            <a:r>
              <a:rPr lang="pt-BR" sz="1900" dirty="0" smtClean="0">
                <a:solidFill>
                  <a:schemeClr val="bg2"/>
                </a:solidFill>
                <a:latin typeface="Dosis Bold" panose="02010803020202060003" pitchFamily="2" charset="0"/>
              </a:rPr>
              <a:t>Preço </a:t>
            </a:r>
            <a:r>
              <a:rPr lang="pt-BR" sz="1900" dirty="0">
                <a:solidFill>
                  <a:schemeClr val="bg2"/>
                </a:solidFill>
                <a:latin typeface="Dosis Bold" panose="02010803020202060003" pitchFamily="2" charset="0"/>
              </a:rPr>
              <a:t>de compra + Valor do Frete + Valor do Seguro + </a:t>
            </a:r>
            <a:endParaRPr lang="pt-BR" sz="1900" dirty="0" smtClean="0">
              <a:solidFill>
                <a:schemeClr val="bg2"/>
              </a:solidFill>
              <a:latin typeface="Dosis Bold" panose="02010803020202060003" pitchFamily="2" charset="0"/>
            </a:endParaRPr>
          </a:p>
          <a:p>
            <a:pPr marL="0" indent="0" algn="ctr">
              <a:buNone/>
            </a:pPr>
            <a:r>
              <a:rPr lang="pt-BR" sz="1900" dirty="0" smtClean="0">
                <a:solidFill>
                  <a:schemeClr val="bg2"/>
                </a:solidFill>
                <a:latin typeface="Dosis Bold" panose="02010803020202060003" pitchFamily="2" charset="0"/>
              </a:rPr>
              <a:t>Valor </a:t>
            </a:r>
            <a:r>
              <a:rPr lang="pt-BR" sz="1900" dirty="0">
                <a:solidFill>
                  <a:schemeClr val="bg2"/>
                </a:solidFill>
                <a:latin typeface="Dosis Bold" panose="02010803020202060003" pitchFamily="2" charset="0"/>
              </a:rPr>
              <a:t>de Outras Despesas </a:t>
            </a:r>
            <a:r>
              <a:rPr lang="pt-BR" sz="1900" dirty="0" smtClean="0">
                <a:solidFill>
                  <a:schemeClr val="bg2"/>
                </a:solidFill>
                <a:latin typeface="Dosis Bold" panose="02010803020202060003" pitchFamily="2" charset="0"/>
              </a:rPr>
              <a:t>Assessorias + </a:t>
            </a:r>
            <a:r>
              <a:rPr lang="pt-BR" sz="1900" dirty="0">
                <a:solidFill>
                  <a:schemeClr val="bg2"/>
                </a:solidFill>
                <a:latin typeface="Dosis Bold" panose="02010803020202060003" pitchFamily="2" charset="0"/>
              </a:rPr>
              <a:t>Valor do IPI - Valor do </a:t>
            </a:r>
            <a:r>
              <a:rPr lang="pt-BR" sz="1900" dirty="0" smtClean="0">
                <a:solidFill>
                  <a:schemeClr val="bg2"/>
                </a:solidFill>
                <a:latin typeface="Dosis Bold" panose="02010803020202060003" pitchFamily="2" charset="0"/>
              </a:rPr>
              <a:t>PIS</a:t>
            </a:r>
          </a:p>
          <a:p>
            <a:pPr marL="0" indent="0" algn="ctr">
              <a:buNone/>
            </a:pPr>
            <a:r>
              <a:rPr lang="pt-BR" sz="1900" dirty="0" smtClean="0">
                <a:solidFill>
                  <a:schemeClr val="bg2"/>
                </a:solidFill>
                <a:latin typeface="Dosis Bold" panose="02010803020202060003" pitchFamily="2" charset="0"/>
              </a:rPr>
              <a:t> </a:t>
            </a:r>
            <a:r>
              <a:rPr lang="pt-BR" sz="1900" dirty="0">
                <a:solidFill>
                  <a:schemeClr val="bg2"/>
                </a:solidFill>
                <a:latin typeface="Dosis Bold" panose="02010803020202060003" pitchFamily="2" charset="0"/>
              </a:rPr>
              <a:t>- Valor do COFINS </a:t>
            </a:r>
            <a:r>
              <a:rPr lang="pt-BR" sz="1900" dirty="0" smtClean="0">
                <a:solidFill>
                  <a:schemeClr val="bg2"/>
                </a:solidFill>
                <a:latin typeface="Dosis Bold" panose="02010803020202060003" pitchFamily="2" charset="0"/>
              </a:rPr>
              <a:t>– Valor do </a:t>
            </a:r>
            <a:r>
              <a:rPr lang="pt-BR" sz="1900" dirty="0" err="1" smtClean="0">
                <a:solidFill>
                  <a:schemeClr val="bg2"/>
                </a:solidFill>
                <a:latin typeface="Dosis Bold" panose="02010803020202060003" pitchFamily="2" charset="0"/>
              </a:rPr>
              <a:t>ICMS.</a:t>
            </a:r>
            <a:r>
              <a:rPr lang="pt-BR" sz="1900" dirty="0" err="1" smtClean="0">
                <a:latin typeface="Dosis Bold" panose="02010803020202060003" pitchFamily="2" charset="0"/>
              </a:rPr>
              <a:t>o</a:t>
            </a:r>
            <a:r>
              <a:rPr lang="pt-BR" sz="1900" dirty="0" smtClean="0">
                <a:latin typeface="Dosis Bold" panose="02010803020202060003" pitchFamily="2" charset="0"/>
              </a:rPr>
              <a:t> </a:t>
            </a:r>
            <a:r>
              <a:rPr lang="pt-BR" sz="1900" dirty="0">
                <a:latin typeface="Dosis Bold" panose="02010803020202060003" pitchFamily="2" charset="0"/>
              </a:rPr>
              <a:t>ICMS</a:t>
            </a:r>
          </a:p>
          <a:p>
            <a:pPr marL="0" indent="0">
              <a:buNone/>
            </a:pPr>
            <a:endParaRPr lang="pt-BR" sz="1600" dirty="0">
              <a:latin typeface="Dosis Bold" panose="02010803020202060003" pitchFamily="2" charset="0"/>
            </a:endParaRPr>
          </a:p>
          <a:p>
            <a:pPr marL="0" indent="0">
              <a:buNone/>
            </a:pPr>
            <a:r>
              <a:rPr lang="pt-BR" dirty="0" smtClean="0"/>
              <a:t>sia</a:t>
            </a:r>
            <a:r>
              <a:rPr lang="pt-BR" dirty="0"/>
              <a:t>, enquadrada no regime tributário do lucro real,</a:t>
            </a:r>
          </a:p>
          <a:p>
            <a:pPr marL="0" indent="0">
              <a:buNone/>
            </a:pPr>
            <a:r>
              <a:rPr lang="pt-BR" sz="1700" dirty="0">
                <a:latin typeface="Dosis Bold" panose="02010803020202060003" pitchFamily="2" charset="0"/>
              </a:rPr>
              <a:t>contribuinte do ICMS do </a:t>
            </a:r>
            <a:r>
              <a:rPr lang="pt-BR" sz="1700" dirty="0" smtClean="0">
                <a:latin typeface="Dosis Bold" panose="02010803020202060003" pitchFamily="2" charset="0"/>
              </a:rPr>
              <a:t>IPI</a:t>
            </a:r>
          </a:p>
          <a:p>
            <a:pPr marL="0" indent="0">
              <a:buNone/>
            </a:pPr>
            <a:r>
              <a:rPr lang="pt-BR" sz="1700" dirty="0" smtClean="0">
                <a:solidFill>
                  <a:schemeClr val="bg2"/>
                </a:solidFill>
                <a:latin typeface="Dosis Bold" panose="02010803020202060003" pitchFamily="2" charset="0"/>
              </a:rPr>
              <a:t>A Formula do custo de aquisição pode apresentar variações, dependendo da operação fiscal e regime de tributação.</a:t>
            </a:r>
            <a:endParaRPr lang="pt-BR" sz="1700" dirty="0">
              <a:solidFill>
                <a:schemeClr val="bg2"/>
              </a:solidFill>
              <a:latin typeface="Dosis Bold" panose="02010803020202060003" pitchFamily="2" charset="0"/>
            </a:endParaRPr>
          </a:p>
        </p:txBody>
      </p:sp>
      <p:sp>
        <p:nvSpPr>
          <p:cNvPr id="7" name="Retângulo 6"/>
          <p:cNvSpPr/>
          <p:nvPr/>
        </p:nvSpPr>
        <p:spPr>
          <a:xfrm>
            <a:off x="811658" y="1974715"/>
            <a:ext cx="6250622" cy="1702340"/>
          </a:xfrm>
          <a:prstGeom prst="rect">
            <a:avLst/>
          </a:prstGeom>
          <a:noFill/>
          <a:ln>
            <a:solidFill>
              <a:schemeClr val="tx2"/>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pt-BR"/>
          </a:p>
        </p:txBody>
      </p:sp>
    </p:spTree>
    <p:extLst>
      <p:ext uri="{BB962C8B-B14F-4D97-AF65-F5344CB8AC3E}">
        <p14:creationId xmlns:p14="http://schemas.microsoft.com/office/powerpoint/2010/main" val="157462387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80787" y="116732"/>
            <a:ext cx="8215606" cy="528451"/>
          </a:xfrm>
        </p:spPr>
        <p:txBody>
          <a:bodyPr/>
          <a:lstStyle/>
          <a:p>
            <a:r>
              <a:rPr lang="pt-BR" sz="2800" dirty="0"/>
              <a:t>Custo de </a:t>
            </a:r>
            <a:r>
              <a:rPr lang="pt-BR" sz="2800" dirty="0" smtClean="0"/>
              <a:t>Aquisição </a:t>
            </a:r>
            <a:r>
              <a:rPr lang="pt-BR" sz="2800" dirty="0"/>
              <a:t>de </a:t>
            </a:r>
            <a:r>
              <a:rPr lang="pt-BR" sz="2800" dirty="0" smtClean="0"/>
              <a:t>Mercadoria </a:t>
            </a:r>
            <a:r>
              <a:rPr lang="pt-BR" sz="2800" dirty="0"/>
              <a:t>para </a:t>
            </a:r>
            <a:r>
              <a:rPr lang="pt-BR" sz="2800" dirty="0" smtClean="0"/>
              <a:t>Revenda</a:t>
            </a:r>
            <a:r>
              <a:rPr lang="pt-BR" sz="2800" dirty="0"/>
              <a:t>.</a:t>
            </a:r>
            <a:br>
              <a:rPr lang="pt-BR" sz="2800" dirty="0"/>
            </a:br>
            <a:endParaRPr lang="pt-BR" sz="2800" dirty="0"/>
          </a:p>
        </p:txBody>
      </p:sp>
      <p:sp>
        <p:nvSpPr>
          <p:cNvPr id="3" name="Espaço Reservado para Número de Slide 2"/>
          <p:cNvSpPr>
            <a:spLocks noGrp="1"/>
          </p:cNvSpPr>
          <p:nvPr>
            <p:ph type="sldNum" sz="quarter" idx="4"/>
          </p:nvPr>
        </p:nvSpPr>
        <p:spPr/>
        <p:txBody>
          <a:bodyPr/>
          <a:lstStyle/>
          <a:p>
            <a:fld id="{45E1CD6A-3B87-4D97-ADBC-0D3947A19743}" type="slidenum">
              <a:rPr lang="pt-BR" smtClean="0"/>
              <a:pPr/>
              <a:t>15</a:t>
            </a:fld>
            <a:endParaRPr lang="pt-BR" dirty="0"/>
          </a:p>
        </p:txBody>
      </p:sp>
      <p:sp>
        <p:nvSpPr>
          <p:cNvPr id="4" name="Espaço Reservado para Texto 3"/>
          <p:cNvSpPr>
            <a:spLocks noGrp="1"/>
          </p:cNvSpPr>
          <p:nvPr>
            <p:ph type="body" sz="quarter" idx="10"/>
          </p:nvPr>
        </p:nvSpPr>
        <p:spPr>
          <a:xfrm>
            <a:off x="408562" y="934948"/>
            <a:ext cx="6434813" cy="3887843"/>
          </a:xfrm>
        </p:spPr>
        <p:txBody>
          <a:bodyPr>
            <a:normAutofit/>
          </a:bodyPr>
          <a:lstStyle/>
          <a:p>
            <a:pPr marL="0" indent="0">
              <a:buNone/>
            </a:pPr>
            <a:r>
              <a:rPr lang="pt-BR" sz="1800" u="sng" dirty="0" smtClean="0">
                <a:solidFill>
                  <a:schemeClr val="bg2"/>
                </a:solidFill>
                <a:latin typeface="Dosis Bold" panose="02010803020202060003" pitchFamily="2" charset="0"/>
              </a:rPr>
              <a:t>SITUAÇÃO:</a:t>
            </a:r>
          </a:p>
          <a:p>
            <a:pPr marL="0" indent="0">
              <a:buNone/>
            </a:pPr>
            <a:endParaRPr lang="pt-BR" sz="1800" u="sng" dirty="0" smtClean="0">
              <a:solidFill>
                <a:schemeClr val="bg2"/>
              </a:solidFill>
              <a:latin typeface="Dosis Bold" panose="02010803020202060003" pitchFamily="2" charset="0"/>
            </a:endParaRPr>
          </a:p>
          <a:p>
            <a:pPr>
              <a:lnSpc>
                <a:spcPct val="120000"/>
              </a:lnSpc>
              <a:buFont typeface="Wingdings" panose="05000000000000000000" pitchFamily="2" charset="2"/>
              <a:buChar char="§"/>
            </a:pPr>
            <a:r>
              <a:rPr lang="pt-BR" sz="1800" dirty="0" smtClean="0">
                <a:solidFill>
                  <a:schemeClr val="bg2"/>
                </a:solidFill>
                <a:latin typeface="Dosis Bold" panose="02010803020202060003" pitchFamily="2" charset="0"/>
              </a:rPr>
              <a:t>   Compra </a:t>
            </a:r>
            <a:r>
              <a:rPr lang="pt-BR" sz="1800" dirty="0">
                <a:solidFill>
                  <a:schemeClr val="bg2"/>
                </a:solidFill>
                <a:latin typeface="Dosis Bold" panose="02010803020202060003" pitchFamily="2" charset="0"/>
              </a:rPr>
              <a:t>de mercadoria para revenda</a:t>
            </a:r>
          </a:p>
          <a:p>
            <a:pPr marL="0" indent="0">
              <a:lnSpc>
                <a:spcPct val="120000"/>
              </a:lnSpc>
              <a:buNone/>
            </a:pPr>
            <a:endParaRPr lang="pt-BR" sz="1800" u="sng" dirty="0" smtClean="0">
              <a:solidFill>
                <a:schemeClr val="bg2"/>
              </a:solidFill>
              <a:latin typeface="Dosis Bold" panose="02010803020202060003" pitchFamily="2" charset="0"/>
            </a:endParaRPr>
          </a:p>
          <a:p>
            <a:pPr>
              <a:lnSpc>
                <a:spcPct val="120000"/>
              </a:lnSpc>
              <a:buFont typeface="Wingdings" panose="05000000000000000000" pitchFamily="2" charset="2"/>
              <a:buChar char="§"/>
            </a:pPr>
            <a:r>
              <a:rPr lang="pt-BR" sz="1800" dirty="0" smtClean="0">
                <a:solidFill>
                  <a:schemeClr val="bg2"/>
                </a:solidFill>
                <a:latin typeface="Dosis Bold" panose="02010803020202060003" pitchFamily="2" charset="0"/>
              </a:rPr>
              <a:t>O fornecedor é industrial sujeito a tributação pelo Lucro real.</a:t>
            </a:r>
          </a:p>
          <a:p>
            <a:pPr>
              <a:lnSpc>
                <a:spcPct val="120000"/>
              </a:lnSpc>
              <a:buFont typeface="Wingdings" panose="05000000000000000000" pitchFamily="2" charset="2"/>
              <a:buChar char="§"/>
            </a:pPr>
            <a:endParaRPr lang="pt-BR" sz="1800" dirty="0" smtClean="0">
              <a:solidFill>
                <a:schemeClr val="bg2"/>
              </a:solidFill>
              <a:latin typeface="Dosis Bold" panose="02010803020202060003" pitchFamily="2" charset="0"/>
            </a:endParaRPr>
          </a:p>
          <a:p>
            <a:pPr>
              <a:lnSpc>
                <a:spcPct val="120000"/>
              </a:lnSpc>
              <a:buFont typeface="Wingdings" panose="05000000000000000000" pitchFamily="2" charset="2"/>
              <a:buChar char="§"/>
            </a:pPr>
            <a:r>
              <a:rPr lang="pt-BR" sz="1800" dirty="0" smtClean="0">
                <a:solidFill>
                  <a:schemeClr val="bg2"/>
                </a:solidFill>
                <a:latin typeface="Dosis Bold" panose="02010803020202060003" pitchFamily="2" charset="0"/>
              </a:rPr>
              <a:t> Por se tratar de uma compra de mercadoria para revenda não existira o crédito do IPI.</a:t>
            </a:r>
          </a:p>
          <a:p>
            <a:pPr>
              <a:buFont typeface="Wingdings" panose="05000000000000000000" pitchFamily="2" charset="2"/>
              <a:buChar char="§"/>
            </a:pPr>
            <a:endParaRPr lang="pt-BR" sz="1900" dirty="0">
              <a:solidFill>
                <a:schemeClr val="bg2"/>
              </a:solidFill>
              <a:latin typeface="Dosis Bold" panose="02010803020202060003" pitchFamily="2" charset="0"/>
            </a:endParaRPr>
          </a:p>
          <a:p>
            <a:pPr>
              <a:buFont typeface="Wingdings" panose="05000000000000000000" pitchFamily="2" charset="2"/>
              <a:buChar char="§"/>
            </a:pPr>
            <a:endParaRPr lang="pt-BR" sz="1600" dirty="0">
              <a:solidFill>
                <a:schemeClr val="bg2"/>
              </a:solidFill>
              <a:latin typeface="Dosis Bold" panose="02010803020202060003" pitchFamily="2" charset="0"/>
            </a:endParaRPr>
          </a:p>
        </p:txBody>
      </p:sp>
      <p:pic>
        <p:nvPicPr>
          <p:cNvPr id="5" name="Imagem 4"/>
          <p:cNvPicPr>
            <a:picLocks noChangeAspect="1"/>
          </p:cNvPicPr>
          <p:nvPr/>
        </p:nvPicPr>
        <p:blipFill>
          <a:blip r:embed="rId2"/>
          <a:stretch>
            <a:fillRect/>
          </a:stretch>
        </p:blipFill>
        <p:spPr>
          <a:xfrm>
            <a:off x="6843375" y="2506894"/>
            <a:ext cx="2097959" cy="2089516"/>
          </a:xfrm>
          <a:prstGeom prst="rect">
            <a:avLst/>
          </a:prstGeom>
        </p:spPr>
      </p:pic>
    </p:spTree>
    <p:extLst>
      <p:ext uri="{BB962C8B-B14F-4D97-AF65-F5344CB8AC3E}">
        <p14:creationId xmlns:p14="http://schemas.microsoft.com/office/powerpoint/2010/main" val="100426326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80787" y="246189"/>
            <a:ext cx="8215606" cy="398994"/>
          </a:xfrm>
        </p:spPr>
        <p:txBody>
          <a:bodyPr/>
          <a:lstStyle/>
          <a:p>
            <a:r>
              <a:rPr lang="pt-BR" sz="2800" dirty="0"/>
              <a:t>Custo de </a:t>
            </a:r>
            <a:r>
              <a:rPr lang="pt-BR" sz="2800" dirty="0" smtClean="0"/>
              <a:t>Aquisição </a:t>
            </a:r>
            <a:r>
              <a:rPr lang="pt-BR" sz="2800" dirty="0"/>
              <a:t>de </a:t>
            </a:r>
            <a:r>
              <a:rPr lang="pt-BR" sz="2800" dirty="0" smtClean="0"/>
              <a:t>Mercadoria </a:t>
            </a:r>
            <a:r>
              <a:rPr lang="pt-BR" sz="2800" dirty="0"/>
              <a:t>para </a:t>
            </a:r>
            <a:r>
              <a:rPr lang="pt-BR" sz="2800" dirty="0" smtClean="0"/>
              <a:t>Revenda</a:t>
            </a:r>
            <a:r>
              <a:rPr lang="pt-BR" sz="2800" dirty="0"/>
              <a:t>.</a:t>
            </a:r>
            <a:r>
              <a:rPr lang="pt-BR" dirty="0"/>
              <a:t/>
            </a:r>
            <a:br>
              <a:rPr lang="pt-BR" dirty="0"/>
            </a:br>
            <a:endParaRPr lang="pt-BR" dirty="0"/>
          </a:p>
        </p:txBody>
      </p:sp>
      <p:sp>
        <p:nvSpPr>
          <p:cNvPr id="3" name="Espaço Reservado para Número de Slide 2"/>
          <p:cNvSpPr>
            <a:spLocks noGrp="1"/>
          </p:cNvSpPr>
          <p:nvPr>
            <p:ph type="sldNum" sz="quarter" idx="4"/>
          </p:nvPr>
        </p:nvSpPr>
        <p:spPr/>
        <p:txBody>
          <a:bodyPr/>
          <a:lstStyle/>
          <a:p>
            <a:fld id="{45E1CD6A-3B87-4D97-ADBC-0D3947A19743}" type="slidenum">
              <a:rPr lang="pt-BR" smtClean="0"/>
              <a:pPr/>
              <a:t>16</a:t>
            </a:fld>
            <a:endParaRPr lang="pt-BR" dirty="0"/>
          </a:p>
        </p:txBody>
      </p:sp>
      <p:sp>
        <p:nvSpPr>
          <p:cNvPr id="4" name="Espaço Reservado para Texto 3"/>
          <p:cNvSpPr>
            <a:spLocks noGrp="1"/>
          </p:cNvSpPr>
          <p:nvPr>
            <p:ph type="body" sz="quarter" idx="10"/>
          </p:nvPr>
        </p:nvSpPr>
        <p:spPr>
          <a:xfrm>
            <a:off x="694795" y="923451"/>
            <a:ext cx="5637911" cy="3741799"/>
          </a:xfrm>
        </p:spPr>
        <p:txBody>
          <a:bodyPr>
            <a:normAutofit/>
          </a:bodyPr>
          <a:lstStyle/>
          <a:p>
            <a:pPr>
              <a:buFont typeface="Wingdings" panose="05000000000000000000" pitchFamily="2" charset="2"/>
              <a:buChar char="§"/>
            </a:pPr>
            <a:endParaRPr lang="pt-BR" sz="1600" dirty="0">
              <a:solidFill>
                <a:schemeClr val="bg2"/>
              </a:solidFill>
              <a:latin typeface="Dosis Bold" panose="02010803020202060003" pitchFamily="2" charset="0"/>
            </a:endParaRPr>
          </a:p>
          <a:p>
            <a:pPr>
              <a:buFont typeface="Wingdings" panose="05000000000000000000" pitchFamily="2" charset="2"/>
              <a:buChar char="§"/>
            </a:pPr>
            <a:endParaRPr lang="pt-BR" sz="1600" dirty="0">
              <a:solidFill>
                <a:schemeClr val="bg2"/>
              </a:solidFill>
              <a:latin typeface="Dosis Bold" panose="02010803020202060003" pitchFamily="2" charset="0"/>
            </a:endParaRPr>
          </a:p>
        </p:txBody>
      </p:sp>
      <p:pic>
        <p:nvPicPr>
          <p:cNvPr id="6" name="Imagem 5"/>
          <p:cNvPicPr>
            <a:picLocks noChangeAspect="1"/>
          </p:cNvPicPr>
          <p:nvPr/>
        </p:nvPicPr>
        <p:blipFill>
          <a:blip r:embed="rId2"/>
          <a:stretch>
            <a:fillRect/>
          </a:stretch>
        </p:blipFill>
        <p:spPr>
          <a:xfrm>
            <a:off x="480786" y="923450"/>
            <a:ext cx="8295325" cy="3741800"/>
          </a:xfrm>
          <a:prstGeom prst="rect">
            <a:avLst/>
          </a:prstGeom>
        </p:spPr>
      </p:pic>
    </p:spTree>
    <p:extLst>
      <p:ext uri="{BB962C8B-B14F-4D97-AF65-F5344CB8AC3E}">
        <p14:creationId xmlns:p14="http://schemas.microsoft.com/office/powerpoint/2010/main" val="82834797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 name="Retângulo 5"/>
          <p:cNvSpPr/>
          <p:nvPr/>
        </p:nvSpPr>
        <p:spPr>
          <a:xfrm>
            <a:off x="7344383" y="-128480"/>
            <a:ext cx="1862405" cy="5355771"/>
          </a:xfrm>
          <a:prstGeom prst="rect">
            <a:avLst/>
          </a:prstGeom>
          <a:solidFill>
            <a:schemeClr val="bg2">
              <a:lumMod val="75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pt-BR">
              <a:solidFill>
                <a:srgbClr val="FFFFFF"/>
              </a:solidFill>
            </a:endParaRPr>
          </a:p>
        </p:txBody>
      </p:sp>
      <p:sp>
        <p:nvSpPr>
          <p:cNvPr id="5" name="Elipse 4">
            <a:hlinkClick r:id="" action="ppaction://noaction"/>
          </p:cNvPr>
          <p:cNvSpPr/>
          <p:nvPr/>
        </p:nvSpPr>
        <p:spPr>
          <a:xfrm>
            <a:off x="8189888" y="4520345"/>
            <a:ext cx="787858" cy="649583"/>
          </a:xfrm>
          <a:prstGeom prst="ellipse">
            <a:avLst/>
          </a:prstGeom>
          <a:solidFill>
            <a:schemeClr val="bg2">
              <a:lumMod val="75000"/>
              <a:alpha val="8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pt-BR">
              <a:solidFill>
                <a:srgbClr val="FFFFFF"/>
              </a:solidFill>
            </a:endParaRPr>
          </a:p>
        </p:txBody>
      </p:sp>
      <p:sp>
        <p:nvSpPr>
          <p:cNvPr id="3" name="Espaço Reservado para Número de Slide 2"/>
          <p:cNvSpPr>
            <a:spLocks noGrp="1"/>
          </p:cNvSpPr>
          <p:nvPr>
            <p:ph type="sldNum" sz="quarter" idx="12"/>
          </p:nvPr>
        </p:nvSpPr>
        <p:spPr/>
        <p:txBody>
          <a:bodyPr/>
          <a:lstStyle/>
          <a:p>
            <a:fld id="{45E1CD6A-3B87-4D97-ADBC-0D3947A19743}" type="slidenum">
              <a:rPr/>
              <a:pPr/>
              <a:t>17</a:t>
            </a:fld>
            <a:endParaRPr dirty="0"/>
          </a:p>
        </p:txBody>
      </p:sp>
      <p:sp>
        <p:nvSpPr>
          <p:cNvPr id="2" name="Título 1"/>
          <p:cNvSpPr>
            <a:spLocks noGrp="1"/>
          </p:cNvSpPr>
          <p:nvPr>
            <p:ph type="title" idx="4294967295"/>
          </p:nvPr>
        </p:nvSpPr>
        <p:spPr>
          <a:xfrm>
            <a:off x="155643" y="165371"/>
            <a:ext cx="8988357" cy="547418"/>
          </a:xfrm>
        </p:spPr>
        <p:txBody>
          <a:bodyPr/>
          <a:lstStyle/>
          <a:p>
            <a:r>
              <a:rPr lang="pt-BR" sz="2800" dirty="0"/>
              <a:t>Custo de Aquisição de Mercadoria para Revenda.</a:t>
            </a:r>
            <a:r>
              <a:rPr lang="pt-BR" sz="2400" dirty="0"/>
              <a:t/>
            </a:r>
            <a:br>
              <a:rPr lang="pt-BR" sz="2400" dirty="0"/>
            </a:br>
            <a:endParaRPr lang="pt-BR" sz="2400" b="1" dirty="0">
              <a:latin typeface="Dosis" panose="02010503020202060003" pitchFamily="50" charset="0"/>
            </a:endParaRPr>
          </a:p>
        </p:txBody>
      </p:sp>
      <p:graphicFrame>
        <p:nvGraphicFramePr>
          <p:cNvPr id="4" name="Tabela 3"/>
          <p:cNvGraphicFramePr>
            <a:graphicFrameLocks noGrp="1"/>
          </p:cNvGraphicFramePr>
          <p:nvPr>
            <p:extLst>
              <p:ext uri="{D42A27DB-BD31-4B8C-83A1-F6EECF244321}">
                <p14:modId xmlns:p14="http://schemas.microsoft.com/office/powerpoint/2010/main" val="3114955984"/>
              </p:ext>
            </p:extLst>
          </p:nvPr>
        </p:nvGraphicFramePr>
        <p:xfrm>
          <a:off x="1442661" y="1919679"/>
          <a:ext cx="4760595" cy="1524000"/>
        </p:xfrm>
        <a:graphic>
          <a:graphicData uri="http://schemas.openxmlformats.org/drawingml/2006/table">
            <a:tbl>
              <a:tblPr firstRow="1" firstCol="1" bandRow="1">
                <a:tableStyleId>{5C22544A-7EE6-4342-B048-85BDC9FD1C3A}</a:tableStyleId>
              </a:tblPr>
              <a:tblGrid>
                <a:gridCol w="2308855"/>
                <a:gridCol w="2451740"/>
              </a:tblGrid>
              <a:tr h="190500">
                <a:tc>
                  <a:txBody>
                    <a:bodyPr/>
                    <a:lstStyle/>
                    <a:p>
                      <a:pPr>
                        <a:spcAft>
                          <a:spcPts val="0"/>
                        </a:spcAft>
                      </a:pPr>
                      <a:r>
                        <a:rPr lang="pt-BR" sz="1100">
                          <a:effectLst/>
                        </a:rPr>
                        <a:t>Valor Unitário</a:t>
                      </a:r>
                      <a:endParaRPr lang="pt-BR" sz="1100">
                        <a:effectLst/>
                        <a:latin typeface="Calibri" panose="020F0502020204030204" pitchFamily="34" charset="0"/>
                        <a:ea typeface="Calibri" panose="020F0502020204030204" pitchFamily="34" charset="0"/>
                      </a:endParaRPr>
                    </a:p>
                  </a:txBody>
                  <a:tcPr marL="44450" marR="44450" marT="0" marB="0" anchor="b"/>
                </a:tc>
                <a:tc>
                  <a:txBody>
                    <a:bodyPr/>
                    <a:lstStyle/>
                    <a:p>
                      <a:pPr>
                        <a:spcAft>
                          <a:spcPts val="0"/>
                        </a:spcAft>
                      </a:pPr>
                      <a:r>
                        <a:rPr lang="pt-BR" sz="1100">
                          <a:effectLst/>
                        </a:rPr>
                        <a:t>R$                                      1,00 </a:t>
                      </a:r>
                      <a:endParaRPr lang="pt-BR" sz="1100">
                        <a:effectLst/>
                        <a:latin typeface="Calibri" panose="020F0502020204030204" pitchFamily="34" charset="0"/>
                        <a:ea typeface="Calibri" panose="020F0502020204030204" pitchFamily="34" charset="0"/>
                      </a:endParaRPr>
                    </a:p>
                  </a:txBody>
                  <a:tcPr marL="44450" marR="44450" marT="0" marB="0" anchor="b"/>
                </a:tc>
              </a:tr>
              <a:tr h="190500">
                <a:tc>
                  <a:txBody>
                    <a:bodyPr/>
                    <a:lstStyle/>
                    <a:p>
                      <a:pPr>
                        <a:spcAft>
                          <a:spcPts val="0"/>
                        </a:spcAft>
                      </a:pPr>
                      <a:r>
                        <a:rPr lang="pt-BR" sz="1100">
                          <a:effectLst/>
                        </a:rPr>
                        <a:t>(-) ICMS</a:t>
                      </a:r>
                      <a:endParaRPr lang="pt-BR" sz="1100">
                        <a:effectLst/>
                        <a:latin typeface="Calibri" panose="020F0502020204030204" pitchFamily="34" charset="0"/>
                        <a:ea typeface="Calibri" panose="020F0502020204030204" pitchFamily="34" charset="0"/>
                      </a:endParaRPr>
                    </a:p>
                  </a:txBody>
                  <a:tcPr marL="44450" marR="44450" marT="0" marB="0" anchor="b"/>
                </a:tc>
                <a:tc>
                  <a:txBody>
                    <a:bodyPr/>
                    <a:lstStyle/>
                    <a:p>
                      <a:pPr>
                        <a:spcAft>
                          <a:spcPts val="0"/>
                        </a:spcAft>
                      </a:pPr>
                      <a:r>
                        <a:rPr lang="pt-BR" sz="1100">
                          <a:effectLst/>
                        </a:rPr>
                        <a:t>R$                                      0,18 </a:t>
                      </a:r>
                      <a:endParaRPr lang="pt-BR" sz="1100">
                        <a:effectLst/>
                        <a:latin typeface="Calibri" panose="020F0502020204030204" pitchFamily="34" charset="0"/>
                        <a:ea typeface="Calibri" panose="020F0502020204030204" pitchFamily="34" charset="0"/>
                      </a:endParaRPr>
                    </a:p>
                  </a:txBody>
                  <a:tcPr marL="44450" marR="44450" marT="0" marB="0" anchor="b"/>
                </a:tc>
              </a:tr>
              <a:tr h="190500">
                <a:tc>
                  <a:txBody>
                    <a:bodyPr/>
                    <a:lstStyle/>
                    <a:p>
                      <a:pPr>
                        <a:spcAft>
                          <a:spcPts val="0"/>
                        </a:spcAft>
                      </a:pPr>
                      <a:r>
                        <a:rPr lang="pt-BR" sz="1100">
                          <a:effectLst/>
                        </a:rPr>
                        <a:t>(-) PIS</a:t>
                      </a:r>
                      <a:endParaRPr lang="pt-BR" sz="1100">
                        <a:effectLst/>
                        <a:latin typeface="Calibri" panose="020F0502020204030204" pitchFamily="34" charset="0"/>
                        <a:ea typeface="Calibri" panose="020F0502020204030204" pitchFamily="34" charset="0"/>
                      </a:endParaRPr>
                    </a:p>
                  </a:txBody>
                  <a:tcPr marL="44450" marR="44450" marT="0" marB="0" anchor="b"/>
                </a:tc>
                <a:tc>
                  <a:txBody>
                    <a:bodyPr/>
                    <a:lstStyle/>
                    <a:p>
                      <a:pPr>
                        <a:spcAft>
                          <a:spcPts val="0"/>
                        </a:spcAft>
                      </a:pPr>
                      <a:r>
                        <a:rPr lang="pt-BR" sz="1100">
                          <a:effectLst/>
                        </a:rPr>
                        <a:t>R$                                      0,02 </a:t>
                      </a:r>
                      <a:endParaRPr lang="pt-BR" sz="1100">
                        <a:effectLst/>
                        <a:latin typeface="Calibri" panose="020F0502020204030204" pitchFamily="34" charset="0"/>
                        <a:ea typeface="Calibri" panose="020F0502020204030204" pitchFamily="34" charset="0"/>
                      </a:endParaRPr>
                    </a:p>
                  </a:txBody>
                  <a:tcPr marL="44450" marR="44450" marT="0" marB="0" anchor="b"/>
                </a:tc>
              </a:tr>
              <a:tr h="190500">
                <a:tc>
                  <a:txBody>
                    <a:bodyPr/>
                    <a:lstStyle/>
                    <a:p>
                      <a:pPr>
                        <a:spcAft>
                          <a:spcPts val="0"/>
                        </a:spcAft>
                      </a:pPr>
                      <a:r>
                        <a:rPr lang="pt-BR" sz="1100">
                          <a:effectLst/>
                        </a:rPr>
                        <a:t>(-) COFINS</a:t>
                      </a:r>
                      <a:endParaRPr lang="pt-BR" sz="1100">
                        <a:effectLst/>
                        <a:latin typeface="Calibri" panose="020F0502020204030204" pitchFamily="34" charset="0"/>
                        <a:ea typeface="Calibri" panose="020F0502020204030204" pitchFamily="34" charset="0"/>
                      </a:endParaRPr>
                    </a:p>
                  </a:txBody>
                  <a:tcPr marL="44450" marR="44450" marT="0" marB="0" anchor="b"/>
                </a:tc>
                <a:tc>
                  <a:txBody>
                    <a:bodyPr/>
                    <a:lstStyle/>
                    <a:p>
                      <a:pPr>
                        <a:spcAft>
                          <a:spcPts val="0"/>
                        </a:spcAft>
                      </a:pPr>
                      <a:r>
                        <a:rPr lang="pt-BR" sz="1100">
                          <a:effectLst/>
                        </a:rPr>
                        <a:t>R$                                      0,08 </a:t>
                      </a:r>
                      <a:endParaRPr lang="pt-BR" sz="1100">
                        <a:effectLst/>
                        <a:latin typeface="Calibri" panose="020F0502020204030204" pitchFamily="34" charset="0"/>
                        <a:ea typeface="Calibri" panose="020F0502020204030204" pitchFamily="34" charset="0"/>
                      </a:endParaRPr>
                    </a:p>
                  </a:txBody>
                  <a:tcPr marL="44450" marR="44450" marT="0" marB="0" anchor="b"/>
                </a:tc>
              </a:tr>
              <a:tr h="190500">
                <a:tc>
                  <a:txBody>
                    <a:bodyPr/>
                    <a:lstStyle/>
                    <a:p>
                      <a:pPr>
                        <a:spcAft>
                          <a:spcPts val="0"/>
                        </a:spcAft>
                      </a:pPr>
                      <a:r>
                        <a:rPr lang="pt-BR" sz="1100">
                          <a:effectLst/>
                        </a:rPr>
                        <a:t>(+) IPI</a:t>
                      </a:r>
                      <a:endParaRPr lang="pt-BR" sz="1100">
                        <a:effectLst/>
                        <a:latin typeface="Calibri" panose="020F0502020204030204" pitchFamily="34" charset="0"/>
                        <a:ea typeface="Calibri" panose="020F0502020204030204" pitchFamily="34" charset="0"/>
                      </a:endParaRPr>
                    </a:p>
                  </a:txBody>
                  <a:tcPr marL="44450" marR="44450" marT="0" marB="0" anchor="b"/>
                </a:tc>
                <a:tc>
                  <a:txBody>
                    <a:bodyPr/>
                    <a:lstStyle/>
                    <a:p>
                      <a:pPr>
                        <a:spcAft>
                          <a:spcPts val="0"/>
                        </a:spcAft>
                      </a:pPr>
                      <a:r>
                        <a:rPr lang="pt-BR" sz="1100">
                          <a:effectLst/>
                        </a:rPr>
                        <a:t>R$                                      0,20 </a:t>
                      </a:r>
                      <a:endParaRPr lang="pt-BR" sz="1100">
                        <a:effectLst/>
                        <a:latin typeface="Calibri" panose="020F0502020204030204" pitchFamily="34" charset="0"/>
                        <a:ea typeface="Calibri" panose="020F0502020204030204" pitchFamily="34" charset="0"/>
                      </a:endParaRPr>
                    </a:p>
                  </a:txBody>
                  <a:tcPr marL="44450" marR="44450" marT="0" marB="0" anchor="b"/>
                </a:tc>
              </a:tr>
              <a:tr h="190500">
                <a:tc>
                  <a:txBody>
                    <a:bodyPr/>
                    <a:lstStyle/>
                    <a:p>
                      <a:endParaRPr lang="pt-BR" sz="1000">
                        <a:effectLst/>
                        <a:latin typeface="Times New Roman" panose="02020603050405020304" pitchFamily="18" charset="0"/>
                      </a:endParaRPr>
                    </a:p>
                  </a:txBody>
                  <a:tcPr marL="44450" marR="44450" marT="0" marB="0" anchor="b"/>
                </a:tc>
                <a:tc>
                  <a:txBody>
                    <a:bodyPr/>
                    <a:lstStyle/>
                    <a:p>
                      <a:endParaRPr lang="pt-BR" sz="1000">
                        <a:effectLst/>
                        <a:latin typeface="Times New Roman" panose="02020603050405020304" pitchFamily="18" charset="0"/>
                      </a:endParaRPr>
                    </a:p>
                  </a:txBody>
                  <a:tcPr marL="44450" marR="44450" marT="0" marB="0" anchor="b"/>
                </a:tc>
              </a:tr>
              <a:tr h="190500">
                <a:tc>
                  <a:txBody>
                    <a:bodyPr/>
                    <a:lstStyle/>
                    <a:p>
                      <a:endParaRPr lang="pt-BR" sz="1000">
                        <a:effectLst/>
                        <a:latin typeface="Times New Roman" panose="02020603050405020304" pitchFamily="18" charset="0"/>
                      </a:endParaRPr>
                    </a:p>
                  </a:txBody>
                  <a:tcPr marL="44450" marR="44450" marT="0" marB="0" anchor="b"/>
                </a:tc>
                <a:tc>
                  <a:txBody>
                    <a:bodyPr/>
                    <a:lstStyle/>
                    <a:p>
                      <a:endParaRPr lang="pt-BR" sz="1000">
                        <a:effectLst/>
                        <a:latin typeface="Times New Roman" panose="02020603050405020304" pitchFamily="18" charset="0"/>
                      </a:endParaRPr>
                    </a:p>
                  </a:txBody>
                  <a:tcPr marL="44450" marR="44450" marT="0" marB="0" anchor="b"/>
                </a:tc>
              </a:tr>
              <a:tr h="190500">
                <a:tc>
                  <a:txBody>
                    <a:bodyPr/>
                    <a:lstStyle/>
                    <a:p>
                      <a:pPr>
                        <a:spcAft>
                          <a:spcPts val="0"/>
                        </a:spcAft>
                      </a:pPr>
                      <a:r>
                        <a:rPr lang="pt-BR" sz="1100">
                          <a:effectLst/>
                        </a:rPr>
                        <a:t>(=) Custo de entrada</a:t>
                      </a:r>
                      <a:endParaRPr lang="pt-BR" sz="1100">
                        <a:effectLst/>
                        <a:latin typeface="Calibri" panose="020F0502020204030204" pitchFamily="34" charset="0"/>
                        <a:ea typeface="Calibri" panose="020F0502020204030204" pitchFamily="34" charset="0"/>
                      </a:endParaRPr>
                    </a:p>
                  </a:txBody>
                  <a:tcPr marL="44450" marR="44450" marT="0" marB="0" anchor="b"/>
                </a:tc>
                <a:tc>
                  <a:txBody>
                    <a:bodyPr/>
                    <a:lstStyle/>
                    <a:p>
                      <a:pPr>
                        <a:spcAft>
                          <a:spcPts val="0"/>
                        </a:spcAft>
                      </a:pPr>
                      <a:r>
                        <a:rPr lang="pt-BR" sz="1100" dirty="0">
                          <a:effectLst/>
                        </a:rPr>
                        <a:t>R$                                      0,93 </a:t>
                      </a:r>
                      <a:endParaRPr lang="pt-BR" sz="1100" dirty="0">
                        <a:effectLst/>
                        <a:latin typeface="Calibri" panose="020F0502020204030204" pitchFamily="34" charset="0"/>
                        <a:ea typeface="Calibri" panose="020F0502020204030204" pitchFamily="34" charset="0"/>
                      </a:endParaRPr>
                    </a:p>
                  </a:txBody>
                  <a:tcPr marL="44450" marR="44450" marT="0" marB="0" anchor="b"/>
                </a:tc>
              </a:tr>
            </a:tbl>
          </a:graphicData>
        </a:graphic>
      </p:graphicFrame>
    </p:spTree>
    <p:extLst>
      <p:ext uri="{BB962C8B-B14F-4D97-AF65-F5344CB8AC3E}">
        <p14:creationId xmlns:p14="http://schemas.microsoft.com/office/powerpoint/2010/main" val="351728151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 name="Retângulo 5"/>
          <p:cNvSpPr/>
          <p:nvPr/>
        </p:nvSpPr>
        <p:spPr>
          <a:xfrm>
            <a:off x="7538178" y="-128480"/>
            <a:ext cx="1668610" cy="5355771"/>
          </a:xfrm>
          <a:prstGeom prst="rect">
            <a:avLst/>
          </a:prstGeom>
          <a:solidFill>
            <a:schemeClr val="bg2">
              <a:lumMod val="75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pt-BR">
              <a:solidFill>
                <a:srgbClr val="FFFFFF"/>
              </a:solidFill>
            </a:endParaRPr>
          </a:p>
        </p:txBody>
      </p:sp>
      <p:sp>
        <p:nvSpPr>
          <p:cNvPr id="5" name="Elipse 4">
            <a:hlinkClick r:id="" action="ppaction://noaction"/>
          </p:cNvPr>
          <p:cNvSpPr/>
          <p:nvPr/>
        </p:nvSpPr>
        <p:spPr>
          <a:xfrm>
            <a:off x="8189888" y="4520345"/>
            <a:ext cx="787858" cy="649583"/>
          </a:xfrm>
          <a:prstGeom prst="ellipse">
            <a:avLst/>
          </a:prstGeom>
          <a:solidFill>
            <a:schemeClr val="bg2">
              <a:lumMod val="75000"/>
              <a:alpha val="8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pt-BR">
              <a:solidFill>
                <a:srgbClr val="FFFFFF"/>
              </a:solidFill>
            </a:endParaRPr>
          </a:p>
        </p:txBody>
      </p:sp>
      <p:sp>
        <p:nvSpPr>
          <p:cNvPr id="3" name="Espaço Reservado para Número de Slide 2"/>
          <p:cNvSpPr>
            <a:spLocks noGrp="1"/>
          </p:cNvSpPr>
          <p:nvPr>
            <p:ph type="sldNum" sz="quarter" idx="12"/>
          </p:nvPr>
        </p:nvSpPr>
        <p:spPr/>
        <p:txBody>
          <a:bodyPr/>
          <a:lstStyle/>
          <a:p>
            <a:fld id="{45E1CD6A-3B87-4D97-ADBC-0D3947A19743}" type="slidenum">
              <a:rPr/>
              <a:pPr/>
              <a:t>18</a:t>
            </a:fld>
            <a:endParaRPr dirty="0"/>
          </a:p>
        </p:txBody>
      </p:sp>
      <p:sp>
        <p:nvSpPr>
          <p:cNvPr id="2" name="Título 1"/>
          <p:cNvSpPr>
            <a:spLocks noGrp="1"/>
          </p:cNvSpPr>
          <p:nvPr>
            <p:ph type="title" idx="4294967295"/>
          </p:nvPr>
        </p:nvSpPr>
        <p:spPr>
          <a:xfrm>
            <a:off x="155643" y="165371"/>
            <a:ext cx="8988357" cy="547418"/>
          </a:xfrm>
        </p:spPr>
        <p:txBody>
          <a:bodyPr/>
          <a:lstStyle/>
          <a:p>
            <a:r>
              <a:rPr lang="pt-BR" sz="2800" dirty="0"/>
              <a:t>Custo de Aquisição de Mercadoria para Revenda</a:t>
            </a:r>
            <a:r>
              <a:rPr lang="pt-BR" sz="2400" dirty="0"/>
              <a:t>.</a:t>
            </a:r>
            <a:br>
              <a:rPr lang="pt-BR" sz="2400" dirty="0"/>
            </a:br>
            <a:endParaRPr lang="pt-BR" sz="2400" b="1" dirty="0">
              <a:latin typeface="Dosis" panose="02010503020202060003" pitchFamily="50" charset="0"/>
            </a:endParaRPr>
          </a:p>
        </p:txBody>
      </p:sp>
      <p:sp>
        <p:nvSpPr>
          <p:cNvPr id="4" name="Espaço Reservado para Texto 3"/>
          <p:cNvSpPr>
            <a:spLocks noGrp="1"/>
          </p:cNvSpPr>
          <p:nvPr>
            <p:ph type="body" sz="quarter" idx="4294967295"/>
          </p:nvPr>
        </p:nvSpPr>
        <p:spPr>
          <a:xfrm>
            <a:off x="155643" y="1006639"/>
            <a:ext cx="7382536" cy="4011097"/>
          </a:xfrm>
        </p:spPr>
        <p:txBody>
          <a:bodyPr>
            <a:normAutofit fontScale="92500" lnSpcReduction="20000"/>
          </a:bodyPr>
          <a:lstStyle/>
          <a:p>
            <a:pPr>
              <a:buFont typeface="Wingdings" panose="05000000000000000000" pitchFamily="2" charset="2"/>
              <a:buChar char="§"/>
            </a:pPr>
            <a:r>
              <a:rPr lang="pt-BR" sz="1900" dirty="0" smtClean="0">
                <a:solidFill>
                  <a:schemeClr val="bg2"/>
                </a:solidFill>
                <a:latin typeface="Dosis Bold" panose="02010803020202060003" pitchFamily="2" charset="0"/>
              </a:rPr>
              <a:t>OBSERVAÇÕES:</a:t>
            </a:r>
          </a:p>
          <a:p>
            <a:pPr marL="0" indent="0">
              <a:buNone/>
            </a:pPr>
            <a:endParaRPr lang="pt-BR" sz="1900" dirty="0">
              <a:solidFill>
                <a:schemeClr val="bg2"/>
              </a:solidFill>
              <a:latin typeface="Dosis Bold" panose="02010803020202060003" pitchFamily="2" charset="0"/>
            </a:endParaRPr>
          </a:p>
          <a:p>
            <a:pPr>
              <a:buFont typeface="Wingdings" panose="05000000000000000000" pitchFamily="2" charset="2"/>
              <a:buChar char="§"/>
            </a:pPr>
            <a:r>
              <a:rPr lang="pt-BR" sz="1900" dirty="0">
                <a:solidFill>
                  <a:schemeClr val="bg2"/>
                </a:solidFill>
                <a:latin typeface="Dosis Bold" panose="02010803020202060003" pitchFamily="2" charset="0"/>
              </a:rPr>
              <a:t>Frete: quando pago pelo comprador deve ser somado ao custo do produto.</a:t>
            </a:r>
          </a:p>
          <a:p>
            <a:pPr>
              <a:buFont typeface="Wingdings" panose="05000000000000000000" pitchFamily="2" charset="2"/>
              <a:buChar char="§"/>
            </a:pPr>
            <a:endParaRPr lang="pt-BR" sz="1900" dirty="0">
              <a:solidFill>
                <a:schemeClr val="bg2"/>
              </a:solidFill>
              <a:latin typeface="Dosis Bold" panose="02010803020202060003" pitchFamily="2" charset="0"/>
            </a:endParaRPr>
          </a:p>
          <a:p>
            <a:pPr>
              <a:buFont typeface="Wingdings" panose="05000000000000000000" pitchFamily="2" charset="2"/>
              <a:buChar char="§"/>
            </a:pPr>
            <a:r>
              <a:rPr lang="pt-BR" sz="1900" dirty="0">
                <a:solidFill>
                  <a:schemeClr val="bg2"/>
                </a:solidFill>
                <a:latin typeface="Dosis Bold" panose="02010803020202060003" pitchFamily="2" charset="0"/>
              </a:rPr>
              <a:t>ICMS/ST: Quando pago a GNRE pelo comprador pode ser somado ao custo do produto, entendimentos diversos quanto a questão.</a:t>
            </a:r>
          </a:p>
          <a:p>
            <a:pPr marL="0" indent="0">
              <a:buNone/>
            </a:pPr>
            <a:endParaRPr lang="pt-BR" sz="1900" dirty="0">
              <a:solidFill>
                <a:schemeClr val="bg2"/>
              </a:solidFill>
              <a:latin typeface="Dosis Bold" panose="02010803020202060003" pitchFamily="2" charset="0"/>
            </a:endParaRPr>
          </a:p>
          <a:p>
            <a:pPr>
              <a:buFont typeface="Wingdings" panose="05000000000000000000" pitchFamily="2" charset="2"/>
              <a:buChar char="§"/>
            </a:pPr>
            <a:r>
              <a:rPr lang="pt-BR" sz="1900" dirty="0">
                <a:solidFill>
                  <a:schemeClr val="bg2"/>
                </a:solidFill>
                <a:latin typeface="Dosis Bold" panose="02010803020202060003" pitchFamily="2" charset="0"/>
              </a:rPr>
              <a:t>Desconto: Quando mencionado na nota fiscal (incondicional) e não deduzido do próprio valor do produto trata-se também de dedução </a:t>
            </a:r>
            <a:r>
              <a:rPr lang="pt-BR" sz="1800" dirty="0">
                <a:solidFill>
                  <a:schemeClr val="bg2"/>
                </a:solidFill>
                <a:latin typeface="Dosis Bold" panose="02010803020202060003" pitchFamily="2" charset="0"/>
              </a:rPr>
              <a:t>do custo do produto.</a:t>
            </a:r>
          </a:p>
          <a:p>
            <a:pPr marL="0" indent="0">
              <a:buNone/>
            </a:pPr>
            <a:endParaRPr lang="pt-BR" dirty="0">
              <a:solidFill>
                <a:schemeClr val="bg2"/>
              </a:solidFill>
            </a:endParaRPr>
          </a:p>
        </p:txBody>
      </p:sp>
    </p:spTree>
    <p:extLst>
      <p:ext uri="{BB962C8B-B14F-4D97-AF65-F5344CB8AC3E}">
        <p14:creationId xmlns:p14="http://schemas.microsoft.com/office/powerpoint/2010/main" val="249890388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80787" y="155643"/>
            <a:ext cx="8215606" cy="489540"/>
          </a:xfrm>
        </p:spPr>
        <p:txBody>
          <a:bodyPr/>
          <a:lstStyle/>
          <a:p>
            <a:r>
              <a:rPr lang="pt-BR" sz="2800" dirty="0" smtClean="0"/>
              <a:t>Avaliação de Estoques</a:t>
            </a:r>
            <a:r>
              <a:rPr lang="pt-BR" sz="2800" dirty="0"/>
              <a:t/>
            </a:r>
            <a:br>
              <a:rPr lang="pt-BR" sz="2800" dirty="0"/>
            </a:br>
            <a:endParaRPr lang="pt-BR" sz="2800" dirty="0"/>
          </a:p>
        </p:txBody>
      </p:sp>
      <p:sp>
        <p:nvSpPr>
          <p:cNvPr id="3" name="Espaço Reservado para Número de Slide 2"/>
          <p:cNvSpPr>
            <a:spLocks noGrp="1"/>
          </p:cNvSpPr>
          <p:nvPr>
            <p:ph type="sldNum" sz="quarter" idx="4"/>
          </p:nvPr>
        </p:nvSpPr>
        <p:spPr/>
        <p:txBody>
          <a:bodyPr/>
          <a:lstStyle/>
          <a:p>
            <a:fld id="{45E1CD6A-3B87-4D97-ADBC-0D3947A19743}" type="slidenum">
              <a:rPr lang="pt-BR" smtClean="0"/>
              <a:pPr/>
              <a:t>19</a:t>
            </a:fld>
            <a:endParaRPr lang="pt-BR" dirty="0"/>
          </a:p>
        </p:txBody>
      </p:sp>
      <p:sp>
        <p:nvSpPr>
          <p:cNvPr id="4" name="Espaço Reservado para Texto 3"/>
          <p:cNvSpPr>
            <a:spLocks noGrp="1"/>
          </p:cNvSpPr>
          <p:nvPr>
            <p:ph type="body" sz="quarter" idx="10"/>
          </p:nvPr>
        </p:nvSpPr>
        <p:spPr>
          <a:xfrm>
            <a:off x="480786" y="645183"/>
            <a:ext cx="8556209" cy="4082459"/>
          </a:xfrm>
        </p:spPr>
        <p:txBody>
          <a:bodyPr>
            <a:normAutofit fontScale="85000" lnSpcReduction="20000"/>
          </a:bodyPr>
          <a:lstStyle/>
          <a:p>
            <a:pPr marL="0" indent="0" algn="just">
              <a:buNone/>
            </a:pPr>
            <a:endParaRPr lang="pt-BR" sz="1600" dirty="0" smtClean="0">
              <a:solidFill>
                <a:schemeClr val="bg2"/>
              </a:solidFill>
              <a:latin typeface="Dosis Bold" panose="02010803020202060003" pitchFamily="2" charset="0"/>
            </a:endParaRPr>
          </a:p>
          <a:p>
            <a:pPr marL="0" indent="0" algn="just">
              <a:lnSpc>
                <a:spcPct val="120000"/>
              </a:lnSpc>
              <a:buNone/>
            </a:pPr>
            <a:r>
              <a:rPr lang="pt-BR" sz="1900" dirty="0" smtClean="0">
                <a:solidFill>
                  <a:schemeClr val="bg2"/>
                </a:solidFill>
                <a:latin typeface="Dosis Bold" panose="02010803020202060003" pitchFamily="2" charset="0"/>
              </a:rPr>
              <a:t>O </a:t>
            </a:r>
            <a:r>
              <a:rPr lang="pt-BR" sz="1900" dirty="0">
                <a:solidFill>
                  <a:schemeClr val="bg2"/>
                </a:solidFill>
                <a:latin typeface="Dosis Bold" panose="02010803020202060003" pitchFamily="2" charset="0"/>
              </a:rPr>
              <a:t>termo "estoque" </a:t>
            </a:r>
            <a:r>
              <a:rPr lang="pt-BR" sz="1900" dirty="0" smtClean="0">
                <a:solidFill>
                  <a:schemeClr val="bg2"/>
                </a:solidFill>
                <a:latin typeface="Dosis Bold" panose="02010803020202060003" pitchFamily="2" charset="0"/>
              </a:rPr>
              <a:t>traduz  </a:t>
            </a:r>
            <a:r>
              <a:rPr lang="pt-BR" sz="1900" dirty="0">
                <a:solidFill>
                  <a:schemeClr val="bg2"/>
                </a:solidFill>
                <a:latin typeface="Dosis Bold" panose="02010803020202060003" pitchFamily="2" charset="0"/>
              </a:rPr>
              <a:t>o "conjunto" dos itens </a:t>
            </a:r>
            <a:r>
              <a:rPr lang="pt-BR" sz="1900" dirty="0" smtClean="0">
                <a:solidFill>
                  <a:schemeClr val="bg2"/>
                </a:solidFill>
                <a:latin typeface="Dosis Bold" panose="02010803020202060003" pitchFamily="2" charset="0"/>
              </a:rPr>
              <a:t> Materiais de</a:t>
            </a:r>
          </a:p>
          <a:p>
            <a:pPr marL="0" indent="0" algn="just">
              <a:lnSpc>
                <a:spcPct val="120000"/>
              </a:lnSpc>
              <a:buNone/>
            </a:pPr>
            <a:r>
              <a:rPr lang="pt-BR" sz="1900" dirty="0" smtClean="0">
                <a:solidFill>
                  <a:schemeClr val="bg2"/>
                </a:solidFill>
                <a:latin typeface="Dosis Bold" panose="02010803020202060003" pitchFamily="2" charset="0"/>
              </a:rPr>
              <a:t> </a:t>
            </a:r>
            <a:r>
              <a:rPr lang="pt-BR" sz="1900" dirty="0">
                <a:solidFill>
                  <a:schemeClr val="bg2"/>
                </a:solidFill>
                <a:latin typeface="Dosis Bold" panose="02010803020202060003" pitchFamily="2" charset="0"/>
              </a:rPr>
              <a:t>propriedade da </a:t>
            </a:r>
            <a:r>
              <a:rPr lang="pt-BR" sz="1900" dirty="0" smtClean="0">
                <a:solidFill>
                  <a:schemeClr val="bg2"/>
                </a:solidFill>
                <a:latin typeface="Dosis Bold" panose="02010803020202060003" pitchFamily="2" charset="0"/>
              </a:rPr>
              <a:t>empresa, que são  </a:t>
            </a:r>
            <a:r>
              <a:rPr lang="pt-BR" sz="1900" dirty="0">
                <a:solidFill>
                  <a:schemeClr val="bg2"/>
                </a:solidFill>
                <a:latin typeface="Dosis Bold" panose="02010803020202060003" pitchFamily="2" charset="0"/>
              </a:rPr>
              <a:t>mantidos para venda </a:t>
            </a:r>
            <a:r>
              <a:rPr lang="pt-BR" sz="1900" dirty="0" smtClean="0">
                <a:solidFill>
                  <a:schemeClr val="bg2"/>
                </a:solidFill>
                <a:latin typeface="Dosis Bold" panose="02010803020202060003" pitchFamily="2" charset="0"/>
              </a:rPr>
              <a:t>Futura.</a:t>
            </a:r>
          </a:p>
          <a:p>
            <a:pPr marL="0" indent="0" algn="just">
              <a:lnSpc>
                <a:spcPct val="120000"/>
              </a:lnSpc>
              <a:buNone/>
            </a:pPr>
            <a:endParaRPr lang="pt-BR" sz="1900" dirty="0">
              <a:solidFill>
                <a:schemeClr val="bg2"/>
              </a:solidFill>
              <a:latin typeface="Dosis Bold" panose="02010803020202060003" pitchFamily="2" charset="0"/>
            </a:endParaRPr>
          </a:p>
          <a:p>
            <a:pPr marL="0" indent="0" algn="just">
              <a:lnSpc>
                <a:spcPct val="120000"/>
              </a:lnSpc>
              <a:buNone/>
            </a:pPr>
            <a:r>
              <a:rPr lang="pt-BR" sz="1900" dirty="0" smtClean="0">
                <a:solidFill>
                  <a:schemeClr val="bg2"/>
                </a:solidFill>
                <a:latin typeface="Dosis Bold" panose="02010803020202060003" pitchFamily="2" charset="0"/>
              </a:rPr>
              <a:t> Critérios de Avaliação de estoque:</a:t>
            </a:r>
          </a:p>
          <a:p>
            <a:pPr>
              <a:lnSpc>
                <a:spcPct val="120000"/>
              </a:lnSpc>
              <a:buFont typeface="Wingdings" panose="05000000000000000000" pitchFamily="2" charset="2"/>
              <a:buChar char="§"/>
            </a:pPr>
            <a:endParaRPr lang="pt-BR" sz="1900" dirty="0" smtClean="0">
              <a:solidFill>
                <a:schemeClr val="bg2"/>
              </a:solidFill>
              <a:latin typeface="Dosis Bold" panose="02010803020202060003" pitchFamily="2" charset="0"/>
            </a:endParaRPr>
          </a:p>
          <a:p>
            <a:pPr>
              <a:lnSpc>
                <a:spcPct val="120000"/>
              </a:lnSpc>
              <a:buFont typeface="Wingdings" panose="05000000000000000000" pitchFamily="2" charset="2"/>
              <a:buChar char="§"/>
            </a:pPr>
            <a:r>
              <a:rPr lang="pt-BR" sz="1900" dirty="0" smtClean="0">
                <a:solidFill>
                  <a:schemeClr val="bg2"/>
                </a:solidFill>
                <a:latin typeface="Dosis Bold" panose="02010803020202060003" pitchFamily="2" charset="0"/>
              </a:rPr>
              <a:t> </a:t>
            </a:r>
            <a:r>
              <a:rPr lang="pt-BR" sz="1900" u="sng" dirty="0">
                <a:solidFill>
                  <a:schemeClr val="bg2"/>
                </a:solidFill>
                <a:latin typeface="Dosis Bold" panose="02010803020202060003" pitchFamily="2" charset="0"/>
              </a:rPr>
              <a:t>PEPS (Primeiro que Entra, Primeiro que Sai).</a:t>
            </a:r>
          </a:p>
          <a:p>
            <a:pPr>
              <a:lnSpc>
                <a:spcPct val="120000"/>
              </a:lnSpc>
              <a:buFont typeface="Wingdings" panose="05000000000000000000" pitchFamily="2" charset="2"/>
              <a:buChar char="§"/>
            </a:pPr>
            <a:r>
              <a:rPr lang="pt-BR" sz="1900" dirty="0" smtClean="0">
                <a:solidFill>
                  <a:srgbClr val="FF0000"/>
                </a:solidFill>
                <a:latin typeface="Dosis Bold" panose="02010803020202060003" pitchFamily="2" charset="0"/>
              </a:rPr>
              <a:t>UEPS </a:t>
            </a:r>
            <a:r>
              <a:rPr lang="pt-BR" sz="1900" dirty="0">
                <a:solidFill>
                  <a:srgbClr val="FF0000"/>
                </a:solidFill>
                <a:latin typeface="Dosis Bold" panose="02010803020202060003" pitchFamily="2" charset="0"/>
              </a:rPr>
              <a:t>(Último que Entra, Primeiro que Sai</a:t>
            </a:r>
            <a:r>
              <a:rPr lang="pt-BR" sz="1900" dirty="0" smtClean="0">
                <a:solidFill>
                  <a:srgbClr val="FF0000"/>
                </a:solidFill>
                <a:latin typeface="Dosis Bold" panose="02010803020202060003" pitchFamily="2" charset="0"/>
              </a:rPr>
              <a:t>).*</a:t>
            </a:r>
            <a:endParaRPr lang="pt-BR" sz="1900" dirty="0">
              <a:solidFill>
                <a:srgbClr val="FF0000"/>
              </a:solidFill>
              <a:latin typeface="Dosis Bold" panose="02010803020202060003" pitchFamily="2" charset="0"/>
            </a:endParaRPr>
          </a:p>
          <a:p>
            <a:pPr>
              <a:lnSpc>
                <a:spcPct val="120000"/>
              </a:lnSpc>
              <a:buFont typeface="Wingdings" panose="05000000000000000000" pitchFamily="2" charset="2"/>
              <a:buChar char="§"/>
            </a:pPr>
            <a:r>
              <a:rPr lang="pt-BR" sz="1900" b="1" u="sng" dirty="0" smtClean="0">
                <a:solidFill>
                  <a:schemeClr val="bg2"/>
                </a:solidFill>
                <a:latin typeface="Dosis Bold" panose="02010803020202060003" pitchFamily="2" charset="0"/>
              </a:rPr>
              <a:t>Custo </a:t>
            </a:r>
            <a:r>
              <a:rPr lang="pt-BR" sz="1900" b="1" u="sng" dirty="0">
                <a:solidFill>
                  <a:schemeClr val="bg2"/>
                </a:solidFill>
                <a:latin typeface="Dosis Bold" panose="02010803020202060003" pitchFamily="2" charset="0"/>
              </a:rPr>
              <a:t>médio</a:t>
            </a:r>
            <a:r>
              <a:rPr lang="pt-BR" sz="1900" b="1" u="sng" dirty="0" smtClean="0">
                <a:solidFill>
                  <a:schemeClr val="bg2"/>
                </a:solidFill>
                <a:latin typeface="Dosis Bold" panose="02010803020202060003" pitchFamily="2" charset="0"/>
              </a:rPr>
              <a:t>. (Utilizado no Microvix ERP)</a:t>
            </a:r>
            <a:endParaRPr lang="pt-BR" sz="1900" b="1" u="sng" dirty="0">
              <a:solidFill>
                <a:schemeClr val="bg2"/>
              </a:solidFill>
              <a:latin typeface="Dosis Bold" panose="02010803020202060003" pitchFamily="2" charset="0"/>
            </a:endParaRPr>
          </a:p>
          <a:p>
            <a:pPr>
              <a:buFont typeface="Wingdings" panose="05000000000000000000" pitchFamily="2" charset="2"/>
              <a:buChar char="§"/>
            </a:pPr>
            <a:endParaRPr lang="pt-BR" sz="1900" dirty="0" smtClean="0">
              <a:solidFill>
                <a:schemeClr val="bg2"/>
              </a:solidFill>
              <a:latin typeface="Dosis Bold" panose="02010803020202060003" pitchFamily="2" charset="0"/>
            </a:endParaRPr>
          </a:p>
          <a:p>
            <a:pPr marL="0" indent="0">
              <a:buNone/>
            </a:pPr>
            <a:r>
              <a:rPr lang="pt-BR" sz="1900" dirty="0" smtClean="0">
                <a:solidFill>
                  <a:schemeClr val="bg2"/>
                </a:solidFill>
                <a:latin typeface="Dosis Bold" panose="02010803020202060003" pitchFamily="2" charset="0"/>
              </a:rPr>
              <a:t>Legislação que trata das regras  de avaliação do estoque: Regulamento do Imposto de Renda – RIR 99 </a:t>
            </a:r>
            <a:r>
              <a:rPr lang="pt-BR" sz="1900" dirty="0" err="1" smtClean="0">
                <a:solidFill>
                  <a:schemeClr val="bg2"/>
                </a:solidFill>
                <a:latin typeface="Dosis Bold" panose="02010803020202060003" pitchFamily="2" charset="0"/>
              </a:rPr>
              <a:t>art</a:t>
            </a:r>
            <a:r>
              <a:rPr lang="pt-BR" sz="1900" dirty="0" smtClean="0">
                <a:solidFill>
                  <a:schemeClr val="bg2"/>
                </a:solidFill>
                <a:latin typeface="Dosis Bold" panose="02010803020202060003" pitchFamily="2" charset="0"/>
              </a:rPr>
              <a:t>: 261, 292 e 294.</a:t>
            </a:r>
          </a:p>
          <a:p>
            <a:pPr marL="0" indent="0">
              <a:buNone/>
            </a:pPr>
            <a:r>
              <a:rPr lang="pt-BR" sz="1900" dirty="0" smtClean="0">
                <a:solidFill>
                  <a:srgbClr val="FF0000"/>
                </a:solidFill>
                <a:latin typeface="Dosis Bold" panose="02010803020202060003" pitchFamily="2" charset="0"/>
              </a:rPr>
              <a:t>*Não permitido pela Legislação.</a:t>
            </a:r>
            <a:endParaRPr lang="pt-BR" sz="1900" dirty="0">
              <a:solidFill>
                <a:srgbClr val="FF0000"/>
              </a:solidFill>
              <a:latin typeface="Dosis Bold" panose="02010803020202060003" pitchFamily="2" charset="0"/>
            </a:endParaRPr>
          </a:p>
          <a:p>
            <a:pPr>
              <a:buFont typeface="Wingdings" panose="05000000000000000000" pitchFamily="2" charset="2"/>
              <a:buChar char="§"/>
            </a:pPr>
            <a:endParaRPr lang="pt-BR" sz="1600" dirty="0">
              <a:solidFill>
                <a:schemeClr val="bg2"/>
              </a:solidFill>
              <a:latin typeface="Dosis Bold" panose="02010803020202060003" pitchFamily="2" charset="0"/>
            </a:endParaRPr>
          </a:p>
        </p:txBody>
      </p:sp>
      <p:pic>
        <p:nvPicPr>
          <p:cNvPr id="5" name="Imagem 4"/>
          <p:cNvPicPr>
            <a:picLocks noChangeAspect="1"/>
          </p:cNvPicPr>
          <p:nvPr/>
        </p:nvPicPr>
        <p:blipFill>
          <a:blip r:embed="rId2"/>
          <a:stretch>
            <a:fillRect/>
          </a:stretch>
        </p:blipFill>
        <p:spPr>
          <a:xfrm>
            <a:off x="6374260" y="1822390"/>
            <a:ext cx="1990725" cy="1885950"/>
          </a:xfrm>
          <a:prstGeom prst="rect">
            <a:avLst/>
          </a:prstGeom>
        </p:spPr>
      </p:pic>
    </p:spTree>
    <p:extLst>
      <p:ext uri="{BB962C8B-B14F-4D97-AF65-F5344CB8AC3E}">
        <p14:creationId xmlns:p14="http://schemas.microsoft.com/office/powerpoint/2010/main" val="185077901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dirty="0" smtClean="0"/>
              <a:t>Objetivo</a:t>
            </a:r>
            <a:endParaRPr lang="pt-BR" dirty="0"/>
          </a:p>
        </p:txBody>
      </p:sp>
      <p:sp>
        <p:nvSpPr>
          <p:cNvPr id="3" name="Espaço Reservado para Número de Slide 2"/>
          <p:cNvSpPr>
            <a:spLocks noGrp="1"/>
          </p:cNvSpPr>
          <p:nvPr>
            <p:ph type="sldNum" sz="quarter" idx="4"/>
          </p:nvPr>
        </p:nvSpPr>
        <p:spPr/>
        <p:txBody>
          <a:bodyPr/>
          <a:lstStyle/>
          <a:p>
            <a:fld id="{45E1CD6A-3B87-4D97-ADBC-0D3947A19743}" type="slidenum">
              <a:rPr lang="pt-BR" smtClean="0"/>
              <a:pPr/>
              <a:t>2</a:t>
            </a:fld>
            <a:endParaRPr lang="pt-BR" dirty="0"/>
          </a:p>
        </p:txBody>
      </p:sp>
      <p:sp>
        <p:nvSpPr>
          <p:cNvPr id="4" name="Espaço Reservado para Texto 3"/>
          <p:cNvSpPr>
            <a:spLocks noGrp="1"/>
          </p:cNvSpPr>
          <p:nvPr>
            <p:ph type="body" sz="quarter" idx="10"/>
          </p:nvPr>
        </p:nvSpPr>
        <p:spPr/>
        <p:txBody>
          <a:bodyPr/>
          <a:lstStyle/>
          <a:p>
            <a:r>
              <a:rPr lang="pt-BR" dirty="0" smtClean="0"/>
              <a:t>O Objetivo deste treinamento é orientar sobre os conceitos e configurações necessárias para controle do custo médio no ERP Microvix.</a:t>
            </a:r>
          </a:p>
          <a:p>
            <a:endParaRPr lang="pt-BR" dirty="0"/>
          </a:p>
          <a:p>
            <a:r>
              <a:rPr lang="pt-BR" dirty="0" smtClean="0"/>
              <a:t>OBS: Todos os parâmetros indicados neste treinamento localizado em “Acesso Restrito” São de acesso exclusivo de consultores de implantação, e suporte Linx Microvix. Se necessário habilitar qualquer um deles é necessário acionar um destes profissionais.</a:t>
            </a:r>
            <a:endParaRPr lang="pt-BR" dirty="0"/>
          </a:p>
        </p:txBody>
      </p:sp>
    </p:spTree>
    <p:extLst>
      <p:ext uri="{BB962C8B-B14F-4D97-AF65-F5344CB8AC3E}">
        <p14:creationId xmlns:p14="http://schemas.microsoft.com/office/powerpoint/2010/main" val="83189963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 name="Retângulo 5"/>
          <p:cNvSpPr/>
          <p:nvPr/>
        </p:nvSpPr>
        <p:spPr>
          <a:xfrm>
            <a:off x="7704306" y="-128480"/>
            <a:ext cx="1560438" cy="5355771"/>
          </a:xfrm>
          <a:prstGeom prst="rect">
            <a:avLst/>
          </a:prstGeom>
          <a:solidFill>
            <a:schemeClr val="bg2">
              <a:lumMod val="75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pt-BR">
              <a:solidFill>
                <a:srgbClr val="FFFFFF"/>
              </a:solidFill>
            </a:endParaRPr>
          </a:p>
        </p:txBody>
      </p:sp>
      <p:sp>
        <p:nvSpPr>
          <p:cNvPr id="5" name="Elipse 4">
            <a:hlinkClick r:id="" action="ppaction://noaction"/>
          </p:cNvPr>
          <p:cNvSpPr/>
          <p:nvPr/>
        </p:nvSpPr>
        <p:spPr>
          <a:xfrm>
            <a:off x="8189888" y="4520345"/>
            <a:ext cx="787858" cy="649583"/>
          </a:xfrm>
          <a:prstGeom prst="ellipse">
            <a:avLst/>
          </a:prstGeom>
          <a:solidFill>
            <a:schemeClr val="bg2">
              <a:lumMod val="75000"/>
              <a:alpha val="8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pt-BR">
              <a:solidFill>
                <a:srgbClr val="FFFFFF"/>
              </a:solidFill>
            </a:endParaRPr>
          </a:p>
        </p:txBody>
      </p:sp>
      <p:sp>
        <p:nvSpPr>
          <p:cNvPr id="3" name="Espaço Reservado para Número de Slide 2"/>
          <p:cNvSpPr>
            <a:spLocks noGrp="1"/>
          </p:cNvSpPr>
          <p:nvPr>
            <p:ph type="sldNum" sz="quarter" idx="12"/>
          </p:nvPr>
        </p:nvSpPr>
        <p:spPr/>
        <p:txBody>
          <a:bodyPr/>
          <a:lstStyle/>
          <a:p>
            <a:fld id="{45E1CD6A-3B87-4D97-ADBC-0D3947A19743}" type="slidenum">
              <a:rPr/>
              <a:pPr/>
              <a:t>20</a:t>
            </a:fld>
            <a:endParaRPr dirty="0"/>
          </a:p>
        </p:txBody>
      </p:sp>
      <p:sp>
        <p:nvSpPr>
          <p:cNvPr id="2" name="Título 1"/>
          <p:cNvSpPr>
            <a:spLocks noGrp="1"/>
          </p:cNvSpPr>
          <p:nvPr>
            <p:ph type="title" idx="4294967295"/>
          </p:nvPr>
        </p:nvSpPr>
        <p:spPr>
          <a:xfrm>
            <a:off x="184825" y="0"/>
            <a:ext cx="8959175" cy="712789"/>
          </a:xfrm>
        </p:spPr>
        <p:txBody>
          <a:bodyPr/>
          <a:lstStyle/>
          <a:p>
            <a:r>
              <a:rPr lang="pt-BR" sz="2800" dirty="0" smtClean="0"/>
              <a:t>Avaliação de Estoques</a:t>
            </a:r>
            <a:r>
              <a:rPr lang="pt-BR" sz="2800" dirty="0"/>
              <a:t/>
            </a:r>
            <a:br>
              <a:rPr lang="pt-BR" sz="2800" dirty="0"/>
            </a:br>
            <a:endParaRPr lang="pt-BR" sz="2800" b="1" dirty="0">
              <a:latin typeface="Dosis" panose="02010503020202060003" pitchFamily="50" charset="0"/>
            </a:endParaRPr>
          </a:p>
        </p:txBody>
      </p:sp>
      <p:sp>
        <p:nvSpPr>
          <p:cNvPr id="4" name="Espaço Reservado para Texto 3"/>
          <p:cNvSpPr>
            <a:spLocks noGrp="1"/>
          </p:cNvSpPr>
          <p:nvPr>
            <p:ph type="body" sz="quarter" idx="4294967295"/>
          </p:nvPr>
        </p:nvSpPr>
        <p:spPr>
          <a:xfrm>
            <a:off x="184826" y="595901"/>
            <a:ext cx="7422204" cy="4421835"/>
          </a:xfrm>
        </p:spPr>
        <p:txBody>
          <a:bodyPr>
            <a:normAutofit/>
          </a:bodyPr>
          <a:lstStyle/>
          <a:p>
            <a:pPr marL="0" indent="0">
              <a:buNone/>
            </a:pPr>
            <a:r>
              <a:rPr lang="pt-BR" sz="1800" dirty="0" smtClean="0">
                <a:solidFill>
                  <a:schemeClr val="bg2"/>
                </a:solidFill>
                <a:latin typeface="Dosis Bold" panose="02010803020202060003" pitchFamily="2" charset="0"/>
              </a:rPr>
              <a:t>AVALIAÇÃO DE ESTOQUES PELO CUSTO MÉDIO</a:t>
            </a:r>
          </a:p>
          <a:p>
            <a:pPr marL="0" indent="0">
              <a:lnSpc>
                <a:spcPct val="100000"/>
              </a:lnSpc>
              <a:buNone/>
            </a:pPr>
            <a:endParaRPr lang="pt-BR" sz="1800" dirty="0" smtClean="0">
              <a:solidFill>
                <a:schemeClr val="bg2"/>
              </a:solidFill>
              <a:latin typeface="Dosis Bold" panose="02010803020202060003" pitchFamily="2" charset="0"/>
            </a:endParaRPr>
          </a:p>
          <a:p>
            <a:pPr marL="0" indent="0" algn="just">
              <a:spcAft>
                <a:spcPts val="0"/>
              </a:spcAft>
              <a:buNone/>
            </a:pPr>
            <a:r>
              <a:rPr lang="pt-BR" sz="1800" dirty="0" smtClean="0">
                <a:solidFill>
                  <a:schemeClr val="bg2"/>
                </a:solidFill>
                <a:latin typeface="Dosis Bold" panose="02010803020202060003" pitchFamily="2" charset="0"/>
                <a:ea typeface="Calibri" panose="020F0502020204030204" pitchFamily="34" charset="0"/>
              </a:rPr>
              <a:t>Este </a:t>
            </a:r>
            <a:r>
              <a:rPr lang="pt-BR" sz="1800" dirty="0">
                <a:solidFill>
                  <a:schemeClr val="bg2"/>
                </a:solidFill>
                <a:latin typeface="Dosis Bold" panose="02010803020202060003" pitchFamily="2" charset="0"/>
                <a:ea typeface="Calibri" panose="020F0502020204030204" pitchFamily="34" charset="0"/>
              </a:rPr>
              <a:t>método, também pode ser chamado de método da média ponderada ou média móvel, pois o valor médio de cada unidade em estoque altera-se pela compra de outras unidades por um preço diferente. </a:t>
            </a:r>
            <a:endParaRPr lang="pt-BR" sz="1800" dirty="0" smtClean="0">
              <a:solidFill>
                <a:schemeClr val="bg2"/>
              </a:solidFill>
              <a:latin typeface="Dosis Bold" panose="02010803020202060003" pitchFamily="2" charset="0"/>
              <a:ea typeface="Calibri" panose="020F0502020204030204" pitchFamily="34" charset="0"/>
            </a:endParaRPr>
          </a:p>
          <a:p>
            <a:pPr marL="0" indent="0" algn="just">
              <a:spcAft>
                <a:spcPts val="0"/>
              </a:spcAft>
              <a:buNone/>
            </a:pPr>
            <a:r>
              <a:rPr lang="pt-BR" sz="1800" dirty="0" smtClean="0">
                <a:solidFill>
                  <a:schemeClr val="bg2"/>
                </a:solidFill>
                <a:latin typeface="Dosis Bold" panose="02010803020202060003" pitchFamily="2" charset="0"/>
                <a:ea typeface="Calibri" panose="020F0502020204030204" pitchFamily="34" charset="0"/>
              </a:rPr>
              <a:t>Assim</a:t>
            </a:r>
            <a:r>
              <a:rPr lang="pt-BR" sz="1800" dirty="0">
                <a:solidFill>
                  <a:schemeClr val="bg2"/>
                </a:solidFill>
                <a:latin typeface="Dosis Bold" panose="02010803020202060003" pitchFamily="2" charset="0"/>
                <a:ea typeface="Calibri" panose="020F0502020204030204" pitchFamily="34" charset="0"/>
              </a:rPr>
              <a:t>, ele será calculado dividindo-se o custo total do estoque pelas unidades existentes</a:t>
            </a:r>
            <a:r>
              <a:rPr lang="pt-BR" sz="1800" dirty="0" smtClean="0">
                <a:solidFill>
                  <a:schemeClr val="bg2"/>
                </a:solidFill>
                <a:latin typeface="Dosis Bold" panose="02010803020202060003" pitchFamily="2" charset="0"/>
                <a:ea typeface="Calibri" panose="020F0502020204030204" pitchFamily="34" charset="0"/>
              </a:rPr>
              <a:t>.</a:t>
            </a:r>
          </a:p>
          <a:p>
            <a:pPr marL="0" indent="0" algn="just">
              <a:spcAft>
                <a:spcPts val="0"/>
              </a:spcAft>
              <a:buNone/>
            </a:pPr>
            <a:endParaRPr lang="pt-BR" sz="1800" dirty="0" smtClean="0">
              <a:solidFill>
                <a:schemeClr val="bg2"/>
              </a:solidFill>
              <a:latin typeface="Dosis Bold" panose="02010803020202060003" pitchFamily="2" charset="0"/>
              <a:ea typeface="Calibri" panose="020F0502020204030204" pitchFamily="34" charset="0"/>
            </a:endParaRPr>
          </a:p>
          <a:p>
            <a:pPr marL="0" indent="0">
              <a:buNone/>
            </a:pPr>
            <a:r>
              <a:rPr lang="pt-BR" sz="1800" dirty="0" smtClean="0">
                <a:solidFill>
                  <a:schemeClr val="bg2"/>
                </a:solidFill>
                <a:latin typeface="Dosis Bold" panose="02010803020202060003" pitchFamily="2" charset="0"/>
              </a:rPr>
              <a:t>    Fórmula:</a:t>
            </a:r>
          </a:p>
          <a:p>
            <a:pPr marL="0" indent="0">
              <a:buNone/>
            </a:pPr>
            <a:r>
              <a:rPr lang="pt-BR" sz="1800" dirty="0" smtClean="0">
                <a:solidFill>
                  <a:schemeClr val="bg2"/>
                </a:solidFill>
                <a:latin typeface="Dosis Bold" panose="02010803020202060003" pitchFamily="2" charset="0"/>
              </a:rPr>
              <a:t>Valor </a:t>
            </a:r>
            <a:r>
              <a:rPr lang="pt-BR" sz="1800" dirty="0">
                <a:solidFill>
                  <a:schemeClr val="bg2"/>
                </a:solidFill>
                <a:latin typeface="Dosis Bold" panose="02010803020202060003" pitchFamily="2" charset="0"/>
              </a:rPr>
              <a:t>total do estoque (custo)/Quantidade total do estoque = Custo médio </a:t>
            </a:r>
            <a:r>
              <a:rPr lang="pt-BR" sz="1800" dirty="0" smtClean="0">
                <a:solidFill>
                  <a:schemeClr val="bg2"/>
                </a:solidFill>
                <a:latin typeface="Dosis Bold" panose="02010803020202060003" pitchFamily="2" charset="0"/>
              </a:rPr>
              <a:t>  do    produto</a:t>
            </a:r>
            <a:endParaRPr lang="pt-BR" sz="1800" dirty="0">
              <a:solidFill>
                <a:schemeClr val="bg2"/>
              </a:solidFill>
              <a:latin typeface="Dosis Bold" panose="02010803020202060003" pitchFamily="2" charset="0"/>
            </a:endParaRPr>
          </a:p>
        </p:txBody>
      </p:sp>
      <p:sp>
        <p:nvSpPr>
          <p:cNvPr id="7" name="Retângulo de cantos arredondados 6"/>
          <p:cNvSpPr/>
          <p:nvPr/>
        </p:nvSpPr>
        <p:spPr>
          <a:xfrm>
            <a:off x="184826" y="3595954"/>
            <a:ext cx="7354110" cy="1277765"/>
          </a:xfrm>
          <a:prstGeom prst="roundRect">
            <a:avLst/>
          </a:prstGeom>
          <a:noFill/>
          <a:ln>
            <a:solidFill>
              <a:schemeClr val="tx2"/>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pt-BR"/>
          </a:p>
        </p:txBody>
      </p:sp>
    </p:spTree>
    <p:extLst>
      <p:ext uri="{BB962C8B-B14F-4D97-AF65-F5344CB8AC3E}">
        <p14:creationId xmlns:p14="http://schemas.microsoft.com/office/powerpoint/2010/main" val="301999761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80787" y="246188"/>
            <a:ext cx="8215606" cy="561207"/>
          </a:xfrm>
        </p:spPr>
        <p:txBody>
          <a:bodyPr/>
          <a:lstStyle/>
          <a:p>
            <a:r>
              <a:rPr lang="pt-BR" sz="2800" dirty="0" smtClean="0"/>
              <a:t>Avaliação de Estoques</a:t>
            </a:r>
            <a:r>
              <a:rPr lang="pt-BR" dirty="0"/>
              <a:t/>
            </a:r>
            <a:br>
              <a:rPr lang="pt-BR" dirty="0"/>
            </a:br>
            <a:endParaRPr lang="pt-BR" dirty="0"/>
          </a:p>
        </p:txBody>
      </p:sp>
      <p:sp>
        <p:nvSpPr>
          <p:cNvPr id="3" name="Espaço Reservado para Número de Slide 2"/>
          <p:cNvSpPr>
            <a:spLocks noGrp="1"/>
          </p:cNvSpPr>
          <p:nvPr>
            <p:ph type="sldNum" sz="quarter" idx="4"/>
          </p:nvPr>
        </p:nvSpPr>
        <p:spPr/>
        <p:txBody>
          <a:bodyPr/>
          <a:lstStyle/>
          <a:p>
            <a:fld id="{45E1CD6A-3B87-4D97-ADBC-0D3947A19743}" type="slidenum">
              <a:rPr lang="pt-BR" smtClean="0"/>
              <a:pPr/>
              <a:t>21</a:t>
            </a:fld>
            <a:endParaRPr lang="pt-BR" dirty="0"/>
          </a:p>
        </p:txBody>
      </p:sp>
      <p:sp>
        <p:nvSpPr>
          <p:cNvPr id="4" name="Espaço Reservado para Texto 3"/>
          <p:cNvSpPr>
            <a:spLocks noGrp="1"/>
          </p:cNvSpPr>
          <p:nvPr>
            <p:ph type="body" sz="quarter" idx="10"/>
          </p:nvPr>
        </p:nvSpPr>
        <p:spPr>
          <a:xfrm>
            <a:off x="480787" y="729573"/>
            <a:ext cx="8215606" cy="3998069"/>
          </a:xfrm>
        </p:spPr>
        <p:txBody>
          <a:bodyPr>
            <a:normAutofit/>
          </a:bodyPr>
          <a:lstStyle/>
          <a:p>
            <a:pPr>
              <a:buFont typeface="Wingdings" panose="05000000000000000000" pitchFamily="2" charset="2"/>
              <a:buChar char="§"/>
            </a:pPr>
            <a:endParaRPr lang="pt-BR" sz="1600" dirty="0" smtClean="0">
              <a:solidFill>
                <a:schemeClr val="bg2"/>
              </a:solidFill>
              <a:latin typeface="Dosis Bold" panose="02010803020202060003" pitchFamily="2" charset="0"/>
            </a:endParaRPr>
          </a:p>
          <a:p>
            <a:pPr>
              <a:buFont typeface="Wingdings" panose="05000000000000000000" pitchFamily="2" charset="2"/>
              <a:buChar char="§"/>
            </a:pPr>
            <a:r>
              <a:rPr lang="pt-BR" sz="1800" dirty="0" smtClean="0">
                <a:solidFill>
                  <a:schemeClr val="bg2"/>
                </a:solidFill>
                <a:latin typeface="Dosis Bold" panose="02010803020202060003" pitchFamily="2" charset="0"/>
              </a:rPr>
              <a:t>EXEMPLO:</a:t>
            </a:r>
          </a:p>
          <a:p>
            <a:pPr>
              <a:buFont typeface="Wingdings" panose="05000000000000000000" pitchFamily="2" charset="2"/>
              <a:buChar char="§"/>
            </a:pPr>
            <a:endParaRPr lang="pt-BR" sz="1600" dirty="0" smtClean="0">
              <a:solidFill>
                <a:schemeClr val="bg2"/>
              </a:solidFill>
              <a:latin typeface="Dosis Bold" panose="02010803020202060003" pitchFamily="2" charset="0"/>
            </a:endParaRPr>
          </a:p>
          <a:p>
            <a:pPr>
              <a:buFont typeface="Wingdings" panose="05000000000000000000" pitchFamily="2" charset="2"/>
              <a:buChar char="§"/>
            </a:pPr>
            <a:endParaRPr lang="pt-BR" sz="1600" dirty="0">
              <a:solidFill>
                <a:schemeClr val="bg2"/>
              </a:solidFill>
              <a:latin typeface="Dosis Bold" panose="02010803020202060003" pitchFamily="2" charset="0"/>
            </a:endParaRPr>
          </a:p>
          <a:p>
            <a:pPr>
              <a:buFont typeface="Wingdings" panose="05000000000000000000" pitchFamily="2" charset="2"/>
              <a:buChar char="§"/>
            </a:pPr>
            <a:endParaRPr lang="pt-BR" sz="1600" dirty="0">
              <a:solidFill>
                <a:schemeClr val="bg2"/>
              </a:solidFill>
              <a:latin typeface="Dosis Bold" panose="02010803020202060003" pitchFamily="2" charset="0"/>
            </a:endParaRPr>
          </a:p>
        </p:txBody>
      </p:sp>
      <p:pic>
        <p:nvPicPr>
          <p:cNvPr id="5" name="Imagem 4"/>
          <p:cNvPicPr>
            <a:picLocks noChangeAspect="1"/>
          </p:cNvPicPr>
          <p:nvPr/>
        </p:nvPicPr>
        <p:blipFill>
          <a:blip r:embed="rId2"/>
          <a:stretch>
            <a:fillRect/>
          </a:stretch>
        </p:blipFill>
        <p:spPr>
          <a:xfrm>
            <a:off x="4762" y="1985962"/>
            <a:ext cx="9134475" cy="1171575"/>
          </a:xfrm>
          <a:prstGeom prst="rect">
            <a:avLst/>
          </a:prstGeom>
        </p:spPr>
      </p:pic>
    </p:spTree>
    <p:extLst>
      <p:ext uri="{BB962C8B-B14F-4D97-AF65-F5344CB8AC3E}">
        <p14:creationId xmlns:p14="http://schemas.microsoft.com/office/powerpoint/2010/main" val="340271931"/>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80786" y="175098"/>
            <a:ext cx="7087333" cy="642025"/>
          </a:xfrm>
        </p:spPr>
        <p:txBody>
          <a:bodyPr/>
          <a:lstStyle/>
          <a:p>
            <a:r>
              <a:rPr lang="pt-BR" sz="2800" dirty="0" smtClean="0"/>
              <a:t>Lançamento Contábil – Estoque (Custo)</a:t>
            </a:r>
            <a:r>
              <a:rPr lang="pt-BR" sz="2800" dirty="0"/>
              <a:t/>
            </a:r>
            <a:br>
              <a:rPr lang="pt-BR" sz="2800" dirty="0"/>
            </a:br>
            <a:endParaRPr lang="pt-BR" sz="2800" dirty="0"/>
          </a:p>
        </p:txBody>
      </p:sp>
      <p:sp>
        <p:nvSpPr>
          <p:cNvPr id="3" name="Espaço Reservado para Número de Slide 2"/>
          <p:cNvSpPr>
            <a:spLocks noGrp="1"/>
          </p:cNvSpPr>
          <p:nvPr>
            <p:ph type="sldNum" sz="quarter" idx="4"/>
          </p:nvPr>
        </p:nvSpPr>
        <p:spPr/>
        <p:txBody>
          <a:bodyPr/>
          <a:lstStyle/>
          <a:p>
            <a:fld id="{45E1CD6A-3B87-4D97-ADBC-0D3947A19743}" type="slidenum">
              <a:rPr lang="pt-BR" smtClean="0"/>
              <a:pPr/>
              <a:t>22</a:t>
            </a:fld>
            <a:endParaRPr lang="pt-BR" dirty="0"/>
          </a:p>
        </p:txBody>
      </p:sp>
      <p:sp>
        <p:nvSpPr>
          <p:cNvPr id="4" name="Espaço Reservado para Texto 3"/>
          <p:cNvSpPr>
            <a:spLocks noGrp="1"/>
          </p:cNvSpPr>
          <p:nvPr>
            <p:ph type="body" sz="quarter" idx="10"/>
          </p:nvPr>
        </p:nvSpPr>
        <p:spPr>
          <a:xfrm>
            <a:off x="3667328" y="1196502"/>
            <a:ext cx="5029064" cy="3414409"/>
          </a:xfrm>
          <a:ln>
            <a:solidFill>
              <a:schemeClr val="bg1"/>
            </a:solidFill>
          </a:ln>
        </p:spPr>
        <p:txBody>
          <a:bodyPr>
            <a:normAutofit/>
          </a:bodyPr>
          <a:lstStyle/>
          <a:p>
            <a:pPr marL="0" indent="0">
              <a:buNone/>
            </a:pPr>
            <a:r>
              <a:rPr lang="pt-BR" sz="1800" dirty="0" smtClean="0">
                <a:solidFill>
                  <a:schemeClr val="bg2"/>
                </a:solidFill>
                <a:latin typeface="Dosis Bold" panose="02010803020202060003" pitchFamily="2" charset="0"/>
              </a:rPr>
              <a:t>Características:</a:t>
            </a:r>
          </a:p>
          <a:p>
            <a:pPr marL="0" indent="0">
              <a:buNone/>
            </a:pPr>
            <a:endParaRPr lang="pt-BR" sz="1800" dirty="0" smtClean="0">
              <a:solidFill>
                <a:schemeClr val="bg2"/>
              </a:solidFill>
              <a:latin typeface="Dosis Bold" panose="02010803020202060003" pitchFamily="2" charset="0"/>
            </a:endParaRPr>
          </a:p>
          <a:p>
            <a:pPr>
              <a:buFont typeface="Wingdings" panose="05000000000000000000" pitchFamily="2" charset="2"/>
              <a:buChar char="§"/>
            </a:pPr>
            <a:r>
              <a:rPr lang="pt-BR" sz="1800" dirty="0" smtClean="0">
                <a:solidFill>
                  <a:schemeClr val="bg2"/>
                </a:solidFill>
                <a:latin typeface="Dosis Bold" panose="02010803020202060003" pitchFamily="2" charset="0"/>
              </a:rPr>
              <a:t>Lançamento </a:t>
            </a:r>
            <a:r>
              <a:rPr lang="pt-BR" sz="1800" dirty="0">
                <a:solidFill>
                  <a:schemeClr val="bg2"/>
                </a:solidFill>
                <a:latin typeface="Dosis Bold" panose="02010803020202060003" pitchFamily="2" charset="0"/>
              </a:rPr>
              <a:t>contábil controla apenas o valor;</a:t>
            </a:r>
          </a:p>
          <a:p>
            <a:pPr>
              <a:buFont typeface="Wingdings" panose="05000000000000000000" pitchFamily="2" charset="2"/>
              <a:buChar char="§"/>
            </a:pPr>
            <a:r>
              <a:rPr lang="pt-BR" sz="1800" dirty="0" smtClean="0">
                <a:solidFill>
                  <a:schemeClr val="bg2"/>
                </a:solidFill>
                <a:latin typeface="Dosis Bold" panose="02010803020202060003" pitchFamily="2" charset="0"/>
              </a:rPr>
              <a:t>O </a:t>
            </a:r>
            <a:r>
              <a:rPr lang="pt-BR" sz="1800" dirty="0">
                <a:solidFill>
                  <a:schemeClr val="bg2"/>
                </a:solidFill>
                <a:latin typeface="Dosis Bold" panose="02010803020202060003" pitchFamily="2" charset="0"/>
              </a:rPr>
              <a:t>lançamento é feito a débito (entrada) na conta estoque;</a:t>
            </a:r>
          </a:p>
          <a:p>
            <a:pPr>
              <a:buFont typeface="Wingdings" panose="05000000000000000000" pitchFamily="2" charset="2"/>
              <a:buChar char="§"/>
            </a:pPr>
            <a:r>
              <a:rPr lang="pt-BR" sz="1800" dirty="0" smtClean="0">
                <a:solidFill>
                  <a:schemeClr val="bg2"/>
                </a:solidFill>
                <a:latin typeface="Dosis Bold" panose="02010803020202060003" pitchFamily="2" charset="0"/>
              </a:rPr>
              <a:t>O </a:t>
            </a:r>
            <a:r>
              <a:rPr lang="pt-BR" sz="1800" dirty="0">
                <a:solidFill>
                  <a:schemeClr val="bg2"/>
                </a:solidFill>
                <a:latin typeface="Dosis Bold" panose="02010803020202060003" pitchFamily="2" charset="0"/>
              </a:rPr>
              <a:t>lançamento é feito pelo valor do custo do produto (valor custo de </a:t>
            </a:r>
            <a:r>
              <a:rPr lang="pt-BR" sz="1800" dirty="0" smtClean="0">
                <a:solidFill>
                  <a:schemeClr val="bg2"/>
                </a:solidFill>
                <a:latin typeface="Dosis Bold" panose="02010803020202060003" pitchFamily="2" charset="0"/>
              </a:rPr>
              <a:t>aquisição).</a:t>
            </a:r>
          </a:p>
          <a:p>
            <a:pPr marL="0" indent="0">
              <a:buNone/>
            </a:pPr>
            <a:endParaRPr lang="pt-BR" sz="1600" dirty="0">
              <a:solidFill>
                <a:schemeClr val="bg2"/>
              </a:solidFill>
              <a:latin typeface="Dosis Bold" panose="02010803020202060003" pitchFamily="2" charset="0"/>
            </a:endParaRPr>
          </a:p>
          <a:p>
            <a:pPr>
              <a:buFont typeface="Wingdings" panose="05000000000000000000" pitchFamily="2" charset="2"/>
              <a:buChar char="§"/>
            </a:pPr>
            <a:endParaRPr lang="pt-BR" sz="1600" dirty="0">
              <a:solidFill>
                <a:schemeClr val="bg2"/>
              </a:solidFill>
              <a:latin typeface="Dosis Bold" panose="02010803020202060003" pitchFamily="2" charset="0"/>
            </a:endParaRPr>
          </a:p>
        </p:txBody>
      </p:sp>
      <p:sp>
        <p:nvSpPr>
          <p:cNvPr id="5" name="Espaço Reservado para Texto 4"/>
          <p:cNvSpPr>
            <a:spLocks noGrp="1"/>
          </p:cNvSpPr>
          <p:nvPr>
            <p:ph type="body" sz="quarter" idx="11"/>
          </p:nvPr>
        </p:nvSpPr>
        <p:spPr>
          <a:xfrm>
            <a:off x="480786" y="1196502"/>
            <a:ext cx="2408330" cy="1706557"/>
          </a:xfrm>
          <a:ln>
            <a:solidFill>
              <a:schemeClr val="tx2"/>
            </a:solidFill>
          </a:ln>
        </p:spPr>
        <p:txBody>
          <a:bodyPr>
            <a:noAutofit/>
          </a:bodyPr>
          <a:lstStyle/>
          <a:p>
            <a:r>
              <a:rPr lang="pt-BR" sz="2000" dirty="0" smtClean="0">
                <a:solidFill>
                  <a:schemeClr val="bg2"/>
                </a:solidFill>
                <a:latin typeface="Dosis Bold" panose="02010803020202060003" pitchFamily="2" charset="0"/>
              </a:rPr>
              <a:t>COMPRA DE MERCADORIA PARA REVENDA</a:t>
            </a:r>
            <a:endParaRPr lang="pt-BR" sz="2000" dirty="0">
              <a:solidFill>
                <a:schemeClr val="bg2"/>
              </a:solidFill>
              <a:latin typeface="Dosis Bold" panose="02010803020202060003" pitchFamily="2" charset="0"/>
            </a:endParaRPr>
          </a:p>
        </p:txBody>
      </p:sp>
    </p:spTree>
    <p:extLst>
      <p:ext uri="{BB962C8B-B14F-4D97-AF65-F5344CB8AC3E}">
        <p14:creationId xmlns:p14="http://schemas.microsoft.com/office/powerpoint/2010/main" val="2354977213"/>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80786" y="175098"/>
            <a:ext cx="7087333" cy="642025"/>
          </a:xfrm>
        </p:spPr>
        <p:txBody>
          <a:bodyPr/>
          <a:lstStyle/>
          <a:p>
            <a:r>
              <a:rPr lang="pt-BR" sz="2800" dirty="0" smtClean="0"/>
              <a:t>Lançamento Contábil – Estoque (Custo)</a:t>
            </a:r>
            <a:r>
              <a:rPr lang="pt-BR" sz="2800" dirty="0"/>
              <a:t/>
            </a:r>
            <a:br>
              <a:rPr lang="pt-BR" sz="2800" dirty="0"/>
            </a:br>
            <a:endParaRPr lang="pt-BR" sz="2800" dirty="0"/>
          </a:p>
        </p:txBody>
      </p:sp>
      <p:sp>
        <p:nvSpPr>
          <p:cNvPr id="3" name="Espaço Reservado para Número de Slide 2"/>
          <p:cNvSpPr>
            <a:spLocks noGrp="1"/>
          </p:cNvSpPr>
          <p:nvPr>
            <p:ph type="sldNum" sz="quarter" idx="4"/>
          </p:nvPr>
        </p:nvSpPr>
        <p:spPr/>
        <p:txBody>
          <a:bodyPr/>
          <a:lstStyle/>
          <a:p>
            <a:fld id="{45E1CD6A-3B87-4D97-ADBC-0D3947A19743}" type="slidenum">
              <a:rPr lang="pt-BR" smtClean="0"/>
              <a:pPr/>
              <a:t>23</a:t>
            </a:fld>
            <a:endParaRPr lang="pt-BR" dirty="0"/>
          </a:p>
        </p:txBody>
      </p:sp>
      <p:sp>
        <p:nvSpPr>
          <p:cNvPr id="4" name="Espaço Reservado para Texto 3"/>
          <p:cNvSpPr>
            <a:spLocks noGrp="1"/>
          </p:cNvSpPr>
          <p:nvPr>
            <p:ph type="body" sz="quarter" idx="10"/>
          </p:nvPr>
        </p:nvSpPr>
        <p:spPr>
          <a:xfrm>
            <a:off x="564204" y="817123"/>
            <a:ext cx="8346332" cy="4130435"/>
          </a:xfrm>
          <a:ln>
            <a:solidFill>
              <a:schemeClr val="bg1"/>
            </a:solidFill>
          </a:ln>
        </p:spPr>
        <p:txBody>
          <a:bodyPr>
            <a:normAutofit/>
          </a:bodyPr>
          <a:lstStyle/>
          <a:p>
            <a:pPr>
              <a:buFont typeface="Wingdings" panose="05000000000000000000" pitchFamily="2" charset="2"/>
              <a:buChar char="§"/>
            </a:pPr>
            <a:r>
              <a:rPr lang="pt-BR" sz="1800" dirty="0">
                <a:solidFill>
                  <a:schemeClr val="bg2"/>
                </a:solidFill>
                <a:latin typeface="Dosis Bold" panose="02010803020202060003" pitchFamily="2" charset="0"/>
              </a:rPr>
              <a:t>COMPRA DE MERCADORIA PARA REVENDA</a:t>
            </a:r>
          </a:p>
          <a:p>
            <a:pPr marL="0" indent="0">
              <a:buNone/>
            </a:pPr>
            <a:r>
              <a:rPr lang="pt-BR" sz="1800" dirty="0" smtClean="0">
                <a:solidFill>
                  <a:schemeClr val="bg2"/>
                </a:solidFill>
                <a:latin typeface="Dosis Bold" panose="02010803020202060003" pitchFamily="2" charset="0"/>
              </a:rPr>
              <a:t>Exemplo:</a:t>
            </a:r>
          </a:p>
          <a:p>
            <a:pPr marL="0" indent="0">
              <a:buNone/>
            </a:pPr>
            <a:endParaRPr lang="pt-BR" sz="1600" dirty="0">
              <a:solidFill>
                <a:schemeClr val="bg2"/>
              </a:solidFill>
              <a:latin typeface="Dosis Bold" panose="02010803020202060003" pitchFamily="2" charset="0"/>
            </a:endParaRPr>
          </a:p>
        </p:txBody>
      </p:sp>
      <p:sp>
        <p:nvSpPr>
          <p:cNvPr id="8" name="CaixaDeTexto 7"/>
          <p:cNvSpPr txBox="1"/>
          <p:nvPr/>
        </p:nvSpPr>
        <p:spPr>
          <a:xfrm>
            <a:off x="6390474" y="2120630"/>
            <a:ext cx="2305918" cy="2031325"/>
          </a:xfrm>
          <a:prstGeom prst="rect">
            <a:avLst/>
          </a:prstGeom>
          <a:noFill/>
          <a:ln>
            <a:solidFill>
              <a:schemeClr val="tx2"/>
            </a:solidFill>
          </a:ln>
        </p:spPr>
        <p:txBody>
          <a:bodyPr wrap="square" rtlCol="0">
            <a:spAutoFit/>
          </a:bodyPr>
          <a:lstStyle/>
          <a:p>
            <a:r>
              <a:rPr lang="pt-BR" dirty="0" smtClean="0">
                <a:solidFill>
                  <a:schemeClr val="bg2"/>
                </a:solidFill>
                <a:latin typeface="Dosis Bold" panose="02010803020202060003" pitchFamily="2" charset="0"/>
              </a:rPr>
              <a:t>O Lançamento contábil na conta estoque será  o valor do custo da aquisição.</a:t>
            </a:r>
          </a:p>
          <a:p>
            <a:r>
              <a:rPr lang="pt-BR" dirty="0" smtClean="0">
                <a:solidFill>
                  <a:schemeClr val="bg2"/>
                </a:solidFill>
                <a:latin typeface="Dosis Bold" panose="02010803020202060003" pitchFamily="2" charset="0"/>
              </a:rPr>
              <a:t>(tributos também são registrados contabilmente)</a:t>
            </a:r>
            <a:endParaRPr lang="pt-BR" dirty="0">
              <a:solidFill>
                <a:schemeClr val="bg2"/>
              </a:solidFill>
              <a:latin typeface="Dosis Bold" panose="02010803020202060003" pitchFamily="2" charset="0"/>
            </a:endParaRPr>
          </a:p>
        </p:txBody>
      </p:sp>
      <p:graphicFrame>
        <p:nvGraphicFramePr>
          <p:cNvPr id="5" name="Tabela 4"/>
          <p:cNvGraphicFramePr>
            <a:graphicFrameLocks noGrp="1"/>
          </p:cNvGraphicFramePr>
          <p:nvPr>
            <p:extLst>
              <p:ext uri="{D42A27DB-BD31-4B8C-83A1-F6EECF244321}">
                <p14:modId xmlns:p14="http://schemas.microsoft.com/office/powerpoint/2010/main" val="2212036605"/>
              </p:ext>
            </p:extLst>
          </p:nvPr>
        </p:nvGraphicFramePr>
        <p:xfrm>
          <a:off x="1093339" y="2139590"/>
          <a:ext cx="4760595" cy="1524000"/>
        </p:xfrm>
        <a:graphic>
          <a:graphicData uri="http://schemas.openxmlformats.org/drawingml/2006/table">
            <a:tbl>
              <a:tblPr firstRow="1" firstCol="1" bandRow="1">
                <a:tableStyleId>{5C22544A-7EE6-4342-B048-85BDC9FD1C3A}</a:tableStyleId>
              </a:tblPr>
              <a:tblGrid>
                <a:gridCol w="2308855"/>
                <a:gridCol w="2451740"/>
              </a:tblGrid>
              <a:tr h="190500">
                <a:tc>
                  <a:txBody>
                    <a:bodyPr/>
                    <a:lstStyle/>
                    <a:p>
                      <a:pPr>
                        <a:spcAft>
                          <a:spcPts val="0"/>
                        </a:spcAft>
                      </a:pPr>
                      <a:r>
                        <a:rPr lang="pt-BR" sz="1100">
                          <a:effectLst/>
                        </a:rPr>
                        <a:t>Valor Unitário</a:t>
                      </a:r>
                      <a:endParaRPr lang="pt-BR" sz="1100">
                        <a:effectLst/>
                        <a:latin typeface="Calibri" panose="020F0502020204030204" pitchFamily="34" charset="0"/>
                        <a:ea typeface="Calibri" panose="020F0502020204030204" pitchFamily="34" charset="0"/>
                      </a:endParaRPr>
                    </a:p>
                  </a:txBody>
                  <a:tcPr marL="44450" marR="44450" marT="0" marB="0" anchor="b"/>
                </a:tc>
                <a:tc>
                  <a:txBody>
                    <a:bodyPr/>
                    <a:lstStyle/>
                    <a:p>
                      <a:pPr>
                        <a:spcAft>
                          <a:spcPts val="0"/>
                        </a:spcAft>
                      </a:pPr>
                      <a:r>
                        <a:rPr lang="pt-BR" sz="1100" dirty="0">
                          <a:effectLst/>
                        </a:rPr>
                        <a:t>R$                                      1,00 </a:t>
                      </a:r>
                      <a:endParaRPr lang="pt-BR" sz="1100" dirty="0">
                        <a:effectLst/>
                        <a:latin typeface="Calibri" panose="020F0502020204030204" pitchFamily="34" charset="0"/>
                        <a:ea typeface="Calibri" panose="020F0502020204030204" pitchFamily="34" charset="0"/>
                      </a:endParaRPr>
                    </a:p>
                  </a:txBody>
                  <a:tcPr marL="44450" marR="44450" marT="0" marB="0" anchor="b"/>
                </a:tc>
              </a:tr>
              <a:tr h="190500">
                <a:tc>
                  <a:txBody>
                    <a:bodyPr/>
                    <a:lstStyle/>
                    <a:p>
                      <a:pPr>
                        <a:spcAft>
                          <a:spcPts val="0"/>
                        </a:spcAft>
                      </a:pPr>
                      <a:r>
                        <a:rPr lang="pt-BR" sz="1100">
                          <a:effectLst/>
                        </a:rPr>
                        <a:t>(-) ICMS</a:t>
                      </a:r>
                      <a:endParaRPr lang="pt-BR" sz="1100">
                        <a:effectLst/>
                        <a:latin typeface="Calibri" panose="020F0502020204030204" pitchFamily="34" charset="0"/>
                        <a:ea typeface="Calibri" panose="020F0502020204030204" pitchFamily="34" charset="0"/>
                      </a:endParaRPr>
                    </a:p>
                  </a:txBody>
                  <a:tcPr marL="44450" marR="44450" marT="0" marB="0" anchor="b"/>
                </a:tc>
                <a:tc>
                  <a:txBody>
                    <a:bodyPr/>
                    <a:lstStyle/>
                    <a:p>
                      <a:pPr>
                        <a:spcAft>
                          <a:spcPts val="0"/>
                        </a:spcAft>
                      </a:pPr>
                      <a:r>
                        <a:rPr lang="pt-BR" sz="1100" dirty="0">
                          <a:effectLst/>
                        </a:rPr>
                        <a:t>R$                                      0,18 </a:t>
                      </a:r>
                      <a:endParaRPr lang="pt-BR" sz="1100" dirty="0">
                        <a:effectLst/>
                        <a:latin typeface="Calibri" panose="020F0502020204030204" pitchFamily="34" charset="0"/>
                        <a:ea typeface="Calibri" panose="020F0502020204030204" pitchFamily="34" charset="0"/>
                      </a:endParaRPr>
                    </a:p>
                  </a:txBody>
                  <a:tcPr marL="44450" marR="44450" marT="0" marB="0" anchor="b"/>
                </a:tc>
              </a:tr>
              <a:tr h="190500">
                <a:tc>
                  <a:txBody>
                    <a:bodyPr/>
                    <a:lstStyle/>
                    <a:p>
                      <a:pPr>
                        <a:spcAft>
                          <a:spcPts val="0"/>
                        </a:spcAft>
                      </a:pPr>
                      <a:r>
                        <a:rPr lang="pt-BR" sz="1100">
                          <a:effectLst/>
                        </a:rPr>
                        <a:t>(-) PIS</a:t>
                      </a:r>
                      <a:endParaRPr lang="pt-BR" sz="1100">
                        <a:effectLst/>
                        <a:latin typeface="Calibri" panose="020F0502020204030204" pitchFamily="34" charset="0"/>
                        <a:ea typeface="Calibri" panose="020F0502020204030204" pitchFamily="34" charset="0"/>
                      </a:endParaRPr>
                    </a:p>
                  </a:txBody>
                  <a:tcPr marL="44450" marR="44450" marT="0" marB="0" anchor="b"/>
                </a:tc>
                <a:tc>
                  <a:txBody>
                    <a:bodyPr/>
                    <a:lstStyle/>
                    <a:p>
                      <a:pPr>
                        <a:spcAft>
                          <a:spcPts val="0"/>
                        </a:spcAft>
                      </a:pPr>
                      <a:r>
                        <a:rPr lang="pt-BR" sz="1100">
                          <a:effectLst/>
                        </a:rPr>
                        <a:t>R$                                      0,02 </a:t>
                      </a:r>
                      <a:endParaRPr lang="pt-BR" sz="1100">
                        <a:effectLst/>
                        <a:latin typeface="Calibri" panose="020F0502020204030204" pitchFamily="34" charset="0"/>
                        <a:ea typeface="Calibri" panose="020F0502020204030204" pitchFamily="34" charset="0"/>
                      </a:endParaRPr>
                    </a:p>
                  </a:txBody>
                  <a:tcPr marL="44450" marR="44450" marT="0" marB="0" anchor="b"/>
                </a:tc>
              </a:tr>
              <a:tr h="190500">
                <a:tc>
                  <a:txBody>
                    <a:bodyPr/>
                    <a:lstStyle/>
                    <a:p>
                      <a:pPr>
                        <a:spcAft>
                          <a:spcPts val="0"/>
                        </a:spcAft>
                      </a:pPr>
                      <a:r>
                        <a:rPr lang="pt-BR" sz="1100">
                          <a:effectLst/>
                        </a:rPr>
                        <a:t>(-) COFINS</a:t>
                      </a:r>
                      <a:endParaRPr lang="pt-BR" sz="1100">
                        <a:effectLst/>
                        <a:latin typeface="Calibri" panose="020F0502020204030204" pitchFamily="34" charset="0"/>
                        <a:ea typeface="Calibri" panose="020F0502020204030204" pitchFamily="34" charset="0"/>
                      </a:endParaRPr>
                    </a:p>
                  </a:txBody>
                  <a:tcPr marL="44450" marR="44450" marT="0" marB="0" anchor="b"/>
                </a:tc>
                <a:tc>
                  <a:txBody>
                    <a:bodyPr/>
                    <a:lstStyle/>
                    <a:p>
                      <a:pPr>
                        <a:spcAft>
                          <a:spcPts val="0"/>
                        </a:spcAft>
                      </a:pPr>
                      <a:r>
                        <a:rPr lang="pt-BR" sz="1100">
                          <a:effectLst/>
                        </a:rPr>
                        <a:t>R$                                      0,08 </a:t>
                      </a:r>
                      <a:endParaRPr lang="pt-BR" sz="1100">
                        <a:effectLst/>
                        <a:latin typeface="Calibri" panose="020F0502020204030204" pitchFamily="34" charset="0"/>
                        <a:ea typeface="Calibri" panose="020F0502020204030204" pitchFamily="34" charset="0"/>
                      </a:endParaRPr>
                    </a:p>
                  </a:txBody>
                  <a:tcPr marL="44450" marR="44450" marT="0" marB="0" anchor="b"/>
                </a:tc>
              </a:tr>
              <a:tr h="190500">
                <a:tc>
                  <a:txBody>
                    <a:bodyPr/>
                    <a:lstStyle/>
                    <a:p>
                      <a:pPr>
                        <a:spcAft>
                          <a:spcPts val="0"/>
                        </a:spcAft>
                      </a:pPr>
                      <a:r>
                        <a:rPr lang="pt-BR" sz="1100">
                          <a:effectLst/>
                        </a:rPr>
                        <a:t>(+) IPI</a:t>
                      </a:r>
                      <a:endParaRPr lang="pt-BR" sz="1100">
                        <a:effectLst/>
                        <a:latin typeface="Calibri" panose="020F0502020204030204" pitchFamily="34" charset="0"/>
                        <a:ea typeface="Calibri" panose="020F0502020204030204" pitchFamily="34" charset="0"/>
                      </a:endParaRPr>
                    </a:p>
                  </a:txBody>
                  <a:tcPr marL="44450" marR="44450" marT="0" marB="0" anchor="b"/>
                </a:tc>
                <a:tc>
                  <a:txBody>
                    <a:bodyPr/>
                    <a:lstStyle/>
                    <a:p>
                      <a:pPr>
                        <a:spcAft>
                          <a:spcPts val="0"/>
                        </a:spcAft>
                      </a:pPr>
                      <a:r>
                        <a:rPr lang="pt-BR" sz="1100">
                          <a:effectLst/>
                        </a:rPr>
                        <a:t>R$                                      0,20 </a:t>
                      </a:r>
                      <a:endParaRPr lang="pt-BR" sz="1100">
                        <a:effectLst/>
                        <a:latin typeface="Calibri" panose="020F0502020204030204" pitchFamily="34" charset="0"/>
                        <a:ea typeface="Calibri" panose="020F0502020204030204" pitchFamily="34" charset="0"/>
                      </a:endParaRPr>
                    </a:p>
                  </a:txBody>
                  <a:tcPr marL="44450" marR="44450" marT="0" marB="0" anchor="b"/>
                </a:tc>
              </a:tr>
              <a:tr h="190500">
                <a:tc>
                  <a:txBody>
                    <a:bodyPr/>
                    <a:lstStyle/>
                    <a:p>
                      <a:endParaRPr lang="pt-BR" sz="1000">
                        <a:effectLst/>
                        <a:latin typeface="Times New Roman" panose="02020603050405020304" pitchFamily="18" charset="0"/>
                      </a:endParaRPr>
                    </a:p>
                  </a:txBody>
                  <a:tcPr marL="44450" marR="44450" marT="0" marB="0" anchor="b"/>
                </a:tc>
                <a:tc>
                  <a:txBody>
                    <a:bodyPr/>
                    <a:lstStyle/>
                    <a:p>
                      <a:endParaRPr lang="pt-BR" sz="1000">
                        <a:effectLst/>
                        <a:latin typeface="Times New Roman" panose="02020603050405020304" pitchFamily="18" charset="0"/>
                      </a:endParaRPr>
                    </a:p>
                  </a:txBody>
                  <a:tcPr marL="44450" marR="44450" marT="0" marB="0" anchor="b"/>
                </a:tc>
              </a:tr>
              <a:tr h="190500">
                <a:tc>
                  <a:txBody>
                    <a:bodyPr/>
                    <a:lstStyle/>
                    <a:p>
                      <a:endParaRPr lang="pt-BR" sz="1000">
                        <a:effectLst/>
                        <a:latin typeface="Times New Roman" panose="02020603050405020304" pitchFamily="18" charset="0"/>
                      </a:endParaRPr>
                    </a:p>
                  </a:txBody>
                  <a:tcPr marL="44450" marR="44450" marT="0" marB="0" anchor="b"/>
                </a:tc>
                <a:tc>
                  <a:txBody>
                    <a:bodyPr/>
                    <a:lstStyle/>
                    <a:p>
                      <a:endParaRPr lang="pt-BR" sz="1000">
                        <a:effectLst/>
                        <a:latin typeface="Times New Roman" panose="02020603050405020304" pitchFamily="18" charset="0"/>
                      </a:endParaRPr>
                    </a:p>
                  </a:txBody>
                  <a:tcPr marL="44450" marR="44450" marT="0" marB="0" anchor="b"/>
                </a:tc>
              </a:tr>
              <a:tr h="190500">
                <a:tc>
                  <a:txBody>
                    <a:bodyPr/>
                    <a:lstStyle/>
                    <a:p>
                      <a:pPr>
                        <a:spcAft>
                          <a:spcPts val="0"/>
                        </a:spcAft>
                      </a:pPr>
                      <a:r>
                        <a:rPr lang="pt-BR" sz="1100">
                          <a:effectLst/>
                        </a:rPr>
                        <a:t>(=) Custo de entrada</a:t>
                      </a:r>
                      <a:endParaRPr lang="pt-BR" sz="1100">
                        <a:effectLst/>
                        <a:latin typeface="Calibri" panose="020F0502020204030204" pitchFamily="34" charset="0"/>
                        <a:ea typeface="Calibri" panose="020F0502020204030204" pitchFamily="34" charset="0"/>
                      </a:endParaRPr>
                    </a:p>
                  </a:txBody>
                  <a:tcPr marL="44450" marR="44450" marT="0" marB="0" anchor="b"/>
                </a:tc>
                <a:tc>
                  <a:txBody>
                    <a:bodyPr/>
                    <a:lstStyle/>
                    <a:p>
                      <a:pPr>
                        <a:spcAft>
                          <a:spcPts val="0"/>
                        </a:spcAft>
                      </a:pPr>
                      <a:r>
                        <a:rPr lang="pt-BR" sz="1100" dirty="0">
                          <a:effectLst/>
                        </a:rPr>
                        <a:t>R$                                      0,93 </a:t>
                      </a:r>
                      <a:endParaRPr lang="pt-BR" sz="1100" dirty="0">
                        <a:effectLst/>
                        <a:latin typeface="Calibri" panose="020F0502020204030204" pitchFamily="34" charset="0"/>
                        <a:ea typeface="Calibri" panose="020F0502020204030204" pitchFamily="34" charset="0"/>
                      </a:endParaRPr>
                    </a:p>
                  </a:txBody>
                  <a:tcPr marL="44450" marR="44450" marT="0" marB="0" anchor="b"/>
                </a:tc>
              </a:tr>
            </a:tbl>
          </a:graphicData>
        </a:graphic>
      </p:graphicFrame>
    </p:spTree>
    <p:extLst>
      <p:ext uri="{BB962C8B-B14F-4D97-AF65-F5344CB8AC3E}">
        <p14:creationId xmlns:p14="http://schemas.microsoft.com/office/powerpoint/2010/main" val="1546518746"/>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80786" y="175098"/>
            <a:ext cx="7087333" cy="642025"/>
          </a:xfrm>
        </p:spPr>
        <p:txBody>
          <a:bodyPr/>
          <a:lstStyle/>
          <a:p>
            <a:r>
              <a:rPr lang="pt-BR" sz="2800" dirty="0" smtClean="0"/>
              <a:t>Lançamento Contábil – Estoque (Custo)</a:t>
            </a:r>
            <a:r>
              <a:rPr lang="pt-BR" sz="2800" dirty="0"/>
              <a:t/>
            </a:r>
            <a:br>
              <a:rPr lang="pt-BR" sz="2800" dirty="0"/>
            </a:br>
            <a:endParaRPr lang="pt-BR" sz="2800" dirty="0"/>
          </a:p>
        </p:txBody>
      </p:sp>
      <p:sp>
        <p:nvSpPr>
          <p:cNvPr id="3" name="Espaço Reservado para Número de Slide 2"/>
          <p:cNvSpPr>
            <a:spLocks noGrp="1"/>
          </p:cNvSpPr>
          <p:nvPr>
            <p:ph type="sldNum" sz="quarter" idx="4"/>
          </p:nvPr>
        </p:nvSpPr>
        <p:spPr/>
        <p:txBody>
          <a:bodyPr/>
          <a:lstStyle/>
          <a:p>
            <a:fld id="{45E1CD6A-3B87-4D97-ADBC-0D3947A19743}" type="slidenum">
              <a:rPr lang="pt-BR" smtClean="0"/>
              <a:pPr/>
              <a:t>24</a:t>
            </a:fld>
            <a:endParaRPr lang="pt-BR" dirty="0"/>
          </a:p>
        </p:txBody>
      </p:sp>
      <p:sp>
        <p:nvSpPr>
          <p:cNvPr id="4" name="Espaço Reservado para Texto 3"/>
          <p:cNvSpPr>
            <a:spLocks noGrp="1"/>
          </p:cNvSpPr>
          <p:nvPr>
            <p:ph type="body" sz="quarter" idx="10"/>
          </p:nvPr>
        </p:nvSpPr>
        <p:spPr>
          <a:xfrm>
            <a:off x="3521413" y="1070042"/>
            <a:ext cx="5174979" cy="3733499"/>
          </a:xfrm>
          <a:ln>
            <a:solidFill>
              <a:schemeClr val="bg1"/>
            </a:solidFill>
          </a:ln>
        </p:spPr>
        <p:txBody>
          <a:bodyPr>
            <a:normAutofit/>
          </a:bodyPr>
          <a:lstStyle/>
          <a:p>
            <a:pPr marL="0" indent="0">
              <a:buNone/>
            </a:pPr>
            <a:r>
              <a:rPr lang="pt-BR" sz="1800" dirty="0" smtClean="0">
                <a:solidFill>
                  <a:schemeClr val="bg2"/>
                </a:solidFill>
                <a:latin typeface="Dosis Bold" panose="02010803020202060003" pitchFamily="2" charset="0"/>
              </a:rPr>
              <a:t>Características:</a:t>
            </a:r>
          </a:p>
          <a:p>
            <a:pPr>
              <a:buFont typeface="Wingdings" panose="05000000000000000000" pitchFamily="2" charset="2"/>
              <a:buChar char="§"/>
            </a:pPr>
            <a:r>
              <a:rPr lang="pt-BR" sz="1800" dirty="0" smtClean="0">
                <a:solidFill>
                  <a:schemeClr val="bg2"/>
                </a:solidFill>
                <a:latin typeface="Dosis Bold" panose="02010803020202060003" pitchFamily="2" charset="0"/>
              </a:rPr>
              <a:t>O Lançamento é chamado de custo da mercadoria vendida (CMV).</a:t>
            </a:r>
          </a:p>
          <a:p>
            <a:pPr>
              <a:buFont typeface="Wingdings" panose="05000000000000000000" pitchFamily="2" charset="2"/>
              <a:buChar char="§"/>
            </a:pPr>
            <a:r>
              <a:rPr lang="pt-BR" sz="1800" dirty="0" smtClean="0">
                <a:solidFill>
                  <a:schemeClr val="bg2"/>
                </a:solidFill>
                <a:latin typeface="Dosis Bold" panose="02010803020202060003" pitchFamily="2" charset="0"/>
              </a:rPr>
              <a:t>Lançamento </a:t>
            </a:r>
            <a:r>
              <a:rPr lang="pt-BR" sz="1800" dirty="0">
                <a:solidFill>
                  <a:schemeClr val="bg2"/>
                </a:solidFill>
                <a:latin typeface="Dosis Bold" panose="02010803020202060003" pitchFamily="2" charset="0"/>
              </a:rPr>
              <a:t>atualiza o valor </a:t>
            </a:r>
            <a:r>
              <a:rPr lang="pt-BR" sz="1800" dirty="0" smtClean="0">
                <a:solidFill>
                  <a:schemeClr val="bg2"/>
                </a:solidFill>
                <a:latin typeface="Dosis Bold" panose="02010803020202060003" pitchFamily="2" charset="0"/>
              </a:rPr>
              <a:t>da conta estoque.</a:t>
            </a:r>
          </a:p>
          <a:p>
            <a:pPr>
              <a:buFont typeface="Wingdings" panose="05000000000000000000" pitchFamily="2" charset="2"/>
              <a:buChar char="§"/>
            </a:pPr>
            <a:r>
              <a:rPr lang="pt-BR" sz="1800" dirty="0" smtClean="0">
                <a:solidFill>
                  <a:schemeClr val="bg2"/>
                </a:solidFill>
                <a:latin typeface="Dosis Bold" panose="02010803020202060003" pitchFamily="2" charset="0"/>
              </a:rPr>
              <a:t>O </a:t>
            </a:r>
            <a:r>
              <a:rPr lang="pt-BR" sz="1800" dirty="0">
                <a:solidFill>
                  <a:schemeClr val="bg2"/>
                </a:solidFill>
                <a:latin typeface="Dosis Bold" panose="02010803020202060003" pitchFamily="2" charset="0"/>
              </a:rPr>
              <a:t>lançamento é feito a crédito (saída) na conta </a:t>
            </a:r>
            <a:r>
              <a:rPr lang="pt-BR" sz="1800" dirty="0" smtClean="0">
                <a:solidFill>
                  <a:schemeClr val="bg2"/>
                </a:solidFill>
                <a:latin typeface="Dosis Bold" panose="02010803020202060003" pitchFamily="2" charset="0"/>
              </a:rPr>
              <a:t>estoque.</a:t>
            </a:r>
            <a:endParaRPr lang="pt-BR" sz="1800" dirty="0">
              <a:solidFill>
                <a:schemeClr val="bg2"/>
              </a:solidFill>
              <a:latin typeface="Dosis Bold" panose="02010803020202060003" pitchFamily="2" charset="0"/>
            </a:endParaRPr>
          </a:p>
          <a:p>
            <a:pPr>
              <a:buFont typeface="Wingdings" panose="05000000000000000000" pitchFamily="2" charset="2"/>
              <a:buChar char="§"/>
            </a:pPr>
            <a:r>
              <a:rPr lang="pt-BR" sz="1800" dirty="0" smtClean="0">
                <a:solidFill>
                  <a:schemeClr val="bg2"/>
                </a:solidFill>
                <a:latin typeface="Dosis Bold" panose="02010803020202060003" pitchFamily="2" charset="0"/>
              </a:rPr>
              <a:t>O </a:t>
            </a:r>
            <a:r>
              <a:rPr lang="pt-BR" sz="1800" dirty="0">
                <a:solidFill>
                  <a:schemeClr val="bg2"/>
                </a:solidFill>
                <a:latin typeface="Dosis Bold" panose="02010803020202060003" pitchFamily="2" charset="0"/>
              </a:rPr>
              <a:t>lançamento é </a:t>
            </a:r>
            <a:r>
              <a:rPr lang="pt-BR" sz="1800" dirty="0" smtClean="0">
                <a:solidFill>
                  <a:schemeClr val="bg2"/>
                </a:solidFill>
                <a:latin typeface="Dosis Bold" panose="02010803020202060003" pitchFamily="2" charset="0"/>
              </a:rPr>
              <a:t>realizado pelo </a:t>
            </a:r>
            <a:r>
              <a:rPr lang="pt-BR" sz="1800" dirty="0">
                <a:solidFill>
                  <a:schemeClr val="bg2"/>
                </a:solidFill>
                <a:latin typeface="Dosis Bold" panose="02010803020202060003" pitchFamily="2" charset="0"/>
              </a:rPr>
              <a:t>valor do custo médio </a:t>
            </a:r>
            <a:r>
              <a:rPr lang="pt-BR" sz="1800" dirty="0" smtClean="0">
                <a:solidFill>
                  <a:schemeClr val="bg2"/>
                </a:solidFill>
                <a:latin typeface="Dosis Bold" panose="02010803020202060003" pitchFamily="2" charset="0"/>
              </a:rPr>
              <a:t>atual, atualizando a conta estoque pelo método de avaliação de estoque custo médio</a:t>
            </a:r>
            <a:r>
              <a:rPr lang="pt-BR" sz="1800" dirty="0" smtClean="0">
                <a:latin typeface="Dosis Bold" panose="02010803020202060003" pitchFamily="2" charset="0"/>
              </a:rPr>
              <a:t>.</a:t>
            </a:r>
          </a:p>
          <a:p>
            <a:endParaRPr lang="pt-BR" sz="1600" dirty="0"/>
          </a:p>
          <a:p>
            <a:pPr>
              <a:buFont typeface="Wingdings" panose="05000000000000000000" pitchFamily="2" charset="2"/>
              <a:buChar char="§"/>
            </a:pPr>
            <a:endParaRPr lang="pt-BR" sz="1600" dirty="0"/>
          </a:p>
          <a:p>
            <a:pPr>
              <a:buFont typeface="Wingdings" panose="05000000000000000000" pitchFamily="2" charset="2"/>
              <a:buChar char="§"/>
            </a:pPr>
            <a:endParaRPr lang="pt-BR" sz="1600" dirty="0">
              <a:solidFill>
                <a:schemeClr val="bg2"/>
              </a:solidFill>
              <a:latin typeface="Dosis Bold" panose="02010803020202060003" pitchFamily="2" charset="0"/>
            </a:endParaRPr>
          </a:p>
          <a:p>
            <a:pPr>
              <a:buFont typeface="Wingdings" panose="05000000000000000000" pitchFamily="2" charset="2"/>
              <a:buChar char="§"/>
            </a:pPr>
            <a:endParaRPr lang="pt-BR" sz="1600" dirty="0">
              <a:solidFill>
                <a:schemeClr val="bg2"/>
              </a:solidFill>
              <a:latin typeface="Dosis Bold" panose="02010803020202060003" pitchFamily="2" charset="0"/>
            </a:endParaRPr>
          </a:p>
        </p:txBody>
      </p:sp>
      <p:sp>
        <p:nvSpPr>
          <p:cNvPr id="5" name="Espaço Reservado para Texto 4"/>
          <p:cNvSpPr>
            <a:spLocks noGrp="1"/>
          </p:cNvSpPr>
          <p:nvPr>
            <p:ph type="body" sz="quarter" idx="11"/>
          </p:nvPr>
        </p:nvSpPr>
        <p:spPr>
          <a:xfrm>
            <a:off x="480786" y="1196503"/>
            <a:ext cx="2408330" cy="1215958"/>
          </a:xfrm>
          <a:ln>
            <a:solidFill>
              <a:schemeClr val="tx2"/>
            </a:solidFill>
          </a:ln>
        </p:spPr>
        <p:txBody>
          <a:bodyPr>
            <a:noAutofit/>
          </a:bodyPr>
          <a:lstStyle/>
          <a:p>
            <a:r>
              <a:rPr lang="pt-BR" sz="2000" dirty="0" smtClean="0">
                <a:solidFill>
                  <a:schemeClr val="bg2"/>
                </a:solidFill>
                <a:latin typeface="Dosis Bold" panose="02010803020202060003" pitchFamily="2" charset="0"/>
              </a:rPr>
              <a:t>VENDA DE MERCADORIA </a:t>
            </a:r>
            <a:endParaRPr lang="pt-BR" sz="2000" dirty="0">
              <a:solidFill>
                <a:schemeClr val="bg2"/>
              </a:solidFill>
              <a:latin typeface="Dosis Bold" panose="02010803020202060003" pitchFamily="2" charset="0"/>
            </a:endParaRPr>
          </a:p>
        </p:txBody>
      </p:sp>
    </p:spTree>
    <p:extLst>
      <p:ext uri="{BB962C8B-B14F-4D97-AF65-F5344CB8AC3E}">
        <p14:creationId xmlns:p14="http://schemas.microsoft.com/office/powerpoint/2010/main" val="1810765917"/>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80787" y="246189"/>
            <a:ext cx="8215606" cy="398994"/>
          </a:xfrm>
        </p:spPr>
        <p:txBody>
          <a:bodyPr/>
          <a:lstStyle/>
          <a:p>
            <a:r>
              <a:rPr lang="pt-BR" sz="2800" dirty="0" smtClean="0"/>
              <a:t>Lançamento Contábil – Estoque (Custos)</a:t>
            </a:r>
            <a:r>
              <a:rPr lang="pt-BR" dirty="0"/>
              <a:t/>
            </a:r>
            <a:br>
              <a:rPr lang="pt-BR" dirty="0"/>
            </a:br>
            <a:endParaRPr lang="pt-BR" dirty="0"/>
          </a:p>
        </p:txBody>
      </p:sp>
      <p:sp>
        <p:nvSpPr>
          <p:cNvPr id="3" name="Espaço Reservado para Número de Slide 2"/>
          <p:cNvSpPr>
            <a:spLocks noGrp="1"/>
          </p:cNvSpPr>
          <p:nvPr>
            <p:ph type="sldNum" sz="quarter" idx="4"/>
          </p:nvPr>
        </p:nvSpPr>
        <p:spPr/>
        <p:txBody>
          <a:bodyPr/>
          <a:lstStyle/>
          <a:p>
            <a:fld id="{45E1CD6A-3B87-4D97-ADBC-0D3947A19743}" type="slidenum">
              <a:rPr lang="pt-BR" smtClean="0"/>
              <a:pPr/>
              <a:t>25</a:t>
            </a:fld>
            <a:endParaRPr lang="pt-BR" dirty="0"/>
          </a:p>
        </p:txBody>
      </p:sp>
      <p:sp>
        <p:nvSpPr>
          <p:cNvPr id="4" name="Espaço Reservado para Texto 3"/>
          <p:cNvSpPr>
            <a:spLocks noGrp="1"/>
          </p:cNvSpPr>
          <p:nvPr>
            <p:ph type="body" sz="quarter" idx="10"/>
          </p:nvPr>
        </p:nvSpPr>
        <p:spPr>
          <a:xfrm>
            <a:off x="480787" y="729573"/>
            <a:ext cx="8215606" cy="3998069"/>
          </a:xfrm>
        </p:spPr>
        <p:txBody>
          <a:bodyPr>
            <a:normAutofit/>
          </a:bodyPr>
          <a:lstStyle/>
          <a:p>
            <a:pPr>
              <a:buFont typeface="Wingdings" panose="05000000000000000000" pitchFamily="2" charset="2"/>
              <a:buChar char="§"/>
            </a:pPr>
            <a:endParaRPr lang="pt-BR" sz="1600" dirty="0" smtClean="0">
              <a:solidFill>
                <a:schemeClr val="bg2"/>
              </a:solidFill>
              <a:latin typeface="Dosis Bold" panose="02010803020202060003" pitchFamily="2" charset="0"/>
            </a:endParaRPr>
          </a:p>
          <a:p>
            <a:pPr>
              <a:buFont typeface="Wingdings" panose="05000000000000000000" pitchFamily="2" charset="2"/>
              <a:buChar char="§"/>
            </a:pPr>
            <a:r>
              <a:rPr lang="pt-BR" sz="1800" dirty="0" smtClean="0">
                <a:solidFill>
                  <a:schemeClr val="bg2"/>
                </a:solidFill>
                <a:latin typeface="Dosis Bold" panose="02010803020202060003" pitchFamily="2" charset="0"/>
              </a:rPr>
              <a:t>EXEMPLO:</a:t>
            </a:r>
          </a:p>
          <a:p>
            <a:pPr marL="0" indent="0">
              <a:buNone/>
            </a:pPr>
            <a:r>
              <a:rPr lang="pt-BR" sz="1800" dirty="0" smtClean="0">
                <a:solidFill>
                  <a:schemeClr val="bg2"/>
                </a:solidFill>
                <a:latin typeface="Dosis Bold" panose="02010803020202060003" pitchFamily="2" charset="0"/>
              </a:rPr>
              <a:t>Lançamento contábil de CMV – Custo da mercadoria vendida.</a:t>
            </a:r>
          </a:p>
          <a:p>
            <a:pPr marL="0" indent="0">
              <a:buNone/>
            </a:pPr>
            <a:endParaRPr lang="pt-BR" sz="1600" dirty="0" smtClean="0">
              <a:solidFill>
                <a:schemeClr val="bg2"/>
              </a:solidFill>
              <a:latin typeface="Dosis Bold" panose="02010803020202060003" pitchFamily="2" charset="0"/>
            </a:endParaRPr>
          </a:p>
          <a:p>
            <a:pPr marL="0" indent="0">
              <a:buNone/>
            </a:pPr>
            <a:endParaRPr lang="pt-BR" sz="1600" dirty="0" smtClean="0">
              <a:solidFill>
                <a:schemeClr val="bg2"/>
              </a:solidFill>
              <a:latin typeface="Dosis Bold" panose="02010803020202060003" pitchFamily="2" charset="0"/>
            </a:endParaRPr>
          </a:p>
          <a:p>
            <a:pPr>
              <a:buFont typeface="Wingdings" panose="05000000000000000000" pitchFamily="2" charset="2"/>
              <a:buChar char="§"/>
            </a:pPr>
            <a:endParaRPr lang="pt-BR" sz="1600" dirty="0" smtClean="0">
              <a:solidFill>
                <a:schemeClr val="bg2"/>
              </a:solidFill>
              <a:latin typeface="Dosis Bold" panose="02010803020202060003" pitchFamily="2" charset="0"/>
            </a:endParaRPr>
          </a:p>
          <a:p>
            <a:pPr>
              <a:buFont typeface="Wingdings" panose="05000000000000000000" pitchFamily="2" charset="2"/>
              <a:buChar char="§"/>
            </a:pPr>
            <a:endParaRPr lang="pt-BR" sz="1600" dirty="0">
              <a:solidFill>
                <a:schemeClr val="bg2"/>
              </a:solidFill>
              <a:latin typeface="Dosis Bold" panose="02010803020202060003" pitchFamily="2" charset="0"/>
            </a:endParaRPr>
          </a:p>
          <a:p>
            <a:pPr>
              <a:buFont typeface="Wingdings" panose="05000000000000000000" pitchFamily="2" charset="2"/>
              <a:buChar char="§"/>
            </a:pPr>
            <a:endParaRPr lang="pt-BR" sz="1600" dirty="0">
              <a:solidFill>
                <a:schemeClr val="bg2"/>
              </a:solidFill>
              <a:latin typeface="Dosis Bold" panose="02010803020202060003" pitchFamily="2" charset="0"/>
            </a:endParaRPr>
          </a:p>
        </p:txBody>
      </p:sp>
      <p:pic>
        <p:nvPicPr>
          <p:cNvPr id="7" name="Imagem 6"/>
          <p:cNvPicPr>
            <a:picLocks noChangeAspect="1"/>
          </p:cNvPicPr>
          <p:nvPr/>
        </p:nvPicPr>
        <p:blipFill>
          <a:blip r:embed="rId2"/>
          <a:stretch>
            <a:fillRect/>
          </a:stretch>
        </p:blipFill>
        <p:spPr>
          <a:xfrm>
            <a:off x="21352" y="2286657"/>
            <a:ext cx="9134475" cy="1171575"/>
          </a:xfrm>
          <a:prstGeom prst="rect">
            <a:avLst/>
          </a:prstGeom>
          <a:ln w="12700">
            <a:solidFill>
              <a:schemeClr val="accent1"/>
            </a:solidFill>
          </a:ln>
        </p:spPr>
      </p:pic>
      <p:sp>
        <p:nvSpPr>
          <p:cNvPr id="8" name="Retângulo de cantos arredondados 7"/>
          <p:cNvSpPr/>
          <p:nvPr/>
        </p:nvSpPr>
        <p:spPr>
          <a:xfrm>
            <a:off x="5650787" y="3051425"/>
            <a:ext cx="2054831" cy="406807"/>
          </a:xfrm>
          <a:prstGeom prst="roundRect">
            <a:avLst/>
          </a:prstGeom>
          <a:noFill/>
          <a:ln w="15875">
            <a:solidFill>
              <a:schemeClr val="tx2"/>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pt-BR"/>
          </a:p>
        </p:txBody>
      </p:sp>
    </p:spTree>
    <p:extLst>
      <p:ext uri="{BB962C8B-B14F-4D97-AF65-F5344CB8AC3E}">
        <p14:creationId xmlns:p14="http://schemas.microsoft.com/office/powerpoint/2010/main" val="111666957"/>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sz="2800" dirty="0" smtClean="0"/>
              <a:t>Regras fixas no ERP:</a:t>
            </a:r>
            <a:br>
              <a:rPr lang="pt-BR" sz="2800" dirty="0" smtClean="0"/>
            </a:br>
            <a:r>
              <a:rPr lang="pt-BR" sz="2800" dirty="0" smtClean="0"/>
              <a:t>O que preciso entender antes de iniciar uma analise ou as parametrizações no Microvix ERP?</a:t>
            </a:r>
            <a:endParaRPr lang="pt-BR" sz="2800" dirty="0"/>
          </a:p>
        </p:txBody>
      </p:sp>
    </p:spTree>
    <p:extLst>
      <p:ext uri="{BB962C8B-B14F-4D97-AF65-F5344CB8AC3E}">
        <p14:creationId xmlns:p14="http://schemas.microsoft.com/office/powerpoint/2010/main" val="352283148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dirty="0" smtClean="0"/>
              <a:t>Custo do Produto</a:t>
            </a:r>
            <a:endParaRPr lang="pt-BR" dirty="0"/>
          </a:p>
        </p:txBody>
      </p:sp>
      <p:sp>
        <p:nvSpPr>
          <p:cNvPr id="3" name="Espaço Reservado para Número de Slide 2"/>
          <p:cNvSpPr>
            <a:spLocks noGrp="1"/>
          </p:cNvSpPr>
          <p:nvPr>
            <p:ph type="sldNum" sz="quarter" idx="4"/>
          </p:nvPr>
        </p:nvSpPr>
        <p:spPr/>
        <p:txBody>
          <a:bodyPr/>
          <a:lstStyle/>
          <a:p>
            <a:fld id="{45E1CD6A-3B87-4D97-ADBC-0D3947A19743}" type="slidenum">
              <a:rPr lang="pt-BR" smtClean="0"/>
              <a:pPr/>
              <a:t>27</a:t>
            </a:fld>
            <a:endParaRPr lang="pt-BR" dirty="0"/>
          </a:p>
        </p:txBody>
      </p:sp>
      <p:pic>
        <p:nvPicPr>
          <p:cNvPr id="6" name="Imagem 5"/>
          <p:cNvPicPr>
            <a:picLocks noChangeAspect="1"/>
          </p:cNvPicPr>
          <p:nvPr/>
        </p:nvPicPr>
        <p:blipFill>
          <a:blip r:embed="rId2"/>
          <a:stretch>
            <a:fillRect/>
          </a:stretch>
        </p:blipFill>
        <p:spPr>
          <a:xfrm>
            <a:off x="0" y="2104186"/>
            <a:ext cx="4324073" cy="2602030"/>
          </a:xfrm>
          <a:prstGeom prst="rect">
            <a:avLst/>
          </a:prstGeom>
        </p:spPr>
      </p:pic>
      <p:pic>
        <p:nvPicPr>
          <p:cNvPr id="7" name="Imagem 6"/>
          <p:cNvPicPr>
            <a:picLocks noChangeAspect="1"/>
          </p:cNvPicPr>
          <p:nvPr/>
        </p:nvPicPr>
        <p:blipFill>
          <a:blip r:embed="rId3"/>
          <a:stretch>
            <a:fillRect/>
          </a:stretch>
        </p:blipFill>
        <p:spPr>
          <a:xfrm>
            <a:off x="4324073" y="2769031"/>
            <a:ext cx="4609886" cy="1800225"/>
          </a:xfrm>
          <a:prstGeom prst="rect">
            <a:avLst/>
          </a:prstGeom>
        </p:spPr>
      </p:pic>
      <p:sp>
        <p:nvSpPr>
          <p:cNvPr id="4" name="CaixaDeTexto 3"/>
          <p:cNvSpPr txBox="1"/>
          <p:nvPr/>
        </p:nvSpPr>
        <p:spPr>
          <a:xfrm>
            <a:off x="480786" y="719191"/>
            <a:ext cx="8354989" cy="1384995"/>
          </a:xfrm>
          <a:prstGeom prst="rect">
            <a:avLst/>
          </a:prstGeom>
          <a:noFill/>
        </p:spPr>
        <p:txBody>
          <a:bodyPr wrap="square" rtlCol="0">
            <a:spAutoFit/>
          </a:bodyPr>
          <a:lstStyle/>
          <a:p>
            <a:r>
              <a:rPr lang="pt-BR" sz="1400" dirty="0" smtClean="0"/>
              <a:t>Existe uma grande diferença entre custo do produto e custo médio.</a:t>
            </a:r>
          </a:p>
          <a:p>
            <a:r>
              <a:rPr lang="pt-BR" sz="1400" dirty="0" smtClean="0"/>
              <a:t>Custo médio é uma formula que leva em consideração movimentações X parametrizações apresentando uma média de custo praticado.</a:t>
            </a:r>
          </a:p>
          <a:p>
            <a:r>
              <a:rPr lang="pt-BR" sz="1400" dirty="0" smtClean="0"/>
              <a:t>Já o custo do produto é o valor pago no momento de determinada operação, levando em consideração algumas regras conforme regime de tributação, inclusive este é o valor que deve ser considerado no calculo de custo médio. </a:t>
            </a:r>
            <a:endParaRPr lang="pt-BR" sz="1400" dirty="0"/>
          </a:p>
        </p:txBody>
      </p:sp>
    </p:spTree>
    <p:extLst>
      <p:ext uri="{BB962C8B-B14F-4D97-AF65-F5344CB8AC3E}">
        <p14:creationId xmlns:p14="http://schemas.microsoft.com/office/powerpoint/2010/main" val="414465369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dirty="0" smtClean="0"/>
              <a:t>Exemplo de um calculo de Custo do Produto</a:t>
            </a:r>
            <a:endParaRPr lang="pt-BR" dirty="0"/>
          </a:p>
        </p:txBody>
      </p:sp>
      <p:sp>
        <p:nvSpPr>
          <p:cNvPr id="3" name="Espaço Reservado para Número de Slide 2"/>
          <p:cNvSpPr>
            <a:spLocks noGrp="1"/>
          </p:cNvSpPr>
          <p:nvPr>
            <p:ph type="sldNum" sz="quarter" idx="4"/>
          </p:nvPr>
        </p:nvSpPr>
        <p:spPr/>
        <p:txBody>
          <a:bodyPr/>
          <a:lstStyle/>
          <a:p>
            <a:fld id="{45E1CD6A-3B87-4D97-ADBC-0D3947A19743}" type="slidenum">
              <a:rPr lang="pt-BR" smtClean="0"/>
              <a:pPr/>
              <a:t>28</a:t>
            </a:fld>
            <a:endParaRPr lang="pt-BR" dirty="0"/>
          </a:p>
        </p:txBody>
      </p:sp>
      <p:pic>
        <p:nvPicPr>
          <p:cNvPr id="6" name="Imagem 5"/>
          <p:cNvPicPr>
            <a:picLocks noChangeAspect="1"/>
          </p:cNvPicPr>
          <p:nvPr/>
        </p:nvPicPr>
        <p:blipFill>
          <a:blip r:embed="rId2"/>
          <a:stretch>
            <a:fillRect/>
          </a:stretch>
        </p:blipFill>
        <p:spPr>
          <a:xfrm>
            <a:off x="2024009" y="904875"/>
            <a:ext cx="5314950" cy="4238625"/>
          </a:xfrm>
          <a:prstGeom prst="rect">
            <a:avLst/>
          </a:prstGeom>
        </p:spPr>
      </p:pic>
    </p:spTree>
    <p:extLst>
      <p:ext uri="{BB962C8B-B14F-4D97-AF65-F5344CB8AC3E}">
        <p14:creationId xmlns:p14="http://schemas.microsoft.com/office/powerpoint/2010/main" val="318557714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dirty="0" smtClean="0"/>
              <a:t>Formula do Custo Médio</a:t>
            </a:r>
            <a:endParaRPr lang="pt-BR" dirty="0"/>
          </a:p>
        </p:txBody>
      </p:sp>
      <p:sp>
        <p:nvSpPr>
          <p:cNvPr id="3" name="Espaço Reservado para Número de Slide 2"/>
          <p:cNvSpPr>
            <a:spLocks noGrp="1"/>
          </p:cNvSpPr>
          <p:nvPr>
            <p:ph type="sldNum" sz="quarter" idx="4"/>
          </p:nvPr>
        </p:nvSpPr>
        <p:spPr/>
        <p:txBody>
          <a:bodyPr/>
          <a:lstStyle/>
          <a:p>
            <a:fld id="{45E1CD6A-3B87-4D97-ADBC-0D3947A19743}" type="slidenum">
              <a:rPr lang="pt-BR" smtClean="0"/>
              <a:pPr/>
              <a:t>29</a:t>
            </a:fld>
            <a:endParaRPr lang="pt-BR" dirty="0"/>
          </a:p>
        </p:txBody>
      </p:sp>
      <p:pic>
        <p:nvPicPr>
          <p:cNvPr id="6" name="Imagem 5"/>
          <p:cNvPicPr>
            <a:picLocks noChangeAspect="1"/>
          </p:cNvPicPr>
          <p:nvPr/>
        </p:nvPicPr>
        <p:blipFill>
          <a:blip r:embed="rId2"/>
          <a:stretch>
            <a:fillRect/>
          </a:stretch>
        </p:blipFill>
        <p:spPr>
          <a:xfrm>
            <a:off x="673814" y="1976322"/>
            <a:ext cx="7829550" cy="2438400"/>
          </a:xfrm>
          <a:prstGeom prst="rect">
            <a:avLst/>
          </a:prstGeom>
        </p:spPr>
      </p:pic>
      <p:sp>
        <p:nvSpPr>
          <p:cNvPr id="4" name="Espaço Reservado para Texto 3"/>
          <p:cNvSpPr>
            <a:spLocks noGrp="1"/>
          </p:cNvSpPr>
          <p:nvPr>
            <p:ph type="body" sz="quarter" idx="10"/>
          </p:nvPr>
        </p:nvSpPr>
        <p:spPr>
          <a:xfrm>
            <a:off x="480787" y="729466"/>
            <a:ext cx="8215606" cy="3556418"/>
          </a:xfrm>
        </p:spPr>
        <p:txBody>
          <a:bodyPr/>
          <a:lstStyle/>
          <a:p>
            <a:pPr marL="0" indent="0">
              <a:buNone/>
            </a:pPr>
            <a:r>
              <a:rPr lang="pt-BR" dirty="0" smtClean="0"/>
              <a:t>A formula do custo médio, apesar de parecer simples, vai muito além das informações abaixo.</a:t>
            </a:r>
          </a:p>
          <a:p>
            <a:pPr marL="0" indent="0">
              <a:buNone/>
            </a:pPr>
            <a:r>
              <a:rPr lang="pt-BR" dirty="0" smtClean="0"/>
              <a:t>Deve ser observado uma série de parâmetros, que influenciam diretamente neste calculo.</a:t>
            </a:r>
          </a:p>
          <a:p>
            <a:pPr marL="0" indent="0">
              <a:buNone/>
            </a:pPr>
            <a:r>
              <a:rPr lang="pt-BR" dirty="0" smtClean="0"/>
              <a:t>Existem Customizações, e regras de integração que são particularidades de cada cliente. A seguir, vamos conhecer como é tratado o Custo médio padrão no Microvix ERP</a:t>
            </a:r>
            <a:endParaRPr lang="pt-BR" dirty="0"/>
          </a:p>
        </p:txBody>
      </p:sp>
    </p:spTree>
    <p:extLst>
      <p:ext uri="{BB962C8B-B14F-4D97-AF65-F5344CB8AC3E}">
        <p14:creationId xmlns:p14="http://schemas.microsoft.com/office/powerpoint/2010/main" val="190269535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80786" y="223736"/>
            <a:ext cx="5319813" cy="710119"/>
          </a:xfrm>
        </p:spPr>
        <p:txBody>
          <a:bodyPr/>
          <a:lstStyle/>
          <a:p>
            <a:r>
              <a:rPr lang="pt-BR" sz="3200" dirty="0" smtClean="0"/>
              <a:t>AGENDA</a:t>
            </a:r>
            <a:endParaRPr lang="pt-BR" sz="3200" dirty="0"/>
          </a:p>
        </p:txBody>
      </p:sp>
      <p:sp>
        <p:nvSpPr>
          <p:cNvPr id="8" name="Espaço Reservado para Texto 7"/>
          <p:cNvSpPr>
            <a:spLocks noGrp="1"/>
          </p:cNvSpPr>
          <p:nvPr>
            <p:ph type="body" sz="quarter" idx="10"/>
          </p:nvPr>
        </p:nvSpPr>
        <p:spPr>
          <a:xfrm>
            <a:off x="480787" y="933855"/>
            <a:ext cx="4616507" cy="3677057"/>
          </a:xfrm>
        </p:spPr>
        <p:txBody>
          <a:bodyPr>
            <a:normAutofit lnSpcReduction="10000"/>
          </a:bodyPr>
          <a:lstStyle/>
          <a:p>
            <a:pPr>
              <a:lnSpc>
                <a:spcPct val="150000"/>
              </a:lnSpc>
              <a:buFont typeface="Wingdings" panose="05000000000000000000" pitchFamily="2" charset="2"/>
              <a:buChar char="Ø"/>
            </a:pPr>
            <a:r>
              <a:rPr lang="pt-BR" sz="1900" dirty="0" smtClean="0">
                <a:solidFill>
                  <a:schemeClr val="tx2"/>
                </a:solidFill>
                <a:latin typeface="Dosis Bold" panose="02010803020202060003" pitchFamily="2" charset="0"/>
              </a:rPr>
              <a:t>Conceito de Custo</a:t>
            </a:r>
          </a:p>
          <a:p>
            <a:pPr>
              <a:lnSpc>
                <a:spcPct val="150000"/>
              </a:lnSpc>
              <a:buFont typeface="Wingdings" panose="05000000000000000000" pitchFamily="2" charset="2"/>
              <a:buChar char="Ø"/>
            </a:pPr>
            <a:r>
              <a:rPr lang="pt-BR" sz="1900" dirty="0" smtClean="0">
                <a:solidFill>
                  <a:schemeClr val="tx2"/>
                </a:solidFill>
                <a:latin typeface="Dosis Bold" panose="02010803020202060003" pitchFamily="2" charset="0"/>
              </a:rPr>
              <a:t>Custo Contábil no Comércio</a:t>
            </a:r>
          </a:p>
          <a:p>
            <a:pPr>
              <a:lnSpc>
                <a:spcPct val="150000"/>
              </a:lnSpc>
              <a:buFont typeface="Wingdings" panose="05000000000000000000" pitchFamily="2" charset="2"/>
              <a:buChar char="Ø"/>
            </a:pPr>
            <a:r>
              <a:rPr lang="pt-BR" sz="1900" dirty="0" smtClean="0">
                <a:solidFill>
                  <a:schemeClr val="tx2"/>
                </a:solidFill>
                <a:latin typeface="Dosis Bold" panose="02010803020202060003" pitchFamily="2" charset="0"/>
              </a:rPr>
              <a:t>Parametrizações do Custo Contábil  no Sistema</a:t>
            </a:r>
          </a:p>
          <a:p>
            <a:pPr>
              <a:lnSpc>
                <a:spcPct val="150000"/>
              </a:lnSpc>
              <a:buFont typeface="Wingdings" panose="05000000000000000000" pitchFamily="2" charset="2"/>
              <a:buChar char="Ø"/>
            </a:pPr>
            <a:r>
              <a:rPr lang="pt-BR" sz="1900" dirty="0" smtClean="0">
                <a:solidFill>
                  <a:schemeClr val="tx2"/>
                </a:solidFill>
                <a:latin typeface="Dosis Bold" panose="02010803020202060003" pitchFamily="2" charset="0"/>
              </a:rPr>
              <a:t>Termos Gerenciais de Custos Usados no Sistema</a:t>
            </a:r>
          </a:p>
          <a:p>
            <a:pPr>
              <a:lnSpc>
                <a:spcPct val="150000"/>
              </a:lnSpc>
              <a:buFont typeface="Wingdings" panose="05000000000000000000" pitchFamily="2" charset="2"/>
              <a:buChar char="Ø"/>
            </a:pPr>
            <a:r>
              <a:rPr lang="pt-BR" sz="1900" dirty="0" smtClean="0">
                <a:solidFill>
                  <a:schemeClr val="tx2"/>
                </a:solidFill>
                <a:latin typeface="Dosis Bold" panose="02010803020202060003" pitchFamily="2" charset="0"/>
              </a:rPr>
              <a:t>Movimentação de Mercadoria no Sistema</a:t>
            </a:r>
          </a:p>
          <a:p>
            <a:pPr>
              <a:lnSpc>
                <a:spcPct val="150000"/>
              </a:lnSpc>
              <a:buFont typeface="Wingdings" panose="05000000000000000000" pitchFamily="2" charset="2"/>
              <a:buChar char="Ø"/>
            </a:pPr>
            <a:r>
              <a:rPr lang="pt-BR" sz="1900" dirty="0" smtClean="0">
                <a:solidFill>
                  <a:schemeClr val="tx2"/>
                </a:solidFill>
                <a:latin typeface="Dosis Bold" panose="02010803020202060003" pitchFamily="2" charset="0"/>
              </a:rPr>
              <a:t>Relatórios</a:t>
            </a:r>
          </a:p>
          <a:p>
            <a:pPr>
              <a:lnSpc>
                <a:spcPct val="150000"/>
              </a:lnSpc>
              <a:buFont typeface="Wingdings" panose="05000000000000000000" pitchFamily="2" charset="2"/>
              <a:buChar char="Ø"/>
            </a:pPr>
            <a:endParaRPr lang="pt-BR" sz="2000" dirty="0" smtClean="0">
              <a:solidFill>
                <a:schemeClr val="tx2"/>
              </a:solidFill>
              <a:latin typeface="Dosis Bold" panose="02010803020202060003" pitchFamily="2" charset="0"/>
            </a:endParaRPr>
          </a:p>
          <a:p>
            <a:endParaRPr lang="pt-BR" dirty="0" smtClean="0"/>
          </a:p>
          <a:p>
            <a:endParaRPr lang="pt-BR" dirty="0" smtClean="0"/>
          </a:p>
          <a:p>
            <a:endParaRPr lang="pt-BR" dirty="0" smtClean="0"/>
          </a:p>
          <a:p>
            <a:endParaRPr lang="pt-BR" dirty="0" smtClean="0"/>
          </a:p>
          <a:p>
            <a:endParaRPr lang="pt-BR" dirty="0"/>
          </a:p>
        </p:txBody>
      </p:sp>
      <p:sp>
        <p:nvSpPr>
          <p:cNvPr id="3" name="Espaço Reservado para Número de Slide 2"/>
          <p:cNvSpPr>
            <a:spLocks noGrp="1"/>
          </p:cNvSpPr>
          <p:nvPr>
            <p:ph type="sldNum" sz="quarter" idx="4"/>
          </p:nvPr>
        </p:nvSpPr>
        <p:spPr/>
        <p:txBody>
          <a:bodyPr/>
          <a:lstStyle/>
          <a:p>
            <a:fld id="{45E1CD6A-3B87-4D97-ADBC-0D3947A19743}" type="slidenum">
              <a:rPr lang="pt-BR" smtClean="0"/>
              <a:pPr/>
              <a:t>3</a:t>
            </a:fld>
            <a:endParaRPr lang="pt-BR" dirty="0"/>
          </a:p>
        </p:txBody>
      </p:sp>
      <p:pic>
        <p:nvPicPr>
          <p:cNvPr id="10" name="Imagem 9"/>
          <p:cNvPicPr>
            <a:picLocks noChangeAspect="1"/>
          </p:cNvPicPr>
          <p:nvPr/>
        </p:nvPicPr>
        <p:blipFill rotWithShape="1">
          <a:blip r:embed="rId2">
            <a:extLst>
              <a:ext uri="{28A0092B-C50C-407E-A947-70E740481C1C}">
                <a14:useLocalDpi xmlns:a14="http://schemas.microsoft.com/office/drawing/2010/main" val="0"/>
              </a:ext>
            </a:extLst>
          </a:blip>
          <a:srcRect l="22727" t="3787" r="22613" b="3788"/>
          <a:stretch/>
        </p:blipFill>
        <p:spPr>
          <a:xfrm rot="21135632">
            <a:off x="5392367" y="162533"/>
            <a:ext cx="3660497" cy="4629812"/>
          </a:xfrm>
          <a:prstGeom prst="rect">
            <a:avLst/>
          </a:prstGeom>
        </p:spPr>
      </p:pic>
    </p:spTree>
    <p:extLst>
      <p:ext uri="{BB962C8B-B14F-4D97-AF65-F5344CB8AC3E}">
        <p14:creationId xmlns:p14="http://schemas.microsoft.com/office/powerpoint/2010/main" val="3052054119"/>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dirty="0" smtClean="0"/>
              <a:t>Exemplo Custo médio </a:t>
            </a:r>
            <a:r>
              <a:rPr lang="pt-BR" dirty="0" smtClean="0"/>
              <a:t>Produto 1 </a:t>
            </a:r>
            <a:endParaRPr lang="pt-BR" dirty="0"/>
          </a:p>
        </p:txBody>
      </p:sp>
      <p:sp>
        <p:nvSpPr>
          <p:cNvPr id="3" name="Espaço Reservado para Número de Slide 2"/>
          <p:cNvSpPr>
            <a:spLocks noGrp="1"/>
          </p:cNvSpPr>
          <p:nvPr>
            <p:ph type="sldNum" sz="quarter" idx="4"/>
          </p:nvPr>
        </p:nvSpPr>
        <p:spPr/>
        <p:txBody>
          <a:bodyPr/>
          <a:lstStyle/>
          <a:p>
            <a:fld id="{45E1CD6A-3B87-4D97-ADBC-0D3947A19743}" type="slidenum">
              <a:rPr lang="pt-BR" smtClean="0"/>
              <a:pPr/>
              <a:t>30</a:t>
            </a:fld>
            <a:endParaRPr lang="pt-BR" dirty="0"/>
          </a:p>
        </p:txBody>
      </p:sp>
      <p:pic>
        <p:nvPicPr>
          <p:cNvPr id="6" name="Imagem 5"/>
          <p:cNvPicPr>
            <a:picLocks noChangeAspect="1"/>
          </p:cNvPicPr>
          <p:nvPr/>
        </p:nvPicPr>
        <p:blipFill>
          <a:blip r:embed="rId2"/>
          <a:stretch>
            <a:fillRect/>
          </a:stretch>
        </p:blipFill>
        <p:spPr>
          <a:xfrm>
            <a:off x="87972" y="876300"/>
            <a:ext cx="4796978" cy="3027880"/>
          </a:xfrm>
          <a:prstGeom prst="rect">
            <a:avLst/>
          </a:prstGeom>
        </p:spPr>
      </p:pic>
      <p:pic>
        <p:nvPicPr>
          <p:cNvPr id="7" name="Imagem 6"/>
          <p:cNvPicPr>
            <a:picLocks noChangeAspect="1"/>
          </p:cNvPicPr>
          <p:nvPr/>
        </p:nvPicPr>
        <p:blipFill>
          <a:blip r:embed="rId3"/>
          <a:stretch>
            <a:fillRect/>
          </a:stretch>
        </p:blipFill>
        <p:spPr>
          <a:xfrm>
            <a:off x="3748355" y="2571749"/>
            <a:ext cx="5181600" cy="1514475"/>
          </a:xfrm>
          <a:prstGeom prst="rect">
            <a:avLst/>
          </a:prstGeom>
        </p:spPr>
      </p:pic>
    </p:spTree>
    <p:extLst>
      <p:ext uri="{BB962C8B-B14F-4D97-AF65-F5344CB8AC3E}">
        <p14:creationId xmlns:p14="http://schemas.microsoft.com/office/powerpoint/2010/main" val="216430283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dirty="0"/>
              <a:t>Exemplo Custo médio Produto 2</a:t>
            </a:r>
            <a:endParaRPr lang="pt-BR" dirty="0"/>
          </a:p>
        </p:txBody>
      </p:sp>
      <p:sp>
        <p:nvSpPr>
          <p:cNvPr id="3" name="Espaço Reservado para Número de Slide 2"/>
          <p:cNvSpPr>
            <a:spLocks noGrp="1"/>
          </p:cNvSpPr>
          <p:nvPr>
            <p:ph type="sldNum" sz="quarter" idx="4"/>
          </p:nvPr>
        </p:nvSpPr>
        <p:spPr/>
        <p:txBody>
          <a:bodyPr/>
          <a:lstStyle/>
          <a:p>
            <a:fld id="{45E1CD6A-3B87-4D97-ADBC-0D3947A19743}" type="slidenum">
              <a:rPr lang="pt-BR" smtClean="0"/>
              <a:pPr/>
              <a:t>31</a:t>
            </a:fld>
            <a:endParaRPr lang="pt-BR" dirty="0"/>
          </a:p>
        </p:txBody>
      </p:sp>
      <p:pic>
        <p:nvPicPr>
          <p:cNvPr id="6" name="Imagem 5"/>
          <p:cNvPicPr>
            <a:picLocks noChangeAspect="1"/>
          </p:cNvPicPr>
          <p:nvPr/>
        </p:nvPicPr>
        <p:blipFill>
          <a:blip r:embed="rId2"/>
          <a:stretch>
            <a:fillRect/>
          </a:stretch>
        </p:blipFill>
        <p:spPr>
          <a:xfrm>
            <a:off x="1540427" y="660972"/>
            <a:ext cx="4367213" cy="1802602"/>
          </a:xfrm>
          <a:prstGeom prst="rect">
            <a:avLst/>
          </a:prstGeom>
        </p:spPr>
      </p:pic>
      <p:pic>
        <p:nvPicPr>
          <p:cNvPr id="7" name="Imagem 6"/>
          <p:cNvPicPr>
            <a:picLocks noChangeAspect="1"/>
          </p:cNvPicPr>
          <p:nvPr/>
        </p:nvPicPr>
        <p:blipFill>
          <a:blip r:embed="rId3"/>
          <a:stretch>
            <a:fillRect/>
          </a:stretch>
        </p:blipFill>
        <p:spPr>
          <a:xfrm>
            <a:off x="1540427" y="2373330"/>
            <a:ext cx="4420940" cy="2858653"/>
          </a:xfrm>
          <a:prstGeom prst="rect">
            <a:avLst/>
          </a:prstGeom>
        </p:spPr>
      </p:pic>
    </p:spTree>
    <p:extLst>
      <p:ext uri="{BB962C8B-B14F-4D97-AF65-F5344CB8AC3E}">
        <p14:creationId xmlns:p14="http://schemas.microsoft.com/office/powerpoint/2010/main" val="57635035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dirty="0" err="1" smtClean="0"/>
              <a:t>Pis</a:t>
            </a:r>
            <a:r>
              <a:rPr lang="pt-BR" dirty="0" smtClean="0"/>
              <a:t> e </a:t>
            </a:r>
            <a:r>
              <a:rPr lang="pt-BR" dirty="0" err="1" smtClean="0"/>
              <a:t>Cofins</a:t>
            </a:r>
            <a:endParaRPr lang="pt-BR" dirty="0"/>
          </a:p>
        </p:txBody>
      </p:sp>
      <p:sp>
        <p:nvSpPr>
          <p:cNvPr id="3" name="Espaço Reservado para Número de Slide 2"/>
          <p:cNvSpPr>
            <a:spLocks noGrp="1"/>
          </p:cNvSpPr>
          <p:nvPr>
            <p:ph type="sldNum" sz="quarter" idx="4"/>
          </p:nvPr>
        </p:nvSpPr>
        <p:spPr/>
        <p:txBody>
          <a:bodyPr/>
          <a:lstStyle/>
          <a:p>
            <a:fld id="{45E1CD6A-3B87-4D97-ADBC-0D3947A19743}" type="slidenum">
              <a:rPr lang="pt-BR" smtClean="0"/>
              <a:pPr/>
              <a:t>32</a:t>
            </a:fld>
            <a:endParaRPr lang="pt-BR" dirty="0"/>
          </a:p>
        </p:txBody>
      </p:sp>
      <p:pic>
        <p:nvPicPr>
          <p:cNvPr id="6" name="Imagem 5"/>
          <p:cNvPicPr>
            <a:picLocks noChangeAspect="1"/>
          </p:cNvPicPr>
          <p:nvPr/>
        </p:nvPicPr>
        <p:blipFill>
          <a:blip r:embed="rId2"/>
          <a:stretch>
            <a:fillRect/>
          </a:stretch>
        </p:blipFill>
        <p:spPr>
          <a:xfrm>
            <a:off x="1777429" y="1959464"/>
            <a:ext cx="5248275" cy="733425"/>
          </a:xfrm>
          <a:prstGeom prst="rect">
            <a:avLst/>
          </a:prstGeom>
        </p:spPr>
      </p:pic>
    </p:spTree>
    <p:extLst>
      <p:ext uri="{BB962C8B-B14F-4D97-AF65-F5344CB8AC3E}">
        <p14:creationId xmlns:p14="http://schemas.microsoft.com/office/powerpoint/2010/main" val="286194484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dirty="0" smtClean="0"/>
              <a:t>Fretes e Descontos</a:t>
            </a:r>
            <a:endParaRPr lang="pt-BR" dirty="0"/>
          </a:p>
        </p:txBody>
      </p:sp>
      <p:sp>
        <p:nvSpPr>
          <p:cNvPr id="3" name="Espaço Reservado para Número de Slide 2"/>
          <p:cNvSpPr>
            <a:spLocks noGrp="1"/>
          </p:cNvSpPr>
          <p:nvPr>
            <p:ph type="sldNum" sz="quarter" idx="4"/>
          </p:nvPr>
        </p:nvSpPr>
        <p:spPr/>
        <p:txBody>
          <a:bodyPr/>
          <a:lstStyle/>
          <a:p>
            <a:fld id="{45E1CD6A-3B87-4D97-ADBC-0D3947A19743}" type="slidenum">
              <a:rPr lang="pt-BR" smtClean="0"/>
              <a:pPr/>
              <a:t>33</a:t>
            </a:fld>
            <a:endParaRPr lang="pt-BR" dirty="0"/>
          </a:p>
        </p:txBody>
      </p:sp>
      <p:pic>
        <p:nvPicPr>
          <p:cNvPr id="6" name="Imagem 5"/>
          <p:cNvPicPr>
            <a:picLocks noChangeAspect="1"/>
          </p:cNvPicPr>
          <p:nvPr/>
        </p:nvPicPr>
        <p:blipFill>
          <a:blip r:embed="rId2"/>
          <a:stretch>
            <a:fillRect/>
          </a:stretch>
        </p:blipFill>
        <p:spPr>
          <a:xfrm>
            <a:off x="1943100" y="2090737"/>
            <a:ext cx="5257800" cy="962025"/>
          </a:xfrm>
          <a:prstGeom prst="rect">
            <a:avLst/>
          </a:prstGeom>
        </p:spPr>
      </p:pic>
    </p:spTree>
    <p:extLst>
      <p:ext uri="{BB962C8B-B14F-4D97-AF65-F5344CB8AC3E}">
        <p14:creationId xmlns:p14="http://schemas.microsoft.com/office/powerpoint/2010/main" val="392146776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sz="2000" dirty="0" smtClean="0"/>
              <a:t>Fórmula </a:t>
            </a:r>
            <a:r>
              <a:rPr lang="pt-BR" sz="2000" dirty="0" smtClean="0"/>
              <a:t>Proporcional para Descontos </a:t>
            </a:r>
            <a:r>
              <a:rPr lang="pt-BR" sz="2000" dirty="0" smtClean="0"/>
              <a:t>/Acréscimos/ Fretes e Despesas</a:t>
            </a:r>
            <a:endParaRPr lang="pt-BR" sz="2000" dirty="0"/>
          </a:p>
        </p:txBody>
      </p:sp>
      <p:sp>
        <p:nvSpPr>
          <p:cNvPr id="3" name="Espaço Reservado para Número de Slide 2"/>
          <p:cNvSpPr>
            <a:spLocks noGrp="1"/>
          </p:cNvSpPr>
          <p:nvPr>
            <p:ph type="sldNum" sz="quarter" idx="4"/>
          </p:nvPr>
        </p:nvSpPr>
        <p:spPr/>
        <p:txBody>
          <a:bodyPr/>
          <a:lstStyle/>
          <a:p>
            <a:fld id="{45E1CD6A-3B87-4D97-ADBC-0D3947A19743}" type="slidenum">
              <a:rPr lang="pt-BR" smtClean="0"/>
              <a:pPr/>
              <a:t>34</a:t>
            </a:fld>
            <a:endParaRPr lang="pt-BR" dirty="0"/>
          </a:p>
        </p:txBody>
      </p:sp>
      <p:pic>
        <p:nvPicPr>
          <p:cNvPr id="6" name="Imagem 5"/>
          <p:cNvPicPr>
            <a:picLocks noChangeAspect="1"/>
          </p:cNvPicPr>
          <p:nvPr/>
        </p:nvPicPr>
        <p:blipFill>
          <a:blip r:embed="rId2"/>
          <a:stretch>
            <a:fillRect/>
          </a:stretch>
        </p:blipFill>
        <p:spPr>
          <a:xfrm>
            <a:off x="1766887" y="1127731"/>
            <a:ext cx="4764851" cy="3510943"/>
          </a:xfrm>
          <a:prstGeom prst="rect">
            <a:avLst/>
          </a:prstGeom>
        </p:spPr>
      </p:pic>
    </p:spTree>
    <p:extLst>
      <p:ext uri="{BB962C8B-B14F-4D97-AF65-F5344CB8AC3E}">
        <p14:creationId xmlns:p14="http://schemas.microsoft.com/office/powerpoint/2010/main" val="1671581496"/>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dirty="0" smtClean="0"/>
              <a:t>Impostos de Importação</a:t>
            </a:r>
            <a:endParaRPr lang="pt-BR" dirty="0"/>
          </a:p>
        </p:txBody>
      </p:sp>
      <p:sp>
        <p:nvSpPr>
          <p:cNvPr id="3" name="Espaço Reservado para Número de Slide 2"/>
          <p:cNvSpPr>
            <a:spLocks noGrp="1"/>
          </p:cNvSpPr>
          <p:nvPr>
            <p:ph type="sldNum" sz="quarter" idx="4"/>
          </p:nvPr>
        </p:nvSpPr>
        <p:spPr/>
        <p:txBody>
          <a:bodyPr/>
          <a:lstStyle/>
          <a:p>
            <a:fld id="{45E1CD6A-3B87-4D97-ADBC-0D3947A19743}" type="slidenum">
              <a:rPr lang="pt-BR" smtClean="0"/>
              <a:pPr/>
              <a:t>35</a:t>
            </a:fld>
            <a:endParaRPr lang="pt-BR" dirty="0"/>
          </a:p>
        </p:txBody>
      </p:sp>
      <p:pic>
        <p:nvPicPr>
          <p:cNvPr id="6" name="Imagem 5"/>
          <p:cNvPicPr>
            <a:picLocks noChangeAspect="1"/>
          </p:cNvPicPr>
          <p:nvPr/>
        </p:nvPicPr>
        <p:blipFill>
          <a:blip r:embed="rId2"/>
          <a:stretch>
            <a:fillRect/>
          </a:stretch>
        </p:blipFill>
        <p:spPr>
          <a:xfrm>
            <a:off x="1551398" y="1869896"/>
            <a:ext cx="5181600" cy="542925"/>
          </a:xfrm>
          <a:prstGeom prst="rect">
            <a:avLst/>
          </a:prstGeom>
        </p:spPr>
      </p:pic>
      <p:sp>
        <p:nvSpPr>
          <p:cNvPr id="4" name="Espaço Reservado para Texto 3"/>
          <p:cNvSpPr>
            <a:spLocks noGrp="1"/>
          </p:cNvSpPr>
          <p:nvPr>
            <p:ph type="body" sz="quarter" idx="10"/>
          </p:nvPr>
        </p:nvSpPr>
        <p:spPr/>
        <p:txBody>
          <a:bodyPr/>
          <a:lstStyle/>
          <a:p>
            <a:r>
              <a:rPr lang="pt-BR" dirty="0" smtClean="0"/>
              <a:t>O Microvix ERP por ser um software focado no varejo, não trata algumas situações de importação.</a:t>
            </a:r>
            <a:endParaRPr lang="pt-BR" dirty="0"/>
          </a:p>
        </p:txBody>
      </p:sp>
    </p:spTree>
    <p:extLst>
      <p:ext uri="{BB962C8B-B14F-4D97-AF65-F5344CB8AC3E}">
        <p14:creationId xmlns:p14="http://schemas.microsoft.com/office/powerpoint/2010/main" val="2539074010"/>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dirty="0" smtClean="0"/>
              <a:t>Movimentações</a:t>
            </a:r>
            <a:endParaRPr lang="pt-BR" dirty="0"/>
          </a:p>
        </p:txBody>
      </p:sp>
      <p:sp>
        <p:nvSpPr>
          <p:cNvPr id="3" name="Espaço Reservado para Número de Slide 2"/>
          <p:cNvSpPr>
            <a:spLocks noGrp="1"/>
          </p:cNvSpPr>
          <p:nvPr>
            <p:ph type="sldNum" sz="quarter" idx="4"/>
          </p:nvPr>
        </p:nvSpPr>
        <p:spPr/>
        <p:txBody>
          <a:bodyPr/>
          <a:lstStyle/>
          <a:p>
            <a:fld id="{45E1CD6A-3B87-4D97-ADBC-0D3947A19743}" type="slidenum">
              <a:rPr lang="pt-BR" smtClean="0"/>
              <a:pPr/>
              <a:t>36</a:t>
            </a:fld>
            <a:endParaRPr lang="pt-BR" dirty="0"/>
          </a:p>
        </p:txBody>
      </p:sp>
      <p:pic>
        <p:nvPicPr>
          <p:cNvPr id="6" name="Imagem 5"/>
          <p:cNvPicPr>
            <a:picLocks noChangeAspect="1"/>
          </p:cNvPicPr>
          <p:nvPr/>
        </p:nvPicPr>
        <p:blipFill>
          <a:blip r:embed="rId2"/>
          <a:stretch>
            <a:fillRect/>
          </a:stretch>
        </p:blipFill>
        <p:spPr>
          <a:xfrm>
            <a:off x="2281586" y="1610260"/>
            <a:ext cx="4614006" cy="2226279"/>
          </a:xfrm>
          <a:prstGeom prst="rect">
            <a:avLst/>
          </a:prstGeom>
        </p:spPr>
      </p:pic>
      <p:sp>
        <p:nvSpPr>
          <p:cNvPr id="4" name="Espaço Reservado para Texto 3"/>
          <p:cNvSpPr>
            <a:spLocks noGrp="1"/>
          </p:cNvSpPr>
          <p:nvPr>
            <p:ph type="body" sz="quarter" idx="10"/>
          </p:nvPr>
        </p:nvSpPr>
        <p:spPr>
          <a:xfrm>
            <a:off x="480787" y="719192"/>
            <a:ext cx="8215606" cy="3566692"/>
          </a:xfrm>
        </p:spPr>
        <p:txBody>
          <a:bodyPr/>
          <a:lstStyle/>
          <a:p>
            <a:r>
              <a:rPr lang="pt-BR" dirty="0" smtClean="0"/>
              <a:t>Somente movimentações de notas impactam na formação de Custo médio. Ajustes de custos manual, ou por relatórios não influenciam na formação de custo médio.</a:t>
            </a:r>
          </a:p>
        </p:txBody>
      </p:sp>
    </p:spTree>
    <p:extLst>
      <p:ext uri="{BB962C8B-B14F-4D97-AF65-F5344CB8AC3E}">
        <p14:creationId xmlns:p14="http://schemas.microsoft.com/office/powerpoint/2010/main" val="2343724132"/>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dirty="0" smtClean="0"/>
              <a:t>Ordem Cronológica e Casas Decimais</a:t>
            </a:r>
            <a:endParaRPr lang="pt-BR" dirty="0"/>
          </a:p>
        </p:txBody>
      </p:sp>
      <p:sp>
        <p:nvSpPr>
          <p:cNvPr id="3" name="Espaço Reservado para Número de Slide 2"/>
          <p:cNvSpPr>
            <a:spLocks noGrp="1"/>
          </p:cNvSpPr>
          <p:nvPr>
            <p:ph type="sldNum" sz="quarter" idx="4"/>
          </p:nvPr>
        </p:nvSpPr>
        <p:spPr/>
        <p:txBody>
          <a:bodyPr/>
          <a:lstStyle/>
          <a:p>
            <a:fld id="{45E1CD6A-3B87-4D97-ADBC-0D3947A19743}" type="slidenum">
              <a:rPr lang="pt-BR" smtClean="0"/>
              <a:pPr/>
              <a:t>37</a:t>
            </a:fld>
            <a:endParaRPr lang="pt-BR" dirty="0"/>
          </a:p>
        </p:txBody>
      </p:sp>
      <p:pic>
        <p:nvPicPr>
          <p:cNvPr id="6" name="Imagem 5"/>
          <p:cNvPicPr>
            <a:picLocks noChangeAspect="1"/>
          </p:cNvPicPr>
          <p:nvPr/>
        </p:nvPicPr>
        <p:blipFill>
          <a:blip r:embed="rId2"/>
          <a:stretch>
            <a:fillRect/>
          </a:stretch>
        </p:blipFill>
        <p:spPr>
          <a:xfrm>
            <a:off x="1941816" y="2097207"/>
            <a:ext cx="5124450" cy="1219200"/>
          </a:xfrm>
          <a:prstGeom prst="rect">
            <a:avLst/>
          </a:prstGeom>
        </p:spPr>
      </p:pic>
    </p:spTree>
    <p:extLst>
      <p:ext uri="{BB962C8B-B14F-4D97-AF65-F5344CB8AC3E}">
        <p14:creationId xmlns:p14="http://schemas.microsoft.com/office/powerpoint/2010/main" val="2333203434"/>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37745" y="1284270"/>
            <a:ext cx="8112868" cy="2736304"/>
          </a:xfrm>
        </p:spPr>
        <p:txBody>
          <a:bodyPr/>
          <a:lstStyle/>
          <a:p>
            <a:r>
              <a:rPr lang="pt-BR" dirty="0" smtClean="0"/>
              <a:t>O que é preciso parametrizar e analisar no Microvix ERP?</a:t>
            </a:r>
            <a:endParaRPr lang="pt-BR" dirty="0"/>
          </a:p>
        </p:txBody>
      </p:sp>
    </p:spTree>
    <p:extLst>
      <p:ext uri="{BB962C8B-B14F-4D97-AF65-F5344CB8AC3E}">
        <p14:creationId xmlns:p14="http://schemas.microsoft.com/office/powerpoint/2010/main" val="3034724114"/>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sz="2800" dirty="0" smtClean="0"/>
              <a:t>Dados da Empresa</a:t>
            </a:r>
            <a:endParaRPr lang="pt-BR" sz="2800" dirty="0"/>
          </a:p>
        </p:txBody>
      </p:sp>
      <p:sp>
        <p:nvSpPr>
          <p:cNvPr id="3" name="Espaço Reservado para Número de Slide 2"/>
          <p:cNvSpPr>
            <a:spLocks noGrp="1"/>
          </p:cNvSpPr>
          <p:nvPr>
            <p:ph type="sldNum" sz="quarter" idx="4"/>
          </p:nvPr>
        </p:nvSpPr>
        <p:spPr/>
        <p:txBody>
          <a:bodyPr/>
          <a:lstStyle/>
          <a:p>
            <a:fld id="{45E1CD6A-3B87-4D97-ADBC-0D3947A19743}" type="slidenum">
              <a:rPr lang="pt-BR" smtClean="0"/>
              <a:pPr/>
              <a:t>39</a:t>
            </a:fld>
            <a:endParaRPr lang="pt-BR" dirty="0"/>
          </a:p>
        </p:txBody>
      </p:sp>
      <p:pic>
        <p:nvPicPr>
          <p:cNvPr id="6" name="Imagem 5"/>
          <p:cNvPicPr/>
          <p:nvPr/>
        </p:nvPicPr>
        <p:blipFill>
          <a:blip r:embed="rId2">
            <a:extLst>
              <a:ext uri="{28A0092B-C50C-407E-A947-70E740481C1C}">
                <a14:useLocalDpi xmlns:a14="http://schemas.microsoft.com/office/drawing/2010/main" val="0"/>
              </a:ext>
            </a:extLst>
          </a:blip>
          <a:srcRect/>
          <a:stretch>
            <a:fillRect/>
          </a:stretch>
        </p:blipFill>
        <p:spPr bwMode="auto">
          <a:xfrm>
            <a:off x="1233488" y="1216513"/>
            <a:ext cx="6256810" cy="3678287"/>
          </a:xfrm>
          <a:prstGeom prst="rect">
            <a:avLst/>
          </a:prstGeom>
          <a:ln>
            <a:noFill/>
          </a:ln>
          <a:effectLst>
            <a:outerShdw blurRad="292100" dist="139700" dir="2700000" algn="tl" rotWithShape="0">
              <a:srgbClr val="333333">
                <a:alpha val="65000"/>
              </a:srgbClr>
            </a:outerShdw>
          </a:effectLst>
        </p:spPr>
      </p:pic>
      <p:sp>
        <p:nvSpPr>
          <p:cNvPr id="8" name="CaixaDeTexto 7"/>
          <p:cNvSpPr txBox="1"/>
          <p:nvPr/>
        </p:nvSpPr>
        <p:spPr>
          <a:xfrm>
            <a:off x="658135" y="676018"/>
            <a:ext cx="8362575" cy="523220"/>
          </a:xfrm>
          <a:prstGeom prst="rect">
            <a:avLst/>
          </a:prstGeom>
          <a:noFill/>
        </p:spPr>
        <p:txBody>
          <a:bodyPr wrap="square" rtlCol="0">
            <a:spAutoFit/>
          </a:bodyPr>
          <a:lstStyle/>
          <a:p>
            <a:pPr marL="285750" indent="-285750">
              <a:buFont typeface="Wingdings" panose="05000000000000000000" pitchFamily="2" charset="2"/>
              <a:buChar char="§"/>
            </a:pPr>
            <a:r>
              <a:rPr lang="pt-BR" sz="1400" dirty="0" smtClean="0">
                <a:solidFill>
                  <a:schemeClr val="bg2"/>
                </a:solidFill>
                <a:latin typeface="Dosis Bold" panose="02010803020202060003" pitchFamily="2" charset="0"/>
              </a:rPr>
              <a:t>Empresa &gt; Dados da Empresa: </a:t>
            </a:r>
            <a:r>
              <a:rPr lang="pt-BR" sz="1400" dirty="0">
                <a:solidFill>
                  <a:schemeClr val="bg2"/>
                </a:solidFill>
                <a:latin typeface="Dosis Bold" panose="02010803020202060003" pitchFamily="2" charset="0"/>
              </a:rPr>
              <a:t>É</a:t>
            </a:r>
            <a:r>
              <a:rPr lang="pt-BR" sz="1400" dirty="0" smtClean="0">
                <a:solidFill>
                  <a:schemeClr val="bg2"/>
                </a:solidFill>
                <a:latin typeface="Dosis Bold" panose="02010803020202060003" pitchFamily="2" charset="0"/>
              </a:rPr>
              <a:t> preciso se atentar ao </a:t>
            </a:r>
            <a:r>
              <a:rPr lang="pt-BR" sz="1400" b="1" dirty="0" smtClean="0">
                <a:solidFill>
                  <a:srgbClr val="FF0000"/>
                </a:solidFill>
                <a:latin typeface="Dosis Bold" panose="02010803020202060003" pitchFamily="2" charset="0"/>
              </a:rPr>
              <a:t>regime de tributação </a:t>
            </a:r>
            <a:r>
              <a:rPr lang="pt-BR" sz="1400" dirty="0" smtClean="0">
                <a:solidFill>
                  <a:schemeClr val="bg2"/>
                </a:solidFill>
                <a:latin typeface="Dosis Bold" panose="02010803020202060003" pitchFamily="2" charset="0"/>
              </a:rPr>
              <a:t>e </a:t>
            </a:r>
            <a:r>
              <a:rPr lang="pt-BR" sz="1400" b="1" dirty="0" smtClean="0">
                <a:solidFill>
                  <a:srgbClr val="FF0000"/>
                </a:solidFill>
                <a:latin typeface="Dosis Bold" panose="02010803020202060003" pitchFamily="2" charset="0"/>
              </a:rPr>
              <a:t>tipo de atividade </a:t>
            </a:r>
            <a:r>
              <a:rPr lang="pt-BR" sz="1400" dirty="0" smtClean="0">
                <a:solidFill>
                  <a:schemeClr val="bg2"/>
                </a:solidFill>
                <a:latin typeface="Dosis Bold" panose="02010803020202060003" pitchFamily="2" charset="0"/>
              </a:rPr>
              <a:t>antes de iniciar uma analise do custo médio</a:t>
            </a:r>
            <a:endParaRPr lang="pt-BR" sz="1400" dirty="0">
              <a:solidFill>
                <a:schemeClr val="bg2"/>
              </a:solidFill>
              <a:latin typeface="Dosis Bold" panose="02010803020202060003" pitchFamily="2" charset="0"/>
            </a:endParaRPr>
          </a:p>
        </p:txBody>
      </p:sp>
      <p:sp>
        <p:nvSpPr>
          <p:cNvPr id="4" name="Seta para a esquerda 3"/>
          <p:cNvSpPr/>
          <p:nvPr/>
        </p:nvSpPr>
        <p:spPr>
          <a:xfrm>
            <a:off x="6369978" y="2969231"/>
            <a:ext cx="359595" cy="226032"/>
          </a:xfrm>
          <a:prstGeom prst="lef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pt-BR"/>
          </a:p>
        </p:txBody>
      </p:sp>
    </p:spTree>
    <p:extLst>
      <p:ext uri="{BB962C8B-B14F-4D97-AF65-F5344CB8AC3E}">
        <p14:creationId xmlns:p14="http://schemas.microsoft.com/office/powerpoint/2010/main" val="104367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 name="Retângulo 5"/>
          <p:cNvSpPr/>
          <p:nvPr/>
        </p:nvSpPr>
        <p:spPr>
          <a:xfrm>
            <a:off x="7451387" y="-118753"/>
            <a:ext cx="1799492" cy="5355771"/>
          </a:xfrm>
          <a:prstGeom prst="rect">
            <a:avLst/>
          </a:prstGeom>
          <a:solidFill>
            <a:schemeClr val="bg2">
              <a:lumMod val="75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pt-BR">
              <a:solidFill>
                <a:srgbClr val="FFFFFF"/>
              </a:solidFill>
            </a:endParaRPr>
          </a:p>
        </p:txBody>
      </p:sp>
      <p:sp>
        <p:nvSpPr>
          <p:cNvPr id="5" name="Elipse 4">
            <a:hlinkClick r:id="" action="ppaction://noaction"/>
          </p:cNvPr>
          <p:cNvSpPr/>
          <p:nvPr/>
        </p:nvSpPr>
        <p:spPr>
          <a:xfrm>
            <a:off x="8189888" y="4520345"/>
            <a:ext cx="787858" cy="649583"/>
          </a:xfrm>
          <a:prstGeom prst="ellipse">
            <a:avLst/>
          </a:prstGeom>
          <a:solidFill>
            <a:schemeClr val="bg2">
              <a:lumMod val="75000"/>
              <a:alpha val="8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pt-BR">
              <a:solidFill>
                <a:srgbClr val="FFFFFF"/>
              </a:solidFill>
            </a:endParaRPr>
          </a:p>
        </p:txBody>
      </p:sp>
      <p:sp>
        <p:nvSpPr>
          <p:cNvPr id="2" name="Título 1"/>
          <p:cNvSpPr>
            <a:spLocks noGrp="1"/>
          </p:cNvSpPr>
          <p:nvPr>
            <p:ph type="title"/>
          </p:nvPr>
        </p:nvSpPr>
        <p:spPr>
          <a:xfrm>
            <a:off x="481013" y="313617"/>
            <a:ext cx="8215606" cy="503506"/>
          </a:xfrm>
        </p:spPr>
        <p:txBody>
          <a:bodyPr/>
          <a:lstStyle/>
          <a:p>
            <a:r>
              <a:rPr lang="pt-BR" sz="2800" b="1" dirty="0" smtClean="0">
                <a:latin typeface="Dosis Bold" panose="02010803020202060003" pitchFamily="2" charset="0"/>
              </a:rPr>
              <a:t>Definição de Custo</a:t>
            </a:r>
            <a:endParaRPr lang="pt-BR" sz="2800" b="1" dirty="0">
              <a:latin typeface="Dosis Bold" panose="02010803020202060003" pitchFamily="2" charset="0"/>
            </a:endParaRPr>
          </a:p>
        </p:txBody>
      </p:sp>
      <p:sp>
        <p:nvSpPr>
          <p:cNvPr id="3" name="Espaço Reservado para Número de Slide 2"/>
          <p:cNvSpPr>
            <a:spLocks noGrp="1"/>
          </p:cNvSpPr>
          <p:nvPr>
            <p:ph type="sldNum" sz="quarter" idx="4"/>
          </p:nvPr>
        </p:nvSpPr>
        <p:spPr/>
        <p:txBody>
          <a:bodyPr/>
          <a:lstStyle/>
          <a:p>
            <a:fld id="{45E1CD6A-3B87-4D97-ADBC-0D3947A19743}" type="slidenum">
              <a:rPr/>
              <a:pPr/>
              <a:t>4</a:t>
            </a:fld>
            <a:endParaRPr dirty="0"/>
          </a:p>
        </p:txBody>
      </p:sp>
      <p:sp>
        <p:nvSpPr>
          <p:cNvPr id="4" name="Espaço Reservado para Texto 3"/>
          <p:cNvSpPr>
            <a:spLocks noGrp="1"/>
          </p:cNvSpPr>
          <p:nvPr>
            <p:ph type="body" sz="quarter" idx="10"/>
          </p:nvPr>
        </p:nvSpPr>
        <p:spPr>
          <a:xfrm>
            <a:off x="481012" y="1438382"/>
            <a:ext cx="6697241" cy="3308715"/>
          </a:xfrm>
        </p:spPr>
        <p:txBody>
          <a:bodyPr/>
          <a:lstStyle/>
          <a:p>
            <a:pPr marL="0" indent="0" algn="just">
              <a:spcAft>
                <a:spcPts val="0"/>
              </a:spcAft>
              <a:buNone/>
            </a:pPr>
            <a:r>
              <a:rPr lang="pt-BR" sz="1800" dirty="0">
                <a:solidFill>
                  <a:schemeClr val="bg2"/>
                </a:solidFill>
                <a:latin typeface="Dosis Bold" panose="02010803020202060003" pitchFamily="2" charset="0"/>
                <a:ea typeface="Calibri" panose="020F0502020204030204" pitchFamily="34" charset="0"/>
              </a:rPr>
              <a:t>De acordo com a NPC 2, </a:t>
            </a:r>
            <a:r>
              <a:rPr lang="pt-BR" sz="1800" dirty="0" smtClean="0">
                <a:solidFill>
                  <a:schemeClr val="bg2"/>
                </a:solidFill>
                <a:latin typeface="Dosis Bold" panose="02010803020202060003" pitchFamily="2" charset="0"/>
                <a:ea typeface="Calibri" panose="020F0502020204030204" pitchFamily="34" charset="0"/>
              </a:rPr>
              <a:t> (Normas e Procedimentos Contábeis)</a:t>
            </a:r>
          </a:p>
          <a:p>
            <a:pPr marL="0" indent="0" algn="just">
              <a:lnSpc>
                <a:spcPct val="100000"/>
              </a:lnSpc>
              <a:spcAft>
                <a:spcPts val="0"/>
              </a:spcAft>
              <a:buNone/>
            </a:pPr>
            <a:endParaRPr lang="pt-BR" sz="1800" dirty="0" smtClean="0">
              <a:solidFill>
                <a:schemeClr val="bg2"/>
              </a:solidFill>
              <a:latin typeface="Dosis Bold" panose="02010803020202060003" pitchFamily="2" charset="0"/>
              <a:ea typeface="Calibri" panose="020F0502020204030204" pitchFamily="34" charset="0"/>
            </a:endParaRPr>
          </a:p>
          <a:p>
            <a:pPr marL="0" indent="0" algn="just">
              <a:spcAft>
                <a:spcPts val="0"/>
              </a:spcAft>
              <a:buNone/>
            </a:pPr>
            <a:r>
              <a:rPr lang="pt-BR" sz="1800" dirty="0" smtClean="0">
                <a:solidFill>
                  <a:schemeClr val="bg2"/>
                </a:solidFill>
                <a:latin typeface="Dosis Bold" panose="02010803020202060003" pitchFamily="2" charset="0"/>
                <a:ea typeface="Calibri" panose="020F0502020204030204" pitchFamily="34" charset="0"/>
              </a:rPr>
              <a:t>“</a:t>
            </a:r>
            <a:r>
              <a:rPr lang="pt-BR" sz="1800" dirty="0">
                <a:solidFill>
                  <a:schemeClr val="bg2"/>
                </a:solidFill>
                <a:latin typeface="Dosis Bold" panose="02010803020202060003" pitchFamily="2" charset="0"/>
                <a:ea typeface="Calibri" panose="020F0502020204030204" pitchFamily="34" charset="0"/>
              </a:rPr>
              <a:t>Custo é a soma dos </a:t>
            </a:r>
            <a:r>
              <a:rPr lang="pt-BR" sz="1800" b="1" dirty="0">
                <a:solidFill>
                  <a:schemeClr val="bg2"/>
                </a:solidFill>
                <a:latin typeface="Dosis Bold" panose="02010803020202060003" pitchFamily="2" charset="0"/>
                <a:ea typeface="Calibri" panose="020F0502020204030204" pitchFamily="34" charset="0"/>
              </a:rPr>
              <a:t>gastos</a:t>
            </a:r>
            <a:r>
              <a:rPr lang="pt-BR" sz="1800" dirty="0">
                <a:solidFill>
                  <a:schemeClr val="bg2"/>
                </a:solidFill>
                <a:latin typeface="Dosis Bold" panose="02010803020202060003" pitchFamily="2" charset="0"/>
                <a:ea typeface="Calibri" panose="020F0502020204030204" pitchFamily="34" charset="0"/>
              </a:rPr>
              <a:t> incorridos e necessários para a aquisição, conversão e outros procedimentos necessários para trazer os estoques à sua condição e localização atuais, e compreende </a:t>
            </a:r>
            <a:r>
              <a:rPr lang="pt-BR" sz="1800" b="1" u="sng" dirty="0">
                <a:solidFill>
                  <a:schemeClr val="bg2"/>
                </a:solidFill>
                <a:latin typeface="Dosis Bold" panose="02010803020202060003" pitchFamily="2" charset="0"/>
                <a:ea typeface="Calibri" panose="020F0502020204030204" pitchFamily="34" charset="0"/>
              </a:rPr>
              <a:t>todos os gastos incorridos na sua aquisição ou </a:t>
            </a:r>
            <a:r>
              <a:rPr lang="pt-BR" sz="1800" b="1" u="sng" dirty="0" smtClean="0">
                <a:solidFill>
                  <a:schemeClr val="bg2"/>
                </a:solidFill>
                <a:latin typeface="Dosis Bold" panose="02010803020202060003" pitchFamily="2" charset="0"/>
                <a:ea typeface="Calibri" panose="020F0502020204030204" pitchFamily="34" charset="0"/>
              </a:rPr>
              <a:t>produção”</a:t>
            </a:r>
            <a:r>
              <a:rPr lang="pt-BR" sz="1800" dirty="0" smtClean="0">
                <a:solidFill>
                  <a:schemeClr val="bg2"/>
                </a:solidFill>
                <a:latin typeface="Dosis Bold" panose="02010803020202060003" pitchFamily="2" charset="0"/>
                <a:ea typeface="Calibri" panose="020F0502020204030204" pitchFamily="34" charset="0"/>
              </a:rPr>
              <a:t>.</a:t>
            </a:r>
            <a:endParaRPr lang="pt-BR" sz="1800" dirty="0">
              <a:solidFill>
                <a:schemeClr val="bg2"/>
              </a:solidFill>
              <a:latin typeface="Dosis Bold" panose="02010803020202060003" pitchFamily="2" charset="0"/>
              <a:ea typeface="Calibri" panose="020F0502020204030204" pitchFamily="34" charset="0"/>
            </a:endParaRPr>
          </a:p>
          <a:p>
            <a:pPr marL="0" indent="0">
              <a:buNone/>
            </a:pPr>
            <a:endParaRPr lang="pt-BR" sz="1600" dirty="0">
              <a:solidFill>
                <a:schemeClr val="bg2"/>
              </a:solidFill>
              <a:latin typeface="Dosis Bold" panose="02010803020202060003" pitchFamily="2" charset="0"/>
            </a:endParaRPr>
          </a:p>
          <a:p>
            <a:pPr marL="0" indent="0">
              <a:buNone/>
            </a:pPr>
            <a:endParaRPr lang="pt-BR" sz="1600" dirty="0">
              <a:solidFill>
                <a:schemeClr val="bg2"/>
              </a:solidFill>
              <a:latin typeface="Dosis Bold" panose="02010803020202060003" pitchFamily="2" charset="0"/>
            </a:endParaRPr>
          </a:p>
          <a:p>
            <a:pPr marL="0" indent="0">
              <a:buNone/>
            </a:pPr>
            <a:endParaRPr lang="pt-BR" dirty="0"/>
          </a:p>
          <a:p>
            <a:pPr marL="0" indent="0">
              <a:buNone/>
            </a:pPr>
            <a:endParaRPr lang="pt-BR" dirty="0"/>
          </a:p>
        </p:txBody>
      </p:sp>
    </p:spTree>
    <p:extLst>
      <p:ext uri="{BB962C8B-B14F-4D97-AF65-F5344CB8AC3E}">
        <p14:creationId xmlns:p14="http://schemas.microsoft.com/office/powerpoint/2010/main" val="270429471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sz="2800" dirty="0" smtClean="0"/>
              <a:t>Parâmetros Globais</a:t>
            </a:r>
            <a:endParaRPr lang="pt-BR" sz="2800" dirty="0"/>
          </a:p>
        </p:txBody>
      </p:sp>
      <p:sp>
        <p:nvSpPr>
          <p:cNvPr id="3" name="Espaço Reservado para Número de Slide 2"/>
          <p:cNvSpPr>
            <a:spLocks noGrp="1"/>
          </p:cNvSpPr>
          <p:nvPr>
            <p:ph type="sldNum" sz="quarter" idx="4"/>
          </p:nvPr>
        </p:nvSpPr>
        <p:spPr/>
        <p:txBody>
          <a:bodyPr/>
          <a:lstStyle/>
          <a:p>
            <a:fld id="{45E1CD6A-3B87-4D97-ADBC-0D3947A19743}" type="slidenum">
              <a:rPr lang="pt-BR" smtClean="0"/>
              <a:pPr/>
              <a:t>40</a:t>
            </a:fld>
            <a:endParaRPr lang="pt-BR" dirty="0"/>
          </a:p>
        </p:txBody>
      </p:sp>
      <p:sp>
        <p:nvSpPr>
          <p:cNvPr id="4" name="Espaço Reservado para Texto 3"/>
          <p:cNvSpPr>
            <a:spLocks noGrp="1"/>
          </p:cNvSpPr>
          <p:nvPr>
            <p:ph type="body" sz="quarter" idx="10"/>
          </p:nvPr>
        </p:nvSpPr>
        <p:spPr>
          <a:xfrm>
            <a:off x="301557" y="821934"/>
            <a:ext cx="8394836" cy="3463950"/>
          </a:xfrm>
        </p:spPr>
        <p:txBody>
          <a:bodyPr>
            <a:normAutofit/>
          </a:bodyPr>
          <a:lstStyle/>
          <a:p>
            <a:pPr>
              <a:buFont typeface="Wingdings" panose="05000000000000000000" pitchFamily="2" charset="2"/>
              <a:buChar char="§"/>
            </a:pPr>
            <a:r>
              <a:rPr lang="pt-BR" sz="1800" dirty="0" smtClean="0">
                <a:solidFill>
                  <a:schemeClr val="bg2"/>
                </a:solidFill>
                <a:latin typeface="Dosis Bold" panose="02010803020202060003" pitchFamily="2" charset="0"/>
              </a:rPr>
              <a:t>Acesso Restrito &gt; Estoque – custos</a:t>
            </a:r>
          </a:p>
          <a:p>
            <a:pPr marL="0" indent="0">
              <a:buNone/>
            </a:pPr>
            <a:r>
              <a:rPr lang="pt-BR" sz="1200" dirty="0" smtClean="0">
                <a:solidFill>
                  <a:schemeClr val="bg2"/>
                </a:solidFill>
                <a:latin typeface="Dosis Bold" panose="02010803020202060003" pitchFamily="2" charset="0"/>
              </a:rPr>
              <a:t>Para que possamos trabalhar com o conceito de custo médio é obrigatório que o parâmetro </a:t>
            </a:r>
            <a:r>
              <a:rPr lang="pt-BR" sz="1200" dirty="0" smtClean="0">
                <a:solidFill>
                  <a:srgbClr val="FF0000"/>
                </a:solidFill>
                <a:latin typeface="Dosis Bold" panose="02010803020202060003" pitchFamily="2" charset="0"/>
              </a:rPr>
              <a:t>“Utilizar Custo/Preço por empresa”</a:t>
            </a:r>
            <a:r>
              <a:rPr lang="pt-BR" sz="1200" dirty="0" smtClean="0">
                <a:solidFill>
                  <a:schemeClr val="bg2"/>
                </a:solidFill>
                <a:latin typeface="Dosis Bold" panose="02010803020202060003" pitchFamily="2" charset="0"/>
              </a:rPr>
              <a:t> esteja </a:t>
            </a:r>
            <a:r>
              <a:rPr lang="pt-BR" sz="1200" dirty="0" smtClean="0">
                <a:solidFill>
                  <a:srgbClr val="FF0000"/>
                </a:solidFill>
                <a:latin typeface="Dosis Bold" panose="02010803020202060003" pitchFamily="2" charset="0"/>
              </a:rPr>
              <a:t>Habilitado</a:t>
            </a:r>
            <a:r>
              <a:rPr lang="pt-BR" sz="1200" dirty="0" smtClean="0">
                <a:solidFill>
                  <a:schemeClr val="bg2"/>
                </a:solidFill>
                <a:latin typeface="Dosis Bold" panose="02010803020202060003" pitchFamily="2" charset="0"/>
              </a:rPr>
              <a:t>, Pois desta forma, levará em conta o regime de tributação, e valores realmente pagos e vendidos de cada produto em cada empresa.</a:t>
            </a:r>
          </a:p>
          <a:p>
            <a:pPr marL="0" indent="0">
              <a:buNone/>
            </a:pPr>
            <a:r>
              <a:rPr lang="pt-BR" sz="1200" dirty="0" smtClean="0">
                <a:solidFill>
                  <a:schemeClr val="bg2"/>
                </a:solidFill>
                <a:latin typeface="Dosis Bold" panose="02010803020202060003" pitchFamily="2" charset="0"/>
              </a:rPr>
              <a:t>Quando este parâmetro está desabilitado, automaticamente o sistema considera todas as empresas do portal como 999 – Lucro Presumido trazendo valores diferentes da realidade de cada empresa do portal.</a:t>
            </a:r>
          </a:p>
          <a:p>
            <a:pPr marL="0" indent="0">
              <a:buNone/>
            </a:pPr>
            <a:r>
              <a:rPr lang="pt-BR" sz="1200" dirty="0" smtClean="0">
                <a:solidFill>
                  <a:schemeClr val="bg2"/>
                </a:solidFill>
                <a:latin typeface="Dosis Bold" panose="02010803020202060003" pitchFamily="2" charset="0"/>
              </a:rPr>
              <a:t>Por se tratar de um parâmetro que influencia na estrutura do ERP, para habilita-lo é necessário solicitar via chamado sua ativação  “Habilitar o parâmetro “utilizar custo/preço por empresa” no portal XXXX, estou ciente no impacto no calculo do custo médio”</a:t>
            </a:r>
            <a:endParaRPr lang="pt-BR" sz="1200" dirty="0">
              <a:solidFill>
                <a:schemeClr val="bg2"/>
              </a:solidFill>
              <a:latin typeface="Dosis Bold" panose="02010803020202060003" pitchFamily="2" charset="0"/>
            </a:endParaRPr>
          </a:p>
        </p:txBody>
      </p:sp>
      <p:pic>
        <p:nvPicPr>
          <p:cNvPr id="5" name="Imagem 4"/>
          <p:cNvPicPr/>
          <p:nvPr/>
        </p:nvPicPr>
        <p:blipFill>
          <a:blip r:embed="rId2">
            <a:extLst>
              <a:ext uri="{28A0092B-C50C-407E-A947-70E740481C1C}">
                <a14:useLocalDpi xmlns:a14="http://schemas.microsoft.com/office/drawing/2010/main" val="0"/>
              </a:ext>
            </a:extLst>
          </a:blip>
          <a:srcRect/>
          <a:stretch>
            <a:fillRect/>
          </a:stretch>
        </p:blipFill>
        <p:spPr bwMode="auto">
          <a:xfrm>
            <a:off x="866635" y="3058955"/>
            <a:ext cx="7709101" cy="1609725"/>
          </a:xfrm>
          <a:prstGeom prst="rect">
            <a:avLst/>
          </a:prstGeom>
          <a:ln>
            <a:noFill/>
          </a:ln>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4041247564"/>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dirty="0" smtClean="0"/>
              <a:t>Permissão de usuário – Replicar Custo</a:t>
            </a:r>
            <a:endParaRPr lang="pt-BR" dirty="0"/>
          </a:p>
        </p:txBody>
      </p:sp>
      <p:sp>
        <p:nvSpPr>
          <p:cNvPr id="3" name="Espaço Reservado para Número de Slide 2"/>
          <p:cNvSpPr>
            <a:spLocks noGrp="1"/>
          </p:cNvSpPr>
          <p:nvPr>
            <p:ph type="sldNum" sz="quarter" idx="4"/>
          </p:nvPr>
        </p:nvSpPr>
        <p:spPr/>
        <p:txBody>
          <a:bodyPr/>
          <a:lstStyle/>
          <a:p>
            <a:fld id="{45E1CD6A-3B87-4D97-ADBC-0D3947A19743}" type="slidenum">
              <a:rPr lang="pt-BR" smtClean="0"/>
              <a:pPr/>
              <a:t>41</a:t>
            </a:fld>
            <a:endParaRPr lang="pt-BR" dirty="0"/>
          </a:p>
        </p:txBody>
      </p:sp>
      <p:pic>
        <p:nvPicPr>
          <p:cNvPr id="6" name="Imagem 5"/>
          <p:cNvPicPr>
            <a:picLocks noChangeAspect="1"/>
          </p:cNvPicPr>
          <p:nvPr/>
        </p:nvPicPr>
        <p:blipFill>
          <a:blip r:embed="rId2"/>
          <a:stretch>
            <a:fillRect/>
          </a:stretch>
        </p:blipFill>
        <p:spPr>
          <a:xfrm>
            <a:off x="481013" y="2517268"/>
            <a:ext cx="3371850" cy="238125"/>
          </a:xfrm>
          <a:prstGeom prst="rect">
            <a:avLst/>
          </a:prstGeom>
        </p:spPr>
      </p:pic>
      <p:sp>
        <p:nvSpPr>
          <p:cNvPr id="4" name="Espaço Reservado para Texto 3"/>
          <p:cNvSpPr>
            <a:spLocks noGrp="1"/>
          </p:cNvSpPr>
          <p:nvPr>
            <p:ph type="body" sz="quarter" idx="10"/>
          </p:nvPr>
        </p:nvSpPr>
        <p:spPr/>
        <p:txBody>
          <a:bodyPr/>
          <a:lstStyle/>
          <a:p>
            <a:r>
              <a:rPr lang="pt-BR" dirty="0" smtClean="0"/>
              <a:t>Dentro do Grupo de Estoque&gt; Subgrupo&gt; Permissões Gerais do Grupo de Estoque: marcar a opção “ Replicar custo e configuração tributária para outras empresas</a:t>
            </a:r>
            <a:endParaRPr lang="pt-BR" dirty="0"/>
          </a:p>
        </p:txBody>
      </p:sp>
      <p:sp>
        <p:nvSpPr>
          <p:cNvPr id="5" name="Espaço Reservado para Texto 4"/>
          <p:cNvSpPr>
            <a:spLocks noGrp="1"/>
          </p:cNvSpPr>
          <p:nvPr>
            <p:ph type="body" sz="quarter" idx="11"/>
          </p:nvPr>
        </p:nvSpPr>
        <p:spPr/>
        <p:txBody>
          <a:bodyPr/>
          <a:lstStyle/>
          <a:p>
            <a:r>
              <a:rPr lang="pt-BR" dirty="0" smtClean="0"/>
              <a:t>Empresa&gt; Segurança&gt; Configurar usuários&gt;</a:t>
            </a:r>
            <a:endParaRPr lang="pt-BR" dirty="0"/>
          </a:p>
        </p:txBody>
      </p:sp>
      <p:pic>
        <p:nvPicPr>
          <p:cNvPr id="7" name="Imagem 6"/>
          <p:cNvPicPr>
            <a:picLocks noChangeAspect="1"/>
          </p:cNvPicPr>
          <p:nvPr/>
        </p:nvPicPr>
        <p:blipFill>
          <a:blip r:embed="rId3"/>
          <a:stretch>
            <a:fillRect/>
          </a:stretch>
        </p:blipFill>
        <p:spPr>
          <a:xfrm>
            <a:off x="767780" y="1693271"/>
            <a:ext cx="2519950" cy="886136"/>
          </a:xfrm>
          <a:prstGeom prst="rect">
            <a:avLst/>
          </a:prstGeom>
        </p:spPr>
      </p:pic>
      <p:sp>
        <p:nvSpPr>
          <p:cNvPr id="8" name="CaixaDeTexto 7"/>
          <p:cNvSpPr txBox="1"/>
          <p:nvPr/>
        </p:nvSpPr>
        <p:spPr>
          <a:xfrm>
            <a:off x="3342701" y="1751618"/>
            <a:ext cx="5100438" cy="769441"/>
          </a:xfrm>
          <a:prstGeom prst="rect">
            <a:avLst/>
          </a:prstGeom>
          <a:noFill/>
        </p:spPr>
        <p:txBody>
          <a:bodyPr wrap="square" rtlCol="0">
            <a:spAutoFit/>
          </a:bodyPr>
          <a:lstStyle/>
          <a:p>
            <a:r>
              <a:rPr lang="pt-BR" sz="1100" dirty="0" smtClean="0"/>
              <a:t>O usuário que estiver habilitado com esta permissão, ao realizar uma manutenção de preços, ou simplesmente entrar dentro do cadastro do produto e clicar em salvar, automaticamente estará replicando estas informações para todas as demais empresas.</a:t>
            </a:r>
            <a:endParaRPr lang="pt-BR" sz="1100" dirty="0"/>
          </a:p>
        </p:txBody>
      </p:sp>
      <p:pic>
        <p:nvPicPr>
          <p:cNvPr id="9" name="Imagem 8"/>
          <p:cNvPicPr>
            <a:picLocks noChangeAspect="1"/>
          </p:cNvPicPr>
          <p:nvPr/>
        </p:nvPicPr>
        <p:blipFill>
          <a:blip r:embed="rId4"/>
          <a:stretch>
            <a:fillRect/>
          </a:stretch>
        </p:blipFill>
        <p:spPr>
          <a:xfrm>
            <a:off x="1723543" y="3677748"/>
            <a:ext cx="5057401" cy="993698"/>
          </a:xfrm>
          <a:prstGeom prst="rect">
            <a:avLst/>
          </a:prstGeom>
        </p:spPr>
      </p:pic>
      <p:sp>
        <p:nvSpPr>
          <p:cNvPr id="10" name="CaixaDeTexto 9"/>
          <p:cNvSpPr txBox="1"/>
          <p:nvPr/>
        </p:nvSpPr>
        <p:spPr>
          <a:xfrm>
            <a:off x="297951" y="2827826"/>
            <a:ext cx="8640566" cy="923330"/>
          </a:xfrm>
          <a:prstGeom prst="rect">
            <a:avLst/>
          </a:prstGeom>
          <a:noFill/>
        </p:spPr>
        <p:txBody>
          <a:bodyPr wrap="square" rtlCol="0">
            <a:spAutoFit/>
          </a:bodyPr>
          <a:lstStyle/>
          <a:p>
            <a:r>
              <a:rPr lang="pt-BR" dirty="0" smtClean="0"/>
              <a:t>Suprimentos&gt; estoque&gt; produtos&gt; Ao cadastrar um produto, mesmo que o usuário não tenha a permissão citada marcada, pode replicar a configuração tributária do item as demais empresas.</a:t>
            </a:r>
            <a:endParaRPr lang="pt-BR" dirty="0"/>
          </a:p>
        </p:txBody>
      </p:sp>
    </p:spTree>
    <p:extLst>
      <p:ext uri="{BB962C8B-B14F-4D97-AF65-F5344CB8AC3E}">
        <p14:creationId xmlns:p14="http://schemas.microsoft.com/office/powerpoint/2010/main" val="3373482349"/>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80786" y="287655"/>
            <a:ext cx="8215606" cy="398994"/>
          </a:xfrm>
        </p:spPr>
        <p:txBody>
          <a:bodyPr/>
          <a:lstStyle/>
          <a:p>
            <a:r>
              <a:rPr lang="pt-BR" sz="2800" dirty="0" smtClean="0"/>
              <a:t>Parâmetros Globais</a:t>
            </a:r>
            <a:endParaRPr lang="pt-BR" sz="2800" dirty="0"/>
          </a:p>
        </p:txBody>
      </p:sp>
      <p:sp>
        <p:nvSpPr>
          <p:cNvPr id="3" name="Espaço Reservado para Número de Slide 2"/>
          <p:cNvSpPr>
            <a:spLocks noGrp="1"/>
          </p:cNvSpPr>
          <p:nvPr>
            <p:ph type="sldNum" sz="quarter" idx="4"/>
          </p:nvPr>
        </p:nvSpPr>
        <p:spPr/>
        <p:txBody>
          <a:bodyPr/>
          <a:lstStyle/>
          <a:p>
            <a:fld id="{45E1CD6A-3B87-4D97-ADBC-0D3947A19743}" type="slidenum">
              <a:rPr lang="pt-BR" smtClean="0"/>
              <a:pPr/>
              <a:t>42</a:t>
            </a:fld>
            <a:endParaRPr lang="pt-BR" dirty="0"/>
          </a:p>
        </p:txBody>
      </p:sp>
      <p:pic>
        <p:nvPicPr>
          <p:cNvPr id="6" name="Imagem 5"/>
          <p:cNvPicPr>
            <a:picLocks noChangeAspect="1"/>
          </p:cNvPicPr>
          <p:nvPr/>
        </p:nvPicPr>
        <p:blipFill>
          <a:blip r:embed="rId2"/>
          <a:stretch>
            <a:fillRect/>
          </a:stretch>
        </p:blipFill>
        <p:spPr>
          <a:xfrm>
            <a:off x="1185509" y="2048610"/>
            <a:ext cx="7004378" cy="2846190"/>
          </a:xfrm>
          <a:prstGeom prst="rect">
            <a:avLst/>
          </a:prstGeom>
          <a:ln>
            <a:noFill/>
          </a:ln>
          <a:effectLst>
            <a:outerShdw blurRad="292100" dist="139700" dir="2700000" algn="tl" rotWithShape="0">
              <a:srgbClr val="333333">
                <a:alpha val="65000"/>
              </a:srgbClr>
            </a:outerShdw>
          </a:effectLst>
        </p:spPr>
      </p:pic>
      <p:sp>
        <p:nvSpPr>
          <p:cNvPr id="4" name="Espaço Reservado para Texto 3"/>
          <p:cNvSpPr>
            <a:spLocks noGrp="1"/>
          </p:cNvSpPr>
          <p:nvPr>
            <p:ph type="body" sz="quarter" idx="10"/>
          </p:nvPr>
        </p:nvSpPr>
        <p:spPr>
          <a:xfrm>
            <a:off x="480787" y="943583"/>
            <a:ext cx="8215606" cy="3754877"/>
          </a:xfrm>
        </p:spPr>
        <p:txBody>
          <a:bodyPr>
            <a:normAutofit/>
          </a:bodyPr>
          <a:lstStyle/>
          <a:p>
            <a:pPr>
              <a:buFont typeface="Wingdings" panose="05000000000000000000" pitchFamily="2" charset="2"/>
              <a:buChar char="§"/>
            </a:pPr>
            <a:r>
              <a:rPr lang="pt-BR" sz="1800" dirty="0" smtClean="0">
                <a:solidFill>
                  <a:schemeClr val="bg2"/>
                </a:solidFill>
                <a:latin typeface="Dosis Bold" panose="02010803020202060003" pitchFamily="2" charset="0"/>
              </a:rPr>
              <a:t>Acesso Restrito &gt; Contabilidade:</a:t>
            </a:r>
          </a:p>
          <a:p>
            <a:pPr marL="0" indent="0">
              <a:buNone/>
            </a:pPr>
            <a:r>
              <a:rPr lang="pt-BR" sz="1400" dirty="0" smtClean="0">
                <a:solidFill>
                  <a:schemeClr val="bg2"/>
                </a:solidFill>
                <a:latin typeface="Dosis Bold" panose="02010803020202060003" pitchFamily="2" charset="0"/>
              </a:rPr>
              <a:t>Impacta diretamente no CMV do produto, se existe o controle real de custo médio, é obrigatório selecionar a opção “C” médio.</a:t>
            </a:r>
            <a:endParaRPr lang="pt-BR" sz="1400" dirty="0">
              <a:solidFill>
                <a:schemeClr val="bg2"/>
              </a:solidFill>
              <a:latin typeface="Dosis Bold" panose="02010803020202060003" pitchFamily="2" charset="0"/>
            </a:endParaRPr>
          </a:p>
        </p:txBody>
      </p:sp>
    </p:spTree>
    <p:extLst>
      <p:ext uri="{BB962C8B-B14F-4D97-AF65-F5344CB8AC3E}">
        <p14:creationId xmlns:p14="http://schemas.microsoft.com/office/powerpoint/2010/main" val="467639358"/>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42026" y="163993"/>
            <a:ext cx="8054366" cy="398994"/>
          </a:xfrm>
        </p:spPr>
        <p:txBody>
          <a:bodyPr/>
          <a:lstStyle/>
          <a:p>
            <a:r>
              <a:rPr lang="pt-BR" sz="2800" dirty="0" smtClean="0"/>
              <a:t>Natureza de Operação</a:t>
            </a:r>
            <a:endParaRPr lang="pt-BR" sz="2800" dirty="0"/>
          </a:p>
        </p:txBody>
      </p:sp>
      <p:sp>
        <p:nvSpPr>
          <p:cNvPr id="3" name="Espaço Reservado para Número de Slide 2"/>
          <p:cNvSpPr>
            <a:spLocks noGrp="1"/>
          </p:cNvSpPr>
          <p:nvPr>
            <p:ph type="sldNum" sz="quarter" idx="4"/>
          </p:nvPr>
        </p:nvSpPr>
        <p:spPr/>
        <p:txBody>
          <a:bodyPr/>
          <a:lstStyle/>
          <a:p>
            <a:fld id="{45E1CD6A-3B87-4D97-ADBC-0D3947A19743}" type="slidenum">
              <a:rPr lang="pt-BR" smtClean="0"/>
              <a:pPr/>
              <a:t>43</a:t>
            </a:fld>
            <a:endParaRPr lang="pt-BR" dirty="0"/>
          </a:p>
        </p:txBody>
      </p:sp>
      <p:sp>
        <p:nvSpPr>
          <p:cNvPr id="4" name="Espaço Reservado para Texto 3"/>
          <p:cNvSpPr>
            <a:spLocks noGrp="1"/>
          </p:cNvSpPr>
          <p:nvPr>
            <p:ph type="body" sz="quarter" idx="10"/>
          </p:nvPr>
        </p:nvSpPr>
        <p:spPr>
          <a:xfrm>
            <a:off x="768485" y="797668"/>
            <a:ext cx="7927908" cy="3929975"/>
          </a:xfrm>
        </p:spPr>
        <p:txBody>
          <a:bodyPr>
            <a:normAutofit/>
          </a:bodyPr>
          <a:lstStyle/>
          <a:p>
            <a:pPr>
              <a:buFont typeface="Wingdings" panose="05000000000000000000" pitchFamily="2" charset="2"/>
              <a:buChar char="§"/>
            </a:pPr>
            <a:r>
              <a:rPr lang="pt-BR" sz="1800" dirty="0" smtClean="0">
                <a:solidFill>
                  <a:schemeClr val="bg2"/>
                </a:solidFill>
                <a:latin typeface="Dosis Bold" panose="02010803020202060003" pitchFamily="2" charset="0"/>
              </a:rPr>
              <a:t>Faturamento -&gt; Cadastros auxiliares - &gt; Natureza de Operação de Entrada:</a:t>
            </a:r>
          </a:p>
          <a:p>
            <a:pPr marL="0" indent="0">
              <a:buNone/>
            </a:pPr>
            <a:r>
              <a:rPr lang="pt-BR" sz="1200" dirty="0" smtClean="0">
                <a:solidFill>
                  <a:schemeClr val="bg2"/>
                </a:solidFill>
                <a:latin typeface="Dosis Bold" panose="02010803020202060003" pitchFamily="2" charset="0"/>
              </a:rPr>
              <a:t>O campo “Atualizar preço de custo por” impacta diretamente no campo “Custo com ICMS” do cadastro do produto. Indiferente da sua configuração o campo “Custo médio do cadastro do produto sempre será atualizado nas movimentações de nota fiscal, conforme formula e configurações existentes.</a:t>
            </a:r>
            <a:endParaRPr lang="pt-BR" sz="1200" dirty="0">
              <a:solidFill>
                <a:schemeClr val="bg2"/>
              </a:solidFill>
              <a:latin typeface="Dosis Bold" panose="02010803020202060003" pitchFamily="2" charset="0"/>
            </a:endParaRPr>
          </a:p>
        </p:txBody>
      </p:sp>
      <p:pic>
        <p:nvPicPr>
          <p:cNvPr id="5" name="Imagem 4"/>
          <p:cNvPicPr>
            <a:picLocks noChangeAspect="1"/>
          </p:cNvPicPr>
          <p:nvPr/>
        </p:nvPicPr>
        <p:blipFill>
          <a:blip r:embed="rId2"/>
          <a:stretch>
            <a:fillRect/>
          </a:stretch>
        </p:blipFill>
        <p:spPr>
          <a:xfrm>
            <a:off x="445534" y="1989675"/>
            <a:ext cx="3752850" cy="2905125"/>
          </a:xfrm>
          <a:prstGeom prst="rect">
            <a:avLst/>
          </a:prstGeom>
        </p:spPr>
      </p:pic>
      <p:pic>
        <p:nvPicPr>
          <p:cNvPr id="7" name="Imagem 6"/>
          <p:cNvPicPr>
            <a:picLocks noChangeAspect="1"/>
          </p:cNvPicPr>
          <p:nvPr/>
        </p:nvPicPr>
        <p:blipFill>
          <a:blip r:embed="rId3"/>
          <a:stretch>
            <a:fillRect/>
          </a:stretch>
        </p:blipFill>
        <p:spPr>
          <a:xfrm>
            <a:off x="4090667" y="2466386"/>
            <a:ext cx="5053334" cy="1095375"/>
          </a:xfrm>
          <a:prstGeom prst="rect">
            <a:avLst/>
          </a:prstGeom>
        </p:spPr>
      </p:pic>
      <p:cxnSp>
        <p:nvCxnSpPr>
          <p:cNvPr id="10" name="Conector angulado 9"/>
          <p:cNvCxnSpPr/>
          <p:nvPr/>
        </p:nvCxnSpPr>
        <p:spPr>
          <a:xfrm>
            <a:off x="3770616" y="2979506"/>
            <a:ext cx="2188395" cy="462731"/>
          </a:xfrm>
          <a:prstGeom prst="bentConnector3">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12" name="Conector angulado 11"/>
          <p:cNvCxnSpPr/>
          <p:nvPr/>
        </p:nvCxnSpPr>
        <p:spPr>
          <a:xfrm flipV="1">
            <a:off x="4006921" y="3442237"/>
            <a:ext cx="2146516" cy="842087"/>
          </a:xfrm>
          <a:prstGeom prst="bentConnector3">
            <a:avLst/>
          </a:prstGeom>
          <a:ln>
            <a:tailEnd type="triangle"/>
          </a:ln>
        </p:spPr>
        <p:style>
          <a:lnRef idx="2">
            <a:schemeClr val="accent1"/>
          </a:lnRef>
          <a:fillRef idx="0">
            <a:schemeClr val="accent1"/>
          </a:fillRef>
          <a:effectRef idx="1">
            <a:schemeClr val="accent1"/>
          </a:effectRef>
          <a:fontRef idx="minor">
            <a:schemeClr val="tx1"/>
          </a:fontRef>
        </p:style>
      </p:cxnSp>
      <p:sp>
        <p:nvSpPr>
          <p:cNvPr id="13" name="CaixaDeTexto 12"/>
          <p:cNvSpPr txBox="1"/>
          <p:nvPr/>
        </p:nvSpPr>
        <p:spPr>
          <a:xfrm>
            <a:off x="5229933" y="3792106"/>
            <a:ext cx="3789412" cy="923330"/>
          </a:xfrm>
          <a:prstGeom prst="rect">
            <a:avLst/>
          </a:prstGeom>
          <a:noFill/>
        </p:spPr>
        <p:txBody>
          <a:bodyPr wrap="square" rtlCol="0">
            <a:spAutoFit/>
          </a:bodyPr>
          <a:lstStyle/>
          <a:p>
            <a:r>
              <a:rPr lang="pt-BR" dirty="0" smtClean="0">
                <a:solidFill>
                  <a:srgbClr val="FF0000"/>
                </a:solidFill>
              </a:rPr>
              <a:t>Indiferente da Configuração, Custo médio sempre irá atualizar nas movimentações!</a:t>
            </a:r>
            <a:endParaRPr lang="pt-BR" dirty="0">
              <a:solidFill>
                <a:srgbClr val="FF0000"/>
              </a:solidFill>
            </a:endParaRPr>
          </a:p>
        </p:txBody>
      </p:sp>
      <p:sp>
        <p:nvSpPr>
          <p:cNvPr id="14" name="CaixaDeTexto 13"/>
          <p:cNvSpPr txBox="1"/>
          <p:nvPr/>
        </p:nvSpPr>
        <p:spPr>
          <a:xfrm>
            <a:off x="1058238" y="4699189"/>
            <a:ext cx="7448764" cy="461665"/>
          </a:xfrm>
          <a:prstGeom prst="rect">
            <a:avLst/>
          </a:prstGeom>
          <a:noFill/>
        </p:spPr>
        <p:txBody>
          <a:bodyPr wrap="square" rtlCol="0">
            <a:spAutoFit/>
          </a:bodyPr>
          <a:lstStyle/>
          <a:p>
            <a:r>
              <a:rPr lang="pt-BR" sz="800" dirty="0" smtClean="0"/>
              <a:t>OBS: Para notas de transferências e remessas de concerto é indicado utilizar preço de custo com ICMS e não atualizar preço de custo (ICMS) já que o médio atualiza sempre</a:t>
            </a:r>
          </a:p>
          <a:p>
            <a:r>
              <a:rPr lang="pt-BR" sz="800" dirty="0" smtClean="0"/>
              <a:t>Nas entradas de notas convencionais recomendamos utilizar preço de custo com ICMS e atualizar por Custo Reposição.</a:t>
            </a:r>
          </a:p>
          <a:p>
            <a:r>
              <a:rPr lang="pt-BR" sz="800" dirty="0" smtClean="0"/>
              <a:t>Apesar das orientações é recomendado sempre acionar um contador do cliente.</a:t>
            </a:r>
          </a:p>
        </p:txBody>
      </p:sp>
    </p:spTree>
    <p:extLst>
      <p:ext uri="{BB962C8B-B14F-4D97-AF65-F5344CB8AC3E}">
        <p14:creationId xmlns:p14="http://schemas.microsoft.com/office/powerpoint/2010/main" val="2262291349"/>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sz="2800" dirty="0" smtClean="0"/>
              <a:t>Configuração Tributária</a:t>
            </a:r>
            <a:br>
              <a:rPr lang="pt-BR" sz="2800" dirty="0" smtClean="0"/>
            </a:br>
            <a:r>
              <a:rPr lang="pt-BR" sz="2800" dirty="0" smtClean="0"/>
              <a:t>ICMS/IPI</a:t>
            </a:r>
            <a:endParaRPr lang="pt-BR" sz="2800" dirty="0"/>
          </a:p>
        </p:txBody>
      </p:sp>
      <p:sp>
        <p:nvSpPr>
          <p:cNvPr id="3" name="Espaço Reservado para Número de Slide 2"/>
          <p:cNvSpPr>
            <a:spLocks noGrp="1"/>
          </p:cNvSpPr>
          <p:nvPr>
            <p:ph type="sldNum" sz="quarter" idx="4"/>
          </p:nvPr>
        </p:nvSpPr>
        <p:spPr/>
        <p:txBody>
          <a:bodyPr/>
          <a:lstStyle/>
          <a:p>
            <a:fld id="{45E1CD6A-3B87-4D97-ADBC-0D3947A19743}" type="slidenum">
              <a:rPr lang="pt-BR" smtClean="0"/>
              <a:pPr/>
              <a:t>44</a:t>
            </a:fld>
            <a:endParaRPr lang="pt-BR" dirty="0"/>
          </a:p>
        </p:txBody>
      </p:sp>
      <p:sp>
        <p:nvSpPr>
          <p:cNvPr id="4" name="Espaço Reservado para Texto 3"/>
          <p:cNvSpPr>
            <a:spLocks noGrp="1"/>
          </p:cNvSpPr>
          <p:nvPr>
            <p:ph type="body" sz="quarter" idx="10"/>
          </p:nvPr>
        </p:nvSpPr>
        <p:spPr>
          <a:xfrm>
            <a:off x="480786" y="716502"/>
            <a:ext cx="8060098" cy="3569382"/>
          </a:xfrm>
        </p:spPr>
        <p:txBody>
          <a:bodyPr/>
          <a:lstStyle/>
          <a:p>
            <a:endParaRPr lang="pt-BR" dirty="0"/>
          </a:p>
          <a:p>
            <a:endParaRPr lang="pt-BR" dirty="0"/>
          </a:p>
        </p:txBody>
      </p:sp>
      <p:pic>
        <p:nvPicPr>
          <p:cNvPr id="5" name="Imagem 4"/>
          <p:cNvPicPr>
            <a:picLocks noChangeAspect="1"/>
          </p:cNvPicPr>
          <p:nvPr/>
        </p:nvPicPr>
        <p:blipFill>
          <a:blip r:embed="rId2"/>
          <a:stretch>
            <a:fillRect/>
          </a:stretch>
        </p:blipFill>
        <p:spPr>
          <a:xfrm>
            <a:off x="25760" y="2341911"/>
            <a:ext cx="4485075" cy="2480881"/>
          </a:xfrm>
          <a:prstGeom prst="rect">
            <a:avLst/>
          </a:prstGeom>
          <a:ln>
            <a:noFill/>
          </a:ln>
          <a:effectLst>
            <a:outerShdw blurRad="292100" dist="139700" dir="2700000" algn="tl" rotWithShape="0">
              <a:srgbClr val="333333">
                <a:alpha val="65000"/>
              </a:srgbClr>
            </a:outerShdw>
          </a:effectLst>
        </p:spPr>
      </p:pic>
      <p:pic>
        <p:nvPicPr>
          <p:cNvPr id="6" name="Imagem 5"/>
          <p:cNvPicPr>
            <a:picLocks noChangeAspect="1"/>
          </p:cNvPicPr>
          <p:nvPr/>
        </p:nvPicPr>
        <p:blipFill>
          <a:blip r:embed="rId3"/>
          <a:stretch>
            <a:fillRect/>
          </a:stretch>
        </p:blipFill>
        <p:spPr>
          <a:xfrm>
            <a:off x="4510835" y="-45021"/>
            <a:ext cx="4517773" cy="5109191"/>
          </a:xfrm>
          <a:prstGeom prst="rect">
            <a:avLst/>
          </a:prstGeom>
        </p:spPr>
      </p:pic>
      <p:sp>
        <p:nvSpPr>
          <p:cNvPr id="7" name="CaixaDeTexto 6"/>
          <p:cNvSpPr txBox="1"/>
          <p:nvPr/>
        </p:nvSpPr>
        <p:spPr>
          <a:xfrm>
            <a:off x="164387" y="1027416"/>
            <a:ext cx="4191856" cy="1323439"/>
          </a:xfrm>
          <a:prstGeom prst="rect">
            <a:avLst/>
          </a:prstGeom>
          <a:noFill/>
        </p:spPr>
        <p:txBody>
          <a:bodyPr wrap="square" rtlCol="0">
            <a:spAutoFit/>
          </a:bodyPr>
          <a:lstStyle/>
          <a:p>
            <a:r>
              <a:rPr lang="pt-BR" sz="1600" dirty="0" smtClean="0"/>
              <a:t>Dentro da Configuração tributária (Suprimentos&gt; estoque&gt; cadastros auxiliares&gt; Configuração tributária) deve-se observar se está ou não habilitado a opção de possibilita credito, e considerar a regra aplicável.</a:t>
            </a:r>
            <a:endParaRPr lang="pt-BR" sz="1600" dirty="0"/>
          </a:p>
        </p:txBody>
      </p:sp>
    </p:spTree>
    <p:extLst>
      <p:ext uri="{BB962C8B-B14F-4D97-AF65-F5344CB8AC3E}">
        <p14:creationId xmlns:p14="http://schemas.microsoft.com/office/powerpoint/2010/main" val="398143486"/>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sz="2800" dirty="0" smtClean="0"/>
              <a:t>Parâmetros Globais – ST no custo</a:t>
            </a:r>
            <a:endParaRPr lang="pt-BR" sz="2800" dirty="0"/>
          </a:p>
        </p:txBody>
      </p:sp>
      <p:sp>
        <p:nvSpPr>
          <p:cNvPr id="3" name="Espaço Reservado para Número de Slide 2"/>
          <p:cNvSpPr>
            <a:spLocks noGrp="1"/>
          </p:cNvSpPr>
          <p:nvPr>
            <p:ph type="sldNum" sz="quarter" idx="4"/>
          </p:nvPr>
        </p:nvSpPr>
        <p:spPr/>
        <p:txBody>
          <a:bodyPr/>
          <a:lstStyle/>
          <a:p>
            <a:fld id="{45E1CD6A-3B87-4D97-ADBC-0D3947A19743}" type="slidenum">
              <a:rPr lang="pt-BR" smtClean="0"/>
              <a:pPr/>
              <a:t>45</a:t>
            </a:fld>
            <a:endParaRPr lang="pt-BR" dirty="0"/>
          </a:p>
        </p:txBody>
      </p:sp>
      <p:sp>
        <p:nvSpPr>
          <p:cNvPr id="4" name="Espaço Reservado para Texto 3"/>
          <p:cNvSpPr>
            <a:spLocks noGrp="1"/>
          </p:cNvSpPr>
          <p:nvPr>
            <p:ph type="body" sz="quarter" idx="10"/>
          </p:nvPr>
        </p:nvSpPr>
        <p:spPr>
          <a:xfrm>
            <a:off x="417043" y="729671"/>
            <a:ext cx="8215606" cy="1091052"/>
          </a:xfrm>
        </p:spPr>
        <p:txBody>
          <a:bodyPr/>
          <a:lstStyle/>
          <a:p>
            <a:pPr>
              <a:buFont typeface="Wingdings" panose="05000000000000000000" pitchFamily="2" charset="2"/>
              <a:buChar char="§"/>
            </a:pPr>
            <a:r>
              <a:rPr lang="pt-BR" sz="1800" dirty="0" smtClean="0">
                <a:solidFill>
                  <a:schemeClr val="bg2"/>
                </a:solidFill>
                <a:latin typeface="Dosis Bold" panose="02010803020202060003" pitchFamily="2" charset="0"/>
              </a:rPr>
              <a:t>Acesso Restrito &gt; Estoque “Adicionar o valor do ICMS ST ao custo médio.</a:t>
            </a:r>
          </a:p>
          <a:p>
            <a:pPr marL="0" indent="0">
              <a:buNone/>
            </a:pPr>
            <a:r>
              <a:rPr lang="pt-BR" sz="1400" dirty="0" smtClean="0">
                <a:solidFill>
                  <a:schemeClr val="bg2"/>
                </a:solidFill>
                <a:latin typeface="Dosis Bold" panose="02010803020202060003" pitchFamily="2" charset="0"/>
              </a:rPr>
              <a:t>Existe uma conceitos diferentes em relação a definição de custo ou despesa para ICMS/ST. Por isso existe um parâmetro em que define se deve ou não considerar este valor ao custo do produto.</a:t>
            </a:r>
          </a:p>
          <a:p>
            <a:endParaRPr lang="pt-BR" dirty="0" smtClean="0"/>
          </a:p>
          <a:p>
            <a:endParaRPr lang="pt-BR" dirty="0" smtClean="0"/>
          </a:p>
          <a:p>
            <a:endParaRPr lang="pt-BR" dirty="0"/>
          </a:p>
          <a:p>
            <a:endParaRPr lang="pt-BR" dirty="0" smtClean="0"/>
          </a:p>
          <a:p>
            <a:endParaRPr lang="pt-BR" dirty="0"/>
          </a:p>
          <a:p>
            <a:endParaRPr lang="pt-BR" dirty="0" smtClean="0"/>
          </a:p>
        </p:txBody>
      </p:sp>
      <p:pic>
        <p:nvPicPr>
          <p:cNvPr id="8" name="Imagem 7"/>
          <p:cNvPicPr>
            <a:picLocks noChangeAspect="1"/>
          </p:cNvPicPr>
          <p:nvPr/>
        </p:nvPicPr>
        <p:blipFill>
          <a:blip r:embed="rId2"/>
          <a:stretch>
            <a:fillRect/>
          </a:stretch>
        </p:blipFill>
        <p:spPr>
          <a:xfrm>
            <a:off x="2585490" y="1987407"/>
            <a:ext cx="3549940" cy="2563846"/>
          </a:xfrm>
          <a:prstGeom prst="rect">
            <a:avLst/>
          </a:prstGeom>
          <a:effectLst>
            <a:outerShdw blurRad="50800" dist="38100" dir="2700000" algn="tl" rotWithShape="0">
              <a:prstClr val="black">
                <a:alpha val="40000"/>
              </a:prstClr>
            </a:outerShdw>
          </a:effectLst>
        </p:spPr>
      </p:pic>
      <p:sp>
        <p:nvSpPr>
          <p:cNvPr id="9" name="Retângulo de cantos arredondados 8"/>
          <p:cNvSpPr/>
          <p:nvPr/>
        </p:nvSpPr>
        <p:spPr>
          <a:xfrm>
            <a:off x="2710637" y="4281628"/>
            <a:ext cx="3628417" cy="336453"/>
          </a:xfrm>
          <a:prstGeom prst="roundRect">
            <a:avLst/>
          </a:prstGeom>
          <a:no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pt-BR"/>
          </a:p>
        </p:txBody>
      </p:sp>
    </p:spTree>
    <p:extLst>
      <p:ext uri="{BB962C8B-B14F-4D97-AF65-F5344CB8AC3E}">
        <p14:creationId xmlns:p14="http://schemas.microsoft.com/office/powerpoint/2010/main" val="127467955"/>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dirty="0"/>
              <a:t>Parâmetros Globais – ST no custo</a:t>
            </a:r>
          </a:p>
        </p:txBody>
      </p:sp>
      <p:sp>
        <p:nvSpPr>
          <p:cNvPr id="3" name="Espaço Reservado para Número de Slide 2"/>
          <p:cNvSpPr>
            <a:spLocks noGrp="1"/>
          </p:cNvSpPr>
          <p:nvPr>
            <p:ph type="sldNum" sz="quarter" idx="4"/>
          </p:nvPr>
        </p:nvSpPr>
        <p:spPr/>
        <p:txBody>
          <a:bodyPr/>
          <a:lstStyle/>
          <a:p>
            <a:fld id="{45E1CD6A-3B87-4D97-ADBC-0D3947A19743}" type="slidenum">
              <a:rPr lang="pt-BR" smtClean="0"/>
              <a:pPr/>
              <a:t>46</a:t>
            </a:fld>
            <a:endParaRPr lang="pt-BR" dirty="0"/>
          </a:p>
        </p:txBody>
      </p:sp>
      <p:sp>
        <p:nvSpPr>
          <p:cNvPr id="4" name="Espaço Reservado para Texto 3"/>
          <p:cNvSpPr>
            <a:spLocks noGrp="1"/>
          </p:cNvSpPr>
          <p:nvPr>
            <p:ph type="body" sz="quarter" idx="10"/>
          </p:nvPr>
        </p:nvSpPr>
        <p:spPr/>
        <p:txBody>
          <a:bodyPr/>
          <a:lstStyle/>
          <a:p>
            <a:r>
              <a:rPr lang="pt-BR" dirty="0" smtClean="0"/>
              <a:t>Dentro da Configuração tributária, ao selecionar no detalhamento uma natureza de operação de  entrada, existe um parâmetro:</a:t>
            </a:r>
          </a:p>
          <a:p>
            <a:endParaRPr lang="pt-BR" dirty="0"/>
          </a:p>
          <a:p>
            <a:endParaRPr lang="pt-BR" dirty="0" smtClean="0"/>
          </a:p>
          <a:p>
            <a:endParaRPr lang="pt-BR" dirty="0"/>
          </a:p>
          <a:p>
            <a:r>
              <a:rPr lang="pt-BR" dirty="0" smtClean="0"/>
              <a:t>Deve estar marcado se deseja que o ST faça parte do custo médio do produto.</a:t>
            </a:r>
          </a:p>
          <a:p>
            <a:r>
              <a:rPr lang="pt-BR" dirty="0" smtClean="0"/>
              <a:t>Lembrando também que o produto precisa ter uma CST de ST, e suas respectivas alíquotas de ICMS estadual e Interestadual + Margem.</a:t>
            </a:r>
            <a:endParaRPr lang="pt-BR" dirty="0"/>
          </a:p>
        </p:txBody>
      </p:sp>
      <p:sp>
        <p:nvSpPr>
          <p:cNvPr id="5" name="Espaço Reservado para Texto 4"/>
          <p:cNvSpPr>
            <a:spLocks noGrp="1"/>
          </p:cNvSpPr>
          <p:nvPr>
            <p:ph type="body" sz="quarter" idx="11"/>
          </p:nvPr>
        </p:nvSpPr>
        <p:spPr/>
        <p:txBody>
          <a:bodyPr/>
          <a:lstStyle/>
          <a:p>
            <a:r>
              <a:rPr lang="pt-BR" dirty="0" smtClean="0"/>
              <a:t>Suprimentos&gt; estoque&gt; cadastros auxiliares&gt; Configuração tributária</a:t>
            </a:r>
            <a:endParaRPr lang="pt-BR" dirty="0"/>
          </a:p>
        </p:txBody>
      </p:sp>
      <p:pic>
        <p:nvPicPr>
          <p:cNvPr id="6" name="Imagem 5"/>
          <p:cNvPicPr>
            <a:picLocks noChangeAspect="1"/>
          </p:cNvPicPr>
          <p:nvPr/>
        </p:nvPicPr>
        <p:blipFill>
          <a:blip r:embed="rId2"/>
          <a:stretch>
            <a:fillRect/>
          </a:stretch>
        </p:blipFill>
        <p:spPr>
          <a:xfrm>
            <a:off x="1140830" y="1934762"/>
            <a:ext cx="5705475" cy="390525"/>
          </a:xfrm>
          <a:prstGeom prst="rect">
            <a:avLst/>
          </a:prstGeom>
        </p:spPr>
      </p:pic>
    </p:spTree>
    <p:extLst>
      <p:ext uri="{BB962C8B-B14F-4D97-AF65-F5344CB8AC3E}">
        <p14:creationId xmlns:p14="http://schemas.microsoft.com/office/powerpoint/2010/main" val="3064247799"/>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dirty="0" smtClean="0"/>
              <a:t>DIFA</a:t>
            </a:r>
            <a:endParaRPr lang="pt-BR" dirty="0"/>
          </a:p>
        </p:txBody>
      </p:sp>
      <p:sp>
        <p:nvSpPr>
          <p:cNvPr id="3" name="Espaço Reservado para Número de Slide 2"/>
          <p:cNvSpPr>
            <a:spLocks noGrp="1"/>
          </p:cNvSpPr>
          <p:nvPr>
            <p:ph type="sldNum" sz="quarter" idx="4"/>
          </p:nvPr>
        </p:nvSpPr>
        <p:spPr/>
        <p:txBody>
          <a:bodyPr/>
          <a:lstStyle/>
          <a:p>
            <a:fld id="{45E1CD6A-3B87-4D97-ADBC-0D3947A19743}" type="slidenum">
              <a:rPr lang="pt-BR" smtClean="0"/>
              <a:pPr/>
              <a:t>47</a:t>
            </a:fld>
            <a:endParaRPr lang="pt-BR" dirty="0"/>
          </a:p>
        </p:txBody>
      </p:sp>
      <p:sp>
        <p:nvSpPr>
          <p:cNvPr id="4" name="Espaço Reservado para Texto 3"/>
          <p:cNvSpPr>
            <a:spLocks noGrp="1"/>
          </p:cNvSpPr>
          <p:nvPr>
            <p:ph type="body" sz="quarter" idx="10"/>
          </p:nvPr>
        </p:nvSpPr>
        <p:spPr>
          <a:xfrm>
            <a:off x="480787" y="1127732"/>
            <a:ext cx="8215606" cy="1142857"/>
          </a:xfrm>
        </p:spPr>
        <p:txBody>
          <a:bodyPr/>
          <a:lstStyle/>
          <a:p>
            <a:r>
              <a:rPr lang="pt-BR" dirty="0" smtClean="0"/>
              <a:t>Acesso Restrito&gt; estoque&gt; após habilitar “ Empresa Utiliza cálculo de diferencia de alíquota de ICMS” abre  os campos “</a:t>
            </a:r>
            <a:r>
              <a:rPr lang="pt-BR" dirty="0"/>
              <a:t>Base de cálculo para o diferencial de alíquota de </a:t>
            </a:r>
            <a:r>
              <a:rPr lang="pt-BR" dirty="0" smtClean="0"/>
              <a:t>ICMS” e “</a:t>
            </a:r>
            <a:r>
              <a:rPr lang="pt-BR" dirty="0"/>
              <a:t>Adicionar o diferencial de alíquota de ICMS ao custo médio </a:t>
            </a:r>
            <a:r>
              <a:rPr lang="pt-BR" dirty="0" smtClean="0"/>
              <a:t>”</a:t>
            </a:r>
            <a:endParaRPr lang="pt-BR" dirty="0"/>
          </a:p>
        </p:txBody>
      </p:sp>
      <p:pic>
        <p:nvPicPr>
          <p:cNvPr id="8" name="Imagem 7"/>
          <p:cNvPicPr>
            <a:picLocks noChangeAspect="1"/>
          </p:cNvPicPr>
          <p:nvPr/>
        </p:nvPicPr>
        <p:blipFill>
          <a:blip r:embed="rId2"/>
          <a:stretch>
            <a:fillRect/>
          </a:stretch>
        </p:blipFill>
        <p:spPr>
          <a:xfrm>
            <a:off x="473789" y="2106680"/>
            <a:ext cx="4114800" cy="1914525"/>
          </a:xfrm>
          <a:prstGeom prst="rect">
            <a:avLst/>
          </a:prstGeom>
        </p:spPr>
      </p:pic>
      <p:pic>
        <p:nvPicPr>
          <p:cNvPr id="7" name="Imagem 6"/>
          <p:cNvPicPr>
            <a:picLocks noChangeAspect="1"/>
          </p:cNvPicPr>
          <p:nvPr/>
        </p:nvPicPr>
        <p:blipFill>
          <a:blip r:embed="rId3"/>
          <a:stretch>
            <a:fillRect/>
          </a:stretch>
        </p:blipFill>
        <p:spPr>
          <a:xfrm>
            <a:off x="4237429" y="2519587"/>
            <a:ext cx="4810125" cy="1219200"/>
          </a:xfrm>
          <a:prstGeom prst="rect">
            <a:avLst/>
          </a:prstGeom>
        </p:spPr>
      </p:pic>
    </p:spTree>
    <p:extLst>
      <p:ext uri="{BB962C8B-B14F-4D97-AF65-F5344CB8AC3E}">
        <p14:creationId xmlns:p14="http://schemas.microsoft.com/office/powerpoint/2010/main" val="3388649881"/>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dirty="0" smtClean="0"/>
              <a:t>Manutenção do Custo médio</a:t>
            </a:r>
            <a:endParaRPr lang="pt-BR" dirty="0"/>
          </a:p>
        </p:txBody>
      </p:sp>
      <p:sp>
        <p:nvSpPr>
          <p:cNvPr id="3" name="Espaço Reservado para Número de Slide 2"/>
          <p:cNvSpPr>
            <a:spLocks noGrp="1"/>
          </p:cNvSpPr>
          <p:nvPr>
            <p:ph type="sldNum" sz="quarter" idx="4"/>
          </p:nvPr>
        </p:nvSpPr>
        <p:spPr/>
        <p:txBody>
          <a:bodyPr/>
          <a:lstStyle/>
          <a:p>
            <a:fld id="{45E1CD6A-3B87-4D97-ADBC-0D3947A19743}" type="slidenum">
              <a:rPr lang="pt-BR" smtClean="0"/>
              <a:pPr/>
              <a:t>48</a:t>
            </a:fld>
            <a:endParaRPr lang="pt-BR" dirty="0"/>
          </a:p>
        </p:txBody>
      </p:sp>
      <p:sp>
        <p:nvSpPr>
          <p:cNvPr id="4" name="Espaço Reservado para Texto 3"/>
          <p:cNvSpPr>
            <a:spLocks noGrp="1"/>
          </p:cNvSpPr>
          <p:nvPr>
            <p:ph type="body" sz="quarter" idx="10"/>
          </p:nvPr>
        </p:nvSpPr>
        <p:spPr>
          <a:xfrm>
            <a:off x="480787" y="904126"/>
            <a:ext cx="8215606" cy="3381757"/>
          </a:xfrm>
        </p:spPr>
        <p:txBody>
          <a:bodyPr>
            <a:normAutofit fontScale="77500" lnSpcReduction="20000"/>
          </a:bodyPr>
          <a:lstStyle/>
          <a:p>
            <a:r>
              <a:rPr lang="pt-BR" dirty="0"/>
              <a:t>Existe a possibilidade de imputar um custo médio dentro do sistema, via banco de dados. Para isso deve ser aberto um chamado com uma planilha de todos os produtos os quais deseja imputar </a:t>
            </a:r>
            <a:r>
              <a:rPr lang="pt-BR" dirty="0" err="1"/>
              <a:t>ex</a:t>
            </a:r>
            <a:r>
              <a:rPr lang="pt-BR" dirty="0"/>
              <a:t>: </a:t>
            </a:r>
            <a:r>
              <a:rPr lang="pt-BR" dirty="0" err="1"/>
              <a:t>Cód</a:t>
            </a:r>
            <a:r>
              <a:rPr lang="pt-BR" dirty="0"/>
              <a:t> do produto X custo médio, ou </a:t>
            </a:r>
            <a:r>
              <a:rPr lang="pt-BR" dirty="0" err="1"/>
              <a:t>cód</a:t>
            </a:r>
            <a:r>
              <a:rPr lang="pt-BR" dirty="0"/>
              <a:t> de barras X custo médio” Para este serviço é cobrado 2h técnicas por empresa</a:t>
            </a:r>
            <a:r>
              <a:rPr lang="pt-BR" dirty="0" smtClean="0"/>
              <a:t>.</a:t>
            </a:r>
          </a:p>
          <a:p>
            <a:pPr marL="0" indent="0">
              <a:buNone/>
            </a:pPr>
            <a:r>
              <a:rPr lang="pt-BR" dirty="0" smtClean="0"/>
              <a:t>“Atualizar o custo médio do portal XX empresa XX conforme planilha em anexo” A planilha deve conter apenas estas 2 colunas.</a:t>
            </a:r>
            <a:endParaRPr lang="pt-BR" dirty="0"/>
          </a:p>
          <a:p>
            <a:endParaRPr lang="pt-BR" dirty="0"/>
          </a:p>
          <a:p>
            <a:r>
              <a:rPr lang="pt-BR" dirty="0"/>
              <a:t>Após este serviço, o custo médio é imputado, e as novas entradas consideram o mesmo na formação custo a cada nova entrada</a:t>
            </a:r>
            <a:r>
              <a:rPr lang="pt-BR" dirty="0" smtClean="0"/>
              <a:t>.</a:t>
            </a:r>
          </a:p>
          <a:p>
            <a:endParaRPr lang="pt-BR" dirty="0"/>
          </a:p>
          <a:p>
            <a:r>
              <a:rPr lang="pt-BR" dirty="0" smtClean="0"/>
              <a:t>Existe também a possibilidade de realizar um recalculo de custo médio de um produto especifico, ou de todo portal. Para esta alternativa na primeira vez, não há custos, no entanto o sistema irá aplicar a regra do custo médio existente, e respeitar as configurações realizadas no momento do recalculo. Antes de aplicar em um portal inteiro é recomendado aplicar ao menos em 3 produtos para se ter uma analise se realmente irá atender a necessidade do cliente.</a:t>
            </a:r>
          </a:p>
          <a:p>
            <a:endParaRPr lang="pt-BR" dirty="0" smtClean="0"/>
          </a:p>
          <a:p>
            <a:r>
              <a:rPr lang="pt-BR" dirty="0" smtClean="0"/>
              <a:t>Em caso de aplicar o recalculo, e solicitante perceber que faltou alguma configuração, para refazer este trabalho no portal inteiro será cobrado 2h técnicas pelo serviço, assim também será cobrado caso seja necessário voltar o </a:t>
            </a:r>
            <a:r>
              <a:rPr lang="pt-BR" dirty="0" err="1" smtClean="0"/>
              <a:t>becap</a:t>
            </a:r>
            <a:r>
              <a:rPr lang="pt-BR" dirty="0" smtClean="0"/>
              <a:t> do recalculo. Lembrando que para voltar o </a:t>
            </a:r>
            <a:r>
              <a:rPr lang="pt-BR" dirty="0" err="1" smtClean="0"/>
              <a:t>becap</a:t>
            </a:r>
            <a:r>
              <a:rPr lang="pt-BR" dirty="0" smtClean="0"/>
              <a:t> será possível somente se solicitado no mesmo dia. (a mesma regra vale para o item anterior.</a:t>
            </a:r>
          </a:p>
          <a:p>
            <a:endParaRPr lang="pt-BR" dirty="0"/>
          </a:p>
          <a:p>
            <a:r>
              <a:rPr lang="pt-BR" dirty="0" smtClean="0"/>
              <a:t>Ou se preferir pode utilizar o relatório de manutenção e aplicar manualmente,</a:t>
            </a:r>
            <a:endParaRPr lang="pt-BR" dirty="0"/>
          </a:p>
          <a:p>
            <a:endParaRPr lang="pt-BR" dirty="0"/>
          </a:p>
        </p:txBody>
      </p:sp>
    </p:spTree>
    <p:extLst>
      <p:ext uri="{BB962C8B-B14F-4D97-AF65-F5344CB8AC3E}">
        <p14:creationId xmlns:p14="http://schemas.microsoft.com/office/powerpoint/2010/main" val="3857667192"/>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dirty="0" smtClean="0"/>
              <a:t>Exemplo de CMP (calculo de custo médio)</a:t>
            </a:r>
            <a:endParaRPr lang="pt-BR" dirty="0"/>
          </a:p>
        </p:txBody>
      </p:sp>
      <p:sp>
        <p:nvSpPr>
          <p:cNvPr id="3" name="Espaço Reservado para Número de Slide 2"/>
          <p:cNvSpPr>
            <a:spLocks noGrp="1"/>
          </p:cNvSpPr>
          <p:nvPr>
            <p:ph type="sldNum" sz="quarter" idx="4"/>
          </p:nvPr>
        </p:nvSpPr>
        <p:spPr/>
        <p:txBody>
          <a:bodyPr/>
          <a:lstStyle/>
          <a:p>
            <a:fld id="{45E1CD6A-3B87-4D97-ADBC-0D3947A19743}" type="slidenum">
              <a:rPr lang="pt-BR" smtClean="0"/>
              <a:pPr/>
              <a:t>49</a:t>
            </a:fld>
            <a:endParaRPr lang="pt-BR" dirty="0"/>
          </a:p>
        </p:txBody>
      </p:sp>
      <p:pic>
        <p:nvPicPr>
          <p:cNvPr id="6" name="Imagem 5"/>
          <p:cNvPicPr>
            <a:picLocks noChangeAspect="1"/>
          </p:cNvPicPr>
          <p:nvPr/>
        </p:nvPicPr>
        <p:blipFill>
          <a:blip r:embed="rId2"/>
          <a:stretch>
            <a:fillRect/>
          </a:stretch>
        </p:blipFill>
        <p:spPr>
          <a:xfrm>
            <a:off x="1861978" y="2181107"/>
            <a:ext cx="5124450" cy="2114550"/>
          </a:xfrm>
          <a:prstGeom prst="rect">
            <a:avLst/>
          </a:prstGeom>
        </p:spPr>
      </p:pic>
      <p:sp>
        <p:nvSpPr>
          <p:cNvPr id="4" name="CaixaDeTexto 3"/>
          <p:cNvSpPr txBox="1"/>
          <p:nvPr/>
        </p:nvSpPr>
        <p:spPr>
          <a:xfrm>
            <a:off x="708917" y="1171254"/>
            <a:ext cx="8065213" cy="646331"/>
          </a:xfrm>
          <a:prstGeom prst="rect">
            <a:avLst/>
          </a:prstGeom>
          <a:noFill/>
        </p:spPr>
        <p:txBody>
          <a:bodyPr wrap="square" rtlCol="0">
            <a:spAutoFit/>
          </a:bodyPr>
          <a:lstStyle/>
          <a:p>
            <a:r>
              <a:rPr lang="pt-BR" dirty="0" smtClean="0"/>
              <a:t>Com base no conteúdo deste treinamento, agora podemos ver esta formula com uma nova visão. Considerando as parametrizações e regras tributárias.</a:t>
            </a:r>
            <a:endParaRPr lang="pt-BR" dirty="0"/>
          </a:p>
        </p:txBody>
      </p:sp>
    </p:spTree>
    <p:extLst>
      <p:ext uri="{BB962C8B-B14F-4D97-AF65-F5344CB8AC3E}">
        <p14:creationId xmlns:p14="http://schemas.microsoft.com/office/powerpoint/2010/main" val="180268149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ço Reservado para Número de Slide 2"/>
          <p:cNvSpPr>
            <a:spLocks noGrp="1"/>
          </p:cNvSpPr>
          <p:nvPr>
            <p:ph type="sldNum" sz="quarter" idx="4"/>
          </p:nvPr>
        </p:nvSpPr>
        <p:spPr/>
        <p:txBody>
          <a:bodyPr/>
          <a:lstStyle/>
          <a:p>
            <a:fld id="{45E1CD6A-3B87-4D97-ADBC-0D3947A19743}" type="slidenum">
              <a:rPr lang="pt-BR" smtClean="0"/>
              <a:pPr/>
              <a:t>5</a:t>
            </a:fld>
            <a:endParaRPr lang="pt-BR" dirty="0"/>
          </a:p>
        </p:txBody>
      </p:sp>
      <p:sp>
        <p:nvSpPr>
          <p:cNvPr id="6" name="Título 5"/>
          <p:cNvSpPr>
            <a:spLocks noGrp="1"/>
          </p:cNvSpPr>
          <p:nvPr>
            <p:ph type="title" idx="4294967295"/>
          </p:nvPr>
        </p:nvSpPr>
        <p:spPr>
          <a:xfrm>
            <a:off x="339725" y="68263"/>
            <a:ext cx="8804275" cy="4754562"/>
          </a:xfrm>
        </p:spPr>
        <p:txBody>
          <a:bodyPr/>
          <a:lstStyle/>
          <a:p>
            <a:r>
              <a:rPr lang="pt-BR" dirty="0" smtClean="0"/>
              <a:t>          </a:t>
            </a:r>
            <a:br>
              <a:rPr lang="pt-BR" dirty="0" smtClean="0"/>
            </a:br>
            <a:r>
              <a:rPr lang="pt-BR" dirty="0"/>
              <a:t> </a:t>
            </a:r>
            <a:r>
              <a:rPr lang="pt-BR" dirty="0" smtClean="0"/>
              <a:t>       </a:t>
            </a:r>
            <a:r>
              <a:rPr lang="pt-BR" dirty="0"/>
              <a:t/>
            </a:r>
            <a:br>
              <a:rPr lang="pt-BR" dirty="0"/>
            </a:br>
            <a:endParaRPr lang="pt-BR" dirty="0"/>
          </a:p>
        </p:txBody>
      </p:sp>
      <p:pic>
        <p:nvPicPr>
          <p:cNvPr id="7" name="Imagem 6"/>
          <p:cNvPicPr>
            <a:picLocks noChangeAspect="1"/>
          </p:cNvPicPr>
          <p:nvPr/>
        </p:nvPicPr>
        <p:blipFill>
          <a:blip r:embed="rId2"/>
          <a:stretch>
            <a:fillRect/>
          </a:stretch>
        </p:blipFill>
        <p:spPr>
          <a:xfrm>
            <a:off x="1313234" y="240795"/>
            <a:ext cx="6439711" cy="4606245"/>
          </a:xfrm>
          <a:prstGeom prst="rect">
            <a:avLst/>
          </a:prstGeom>
        </p:spPr>
      </p:pic>
    </p:spTree>
    <p:extLst>
      <p:ext uri="{BB962C8B-B14F-4D97-AF65-F5344CB8AC3E}">
        <p14:creationId xmlns:p14="http://schemas.microsoft.com/office/powerpoint/2010/main" val="3184331924"/>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dirty="0" smtClean="0"/>
              <a:t>Termos Gerenciais Usados no Sistema</a:t>
            </a:r>
            <a:endParaRPr lang="pt-BR" dirty="0"/>
          </a:p>
        </p:txBody>
      </p:sp>
    </p:spTree>
    <p:extLst>
      <p:ext uri="{BB962C8B-B14F-4D97-AF65-F5344CB8AC3E}">
        <p14:creationId xmlns:p14="http://schemas.microsoft.com/office/powerpoint/2010/main" val="1912381284"/>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sz="2800" dirty="0" smtClean="0"/>
              <a:t>Custo ICMS</a:t>
            </a:r>
            <a:endParaRPr lang="pt-BR" sz="2800" dirty="0"/>
          </a:p>
        </p:txBody>
      </p:sp>
      <p:sp>
        <p:nvSpPr>
          <p:cNvPr id="3" name="Espaço Reservado para Número de Slide 2"/>
          <p:cNvSpPr>
            <a:spLocks noGrp="1"/>
          </p:cNvSpPr>
          <p:nvPr>
            <p:ph type="sldNum" sz="quarter" idx="4"/>
          </p:nvPr>
        </p:nvSpPr>
        <p:spPr/>
        <p:txBody>
          <a:bodyPr/>
          <a:lstStyle/>
          <a:p>
            <a:fld id="{45E1CD6A-3B87-4D97-ADBC-0D3947A19743}" type="slidenum">
              <a:rPr lang="pt-BR" smtClean="0"/>
              <a:pPr/>
              <a:t>51</a:t>
            </a:fld>
            <a:endParaRPr lang="pt-BR" dirty="0"/>
          </a:p>
        </p:txBody>
      </p:sp>
      <p:sp>
        <p:nvSpPr>
          <p:cNvPr id="4" name="Espaço Reservado para Texto 3"/>
          <p:cNvSpPr>
            <a:spLocks noGrp="1"/>
          </p:cNvSpPr>
          <p:nvPr>
            <p:ph type="body" sz="quarter" idx="10"/>
          </p:nvPr>
        </p:nvSpPr>
        <p:spPr>
          <a:xfrm>
            <a:off x="480787" y="1196502"/>
            <a:ext cx="8517298" cy="3501958"/>
          </a:xfrm>
        </p:spPr>
        <p:txBody>
          <a:bodyPr>
            <a:noAutofit/>
          </a:bodyPr>
          <a:lstStyle/>
          <a:p>
            <a:pPr marL="0" indent="0">
              <a:lnSpc>
                <a:spcPct val="100000"/>
              </a:lnSpc>
              <a:buNone/>
            </a:pPr>
            <a:r>
              <a:rPr lang="pt-BR" sz="1800" dirty="0" smtClean="0">
                <a:solidFill>
                  <a:schemeClr val="bg2"/>
                </a:solidFill>
                <a:latin typeface="Dosis Bold" panose="02010803020202060003" pitchFamily="2" charset="0"/>
              </a:rPr>
              <a:t>Esta </a:t>
            </a:r>
            <a:r>
              <a:rPr lang="pt-BR" sz="1800" dirty="0">
                <a:solidFill>
                  <a:schemeClr val="bg2"/>
                </a:solidFill>
                <a:latin typeface="Dosis Bold" panose="02010803020202060003" pitchFamily="2" charset="0"/>
              </a:rPr>
              <a:t>nomenclatura </a:t>
            </a:r>
            <a:r>
              <a:rPr lang="pt-BR" sz="1800" dirty="0" smtClean="0">
                <a:solidFill>
                  <a:schemeClr val="bg2"/>
                </a:solidFill>
                <a:latin typeface="Dosis Bold" panose="02010803020202060003" pitchFamily="2" charset="0"/>
              </a:rPr>
              <a:t>é </a:t>
            </a:r>
            <a:r>
              <a:rPr lang="pt-BR" sz="1800" dirty="0">
                <a:solidFill>
                  <a:schemeClr val="bg2"/>
                </a:solidFill>
                <a:latin typeface="Dosis Bold" panose="02010803020202060003" pitchFamily="2" charset="0"/>
              </a:rPr>
              <a:t>utilizada pelo sistema </a:t>
            </a:r>
            <a:r>
              <a:rPr lang="pt-BR" sz="1800" dirty="0" err="1">
                <a:solidFill>
                  <a:schemeClr val="bg2"/>
                </a:solidFill>
                <a:latin typeface="Dosis Bold" panose="02010803020202060003" pitchFamily="2" charset="0"/>
              </a:rPr>
              <a:t>Linx</a:t>
            </a:r>
            <a:r>
              <a:rPr lang="pt-BR" sz="1800" dirty="0">
                <a:solidFill>
                  <a:schemeClr val="bg2"/>
                </a:solidFill>
                <a:latin typeface="Dosis Bold" panose="02010803020202060003" pitchFamily="2" charset="0"/>
              </a:rPr>
              <a:t> </a:t>
            </a:r>
            <a:r>
              <a:rPr lang="pt-BR" sz="1800" dirty="0" err="1">
                <a:solidFill>
                  <a:schemeClr val="bg2"/>
                </a:solidFill>
                <a:latin typeface="Dosis Bold" panose="02010803020202060003" pitchFamily="2" charset="0"/>
              </a:rPr>
              <a:t>Microvix|ERP</a:t>
            </a:r>
            <a:r>
              <a:rPr lang="pt-BR" sz="1800" dirty="0">
                <a:solidFill>
                  <a:schemeClr val="bg2"/>
                </a:solidFill>
                <a:latin typeface="Dosis Bold" panose="02010803020202060003" pitchFamily="2" charset="0"/>
              </a:rPr>
              <a:t> no cadastro </a:t>
            </a:r>
            <a:r>
              <a:rPr lang="pt-BR" sz="1800" dirty="0" smtClean="0">
                <a:solidFill>
                  <a:schemeClr val="bg2"/>
                </a:solidFill>
                <a:latin typeface="Dosis Bold" panose="02010803020202060003" pitchFamily="2" charset="0"/>
              </a:rPr>
              <a:t>do produto</a:t>
            </a:r>
            <a:r>
              <a:rPr lang="pt-BR" sz="1800" dirty="0">
                <a:solidFill>
                  <a:schemeClr val="bg2"/>
                </a:solidFill>
                <a:latin typeface="Dosis Bold" panose="02010803020202060003" pitchFamily="2" charset="0"/>
              </a:rPr>
              <a:t>, </a:t>
            </a:r>
            <a:r>
              <a:rPr lang="pt-BR" sz="1800" dirty="0" smtClean="0">
                <a:solidFill>
                  <a:schemeClr val="bg2"/>
                </a:solidFill>
                <a:latin typeface="Dosis Bold" panose="02010803020202060003" pitchFamily="2" charset="0"/>
              </a:rPr>
              <a:t>para </a:t>
            </a:r>
            <a:r>
              <a:rPr lang="pt-BR" sz="1800" dirty="0">
                <a:solidFill>
                  <a:schemeClr val="bg2"/>
                </a:solidFill>
                <a:latin typeface="Dosis Bold" panose="02010803020202060003" pitchFamily="2" charset="0"/>
              </a:rPr>
              <a:t>formação do preço de </a:t>
            </a:r>
            <a:r>
              <a:rPr lang="pt-BR" sz="1800" dirty="0" smtClean="0">
                <a:solidFill>
                  <a:schemeClr val="bg2"/>
                </a:solidFill>
                <a:latin typeface="Dosis Bold" panose="02010803020202060003" pitchFamily="2" charset="0"/>
              </a:rPr>
              <a:t>venda.</a:t>
            </a:r>
          </a:p>
          <a:p>
            <a:pPr marL="0" indent="0">
              <a:lnSpc>
                <a:spcPct val="200000"/>
              </a:lnSpc>
              <a:buNone/>
            </a:pPr>
            <a:r>
              <a:rPr lang="pt-BR" sz="1800" dirty="0" smtClean="0">
                <a:solidFill>
                  <a:schemeClr val="bg2"/>
                </a:solidFill>
                <a:latin typeface="Dosis Bold" panose="02010803020202060003" pitchFamily="2" charset="0"/>
              </a:rPr>
              <a:t>Características:</a:t>
            </a:r>
          </a:p>
          <a:p>
            <a:pPr>
              <a:buFont typeface="Wingdings" panose="05000000000000000000" pitchFamily="2" charset="2"/>
              <a:buChar char="§"/>
            </a:pPr>
            <a:r>
              <a:rPr lang="pt-BR" sz="1800" dirty="0" smtClean="0">
                <a:solidFill>
                  <a:schemeClr val="bg2"/>
                </a:solidFill>
                <a:latin typeface="Dosis Bold" panose="02010803020202060003" pitchFamily="2" charset="0"/>
              </a:rPr>
              <a:t>Gerencial</a:t>
            </a:r>
            <a:r>
              <a:rPr lang="pt-BR" sz="1800" dirty="0">
                <a:solidFill>
                  <a:schemeClr val="bg2"/>
                </a:solidFill>
                <a:latin typeface="Dosis Bold" panose="02010803020202060003" pitchFamily="2" charset="0"/>
              </a:rPr>
              <a:t>.</a:t>
            </a:r>
          </a:p>
          <a:p>
            <a:pPr>
              <a:buFont typeface="Wingdings" panose="05000000000000000000" pitchFamily="2" charset="2"/>
              <a:buChar char="§"/>
            </a:pPr>
            <a:r>
              <a:rPr lang="pt-BR" sz="1800" dirty="0" smtClean="0">
                <a:solidFill>
                  <a:schemeClr val="bg2"/>
                </a:solidFill>
                <a:latin typeface="Dosis Bold" panose="02010803020202060003" pitchFamily="2" charset="0"/>
              </a:rPr>
              <a:t>Ao cadastrar um produto deve ser preenchido pelo usuário.</a:t>
            </a:r>
          </a:p>
          <a:p>
            <a:pPr>
              <a:buFont typeface="Wingdings" panose="05000000000000000000" pitchFamily="2" charset="2"/>
              <a:buChar char="§"/>
            </a:pPr>
            <a:r>
              <a:rPr lang="pt-BR" sz="1800" dirty="0" smtClean="0">
                <a:solidFill>
                  <a:schemeClr val="bg2"/>
                </a:solidFill>
                <a:latin typeface="Dosis Bold" panose="02010803020202060003" pitchFamily="2" charset="0"/>
              </a:rPr>
              <a:t>Será atualizado sempre que uma compra for realizada.</a:t>
            </a:r>
          </a:p>
          <a:p>
            <a:pPr>
              <a:buFont typeface="Wingdings" panose="05000000000000000000" pitchFamily="2" charset="2"/>
              <a:buChar char="§"/>
            </a:pPr>
            <a:r>
              <a:rPr lang="pt-BR" sz="1800" dirty="0" smtClean="0">
                <a:solidFill>
                  <a:schemeClr val="bg2"/>
                </a:solidFill>
                <a:latin typeface="Dosis Bold" panose="02010803020202060003" pitchFamily="2" charset="0"/>
              </a:rPr>
              <a:t>O custo ICMS trata o custo médio do produto ou valor informado pelo usuário.</a:t>
            </a:r>
          </a:p>
          <a:p>
            <a:pPr>
              <a:buFont typeface="Wingdings" panose="05000000000000000000" pitchFamily="2" charset="2"/>
              <a:buChar char="§"/>
            </a:pPr>
            <a:r>
              <a:rPr lang="pt-BR" sz="1800" dirty="0" smtClean="0">
                <a:solidFill>
                  <a:schemeClr val="bg2"/>
                </a:solidFill>
                <a:latin typeface="Dosis Bold" panose="02010803020202060003" pitchFamily="2" charset="0"/>
              </a:rPr>
              <a:t>O custo ICMS nunca ira interferir no custo contábil.</a:t>
            </a:r>
          </a:p>
        </p:txBody>
      </p:sp>
    </p:spTree>
    <p:extLst>
      <p:ext uri="{BB962C8B-B14F-4D97-AF65-F5344CB8AC3E}">
        <p14:creationId xmlns:p14="http://schemas.microsoft.com/office/powerpoint/2010/main" val="3997856913"/>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535666" y="217918"/>
            <a:ext cx="8101660" cy="686754"/>
          </a:xfrm>
        </p:spPr>
        <p:txBody>
          <a:bodyPr/>
          <a:lstStyle/>
          <a:p>
            <a:r>
              <a:rPr lang="pt-BR" sz="2800" dirty="0"/>
              <a:t>Custo Total</a:t>
            </a:r>
            <a:r>
              <a:rPr lang="pt-BR" dirty="0" smtClean="0"/>
              <a:t/>
            </a:r>
            <a:br>
              <a:rPr lang="pt-BR" dirty="0" smtClean="0"/>
            </a:br>
            <a:r>
              <a:rPr lang="pt-BR" dirty="0" smtClean="0"/>
              <a:t/>
            </a:r>
            <a:br>
              <a:rPr lang="pt-BR" dirty="0" smtClean="0"/>
            </a:br>
            <a:r>
              <a:rPr lang="pt-BR" sz="1600" dirty="0" smtClean="0"/>
              <a:t/>
            </a:r>
            <a:br>
              <a:rPr lang="pt-BR" sz="1600" dirty="0" smtClean="0"/>
            </a:br>
            <a:r>
              <a:rPr lang="pt-BR" sz="1800" dirty="0" smtClean="0"/>
              <a:t>O </a:t>
            </a:r>
            <a:r>
              <a:rPr lang="pt-BR" sz="1800" dirty="0"/>
              <a:t>“custo total” é um conceito empregado pelo sistema para identificar o total do</a:t>
            </a:r>
            <a:br>
              <a:rPr lang="pt-BR" sz="1800" dirty="0"/>
            </a:br>
            <a:r>
              <a:rPr lang="pt-BR" sz="1800" dirty="0"/>
              <a:t>cálculo utilizado para encontrar o custo de um produto</a:t>
            </a:r>
            <a:r>
              <a:rPr lang="pt-BR" sz="1800" dirty="0" smtClean="0"/>
              <a:t>.</a:t>
            </a:r>
            <a:br>
              <a:rPr lang="pt-BR" sz="1800" dirty="0" smtClean="0"/>
            </a:br>
            <a:r>
              <a:rPr lang="pt-BR" sz="1800" dirty="0"/>
              <a:t/>
            </a:r>
            <a:br>
              <a:rPr lang="pt-BR" sz="1800" dirty="0"/>
            </a:br>
            <a:r>
              <a:rPr lang="pt-BR" sz="1800" dirty="0" smtClean="0"/>
              <a:t>Fórmula:</a:t>
            </a:r>
            <a:br>
              <a:rPr lang="pt-BR" sz="1800" dirty="0" smtClean="0"/>
            </a:br>
            <a:r>
              <a:rPr lang="pt-BR" sz="1800" b="1" dirty="0" smtClean="0"/>
              <a:t/>
            </a:r>
            <a:br>
              <a:rPr lang="pt-BR" sz="1800" b="1" dirty="0" smtClean="0"/>
            </a:br>
            <a:r>
              <a:rPr lang="pt-BR" sz="1800" b="1" dirty="0" smtClean="0"/>
              <a:t>Custo total = </a:t>
            </a:r>
            <a:r>
              <a:rPr lang="pt-BR" sz="1800" dirty="0" smtClean="0"/>
              <a:t>Custo </a:t>
            </a:r>
            <a:r>
              <a:rPr lang="pt-BR" sz="1800" dirty="0"/>
              <a:t>Líquido do cadastro de produto (Custo c/ICMS + Acréscimo [+</a:t>
            </a:r>
            <a:br>
              <a:rPr lang="pt-BR" sz="1800" dirty="0"/>
            </a:br>
            <a:r>
              <a:rPr lang="pt-BR" sz="1800" dirty="0"/>
              <a:t>IPI, (Se a empresa não se credita de IPI)] + Frete + Despesas + Valor Substituição).</a:t>
            </a:r>
            <a:br>
              <a:rPr lang="pt-BR" sz="1800" dirty="0"/>
            </a:br>
            <a:r>
              <a:rPr lang="pt-BR" sz="1800" dirty="0" smtClean="0"/>
              <a:t/>
            </a:r>
            <a:br>
              <a:rPr lang="pt-BR" sz="1800" dirty="0" smtClean="0"/>
            </a:br>
            <a:r>
              <a:rPr lang="pt-BR" sz="1800" dirty="0" err="1" smtClean="0"/>
              <a:t>Obs</a:t>
            </a:r>
            <a:r>
              <a:rPr lang="pt-BR" sz="1800" dirty="0" smtClean="0"/>
              <a:t>: por se tratar de custo gerencial a fórmula pode ter variações conforme necessidade do cliente</a:t>
            </a:r>
            <a:r>
              <a:rPr lang="pt-BR" sz="1800" dirty="0"/>
              <a:t/>
            </a:r>
            <a:br>
              <a:rPr lang="pt-BR" sz="1800" dirty="0"/>
            </a:br>
            <a:endParaRPr lang="pt-BR" sz="1800" dirty="0"/>
          </a:p>
        </p:txBody>
      </p:sp>
      <p:sp>
        <p:nvSpPr>
          <p:cNvPr id="3" name="Espaço Reservado para Número de Slide 2"/>
          <p:cNvSpPr>
            <a:spLocks noGrp="1"/>
          </p:cNvSpPr>
          <p:nvPr>
            <p:ph type="sldNum" sz="quarter" idx="4"/>
          </p:nvPr>
        </p:nvSpPr>
        <p:spPr/>
        <p:txBody>
          <a:bodyPr/>
          <a:lstStyle/>
          <a:p>
            <a:fld id="{45E1CD6A-3B87-4D97-ADBC-0D3947A19743}" type="slidenum">
              <a:rPr lang="pt-BR" smtClean="0"/>
              <a:pPr/>
              <a:t>52</a:t>
            </a:fld>
            <a:endParaRPr lang="pt-BR" dirty="0"/>
          </a:p>
        </p:txBody>
      </p:sp>
      <p:sp>
        <p:nvSpPr>
          <p:cNvPr id="5" name="Espaço Reservado para Texto 4"/>
          <p:cNvSpPr>
            <a:spLocks noGrp="1"/>
          </p:cNvSpPr>
          <p:nvPr>
            <p:ph type="body" sz="quarter" idx="11"/>
          </p:nvPr>
        </p:nvSpPr>
        <p:spPr>
          <a:xfrm flipH="1">
            <a:off x="8637326" y="669073"/>
            <a:ext cx="45719" cy="1405054"/>
          </a:xfrm>
        </p:spPr>
        <p:txBody>
          <a:bodyPr/>
          <a:lstStyle/>
          <a:p>
            <a:r>
              <a:rPr lang="pt-BR" sz="1600" b="1" dirty="0" smtClean="0">
                <a:solidFill>
                  <a:schemeClr val="bg2"/>
                </a:solidFill>
              </a:rPr>
              <a:t>   </a:t>
            </a:r>
            <a:endParaRPr lang="pt-BR" sz="1800" b="1" dirty="0">
              <a:solidFill>
                <a:schemeClr val="bg2"/>
              </a:solidFill>
              <a:latin typeface="Dosis Bold" panose="02010803020202060003" pitchFamily="2" charset="0"/>
            </a:endParaRPr>
          </a:p>
        </p:txBody>
      </p:sp>
      <p:sp>
        <p:nvSpPr>
          <p:cNvPr id="4" name="Retângulo de cantos arredondados 3"/>
          <p:cNvSpPr/>
          <p:nvPr/>
        </p:nvSpPr>
        <p:spPr>
          <a:xfrm>
            <a:off x="535666" y="2538919"/>
            <a:ext cx="7654221" cy="807396"/>
          </a:xfrm>
          <a:prstGeom prst="roundRect">
            <a:avLst/>
          </a:prstGeom>
          <a:noFill/>
          <a:ln>
            <a:solidFill>
              <a:schemeClr val="tx2"/>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pt-BR" dirty="0"/>
          </a:p>
        </p:txBody>
      </p:sp>
    </p:spTree>
    <p:extLst>
      <p:ext uri="{BB962C8B-B14F-4D97-AF65-F5344CB8AC3E}">
        <p14:creationId xmlns:p14="http://schemas.microsoft.com/office/powerpoint/2010/main" val="2771328481"/>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535666" y="217918"/>
            <a:ext cx="8101660" cy="686754"/>
          </a:xfrm>
        </p:spPr>
        <p:txBody>
          <a:bodyPr/>
          <a:lstStyle/>
          <a:p>
            <a:pPr>
              <a:lnSpc>
                <a:spcPct val="150000"/>
              </a:lnSpc>
            </a:pPr>
            <a:r>
              <a:rPr lang="pt-BR" sz="2800" dirty="0"/>
              <a:t>Custo Indexado</a:t>
            </a:r>
            <a:r>
              <a:rPr lang="pt-BR" dirty="0" smtClean="0"/>
              <a:t/>
            </a:r>
            <a:br>
              <a:rPr lang="pt-BR" dirty="0" smtClean="0"/>
            </a:br>
            <a:r>
              <a:rPr lang="pt-BR" sz="1800" dirty="0" smtClean="0"/>
              <a:t/>
            </a:r>
            <a:br>
              <a:rPr lang="pt-BR" sz="1800" dirty="0" smtClean="0"/>
            </a:br>
            <a:r>
              <a:rPr lang="pt-BR" sz="1800" dirty="0" err="1"/>
              <a:t>Indexado</a:t>
            </a:r>
            <a:r>
              <a:rPr lang="pt-BR" sz="1800" dirty="0"/>
              <a:t> é a palavra que define um índice que é utilizado para correção de valor</a:t>
            </a:r>
            <a:r>
              <a:rPr lang="pt-BR" sz="1800" dirty="0" smtClean="0"/>
              <a:t>.</a:t>
            </a:r>
            <a:br>
              <a:rPr lang="pt-BR" sz="1800" dirty="0" smtClean="0"/>
            </a:br>
            <a:r>
              <a:rPr lang="pt-BR" sz="1800" dirty="0" smtClean="0"/>
              <a:t/>
            </a:r>
            <a:br>
              <a:rPr lang="pt-BR" sz="1800" dirty="0" smtClean="0"/>
            </a:br>
            <a:r>
              <a:rPr lang="pt-BR" sz="1800" dirty="0" smtClean="0"/>
              <a:t>No </a:t>
            </a:r>
            <a:r>
              <a:rPr lang="pt-BR" sz="1800" dirty="0"/>
              <a:t>sistema </a:t>
            </a:r>
            <a:r>
              <a:rPr lang="pt-BR" sz="1800" dirty="0" err="1"/>
              <a:t>Linx</a:t>
            </a:r>
            <a:r>
              <a:rPr lang="pt-BR" sz="1800" dirty="0"/>
              <a:t> </a:t>
            </a:r>
            <a:r>
              <a:rPr lang="pt-BR" sz="1800" dirty="0" err="1"/>
              <a:t>Microvix|ERP</a:t>
            </a:r>
            <a:r>
              <a:rPr lang="pt-BR" sz="1800" dirty="0"/>
              <a:t> (cadastro do produto) é identificado como “custo</a:t>
            </a:r>
            <a:br>
              <a:rPr lang="pt-BR" sz="1800" dirty="0"/>
            </a:br>
            <a:r>
              <a:rPr lang="pt-BR" sz="1800" dirty="0"/>
              <a:t>indexado” </a:t>
            </a:r>
            <a:r>
              <a:rPr lang="pt-BR" sz="1800" dirty="0" smtClean="0"/>
              <a:t>é </a:t>
            </a:r>
            <a:r>
              <a:rPr lang="pt-BR" sz="1800" dirty="0"/>
              <a:t>preenchido pelo usuário. Esse conceito de custo foi </a:t>
            </a:r>
            <a:r>
              <a:rPr lang="pt-BR" sz="1800" dirty="0" smtClean="0"/>
              <a:t>desenvolvido exclusivamente </a:t>
            </a:r>
            <a:r>
              <a:rPr lang="pt-BR" sz="1800" dirty="0"/>
              <a:t>para um </a:t>
            </a:r>
            <a:r>
              <a:rPr lang="pt-BR" sz="1800" dirty="0" smtClean="0"/>
              <a:t>cliente.</a:t>
            </a:r>
            <a:endParaRPr lang="pt-BR" sz="1800" dirty="0"/>
          </a:p>
        </p:txBody>
      </p:sp>
      <p:sp>
        <p:nvSpPr>
          <p:cNvPr id="3" name="Espaço Reservado para Número de Slide 2"/>
          <p:cNvSpPr>
            <a:spLocks noGrp="1"/>
          </p:cNvSpPr>
          <p:nvPr>
            <p:ph type="sldNum" sz="quarter" idx="4"/>
          </p:nvPr>
        </p:nvSpPr>
        <p:spPr/>
        <p:txBody>
          <a:bodyPr/>
          <a:lstStyle/>
          <a:p>
            <a:fld id="{45E1CD6A-3B87-4D97-ADBC-0D3947A19743}" type="slidenum">
              <a:rPr lang="pt-BR" smtClean="0"/>
              <a:pPr/>
              <a:t>53</a:t>
            </a:fld>
            <a:endParaRPr lang="pt-BR" dirty="0"/>
          </a:p>
        </p:txBody>
      </p:sp>
      <p:sp>
        <p:nvSpPr>
          <p:cNvPr id="5" name="Espaço Reservado para Texto 4"/>
          <p:cNvSpPr>
            <a:spLocks noGrp="1"/>
          </p:cNvSpPr>
          <p:nvPr>
            <p:ph type="body" sz="quarter" idx="11"/>
          </p:nvPr>
        </p:nvSpPr>
        <p:spPr>
          <a:xfrm flipH="1">
            <a:off x="8637326" y="669073"/>
            <a:ext cx="45719" cy="1405054"/>
          </a:xfrm>
        </p:spPr>
        <p:txBody>
          <a:bodyPr/>
          <a:lstStyle/>
          <a:p>
            <a:r>
              <a:rPr lang="pt-BR" sz="1600" b="1" dirty="0" smtClean="0">
                <a:solidFill>
                  <a:schemeClr val="bg2"/>
                </a:solidFill>
              </a:rPr>
              <a:t>   </a:t>
            </a:r>
            <a:endParaRPr lang="pt-BR" sz="1800" b="1" dirty="0">
              <a:solidFill>
                <a:schemeClr val="bg2"/>
              </a:solidFill>
              <a:latin typeface="Dosis Bold" panose="02010803020202060003" pitchFamily="2" charset="0"/>
            </a:endParaRPr>
          </a:p>
        </p:txBody>
      </p:sp>
    </p:spTree>
    <p:extLst>
      <p:ext uri="{BB962C8B-B14F-4D97-AF65-F5344CB8AC3E}">
        <p14:creationId xmlns:p14="http://schemas.microsoft.com/office/powerpoint/2010/main" val="254112089"/>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535666" y="217918"/>
            <a:ext cx="8101660" cy="686754"/>
          </a:xfrm>
        </p:spPr>
        <p:txBody>
          <a:bodyPr/>
          <a:lstStyle/>
          <a:p>
            <a:pPr>
              <a:lnSpc>
                <a:spcPct val="150000"/>
              </a:lnSpc>
            </a:pPr>
            <a:r>
              <a:rPr lang="pt-BR" sz="2800" dirty="0"/>
              <a:t>Custo Última Compra</a:t>
            </a:r>
            <a:r>
              <a:rPr lang="pt-BR" dirty="0" smtClean="0"/>
              <a:t/>
            </a:r>
            <a:br>
              <a:rPr lang="pt-BR" dirty="0" smtClean="0"/>
            </a:br>
            <a:r>
              <a:rPr lang="pt-BR" dirty="0" smtClean="0"/>
              <a:t/>
            </a:r>
            <a:br>
              <a:rPr lang="pt-BR" dirty="0" smtClean="0"/>
            </a:br>
            <a:r>
              <a:rPr lang="pt-BR" sz="1800" dirty="0" smtClean="0"/>
              <a:t>O custo da última compra, é </a:t>
            </a:r>
            <a:r>
              <a:rPr lang="pt-BR" sz="1800" dirty="0"/>
              <a:t>também conhecido como UEPS, toma como base a avaliação </a:t>
            </a:r>
            <a:r>
              <a:rPr lang="pt-BR" sz="1800" dirty="0" smtClean="0"/>
              <a:t>do estoque </a:t>
            </a:r>
            <a:r>
              <a:rPr lang="pt-BR" sz="1800" dirty="0"/>
              <a:t>pelo valor da última </a:t>
            </a:r>
            <a:r>
              <a:rPr lang="pt-BR" sz="1800" dirty="0" smtClean="0"/>
              <a:t>compra.</a:t>
            </a:r>
            <a:br>
              <a:rPr lang="pt-BR" sz="1800" dirty="0" smtClean="0"/>
            </a:br>
            <a:r>
              <a:rPr lang="pt-BR" sz="1800" dirty="0"/>
              <a:t/>
            </a:r>
            <a:br>
              <a:rPr lang="pt-BR" sz="1800" dirty="0"/>
            </a:br>
            <a:r>
              <a:rPr lang="pt-BR" sz="1800" dirty="0"/>
              <a:t>O valor do produto em estoque sempre será atualizado pelo valor atual do produto comprado (última nota de compra).</a:t>
            </a:r>
          </a:p>
        </p:txBody>
      </p:sp>
      <p:sp>
        <p:nvSpPr>
          <p:cNvPr id="3" name="Espaço Reservado para Número de Slide 2"/>
          <p:cNvSpPr>
            <a:spLocks noGrp="1"/>
          </p:cNvSpPr>
          <p:nvPr>
            <p:ph type="sldNum" sz="quarter" idx="4"/>
          </p:nvPr>
        </p:nvSpPr>
        <p:spPr/>
        <p:txBody>
          <a:bodyPr/>
          <a:lstStyle/>
          <a:p>
            <a:fld id="{45E1CD6A-3B87-4D97-ADBC-0D3947A19743}" type="slidenum">
              <a:rPr lang="pt-BR" smtClean="0"/>
              <a:pPr/>
              <a:t>54</a:t>
            </a:fld>
            <a:endParaRPr lang="pt-BR" dirty="0"/>
          </a:p>
        </p:txBody>
      </p:sp>
      <p:sp>
        <p:nvSpPr>
          <p:cNvPr id="5" name="Espaço Reservado para Texto 4"/>
          <p:cNvSpPr>
            <a:spLocks noGrp="1"/>
          </p:cNvSpPr>
          <p:nvPr>
            <p:ph type="body" sz="quarter" idx="11"/>
          </p:nvPr>
        </p:nvSpPr>
        <p:spPr>
          <a:xfrm flipH="1">
            <a:off x="8637326" y="669073"/>
            <a:ext cx="45719" cy="1405054"/>
          </a:xfrm>
        </p:spPr>
        <p:txBody>
          <a:bodyPr/>
          <a:lstStyle/>
          <a:p>
            <a:r>
              <a:rPr lang="pt-BR" sz="1600" b="1" dirty="0" smtClean="0">
                <a:solidFill>
                  <a:schemeClr val="bg2"/>
                </a:solidFill>
              </a:rPr>
              <a:t>   </a:t>
            </a:r>
            <a:endParaRPr lang="pt-BR" sz="1800" b="1" dirty="0">
              <a:solidFill>
                <a:schemeClr val="bg2"/>
              </a:solidFill>
              <a:latin typeface="Dosis Bold" panose="02010803020202060003" pitchFamily="2" charset="0"/>
            </a:endParaRPr>
          </a:p>
        </p:txBody>
      </p:sp>
    </p:spTree>
    <p:extLst>
      <p:ext uri="{BB962C8B-B14F-4D97-AF65-F5344CB8AC3E}">
        <p14:creationId xmlns:p14="http://schemas.microsoft.com/office/powerpoint/2010/main" val="2080788846"/>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535666" y="217918"/>
            <a:ext cx="8101660" cy="686754"/>
          </a:xfrm>
        </p:spPr>
        <p:txBody>
          <a:bodyPr/>
          <a:lstStyle/>
          <a:p>
            <a:pPr>
              <a:lnSpc>
                <a:spcPct val="150000"/>
              </a:lnSpc>
            </a:pPr>
            <a:r>
              <a:rPr lang="pt-BR" sz="2800" dirty="0"/>
              <a:t>Custo de Reposição</a:t>
            </a:r>
            <a:r>
              <a:rPr lang="pt-BR" dirty="0" smtClean="0"/>
              <a:t/>
            </a:r>
            <a:br>
              <a:rPr lang="pt-BR" dirty="0" smtClean="0"/>
            </a:br>
            <a:r>
              <a:rPr lang="pt-BR" dirty="0" smtClean="0"/>
              <a:t/>
            </a:r>
            <a:br>
              <a:rPr lang="pt-BR" dirty="0" smtClean="0"/>
            </a:br>
            <a:r>
              <a:rPr lang="pt-BR" sz="1800" dirty="0" smtClean="0"/>
              <a:t>No </a:t>
            </a:r>
            <a:r>
              <a:rPr lang="pt-BR" sz="1800" dirty="0"/>
              <a:t>sistema </a:t>
            </a:r>
            <a:r>
              <a:rPr lang="pt-BR" sz="1800" dirty="0" err="1"/>
              <a:t>Linx</a:t>
            </a:r>
            <a:r>
              <a:rPr lang="pt-BR" sz="1800" dirty="0"/>
              <a:t> </a:t>
            </a:r>
            <a:r>
              <a:rPr lang="pt-BR" sz="1800" dirty="0" err="1" smtClean="0"/>
              <a:t>Microvix|ERP</a:t>
            </a:r>
            <a:r>
              <a:rPr lang="pt-BR" sz="1800" dirty="0" smtClean="0"/>
              <a:t>, </a:t>
            </a:r>
            <a:r>
              <a:rPr lang="pt-BR" sz="1800" dirty="0"/>
              <a:t>o conceito de custo de reposição é praticamente o</a:t>
            </a:r>
            <a:br>
              <a:rPr lang="pt-BR" sz="1800" dirty="0"/>
            </a:br>
            <a:r>
              <a:rPr lang="pt-BR" sz="1800" dirty="0"/>
              <a:t>mesmo utilizado para </a:t>
            </a:r>
            <a:r>
              <a:rPr lang="pt-BR" sz="1800" dirty="0" smtClean="0"/>
              <a:t>o valor da última entrada, sem atualização dos valores de composição de custo.</a:t>
            </a:r>
            <a:br>
              <a:rPr lang="pt-BR" sz="1800" dirty="0" smtClean="0"/>
            </a:br>
            <a:r>
              <a:rPr lang="pt-BR" sz="1800" dirty="0" smtClean="0"/>
              <a:t>O valor </a:t>
            </a:r>
            <a:r>
              <a:rPr lang="pt-BR" sz="1800" dirty="0"/>
              <a:t>do produto em </a:t>
            </a:r>
            <a:r>
              <a:rPr lang="pt-BR" sz="1800" dirty="0" smtClean="0"/>
              <a:t>estoque sempre </a:t>
            </a:r>
            <a:r>
              <a:rPr lang="pt-BR" sz="1800" dirty="0"/>
              <a:t>será atualizado pelo valor atual do produto comprado (última nota </a:t>
            </a:r>
            <a:r>
              <a:rPr lang="pt-BR" sz="1800" dirty="0" smtClean="0"/>
              <a:t>de compra</a:t>
            </a:r>
            <a:r>
              <a:rPr lang="pt-BR" sz="1800" dirty="0"/>
              <a:t>).</a:t>
            </a:r>
          </a:p>
        </p:txBody>
      </p:sp>
      <p:sp>
        <p:nvSpPr>
          <p:cNvPr id="3" name="Espaço Reservado para Número de Slide 2"/>
          <p:cNvSpPr>
            <a:spLocks noGrp="1"/>
          </p:cNvSpPr>
          <p:nvPr>
            <p:ph type="sldNum" sz="quarter" idx="4"/>
          </p:nvPr>
        </p:nvSpPr>
        <p:spPr/>
        <p:txBody>
          <a:bodyPr/>
          <a:lstStyle/>
          <a:p>
            <a:fld id="{45E1CD6A-3B87-4D97-ADBC-0D3947A19743}" type="slidenum">
              <a:rPr lang="pt-BR" smtClean="0"/>
              <a:pPr/>
              <a:t>55</a:t>
            </a:fld>
            <a:endParaRPr lang="pt-BR" dirty="0"/>
          </a:p>
        </p:txBody>
      </p:sp>
      <p:sp>
        <p:nvSpPr>
          <p:cNvPr id="5" name="Espaço Reservado para Texto 4"/>
          <p:cNvSpPr>
            <a:spLocks noGrp="1"/>
          </p:cNvSpPr>
          <p:nvPr>
            <p:ph type="body" sz="quarter" idx="11"/>
          </p:nvPr>
        </p:nvSpPr>
        <p:spPr>
          <a:xfrm flipH="1">
            <a:off x="8637326" y="669073"/>
            <a:ext cx="45719" cy="1405054"/>
          </a:xfrm>
        </p:spPr>
        <p:txBody>
          <a:bodyPr/>
          <a:lstStyle/>
          <a:p>
            <a:r>
              <a:rPr lang="pt-BR" sz="1600" b="1" dirty="0" smtClean="0">
                <a:solidFill>
                  <a:schemeClr val="bg2"/>
                </a:solidFill>
              </a:rPr>
              <a:t>   </a:t>
            </a:r>
            <a:endParaRPr lang="pt-BR" sz="1800" b="1" dirty="0">
              <a:solidFill>
                <a:schemeClr val="bg2"/>
              </a:solidFill>
              <a:latin typeface="Dosis Bold" panose="02010803020202060003" pitchFamily="2" charset="0"/>
            </a:endParaRPr>
          </a:p>
        </p:txBody>
      </p:sp>
    </p:spTree>
    <p:extLst>
      <p:ext uri="{BB962C8B-B14F-4D97-AF65-F5344CB8AC3E}">
        <p14:creationId xmlns:p14="http://schemas.microsoft.com/office/powerpoint/2010/main" val="2173230182"/>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704529" y="729573"/>
            <a:ext cx="7116509" cy="3822971"/>
          </a:xfrm>
        </p:spPr>
        <p:txBody>
          <a:bodyPr/>
          <a:lstStyle/>
          <a:p>
            <a:r>
              <a:rPr lang="pt-BR" dirty="0" smtClean="0"/>
              <a:t>Movimentação de Mercadoria para Revenda no Sistema</a:t>
            </a:r>
            <a:endParaRPr lang="pt-BR" dirty="0"/>
          </a:p>
        </p:txBody>
      </p:sp>
    </p:spTree>
    <p:extLst>
      <p:ext uri="{BB962C8B-B14F-4D97-AF65-F5344CB8AC3E}">
        <p14:creationId xmlns:p14="http://schemas.microsoft.com/office/powerpoint/2010/main" val="3707729660"/>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sz="2800" dirty="0" smtClean="0"/>
              <a:t>Cadastro do Produto</a:t>
            </a:r>
            <a:endParaRPr lang="pt-BR" sz="2800" dirty="0"/>
          </a:p>
        </p:txBody>
      </p:sp>
      <p:sp>
        <p:nvSpPr>
          <p:cNvPr id="3" name="Espaço Reservado para Número de Slide 2"/>
          <p:cNvSpPr>
            <a:spLocks noGrp="1"/>
          </p:cNvSpPr>
          <p:nvPr>
            <p:ph type="sldNum" sz="quarter" idx="4"/>
          </p:nvPr>
        </p:nvSpPr>
        <p:spPr/>
        <p:txBody>
          <a:bodyPr/>
          <a:lstStyle/>
          <a:p>
            <a:fld id="{45E1CD6A-3B87-4D97-ADBC-0D3947A19743}" type="slidenum">
              <a:rPr lang="pt-BR" smtClean="0"/>
              <a:pPr/>
              <a:t>57</a:t>
            </a:fld>
            <a:endParaRPr lang="pt-BR" dirty="0"/>
          </a:p>
        </p:txBody>
      </p:sp>
      <p:pic>
        <p:nvPicPr>
          <p:cNvPr id="5" name="Imagem 4"/>
          <p:cNvPicPr>
            <a:picLocks noChangeAspect="1"/>
          </p:cNvPicPr>
          <p:nvPr/>
        </p:nvPicPr>
        <p:blipFill>
          <a:blip r:embed="rId2"/>
          <a:stretch>
            <a:fillRect/>
          </a:stretch>
        </p:blipFill>
        <p:spPr>
          <a:xfrm>
            <a:off x="87165" y="1524000"/>
            <a:ext cx="8993039" cy="2999361"/>
          </a:xfrm>
          <a:prstGeom prst="rect">
            <a:avLst/>
          </a:prstGeom>
        </p:spPr>
      </p:pic>
      <p:sp>
        <p:nvSpPr>
          <p:cNvPr id="7" name="CaixaDeTexto 6"/>
          <p:cNvSpPr txBox="1"/>
          <p:nvPr/>
        </p:nvSpPr>
        <p:spPr>
          <a:xfrm>
            <a:off x="587298" y="795453"/>
            <a:ext cx="7025268" cy="923330"/>
          </a:xfrm>
          <a:prstGeom prst="rect">
            <a:avLst/>
          </a:prstGeom>
          <a:noFill/>
        </p:spPr>
        <p:txBody>
          <a:bodyPr wrap="square" rtlCol="0">
            <a:spAutoFit/>
          </a:bodyPr>
          <a:lstStyle/>
          <a:p>
            <a:r>
              <a:rPr lang="pt-BR" dirty="0" smtClean="0">
                <a:solidFill>
                  <a:schemeClr val="bg2"/>
                </a:solidFill>
                <a:latin typeface="Dosis Bold" panose="02010803020202060003" pitchFamily="2" charset="0"/>
              </a:rPr>
              <a:t>Operação: Produto novo – Realizar cadastro</a:t>
            </a:r>
            <a:r>
              <a:rPr lang="pt-BR" dirty="0" smtClean="0">
                <a:latin typeface="Dosis Bold" panose="02010803020202060003" pitchFamily="2" charset="0"/>
              </a:rPr>
              <a:t>.</a:t>
            </a:r>
          </a:p>
          <a:p>
            <a:r>
              <a:rPr lang="pt-BR" dirty="0">
                <a:solidFill>
                  <a:schemeClr val="bg2"/>
                </a:solidFill>
                <a:latin typeface="Dosis Bold" panose="02010803020202060003" pitchFamily="2" charset="0"/>
              </a:rPr>
              <a:t>Onde: Suprimentos -&gt; Produtos</a:t>
            </a:r>
          </a:p>
          <a:p>
            <a:endParaRPr lang="pt-BR" dirty="0"/>
          </a:p>
        </p:txBody>
      </p:sp>
    </p:spTree>
    <p:extLst>
      <p:ext uri="{BB962C8B-B14F-4D97-AF65-F5344CB8AC3E}">
        <p14:creationId xmlns:p14="http://schemas.microsoft.com/office/powerpoint/2010/main" val="1846990065"/>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sz="2800" dirty="0" smtClean="0"/>
              <a:t>Compra de Mercadoria para Revenda</a:t>
            </a:r>
            <a:endParaRPr lang="pt-BR" sz="2800" dirty="0"/>
          </a:p>
        </p:txBody>
      </p:sp>
      <p:sp>
        <p:nvSpPr>
          <p:cNvPr id="3" name="Espaço Reservado para Número de Slide 2"/>
          <p:cNvSpPr>
            <a:spLocks noGrp="1"/>
          </p:cNvSpPr>
          <p:nvPr>
            <p:ph type="sldNum" sz="quarter" idx="4"/>
          </p:nvPr>
        </p:nvSpPr>
        <p:spPr/>
        <p:txBody>
          <a:bodyPr/>
          <a:lstStyle/>
          <a:p>
            <a:fld id="{45E1CD6A-3B87-4D97-ADBC-0D3947A19743}" type="slidenum">
              <a:rPr lang="pt-BR" smtClean="0"/>
              <a:pPr/>
              <a:t>58</a:t>
            </a:fld>
            <a:endParaRPr lang="pt-BR" dirty="0"/>
          </a:p>
        </p:txBody>
      </p:sp>
      <p:sp>
        <p:nvSpPr>
          <p:cNvPr id="4" name="Espaço Reservado para Texto 3"/>
          <p:cNvSpPr>
            <a:spLocks noGrp="1"/>
          </p:cNvSpPr>
          <p:nvPr>
            <p:ph type="body" sz="quarter" idx="10"/>
          </p:nvPr>
        </p:nvSpPr>
        <p:spPr>
          <a:xfrm>
            <a:off x="480786" y="797668"/>
            <a:ext cx="8663214" cy="1789889"/>
          </a:xfrm>
        </p:spPr>
        <p:txBody>
          <a:bodyPr>
            <a:noAutofit/>
          </a:bodyPr>
          <a:lstStyle/>
          <a:p>
            <a:pPr marL="0" indent="0">
              <a:lnSpc>
                <a:spcPct val="100000"/>
              </a:lnSpc>
              <a:buNone/>
            </a:pPr>
            <a:r>
              <a:rPr lang="pt-BR" sz="1800" b="1" dirty="0" smtClean="0">
                <a:solidFill>
                  <a:schemeClr val="bg2"/>
                </a:solidFill>
                <a:latin typeface="Dosis Bold" panose="02010803020202060003" pitchFamily="2" charset="0"/>
              </a:rPr>
              <a:t>Situação: Compra de mercadoria para revenda, empresa optante pelo regime de tributação lucro real.</a:t>
            </a:r>
          </a:p>
          <a:p>
            <a:pPr marL="0" indent="0">
              <a:lnSpc>
                <a:spcPct val="100000"/>
              </a:lnSpc>
              <a:buNone/>
            </a:pPr>
            <a:endParaRPr lang="pt-BR" sz="1800" b="1" dirty="0" smtClean="0">
              <a:solidFill>
                <a:schemeClr val="bg2"/>
              </a:solidFill>
              <a:latin typeface="Dosis Bold" panose="02010803020202060003" pitchFamily="2" charset="0"/>
            </a:endParaRPr>
          </a:p>
          <a:p>
            <a:pPr marL="0" indent="0">
              <a:lnSpc>
                <a:spcPct val="100000"/>
              </a:lnSpc>
              <a:buNone/>
            </a:pPr>
            <a:r>
              <a:rPr lang="pt-BR" sz="1800" b="1" dirty="0" smtClean="0">
                <a:solidFill>
                  <a:schemeClr val="bg2"/>
                </a:solidFill>
                <a:latin typeface="Dosis Bold" panose="02010803020202060003" pitchFamily="2" charset="0"/>
              </a:rPr>
              <a:t>Operação: entrada de compras</a:t>
            </a:r>
          </a:p>
          <a:p>
            <a:pPr marL="0" indent="0">
              <a:lnSpc>
                <a:spcPct val="100000"/>
              </a:lnSpc>
              <a:buNone/>
            </a:pPr>
            <a:r>
              <a:rPr lang="pt-BR" sz="1800" b="1" dirty="0" smtClean="0">
                <a:solidFill>
                  <a:schemeClr val="bg2"/>
                </a:solidFill>
                <a:latin typeface="Dosis Bold" panose="02010803020202060003" pitchFamily="2" charset="0"/>
              </a:rPr>
              <a:t>Onde: Suprimentos -&gt; Entrada de compras.</a:t>
            </a:r>
          </a:p>
          <a:p>
            <a:pPr marL="0" indent="0">
              <a:buNone/>
            </a:pPr>
            <a:endParaRPr lang="pt-BR" sz="1800" b="1" dirty="0" smtClean="0">
              <a:solidFill>
                <a:schemeClr val="bg2"/>
              </a:solidFill>
              <a:latin typeface="Dosis Bold" panose="02010803020202060003" pitchFamily="2" charset="0"/>
            </a:endParaRPr>
          </a:p>
          <a:p>
            <a:pPr marL="0" indent="0">
              <a:buNone/>
            </a:pPr>
            <a:endParaRPr lang="pt-BR" sz="1800" b="1" dirty="0" smtClean="0">
              <a:solidFill>
                <a:schemeClr val="bg2"/>
              </a:solidFill>
              <a:latin typeface="Dosis Bold" panose="02010803020202060003" pitchFamily="2" charset="0"/>
            </a:endParaRPr>
          </a:p>
        </p:txBody>
      </p:sp>
      <p:sp>
        <p:nvSpPr>
          <p:cNvPr id="5" name="Espaço Reservado para Texto 4"/>
          <p:cNvSpPr>
            <a:spLocks noGrp="1"/>
          </p:cNvSpPr>
          <p:nvPr>
            <p:ph type="body" sz="quarter" idx="11"/>
          </p:nvPr>
        </p:nvSpPr>
        <p:spPr>
          <a:xfrm>
            <a:off x="325371" y="797668"/>
            <a:ext cx="8215312" cy="398834"/>
          </a:xfrm>
        </p:spPr>
        <p:txBody>
          <a:bodyPr/>
          <a:lstStyle/>
          <a:p>
            <a:r>
              <a:rPr lang="pt-BR" sz="1600" b="1" dirty="0" smtClean="0">
                <a:solidFill>
                  <a:schemeClr val="bg2"/>
                </a:solidFill>
              </a:rPr>
              <a:t>   </a:t>
            </a:r>
            <a:endParaRPr lang="pt-BR" sz="1800" b="1" dirty="0">
              <a:solidFill>
                <a:schemeClr val="bg2"/>
              </a:solidFill>
              <a:latin typeface="Dosis Bold" panose="02010803020202060003" pitchFamily="2" charset="0"/>
            </a:endParaRPr>
          </a:p>
        </p:txBody>
      </p:sp>
      <p:pic>
        <p:nvPicPr>
          <p:cNvPr id="7" name="Imagem 6"/>
          <p:cNvPicPr>
            <a:picLocks noChangeAspect="1"/>
          </p:cNvPicPr>
          <p:nvPr/>
        </p:nvPicPr>
        <p:blipFill>
          <a:blip r:embed="rId2"/>
          <a:stretch>
            <a:fillRect/>
          </a:stretch>
        </p:blipFill>
        <p:spPr>
          <a:xfrm>
            <a:off x="223023" y="2587557"/>
            <a:ext cx="8801335" cy="1347396"/>
          </a:xfrm>
          <a:prstGeom prst="rect">
            <a:avLst/>
          </a:prstGeom>
        </p:spPr>
      </p:pic>
    </p:spTree>
    <p:extLst>
      <p:ext uri="{BB962C8B-B14F-4D97-AF65-F5344CB8AC3E}">
        <p14:creationId xmlns:p14="http://schemas.microsoft.com/office/powerpoint/2010/main" val="2701751954"/>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dirty="0" smtClean="0"/>
              <a:t>Compra de Mercadoria para Revenda</a:t>
            </a:r>
            <a:endParaRPr lang="pt-BR" dirty="0"/>
          </a:p>
        </p:txBody>
      </p:sp>
      <p:sp>
        <p:nvSpPr>
          <p:cNvPr id="3" name="Espaço Reservado para Número de Slide 2"/>
          <p:cNvSpPr>
            <a:spLocks noGrp="1"/>
          </p:cNvSpPr>
          <p:nvPr>
            <p:ph type="sldNum" sz="quarter" idx="4"/>
          </p:nvPr>
        </p:nvSpPr>
        <p:spPr/>
        <p:txBody>
          <a:bodyPr/>
          <a:lstStyle/>
          <a:p>
            <a:fld id="{45E1CD6A-3B87-4D97-ADBC-0D3947A19743}" type="slidenum">
              <a:rPr lang="pt-BR" smtClean="0"/>
              <a:pPr/>
              <a:t>59</a:t>
            </a:fld>
            <a:endParaRPr lang="pt-BR" dirty="0"/>
          </a:p>
        </p:txBody>
      </p:sp>
      <p:sp>
        <p:nvSpPr>
          <p:cNvPr id="4" name="Espaço Reservado para Texto 3"/>
          <p:cNvSpPr>
            <a:spLocks noGrp="1"/>
          </p:cNvSpPr>
          <p:nvPr>
            <p:ph type="body" sz="quarter" idx="10"/>
          </p:nvPr>
        </p:nvSpPr>
        <p:spPr>
          <a:xfrm>
            <a:off x="480786" y="797669"/>
            <a:ext cx="8663214" cy="682501"/>
          </a:xfrm>
        </p:spPr>
        <p:txBody>
          <a:bodyPr>
            <a:normAutofit/>
          </a:bodyPr>
          <a:lstStyle/>
          <a:p>
            <a:pPr marL="0" indent="0">
              <a:buNone/>
            </a:pPr>
            <a:r>
              <a:rPr lang="pt-BR" sz="1600" b="1" dirty="0" smtClean="0">
                <a:solidFill>
                  <a:schemeClr val="bg2"/>
                </a:solidFill>
                <a:latin typeface="Dosis Bold" panose="02010803020202060003" pitchFamily="2" charset="0"/>
              </a:rPr>
              <a:t>Situação: Verificação Preço de custo após compra de mercadoria para revenda.</a:t>
            </a:r>
          </a:p>
          <a:p>
            <a:pPr marL="0" indent="0">
              <a:buNone/>
            </a:pPr>
            <a:endParaRPr lang="pt-BR" sz="1600" b="1" dirty="0" smtClean="0">
              <a:solidFill>
                <a:schemeClr val="bg2"/>
              </a:solidFill>
              <a:latin typeface="Dosis Bold" panose="02010803020202060003" pitchFamily="2" charset="0"/>
            </a:endParaRPr>
          </a:p>
          <a:p>
            <a:pPr marL="0" indent="0">
              <a:buNone/>
            </a:pPr>
            <a:endParaRPr lang="pt-BR" sz="1600" b="1" dirty="0" smtClean="0">
              <a:solidFill>
                <a:schemeClr val="bg2"/>
              </a:solidFill>
              <a:latin typeface="Dosis Bold" panose="02010803020202060003" pitchFamily="2" charset="0"/>
            </a:endParaRPr>
          </a:p>
        </p:txBody>
      </p:sp>
      <p:sp>
        <p:nvSpPr>
          <p:cNvPr id="5" name="Espaço Reservado para Texto 4"/>
          <p:cNvSpPr>
            <a:spLocks noGrp="1"/>
          </p:cNvSpPr>
          <p:nvPr>
            <p:ph type="body" sz="quarter" idx="11"/>
          </p:nvPr>
        </p:nvSpPr>
        <p:spPr>
          <a:xfrm>
            <a:off x="325371" y="669073"/>
            <a:ext cx="8215312" cy="527429"/>
          </a:xfrm>
        </p:spPr>
        <p:txBody>
          <a:bodyPr/>
          <a:lstStyle/>
          <a:p>
            <a:r>
              <a:rPr lang="pt-BR" sz="1600" b="1" dirty="0" smtClean="0">
                <a:solidFill>
                  <a:schemeClr val="bg2"/>
                </a:solidFill>
              </a:rPr>
              <a:t>   </a:t>
            </a:r>
            <a:endParaRPr lang="pt-BR" sz="1800" b="1" dirty="0">
              <a:solidFill>
                <a:schemeClr val="bg2"/>
              </a:solidFill>
              <a:latin typeface="Dosis Bold" panose="02010803020202060003" pitchFamily="2" charset="0"/>
            </a:endParaRPr>
          </a:p>
        </p:txBody>
      </p:sp>
      <p:pic>
        <p:nvPicPr>
          <p:cNvPr id="8" name="Imagem 7"/>
          <p:cNvPicPr>
            <a:picLocks noChangeAspect="1"/>
          </p:cNvPicPr>
          <p:nvPr/>
        </p:nvPicPr>
        <p:blipFill>
          <a:blip r:embed="rId2"/>
          <a:stretch>
            <a:fillRect/>
          </a:stretch>
        </p:blipFill>
        <p:spPr>
          <a:xfrm>
            <a:off x="2092793" y="1487062"/>
            <a:ext cx="4029075" cy="3057525"/>
          </a:xfrm>
          <a:prstGeom prst="rect">
            <a:avLst/>
          </a:prstGeom>
        </p:spPr>
      </p:pic>
    </p:spTree>
    <p:extLst>
      <p:ext uri="{BB962C8B-B14F-4D97-AF65-F5344CB8AC3E}">
        <p14:creationId xmlns:p14="http://schemas.microsoft.com/office/powerpoint/2010/main" val="327066191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 name="Retângulo 5"/>
          <p:cNvSpPr/>
          <p:nvPr/>
        </p:nvSpPr>
        <p:spPr>
          <a:xfrm>
            <a:off x="6838545" y="-118753"/>
            <a:ext cx="2412334" cy="5355771"/>
          </a:xfrm>
          <a:prstGeom prst="rect">
            <a:avLst/>
          </a:prstGeom>
          <a:solidFill>
            <a:schemeClr val="bg2">
              <a:lumMod val="75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pt-BR">
              <a:solidFill>
                <a:srgbClr val="FFFFFF"/>
              </a:solidFill>
            </a:endParaRPr>
          </a:p>
        </p:txBody>
      </p:sp>
      <p:sp>
        <p:nvSpPr>
          <p:cNvPr id="5" name="Elipse 4">
            <a:hlinkClick r:id="" action="ppaction://noaction"/>
          </p:cNvPr>
          <p:cNvSpPr/>
          <p:nvPr/>
        </p:nvSpPr>
        <p:spPr>
          <a:xfrm>
            <a:off x="8189888" y="4520345"/>
            <a:ext cx="787858" cy="649583"/>
          </a:xfrm>
          <a:prstGeom prst="ellipse">
            <a:avLst/>
          </a:prstGeom>
          <a:solidFill>
            <a:schemeClr val="bg2">
              <a:lumMod val="75000"/>
              <a:alpha val="8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pt-BR">
              <a:solidFill>
                <a:srgbClr val="FFFFFF"/>
              </a:solidFill>
            </a:endParaRPr>
          </a:p>
        </p:txBody>
      </p:sp>
      <p:sp>
        <p:nvSpPr>
          <p:cNvPr id="3" name="Espaço Reservado para Número de Slide 2"/>
          <p:cNvSpPr>
            <a:spLocks noGrp="1"/>
          </p:cNvSpPr>
          <p:nvPr>
            <p:ph type="sldNum" sz="quarter" idx="12"/>
          </p:nvPr>
        </p:nvSpPr>
        <p:spPr/>
        <p:txBody>
          <a:bodyPr/>
          <a:lstStyle/>
          <a:p>
            <a:fld id="{45E1CD6A-3B87-4D97-ADBC-0D3947A19743}" type="slidenum">
              <a:rPr/>
              <a:pPr/>
              <a:t>6</a:t>
            </a:fld>
            <a:endParaRPr dirty="0"/>
          </a:p>
        </p:txBody>
      </p:sp>
      <p:sp>
        <p:nvSpPr>
          <p:cNvPr id="2" name="Título 1"/>
          <p:cNvSpPr>
            <a:spLocks noGrp="1"/>
          </p:cNvSpPr>
          <p:nvPr>
            <p:ph type="title" idx="4294967295"/>
          </p:nvPr>
        </p:nvSpPr>
        <p:spPr>
          <a:xfrm>
            <a:off x="311285" y="314325"/>
            <a:ext cx="8832715" cy="570892"/>
          </a:xfrm>
        </p:spPr>
        <p:txBody>
          <a:bodyPr/>
          <a:lstStyle/>
          <a:p>
            <a:r>
              <a:rPr lang="pt-BR" sz="2800" b="1" dirty="0" smtClean="0">
                <a:latin typeface="Dosis Bold" panose="02010803020202060003" pitchFamily="2" charset="0"/>
              </a:rPr>
              <a:t>Despesa Não é Custo</a:t>
            </a:r>
            <a:endParaRPr lang="pt-BR" sz="2800" b="1" dirty="0">
              <a:latin typeface="Dosis Bold" panose="02010803020202060003" pitchFamily="2" charset="0"/>
            </a:endParaRPr>
          </a:p>
        </p:txBody>
      </p:sp>
      <p:sp>
        <p:nvSpPr>
          <p:cNvPr id="4" name="Espaço Reservado para Texto 3"/>
          <p:cNvSpPr>
            <a:spLocks noGrp="1"/>
          </p:cNvSpPr>
          <p:nvPr>
            <p:ph type="body" sz="quarter" idx="4294967295"/>
          </p:nvPr>
        </p:nvSpPr>
        <p:spPr>
          <a:xfrm>
            <a:off x="311285" y="1556425"/>
            <a:ext cx="6308590" cy="2963187"/>
          </a:xfrm>
        </p:spPr>
        <p:txBody>
          <a:bodyPr/>
          <a:lstStyle/>
          <a:p>
            <a:pPr marL="0" indent="0">
              <a:buNone/>
            </a:pPr>
            <a:r>
              <a:rPr lang="pt-BR" sz="1800" dirty="0" smtClean="0">
                <a:solidFill>
                  <a:schemeClr val="bg2"/>
                </a:solidFill>
                <a:latin typeface="Dosis Bold" panose="02010803020202060003" pitchFamily="2" charset="0"/>
              </a:rPr>
              <a:t>Despesa</a:t>
            </a:r>
            <a:r>
              <a:rPr lang="pt-BR" sz="1800" dirty="0">
                <a:solidFill>
                  <a:schemeClr val="bg2"/>
                </a:solidFill>
                <a:latin typeface="Dosis Bold" panose="02010803020202060003" pitchFamily="2" charset="0"/>
              </a:rPr>
              <a:t>: gastos relativos a administração da empresa, como a área comercial, marketing, desenvolvimento de produtos e o financeiro</a:t>
            </a:r>
            <a:r>
              <a:rPr lang="pt-BR" sz="1800" dirty="0" smtClean="0">
                <a:solidFill>
                  <a:schemeClr val="bg2"/>
                </a:solidFill>
                <a:latin typeface="Dosis Bold" panose="02010803020202060003" pitchFamily="2" charset="0"/>
              </a:rPr>
              <a:t>.</a:t>
            </a:r>
          </a:p>
          <a:p>
            <a:pPr marL="0" indent="0">
              <a:buNone/>
            </a:pPr>
            <a:endParaRPr lang="pt-BR" sz="1800" dirty="0" smtClean="0">
              <a:solidFill>
                <a:schemeClr val="bg2"/>
              </a:solidFill>
              <a:latin typeface="Dosis Bold" panose="02010803020202060003" pitchFamily="2" charset="0"/>
            </a:endParaRPr>
          </a:p>
          <a:p>
            <a:pPr marL="0" indent="0">
              <a:buNone/>
            </a:pPr>
            <a:r>
              <a:rPr lang="pt-BR" sz="1800" dirty="0">
                <a:solidFill>
                  <a:schemeClr val="bg2"/>
                </a:solidFill>
                <a:latin typeface="Dosis Bold" panose="02010803020202060003" pitchFamily="2" charset="0"/>
              </a:rPr>
              <a:t>Custo: O custo tem a capacidade de ser atribuído ao produto final.</a:t>
            </a:r>
          </a:p>
          <a:p>
            <a:pPr marL="0" indent="0">
              <a:buNone/>
            </a:pPr>
            <a:endParaRPr lang="pt-BR" sz="1800" dirty="0">
              <a:latin typeface="Dosis Bold" panose="02010803020202060003" pitchFamily="2" charset="0"/>
            </a:endParaRPr>
          </a:p>
          <a:p>
            <a:pPr marL="0" indent="0">
              <a:buNone/>
            </a:pPr>
            <a:endParaRPr lang="pt-BR" sz="1800" dirty="0">
              <a:solidFill>
                <a:schemeClr val="bg2"/>
              </a:solidFill>
              <a:latin typeface="Dosis Bold" panose="02010803020202060003" pitchFamily="2" charset="0"/>
            </a:endParaRPr>
          </a:p>
          <a:p>
            <a:pPr marL="0" indent="0">
              <a:buNone/>
            </a:pPr>
            <a:endParaRPr lang="pt-BR" sz="1800" dirty="0">
              <a:latin typeface="Dosis Bold" panose="02010803020202060003" pitchFamily="2" charset="0"/>
            </a:endParaRPr>
          </a:p>
          <a:p>
            <a:pPr marL="0" indent="0">
              <a:buNone/>
            </a:pPr>
            <a:endParaRPr lang="pt-BR" dirty="0"/>
          </a:p>
        </p:txBody>
      </p:sp>
    </p:spTree>
    <p:extLst>
      <p:ext uri="{BB962C8B-B14F-4D97-AF65-F5344CB8AC3E}">
        <p14:creationId xmlns:p14="http://schemas.microsoft.com/office/powerpoint/2010/main" val="424560293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sz="2800" dirty="0" smtClean="0"/>
              <a:t>Compra de Mercadoria para Revenda</a:t>
            </a:r>
            <a:endParaRPr lang="pt-BR" sz="2800" dirty="0"/>
          </a:p>
        </p:txBody>
      </p:sp>
      <p:sp>
        <p:nvSpPr>
          <p:cNvPr id="3" name="Espaço Reservado para Número de Slide 2"/>
          <p:cNvSpPr>
            <a:spLocks noGrp="1"/>
          </p:cNvSpPr>
          <p:nvPr>
            <p:ph type="sldNum" sz="quarter" idx="4"/>
          </p:nvPr>
        </p:nvSpPr>
        <p:spPr/>
        <p:txBody>
          <a:bodyPr/>
          <a:lstStyle/>
          <a:p>
            <a:fld id="{45E1CD6A-3B87-4D97-ADBC-0D3947A19743}" type="slidenum">
              <a:rPr lang="pt-BR" smtClean="0"/>
              <a:pPr/>
              <a:t>60</a:t>
            </a:fld>
            <a:endParaRPr lang="pt-BR" dirty="0"/>
          </a:p>
        </p:txBody>
      </p:sp>
      <p:sp>
        <p:nvSpPr>
          <p:cNvPr id="4" name="Espaço Reservado para Texto 3"/>
          <p:cNvSpPr>
            <a:spLocks noGrp="1"/>
          </p:cNvSpPr>
          <p:nvPr>
            <p:ph type="body" sz="quarter" idx="10"/>
          </p:nvPr>
        </p:nvSpPr>
        <p:spPr>
          <a:xfrm>
            <a:off x="480786" y="669073"/>
            <a:ext cx="8663214" cy="811097"/>
          </a:xfrm>
        </p:spPr>
        <p:txBody>
          <a:bodyPr>
            <a:normAutofit fontScale="92500" lnSpcReduction="10000"/>
          </a:bodyPr>
          <a:lstStyle/>
          <a:p>
            <a:pPr marL="0" indent="0">
              <a:buNone/>
            </a:pPr>
            <a:r>
              <a:rPr lang="pt-BR" sz="1900" b="1" dirty="0" smtClean="0">
                <a:solidFill>
                  <a:schemeClr val="bg2"/>
                </a:solidFill>
                <a:latin typeface="Dosis Bold" panose="02010803020202060003" pitchFamily="2" charset="0"/>
              </a:rPr>
              <a:t>Situação: Verificação Preço de custo após compra de mercadoria para revenda.</a:t>
            </a:r>
          </a:p>
          <a:p>
            <a:pPr marL="0" indent="0">
              <a:buNone/>
            </a:pPr>
            <a:r>
              <a:rPr lang="pt-BR" sz="1900" b="1" dirty="0" smtClean="0">
                <a:solidFill>
                  <a:schemeClr val="bg2"/>
                </a:solidFill>
                <a:latin typeface="Dosis Bold" panose="02010803020202060003" pitchFamily="2" charset="0"/>
              </a:rPr>
              <a:t>Onde: Suprimentos -&gt; Produtos</a:t>
            </a:r>
          </a:p>
          <a:p>
            <a:pPr marL="0" indent="0">
              <a:buNone/>
            </a:pPr>
            <a:endParaRPr lang="pt-BR" sz="1600" b="1" dirty="0" smtClean="0">
              <a:solidFill>
                <a:schemeClr val="bg2"/>
              </a:solidFill>
              <a:latin typeface="Dosis Bold" panose="02010803020202060003" pitchFamily="2" charset="0"/>
            </a:endParaRPr>
          </a:p>
          <a:p>
            <a:pPr marL="0" indent="0">
              <a:buNone/>
            </a:pPr>
            <a:endParaRPr lang="pt-BR" sz="1600" b="1" dirty="0" smtClean="0">
              <a:solidFill>
                <a:schemeClr val="bg2"/>
              </a:solidFill>
              <a:latin typeface="Dosis Bold" panose="02010803020202060003" pitchFamily="2" charset="0"/>
            </a:endParaRPr>
          </a:p>
        </p:txBody>
      </p:sp>
      <p:sp>
        <p:nvSpPr>
          <p:cNvPr id="5" name="Espaço Reservado para Texto 4"/>
          <p:cNvSpPr>
            <a:spLocks noGrp="1"/>
          </p:cNvSpPr>
          <p:nvPr>
            <p:ph type="body" sz="quarter" idx="11"/>
          </p:nvPr>
        </p:nvSpPr>
        <p:spPr>
          <a:xfrm>
            <a:off x="325371" y="669073"/>
            <a:ext cx="8215312" cy="527429"/>
          </a:xfrm>
        </p:spPr>
        <p:txBody>
          <a:bodyPr/>
          <a:lstStyle/>
          <a:p>
            <a:r>
              <a:rPr lang="pt-BR" sz="1600" b="1" dirty="0" smtClean="0">
                <a:solidFill>
                  <a:schemeClr val="bg2"/>
                </a:solidFill>
              </a:rPr>
              <a:t>   </a:t>
            </a:r>
            <a:endParaRPr lang="pt-BR" sz="1800" b="1" dirty="0">
              <a:solidFill>
                <a:schemeClr val="bg2"/>
              </a:solidFill>
              <a:latin typeface="Dosis Bold" panose="02010803020202060003" pitchFamily="2" charset="0"/>
            </a:endParaRPr>
          </a:p>
        </p:txBody>
      </p:sp>
      <p:pic>
        <p:nvPicPr>
          <p:cNvPr id="7" name="Imagem 6"/>
          <p:cNvPicPr>
            <a:picLocks noChangeAspect="1"/>
          </p:cNvPicPr>
          <p:nvPr/>
        </p:nvPicPr>
        <p:blipFill>
          <a:blip r:embed="rId2"/>
          <a:stretch>
            <a:fillRect/>
          </a:stretch>
        </p:blipFill>
        <p:spPr>
          <a:xfrm>
            <a:off x="325371" y="1586256"/>
            <a:ext cx="8598080" cy="3010852"/>
          </a:xfrm>
          <a:prstGeom prst="rect">
            <a:avLst/>
          </a:prstGeom>
          <a:ln>
            <a:solidFill>
              <a:schemeClr val="tx1"/>
            </a:solidFill>
          </a:ln>
        </p:spPr>
      </p:pic>
    </p:spTree>
    <p:extLst>
      <p:ext uri="{BB962C8B-B14F-4D97-AF65-F5344CB8AC3E}">
        <p14:creationId xmlns:p14="http://schemas.microsoft.com/office/powerpoint/2010/main" val="1164397784"/>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594732" y="0"/>
            <a:ext cx="8101660" cy="880217"/>
          </a:xfrm>
        </p:spPr>
        <p:txBody>
          <a:bodyPr/>
          <a:lstStyle/>
          <a:p>
            <a:r>
              <a:rPr lang="pt-BR" dirty="0" smtClean="0"/>
              <a:t>Compra de Mercadoria para Revenda – Relatório </a:t>
            </a:r>
            <a:br>
              <a:rPr lang="pt-BR" dirty="0" smtClean="0"/>
            </a:br>
            <a:r>
              <a:rPr lang="pt-BR" dirty="0" smtClean="0"/>
              <a:t>Histórico do Movimento por Produto</a:t>
            </a:r>
            <a:endParaRPr lang="pt-BR" dirty="0"/>
          </a:p>
        </p:txBody>
      </p:sp>
      <p:sp>
        <p:nvSpPr>
          <p:cNvPr id="3" name="Espaço Reservado para Número de Slide 2"/>
          <p:cNvSpPr>
            <a:spLocks noGrp="1"/>
          </p:cNvSpPr>
          <p:nvPr>
            <p:ph type="sldNum" sz="quarter" idx="4"/>
          </p:nvPr>
        </p:nvSpPr>
        <p:spPr/>
        <p:txBody>
          <a:bodyPr/>
          <a:lstStyle/>
          <a:p>
            <a:fld id="{45E1CD6A-3B87-4D97-ADBC-0D3947A19743}" type="slidenum">
              <a:rPr lang="pt-BR" smtClean="0"/>
              <a:pPr/>
              <a:t>61</a:t>
            </a:fld>
            <a:endParaRPr lang="pt-BR" dirty="0"/>
          </a:p>
        </p:txBody>
      </p:sp>
      <p:sp>
        <p:nvSpPr>
          <p:cNvPr id="4" name="Espaço Reservado para Texto 3"/>
          <p:cNvSpPr>
            <a:spLocks noGrp="1"/>
          </p:cNvSpPr>
          <p:nvPr>
            <p:ph type="body" sz="quarter" idx="10"/>
          </p:nvPr>
        </p:nvSpPr>
        <p:spPr>
          <a:xfrm>
            <a:off x="480786" y="752030"/>
            <a:ext cx="8663214" cy="841782"/>
          </a:xfrm>
        </p:spPr>
        <p:txBody>
          <a:bodyPr>
            <a:normAutofit/>
          </a:bodyPr>
          <a:lstStyle/>
          <a:p>
            <a:pPr marL="0" indent="0">
              <a:buNone/>
            </a:pPr>
            <a:r>
              <a:rPr lang="pt-BR" sz="1600" b="1" dirty="0" smtClean="0">
                <a:solidFill>
                  <a:schemeClr val="bg2"/>
                </a:solidFill>
                <a:latin typeface="Dosis Bold" panose="02010803020202060003" pitchFamily="2" charset="0"/>
              </a:rPr>
              <a:t>Situação: Verificação Preço de custo após compra de mercadoria para revenda.</a:t>
            </a:r>
          </a:p>
          <a:p>
            <a:pPr marL="0" indent="0">
              <a:buNone/>
            </a:pPr>
            <a:r>
              <a:rPr lang="pt-BR" sz="1600" b="1" dirty="0" smtClean="0">
                <a:solidFill>
                  <a:schemeClr val="bg2"/>
                </a:solidFill>
                <a:latin typeface="Dosis Bold" panose="02010803020202060003" pitchFamily="2" charset="0"/>
              </a:rPr>
              <a:t>Onde: Suprimento -&gt; Relatórios -&gt; Histórico do movimento</a:t>
            </a:r>
          </a:p>
          <a:p>
            <a:pPr marL="0" indent="0">
              <a:buNone/>
            </a:pPr>
            <a:endParaRPr lang="pt-BR" sz="1600" b="1" dirty="0" smtClean="0">
              <a:solidFill>
                <a:schemeClr val="bg2"/>
              </a:solidFill>
              <a:latin typeface="Dosis Bold" panose="02010803020202060003" pitchFamily="2" charset="0"/>
            </a:endParaRPr>
          </a:p>
          <a:p>
            <a:pPr marL="0" indent="0">
              <a:buNone/>
            </a:pPr>
            <a:endParaRPr lang="pt-BR" sz="1600" b="1" dirty="0" smtClean="0">
              <a:solidFill>
                <a:schemeClr val="bg2"/>
              </a:solidFill>
              <a:latin typeface="Dosis Bold" panose="02010803020202060003" pitchFamily="2" charset="0"/>
            </a:endParaRPr>
          </a:p>
          <a:p>
            <a:pPr marL="0" indent="0">
              <a:buNone/>
            </a:pPr>
            <a:endParaRPr lang="pt-BR" sz="1600" b="1" dirty="0" smtClean="0">
              <a:solidFill>
                <a:schemeClr val="bg2"/>
              </a:solidFill>
              <a:latin typeface="Dosis Bold" panose="02010803020202060003" pitchFamily="2" charset="0"/>
            </a:endParaRPr>
          </a:p>
        </p:txBody>
      </p:sp>
      <p:sp>
        <p:nvSpPr>
          <p:cNvPr id="5" name="Espaço Reservado para Texto 4"/>
          <p:cNvSpPr>
            <a:spLocks noGrp="1"/>
          </p:cNvSpPr>
          <p:nvPr>
            <p:ph type="body" sz="quarter" idx="11"/>
          </p:nvPr>
        </p:nvSpPr>
        <p:spPr>
          <a:xfrm>
            <a:off x="422015" y="974221"/>
            <a:ext cx="8215312" cy="427289"/>
          </a:xfrm>
        </p:spPr>
        <p:txBody>
          <a:bodyPr/>
          <a:lstStyle/>
          <a:p>
            <a:r>
              <a:rPr lang="pt-BR" sz="1600" b="1" dirty="0" smtClean="0">
                <a:solidFill>
                  <a:schemeClr val="bg2"/>
                </a:solidFill>
              </a:rPr>
              <a:t>   </a:t>
            </a:r>
            <a:endParaRPr lang="pt-BR" sz="1800" b="1" dirty="0">
              <a:solidFill>
                <a:schemeClr val="bg2"/>
              </a:solidFill>
              <a:latin typeface="Dosis Bold" panose="02010803020202060003" pitchFamily="2" charset="0"/>
            </a:endParaRPr>
          </a:p>
        </p:txBody>
      </p:sp>
      <p:pic>
        <p:nvPicPr>
          <p:cNvPr id="6" name="Imagem 5"/>
          <p:cNvPicPr>
            <a:picLocks noChangeAspect="1"/>
          </p:cNvPicPr>
          <p:nvPr/>
        </p:nvPicPr>
        <p:blipFill>
          <a:blip r:embed="rId2"/>
          <a:stretch>
            <a:fillRect/>
          </a:stretch>
        </p:blipFill>
        <p:spPr>
          <a:xfrm>
            <a:off x="1033080" y="1593811"/>
            <a:ext cx="7107044" cy="3471403"/>
          </a:xfrm>
          <a:prstGeom prst="rect">
            <a:avLst/>
          </a:prstGeom>
          <a:solidFill>
            <a:schemeClr val="tx1"/>
          </a:solidFill>
          <a:ln>
            <a:solidFill>
              <a:schemeClr val="tx1"/>
            </a:solidFill>
          </a:ln>
        </p:spPr>
      </p:pic>
    </p:spTree>
    <p:extLst>
      <p:ext uri="{BB962C8B-B14F-4D97-AF65-F5344CB8AC3E}">
        <p14:creationId xmlns:p14="http://schemas.microsoft.com/office/powerpoint/2010/main" val="1407658272"/>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594732" y="0"/>
            <a:ext cx="8101660" cy="820396"/>
          </a:xfrm>
        </p:spPr>
        <p:txBody>
          <a:bodyPr/>
          <a:lstStyle/>
          <a:p>
            <a:r>
              <a:rPr lang="pt-BR" sz="2800" dirty="0" smtClean="0"/>
              <a:t>Compra de Mercadoria para Revenda – Relatório </a:t>
            </a:r>
            <a:br>
              <a:rPr lang="pt-BR" sz="2800" dirty="0" smtClean="0"/>
            </a:br>
            <a:r>
              <a:rPr lang="pt-BR" sz="2800" dirty="0" smtClean="0"/>
              <a:t>Histórico do Movimento por Produto</a:t>
            </a:r>
            <a:br>
              <a:rPr lang="pt-BR" sz="2800" dirty="0" smtClean="0"/>
            </a:br>
            <a:r>
              <a:rPr lang="pt-BR" sz="2800" dirty="0"/>
              <a:t/>
            </a:r>
            <a:br>
              <a:rPr lang="pt-BR" sz="2800" dirty="0"/>
            </a:br>
            <a:endParaRPr lang="pt-BR" sz="2800" dirty="0"/>
          </a:p>
        </p:txBody>
      </p:sp>
      <p:sp>
        <p:nvSpPr>
          <p:cNvPr id="3" name="Espaço Reservado para Número de Slide 2"/>
          <p:cNvSpPr>
            <a:spLocks noGrp="1"/>
          </p:cNvSpPr>
          <p:nvPr>
            <p:ph type="sldNum" sz="quarter" idx="4"/>
          </p:nvPr>
        </p:nvSpPr>
        <p:spPr/>
        <p:txBody>
          <a:bodyPr/>
          <a:lstStyle/>
          <a:p>
            <a:fld id="{45E1CD6A-3B87-4D97-ADBC-0D3947A19743}" type="slidenum">
              <a:rPr lang="pt-BR" smtClean="0"/>
              <a:pPr/>
              <a:t>62</a:t>
            </a:fld>
            <a:endParaRPr lang="pt-BR" dirty="0"/>
          </a:p>
        </p:txBody>
      </p:sp>
      <p:sp>
        <p:nvSpPr>
          <p:cNvPr id="4" name="Espaço Reservado para Texto 3"/>
          <p:cNvSpPr>
            <a:spLocks noGrp="1"/>
          </p:cNvSpPr>
          <p:nvPr>
            <p:ph type="body" sz="quarter" idx="10"/>
          </p:nvPr>
        </p:nvSpPr>
        <p:spPr>
          <a:xfrm>
            <a:off x="480786" y="752030"/>
            <a:ext cx="8663214" cy="841782"/>
          </a:xfrm>
        </p:spPr>
        <p:txBody>
          <a:bodyPr>
            <a:normAutofit/>
          </a:bodyPr>
          <a:lstStyle/>
          <a:p>
            <a:pPr marL="0" indent="0">
              <a:buNone/>
            </a:pPr>
            <a:endParaRPr lang="pt-BR" sz="1600" b="1" dirty="0" smtClean="0">
              <a:solidFill>
                <a:schemeClr val="bg2"/>
              </a:solidFill>
              <a:latin typeface="Dosis Bold" panose="02010803020202060003" pitchFamily="2" charset="0"/>
            </a:endParaRPr>
          </a:p>
          <a:p>
            <a:pPr marL="0" indent="0">
              <a:buNone/>
            </a:pPr>
            <a:r>
              <a:rPr lang="pt-BR" sz="1600" b="1" dirty="0" smtClean="0">
                <a:solidFill>
                  <a:schemeClr val="bg2"/>
                </a:solidFill>
                <a:latin typeface="Dosis Bold" panose="02010803020202060003" pitchFamily="2" charset="0"/>
              </a:rPr>
              <a:t>Situação: Verificação Preço de custo após compra de mercadoria para revenda.</a:t>
            </a:r>
          </a:p>
          <a:p>
            <a:pPr marL="0" indent="0">
              <a:buNone/>
            </a:pPr>
            <a:endParaRPr lang="pt-BR" sz="1600" b="1" dirty="0" smtClean="0">
              <a:solidFill>
                <a:schemeClr val="bg2"/>
              </a:solidFill>
              <a:latin typeface="Dosis Bold" panose="02010803020202060003" pitchFamily="2" charset="0"/>
            </a:endParaRPr>
          </a:p>
          <a:p>
            <a:pPr marL="0" indent="0">
              <a:buNone/>
            </a:pPr>
            <a:endParaRPr lang="pt-BR" sz="1600" b="1" dirty="0" smtClean="0">
              <a:solidFill>
                <a:schemeClr val="bg2"/>
              </a:solidFill>
              <a:latin typeface="Dosis Bold" panose="02010803020202060003" pitchFamily="2" charset="0"/>
            </a:endParaRPr>
          </a:p>
          <a:p>
            <a:pPr marL="0" indent="0">
              <a:buNone/>
            </a:pPr>
            <a:endParaRPr lang="pt-BR" sz="1600" b="1" dirty="0" smtClean="0">
              <a:solidFill>
                <a:schemeClr val="bg2"/>
              </a:solidFill>
              <a:latin typeface="Dosis Bold" panose="02010803020202060003" pitchFamily="2" charset="0"/>
            </a:endParaRPr>
          </a:p>
        </p:txBody>
      </p:sp>
      <p:sp>
        <p:nvSpPr>
          <p:cNvPr id="5" name="Espaço Reservado para Texto 4"/>
          <p:cNvSpPr>
            <a:spLocks noGrp="1"/>
          </p:cNvSpPr>
          <p:nvPr>
            <p:ph type="body" sz="quarter" idx="11"/>
          </p:nvPr>
        </p:nvSpPr>
        <p:spPr>
          <a:xfrm>
            <a:off x="422015" y="1060315"/>
            <a:ext cx="8215312" cy="1013812"/>
          </a:xfrm>
        </p:spPr>
        <p:txBody>
          <a:bodyPr/>
          <a:lstStyle/>
          <a:p>
            <a:r>
              <a:rPr lang="pt-BR" sz="1600" b="1" dirty="0" smtClean="0">
                <a:solidFill>
                  <a:schemeClr val="bg2"/>
                </a:solidFill>
              </a:rPr>
              <a:t>   </a:t>
            </a:r>
            <a:endParaRPr lang="pt-BR" sz="1800" b="1" dirty="0">
              <a:solidFill>
                <a:schemeClr val="bg2"/>
              </a:solidFill>
              <a:latin typeface="Dosis Bold" panose="02010803020202060003" pitchFamily="2" charset="0"/>
            </a:endParaRPr>
          </a:p>
        </p:txBody>
      </p:sp>
      <p:pic>
        <p:nvPicPr>
          <p:cNvPr id="8" name="Imagem 7"/>
          <p:cNvPicPr>
            <a:picLocks noChangeAspect="1"/>
          </p:cNvPicPr>
          <p:nvPr/>
        </p:nvPicPr>
        <p:blipFill>
          <a:blip r:embed="rId2"/>
          <a:stretch>
            <a:fillRect/>
          </a:stretch>
        </p:blipFill>
        <p:spPr>
          <a:xfrm>
            <a:off x="256143" y="2148117"/>
            <a:ext cx="8778838" cy="1300342"/>
          </a:xfrm>
          <a:prstGeom prst="rect">
            <a:avLst/>
          </a:prstGeom>
        </p:spPr>
      </p:pic>
    </p:spTree>
    <p:extLst>
      <p:ext uri="{BB962C8B-B14F-4D97-AF65-F5344CB8AC3E}">
        <p14:creationId xmlns:p14="http://schemas.microsoft.com/office/powerpoint/2010/main" val="2108998945"/>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535666" y="217918"/>
            <a:ext cx="8101660" cy="820396"/>
          </a:xfrm>
        </p:spPr>
        <p:txBody>
          <a:bodyPr/>
          <a:lstStyle/>
          <a:p>
            <a:r>
              <a:rPr lang="pt-BR" sz="2800" dirty="0" smtClean="0"/>
              <a:t>Compra de Mercadoria para Revenda – Lançamento Contábil</a:t>
            </a:r>
            <a:r>
              <a:rPr lang="pt-BR" dirty="0" smtClean="0"/>
              <a:t/>
            </a:r>
            <a:br>
              <a:rPr lang="pt-BR" dirty="0" smtClean="0"/>
            </a:br>
            <a:r>
              <a:rPr lang="pt-BR" dirty="0" smtClean="0"/>
              <a:t/>
            </a:r>
            <a:br>
              <a:rPr lang="pt-BR" dirty="0" smtClean="0"/>
            </a:br>
            <a:r>
              <a:rPr lang="pt-BR" sz="1800" dirty="0" smtClean="0"/>
              <a:t>Onde: </a:t>
            </a:r>
            <a:r>
              <a:rPr lang="pt-BR" sz="1800" dirty="0" err="1" smtClean="0"/>
              <a:t>Adm</a:t>
            </a:r>
            <a:r>
              <a:rPr lang="pt-BR" sz="1800" dirty="0" smtClean="0"/>
              <a:t>/Financeiro -&gt; Contabilidade -&gt; Relatórios - &gt; Razão</a:t>
            </a:r>
            <a:br>
              <a:rPr lang="pt-BR" sz="1800" dirty="0" smtClean="0"/>
            </a:br>
            <a:r>
              <a:rPr lang="pt-BR" sz="1800" dirty="0" smtClean="0"/>
              <a:t/>
            </a:r>
            <a:br>
              <a:rPr lang="pt-BR" sz="1800" dirty="0" smtClean="0"/>
            </a:br>
            <a:r>
              <a:rPr lang="pt-BR" sz="1600" dirty="0"/>
              <a:t/>
            </a:r>
            <a:br>
              <a:rPr lang="pt-BR" sz="1600" dirty="0"/>
            </a:br>
            <a:endParaRPr lang="pt-BR" sz="1600" dirty="0"/>
          </a:p>
        </p:txBody>
      </p:sp>
      <p:sp>
        <p:nvSpPr>
          <p:cNvPr id="3" name="Espaço Reservado para Número de Slide 2"/>
          <p:cNvSpPr>
            <a:spLocks noGrp="1"/>
          </p:cNvSpPr>
          <p:nvPr>
            <p:ph type="sldNum" sz="quarter" idx="4"/>
          </p:nvPr>
        </p:nvSpPr>
        <p:spPr/>
        <p:txBody>
          <a:bodyPr/>
          <a:lstStyle/>
          <a:p>
            <a:fld id="{45E1CD6A-3B87-4D97-ADBC-0D3947A19743}" type="slidenum">
              <a:rPr lang="pt-BR" smtClean="0"/>
              <a:pPr/>
              <a:t>63</a:t>
            </a:fld>
            <a:endParaRPr lang="pt-BR" dirty="0"/>
          </a:p>
        </p:txBody>
      </p:sp>
      <p:sp>
        <p:nvSpPr>
          <p:cNvPr id="5" name="Espaço Reservado para Texto 4"/>
          <p:cNvSpPr>
            <a:spLocks noGrp="1"/>
          </p:cNvSpPr>
          <p:nvPr>
            <p:ph type="body" sz="quarter" idx="11"/>
          </p:nvPr>
        </p:nvSpPr>
        <p:spPr>
          <a:xfrm flipH="1">
            <a:off x="8637326" y="669073"/>
            <a:ext cx="45719" cy="1405054"/>
          </a:xfrm>
        </p:spPr>
        <p:txBody>
          <a:bodyPr/>
          <a:lstStyle/>
          <a:p>
            <a:r>
              <a:rPr lang="pt-BR" sz="1600" b="1" dirty="0" smtClean="0">
                <a:solidFill>
                  <a:schemeClr val="bg2"/>
                </a:solidFill>
              </a:rPr>
              <a:t>   </a:t>
            </a:r>
            <a:endParaRPr lang="pt-BR" sz="1800" b="1" dirty="0">
              <a:solidFill>
                <a:schemeClr val="bg2"/>
              </a:solidFill>
              <a:latin typeface="Dosis Bold" panose="02010803020202060003" pitchFamily="2" charset="0"/>
            </a:endParaRPr>
          </a:p>
        </p:txBody>
      </p:sp>
      <p:pic>
        <p:nvPicPr>
          <p:cNvPr id="10" name="Imagem 9"/>
          <p:cNvPicPr>
            <a:picLocks noChangeAspect="1"/>
          </p:cNvPicPr>
          <p:nvPr/>
        </p:nvPicPr>
        <p:blipFill>
          <a:blip r:embed="rId2"/>
          <a:stretch>
            <a:fillRect/>
          </a:stretch>
        </p:blipFill>
        <p:spPr>
          <a:xfrm>
            <a:off x="204210" y="1831663"/>
            <a:ext cx="8808377" cy="2340233"/>
          </a:xfrm>
          <a:prstGeom prst="rect">
            <a:avLst/>
          </a:prstGeom>
        </p:spPr>
      </p:pic>
      <p:sp>
        <p:nvSpPr>
          <p:cNvPr id="11" name="Retângulo de cantos arredondados 10"/>
          <p:cNvSpPr/>
          <p:nvPr/>
        </p:nvSpPr>
        <p:spPr>
          <a:xfrm>
            <a:off x="240515" y="1869099"/>
            <a:ext cx="8691962" cy="1159727"/>
          </a:xfrm>
          <a:prstGeom prst="roundRect">
            <a:avLst/>
          </a:prstGeom>
          <a:noFill/>
          <a:ln>
            <a:solidFill>
              <a:schemeClr val="tx2"/>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pt-BR"/>
          </a:p>
        </p:txBody>
      </p:sp>
    </p:spTree>
    <p:extLst>
      <p:ext uri="{BB962C8B-B14F-4D97-AF65-F5344CB8AC3E}">
        <p14:creationId xmlns:p14="http://schemas.microsoft.com/office/powerpoint/2010/main" val="1257860743"/>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535666" y="217918"/>
            <a:ext cx="8101660" cy="820396"/>
          </a:xfrm>
        </p:spPr>
        <p:txBody>
          <a:bodyPr/>
          <a:lstStyle/>
          <a:p>
            <a:r>
              <a:rPr lang="pt-BR" sz="2800" dirty="0" smtClean="0"/>
              <a:t>Compra de Mercadoria para Revenda – Livro Registro de Inventário</a:t>
            </a:r>
            <a:r>
              <a:rPr lang="pt-BR" dirty="0" smtClean="0"/>
              <a:t/>
            </a:r>
            <a:br>
              <a:rPr lang="pt-BR" dirty="0" smtClean="0"/>
            </a:br>
            <a:r>
              <a:rPr lang="pt-BR" dirty="0" smtClean="0"/>
              <a:t/>
            </a:r>
            <a:br>
              <a:rPr lang="pt-BR" dirty="0" smtClean="0"/>
            </a:br>
            <a:r>
              <a:rPr lang="pt-BR" sz="1800" dirty="0" smtClean="0"/>
              <a:t>Onde: </a:t>
            </a:r>
            <a:r>
              <a:rPr lang="pt-BR" sz="1800" dirty="0" err="1" smtClean="0"/>
              <a:t>Report</a:t>
            </a:r>
            <a:r>
              <a:rPr lang="pt-BR" sz="1800" dirty="0" smtClean="0"/>
              <a:t> </a:t>
            </a:r>
            <a:r>
              <a:rPr lang="pt-BR" sz="1800" dirty="0" err="1" smtClean="0"/>
              <a:t>Viewer</a:t>
            </a:r>
            <a:r>
              <a:rPr lang="pt-BR" sz="1800" dirty="0" smtClean="0"/>
              <a:t> -&gt; Livros Fiscais -&gt; Livro Registro de inventário (custo médio)</a:t>
            </a:r>
            <a:br>
              <a:rPr lang="pt-BR" sz="1800" dirty="0" smtClean="0"/>
            </a:br>
            <a:r>
              <a:rPr lang="pt-BR" sz="1800" dirty="0"/>
              <a:t/>
            </a:r>
            <a:br>
              <a:rPr lang="pt-BR" sz="1800" dirty="0"/>
            </a:br>
            <a:r>
              <a:rPr lang="pt-BR" sz="1600" dirty="0" smtClean="0"/>
              <a:t/>
            </a:r>
            <a:br>
              <a:rPr lang="pt-BR" sz="1600" dirty="0" smtClean="0"/>
            </a:br>
            <a:r>
              <a:rPr lang="pt-BR" sz="1600" dirty="0" smtClean="0"/>
              <a:t/>
            </a:r>
            <a:br>
              <a:rPr lang="pt-BR" sz="1600" dirty="0" smtClean="0"/>
            </a:br>
            <a:r>
              <a:rPr lang="pt-BR" sz="1600" dirty="0"/>
              <a:t/>
            </a:r>
            <a:br>
              <a:rPr lang="pt-BR" sz="1600" dirty="0"/>
            </a:br>
            <a:endParaRPr lang="pt-BR" sz="1600" dirty="0"/>
          </a:p>
        </p:txBody>
      </p:sp>
      <p:sp>
        <p:nvSpPr>
          <p:cNvPr id="3" name="Espaço Reservado para Número de Slide 2"/>
          <p:cNvSpPr>
            <a:spLocks noGrp="1"/>
          </p:cNvSpPr>
          <p:nvPr>
            <p:ph type="sldNum" sz="quarter" idx="4"/>
          </p:nvPr>
        </p:nvSpPr>
        <p:spPr/>
        <p:txBody>
          <a:bodyPr/>
          <a:lstStyle/>
          <a:p>
            <a:fld id="{45E1CD6A-3B87-4D97-ADBC-0D3947A19743}" type="slidenum">
              <a:rPr lang="pt-BR" smtClean="0"/>
              <a:pPr/>
              <a:t>64</a:t>
            </a:fld>
            <a:endParaRPr lang="pt-BR" dirty="0"/>
          </a:p>
        </p:txBody>
      </p:sp>
      <p:sp>
        <p:nvSpPr>
          <p:cNvPr id="5" name="Espaço Reservado para Texto 4"/>
          <p:cNvSpPr>
            <a:spLocks noGrp="1"/>
          </p:cNvSpPr>
          <p:nvPr>
            <p:ph type="body" sz="quarter" idx="11"/>
          </p:nvPr>
        </p:nvSpPr>
        <p:spPr>
          <a:xfrm flipH="1">
            <a:off x="8637326" y="669073"/>
            <a:ext cx="45719" cy="1405054"/>
          </a:xfrm>
        </p:spPr>
        <p:txBody>
          <a:bodyPr/>
          <a:lstStyle/>
          <a:p>
            <a:r>
              <a:rPr lang="pt-BR" sz="1600" b="1" dirty="0" smtClean="0">
                <a:solidFill>
                  <a:schemeClr val="bg2"/>
                </a:solidFill>
              </a:rPr>
              <a:t>   </a:t>
            </a:r>
            <a:endParaRPr lang="pt-BR" sz="1800" b="1" dirty="0">
              <a:solidFill>
                <a:schemeClr val="bg2"/>
              </a:solidFill>
              <a:latin typeface="Dosis Bold" panose="02010803020202060003" pitchFamily="2" charset="0"/>
            </a:endParaRPr>
          </a:p>
        </p:txBody>
      </p:sp>
      <p:pic>
        <p:nvPicPr>
          <p:cNvPr id="4" name="Imagem 3"/>
          <p:cNvPicPr>
            <a:picLocks noChangeAspect="1"/>
          </p:cNvPicPr>
          <p:nvPr/>
        </p:nvPicPr>
        <p:blipFill>
          <a:blip r:embed="rId2"/>
          <a:stretch>
            <a:fillRect/>
          </a:stretch>
        </p:blipFill>
        <p:spPr>
          <a:xfrm>
            <a:off x="535666" y="2401368"/>
            <a:ext cx="8263873" cy="1042587"/>
          </a:xfrm>
          <a:prstGeom prst="rect">
            <a:avLst/>
          </a:prstGeom>
          <a:ln>
            <a:solidFill>
              <a:schemeClr val="tx1"/>
            </a:solidFill>
          </a:ln>
        </p:spPr>
      </p:pic>
      <p:sp>
        <p:nvSpPr>
          <p:cNvPr id="6" name="Retângulo de cantos arredondados 5"/>
          <p:cNvSpPr/>
          <p:nvPr/>
        </p:nvSpPr>
        <p:spPr>
          <a:xfrm>
            <a:off x="651753" y="2830749"/>
            <a:ext cx="8147786" cy="305558"/>
          </a:xfrm>
          <a:prstGeom prst="roundRect">
            <a:avLst/>
          </a:prstGeom>
          <a:noFill/>
          <a:ln>
            <a:solidFill>
              <a:schemeClr val="tx2"/>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pt-BR"/>
          </a:p>
        </p:txBody>
      </p:sp>
    </p:spTree>
    <p:extLst>
      <p:ext uri="{BB962C8B-B14F-4D97-AF65-F5344CB8AC3E}">
        <p14:creationId xmlns:p14="http://schemas.microsoft.com/office/powerpoint/2010/main" val="2048967807"/>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sz="2800" dirty="0" smtClean="0"/>
              <a:t>Compra de Mercadoria para Revenda – Segunda Entrada</a:t>
            </a:r>
            <a:endParaRPr lang="pt-BR" sz="2800" dirty="0"/>
          </a:p>
        </p:txBody>
      </p:sp>
      <p:sp>
        <p:nvSpPr>
          <p:cNvPr id="3" name="Espaço Reservado para Número de Slide 2"/>
          <p:cNvSpPr>
            <a:spLocks noGrp="1"/>
          </p:cNvSpPr>
          <p:nvPr>
            <p:ph type="sldNum" sz="quarter" idx="4"/>
          </p:nvPr>
        </p:nvSpPr>
        <p:spPr/>
        <p:txBody>
          <a:bodyPr/>
          <a:lstStyle/>
          <a:p>
            <a:fld id="{45E1CD6A-3B87-4D97-ADBC-0D3947A19743}" type="slidenum">
              <a:rPr lang="pt-BR" smtClean="0"/>
              <a:pPr/>
              <a:t>65</a:t>
            </a:fld>
            <a:endParaRPr lang="pt-BR" dirty="0"/>
          </a:p>
        </p:txBody>
      </p:sp>
      <p:sp>
        <p:nvSpPr>
          <p:cNvPr id="4" name="Espaço Reservado para Texto 3"/>
          <p:cNvSpPr>
            <a:spLocks noGrp="1"/>
          </p:cNvSpPr>
          <p:nvPr>
            <p:ph type="body" sz="quarter" idx="10"/>
          </p:nvPr>
        </p:nvSpPr>
        <p:spPr>
          <a:xfrm>
            <a:off x="480786" y="1293778"/>
            <a:ext cx="8663214" cy="1459149"/>
          </a:xfrm>
        </p:spPr>
        <p:txBody>
          <a:bodyPr>
            <a:normAutofit fontScale="70000" lnSpcReduction="20000"/>
          </a:bodyPr>
          <a:lstStyle/>
          <a:p>
            <a:pPr marL="0" indent="0">
              <a:buNone/>
            </a:pPr>
            <a:r>
              <a:rPr lang="pt-BR" sz="2600" b="1" dirty="0" smtClean="0">
                <a:solidFill>
                  <a:schemeClr val="bg2"/>
                </a:solidFill>
                <a:latin typeface="Dosis Bold" panose="02010803020202060003" pitchFamily="2" charset="0"/>
              </a:rPr>
              <a:t>Situação: Compra de mercadoria para revenda, empresa optante pelo regime de tributação lucro real.</a:t>
            </a:r>
          </a:p>
          <a:p>
            <a:pPr marL="0" indent="0">
              <a:buNone/>
            </a:pPr>
            <a:r>
              <a:rPr lang="pt-BR" sz="2600" b="1" dirty="0" smtClean="0">
                <a:solidFill>
                  <a:schemeClr val="bg2"/>
                </a:solidFill>
                <a:latin typeface="Dosis Bold" panose="02010803020202060003" pitchFamily="2" charset="0"/>
              </a:rPr>
              <a:t>Operação: entrada de compras – Compra com IPI</a:t>
            </a:r>
          </a:p>
          <a:p>
            <a:pPr marL="0" indent="0">
              <a:buNone/>
            </a:pPr>
            <a:r>
              <a:rPr lang="pt-BR" sz="2600" b="1" dirty="0" smtClean="0">
                <a:solidFill>
                  <a:schemeClr val="bg2"/>
                </a:solidFill>
                <a:latin typeface="Dosis Bold" panose="02010803020202060003" pitchFamily="2" charset="0"/>
              </a:rPr>
              <a:t>Onde: Suprimentos -&gt; Entrada de Compras.</a:t>
            </a:r>
          </a:p>
          <a:p>
            <a:pPr marL="0" indent="0">
              <a:buNone/>
            </a:pPr>
            <a:endParaRPr lang="pt-BR" sz="1600" b="1" dirty="0" smtClean="0">
              <a:solidFill>
                <a:schemeClr val="bg2"/>
              </a:solidFill>
              <a:latin typeface="Dosis Bold" panose="02010803020202060003" pitchFamily="2" charset="0"/>
            </a:endParaRPr>
          </a:p>
          <a:p>
            <a:pPr marL="0" indent="0">
              <a:buNone/>
            </a:pPr>
            <a:endParaRPr lang="pt-BR" sz="1600" b="1" dirty="0" smtClean="0">
              <a:solidFill>
                <a:schemeClr val="bg2"/>
              </a:solidFill>
              <a:latin typeface="Dosis Bold" panose="02010803020202060003" pitchFamily="2" charset="0"/>
            </a:endParaRPr>
          </a:p>
        </p:txBody>
      </p:sp>
      <p:sp>
        <p:nvSpPr>
          <p:cNvPr id="5" name="Espaço Reservado para Texto 4"/>
          <p:cNvSpPr>
            <a:spLocks noGrp="1"/>
          </p:cNvSpPr>
          <p:nvPr>
            <p:ph type="body" sz="quarter" idx="11"/>
          </p:nvPr>
        </p:nvSpPr>
        <p:spPr>
          <a:xfrm>
            <a:off x="325371" y="797668"/>
            <a:ext cx="8215312" cy="398834"/>
          </a:xfrm>
        </p:spPr>
        <p:txBody>
          <a:bodyPr/>
          <a:lstStyle/>
          <a:p>
            <a:r>
              <a:rPr lang="pt-BR" sz="1600" b="1" dirty="0" smtClean="0">
                <a:solidFill>
                  <a:schemeClr val="bg2"/>
                </a:solidFill>
              </a:rPr>
              <a:t>   </a:t>
            </a:r>
            <a:endParaRPr lang="pt-BR" sz="1800" b="1" dirty="0">
              <a:solidFill>
                <a:schemeClr val="bg2"/>
              </a:solidFill>
              <a:latin typeface="Dosis Bold" panose="02010803020202060003" pitchFamily="2" charset="0"/>
            </a:endParaRPr>
          </a:p>
        </p:txBody>
      </p:sp>
      <p:pic>
        <p:nvPicPr>
          <p:cNvPr id="8" name="Imagem 7"/>
          <p:cNvPicPr>
            <a:picLocks noChangeAspect="1"/>
          </p:cNvPicPr>
          <p:nvPr/>
        </p:nvPicPr>
        <p:blipFill>
          <a:blip r:embed="rId2"/>
          <a:stretch>
            <a:fillRect/>
          </a:stretch>
        </p:blipFill>
        <p:spPr>
          <a:xfrm>
            <a:off x="381126" y="3021396"/>
            <a:ext cx="8762874" cy="1322466"/>
          </a:xfrm>
          <a:prstGeom prst="rect">
            <a:avLst/>
          </a:prstGeom>
          <a:ln>
            <a:solidFill>
              <a:schemeClr val="tx1"/>
            </a:solidFill>
          </a:ln>
        </p:spPr>
      </p:pic>
    </p:spTree>
    <p:extLst>
      <p:ext uri="{BB962C8B-B14F-4D97-AF65-F5344CB8AC3E}">
        <p14:creationId xmlns:p14="http://schemas.microsoft.com/office/powerpoint/2010/main" val="2458500633"/>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dirty="0" smtClean="0"/>
              <a:t>Compra de Mercadoria para Revenda</a:t>
            </a:r>
            <a:endParaRPr lang="pt-BR" dirty="0"/>
          </a:p>
        </p:txBody>
      </p:sp>
      <p:sp>
        <p:nvSpPr>
          <p:cNvPr id="3" name="Espaço Reservado para Número de Slide 2"/>
          <p:cNvSpPr>
            <a:spLocks noGrp="1"/>
          </p:cNvSpPr>
          <p:nvPr>
            <p:ph type="sldNum" sz="quarter" idx="4"/>
          </p:nvPr>
        </p:nvSpPr>
        <p:spPr/>
        <p:txBody>
          <a:bodyPr/>
          <a:lstStyle/>
          <a:p>
            <a:fld id="{45E1CD6A-3B87-4D97-ADBC-0D3947A19743}" type="slidenum">
              <a:rPr lang="pt-BR" smtClean="0"/>
              <a:pPr/>
              <a:t>66</a:t>
            </a:fld>
            <a:endParaRPr lang="pt-BR" dirty="0"/>
          </a:p>
        </p:txBody>
      </p:sp>
      <p:sp>
        <p:nvSpPr>
          <p:cNvPr id="4" name="Espaço Reservado para Texto 3"/>
          <p:cNvSpPr>
            <a:spLocks noGrp="1"/>
          </p:cNvSpPr>
          <p:nvPr>
            <p:ph type="body" sz="quarter" idx="10"/>
          </p:nvPr>
        </p:nvSpPr>
        <p:spPr>
          <a:xfrm>
            <a:off x="480786" y="797669"/>
            <a:ext cx="8663214" cy="682501"/>
          </a:xfrm>
        </p:spPr>
        <p:txBody>
          <a:bodyPr>
            <a:normAutofit/>
          </a:bodyPr>
          <a:lstStyle/>
          <a:p>
            <a:pPr marL="0" indent="0">
              <a:buNone/>
            </a:pPr>
            <a:r>
              <a:rPr lang="pt-BR" sz="1600" b="1" dirty="0" smtClean="0">
                <a:solidFill>
                  <a:schemeClr val="bg2"/>
                </a:solidFill>
                <a:latin typeface="Dosis Bold" panose="02010803020202060003" pitchFamily="2" charset="0"/>
              </a:rPr>
              <a:t>Situação: Verificação Preço de custo após compra de mercadoria para revenda.</a:t>
            </a:r>
          </a:p>
          <a:p>
            <a:pPr marL="0" indent="0">
              <a:buNone/>
            </a:pPr>
            <a:endParaRPr lang="pt-BR" sz="1600" b="1" dirty="0" smtClean="0">
              <a:solidFill>
                <a:schemeClr val="bg2"/>
              </a:solidFill>
              <a:latin typeface="Dosis Bold" panose="02010803020202060003" pitchFamily="2" charset="0"/>
            </a:endParaRPr>
          </a:p>
          <a:p>
            <a:pPr marL="0" indent="0">
              <a:buNone/>
            </a:pPr>
            <a:endParaRPr lang="pt-BR" sz="1600" b="1" dirty="0" smtClean="0">
              <a:solidFill>
                <a:schemeClr val="bg2"/>
              </a:solidFill>
              <a:latin typeface="Dosis Bold" panose="02010803020202060003" pitchFamily="2" charset="0"/>
            </a:endParaRPr>
          </a:p>
        </p:txBody>
      </p:sp>
      <p:sp>
        <p:nvSpPr>
          <p:cNvPr id="5" name="Espaço Reservado para Texto 4"/>
          <p:cNvSpPr>
            <a:spLocks noGrp="1"/>
          </p:cNvSpPr>
          <p:nvPr>
            <p:ph type="body" sz="quarter" idx="11"/>
          </p:nvPr>
        </p:nvSpPr>
        <p:spPr>
          <a:xfrm>
            <a:off x="325371" y="669073"/>
            <a:ext cx="8215312" cy="527429"/>
          </a:xfrm>
        </p:spPr>
        <p:txBody>
          <a:bodyPr/>
          <a:lstStyle/>
          <a:p>
            <a:r>
              <a:rPr lang="pt-BR" sz="1600" b="1" dirty="0" smtClean="0">
                <a:solidFill>
                  <a:schemeClr val="bg2"/>
                </a:solidFill>
              </a:rPr>
              <a:t>   </a:t>
            </a:r>
            <a:endParaRPr lang="pt-BR" sz="1800" b="1" dirty="0">
              <a:solidFill>
                <a:schemeClr val="bg2"/>
              </a:solidFill>
              <a:latin typeface="Dosis Bold" panose="02010803020202060003" pitchFamily="2" charset="0"/>
            </a:endParaRPr>
          </a:p>
        </p:txBody>
      </p:sp>
      <p:pic>
        <p:nvPicPr>
          <p:cNvPr id="6" name="Imagem 5"/>
          <p:cNvPicPr>
            <a:picLocks noChangeAspect="1"/>
          </p:cNvPicPr>
          <p:nvPr/>
        </p:nvPicPr>
        <p:blipFill>
          <a:blip r:embed="rId2"/>
          <a:stretch>
            <a:fillRect/>
          </a:stretch>
        </p:blipFill>
        <p:spPr>
          <a:xfrm>
            <a:off x="2068568" y="1196502"/>
            <a:ext cx="3699843" cy="3804803"/>
          </a:xfrm>
          <a:prstGeom prst="rect">
            <a:avLst/>
          </a:prstGeom>
        </p:spPr>
      </p:pic>
    </p:spTree>
    <p:extLst>
      <p:ext uri="{BB962C8B-B14F-4D97-AF65-F5344CB8AC3E}">
        <p14:creationId xmlns:p14="http://schemas.microsoft.com/office/powerpoint/2010/main" val="2405462805"/>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80786" y="77821"/>
            <a:ext cx="8215606" cy="485166"/>
          </a:xfrm>
        </p:spPr>
        <p:txBody>
          <a:bodyPr/>
          <a:lstStyle/>
          <a:p>
            <a:r>
              <a:rPr lang="pt-BR" sz="2800" dirty="0" smtClean="0"/>
              <a:t>Compra de Mercadoria para Revenda – Segunda entrada</a:t>
            </a:r>
            <a:endParaRPr lang="pt-BR" sz="2800" dirty="0"/>
          </a:p>
        </p:txBody>
      </p:sp>
      <p:sp>
        <p:nvSpPr>
          <p:cNvPr id="3" name="Espaço Reservado para Número de Slide 2"/>
          <p:cNvSpPr>
            <a:spLocks noGrp="1"/>
          </p:cNvSpPr>
          <p:nvPr>
            <p:ph type="sldNum" sz="quarter" idx="4"/>
          </p:nvPr>
        </p:nvSpPr>
        <p:spPr/>
        <p:txBody>
          <a:bodyPr/>
          <a:lstStyle/>
          <a:p>
            <a:fld id="{45E1CD6A-3B87-4D97-ADBC-0D3947A19743}" type="slidenum">
              <a:rPr lang="pt-BR" smtClean="0"/>
              <a:pPr/>
              <a:t>67</a:t>
            </a:fld>
            <a:endParaRPr lang="pt-BR" dirty="0"/>
          </a:p>
        </p:txBody>
      </p:sp>
      <p:sp>
        <p:nvSpPr>
          <p:cNvPr id="4" name="Espaço Reservado para Texto 3"/>
          <p:cNvSpPr>
            <a:spLocks noGrp="1"/>
          </p:cNvSpPr>
          <p:nvPr>
            <p:ph type="body" sz="quarter" idx="10"/>
          </p:nvPr>
        </p:nvSpPr>
        <p:spPr>
          <a:xfrm>
            <a:off x="480786" y="1050587"/>
            <a:ext cx="8663214" cy="807396"/>
          </a:xfrm>
        </p:spPr>
        <p:txBody>
          <a:bodyPr>
            <a:normAutofit lnSpcReduction="10000"/>
          </a:bodyPr>
          <a:lstStyle/>
          <a:p>
            <a:pPr marL="0" indent="0">
              <a:buNone/>
            </a:pPr>
            <a:r>
              <a:rPr lang="pt-BR" sz="1800" b="1" dirty="0" smtClean="0">
                <a:solidFill>
                  <a:schemeClr val="bg2"/>
                </a:solidFill>
                <a:latin typeface="Dosis Bold" panose="02010803020202060003" pitchFamily="2" charset="0"/>
              </a:rPr>
              <a:t>Situação: Verificação Preço de custo após compra de mercadoria para revenda.</a:t>
            </a:r>
          </a:p>
          <a:p>
            <a:pPr marL="0" indent="0">
              <a:buNone/>
            </a:pPr>
            <a:r>
              <a:rPr lang="pt-BR" sz="1800" b="1" dirty="0" smtClean="0">
                <a:solidFill>
                  <a:schemeClr val="bg2"/>
                </a:solidFill>
                <a:latin typeface="Dosis Bold" panose="02010803020202060003" pitchFamily="2" charset="0"/>
              </a:rPr>
              <a:t>Onde: Suprimentos -&gt; Produtos</a:t>
            </a:r>
          </a:p>
          <a:p>
            <a:pPr marL="0" indent="0">
              <a:buNone/>
            </a:pPr>
            <a:endParaRPr lang="pt-BR" sz="1600" b="1" dirty="0" smtClean="0">
              <a:solidFill>
                <a:schemeClr val="bg2"/>
              </a:solidFill>
              <a:latin typeface="Dosis Bold" panose="02010803020202060003" pitchFamily="2" charset="0"/>
            </a:endParaRPr>
          </a:p>
          <a:p>
            <a:pPr marL="0" indent="0">
              <a:buNone/>
            </a:pPr>
            <a:endParaRPr lang="pt-BR" sz="1600" b="1" dirty="0" smtClean="0">
              <a:solidFill>
                <a:schemeClr val="bg2"/>
              </a:solidFill>
              <a:latin typeface="Dosis Bold" panose="02010803020202060003" pitchFamily="2" charset="0"/>
            </a:endParaRPr>
          </a:p>
        </p:txBody>
      </p:sp>
      <p:sp>
        <p:nvSpPr>
          <p:cNvPr id="5" name="Espaço Reservado para Texto 4"/>
          <p:cNvSpPr>
            <a:spLocks noGrp="1"/>
          </p:cNvSpPr>
          <p:nvPr>
            <p:ph type="body" sz="quarter" idx="11"/>
          </p:nvPr>
        </p:nvSpPr>
        <p:spPr>
          <a:xfrm>
            <a:off x="325371" y="669073"/>
            <a:ext cx="8215312" cy="527429"/>
          </a:xfrm>
        </p:spPr>
        <p:txBody>
          <a:bodyPr/>
          <a:lstStyle/>
          <a:p>
            <a:r>
              <a:rPr lang="pt-BR" sz="1600" b="1" dirty="0" smtClean="0">
                <a:solidFill>
                  <a:schemeClr val="bg2"/>
                </a:solidFill>
              </a:rPr>
              <a:t>   </a:t>
            </a:r>
            <a:endParaRPr lang="pt-BR" sz="1800" b="1" dirty="0">
              <a:solidFill>
                <a:schemeClr val="bg2"/>
              </a:solidFill>
              <a:latin typeface="Dosis Bold" panose="02010803020202060003" pitchFamily="2" charset="0"/>
            </a:endParaRPr>
          </a:p>
        </p:txBody>
      </p:sp>
      <p:pic>
        <p:nvPicPr>
          <p:cNvPr id="6" name="Imagem 5"/>
          <p:cNvPicPr>
            <a:picLocks noChangeAspect="1"/>
          </p:cNvPicPr>
          <p:nvPr/>
        </p:nvPicPr>
        <p:blipFill>
          <a:blip r:embed="rId2"/>
          <a:stretch>
            <a:fillRect/>
          </a:stretch>
        </p:blipFill>
        <p:spPr>
          <a:xfrm>
            <a:off x="660694" y="2026138"/>
            <a:ext cx="8035698" cy="2683094"/>
          </a:xfrm>
          <a:prstGeom prst="rect">
            <a:avLst/>
          </a:prstGeom>
        </p:spPr>
      </p:pic>
    </p:spTree>
    <p:extLst>
      <p:ext uri="{BB962C8B-B14F-4D97-AF65-F5344CB8AC3E}">
        <p14:creationId xmlns:p14="http://schemas.microsoft.com/office/powerpoint/2010/main" val="1964207188"/>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sz="2800" dirty="0" smtClean="0"/>
              <a:t>Compra de Mercadoria para Revenda</a:t>
            </a:r>
            <a:endParaRPr lang="pt-BR" sz="2800" dirty="0"/>
          </a:p>
        </p:txBody>
      </p:sp>
      <p:sp>
        <p:nvSpPr>
          <p:cNvPr id="3" name="Espaço Reservado para Número de Slide 2"/>
          <p:cNvSpPr>
            <a:spLocks noGrp="1"/>
          </p:cNvSpPr>
          <p:nvPr>
            <p:ph type="sldNum" sz="quarter" idx="4"/>
          </p:nvPr>
        </p:nvSpPr>
        <p:spPr/>
        <p:txBody>
          <a:bodyPr/>
          <a:lstStyle/>
          <a:p>
            <a:fld id="{45E1CD6A-3B87-4D97-ADBC-0D3947A19743}" type="slidenum">
              <a:rPr lang="pt-BR" smtClean="0"/>
              <a:pPr/>
              <a:t>68</a:t>
            </a:fld>
            <a:endParaRPr lang="pt-BR" dirty="0"/>
          </a:p>
        </p:txBody>
      </p:sp>
      <p:sp>
        <p:nvSpPr>
          <p:cNvPr id="4" name="Espaço Reservado para Texto 3"/>
          <p:cNvSpPr>
            <a:spLocks noGrp="1"/>
          </p:cNvSpPr>
          <p:nvPr>
            <p:ph type="body" sz="quarter" idx="10"/>
          </p:nvPr>
        </p:nvSpPr>
        <p:spPr>
          <a:xfrm>
            <a:off x="583660" y="918905"/>
            <a:ext cx="8560340" cy="1425459"/>
          </a:xfrm>
        </p:spPr>
        <p:txBody>
          <a:bodyPr>
            <a:noAutofit/>
          </a:bodyPr>
          <a:lstStyle/>
          <a:p>
            <a:pPr marL="0" indent="0">
              <a:buNone/>
            </a:pPr>
            <a:r>
              <a:rPr lang="pt-BR" sz="1800" b="1" dirty="0" smtClean="0">
                <a:solidFill>
                  <a:schemeClr val="bg2"/>
                </a:solidFill>
                <a:latin typeface="Dosis Bold" panose="02010803020202060003" pitchFamily="2" charset="0"/>
              </a:rPr>
              <a:t>Situação: Compra de mercadoria para revenda, empresa optante pelo regime de tributação lucro real.</a:t>
            </a:r>
          </a:p>
          <a:p>
            <a:pPr marL="0" indent="0">
              <a:buNone/>
            </a:pPr>
            <a:r>
              <a:rPr lang="pt-BR" sz="1800" b="1" dirty="0" smtClean="0">
                <a:solidFill>
                  <a:schemeClr val="bg2"/>
                </a:solidFill>
                <a:latin typeface="Dosis Bold" panose="02010803020202060003" pitchFamily="2" charset="0"/>
              </a:rPr>
              <a:t>Operação: entrada de compras</a:t>
            </a:r>
          </a:p>
          <a:p>
            <a:pPr marL="0" indent="0">
              <a:buNone/>
            </a:pPr>
            <a:r>
              <a:rPr lang="pt-BR" sz="1800" b="1" dirty="0" smtClean="0">
                <a:solidFill>
                  <a:schemeClr val="bg2"/>
                </a:solidFill>
                <a:latin typeface="Dosis Bold" panose="02010803020202060003" pitchFamily="2" charset="0"/>
              </a:rPr>
              <a:t>Onde: Suprimentos -&gt; Relatórios -&gt; Histórico do movimento</a:t>
            </a:r>
          </a:p>
          <a:p>
            <a:pPr marL="0" indent="0">
              <a:buNone/>
            </a:pPr>
            <a:endParaRPr lang="pt-BR" sz="1800" b="1" dirty="0" smtClean="0">
              <a:solidFill>
                <a:schemeClr val="bg2"/>
              </a:solidFill>
              <a:latin typeface="Dosis Bold" panose="02010803020202060003" pitchFamily="2" charset="0"/>
            </a:endParaRPr>
          </a:p>
          <a:p>
            <a:pPr marL="0" indent="0">
              <a:buNone/>
            </a:pPr>
            <a:endParaRPr lang="pt-BR" sz="1800" b="1" dirty="0" smtClean="0">
              <a:solidFill>
                <a:schemeClr val="bg2"/>
              </a:solidFill>
              <a:latin typeface="Dosis Bold" panose="02010803020202060003" pitchFamily="2" charset="0"/>
            </a:endParaRPr>
          </a:p>
        </p:txBody>
      </p:sp>
      <p:sp>
        <p:nvSpPr>
          <p:cNvPr id="5" name="Espaço Reservado para Texto 4"/>
          <p:cNvSpPr>
            <a:spLocks noGrp="1"/>
          </p:cNvSpPr>
          <p:nvPr>
            <p:ph type="body" sz="quarter" idx="11"/>
          </p:nvPr>
        </p:nvSpPr>
        <p:spPr>
          <a:xfrm>
            <a:off x="325371" y="797668"/>
            <a:ext cx="8215312" cy="398834"/>
          </a:xfrm>
        </p:spPr>
        <p:txBody>
          <a:bodyPr/>
          <a:lstStyle/>
          <a:p>
            <a:r>
              <a:rPr lang="pt-BR" sz="1600" b="1" dirty="0" smtClean="0">
                <a:solidFill>
                  <a:schemeClr val="bg2"/>
                </a:solidFill>
              </a:rPr>
              <a:t>   </a:t>
            </a:r>
            <a:endParaRPr lang="pt-BR" sz="1800" b="1" dirty="0">
              <a:solidFill>
                <a:schemeClr val="bg2"/>
              </a:solidFill>
              <a:latin typeface="Dosis Bold" panose="02010803020202060003" pitchFamily="2" charset="0"/>
            </a:endParaRPr>
          </a:p>
        </p:txBody>
      </p:sp>
      <p:pic>
        <p:nvPicPr>
          <p:cNvPr id="6" name="Imagem 5"/>
          <p:cNvPicPr>
            <a:picLocks noChangeAspect="1"/>
          </p:cNvPicPr>
          <p:nvPr/>
        </p:nvPicPr>
        <p:blipFill>
          <a:blip r:embed="rId2"/>
          <a:stretch>
            <a:fillRect/>
          </a:stretch>
        </p:blipFill>
        <p:spPr>
          <a:xfrm>
            <a:off x="196343" y="2700282"/>
            <a:ext cx="8473368" cy="1559335"/>
          </a:xfrm>
          <a:prstGeom prst="rect">
            <a:avLst/>
          </a:prstGeom>
        </p:spPr>
      </p:pic>
    </p:spTree>
    <p:extLst>
      <p:ext uri="{BB962C8B-B14F-4D97-AF65-F5344CB8AC3E}">
        <p14:creationId xmlns:p14="http://schemas.microsoft.com/office/powerpoint/2010/main" val="1050067285"/>
      </p:ext>
    </p:extLst>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dirty="0" smtClean="0"/>
              <a:t>Venda de Mercadoria</a:t>
            </a:r>
            <a:endParaRPr lang="pt-BR" dirty="0"/>
          </a:p>
        </p:txBody>
      </p:sp>
      <p:sp>
        <p:nvSpPr>
          <p:cNvPr id="3" name="Espaço Reservado para Número de Slide 2"/>
          <p:cNvSpPr>
            <a:spLocks noGrp="1"/>
          </p:cNvSpPr>
          <p:nvPr>
            <p:ph type="sldNum" sz="quarter" idx="4"/>
          </p:nvPr>
        </p:nvSpPr>
        <p:spPr/>
        <p:txBody>
          <a:bodyPr/>
          <a:lstStyle/>
          <a:p>
            <a:fld id="{45E1CD6A-3B87-4D97-ADBC-0D3947A19743}" type="slidenum">
              <a:rPr lang="pt-BR" smtClean="0"/>
              <a:pPr/>
              <a:t>69</a:t>
            </a:fld>
            <a:endParaRPr lang="pt-BR" dirty="0"/>
          </a:p>
        </p:txBody>
      </p:sp>
      <p:sp>
        <p:nvSpPr>
          <p:cNvPr id="4" name="Espaço Reservado para Texto 3"/>
          <p:cNvSpPr>
            <a:spLocks noGrp="1"/>
          </p:cNvSpPr>
          <p:nvPr>
            <p:ph type="body" sz="quarter" idx="10"/>
          </p:nvPr>
        </p:nvSpPr>
        <p:spPr>
          <a:xfrm>
            <a:off x="400692" y="803306"/>
            <a:ext cx="8743308" cy="1389768"/>
          </a:xfrm>
        </p:spPr>
        <p:txBody>
          <a:bodyPr>
            <a:normAutofit/>
          </a:bodyPr>
          <a:lstStyle/>
          <a:p>
            <a:pPr marL="0" indent="0">
              <a:buNone/>
            </a:pPr>
            <a:r>
              <a:rPr lang="pt-BR" sz="1600" b="1" dirty="0" smtClean="0">
                <a:solidFill>
                  <a:schemeClr val="bg2"/>
                </a:solidFill>
                <a:latin typeface="Dosis Bold" panose="02010803020202060003" pitchFamily="2" charset="0"/>
              </a:rPr>
              <a:t>- Nas Vendas de Mercadoria o Custo não é alterado, nos relatórios.</a:t>
            </a:r>
          </a:p>
          <a:p>
            <a:pPr marL="0" indent="0">
              <a:buNone/>
            </a:pPr>
            <a:r>
              <a:rPr lang="pt-BR" sz="1600" b="1" dirty="0" smtClean="0">
                <a:solidFill>
                  <a:schemeClr val="bg2"/>
                </a:solidFill>
                <a:latin typeface="Dosis Bold" panose="02010803020202060003" pitchFamily="2" charset="0"/>
              </a:rPr>
              <a:t>- Na contabilidade é gerado um  Lançamento contábil, chamado “custo da mercadoria vendida” faz a baixa no estoque pelo custo médio do produto no momento da venda.</a:t>
            </a:r>
          </a:p>
          <a:p>
            <a:pPr marL="0" indent="0">
              <a:buNone/>
            </a:pPr>
            <a:endParaRPr lang="pt-BR" sz="1600" b="1" dirty="0" smtClean="0">
              <a:solidFill>
                <a:schemeClr val="bg2"/>
              </a:solidFill>
              <a:latin typeface="Dosis Bold" panose="02010803020202060003" pitchFamily="2" charset="0"/>
            </a:endParaRPr>
          </a:p>
          <a:p>
            <a:pPr marL="0" indent="0">
              <a:buNone/>
            </a:pPr>
            <a:endParaRPr lang="pt-BR" sz="1600" b="1" dirty="0" smtClean="0">
              <a:solidFill>
                <a:schemeClr val="bg2"/>
              </a:solidFill>
              <a:latin typeface="Dosis Bold" panose="02010803020202060003" pitchFamily="2" charset="0"/>
            </a:endParaRPr>
          </a:p>
        </p:txBody>
      </p:sp>
      <p:sp>
        <p:nvSpPr>
          <p:cNvPr id="5" name="Espaço Reservado para Texto 4"/>
          <p:cNvSpPr>
            <a:spLocks noGrp="1"/>
          </p:cNvSpPr>
          <p:nvPr>
            <p:ph type="body" sz="quarter" idx="11"/>
          </p:nvPr>
        </p:nvSpPr>
        <p:spPr>
          <a:xfrm>
            <a:off x="325371" y="692209"/>
            <a:ext cx="8215312" cy="504293"/>
          </a:xfrm>
        </p:spPr>
        <p:txBody>
          <a:bodyPr/>
          <a:lstStyle/>
          <a:p>
            <a:r>
              <a:rPr lang="pt-BR" sz="1600" b="1" dirty="0" smtClean="0">
                <a:solidFill>
                  <a:schemeClr val="bg2"/>
                </a:solidFill>
              </a:rPr>
              <a:t>   </a:t>
            </a:r>
            <a:endParaRPr lang="pt-BR" sz="1800" b="1" dirty="0">
              <a:solidFill>
                <a:schemeClr val="bg2"/>
              </a:solidFill>
              <a:latin typeface="Dosis Bold" panose="02010803020202060003" pitchFamily="2" charset="0"/>
            </a:endParaRPr>
          </a:p>
        </p:txBody>
      </p:sp>
      <p:pic>
        <p:nvPicPr>
          <p:cNvPr id="8" name="Imagem 7"/>
          <p:cNvPicPr>
            <a:picLocks noChangeAspect="1"/>
          </p:cNvPicPr>
          <p:nvPr/>
        </p:nvPicPr>
        <p:blipFill>
          <a:blip r:embed="rId2"/>
          <a:stretch>
            <a:fillRect/>
          </a:stretch>
        </p:blipFill>
        <p:spPr>
          <a:xfrm>
            <a:off x="277054" y="2193074"/>
            <a:ext cx="8812915" cy="2578699"/>
          </a:xfrm>
          <a:prstGeom prst="rect">
            <a:avLst/>
          </a:prstGeom>
        </p:spPr>
      </p:pic>
      <p:sp>
        <p:nvSpPr>
          <p:cNvPr id="9" name="Retângulo de cantos arredondados 8"/>
          <p:cNvSpPr/>
          <p:nvPr/>
        </p:nvSpPr>
        <p:spPr>
          <a:xfrm>
            <a:off x="223024" y="3384134"/>
            <a:ext cx="8812915" cy="307649"/>
          </a:xfrm>
          <a:prstGeom prst="roundRect">
            <a:avLst/>
          </a:prstGeom>
          <a:noFill/>
          <a:ln>
            <a:solidFill>
              <a:srgbClr val="FFC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pt-BR"/>
          </a:p>
        </p:txBody>
      </p:sp>
    </p:spTree>
    <p:extLst>
      <p:ext uri="{BB962C8B-B14F-4D97-AF65-F5344CB8AC3E}">
        <p14:creationId xmlns:p14="http://schemas.microsoft.com/office/powerpoint/2010/main" val="65146779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m 3" descr="C:\Users\silviane.rocha\Desktop\custos-x-despesas-01.jpg"/>
          <p:cNvPicPr/>
          <p:nvPr/>
        </p:nvPicPr>
        <p:blipFill>
          <a:blip r:embed="rId2">
            <a:extLst>
              <a:ext uri="{28A0092B-C50C-407E-A947-70E740481C1C}">
                <a14:useLocalDpi xmlns:a14="http://schemas.microsoft.com/office/drawing/2010/main" val="0"/>
              </a:ext>
            </a:extLst>
          </a:blip>
          <a:srcRect/>
          <a:stretch>
            <a:fillRect/>
          </a:stretch>
        </p:blipFill>
        <p:spPr bwMode="auto">
          <a:xfrm>
            <a:off x="1381327" y="797668"/>
            <a:ext cx="6342434" cy="3525494"/>
          </a:xfrm>
          <a:prstGeom prst="rect">
            <a:avLst/>
          </a:prstGeom>
          <a:noFill/>
          <a:ln>
            <a:noFill/>
          </a:ln>
        </p:spPr>
      </p:pic>
      <p:sp>
        <p:nvSpPr>
          <p:cNvPr id="7" name="Título 6"/>
          <p:cNvSpPr>
            <a:spLocks noGrp="1"/>
          </p:cNvSpPr>
          <p:nvPr>
            <p:ph type="title"/>
          </p:nvPr>
        </p:nvSpPr>
        <p:spPr>
          <a:xfrm>
            <a:off x="768484" y="163992"/>
            <a:ext cx="7927907" cy="516943"/>
          </a:xfrm>
        </p:spPr>
        <p:txBody>
          <a:bodyPr/>
          <a:lstStyle/>
          <a:p>
            <a:r>
              <a:rPr lang="pt-BR" sz="2800" b="1" dirty="0">
                <a:latin typeface="Dosis" panose="02010503020202060003" pitchFamily="50" charset="0"/>
              </a:rPr>
              <a:t>Despesa Não é </a:t>
            </a:r>
            <a:r>
              <a:rPr lang="pt-BR" sz="2800" b="1" dirty="0" smtClean="0">
                <a:latin typeface="Dosis" panose="02010503020202060003" pitchFamily="50" charset="0"/>
              </a:rPr>
              <a:t>Custo (Visão geral)</a:t>
            </a:r>
            <a:endParaRPr lang="pt-BR" sz="2800" b="1" dirty="0"/>
          </a:p>
        </p:txBody>
      </p:sp>
    </p:spTree>
    <p:extLst>
      <p:ext uri="{BB962C8B-B14F-4D97-AF65-F5344CB8AC3E}">
        <p14:creationId xmlns:p14="http://schemas.microsoft.com/office/powerpoint/2010/main" val="3451034433"/>
      </p:ext>
    </p:extLst>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535666" y="217918"/>
            <a:ext cx="8101660" cy="820396"/>
          </a:xfrm>
        </p:spPr>
        <p:txBody>
          <a:bodyPr/>
          <a:lstStyle/>
          <a:p>
            <a:r>
              <a:rPr lang="pt-BR" dirty="0" smtClean="0"/>
              <a:t>Venda de Mercadoria – Livro Registro de Inventário</a:t>
            </a:r>
            <a:br>
              <a:rPr lang="pt-BR" dirty="0" smtClean="0"/>
            </a:br>
            <a:r>
              <a:rPr lang="pt-BR" dirty="0" smtClean="0"/>
              <a:t/>
            </a:r>
            <a:br>
              <a:rPr lang="pt-BR" dirty="0" smtClean="0"/>
            </a:br>
            <a:r>
              <a:rPr lang="pt-BR" sz="1600" dirty="0" smtClean="0"/>
              <a:t>Onde: </a:t>
            </a:r>
            <a:r>
              <a:rPr lang="pt-BR" sz="1600" dirty="0" err="1" smtClean="0"/>
              <a:t>Report</a:t>
            </a:r>
            <a:r>
              <a:rPr lang="pt-BR" sz="1600" dirty="0" smtClean="0"/>
              <a:t> </a:t>
            </a:r>
            <a:r>
              <a:rPr lang="pt-BR" sz="1600" dirty="0" err="1" smtClean="0"/>
              <a:t>Viewer</a:t>
            </a:r>
            <a:r>
              <a:rPr lang="pt-BR" sz="1600" dirty="0" smtClean="0"/>
              <a:t> -&gt; Livros Fiscais -&gt; Livro Registro de inventário (custo médio)</a:t>
            </a:r>
            <a:br>
              <a:rPr lang="pt-BR" sz="1600" dirty="0" smtClean="0"/>
            </a:br>
            <a:r>
              <a:rPr lang="pt-BR" sz="1600" dirty="0"/>
              <a:t/>
            </a:r>
            <a:br>
              <a:rPr lang="pt-BR" sz="1600" dirty="0"/>
            </a:br>
            <a:r>
              <a:rPr lang="pt-BR" sz="1600" dirty="0" smtClean="0"/>
              <a:t/>
            </a:r>
            <a:br>
              <a:rPr lang="pt-BR" sz="1600" dirty="0" smtClean="0"/>
            </a:br>
            <a:r>
              <a:rPr lang="pt-BR" sz="1600" dirty="0" smtClean="0"/>
              <a:t/>
            </a:r>
            <a:br>
              <a:rPr lang="pt-BR" sz="1600" dirty="0" smtClean="0"/>
            </a:br>
            <a:r>
              <a:rPr lang="pt-BR" sz="1600" dirty="0"/>
              <a:t/>
            </a:r>
            <a:br>
              <a:rPr lang="pt-BR" sz="1600" dirty="0"/>
            </a:br>
            <a:endParaRPr lang="pt-BR" sz="1600" dirty="0"/>
          </a:p>
        </p:txBody>
      </p:sp>
      <p:sp>
        <p:nvSpPr>
          <p:cNvPr id="3" name="Espaço Reservado para Número de Slide 2"/>
          <p:cNvSpPr>
            <a:spLocks noGrp="1"/>
          </p:cNvSpPr>
          <p:nvPr>
            <p:ph type="sldNum" sz="quarter" idx="4"/>
          </p:nvPr>
        </p:nvSpPr>
        <p:spPr/>
        <p:txBody>
          <a:bodyPr/>
          <a:lstStyle/>
          <a:p>
            <a:fld id="{45E1CD6A-3B87-4D97-ADBC-0D3947A19743}" type="slidenum">
              <a:rPr lang="pt-BR" smtClean="0"/>
              <a:pPr/>
              <a:t>70</a:t>
            </a:fld>
            <a:endParaRPr lang="pt-BR" dirty="0"/>
          </a:p>
        </p:txBody>
      </p:sp>
      <p:sp>
        <p:nvSpPr>
          <p:cNvPr id="5" name="Espaço Reservado para Texto 4"/>
          <p:cNvSpPr>
            <a:spLocks noGrp="1"/>
          </p:cNvSpPr>
          <p:nvPr>
            <p:ph type="body" sz="quarter" idx="11"/>
          </p:nvPr>
        </p:nvSpPr>
        <p:spPr>
          <a:xfrm flipH="1">
            <a:off x="8637326" y="669073"/>
            <a:ext cx="45719" cy="1405054"/>
          </a:xfrm>
        </p:spPr>
        <p:txBody>
          <a:bodyPr/>
          <a:lstStyle/>
          <a:p>
            <a:r>
              <a:rPr lang="pt-BR" sz="1600" b="1" dirty="0" smtClean="0">
                <a:solidFill>
                  <a:schemeClr val="bg2"/>
                </a:solidFill>
              </a:rPr>
              <a:t>   </a:t>
            </a:r>
            <a:endParaRPr lang="pt-BR" sz="1800" b="1" dirty="0">
              <a:solidFill>
                <a:schemeClr val="bg2"/>
              </a:solidFill>
              <a:latin typeface="Dosis Bold" panose="02010803020202060003" pitchFamily="2" charset="0"/>
            </a:endParaRPr>
          </a:p>
        </p:txBody>
      </p:sp>
      <p:pic>
        <p:nvPicPr>
          <p:cNvPr id="7" name="Imagem 6"/>
          <p:cNvPicPr>
            <a:picLocks noChangeAspect="1"/>
          </p:cNvPicPr>
          <p:nvPr/>
        </p:nvPicPr>
        <p:blipFill>
          <a:blip r:embed="rId2"/>
          <a:stretch>
            <a:fillRect/>
          </a:stretch>
        </p:blipFill>
        <p:spPr>
          <a:xfrm>
            <a:off x="376014" y="2074127"/>
            <a:ext cx="9045569" cy="867063"/>
          </a:xfrm>
          <a:prstGeom prst="rect">
            <a:avLst/>
          </a:prstGeom>
          <a:ln>
            <a:solidFill>
              <a:schemeClr val="tx1"/>
            </a:solidFill>
          </a:ln>
        </p:spPr>
      </p:pic>
      <p:sp>
        <p:nvSpPr>
          <p:cNvPr id="8" name="Retângulo de cantos arredondados 7"/>
          <p:cNvSpPr/>
          <p:nvPr/>
        </p:nvSpPr>
        <p:spPr>
          <a:xfrm>
            <a:off x="376015" y="2375731"/>
            <a:ext cx="7973226" cy="452927"/>
          </a:xfrm>
          <a:prstGeom prst="roundRect">
            <a:avLst/>
          </a:prstGeom>
          <a:noFill/>
          <a:ln>
            <a:solidFill>
              <a:schemeClr val="tx2"/>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pt-BR"/>
          </a:p>
        </p:txBody>
      </p:sp>
    </p:spTree>
    <p:extLst>
      <p:ext uri="{BB962C8B-B14F-4D97-AF65-F5344CB8AC3E}">
        <p14:creationId xmlns:p14="http://schemas.microsoft.com/office/powerpoint/2010/main" val="4071049633"/>
      </p:ext>
    </p:extLst>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dirty="0" smtClean="0"/>
              <a:t>Relatórios</a:t>
            </a:r>
            <a:endParaRPr lang="pt-BR" dirty="0"/>
          </a:p>
        </p:txBody>
      </p:sp>
    </p:spTree>
    <p:extLst>
      <p:ext uri="{BB962C8B-B14F-4D97-AF65-F5344CB8AC3E}">
        <p14:creationId xmlns:p14="http://schemas.microsoft.com/office/powerpoint/2010/main" val="1623436286"/>
      </p:ext>
    </p:extLst>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dirty="0" smtClean="0"/>
              <a:t>Permissão de usuários de relatórios</a:t>
            </a:r>
            <a:endParaRPr lang="pt-BR" dirty="0"/>
          </a:p>
        </p:txBody>
      </p:sp>
      <p:sp>
        <p:nvSpPr>
          <p:cNvPr id="3" name="Espaço Reservado para Número de Slide 2"/>
          <p:cNvSpPr>
            <a:spLocks noGrp="1"/>
          </p:cNvSpPr>
          <p:nvPr>
            <p:ph type="sldNum" sz="quarter" idx="4"/>
          </p:nvPr>
        </p:nvSpPr>
        <p:spPr/>
        <p:txBody>
          <a:bodyPr/>
          <a:lstStyle/>
          <a:p>
            <a:fld id="{45E1CD6A-3B87-4D97-ADBC-0D3947A19743}" type="slidenum">
              <a:rPr lang="pt-BR" smtClean="0"/>
              <a:pPr/>
              <a:t>72</a:t>
            </a:fld>
            <a:endParaRPr lang="pt-BR" dirty="0"/>
          </a:p>
        </p:txBody>
      </p:sp>
      <p:pic>
        <p:nvPicPr>
          <p:cNvPr id="6" name="Imagem 5"/>
          <p:cNvPicPr>
            <a:picLocks noChangeAspect="1"/>
          </p:cNvPicPr>
          <p:nvPr/>
        </p:nvPicPr>
        <p:blipFill>
          <a:blip r:embed="rId2"/>
          <a:stretch>
            <a:fillRect/>
          </a:stretch>
        </p:blipFill>
        <p:spPr>
          <a:xfrm>
            <a:off x="575352" y="1315092"/>
            <a:ext cx="3648075" cy="3352800"/>
          </a:xfrm>
          <a:prstGeom prst="rect">
            <a:avLst/>
          </a:prstGeom>
        </p:spPr>
      </p:pic>
      <p:pic>
        <p:nvPicPr>
          <p:cNvPr id="7" name="Imagem 6"/>
          <p:cNvPicPr>
            <a:picLocks noChangeAspect="1"/>
          </p:cNvPicPr>
          <p:nvPr/>
        </p:nvPicPr>
        <p:blipFill>
          <a:blip r:embed="rId3"/>
          <a:stretch>
            <a:fillRect/>
          </a:stretch>
        </p:blipFill>
        <p:spPr>
          <a:xfrm>
            <a:off x="4726113" y="1418313"/>
            <a:ext cx="2428875" cy="3057525"/>
          </a:xfrm>
          <a:prstGeom prst="rect">
            <a:avLst/>
          </a:prstGeom>
        </p:spPr>
      </p:pic>
      <p:sp>
        <p:nvSpPr>
          <p:cNvPr id="5" name="Espaço Reservado para Texto 4"/>
          <p:cNvSpPr>
            <a:spLocks noGrp="1"/>
          </p:cNvSpPr>
          <p:nvPr>
            <p:ph type="body" sz="quarter" idx="11"/>
          </p:nvPr>
        </p:nvSpPr>
        <p:spPr/>
        <p:txBody>
          <a:bodyPr/>
          <a:lstStyle/>
          <a:p>
            <a:r>
              <a:rPr lang="pt-BR" dirty="0" smtClean="0"/>
              <a:t>Empresa&gt; segurança&gt; Configurar usuários&gt; </a:t>
            </a:r>
            <a:endParaRPr lang="pt-BR" dirty="0"/>
          </a:p>
        </p:txBody>
      </p:sp>
      <p:sp>
        <p:nvSpPr>
          <p:cNvPr id="8" name="Seta para a direita 7"/>
          <p:cNvSpPr/>
          <p:nvPr/>
        </p:nvSpPr>
        <p:spPr>
          <a:xfrm>
            <a:off x="929811" y="3580543"/>
            <a:ext cx="195209" cy="174661"/>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pt-BR"/>
          </a:p>
        </p:txBody>
      </p:sp>
      <p:sp>
        <p:nvSpPr>
          <p:cNvPr id="9" name="Seta para a direita 8"/>
          <p:cNvSpPr/>
          <p:nvPr/>
        </p:nvSpPr>
        <p:spPr>
          <a:xfrm>
            <a:off x="929810" y="3799725"/>
            <a:ext cx="195209" cy="174661"/>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pt-BR"/>
          </a:p>
        </p:txBody>
      </p:sp>
      <p:sp>
        <p:nvSpPr>
          <p:cNvPr id="10" name="Seta para a direita 9"/>
          <p:cNvSpPr/>
          <p:nvPr/>
        </p:nvSpPr>
        <p:spPr>
          <a:xfrm>
            <a:off x="929811" y="4042067"/>
            <a:ext cx="195209" cy="174661"/>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pt-BR"/>
          </a:p>
        </p:txBody>
      </p:sp>
      <p:sp>
        <p:nvSpPr>
          <p:cNvPr id="11" name="Seta para a direita 10"/>
          <p:cNvSpPr/>
          <p:nvPr/>
        </p:nvSpPr>
        <p:spPr>
          <a:xfrm>
            <a:off x="4628508" y="1883594"/>
            <a:ext cx="195209" cy="174661"/>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pt-BR"/>
          </a:p>
        </p:txBody>
      </p:sp>
      <p:sp>
        <p:nvSpPr>
          <p:cNvPr id="12" name="Seta para a direita 11"/>
          <p:cNvSpPr/>
          <p:nvPr/>
        </p:nvSpPr>
        <p:spPr>
          <a:xfrm>
            <a:off x="929809" y="4251873"/>
            <a:ext cx="195209" cy="174661"/>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pt-BR"/>
          </a:p>
        </p:txBody>
      </p:sp>
    </p:spTree>
    <p:extLst>
      <p:ext uri="{BB962C8B-B14F-4D97-AF65-F5344CB8AC3E}">
        <p14:creationId xmlns:p14="http://schemas.microsoft.com/office/powerpoint/2010/main" val="1189350039"/>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710118" y="163992"/>
            <a:ext cx="7986273" cy="633675"/>
          </a:xfrm>
        </p:spPr>
        <p:txBody>
          <a:bodyPr/>
          <a:lstStyle/>
          <a:p>
            <a:r>
              <a:rPr lang="pt-BR" sz="2800" dirty="0" smtClean="0"/>
              <a:t>Histórico Movimento</a:t>
            </a:r>
            <a:endParaRPr lang="pt-BR" sz="2800" dirty="0"/>
          </a:p>
        </p:txBody>
      </p:sp>
      <p:sp>
        <p:nvSpPr>
          <p:cNvPr id="3" name="Espaço Reservado para Número de Slide 2"/>
          <p:cNvSpPr>
            <a:spLocks noGrp="1"/>
          </p:cNvSpPr>
          <p:nvPr>
            <p:ph type="sldNum" sz="quarter" idx="4"/>
          </p:nvPr>
        </p:nvSpPr>
        <p:spPr/>
        <p:txBody>
          <a:bodyPr/>
          <a:lstStyle/>
          <a:p>
            <a:fld id="{45E1CD6A-3B87-4D97-ADBC-0D3947A19743}" type="slidenum">
              <a:rPr lang="pt-BR" smtClean="0"/>
              <a:pPr/>
              <a:t>73</a:t>
            </a:fld>
            <a:endParaRPr lang="pt-BR" dirty="0"/>
          </a:p>
        </p:txBody>
      </p:sp>
      <p:sp>
        <p:nvSpPr>
          <p:cNvPr id="6" name="CaixaDeTexto 5"/>
          <p:cNvSpPr txBox="1"/>
          <p:nvPr/>
        </p:nvSpPr>
        <p:spPr>
          <a:xfrm>
            <a:off x="710118" y="612213"/>
            <a:ext cx="7724965" cy="646331"/>
          </a:xfrm>
          <a:prstGeom prst="rect">
            <a:avLst/>
          </a:prstGeom>
          <a:noFill/>
        </p:spPr>
        <p:txBody>
          <a:bodyPr wrap="square" rtlCol="0">
            <a:spAutoFit/>
          </a:bodyPr>
          <a:lstStyle/>
          <a:p>
            <a:endParaRPr lang="pt-BR" dirty="0" smtClean="0">
              <a:solidFill>
                <a:schemeClr val="bg2"/>
              </a:solidFill>
              <a:latin typeface="Dosis Bold" panose="02010803020202060003" pitchFamily="2" charset="0"/>
            </a:endParaRPr>
          </a:p>
          <a:p>
            <a:r>
              <a:rPr lang="pt-BR" dirty="0"/>
              <a:t>Suprimentos&gt; Estoque&gt; relatórios</a:t>
            </a:r>
            <a:r>
              <a:rPr lang="pt-BR" dirty="0" smtClean="0"/>
              <a:t>&gt; Histórico de Movimento</a:t>
            </a:r>
            <a:endParaRPr lang="pt-BR" dirty="0">
              <a:solidFill>
                <a:schemeClr val="bg2"/>
              </a:solidFill>
              <a:latin typeface="Dosis Bold" panose="02010803020202060003" pitchFamily="2" charset="0"/>
            </a:endParaRPr>
          </a:p>
        </p:txBody>
      </p:sp>
      <p:pic>
        <p:nvPicPr>
          <p:cNvPr id="7" name="Imagem 6"/>
          <p:cNvPicPr>
            <a:picLocks noChangeAspect="1"/>
          </p:cNvPicPr>
          <p:nvPr/>
        </p:nvPicPr>
        <p:blipFill>
          <a:blip r:embed="rId2"/>
          <a:stretch>
            <a:fillRect/>
          </a:stretch>
        </p:blipFill>
        <p:spPr>
          <a:xfrm>
            <a:off x="1699301" y="2690812"/>
            <a:ext cx="2781300" cy="238125"/>
          </a:xfrm>
          <a:prstGeom prst="rect">
            <a:avLst/>
          </a:prstGeom>
        </p:spPr>
      </p:pic>
      <p:pic>
        <p:nvPicPr>
          <p:cNvPr id="8" name="Imagem 7"/>
          <p:cNvPicPr>
            <a:picLocks noChangeAspect="1"/>
          </p:cNvPicPr>
          <p:nvPr/>
        </p:nvPicPr>
        <p:blipFill>
          <a:blip r:embed="rId3"/>
          <a:stretch>
            <a:fillRect/>
          </a:stretch>
        </p:blipFill>
        <p:spPr>
          <a:xfrm>
            <a:off x="1121517" y="1556427"/>
            <a:ext cx="6715590" cy="2612854"/>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1461138590"/>
      </p:ext>
    </p:extLst>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sz="2800" dirty="0" smtClean="0"/>
              <a:t>Livro Registro de Inventário</a:t>
            </a:r>
            <a:endParaRPr lang="pt-BR" sz="2800" dirty="0"/>
          </a:p>
        </p:txBody>
      </p:sp>
      <p:sp>
        <p:nvSpPr>
          <p:cNvPr id="3" name="Espaço Reservado para Número de Slide 2"/>
          <p:cNvSpPr>
            <a:spLocks noGrp="1"/>
          </p:cNvSpPr>
          <p:nvPr>
            <p:ph type="sldNum" sz="quarter" idx="4"/>
          </p:nvPr>
        </p:nvSpPr>
        <p:spPr/>
        <p:txBody>
          <a:bodyPr/>
          <a:lstStyle/>
          <a:p>
            <a:fld id="{45E1CD6A-3B87-4D97-ADBC-0D3947A19743}" type="slidenum">
              <a:rPr lang="pt-BR" smtClean="0"/>
              <a:pPr/>
              <a:t>74</a:t>
            </a:fld>
            <a:endParaRPr lang="pt-BR" dirty="0"/>
          </a:p>
        </p:txBody>
      </p:sp>
      <p:sp>
        <p:nvSpPr>
          <p:cNvPr id="4" name="Espaço Reservado para Texto 3"/>
          <p:cNvSpPr>
            <a:spLocks noGrp="1"/>
          </p:cNvSpPr>
          <p:nvPr>
            <p:ph type="body" sz="quarter" idx="10"/>
          </p:nvPr>
        </p:nvSpPr>
        <p:spPr>
          <a:xfrm>
            <a:off x="480786" y="768486"/>
            <a:ext cx="8215607" cy="3920490"/>
          </a:xfrm>
        </p:spPr>
        <p:txBody>
          <a:bodyPr/>
          <a:lstStyle/>
          <a:p>
            <a:pPr>
              <a:buFont typeface="Wingdings" panose="05000000000000000000" pitchFamily="2" charset="2"/>
              <a:buChar char="§"/>
            </a:pPr>
            <a:r>
              <a:rPr lang="pt-BR" sz="1800" dirty="0"/>
              <a:t>Suprimentos&gt; Estoque&gt; relatórios</a:t>
            </a:r>
            <a:r>
              <a:rPr lang="pt-BR" sz="1800" dirty="0" smtClean="0"/>
              <a:t>&gt; Registro de inventário</a:t>
            </a:r>
            <a:endParaRPr lang="pt-BR" dirty="0"/>
          </a:p>
        </p:txBody>
      </p:sp>
      <p:pic>
        <p:nvPicPr>
          <p:cNvPr id="5" name="Imagem 4"/>
          <p:cNvPicPr>
            <a:picLocks noChangeAspect="1"/>
          </p:cNvPicPr>
          <p:nvPr/>
        </p:nvPicPr>
        <p:blipFill>
          <a:blip r:embed="rId2"/>
          <a:stretch>
            <a:fillRect/>
          </a:stretch>
        </p:blipFill>
        <p:spPr>
          <a:xfrm>
            <a:off x="1078454" y="1263721"/>
            <a:ext cx="7453552" cy="3559071"/>
          </a:xfrm>
          <a:prstGeom prst="rect">
            <a:avLst/>
          </a:prstGeom>
          <a:ln>
            <a:solidFill>
              <a:schemeClr val="tx1"/>
            </a:solidFill>
          </a:ln>
        </p:spPr>
      </p:pic>
    </p:spTree>
    <p:extLst>
      <p:ext uri="{BB962C8B-B14F-4D97-AF65-F5344CB8AC3E}">
        <p14:creationId xmlns:p14="http://schemas.microsoft.com/office/powerpoint/2010/main" val="283073399"/>
      </p:ext>
    </p:extLst>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sz="2800" dirty="0" smtClean="0"/>
              <a:t>Manutenção</a:t>
            </a:r>
            <a:endParaRPr lang="pt-BR" sz="2800" dirty="0"/>
          </a:p>
        </p:txBody>
      </p:sp>
      <p:sp>
        <p:nvSpPr>
          <p:cNvPr id="3" name="Espaço Reservado para Número de Slide 2"/>
          <p:cNvSpPr>
            <a:spLocks noGrp="1"/>
          </p:cNvSpPr>
          <p:nvPr>
            <p:ph type="sldNum" sz="quarter" idx="4"/>
          </p:nvPr>
        </p:nvSpPr>
        <p:spPr/>
        <p:txBody>
          <a:bodyPr/>
          <a:lstStyle/>
          <a:p>
            <a:fld id="{45E1CD6A-3B87-4D97-ADBC-0D3947A19743}" type="slidenum">
              <a:rPr lang="pt-BR" smtClean="0"/>
              <a:pPr/>
              <a:t>75</a:t>
            </a:fld>
            <a:endParaRPr lang="pt-BR" dirty="0"/>
          </a:p>
        </p:txBody>
      </p:sp>
      <p:sp>
        <p:nvSpPr>
          <p:cNvPr id="4" name="Espaço Reservado para Texto 3"/>
          <p:cNvSpPr>
            <a:spLocks noGrp="1"/>
          </p:cNvSpPr>
          <p:nvPr>
            <p:ph type="body" sz="quarter" idx="10"/>
          </p:nvPr>
        </p:nvSpPr>
        <p:spPr>
          <a:xfrm>
            <a:off x="480787" y="836579"/>
            <a:ext cx="8215606" cy="3449304"/>
          </a:xfrm>
        </p:spPr>
        <p:txBody>
          <a:bodyPr/>
          <a:lstStyle/>
          <a:p>
            <a:pPr>
              <a:buFont typeface="Wingdings" panose="05000000000000000000" pitchFamily="2" charset="2"/>
              <a:buChar char="§"/>
            </a:pPr>
            <a:r>
              <a:rPr lang="pt-BR" sz="1800" dirty="0"/>
              <a:t>Suprimentos&gt; Estoque&gt; </a:t>
            </a:r>
            <a:r>
              <a:rPr lang="pt-BR" sz="1800" dirty="0" smtClean="0"/>
              <a:t>relatórios&gt;Manutenção</a:t>
            </a:r>
            <a:endParaRPr lang="pt-BR" dirty="0"/>
          </a:p>
        </p:txBody>
      </p:sp>
      <p:pic>
        <p:nvPicPr>
          <p:cNvPr id="5" name="Imagem 4"/>
          <p:cNvPicPr>
            <a:picLocks noChangeAspect="1"/>
          </p:cNvPicPr>
          <p:nvPr/>
        </p:nvPicPr>
        <p:blipFill>
          <a:blip r:embed="rId2"/>
          <a:stretch>
            <a:fillRect/>
          </a:stretch>
        </p:blipFill>
        <p:spPr>
          <a:xfrm>
            <a:off x="785039" y="1406700"/>
            <a:ext cx="7658100" cy="3152775"/>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3303359515"/>
      </p:ext>
    </p:extLst>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80786" y="100256"/>
            <a:ext cx="8215606" cy="398994"/>
          </a:xfrm>
        </p:spPr>
        <p:txBody>
          <a:bodyPr/>
          <a:lstStyle/>
          <a:p>
            <a:r>
              <a:rPr lang="pt-BR" dirty="0" smtClean="0"/>
              <a:t>Lista de Preço</a:t>
            </a:r>
            <a:endParaRPr lang="pt-BR" dirty="0"/>
          </a:p>
        </p:txBody>
      </p:sp>
      <p:sp>
        <p:nvSpPr>
          <p:cNvPr id="3" name="Espaço Reservado para Número de Slide 2"/>
          <p:cNvSpPr>
            <a:spLocks noGrp="1"/>
          </p:cNvSpPr>
          <p:nvPr>
            <p:ph type="sldNum" sz="quarter" idx="4"/>
          </p:nvPr>
        </p:nvSpPr>
        <p:spPr/>
        <p:txBody>
          <a:bodyPr/>
          <a:lstStyle/>
          <a:p>
            <a:fld id="{45E1CD6A-3B87-4D97-ADBC-0D3947A19743}" type="slidenum">
              <a:rPr lang="pt-BR" smtClean="0"/>
              <a:pPr/>
              <a:t>76</a:t>
            </a:fld>
            <a:endParaRPr lang="pt-BR" dirty="0"/>
          </a:p>
        </p:txBody>
      </p:sp>
      <p:pic>
        <p:nvPicPr>
          <p:cNvPr id="6" name="Imagem 5"/>
          <p:cNvPicPr>
            <a:picLocks noChangeAspect="1"/>
          </p:cNvPicPr>
          <p:nvPr/>
        </p:nvPicPr>
        <p:blipFill>
          <a:blip r:embed="rId2"/>
          <a:stretch>
            <a:fillRect/>
          </a:stretch>
        </p:blipFill>
        <p:spPr>
          <a:xfrm>
            <a:off x="244385" y="892750"/>
            <a:ext cx="4710139" cy="3930042"/>
          </a:xfrm>
          <a:prstGeom prst="rect">
            <a:avLst/>
          </a:prstGeom>
        </p:spPr>
      </p:pic>
      <p:pic>
        <p:nvPicPr>
          <p:cNvPr id="7" name="Imagem 6"/>
          <p:cNvPicPr>
            <a:picLocks noChangeAspect="1"/>
          </p:cNvPicPr>
          <p:nvPr/>
        </p:nvPicPr>
        <p:blipFill>
          <a:blip r:embed="rId3"/>
          <a:stretch>
            <a:fillRect/>
          </a:stretch>
        </p:blipFill>
        <p:spPr>
          <a:xfrm>
            <a:off x="4060047" y="892750"/>
            <a:ext cx="5024317" cy="3846869"/>
          </a:xfrm>
          <a:prstGeom prst="rect">
            <a:avLst/>
          </a:prstGeom>
        </p:spPr>
      </p:pic>
      <p:sp>
        <p:nvSpPr>
          <p:cNvPr id="9" name="CaixaDeTexto 8"/>
          <p:cNvSpPr txBox="1"/>
          <p:nvPr/>
        </p:nvSpPr>
        <p:spPr>
          <a:xfrm>
            <a:off x="554804" y="499250"/>
            <a:ext cx="7027524" cy="369332"/>
          </a:xfrm>
          <a:prstGeom prst="rect">
            <a:avLst/>
          </a:prstGeom>
          <a:noFill/>
        </p:spPr>
        <p:txBody>
          <a:bodyPr wrap="square" rtlCol="0">
            <a:spAutoFit/>
          </a:bodyPr>
          <a:lstStyle/>
          <a:p>
            <a:r>
              <a:rPr lang="pt-BR" dirty="0"/>
              <a:t>Suprimentos&gt; Estoque&gt; relatórios</a:t>
            </a:r>
            <a:r>
              <a:rPr lang="pt-BR" dirty="0" smtClean="0"/>
              <a:t>&gt; Lista de preço</a:t>
            </a:r>
            <a:endParaRPr lang="pt-BR" dirty="0"/>
          </a:p>
        </p:txBody>
      </p:sp>
    </p:spTree>
    <p:extLst>
      <p:ext uri="{BB962C8B-B14F-4D97-AF65-F5344CB8AC3E}">
        <p14:creationId xmlns:p14="http://schemas.microsoft.com/office/powerpoint/2010/main" val="871329807"/>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dirty="0" smtClean="0"/>
              <a:t>Histórico de Status de Produtos</a:t>
            </a:r>
            <a:endParaRPr lang="pt-BR" dirty="0"/>
          </a:p>
        </p:txBody>
      </p:sp>
      <p:sp>
        <p:nvSpPr>
          <p:cNvPr id="3" name="Espaço Reservado para Número de Slide 2"/>
          <p:cNvSpPr>
            <a:spLocks noGrp="1"/>
          </p:cNvSpPr>
          <p:nvPr>
            <p:ph type="sldNum" sz="quarter" idx="4"/>
          </p:nvPr>
        </p:nvSpPr>
        <p:spPr/>
        <p:txBody>
          <a:bodyPr/>
          <a:lstStyle/>
          <a:p>
            <a:fld id="{45E1CD6A-3B87-4D97-ADBC-0D3947A19743}" type="slidenum">
              <a:rPr lang="pt-BR" smtClean="0"/>
              <a:pPr/>
              <a:t>77</a:t>
            </a:fld>
            <a:endParaRPr lang="pt-BR" dirty="0"/>
          </a:p>
        </p:txBody>
      </p:sp>
      <p:sp>
        <p:nvSpPr>
          <p:cNvPr id="5" name="Espaço Reservado para Texto 4"/>
          <p:cNvSpPr>
            <a:spLocks noGrp="1"/>
          </p:cNvSpPr>
          <p:nvPr>
            <p:ph type="body" sz="quarter" idx="11"/>
          </p:nvPr>
        </p:nvSpPr>
        <p:spPr/>
        <p:txBody>
          <a:bodyPr/>
          <a:lstStyle/>
          <a:p>
            <a:r>
              <a:rPr lang="pt-BR" dirty="0" smtClean="0"/>
              <a:t>Suprimentos&gt; Estoque&gt; relatórios&gt; Histórico de Status de Produtos</a:t>
            </a:r>
            <a:endParaRPr lang="pt-BR" dirty="0"/>
          </a:p>
        </p:txBody>
      </p:sp>
      <p:pic>
        <p:nvPicPr>
          <p:cNvPr id="6" name="Imagem 5"/>
          <p:cNvPicPr>
            <a:picLocks noChangeAspect="1"/>
          </p:cNvPicPr>
          <p:nvPr/>
        </p:nvPicPr>
        <p:blipFill>
          <a:blip r:embed="rId2"/>
          <a:stretch>
            <a:fillRect/>
          </a:stretch>
        </p:blipFill>
        <p:spPr>
          <a:xfrm>
            <a:off x="994077" y="928300"/>
            <a:ext cx="3331343" cy="4038508"/>
          </a:xfrm>
          <a:prstGeom prst="rect">
            <a:avLst/>
          </a:prstGeom>
        </p:spPr>
      </p:pic>
      <p:pic>
        <p:nvPicPr>
          <p:cNvPr id="9" name="Imagem 8"/>
          <p:cNvPicPr>
            <a:picLocks noChangeAspect="1"/>
          </p:cNvPicPr>
          <p:nvPr/>
        </p:nvPicPr>
        <p:blipFill>
          <a:blip r:embed="rId3"/>
          <a:stretch>
            <a:fillRect/>
          </a:stretch>
        </p:blipFill>
        <p:spPr>
          <a:xfrm>
            <a:off x="4515020" y="951450"/>
            <a:ext cx="4219575" cy="3943350"/>
          </a:xfrm>
          <a:prstGeom prst="rect">
            <a:avLst/>
          </a:prstGeom>
        </p:spPr>
      </p:pic>
    </p:spTree>
    <p:extLst>
      <p:ext uri="{BB962C8B-B14F-4D97-AF65-F5344CB8AC3E}">
        <p14:creationId xmlns:p14="http://schemas.microsoft.com/office/powerpoint/2010/main" val="4011040067"/>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ítulo 5"/>
          <p:cNvSpPr>
            <a:spLocks noGrp="1"/>
          </p:cNvSpPr>
          <p:nvPr>
            <p:ph type="title"/>
          </p:nvPr>
        </p:nvSpPr>
        <p:spPr/>
        <p:txBody>
          <a:bodyPr/>
          <a:lstStyle/>
          <a:p>
            <a:r>
              <a:rPr lang="pt-BR" dirty="0" smtClean="0"/>
              <a:t>Custos – Conceito e Configurações.</a:t>
            </a:r>
            <a:endParaRPr lang="pt-BR" sz="6000" dirty="0"/>
          </a:p>
        </p:txBody>
      </p:sp>
      <p:sp>
        <p:nvSpPr>
          <p:cNvPr id="3" name="Espaço Reservado para Número de Slide 2"/>
          <p:cNvSpPr>
            <a:spLocks noGrp="1"/>
          </p:cNvSpPr>
          <p:nvPr>
            <p:ph type="sldNum" sz="quarter" idx="4294967295"/>
          </p:nvPr>
        </p:nvSpPr>
        <p:spPr>
          <a:xfrm>
            <a:off x="8637588" y="4822825"/>
            <a:ext cx="506412" cy="144463"/>
          </a:xfrm>
        </p:spPr>
        <p:txBody>
          <a:bodyPr/>
          <a:lstStyle/>
          <a:p>
            <a:fld id="{45E1CD6A-3B87-4D97-ADBC-0D3947A19743}" type="slidenum">
              <a:rPr lang="pt-BR" smtClean="0"/>
              <a:pPr/>
              <a:t>78</a:t>
            </a:fld>
            <a:endParaRPr lang="pt-BR" dirty="0"/>
          </a:p>
        </p:txBody>
      </p:sp>
    </p:spTree>
    <p:extLst>
      <p:ext uri="{BB962C8B-B14F-4D97-AF65-F5344CB8AC3E}">
        <p14:creationId xmlns:p14="http://schemas.microsoft.com/office/powerpoint/2010/main" val="184640448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4"/>
          <p:cNvSpPr>
            <a:spLocks noGrp="1"/>
          </p:cNvSpPr>
          <p:nvPr>
            <p:ph type="title"/>
          </p:nvPr>
        </p:nvSpPr>
        <p:spPr>
          <a:xfrm>
            <a:off x="480786" y="282102"/>
            <a:ext cx="6980329" cy="1058666"/>
          </a:xfrm>
        </p:spPr>
        <p:txBody>
          <a:bodyPr/>
          <a:lstStyle/>
          <a:p>
            <a:pPr algn="ctr"/>
            <a:r>
              <a:rPr lang="pt-BR" sz="2800" b="1" dirty="0">
                <a:latin typeface="Dosis Bold" panose="02010803020202060003" pitchFamily="2" charset="0"/>
              </a:rPr>
              <a:t>Controle de Custos </a:t>
            </a:r>
            <a:endParaRPr lang="pt-BR" sz="2800" dirty="0">
              <a:latin typeface="Dosis Bold" panose="02010803020202060003" pitchFamily="2" charset="0"/>
            </a:endParaRPr>
          </a:p>
        </p:txBody>
      </p:sp>
      <p:sp>
        <p:nvSpPr>
          <p:cNvPr id="3" name="Espaço Reservado para Número de Slide 2"/>
          <p:cNvSpPr>
            <a:spLocks noGrp="1"/>
          </p:cNvSpPr>
          <p:nvPr>
            <p:ph type="sldNum" sz="quarter" idx="4"/>
          </p:nvPr>
        </p:nvSpPr>
        <p:spPr/>
        <p:txBody>
          <a:bodyPr/>
          <a:lstStyle/>
          <a:p>
            <a:fld id="{45E1CD6A-3B87-4D97-ADBC-0D3947A19743}" type="slidenum">
              <a:rPr lang="pt-BR" smtClean="0"/>
              <a:pPr/>
              <a:t>8</a:t>
            </a:fld>
            <a:endParaRPr lang="pt-BR" dirty="0"/>
          </a:p>
        </p:txBody>
      </p:sp>
      <p:sp>
        <p:nvSpPr>
          <p:cNvPr id="6" name="Espaço Reservado para Texto 5"/>
          <p:cNvSpPr>
            <a:spLocks noGrp="1"/>
          </p:cNvSpPr>
          <p:nvPr>
            <p:ph type="body" sz="quarter" idx="10"/>
          </p:nvPr>
        </p:nvSpPr>
        <p:spPr>
          <a:xfrm>
            <a:off x="4539975" y="1604735"/>
            <a:ext cx="3180945" cy="3040743"/>
          </a:xfrm>
          <a:ln>
            <a:solidFill>
              <a:schemeClr val="tx2"/>
            </a:solidFill>
          </a:ln>
        </p:spPr>
        <p:txBody>
          <a:bodyPr/>
          <a:lstStyle/>
          <a:p>
            <a:pPr marL="0" indent="0" algn="ctr">
              <a:spcAft>
                <a:spcPts val="0"/>
              </a:spcAft>
              <a:buNone/>
            </a:pPr>
            <a:r>
              <a:rPr lang="pt-BR" sz="1800" b="1" dirty="0" smtClean="0">
                <a:solidFill>
                  <a:schemeClr val="bg2"/>
                </a:solidFill>
                <a:latin typeface="Dosis Bold" panose="02010803020202060003" pitchFamily="2" charset="0"/>
                <a:ea typeface="Calibri" panose="020F0502020204030204" pitchFamily="34" charset="0"/>
              </a:rPr>
              <a:t>CUSTO GERENCIAL</a:t>
            </a:r>
          </a:p>
          <a:p>
            <a:pPr marL="0" indent="0">
              <a:spcAft>
                <a:spcPts val="0"/>
              </a:spcAft>
              <a:buNone/>
            </a:pPr>
            <a:endParaRPr lang="pt-BR" sz="1800" b="1" dirty="0">
              <a:solidFill>
                <a:schemeClr val="bg2"/>
              </a:solidFill>
              <a:latin typeface="Dosis Bold" panose="02010803020202060003" pitchFamily="2" charset="0"/>
              <a:ea typeface="Calibri" panose="020F0502020204030204" pitchFamily="34" charset="0"/>
            </a:endParaRPr>
          </a:p>
          <a:p>
            <a:pPr marL="0" indent="0" algn="just">
              <a:spcAft>
                <a:spcPts val="0"/>
              </a:spcAft>
              <a:buNone/>
            </a:pPr>
            <a:r>
              <a:rPr lang="pt-BR" sz="1800" dirty="0">
                <a:solidFill>
                  <a:schemeClr val="bg2"/>
                </a:solidFill>
                <a:latin typeface="Dosis Bold" panose="02010803020202060003" pitchFamily="2" charset="0"/>
                <a:ea typeface="Calibri" panose="020F0502020204030204" pitchFamily="34" charset="0"/>
              </a:rPr>
              <a:t>São </a:t>
            </a:r>
            <a:r>
              <a:rPr lang="pt-BR" sz="1800" dirty="0" smtClean="0">
                <a:solidFill>
                  <a:schemeClr val="bg2"/>
                </a:solidFill>
                <a:latin typeface="Dosis Bold" panose="02010803020202060003" pitchFamily="2" charset="0"/>
                <a:ea typeface="Calibri" panose="020F0502020204030204" pitchFamily="34" charset="0"/>
              </a:rPr>
              <a:t>controles </a:t>
            </a:r>
            <a:r>
              <a:rPr lang="pt-BR" sz="1800" dirty="0">
                <a:solidFill>
                  <a:schemeClr val="bg2"/>
                </a:solidFill>
                <a:latin typeface="Dosis Bold" panose="02010803020202060003" pitchFamily="2" charset="0"/>
                <a:ea typeface="Calibri" panose="020F0502020204030204" pitchFamily="34" charset="0"/>
              </a:rPr>
              <a:t>estatísticos e </a:t>
            </a:r>
            <a:r>
              <a:rPr lang="pt-BR" sz="1800" dirty="0" smtClean="0">
                <a:solidFill>
                  <a:schemeClr val="bg2"/>
                </a:solidFill>
                <a:latin typeface="Dosis Bold" panose="02010803020202060003" pitchFamily="2" charset="0"/>
                <a:ea typeface="Calibri" panose="020F0502020204030204" pitchFamily="34" charset="0"/>
              </a:rPr>
              <a:t>gerenciais dos custos, utilizado </a:t>
            </a:r>
            <a:r>
              <a:rPr lang="pt-BR" sz="1800" dirty="0">
                <a:solidFill>
                  <a:schemeClr val="bg2"/>
                </a:solidFill>
                <a:latin typeface="Dosis Bold" panose="02010803020202060003" pitchFamily="2" charset="0"/>
                <a:ea typeface="Calibri" panose="020F0502020204030204" pitchFamily="34" charset="0"/>
              </a:rPr>
              <a:t>para melhor formação de preço, </a:t>
            </a:r>
            <a:r>
              <a:rPr lang="pt-BR" sz="1800" u="sng" dirty="0">
                <a:solidFill>
                  <a:schemeClr val="bg2"/>
                </a:solidFill>
                <a:latin typeface="Dosis Bold" panose="02010803020202060003" pitchFamily="2" charset="0"/>
                <a:ea typeface="Calibri" panose="020F0502020204030204" pitchFamily="34" charset="0"/>
              </a:rPr>
              <a:t>sem fins contábeis</a:t>
            </a:r>
            <a:r>
              <a:rPr lang="pt-BR" sz="1800" dirty="0">
                <a:solidFill>
                  <a:schemeClr val="bg2"/>
                </a:solidFill>
                <a:latin typeface="Dosis Bold" panose="02010803020202060003" pitchFamily="2" charset="0"/>
                <a:ea typeface="Calibri" panose="020F0502020204030204" pitchFamily="34" charset="0"/>
              </a:rPr>
              <a:t>. </a:t>
            </a:r>
          </a:p>
          <a:p>
            <a:endParaRPr lang="pt-BR" dirty="0"/>
          </a:p>
        </p:txBody>
      </p:sp>
      <p:sp>
        <p:nvSpPr>
          <p:cNvPr id="7" name="Espaço Reservado para Texto 6"/>
          <p:cNvSpPr>
            <a:spLocks noGrp="1"/>
          </p:cNvSpPr>
          <p:nvPr>
            <p:ph type="body" sz="quarter" idx="11"/>
          </p:nvPr>
        </p:nvSpPr>
        <p:spPr>
          <a:xfrm>
            <a:off x="598087" y="1604735"/>
            <a:ext cx="3093396" cy="3040743"/>
          </a:xfrm>
          <a:ln>
            <a:solidFill>
              <a:schemeClr val="tx2"/>
            </a:solidFill>
          </a:ln>
        </p:spPr>
        <p:txBody>
          <a:bodyPr>
            <a:normAutofit/>
          </a:bodyPr>
          <a:lstStyle/>
          <a:p>
            <a:pPr lvl="0" algn="ctr"/>
            <a:r>
              <a:rPr lang="pt-BR" sz="1700" dirty="0" smtClean="0">
                <a:solidFill>
                  <a:srgbClr val="5A2D91"/>
                </a:solidFill>
                <a:latin typeface="Dosis Bold" panose="02010803020202060003" pitchFamily="2" charset="0"/>
              </a:rPr>
              <a:t>CUSTO </a:t>
            </a:r>
            <a:r>
              <a:rPr lang="pt-BR" sz="1700" dirty="0">
                <a:solidFill>
                  <a:srgbClr val="5A2D91"/>
                </a:solidFill>
                <a:latin typeface="Dosis Bold" panose="02010803020202060003" pitchFamily="2" charset="0"/>
              </a:rPr>
              <a:t>CONTÁBIL</a:t>
            </a:r>
          </a:p>
          <a:p>
            <a:pPr lvl="0" algn="just"/>
            <a:endParaRPr lang="pt-BR" sz="1700" dirty="0">
              <a:solidFill>
                <a:srgbClr val="5A2D91"/>
              </a:solidFill>
              <a:latin typeface="Dosis Bold" panose="02010803020202060003" pitchFamily="2" charset="0"/>
            </a:endParaRPr>
          </a:p>
          <a:p>
            <a:pPr lvl="0" algn="just"/>
            <a:r>
              <a:rPr lang="pt-BR" sz="1700" dirty="0">
                <a:solidFill>
                  <a:srgbClr val="5A2D91"/>
                </a:solidFill>
                <a:latin typeface="Dosis Bold" panose="02010803020202060003" pitchFamily="2" charset="0"/>
                <a:ea typeface="Calibri" panose="020F0502020204030204" pitchFamily="34" charset="0"/>
                <a:cs typeface="Times New Roman" panose="02020603050405020304" pitchFamily="18" charset="0"/>
              </a:rPr>
              <a:t>É o custo escolhido conforme opções da legislação como sendo os custos para contabilização das movimentações de estoque</a:t>
            </a:r>
            <a:endParaRPr lang="pt-BR" sz="1700" dirty="0"/>
          </a:p>
        </p:txBody>
      </p:sp>
      <p:sp>
        <p:nvSpPr>
          <p:cNvPr id="2" name="CaixaDeTexto 1"/>
          <p:cNvSpPr txBox="1"/>
          <p:nvPr/>
        </p:nvSpPr>
        <p:spPr>
          <a:xfrm>
            <a:off x="480786" y="1058238"/>
            <a:ext cx="8375538" cy="523220"/>
          </a:xfrm>
          <a:prstGeom prst="rect">
            <a:avLst/>
          </a:prstGeom>
          <a:noFill/>
        </p:spPr>
        <p:txBody>
          <a:bodyPr wrap="square" rtlCol="0">
            <a:spAutoFit/>
          </a:bodyPr>
          <a:lstStyle/>
          <a:p>
            <a:r>
              <a:rPr lang="pt-BR" sz="1400" dirty="0" smtClean="0"/>
              <a:t>Existe uma diferença entre Custo contábil e Custo Gerencial, o Microvix </a:t>
            </a:r>
            <a:r>
              <a:rPr lang="pt-BR" sz="1400" dirty="0" err="1" smtClean="0"/>
              <a:t>Erp</a:t>
            </a:r>
            <a:r>
              <a:rPr lang="pt-BR" sz="1400" dirty="0" smtClean="0"/>
              <a:t> está preparado para atender o Custo contábil, já o gerencial irá depender da regra de negócio de cada empresa.</a:t>
            </a:r>
            <a:endParaRPr lang="pt-BR" sz="1400" dirty="0"/>
          </a:p>
        </p:txBody>
      </p:sp>
    </p:spTree>
    <p:extLst>
      <p:ext uri="{BB962C8B-B14F-4D97-AF65-F5344CB8AC3E}">
        <p14:creationId xmlns:p14="http://schemas.microsoft.com/office/powerpoint/2010/main" val="345433253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 name="Retângulo 5"/>
          <p:cNvSpPr/>
          <p:nvPr/>
        </p:nvSpPr>
        <p:spPr>
          <a:xfrm>
            <a:off x="6877455" y="-118753"/>
            <a:ext cx="2373424" cy="5355771"/>
          </a:xfrm>
          <a:prstGeom prst="rect">
            <a:avLst/>
          </a:prstGeom>
          <a:solidFill>
            <a:schemeClr val="bg2">
              <a:lumMod val="75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pt-BR">
              <a:solidFill>
                <a:srgbClr val="FFFFFF"/>
              </a:solidFill>
            </a:endParaRPr>
          </a:p>
        </p:txBody>
      </p:sp>
      <p:sp>
        <p:nvSpPr>
          <p:cNvPr id="5" name="Elipse 4">
            <a:hlinkClick r:id="" action="ppaction://noaction"/>
          </p:cNvPr>
          <p:cNvSpPr/>
          <p:nvPr/>
        </p:nvSpPr>
        <p:spPr>
          <a:xfrm>
            <a:off x="8189888" y="4520345"/>
            <a:ext cx="787858" cy="649583"/>
          </a:xfrm>
          <a:prstGeom prst="ellipse">
            <a:avLst/>
          </a:prstGeom>
          <a:solidFill>
            <a:schemeClr val="bg2">
              <a:lumMod val="75000"/>
              <a:alpha val="8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pt-BR">
              <a:solidFill>
                <a:srgbClr val="FFFFFF"/>
              </a:solidFill>
            </a:endParaRPr>
          </a:p>
        </p:txBody>
      </p:sp>
      <p:sp>
        <p:nvSpPr>
          <p:cNvPr id="3" name="Espaço Reservado para Número de Slide 2"/>
          <p:cNvSpPr>
            <a:spLocks noGrp="1"/>
          </p:cNvSpPr>
          <p:nvPr>
            <p:ph type="sldNum" sz="quarter" idx="12"/>
          </p:nvPr>
        </p:nvSpPr>
        <p:spPr/>
        <p:txBody>
          <a:bodyPr/>
          <a:lstStyle/>
          <a:p>
            <a:fld id="{45E1CD6A-3B87-4D97-ADBC-0D3947A19743}" type="slidenum">
              <a:rPr/>
              <a:pPr/>
              <a:t>9</a:t>
            </a:fld>
            <a:endParaRPr dirty="0"/>
          </a:p>
        </p:txBody>
      </p:sp>
      <p:sp>
        <p:nvSpPr>
          <p:cNvPr id="2" name="Título 1"/>
          <p:cNvSpPr>
            <a:spLocks noGrp="1"/>
          </p:cNvSpPr>
          <p:nvPr>
            <p:ph type="title" idx="4294967295"/>
          </p:nvPr>
        </p:nvSpPr>
        <p:spPr>
          <a:xfrm>
            <a:off x="155643" y="165371"/>
            <a:ext cx="8988357" cy="547418"/>
          </a:xfrm>
        </p:spPr>
        <p:txBody>
          <a:bodyPr/>
          <a:lstStyle/>
          <a:p>
            <a:r>
              <a:rPr lang="pt-BR" sz="2800" b="1" dirty="0" smtClean="0">
                <a:latin typeface="Dosis Bold" panose="02010803020202060003" pitchFamily="2" charset="0"/>
              </a:rPr>
              <a:t>Custos e a Atividade da Empresa</a:t>
            </a:r>
            <a:endParaRPr lang="pt-BR" sz="2800" b="1" dirty="0">
              <a:latin typeface="Dosis Bold" panose="02010803020202060003" pitchFamily="2" charset="0"/>
            </a:endParaRPr>
          </a:p>
        </p:txBody>
      </p:sp>
      <p:sp>
        <p:nvSpPr>
          <p:cNvPr id="4" name="Espaço Reservado para Texto 3"/>
          <p:cNvSpPr>
            <a:spLocks noGrp="1"/>
          </p:cNvSpPr>
          <p:nvPr>
            <p:ph type="body" sz="quarter" idx="4294967295"/>
          </p:nvPr>
        </p:nvSpPr>
        <p:spPr>
          <a:xfrm>
            <a:off x="155643" y="821933"/>
            <a:ext cx="6619875" cy="3698411"/>
          </a:xfrm>
        </p:spPr>
        <p:txBody>
          <a:bodyPr>
            <a:normAutofit/>
          </a:bodyPr>
          <a:lstStyle/>
          <a:p>
            <a:pPr>
              <a:spcAft>
                <a:spcPts val="0"/>
              </a:spcAft>
            </a:pPr>
            <a:r>
              <a:rPr lang="pt-BR" sz="1800" dirty="0" smtClean="0">
                <a:solidFill>
                  <a:schemeClr val="bg2"/>
                </a:solidFill>
                <a:latin typeface="Dosis Bold" panose="02010803020202060003" pitchFamily="2" charset="0"/>
                <a:ea typeface="Calibri" panose="020F0502020204030204" pitchFamily="34" charset="0"/>
              </a:rPr>
              <a:t>O Custo é relativo a atividade da empresa:</a:t>
            </a:r>
          </a:p>
          <a:p>
            <a:pPr marL="0" indent="0">
              <a:spcAft>
                <a:spcPts val="0"/>
              </a:spcAft>
              <a:buNone/>
            </a:pPr>
            <a:endParaRPr lang="pt-BR" sz="1800" dirty="0">
              <a:solidFill>
                <a:schemeClr val="bg2"/>
              </a:solidFill>
              <a:latin typeface="Dosis Bold" panose="02010803020202060003" pitchFamily="2" charset="0"/>
              <a:ea typeface="Calibri" panose="020F0502020204030204" pitchFamily="34" charset="0"/>
            </a:endParaRPr>
          </a:p>
          <a:p>
            <a:pPr marL="0" indent="0">
              <a:spcAft>
                <a:spcPts val="0"/>
              </a:spcAft>
              <a:buNone/>
            </a:pPr>
            <a:r>
              <a:rPr lang="pt-BR" sz="1800" dirty="0" smtClean="0">
                <a:solidFill>
                  <a:schemeClr val="bg2"/>
                </a:solidFill>
                <a:latin typeface="Dosis Bold" panose="02010803020202060003" pitchFamily="2" charset="0"/>
                <a:ea typeface="Calibri" panose="020F0502020204030204" pitchFamily="34" charset="0"/>
              </a:rPr>
              <a:t>Atendido pelo ERP Microvix</a:t>
            </a:r>
            <a:endParaRPr lang="pt-BR" sz="1800" dirty="0">
              <a:solidFill>
                <a:schemeClr val="bg2"/>
              </a:solidFill>
              <a:latin typeface="Dosis Bold" panose="02010803020202060003" pitchFamily="2" charset="0"/>
              <a:ea typeface="Calibri" panose="020F0502020204030204" pitchFamily="34" charset="0"/>
            </a:endParaRPr>
          </a:p>
          <a:p>
            <a:pPr>
              <a:spcAft>
                <a:spcPts val="0"/>
              </a:spcAft>
            </a:pPr>
            <a:r>
              <a:rPr lang="pt-BR" sz="1800" b="1" u="sng" dirty="0">
                <a:solidFill>
                  <a:schemeClr val="bg2"/>
                </a:solidFill>
                <a:latin typeface="Dosis Bold" panose="02010803020202060003" pitchFamily="2" charset="0"/>
                <a:ea typeface="Calibri" panose="020F0502020204030204" pitchFamily="34" charset="0"/>
              </a:rPr>
              <a:t>Custo do produto vendido (</a:t>
            </a:r>
            <a:r>
              <a:rPr lang="pt-BR" sz="1800" b="1" u="sng" dirty="0" smtClean="0">
                <a:solidFill>
                  <a:schemeClr val="bg2"/>
                </a:solidFill>
                <a:latin typeface="Dosis Bold" panose="02010803020202060003" pitchFamily="2" charset="0"/>
                <a:ea typeface="Calibri" panose="020F0502020204030204" pitchFamily="34" charset="0"/>
              </a:rPr>
              <a:t>comércio)</a:t>
            </a:r>
          </a:p>
          <a:p>
            <a:pPr>
              <a:spcAft>
                <a:spcPts val="0"/>
              </a:spcAft>
            </a:pPr>
            <a:endParaRPr lang="pt-BR" sz="1800" b="1" u="sng" dirty="0" smtClean="0">
              <a:solidFill>
                <a:schemeClr val="bg2"/>
              </a:solidFill>
              <a:latin typeface="Dosis Bold" panose="02010803020202060003" pitchFamily="2" charset="0"/>
              <a:ea typeface="Calibri" panose="020F0502020204030204" pitchFamily="34" charset="0"/>
            </a:endParaRPr>
          </a:p>
          <a:p>
            <a:pPr marL="0" indent="0">
              <a:spcAft>
                <a:spcPts val="0"/>
              </a:spcAft>
              <a:buNone/>
            </a:pPr>
            <a:r>
              <a:rPr lang="pt-BR" sz="1800" b="1" u="sng" dirty="0" smtClean="0">
                <a:solidFill>
                  <a:schemeClr val="bg2"/>
                </a:solidFill>
                <a:latin typeface="Dosis Bold" panose="02010803020202060003" pitchFamily="2" charset="0"/>
                <a:ea typeface="Calibri" panose="020F0502020204030204" pitchFamily="34" charset="0"/>
              </a:rPr>
              <a:t>Não atendidos pela Microvix</a:t>
            </a:r>
            <a:endParaRPr lang="pt-BR" sz="1800" b="1" u="sng" dirty="0">
              <a:solidFill>
                <a:schemeClr val="bg2"/>
              </a:solidFill>
              <a:latin typeface="Dosis Bold" panose="02010803020202060003" pitchFamily="2" charset="0"/>
              <a:ea typeface="Calibri" panose="020F0502020204030204" pitchFamily="34" charset="0"/>
            </a:endParaRPr>
          </a:p>
          <a:p>
            <a:pPr>
              <a:spcAft>
                <a:spcPts val="0"/>
              </a:spcAft>
            </a:pPr>
            <a:r>
              <a:rPr lang="pt-BR" sz="1800" dirty="0">
                <a:solidFill>
                  <a:schemeClr val="bg2"/>
                </a:solidFill>
                <a:latin typeface="Dosis Bold" panose="02010803020202060003" pitchFamily="2" charset="0"/>
                <a:ea typeface="Calibri" panose="020F0502020204030204" pitchFamily="34" charset="0"/>
              </a:rPr>
              <a:t>Custo Industrial (método de custeio custo da fabricação)</a:t>
            </a:r>
          </a:p>
          <a:p>
            <a:pPr>
              <a:spcAft>
                <a:spcPts val="0"/>
              </a:spcAft>
            </a:pPr>
            <a:r>
              <a:rPr lang="pt-BR" sz="1800" dirty="0">
                <a:solidFill>
                  <a:schemeClr val="bg2"/>
                </a:solidFill>
                <a:latin typeface="Dosis Bold" panose="02010803020202060003" pitchFamily="2" charset="0"/>
                <a:ea typeface="Calibri" panose="020F0502020204030204" pitchFamily="34" charset="0"/>
              </a:rPr>
              <a:t>Custo do </a:t>
            </a:r>
            <a:r>
              <a:rPr lang="pt-BR" sz="1800" dirty="0" smtClean="0">
                <a:solidFill>
                  <a:schemeClr val="bg2"/>
                </a:solidFill>
                <a:latin typeface="Dosis Bold" panose="02010803020202060003" pitchFamily="2" charset="0"/>
                <a:ea typeface="Calibri" panose="020F0502020204030204" pitchFamily="34" charset="0"/>
              </a:rPr>
              <a:t>serviço </a:t>
            </a:r>
            <a:r>
              <a:rPr lang="pt-BR" sz="1800" dirty="0">
                <a:solidFill>
                  <a:schemeClr val="bg2"/>
                </a:solidFill>
                <a:latin typeface="Dosis Bold" panose="02010803020202060003" pitchFamily="2" charset="0"/>
                <a:ea typeface="Calibri" panose="020F0502020204030204" pitchFamily="34" charset="0"/>
              </a:rPr>
              <a:t>prestado</a:t>
            </a:r>
          </a:p>
          <a:p>
            <a:pPr>
              <a:spcAft>
                <a:spcPts val="0"/>
              </a:spcAft>
            </a:pPr>
            <a:endParaRPr lang="pt-BR" sz="1800" b="1" u="sng" dirty="0" smtClean="0">
              <a:solidFill>
                <a:schemeClr val="bg2"/>
              </a:solidFill>
              <a:latin typeface="Dosis Bold" panose="02010803020202060003" pitchFamily="2" charset="0"/>
              <a:ea typeface="Calibri" panose="020F0502020204030204" pitchFamily="34" charset="0"/>
            </a:endParaRPr>
          </a:p>
          <a:p>
            <a:pPr marL="0" indent="0">
              <a:spcAft>
                <a:spcPts val="0"/>
              </a:spcAft>
              <a:buNone/>
            </a:pPr>
            <a:endParaRPr lang="pt-BR" sz="1800" dirty="0">
              <a:solidFill>
                <a:schemeClr val="bg2"/>
              </a:solidFill>
              <a:latin typeface="Dosis Bold" panose="02010803020202060003" pitchFamily="2" charset="0"/>
              <a:ea typeface="Calibri" panose="020F0502020204030204" pitchFamily="34" charset="0"/>
            </a:endParaRPr>
          </a:p>
          <a:p>
            <a:pPr>
              <a:spcAft>
                <a:spcPts val="0"/>
              </a:spcAft>
            </a:pPr>
            <a:endParaRPr lang="pt-BR" sz="1800" dirty="0">
              <a:latin typeface="Times New Roman" panose="02020603050405020304" pitchFamily="18" charset="0"/>
              <a:ea typeface="Calibri" panose="020F0502020204030204" pitchFamily="34" charset="0"/>
            </a:endParaRPr>
          </a:p>
          <a:p>
            <a:pPr marL="0" indent="0">
              <a:buNone/>
            </a:pPr>
            <a:endParaRPr lang="pt-BR" sz="1600" dirty="0">
              <a:solidFill>
                <a:schemeClr val="bg2"/>
              </a:solidFill>
              <a:latin typeface="Dosis Bold" panose="02010803020202060003" pitchFamily="2" charset="0"/>
            </a:endParaRPr>
          </a:p>
          <a:p>
            <a:pPr marL="0" indent="0">
              <a:buNone/>
            </a:pPr>
            <a:endParaRPr lang="pt-BR" dirty="0"/>
          </a:p>
          <a:p>
            <a:pPr marL="0" indent="0">
              <a:buNone/>
            </a:pPr>
            <a:endParaRPr lang="pt-BR" dirty="0"/>
          </a:p>
        </p:txBody>
      </p:sp>
    </p:spTree>
    <p:extLst>
      <p:ext uri="{BB962C8B-B14F-4D97-AF65-F5344CB8AC3E}">
        <p14:creationId xmlns:p14="http://schemas.microsoft.com/office/powerpoint/2010/main" val="52263521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Linx.3.0">
  <a:themeElements>
    <a:clrScheme name="Linx 3.0">
      <a:dk1>
        <a:srgbClr val="000000"/>
      </a:dk1>
      <a:lt1>
        <a:srgbClr val="FFFFFF"/>
      </a:lt1>
      <a:dk2>
        <a:srgbClr val="FFB900"/>
      </a:dk2>
      <a:lt2>
        <a:srgbClr val="5A2D91"/>
      </a:lt2>
      <a:accent1>
        <a:srgbClr val="280037"/>
      </a:accent1>
      <a:accent2>
        <a:srgbClr val="FF9200"/>
      </a:accent2>
      <a:accent3>
        <a:srgbClr val="5A2D91"/>
      </a:accent3>
      <a:accent4>
        <a:srgbClr val="FFB900"/>
      </a:accent4>
      <a:accent5>
        <a:srgbClr val="D4D4D4"/>
      </a:accent5>
      <a:accent6>
        <a:srgbClr val="8E8E8E"/>
      </a:accent6>
      <a:hlink>
        <a:srgbClr val="FF9200"/>
      </a:hlink>
      <a:folHlink>
        <a:srgbClr val="280037"/>
      </a:folHlink>
    </a:clrScheme>
    <a:fontScheme name="Escritório">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Escritório">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Linx.3.0" id="{55CC9AD6-055F-4720-8F0A-C49B964F53E1}" vid="{E1F197AE-7D3B-412F-9733-D841F55F3582}"/>
    </a:ext>
  </a:extLst>
</a:theme>
</file>

<file path=ppt/theme/theme2.xml><?xml version="1.0" encoding="utf-8"?>
<a:theme xmlns:a="http://schemas.openxmlformats.org/drawingml/2006/main" name="Tema_Linx">
  <a:themeElements>
    <a:clrScheme name="Linx 3.0">
      <a:dk1>
        <a:srgbClr val="000000"/>
      </a:dk1>
      <a:lt1>
        <a:srgbClr val="FFFFFF"/>
      </a:lt1>
      <a:dk2>
        <a:srgbClr val="FFB900"/>
      </a:dk2>
      <a:lt2>
        <a:srgbClr val="5A2D91"/>
      </a:lt2>
      <a:accent1>
        <a:srgbClr val="280037"/>
      </a:accent1>
      <a:accent2>
        <a:srgbClr val="FF9200"/>
      </a:accent2>
      <a:accent3>
        <a:srgbClr val="5A2D91"/>
      </a:accent3>
      <a:accent4>
        <a:srgbClr val="FFB900"/>
      </a:accent4>
      <a:accent5>
        <a:srgbClr val="D4D4D4"/>
      </a:accent5>
      <a:accent6>
        <a:srgbClr val="8E8E8E"/>
      </a:accent6>
      <a:hlink>
        <a:srgbClr val="FF9200"/>
      </a:hlink>
      <a:folHlink>
        <a:srgbClr val="280037"/>
      </a:folHlink>
    </a:clrScheme>
    <a:fontScheme name="Escritório">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Escritório">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Tema_Linx" id="{1B15570C-BD4A-4B87-B1FC-113A637D7E4E}" vid="{EF46A652-07BB-4C83-8BCE-B927B6994DC9}"/>
    </a:ext>
  </a:extLst>
</a:theme>
</file>

<file path=ppt/theme/theme3.xml><?xml version="1.0" encoding="utf-8"?>
<a:theme xmlns:a="http://schemas.openxmlformats.org/drawingml/2006/main" name="Tema do Office">
  <a:themeElements>
    <a:clrScheme name="Escritório">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Escritório">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Escritório">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o" ma:contentTypeID="0x010100F67F5E01E2130846ABE87C64C335F28D" ma:contentTypeVersion="2" ma:contentTypeDescription="Crie um novo documento." ma:contentTypeScope="" ma:versionID="5ea67a0fc944298e09e9622961728253">
  <xsd:schema xmlns:xsd="http://www.w3.org/2001/XMLSchema" xmlns:xs="http://www.w3.org/2001/XMLSchema" xmlns:p="http://schemas.microsoft.com/office/2006/metadata/properties" xmlns:ns2="744014f9-b381-4d57-9569-1658a6c28a47" targetNamespace="http://schemas.microsoft.com/office/2006/metadata/properties" ma:root="true" ma:fieldsID="350e6b5581ad910a9dfe40e36bbe9dd1" ns2:_="">
    <xsd:import namespace="744014f9-b381-4d57-9569-1658a6c28a47"/>
    <xsd:element name="properties">
      <xsd:complexType>
        <xsd:sequence>
          <xsd:element name="documentManagement">
            <xsd:complexType>
              <xsd:all>
                <xsd:element ref="ns2:SharedWithUsers" minOccurs="0"/>
                <xsd:element ref="ns2: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44014f9-b381-4d57-9569-1658a6c28a47" elementFormDefault="qualified">
    <xsd:import namespace="http://schemas.microsoft.com/office/2006/documentManagement/types"/>
    <xsd:import namespace="http://schemas.microsoft.com/office/infopath/2007/PartnerControls"/>
    <xsd:element name="SharedWithUsers" ma:index="8" nillable="true" ma:displayName="Compartilhado com"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Detalhes de Compartilhado Com" ma:description=""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ipo de Conteúdo"/>
        <xsd:element ref="dc:title" minOccurs="0" maxOccurs="1" ma:index="4" ma:displayName="Título"/>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CF43A5A9-7F1D-451F-9043-73E69B66B57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744014f9-b381-4d57-9569-1658a6c28a47"/>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7B6F2769-7194-4217-93D3-3AF3A4742282}">
  <ds:schemaRefs>
    <ds:schemaRef ds:uri="http://purl.org/dc/elements/1.1/"/>
    <ds:schemaRef ds:uri="http://schemas.microsoft.com/office/2006/documentManagement/types"/>
    <ds:schemaRef ds:uri="http://schemas.microsoft.com/office/infopath/2007/PartnerControls"/>
    <ds:schemaRef ds:uri="744014f9-b381-4d57-9569-1658a6c28a47"/>
    <ds:schemaRef ds:uri="http://purl.org/dc/dcmitype/"/>
    <ds:schemaRef ds:uri="http://www.w3.org/XML/1998/namespace"/>
    <ds:schemaRef ds:uri="http://purl.org/dc/terms/"/>
    <ds:schemaRef ds:uri="http://schemas.openxmlformats.org/package/2006/metadata/core-properties"/>
    <ds:schemaRef ds:uri="http://schemas.microsoft.com/office/2006/metadata/properties"/>
  </ds:schemaRefs>
</ds:datastoreItem>
</file>

<file path=customXml/itemProps3.xml><?xml version="1.0" encoding="utf-8"?>
<ds:datastoreItem xmlns:ds="http://schemas.openxmlformats.org/officeDocument/2006/customXml" ds:itemID="{87D2A1B0-FF3E-4009-940D-AED0EB70AA20}">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Linx.3.0</Template>
  <TotalTime>4578</TotalTime>
  <Words>2945</Words>
  <Application>Microsoft Office PowerPoint</Application>
  <PresentationFormat>Apresentação na tela (16:9)</PresentationFormat>
  <Paragraphs>416</Paragraphs>
  <Slides>78</Slides>
  <Notes>1</Notes>
  <HiddenSlides>0</HiddenSlides>
  <MMClips>0</MMClips>
  <ScaleCrop>false</ScaleCrop>
  <HeadingPairs>
    <vt:vector size="8" baseType="variant">
      <vt:variant>
        <vt:lpstr>Fontes usadas</vt:lpstr>
      </vt:variant>
      <vt:variant>
        <vt:i4>9</vt:i4>
      </vt:variant>
      <vt:variant>
        <vt:lpstr>Tema</vt:lpstr>
      </vt:variant>
      <vt:variant>
        <vt:i4>2</vt:i4>
      </vt:variant>
      <vt:variant>
        <vt:lpstr>Servidores OLE inseridos</vt:lpstr>
      </vt:variant>
      <vt:variant>
        <vt:i4>1</vt:i4>
      </vt:variant>
      <vt:variant>
        <vt:lpstr>Títulos de slides</vt:lpstr>
      </vt:variant>
      <vt:variant>
        <vt:i4>78</vt:i4>
      </vt:variant>
    </vt:vector>
  </HeadingPairs>
  <TitlesOfParts>
    <vt:vector size="90" baseType="lpstr">
      <vt:lpstr>Arial</vt:lpstr>
      <vt:lpstr>Calibri</vt:lpstr>
      <vt:lpstr>Dosis</vt:lpstr>
      <vt:lpstr>Dosis Bold</vt:lpstr>
      <vt:lpstr>Dosis ExtraLight</vt:lpstr>
      <vt:lpstr>Neo Sans Pro</vt:lpstr>
      <vt:lpstr>Times New Roman</vt:lpstr>
      <vt:lpstr>Verdana</vt:lpstr>
      <vt:lpstr>Wingdings</vt:lpstr>
      <vt:lpstr>Linx.3.0</vt:lpstr>
      <vt:lpstr>Tema_Linx</vt:lpstr>
      <vt:lpstr>Slide do think-cell</vt:lpstr>
      <vt:lpstr>CUSTOS NO MICROVIX</vt:lpstr>
      <vt:lpstr>Objetivo</vt:lpstr>
      <vt:lpstr>AGENDA</vt:lpstr>
      <vt:lpstr>Definição de Custo</vt:lpstr>
      <vt:lpstr>                    </vt:lpstr>
      <vt:lpstr>Despesa Não é Custo</vt:lpstr>
      <vt:lpstr>Despesa Não é Custo (Visão geral)</vt:lpstr>
      <vt:lpstr>Controle de Custos </vt:lpstr>
      <vt:lpstr>Custos e a Atividade da Empresa</vt:lpstr>
      <vt:lpstr>Custo Contábil no Comércio</vt:lpstr>
      <vt:lpstr>Gastos do Comércio</vt:lpstr>
      <vt:lpstr>Custo Contábil no Comércio</vt:lpstr>
      <vt:lpstr>Custo de Aquisição de Mercadoria para Revenda. </vt:lpstr>
      <vt:lpstr>Custo de Aquisição de Mercadoria para Revenda. </vt:lpstr>
      <vt:lpstr>Custo de Aquisição de Mercadoria para Revenda. </vt:lpstr>
      <vt:lpstr>Custo de Aquisição de Mercadoria para Revenda. </vt:lpstr>
      <vt:lpstr>Custo de Aquisição de Mercadoria para Revenda. </vt:lpstr>
      <vt:lpstr>Custo de Aquisição de Mercadoria para Revenda. </vt:lpstr>
      <vt:lpstr>Avaliação de Estoques </vt:lpstr>
      <vt:lpstr>Avaliação de Estoques </vt:lpstr>
      <vt:lpstr>Avaliação de Estoques </vt:lpstr>
      <vt:lpstr>Lançamento Contábil – Estoque (Custo) </vt:lpstr>
      <vt:lpstr>Lançamento Contábil – Estoque (Custo) </vt:lpstr>
      <vt:lpstr>Lançamento Contábil – Estoque (Custo) </vt:lpstr>
      <vt:lpstr>Lançamento Contábil – Estoque (Custos) </vt:lpstr>
      <vt:lpstr>Regras fixas no ERP: O que preciso entender antes de iniciar uma analise ou as parametrizações no Microvix ERP?</vt:lpstr>
      <vt:lpstr>Custo do Produto</vt:lpstr>
      <vt:lpstr>Exemplo de um calculo de Custo do Produto</vt:lpstr>
      <vt:lpstr>Formula do Custo Médio</vt:lpstr>
      <vt:lpstr>Exemplo Custo médio Produto 1 </vt:lpstr>
      <vt:lpstr>Exemplo Custo médio Produto 2</vt:lpstr>
      <vt:lpstr>Pis e Cofins</vt:lpstr>
      <vt:lpstr>Fretes e Descontos</vt:lpstr>
      <vt:lpstr>Fórmula Proporcional para Descontos /Acréscimos/ Fretes e Despesas</vt:lpstr>
      <vt:lpstr>Impostos de Importação</vt:lpstr>
      <vt:lpstr>Movimentações</vt:lpstr>
      <vt:lpstr>Ordem Cronológica e Casas Decimais</vt:lpstr>
      <vt:lpstr>O que é preciso parametrizar e analisar no Microvix ERP?</vt:lpstr>
      <vt:lpstr>Dados da Empresa</vt:lpstr>
      <vt:lpstr>Parâmetros Globais</vt:lpstr>
      <vt:lpstr>Permissão de usuário – Replicar Custo</vt:lpstr>
      <vt:lpstr>Parâmetros Globais</vt:lpstr>
      <vt:lpstr>Natureza de Operação</vt:lpstr>
      <vt:lpstr>Configuração Tributária ICMS/IPI</vt:lpstr>
      <vt:lpstr>Parâmetros Globais – ST no custo</vt:lpstr>
      <vt:lpstr>Parâmetros Globais – ST no custo</vt:lpstr>
      <vt:lpstr>DIFA</vt:lpstr>
      <vt:lpstr>Manutenção do Custo médio</vt:lpstr>
      <vt:lpstr>Exemplo de CMP (calculo de custo médio)</vt:lpstr>
      <vt:lpstr>Termos Gerenciais Usados no Sistema</vt:lpstr>
      <vt:lpstr>Custo ICMS</vt:lpstr>
      <vt:lpstr>Custo Total   O “custo total” é um conceito empregado pelo sistema para identificar o total do cálculo utilizado para encontrar o custo de um produto.  Fórmula:  Custo total = Custo Líquido do cadastro de produto (Custo c/ICMS + Acréscimo [+ IPI, (Se a empresa não se credita de IPI)] + Frete + Despesas + Valor Substituição).  Obs: por se tratar de custo gerencial a fórmula pode ter variações conforme necessidade do cliente </vt:lpstr>
      <vt:lpstr>Custo Indexado  Indexado é a palavra que define um índice que é utilizado para correção de valor.  No sistema Linx Microvix|ERP (cadastro do produto) é identificado como “custo indexado” é preenchido pelo usuário. Esse conceito de custo foi desenvolvido exclusivamente para um cliente.</vt:lpstr>
      <vt:lpstr>Custo Última Compra  O custo da última compra, é também conhecido como UEPS, toma como base a avaliação do estoque pelo valor da última compra.  O valor do produto em estoque sempre será atualizado pelo valor atual do produto comprado (última nota de compra).</vt:lpstr>
      <vt:lpstr>Custo de Reposição  No sistema Linx Microvix|ERP, o conceito de custo de reposição é praticamente o mesmo utilizado para o valor da última entrada, sem atualização dos valores de composição de custo. O valor do produto em estoque sempre será atualizado pelo valor atual do produto comprado (última nota de compra).</vt:lpstr>
      <vt:lpstr>Movimentação de Mercadoria para Revenda no Sistema</vt:lpstr>
      <vt:lpstr>Cadastro do Produto</vt:lpstr>
      <vt:lpstr>Compra de Mercadoria para Revenda</vt:lpstr>
      <vt:lpstr>Compra de Mercadoria para Revenda</vt:lpstr>
      <vt:lpstr>Compra de Mercadoria para Revenda</vt:lpstr>
      <vt:lpstr>Compra de Mercadoria para Revenda – Relatório  Histórico do Movimento por Produto</vt:lpstr>
      <vt:lpstr>Compra de Mercadoria para Revenda – Relatório  Histórico do Movimento por Produto  </vt:lpstr>
      <vt:lpstr>Compra de Mercadoria para Revenda – Lançamento Contábil  Onde: Adm/Financeiro -&gt; Contabilidade -&gt; Relatórios - &gt; Razão   </vt:lpstr>
      <vt:lpstr>Compra de Mercadoria para Revenda – Livro Registro de Inventário  Onde: Report Viewer -&gt; Livros Fiscais -&gt; Livro Registro de inventário (custo médio)     </vt:lpstr>
      <vt:lpstr>Compra de Mercadoria para Revenda – Segunda Entrada</vt:lpstr>
      <vt:lpstr>Compra de Mercadoria para Revenda</vt:lpstr>
      <vt:lpstr>Compra de Mercadoria para Revenda – Segunda entrada</vt:lpstr>
      <vt:lpstr>Compra de Mercadoria para Revenda</vt:lpstr>
      <vt:lpstr>Venda de Mercadoria</vt:lpstr>
      <vt:lpstr>Venda de Mercadoria – Livro Registro de Inventário  Onde: Report Viewer -&gt; Livros Fiscais -&gt; Livro Registro de inventário (custo médio)     </vt:lpstr>
      <vt:lpstr>Relatórios</vt:lpstr>
      <vt:lpstr>Permissão de usuários de relatórios</vt:lpstr>
      <vt:lpstr>Histórico Movimento</vt:lpstr>
      <vt:lpstr>Livro Registro de Inventário</vt:lpstr>
      <vt:lpstr>Manutenção</vt:lpstr>
      <vt:lpstr>Lista de Preço</vt:lpstr>
      <vt:lpstr>Histórico de Status de Produtos</vt:lpstr>
      <vt:lpstr>Custos – Conceito e Configurações.</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FileNewTemplate</dc:title>
  <dc:creator>Diana</dc:creator>
  <cp:lastModifiedBy>Gislaini Grasielli Cordeiro Bosse</cp:lastModifiedBy>
  <cp:revision>413</cp:revision>
  <dcterms:created xsi:type="dcterms:W3CDTF">2010-04-12T23:12:02Z</dcterms:created>
  <dcterms:modified xsi:type="dcterms:W3CDTF">2016-05-27T17:10:11Z</dcterms:modified>
  <cp:contentStatus>Draft</cp:contentStatus>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0x010100F67F5E01E2130846ABE87C64C335F28D</vt:lpwstr>
  </property>
</Properties>
</file>