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21" r:id="rId2"/>
    <p:sldId id="324" r:id="rId3"/>
    <p:sldId id="356" r:id="rId4"/>
    <p:sldId id="264" r:id="rId5"/>
    <p:sldId id="355" r:id="rId6"/>
    <p:sldId id="357" r:id="rId7"/>
    <p:sldId id="358" r:id="rId8"/>
    <p:sldId id="360" r:id="rId9"/>
    <p:sldId id="361" r:id="rId10"/>
    <p:sldId id="359" r:id="rId11"/>
    <p:sldId id="362" r:id="rId12"/>
    <p:sldId id="363" r:id="rId13"/>
    <p:sldId id="364" r:id="rId14"/>
    <p:sldId id="329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94B"/>
    <a:srgbClr val="FBA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67" autoAdjust="0"/>
    <p:restoredTop sz="95778" autoAdjust="0"/>
  </p:normalViewPr>
  <p:slideViewPr>
    <p:cSldViewPr>
      <p:cViewPr>
        <p:scale>
          <a:sx n="66" d="100"/>
          <a:sy n="66" d="100"/>
        </p:scale>
        <p:origin x="-126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0.xml"/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12" Type="http://schemas.openxmlformats.org/officeDocument/2006/relationships/slide" Target="slides/slide14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11" Type="http://schemas.openxmlformats.org/officeDocument/2006/relationships/slide" Target="slides/slide13.xml"/><Relationship Id="rId5" Type="http://schemas.openxmlformats.org/officeDocument/2006/relationships/slide" Target="slides/slide7.xml"/><Relationship Id="rId10" Type="http://schemas.openxmlformats.org/officeDocument/2006/relationships/slide" Target="slides/slide12.xml"/><Relationship Id="rId4" Type="http://schemas.openxmlformats.org/officeDocument/2006/relationships/slide" Target="slides/slide6.xml"/><Relationship Id="rId9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DBEF-7CA1-49DC-B3E0-4BE5A86D7CAA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BF8C0-1362-41DD-8384-8C4C44123E4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0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5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Boas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vindas</a:t>
            </a:r>
          </a:p>
          <a:p>
            <a:pPr algn="ctr"/>
            <a:endParaRPr lang="pt-BR" sz="2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Dica: Dê as boas vindas instrutor deve dar a saudação ao </a:t>
            </a:r>
            <a:r>
              <a:rPr lang="pt-BR" sz="1100" b="1" dirty="0" smtClean="0">
                <a:solidFill>
                  <a:srgbClr val="F6A01A"/>
                </a:solidFill>
                <a:latin typeface="Verdana"/>
                <a:cs typeface="Verdana"/>
              </a:rPr>
              <a:t>participante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convite a realizar todo o programa de treinamento</a:t>
            </a:r>
            <a:r>
              <a:rPr lang="pt-BR" sz="12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(são palavras de 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incentivo!!)</a:t>
            </a:r>
          </a:p>
          <a:p>
            <a:endParaRPr lang="pt-BR" dirty="0" smtClean="0"/>
          </a:p>
          <a:p>
            <a:r>
              <a:rPr lang="en-US" dirty="0" err="1" smtClean="0"/>
              <a:t>Título</a:t>
            </a:r>
            <a:r>
              <a:rPr lang="en-US" dirty="0" smtClean="0"/>
              <a:t>: </a:t>
            </a:r>
            <a:r>
              <a:rPr lang="en-US" dirty="0" err="1" smtClean="0"/>
              <a:t>verdana</a:t>
            </a:r>
            <a:r>
              <a:rPr lang="en-US" dirty="0" smtClean="0"/>
              <a:t>, 40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negrito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laranja</a:t>
            </a:r>
            <a:r>
              <a:rPr lang="en-US" baseline="0" dirty="0" smtClean="0"/>
              <a:t> | Ex.: </a:t>
            </a:r>
            <a:r>
              <a:rPr lang="en-US" baseline="0" dirty="0" err="1" smtClean="0"/>
              <a:t>titulo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curso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Por</a:t>
            </a:r>
            <a:r>
              <a:rPr lang="en-US" baseline="0" dirty="0" smtClean="0"/>
              <a:t> favor, </a:t>
            </a:r>
            <a:r>
              <a:rPr lang="en-US" baseline="0" dirty="0" err="1" smtClean="0"/>
              <a:t>atentar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alinhamento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texto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justificar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pt-BR" b="1" dirty="0" smtClean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rgbClr val="022859"/>
                </a:solidFill>
                <a:cs typeface="Estrangelo Edessa" pitchFamily="66" charset="0"/>
              </a:rPr>
              <a:t>Convidamos você a participar  dos cursos oferecidos pela empresa. Confira o nosso calendário de curso presencial disponível no site da Linx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29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24/09/2014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3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07.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Aplicativo </a:t>
            </a:r>
            <a:r>
              <a:rPr lang="pt-BR" sz="4000" b="1" dirty="0" err="1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Daruma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47500" lnSpcReduction="20000"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Acesse o aplicativo e clique conforme imagem: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OU </a:t>
            </a:r>
            <a:r>
              <a:rPr lang="pt-BR" sz="2800" dirty="0"/>
              <a:t>Equalize pelo Equalizar velocidade no framework No </a:t>
            </a:r>
            <a:r>
              <a:rPr lang="pt-BR" sz="2800" dirty="0" err="1"/>
              <a:t>daruma</a:t>
            </a:r>
            <a:r>
              <a:rPr lang="pt-BR" sz="2800" dirty="0"/>
              <a:t> framework acesse: </a:t>
            </a:r>
            <a:r>
              <a:rPr lang="pt-BR" sz="2800" dirty="0" smtClean="0"/>
              <a:t>métodos </a:t>
            </a:r>
            <a:r>
              <a:rPr lang="pt-BR" sz="2800" dirty="0"/>
              <a:t>exclusivos da MFD &gt; equalizar velocidade.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Se a velocidade não foi a desejada repita, se não foi repita até que uma hora vai aparecer.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Após </a:t>
            </a:r>
            <a:r>
              <a:rPr lang="pt-BR" sz="2800" dirty="0"/>
              <a:t>equalizar a velocidade emita uma LX pelo aplicativo da ECF.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5184576" cy="320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64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07.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No CMD do Windows: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85000" lnSpcReduction="10000"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Em Iniciar&gt; abra o programa CMD&gt; digite </a:t>
            </a:r>
            <a:r>
              <a:rPr lang="pt-BR" sz="2800" dirty="0" err="1"/>
              <a:t>Mode</a:t>
            </a:r>
            <a:r>
              <a:rPr lang="pt-BR" sz="2800" dirty="0"/>
              <a:t> &gt; digite </a:t>
            </a:r>
            <a:r>
              <a:rPr lang="pt-BR" sz="2800" dirty="0" err="1"/>
              <a:t>enter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Para verificar a velocidade da porta no </a:t>
            </a:r>
            <a:r>
              <a:rPr lang="pt-BR" sz="2800" dirty="0" smtClean="0"/>
              <a:t>Windows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Iniciar</a:t>
            </a:r>
            <a:r>
              <a:rPr lang="pt-BR" sz="2800" dirty="0"/>
              <a:t>&gt; abra o programa  CMD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Ao abrir CMD digite: </a:t>
            </a:r>
            <a:r>
              <a:rPr lang="pt-BR" sz="2800" dirty="0" err="1"/>
              <a:t>mode</a:t>
            </a:r>
            <a:r>
              <a:rPr lang="pt-BR" sz="2800" dirty="0"/>
              <a:t> </a:t>
            </a:r>
            <a:r>
              <a:rPr lang="pt-BR" sz="2800" dirty="0" err="1"/>
              <a:t>comX:XXXXXX</a:t>
            </a:r>
            <a:r>
              <a:rPr lang="pt-BR" sz="2800" dirty="0"/>
              <a:t>,  depois digite </a:t>
            </a:r>
            <a:r>
              <a:rPr lang="pt-BR" sz="2800" dirty="0" err="1"/>
              <a:t>enter</a:t>
            </a: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(o </a:t>
            </a:r>
            <a:r>
              <a:rPr lang="pt-BR" sz="2800" dirty="0" err="1"/>
              <a:t>xxxxxx</a:t>
            </a:r>
            <a:r>
              <a:rPr lang="pt-BR" sz="2800" dirty="0"/>
              <a:t> é o numero da porta </a:t>
            </a:r>
            <a:r>
              <a:rPr lang="pt-BR" sz="2800" dirty="0" err="1"/>
              <a:t>ex</a:t>
            </a:r>
            <a:r>
              <a:rPr lang="pt-BR" sz="2800" dirty="0"/>
              <a:t>&gt;: 115200 para USB e 9600 para serial)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390" y="2285492"/>
            <a:ext cx="598170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61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08. </a:t>
            </a:r>
            <a:r>
              <a:rPr lang="pt-BR" sz="4000" b="1" dirty="0" err="1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Hey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t-BR" sz="4000" b="1" dirty="0" err="1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Machine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40000" lnSpcReduction="20000"/>
          </a:bodyPr>
          <a:lstStyle/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Iniciar&gt; digite: </a:t>
            </a:r>
            <a:r>
              <a:rPr lang="pt-BR" sz="2800" dirty="0" err="1"/>
              <a:t>regedit</a:t>
            </a:r>
            <a:r>
              <a:rPr lang="pt-BR" sz="2800" dirty="0"/>
              <a:t>&gt; abra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Para </a:t>
            </a:r>
            <a:r>
              <a:rPr lang="pt-BR" sz="2800" dirty="0"/>
              <a:t>Windows 32 bits: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localize a pasta: </a:t>
            </a:r>
            <a:r>
              <a:rPr lang="pt-BR" sz="2800" dirty="0" err="1"/>
              <a:t>Hey_Local_Machine</a:t>
            </a:r>
            <a:r>
              <a:rPr lang="pt-BR" sz="2800" dirty="0"/>
              <a:t>&gt; Software&gt; </a:t>
            </a:r>
            <a:r>
              <a:rPr lang="pt-BR" sz="2800" dirty="0" err="1"/>
              <a:t>Daruma</a:t>
            </a:r>
            <a:r>
              <a:rPr lang="pt-BR" sz="2800" dirty="0"/>
              <a:t>&gt; ECF&gt; clique em cima desta pasta ECF&gt; Abra o arquivo velocidade: mude para o numero da porta desejada.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Abra o arquivo porta, mude para a porta desejada.</a:t>
            </a:r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Para Windows 64 bits: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Iniciar</a:t>
            </a:r>
            <a:r>
              <a:rPr lang="pt-BR" sz="2800" dirty="0"/>
              <a:t>&gt; digite: </a:t>
            </a:r>
            <a:r>
              <a:rPr lang="pt-BR" sz="2800" dirty="0" err="1"/>
              <a:t>regedit</a:t>
            </a:r>
            <a:r>
              <a:rPr lang="pt-BR" sz="2800" dirty="0"/>
              <a:t>&gt; abra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localize a pasta: </a:t>
            </a:r>
            <a:r>
              <a:rPr lang="pt-BR" sz="2800" dirty="0" err="1"/>
              <a:t>Hey_Local_Machine</a:t>
            </a:r>
            <a:r>
              <a:rPr lang="pt-BR" sz="2800" dirty="0"/>
              <a:t>&gt; Software&gt; Wow6432Node &gt; </a:t>
            </a:r>
            <a:r>
              <a:rPr lang="pt-BR" sz="2800" dirty="0" err="1"/>
              <a:t>Daruma</a:t>
            </a:r>
            <a:r>
              <a:rPr lang="pt-BR" sz="2800" dirty="0"/>
              <a:t> &gt; ECF&gt; clique em cima desta pasta ECF&gt; Abra o arquivo velocidade: mude para o numero da porta desejada.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Abra o arquivo porta, mude para a porta desejada.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92896"/>
            <a:ext cx="5976664" cy="273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19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08.Finalização 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Depois do procedimento, basta testar novamente no aplicativo.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Em seguida instalar novamente o POS e conectar.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algn="just"/>
            <a:r>
              <a:rPr lang="pt-BR" sz="2800" dirty="0" smtClean="0"/>
              <a:t>*** Desinstalar o atualizador do POS + Instalador do POS + Apagar pasta Microvix SA. Em seguida, instale atualize e conecte.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76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59564" y="3633775"/>
            <a:ext cx="638464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22859"/>
                </a:solidFill>
                <a:cs typeface="Estrangelo Edessa" pitchFamily="66" charset="0"/>
              </a:rPr>
              <a:t>Agradecemos sua </a:t>
            </a:r>
            <a:r>
              <a:rPr lang="pt-BR" sz="2400" b="1" dirty="0" smtClean="0">
                <a:solidFill>
                  <a:srgbClr val="022859"/>
                </a:solidFill>
                <a:cs typeface="Estrangelo Edessa" pitchFamily="66" charset="0"/>
              </a:rPr>
              <a:t>participação</a:t>
            </a:r>
            <a:r>
              <a:rPr lang="pt-BR" b="1" dirty="0" smtClean="0">
                <a:solidFill>
                  <a:srgbClr val="022859"/>
                </a:solidFill>
                <a:cs typeface="Estrangelo Edessa" pitchFamily="66" charset="0"/>
              </a:rPr>
              <a:t>!</a:t>
            </a:r>
            <a:endParaRPr lang="pt-BR" b="1" dirty="0">
              <a:solidFill>
                <a:srgbClr val="022859"/>
              </a:solidFill>
              <a:cs typeface="Estrangelo Edessa" pitchFamily="66" charset="0"/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r>
              <a:rPr lang="pt-BR" dirty="0" smtClean="0">
                <a:solidFill>
                  <a:srgbClr val="022859"/>
                </a:solidFill>
              </a:rPr>
              <a:t>Para informações sobre outros cursos acesse:</a:t>
            </a:r>
          </a:p>
          <a:p>
            <a:r>
              <a:rPr lang="pt-BR" sz="2400" dirty="0">
                <a:solidFill>
                  <a:srgbClr val="022859"/>
                </a:solidFill>
                <a:cs typeface="Estrangelo Edessa" pitchFamily="66" charset="0"/>
              </a:rPr>
              <a:t>http://portal.linx.konviva.com.br/portal/#/portal</a:t>
            </a:r>
            <a:endParaRPr lang="pt-BR" sz="2400" dirty="0" smtClean="0">
              <a:solidFill>
                <a:srgbClr val="022859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1" y="313994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6" name="Imagem 5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-3688" y="2730566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3687" y="5386677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565" y="633330"/>
            <a:ext cx="6406480" cy="1470025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Agradecimento</a:t>
            </a:r>
          </a:p>
        </p:txBody>
      </p:sp>
    </p:spTree>
    <p:extLst>
      <p:ext uri="{BB962C8B-B14F-4D97-AF65-F5344CB8AC3E}">
        <p14:creationId xmlns:p14="http://schemas.microsoft.com/office/powerpoint/2010/main" val="3490399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r="54722"/>
          <a:stretch/>
        </p:blipFill>
        <p:spPr>
          <a:xfrm>
            <a:off x="0" y="829535"/>
            <a:ext cx="4478482" cy="57331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9" r="59048" b="28959"/>
          <a:stretch/>
        </p:blipFill>
        <p:spPr bwMode="auto">
          <a:xfrm>
            <a:off x="1" y="1190171"/>
            <a:ext cx="4064000" cy="32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tângulo 33"/>
          <p:cNvSpPr/>
          <p:nvPr/>
        </p:nvSpPr>
        <p:spPr>
          <a:xfrm>
            <a:off x="4062604" y="0"/>
            <a:ext cx="5081396" cy="6858000"/>
          </a:xfrm>
          <a:prstGeom prst="rect">
            <a:avLst/>
          </a:prstGeom>
          <a:solidFill>
            <a:srgbClr val="C5C7C8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404443"/>
            <a:ext cx="1555751" cy="154305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5718"/>
            <a:ext cx="1485900" cy="1460500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9902"/>
            <a:ext cx="1517651" cy="1511301"/>
          </a:xfrm>
          <a:prstGeom prst="rect">
            <a:avLst/>
          </a:prstGeom>
        </p:spPr>
      </p:pic>
      <p:pic>
        <p:nvPicPr>
          <p:cNvPr id="3" name="Imagem 2" descr="IV.png"/>
          <p:cNvPicPr>
            <a:picLocks noChangeAspect="1"/>
          </p:cNvPicPr>
          <p:nvPr/>
        </p:nvPicPr>
        <p:blipFill>
          <a:blip r:embed="rId6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391104"/>
            <a:ext cx="1555751" cy="154305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6893"/>
            <a:ext cx="1485900" cy="14605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8088"/>
            <a:ext cx="1517651" cy="1511301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 r="62287" b="32352"/>
          <a:stretch/>
        </p:blipFill>
        <p:spPr>
          <a:xfrm>
            <a:off x="0" y="1407886"/>
            <a:ext cx="3730171" cy="2757714"/>
          </a:xfrm>
          <a:prstGeom prst="rect">
            <a:avLst/>
          </a:prstGeom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8" t="17561" r="19187" b="28533"/>
          <a:stretch/>
        </p:blipFill>
        <p:spPr bwMode="auto">
          <a:xfrm>
            <a:off x="4366349" y="3043034"/>
            <a:ext cx="411301" cy="42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224316" y="2519280"/>
            <a:ext cx="4919684" cy="1893063"/>
          </a:xfrm>
        </p:spPr>
        <p:txBody>
          <a:bodyPr>
            <a:normAutofit/>
          </a:bodyPr>
          <a:lstStyle/>
          <a:p>
            <a:r>
              <a:rPr lang="pt-BR" sz="4000" b="1" dirty="0" err="1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Daruma</a:t>
            </a:r>
            <a:endParaRPr lang="pt-BR" sz="36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777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Após a realização desse curso você estará apto a: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b="1" dirty="0" smtClean="0"/>
              <a:t>Corrigir os principais erros relacionados a comunicação com impressora </a:t>
            </a:r>
            <a:r>
              <a:rPr lang="pt-BR" sz="2400" b="1" dirty="0" err="1" smtClean="0"/>
              <a:t>Daruma</a:t>
            </a:r>
            <a:r>
              <a:rPr lang="pt-BR" sz="2400" b="1" dirty="0" smtClean="0"/>
              <a:t>.</a:t>
            </a:r>
            <a:endParaRPr lang="pt-BR" sz="2400" b="1" dirty="0"/>
          </a:p>
          <a:p>
            <a:pPr marL="0" indent="0">
              <a:lnSpc>
                <a:spcPct val="150000"/>
              </a:lnSpc>
              <a:buNone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01. Conceitos </a:t>
            </a:r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Gerais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treinamento de 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Configuraç</a:t>
            </a:r>
            <a:r>
              <a:rPr lang="pt-BR" sz="2400" dirty="0" smtClean="0"/>
              <a:t>ões de comunicação com impressora </a:t>
            </a:r>
            <a:r>
              <a:rPr lang="pt-BR" sz="2400" dirty="0" err="1" smtClean="0"/>
              <a:t>Daruma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é destinado</a:t>
            </a:r>
            <a:r>
              <a:rPr lang="pt-BR" sz="2400" dirty="0" smtClean="0"/>
              <a:t> consultores do produto Microvix, e tem por objetivo orientar as configurações necessárias a serem feitas no Windows/ERP e impressão.</a:t>
            </a: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02.Tipos de erros 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Erros comuns que podem ser solucionados com as orientações a Seguir: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A impressora parece estar desligada</a:t>
            </a:r>
            <a:r>
              <a:rPr lang="pt-BR" sz="2800" dirty="0" smtClean="0"/>
              <a:t>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O numero da ECF não é o mesmo do cadastrado no sistema.</a:t>
            </a: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03. Orientações Gerais: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Verificar a configuração de IE.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Permissões de administrador da maquina.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Certificar-se que todos os cabos estão funcionando e devidamente conectados.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Testar a impressora no Aplicativo do Fabricante (</a:t>
            </a:r>
            <a:r>
              <a:rPr lang="pt-BR" sz="2800" dirty="0" err="1"/>
              <a:t>Darumatoolshttp</a:t>
            </a:r>
            <a:r>
              <a:rPr lang="pt-BR" sz="2800" dirty="0"/>
              <a:t>://microvixerp.com.br/download/impressoras/</a:t>
            </a:r>
            <a:r>
              <a:rPr lang="pt-BR" sz="2800" dirty="0" err="1"/>
              <a:t>Daruma</a:t>
            </a:r>
            <a:r>
              <a:rPr lang="pt-BR" sz="2800" dirty="0"/>
              <a:t>/)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02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04.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Configuração no ERP: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 </a:t>
            </a:r>
            <a:r>
              <a:rPr lang="pt-BR" sz="2800" dirty="0"/>
              <a:t>Sempre olhar o cadastro da ECF no sistema.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Como </a:t>
            </a:r>
            <a:r>
              <a:rPr lang="pt-BR" sz="2800" dirty="0"/>
              <a:t>saber se devo usar: </a:t>
            </a:r>
            <a:r>
              <a:rPr lang="pt-BR" sz="2800" dirty="0" err="1"/>
              <a:t>Darumaframeworkdll</a:t>
            </a:r>
            <a:r>
              <a:rPr lang="pt-BR" sz="2800" dirty="0"/>
              <a:t> ou </a:t>
            </a:r>
            <a:r>
              <a:rPr lang="pt-BR" sz="2800" dirty="0" err="1"/>
              <a:t>darumadll</a:t>
            </a:r>
            <a:r>
              <a:rPr lang="pt-BR" sz="2800" dirty="0"/>
              <a:t> dentro do cadastro da ECF?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O correto é sempre pedir orientação a </a:t>
            </a:r>
            <a:r>
              <a:rPr lang="pt-BR" sz="2800" dirty="0" smtClean="0"/>
              <a:t>assistência técnica </a:t>
            </a:r>
            <a:r>
              <a:rPr lang="pt-BR" sz="2800" dirty="0"/>
              <a:t>para saber qual deverá ser utilizada.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Impressoras mais modernas são obrigatório o uso da framework por ser uma </a:t>
            </a:r>
            <a:r>
              <a:rPr lang="pt-BR" sz="2800" dirty="0" err="1"/>
              <a:t>dll</a:t>
            </a:r>
            <a:r>
              <a:rPr lang="pt-BR" sz="2800" dirty="0"/>
              <a:t> mais atual.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Indicamos que se a impressora é nova utilizar a </a:t>
            </a:r>
            <a:r>
              <a:rPr lang="pt-BR" sz="2800" dirty="0" err="1"/>
              <a:t>darumaframework</a:t>
            </a:r>
            <a:r>
              <a:rPr lang="pt-BR" sz="2800" dirty="0"/>
              <a:t>.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Em </a:t>
            </a:r>
            <a:r>
              <a:rPr lang="pt-BR" sz="2800" dirty="0" smtClean="0"/>
              <a:t>últimos </a:t>
            </a:r>
            <a:r>
              <a:rPr lang="pt-BR" sz="2800" dirty="0"/>
              <a:t>casos se nada funcionar utilize a </a:t>
            </a:r>
            <a:r>
              <a:rPr lang="pt-BR" sz="2800" dirty="0" err="1"/>
              <a:t>dll</a:t>
            </a:r>
            <a:r>
              <a:rPr lang="pt-BR" sz="2800" dirty="0"/>
              <a:t> normal ou vice versa.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0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05.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Cadastro no ERP: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 smtClean="0"/>
              <a:t>Acesso Restrito&gt; Emissor de cupom fiscal: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56426"/>
            <a:ext cx="3240359" cy="466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0252" y="1917789"/>
            <a:ext cx="3024336" cy="489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819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06. </a:t>
            </a: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Velocidade de Portas: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lnSpcReduction="10000"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Velocidade da porta da </a:t>
            </a:r>
            <a:r>
              <a:rPr lang="pt-BR" sz="2800" dirty="0" err="1"/>
              <a:t>Daruma</a:t>
            </a:r>
            <a:r>
              <a:rPr lang="pt-BR" sz="2800" dirty="0"/>
              <a:t>: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USB: 115200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Serial: 9600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Equalizar em: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1 </a:t>
            </a:r>
            <a:r>
              <a:rPr lang="pt-BR" sz="2800" dirty="0"/>
              <a:t>- A</a:t>
            </a:r>
            <a:r>
              <a:rPr lang="pt-BR" sz="2800" dirty="0" smtClean="0"/>
              <a:t>plicativo </a:t>
            </a:r>
            <a:r>
              <a:rPr lang="pt-BR" sz="2800" dirty="0"/>
              <a:t> </a:t>
            </a:r>
            <a:r>
              <a:rPr lang="pt-BR" sz="2800" dirty="0" err="1" smtClean="0"/>
              <a:t>Daruma</a:t>
            </a:r>
            <a:endParaRPr lang="pt-BR" sz="2800" dirty="0" smtClean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2 - No </a:t>
            </a:r>
            <a:r>
              <a:rPr lang="pt-BR" sz="2800" dirty="0"/>
              <a:t>CMD </a:t>
            </a:r>
            <a:r>
              <a:rPr lang="pt-BR" sz="2800" dirty="0" smtClean="0"/>
              <a:t>do Windows</a:t>
            </a:r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3 - </a:t>
            </a:r>
            <a:r>
              <a:rPr lang="pt-BR" sz="2800" dirty="0" err="1" smtClean="0"/>
              <a:t>Hey</a:t>
            </a:r>
            <a:r>
              <a:rPr lang="pt-BR" sz="2800" dirty="0" smtClean="0"/>
              <a:t> </a:t>
            </a:r>
            <a:r>
              <a:rPr lang="pt-BR" sz="2800" dirty="0" err="1" smtClean="0"/>
              <a:t>machine</a:t>
            </a:r>
            <a:endParaRPr lang="pt-BR" sz="2800" dirty="0" smtClean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 smtClean="0"/>
              <a:t>*Obrigatório equalizar nas 3 opções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46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4459</TotalTime>
  <Words>657</Words>
  <Application>Microsoft Office PowerPoint</Application>
  <PresentationFormat>Apresentação na tela (4:3)</PresentationFormat>
  <Paragraphs>131</Paragraphs>
  <Slides>14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Tema do Office</vt:lpstr>
      <vt:lpstr>Apresentação do PowerPoint</vt:lpstr>
      <vt:lpstr>Daruma</vt:lpstr>
      <vt:lpstr> Após a realização desse curso você estará apto a:</vt:lpstr>
      <vt:lpstr>01. Conceitos Gerais</vt:lpstr>
      <vt:lpstr>02.Tipos de erros :</vt:lpstr>
      <vt:lpstr>03. Orientações Gerais:</vt:lpstr>
      <vt:lpstr>04. Configuração no ERP:</vt:lpstr>
      <vt:lpstr>05. Cadastro no ERP:</vt:lpstr>
      <vt:lpstr>06. Velocidade de Portas:</vt:lpstr>
      <vt:lpstr>07. Aplicativo Daruma:</vt:lpstr>
      <vt:lpstr>07. No CMD do Windows:</vt:lpstr>
      <vt:lpstr>08. Hey Machine :</vt:lpstr>
      <vt:lpstr>08.Finalização :</vt:lpstr>
      <vt:lpstr>Agradecimento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Vinicio Silva</dc:creator>
  <cp:lastModifiedBy>Gislaini Grasielli Cordeiro Bosse</cp:lastModifiedBy>
  <cp:revision>200</cp:revision>
  <dcterms:created xsi:type="dcterms:W3CDTF">2013-12-23T17:00:42Z</dcterms:created>
  <dcterms:modified xsi:type="dcterms:W3CDTF">2014-09-24T13:06:08Z</dcterms:modified>
</cp:coreProperties>
</file>