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30"/>
  </p:notesMasterIdLst>
  <p:sldIdLst>
    <p:sldId id="366" r:id="rId5"/>
    <p:sldId id="329" r:id="rId6"/>
    <p:sldId id="334" r:id="rId7"/>
    <p:sldId id="342" r:id="rId8"/>
    <p:sldId id="364" r:id="rId9"/>
    <p:sldId id="379" r:id="rId10"/>
    <p:sldId id="380" r:id="rId11"/>
    <p:sldId id="381" r:id="rId12"/>
    <p:sldId id="382" r:id="rId13"/>
    <p:sldId id="383" r:id="rId14"/>
    <p:sldId id="384" r:id="rId15"/>
    <p:sldId id="385" r:id="rId16"/>
    <p:sldId id="386" r:id="rId17"/>
    <p:sldId id="388" r:id="rId18"/>
    <p:sldId id="393" r:id="rId19"/>
    <p:sldId id="394" r:id="rId20"/>
    <p:sldId id="392" r:id="rId21"/>
    <p:sldId id="395" r:id="rId22"/>
    <p:sldId id="396" r:id="rId23"/>
    <p:sldId id="397" r:id="rId24"/>
    <p:sldId id="398" r:id="rId25"/>
    <p:sldId id="400" r:id="rId26"/>
    <p:sldId id="378" r:id="rId27"/>
    <p:sldId id="401" r:id="rId28"/>
    <p:sldId id="363" r:id="rId2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5AA9"/>
    <a:srgbClr val="84729A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6" autoAdjust="0"/>
    <p:restoredTop sz="93857" autoAdjust="0"/>
  </p:normalViewPr>
  <p:slideViewPr>
    <p:cSldViewPr snapToGrid="0" snapToObjects="1">
      <p:cViewPr varScale="1">
        <p:scale>
          <a:sx n="94" d="100"/>
          <a:sy n="94" d="100"/>
        </p:scale>
        <p:origin x="780" y="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14/08/2018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71635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7" name="Slide do think-cell" r:id="rId18" imgW="421" imgH="420" progId="TCLayout.ActiveDocument.1">
                  <p:embed/>
                </p:oleObj>
              </mc:Choice>
              <mc:Fallback>
                <p:oleObj name="Slide do think-cell" r:id="rId18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8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17485" y="23401"/>
            <a:ext cx="8431306" cy="785719"/>
          </a:xfrm>
        </p:spPr>
        <p:txBody>
          <a:bodyPr/>
          <a:lstStyle/>
          <a:p>
            <a:pPr algn="ctr"/>
            <a:r>
              <a:rPr lang="pt-BR" sz="3200" dirty="0" smtClean="0"/>
              <a:t>Seja bem vindo a nossa transmissão ao vivo sobre </a:t>
            </a:r>
            <a:r>
              <a:rPr lang="pt-BR" sz="4000" dirty="0" smtClean="0"/>
              <a:t>Periféricos do POS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154010" y="1288687"/>
            <a:ext cx="608240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b="1" dirty="0"/>
              <a:t>A Qualidade de áudio da transmissão depende da qualidade de internet local de cada usuário por isso durante a </a:t>
            </a:r>
            <a:r>
              <a:rPr lang="pt-BR" sz="1400" b="1" dirty="0" smtClean="0"/>
              <a:t>transmissão:</a:t>
            </a:r>
            <a:endParaRPr lang="pt-BR" sz="1400" dirty="0"/>
          </a:p>
          <a:p>
            <a:r>
              <a:rPr lang="pt-BR" sz="1400" b="1" dirty="0">
                <a:solidFill>
                  <a:srgbClr val="FF0000"/>
                </a:solidFill>
              </a:rPr>
              <a:t>Evite: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Várias </a:t>
            </a:r>
            <a:r>
              <a:rPr lang="pt-BR" sz="1400" dirty="0" smtClean="0"/>
              <a:t>páginas </a:t>
            </a:r>
            <a:r>
              <a:rPr lang="pt-BR" sz="1400" dirty="0"/>
              <a:t>de internet aberta durante a transmissão.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Downloads, aplicativos de </a:t>
            </a:r>
            <a:r>
              <a:rPr lang="pt-BR" sz="1400" dirty="0" smtClean="0"/>
              <a:t>músicas </a:t>
            </a:r>
            <a:r>
              <a:rPr lang="pt-BR" sz="1400" dirty="0"/>
              <a:t>ou qualquer aplicativo que dependa de internet. </a:t>
            </a:r>
            <a:endParaRPr lang="pt-B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/>
          </a:p>
          <a:p>
            <a:r>
              <a:rPr lang="pt-BR" sz="1400" b="1" dirty="0" smtClean="0">
                <a:solidFill>
                  <a:srgbClr val="FF0000"/>
                </a:solidFill>
              </a:rPr>
              <a:t>Sugestões:</a:t>
            </a:r>
            <a:endParaRPr lang="pt-BR" sz="14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Utilize caixinhas de som, ou fone de ouvido.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Antes de iniciar a transmissão, teste seu equipamento de som com o Windows. (EX: Escute uma </a:t>
            </a:r>
            <a:r>
              <a:rPr lang="pt-BR" sz="1400" dirty="0" smtClean="0"/>
              <a:t>música</a:t>
            </a:r>
            <a:r>
              <a:rPr lang="pt-BR" sz="1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Qualquer problema relacionado ao seu som, verifique com um técnico de informática.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Aumente o volume de sua caixa de som.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Verifique o volume do Microfone do transmissor</a:t>
            </a:r>
            <a:r>
              <a:rPr lang="pt-BR" sz="1400" dirty="0" smtClean="0"/>
              <a:t>.</a:t>
            </a:r>
            <a:endParaRPr lang="pt-BR" sz="1400" dirty="0"/>
          </a:p>
        </p:txBody>
      </p:sp>
      <p:pic>
        <p:nvPicPr>
          <p:cNvPr id="6146" name="Picture 2" descr="image2017-6-2_13-39-5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926" y="2291137"/>
            <a:ext cx="3244749" cy="178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/>
          <p:cNvSpPr/>
          <p:nvPr/>
        </p:nvSpPr>
        <p:spPr>
          <a:xfrm>
            <a:off x="5939926" y="1737139"/>
            <a:ext cx="320407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000" u="sng" dirty="0"/>
              <a:t>Ao lado do relógio do Windows, clique na opção de volume&gt; em seguida em </a:t>
            </a:r>
            <a:r>
              <a:rPr lang="pt-BR" sz="1000" u="sng" dirty="0" err="1"/>
              <a:t>Mixer</a:t>
            </a:r>
            <a:r>
              <a:rPr lang="pt-BR" sz="1000" u="sng" dirty="0"/>
              <a:t>&gt; e na opção de transmissão ao Vivo coloque o volume no máximo: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820807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Informações Impressas</a:t>
            </a:r>
            <a:endParaRPr lang="pt-BR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347" y="514350"/>
            <a:ext cx="410527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74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Informações Impressas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Selecionando “Código de barras” por exemplo, são mostrados esses campos de configuração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711" y="1329809"/>
            <a:ext cx="4352925" cy="313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23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Informações Impressas</a:t>
            </a:r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86" y="1260770"/>
            <a:ext cx="3967917" cy="2843083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067" y="1340768"/>
            <a:ext cx="3866931" cy="2843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93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Informações Impressas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86" y="1340767"/>
            <a:ext cx="3929394" cy="3074387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759" y="1340767"/>
            <a:ext cx="3820161" cy="333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35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396280"/>
            <a:ext cx="2761178" cy="1280120"/>
          </a:xfrm>
        </p:spPr>
        <p:txBody>
          <a:bodyPr/>
          <a:lstStyle/>
          <a:p>
            <a:r>
              <a:rPr lang="pt-BR" dirty="0" smtClean="0"/>
              <a:t>Configurações locais para impressão</a:t>
            </a:r>
            <a:endParaRPr lang="pt-BR" dirty="0"/>
          </a:p>
        </p:txBody>
      </p:sp>
      <p:sp>
        <p:nvSpPr>
          <p:cNvPr id="6" name="Espaço Reservado para Texto 4"/>
          <p:cNvSpPr>
            <a:spLocks noGrp="1"/>
          </p:cNvSpPr>
          <p:nvPr>
            <p:ph type="body" sz="quarter" idx="10"/>
          </p:nvPr>
        </p:nvSpPr>
        <p:spPr>
          <a:xfrm>
            <a:off x="2360711" y="751870"/>
            <a:ext cx="6335681" cy="568940"/>
          </a:xfrm>
        </p:spPr>
        <p:txBody>
          <a:bodyPr/>
          <a:lstStyle/>
          <a:p>
            <a:r>
              <a:rPr lang="pt-BR" dirty="0" err="1" smtClean="0"/>
              <a:t>EtiquetasMicrovix</a:t>
            </a:r>
            <a:endParaRPr lang="pt-BR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81455"/>
            <a:ext cx="8077200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66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2323374" cy="792088"/>
          </a:xfrm>
        </p:spPr>
        <p:txBody>
          <a:bodyPr/>
          <a:lstStyle/>
          <a:p>
            <a:r>
              <a:rPr lang="pt-BR" dirty="0"/>
              <a:t>Configurações locais para impressão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>
          <a:xfrm>
            <a:off x="2360711" y="934605"/>
            <a:ext cx="6335681" cy="630036"/>
          </a:xfrm>
        </p:spPr>
        <p:txBody>
          <a:bodyPr>
            <a:normAutofit/>
          </a:bodyPr>
          <a:lstStyle/>
          <a:p>
            <a:r>
              <a:rPr lang="pt-BR" dirty="0" smtClean="0"/>
              <a:t>Java instalado no computador e o navegador deve permitir a execução do Java (</a:t>
            </a:r>
            <a:r>
              <a:rPr lang="pt-BR" dirty="0"/>
              <a:t>https://java.com/download</a:t>
            </a:r>
            <a:r>
              <a:rPr lang="pt-BR" dirty="0"/>
              <a:t>) </a:t>
            </a:r>
            <a:r>
              <a:rPr lang="pt-BR" dirty="0" smtClean="0"/>
              <a:t>(https</a:t>
            </a:r>
            <a:r>
              <a:rPr lang="pt-BR" dirty="0"/>
              <a:t>://</a:t>
            </a:r>
            <a:r>
              <a:rPr lang="pt-BR" dirty="0" smtClean="0"/>
              <a:t>java.com/pt_BR/download/installed8.jsp)</a:t>
            </a:r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916" y="1950566"/>
            <a:ext cx="5019675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8082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2211614" cy="660360"/>
          </a:xfrm>
        </p:spPr>
        <p:txBody>
          <a:bodyPr/>
          <a:lstStyle/>
          <a:p>
            <a:r>
              <a:rPr lang="pt-BR" sz="1800" dirty="0"/>
              <a:t>Configurações locais para impressão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611120" y="670561"/>
            <a:ext cx="6085272" cy="904240"/>
          </a:xfrm>
        </p:spPr>
        <p:txBody>
          <a:bodyPr/>
          <a:lstStyle/>
          <a:p>
            <a:r>
              <a:rPr lang="pt-BR" dirty="0" smtClean="0"/>
              <a:t>Para conseguir visualizar a execução do Java, é interessando habilitar a opção “Mostrar console”, dessa forma, sempre que o Java for iniciado, será mostrado o console de execução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337" y="1736969"/>
            <a:ext cx="2642747" cy="30607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182" y="1574801"/>
            <a:ext cx="3131118" cy="329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6761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2303054" cy="792088"/>
          </a:xfrm>
        </p:spPr>
        <p:txBody>
          <a:bodyPr/>
          <a:lstStyle/>
          <a:p>
            <a:r>
              <a:rPr lang="pt-BR" dirty="0"/>
              <a:t>Configurações locais para impressão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>
          <a:xfrm>
            <a:off x="480786" y="1320482"/>
            <a:ext cx="8215539" cy="813118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/>
              <a:t>Para impressão de etiquetas através de navegadores que usam HTML5 (Google </a:t>
            </a:r>
            <a:r>
              <a:rPr lang="pt-BR" dirty="0" err="1" smtClean="0"/>
              <a:t>Chrome</a:t>
            </a:r>
            <a:r>
              <a:rPr lang="pt-BR" dirty="0"/>
              <a:t> </a:t>
            </a:r>
            <a:r>
              <a:rPr lang="pt-BR" dirty="0" smtClean="0"/>
              <a:t>e Internet Explorer 11) é necessário a instalação do </a:t>
            </a:r>
            <a:r>
              <a:rPr lang="pt-BR" dirty="0" err="1" smtClean="0"/>
              <a:t>Scarf</a:t>
            </a:r>
            <a:r>
              <a:rPr lang="pt-BR" dirty="0" smtClean="0"/>
              <a:t>, uma vez que esses navegadores impedem a execução do Java (ERP&gt; Aplicativos&gt; </a:t>
            </a:r>
            <a:r>
              <a:rPr lang="pt-BR" dirty="0" err="1" smtClean="0"/>
              <a:t>Scarf</a:t>
            </a:r>
            <a:r>
              <a:rPr lang="pt-BR" dirty="0" smtClean="0"/>
              <a:t>: Caso você já tenha ele instalado, o navegador efetuará uma verificação de execução do aplicativo, caso contrário será mostrado um link para download do Software)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38" y="2157412"/>
            <a:ext cx="1885950" cy="828675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757" y="2019300"/>
            <a:ext cx="3819525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428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Impressão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360711" y="548681"/>
            <a:ext cx="6335681" cy="1341080"/>
          </a:xfrm>
        </p:spPr>
        <p:txBody>
          <a:bodyPr>
            <a:normAutofit lnSpcReduction="10000"/>
          </a:bodyPr>
          <a:lstStyle/>
          <a:p>
            <a:r>
              <a:rPr lang="pt-BR" dirty="0"/>
              <a:t>Após as configurações repassadas, podemos acessar a rotina de impressão de etiquetas em Suprimento&gt; Estoque&gt; Produtos&gt; Impressão de etiquetas de produtos.</a:t>
            </a:r>
          </a:p>
          <a:p>
            <a:r>
              <a:rPr lang="pt-BR" dirty="0"/>
              <a:t>Após buscar os itens que você deseja imprimir as etiquetas, devem selecionar a "Configuração de impressão"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57" y="1822536"/>
            <a:ext cx="2752725" cy="1628775"/>
          </a:xfrm>
          <a:prstGeom prst="rect">
            <a:avLst/>
          </a:prstGeom>
        </p:spPr>
      </p:pic>
      <p:sp>
        <p:nvSpPr>
          <p:cNvPr id="6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869883" y="2134408"/>
            <a:ext cx="5329238" cy="1005032"/>
          </a:xfrm>
        </p:spPr>
        <p:txBody>
          <a:bodyPr>
            <a:normAutofit/>
          </a:bodyPr>
          <a:lstStyle/>
          <a:p>
            <a:r>
              <a:rPr lang="pt-BR" dirty="0" smtClean="0"/>
              <a:t>Como podemos visualizar, nessa opção ainda é possível a alteração da Porta de comunicação da Impressora, Temperatura de impressão, Tabela de preço e Moeda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212" y="3267075"/>
            <a:ext cx="2695575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778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Impressão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138347" y="548680"/>
            <a:ext cx="6335681" cy="863560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Clicando em “Imprimir” após selecionar o modelo de impressão e incluir os itens à fila de impressão, poderão ser mostradas duas informações, dependendo do navegador sendo usado.</a:t>
            </a:r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319" y="1340768"/>
            <a:ext cx="5963541" cy="340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108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117341" y="1534160"/>
            <a:ext cx="5195454" cy="1528781"/>
          </a:xfrm>
        </p:spPr>
        <p:txBody>
          <a:bodyPr/>
          <a:lstStyle/>
          <a:p>
            <a:r>
              <a:rPr lang="pt-BR" sz="5000" b="1" dirty="0" smtClean="0">
                <a:latin typeface="Dosis Bold" panose="02010803020202060003" pitchFamily="2" charset="0"/>
              </a:rPr>
              <a:t>Configuração de impressoras de etiquetas</a:t>
            </a:r>
            <a:endParaRPr lang="pt-BR" sz="5000" b="1" dirty="0">
              <a:latin typeface="Dosis Bold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Impressão</a:t>
            </a:r>
            <a:endParaRPr lang="pt-BR" dirty="0"/>
          </a:p>
        </p:txBody>
      </p:sp>
      <p:sp>
        <p:nvSpPr>
          <p:cNvPr id="5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055911" y="569001"/>
            <a:ext cx="6335681" cy="8635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t-BR" dirty="0" smtClean="0"/>
              <a:t>Pelo Google </a:t>
            </a:r>
            <a:r>
              <a:rPr lang="pt-BR" dirty="0" err="1" smtClean="0"/>
              <a:t>Chrome</a:t>
            </a:r>
            <a:r>
              <a:rPr lang="pt-BR" dirty="0" smtClean="0"/>
              <a:t>, é mostrada a informação que de a execução do </a:t>
            </a:r>
            <a:r>
              <a:rPr lang="pt-BR" dirty="0" err="1" smtClean="0"/>
              <a:t>Scarf</a:t>
            </a:r>
            <a:r>
              <a:rPr lang="pt-BR" dirty="0" smtClean="0"/>
              <a:t> foi iniciada e que as etiquetas foram encaminhadas para a fila de impressão.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566" y="1732261"/>
            <a:ext cx="5720080" cy="276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750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Impressão</a:t>
            </a:r>
            <a:endParaRPr lang="pt-BR" dirty="0"/>
          </a:p>
        </p:txBody>
      </p:sp>
      <p:sp>
        <p:nvSpPr>
          <p:cNvPr id="5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055911" y="569001"/>
            <a:ext cx="6335681" cy="8635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t-BR" dirty="0" smtClean="0"/>
              <a:t>Pelo Internet Explorer (Caso utilizando o Java), será mostrado o console de execução e pode pedir permissão para execução do APP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79" y="1160230"/>
            <a:ext cx="5131359" cy="344479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685" y="2008105"/>
            <a:ext cx="3097530" cy="1596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4271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Impressão</a:t>
            </a:r>
            <a:endParaRPr lang="pt-BR" dirty="0"/>
          </a:p>
        </p:txBody>
      </p:sp>
      <p:sp>
        <p:nvSpPr>
          <p:cNvPr id="5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055911" y="569001"/>
            <a:ext cx="6335681" cy="8635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t-BR" dirty="0" smtClean="0"/>
              <a:t>Com as configurações efetuadas, essas foram as etiquetas Impressas.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360" y="1000781"/>
            <a:ext cx="4577080" cy="343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4649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7294904" cy="792088"/>
          </a:xfrm>
        </p:spPr>
        <p:txBody>
          <a:bodyPr/>
          <a:lstStyle/>
          <a:p>
            <a:r>
              <a:rPr lang="pt-BR" sz="3600" dirty="0" smtClean="0">
                <a:latin typeface="Dosis Bold" panose="02010803020202060003" pitchFamily="2" charset="0"/>
              </a:rPr>
              <a:t>Principais problemas com impressão</a:t>
            </a:r>
            <a:endParaRPr lang="pt-BR" sz="3600" dirty="0">
              <a:latin typeface="Dosis Bold" panose="02010803020202060003" pitchFamily="2" charset="0"/>
            </a:endParaRPr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1870785" y="3407074"/>
            <a:ext cx="4591661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pt-BR" sz="3200" b="1" dirty="0">
              <a:solidFill>
                <a:srgbClr val="FFC000"/>
              </a:solidFill>
            </a:endParaRPr>
          </a:p>
        </p:txBody>
      </p:sp>
      <p:sp>
        <p:nvSpPr>
          <p:cNvPr id="3" name="AutoShape 2" descr="Resultado de imagem para err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080551" y="1340768"/>
            <a:ext cx="6335681" cy="3737203"/>
          </a:xfrm>
        </p:spPr>
        <p:txBody>
          <a:bodyPr/>
          <a:lstStyle/>
          <a:p>
            <a:r>
              <a:rPr lang="pt-BR" dirty="0" smtClean="0"/>
              <a:t>Impressora ainda com o nome padrão após a instalação do driver. (Obrigatoriamente a impressora precisa estar nomeada como “</a:t>
            </a:r>
            <a:r>
              <a:rPr lang="pt-BR" dirty="0" err="1" smtClean="0"/>
              <a:t>EtiquetasMicrovix</a:t>
            </a:r>
            <a:r>
              <a:rPr lang="pt-BR" dirty="0" smtClean="0"/>
              <a:t>” para um bom funcionamento).</a:t>
            </a:r>
          </a:p>
          <a:p>
            <a:r>
              <a:rPr lang="pt-BR" dirty="0" smtClean="0"/>
              <a:t>Formatação dos campos impressos não correspondendo ao tamanho da Etiqueta.</a:t>
            </a:r>
          </a:p>
          <a:p>
            <a:r>
              <a:rPr lang="pt-BR" dirty="0" smtClean="0"/>
              <a:t>Tamanho da etiqueta muito pequeno para impressão das informações solicitadas no cadastro do modelo da impressão</a:t>
            </a:r>
          </a:p>
          <a:p>
            <a:r>
              <a:rPr lang="pt-BR" dirty="0" smtClean="0"/>
              <a:t>Informações borradas ou falhadas (Quanto mais quente, mais forte ficará a impressão, quanto menor a temperatura, mais suave a impressão)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2202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279052" y="792480"/>
            <a:ext cx="3469072" cy="568982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/>
              <a:t>Altura da linha de código de barras muito elevada e alta temperatura no momento da impressão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" y="1507490"/>
            <a:ext cx="3357880" cy="2518410"/>
          </a:xfrm>
          <a:prstGeom prst="rect">
            <a:avLst/>
          </a:prstGeom>
        </p:spPr>
      </p:pic>
      <p:sp>
        <p:nvSpPr>
          <p:cNvPr id="6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914400" y="873760"/>
            <a:ext cx="1645352" cy="487702"/>
          </a:xfrm>
        </p:spPr>
        <p:txBody>
          <a:bodyPr/>
          <a:lstStyle/>
          <a:p>
            <a:r>
              <a:rPr lang="pt-BR" dirty="0" smtClean="0"/>
              <a:t>Rotação Ativa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052" y="1507490"/>
            <a:ext cx="3701627" cy="2776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546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b="1" dirty="0" smtClean="0">
                <a:latin typeface="Dosis Bold" panose="02010803020202060003" pitchFamily="2" charset="0"/>
              </a:rPr>
              <a:t>Obrigado</a:t>
            </a:r>
            <a:endParaRPr lang="pt-BR" b="1" dirty="0">
              <a:latin typeface="Dosis Bold" panose="02010803020202060003" pitchFamily="2" charset="0"/>
            </a:endParaRPr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4585068" y="2929115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smtClean="0">
                <a:solidFill>
                  <a:schemeClr val="accent2"/>
                </a:solidFill>
              </a:rPr>
              <a:t>Suporte</a:t>
            </a:r>
            <a:endParaRPr lang="pt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12694" y="341405"/>
            <a:ext cx="5319713" cy="785719"/>
          </a:xfrm>
        </p:spPr>
        <p:txBody>
          <a:bodyPr/>
          <a:lstStyle/>
          <a:p>
            <a:r>
              <a:rPr lang="pt-BR" sz="4000" b="1" dirty="0" smtClean="0">
                <a:latin typeface="Dosis Bold" panose="02010803020202060003" pitchFamily="2" charset="0"/>
                <a:ea typeface="Dosis Light" charset="0"/>
                <a:cs typeface="Dosis Light" charset="0"/>
              </a:rPr>
              <a:t>Introdução</a:t>
            </a:r>
            <a:endParaRPr lang="pt-BR" sz="4000" b="1" dirty="0">
              <a:latin typeface="Dosis Bold" panose="02010803020202060003" pitchFamily="2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712694" y="1518637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53044" y="2131927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712694" y="998555"/>
            <a:ext cx="60824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Objetivo desse </a:t>
            </a:r>
            <a:r>
              <a:rPr lang="pt-BR" sz="2000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Webinar</a:t>
            </a:r>
            <a:endParaRPr lang="pt-BR" sz="2000" i="0" dirty="0">
              <a:solidFill>
                <a:schemeClr val="bg2">
                  <a:lumMod val="75000"/>
                </a:schemeClr>
              </a:solidFill>
              <a:effectLst/>
              <a:latin typeface="Neo Sans Pro" panose="020B0504030504040204" pitchFamily="34" charset="0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712694" y="3260938"/>
            <a:ext cx="68888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Principais erros apresentados na impressão</a:t>
            </a:r>
            <a:endParaRPr lang="pt-BR" sz="2000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744788" y="2494886"/>
            <a:ext cx="67329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Configuração dos </a:t>
            </a:r>
            <a:r>
              <a:rPr lang="pt-BR" sz="20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campos de impressão</a:t>
            </a:r>
            <a:endParaRPr lang="pt-BR" sz="2000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47348" y="225200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53044" y="3108367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42228" y="3068038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50484" y="3836120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2" name="Conector reto 11"/>
          <p:cNvCxnSpPr/>
          <p:nvPr/>
        </p:nvCxnSpPr>
        <p:spPr>
          <a:xfrm>
            <a:off x="747348" y="3922445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tângulo 21"/>
          <p:cNvSpPr/>
          <p:nvPr/>
        </p:nvSpPr>
        <p:spPr>
          <a:xfrm>
            <a:off x="747348" y="1740244"/>
            <a:ext cx="68888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Inclusão de nova impressora</a:t>
            </a:r>
            <a:endParaRPr lang="pt-BR" sz="2000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5504378" cy="792088"/>
          </a:xfrm>
        </p:spPr>
        <p:txBody>
          <a:bodyPr/>
          <a:lstStyle/>
          <a:p>
            <a:r>
              <a:rPr lang="pt-BR" sz="4000" b="1" dirty="0" smtClean="0">
                <a:latin typeface="Dosis Bold" panose="02010803020202060003" pitchFamily="2" charset="0"/>
              </a:rPr>
              <a:t>Objetivos desse </a:t>
            </a:r>
            <a:r>
              <a:rPr lang="pt-BR" sz="4000" b="1" dirty="0" err="1" smtClean="0">
                <a:latin typeface="Dosis Bold" panose="02010803020202060003" pitchFamily="2" charset="0"/>
              </a:rPr>
              <a:t>Webinar</a:t>
            </a:r>
            <a:endParaRPr lang="pt-BR" sz="4000" b="1" dirty="0">
              <a:latin typeface="Dosis Bold" panose="02010803020202060003" pitchFamily="2" charset="0"/>
            </a:endParaRP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4161239" y="1578780"/>
            <a:ext cx="4837444" cy="3867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0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Mostrar o cadastro de nova Impressora</a:t>
            </a:r>
            <a:endParaRPr lang="pt-BR" sz="2000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4279165" y="2100974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4161239" y="2084789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5" name="Conector reto 14"/>
          <p:cNvCxnSpPr/>
          <p:nvPr/>
        </p:nvCxnSpPr>
        <p:spPr>
          <a:xfrm>
            <a:off x="4268448" y="307127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4171955" y="304929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7" name="Conector reto 16"/>
          <p:cNvCxnSpPr/>
          <p:nvPr/>
        </p:nvCxnSpPr>
        <p:spPr>
          <a:xfrm>
            <a:off x="4279165" y="3894627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ipse 17"/>
          <p:cNvSpPr/>
          <p:nvPr/>
        </p:nvSpPr>
        <p:spPr>
          <a:xfrm>
            <a:off x="4134850" y="3837266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4171955" y="2300425"/>
            <a:ext cx="3939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Mostrar os testes feitos para funcionamento da Impressora</a:t>
            </a:r>
            <a:endParaRPr lang="pt-BR" sz="2000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  <a:cs typeface="Neo Sans Pro"/>
            </a:endParaRPr>
          </a:p>
        </p:txBody>
      </p:sp>
      <p:cxnSp>
        <p:nvCxnSpPr>
          <p:cNvPr id="21" name="Conector reto 20"/>
          <p:cNvCxnSpPr/>
          <p:nvPr/>
        </p:nvCxnSpPr>
        <p:spPr>
          <a:xfrm>
            <a:off x="4268449" y="1470047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4161239" y="1473768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2030695"/>
            <a:ext cx="3005857" cy="2222894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4242060" y="3162271"/>
            <a:ext cx="4901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Abordar </a:t>
            </a:r>
            <a:r>
              <a:rPr lang="pt-BR" sz="20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os principais erros apresentados na impressão</a:t>
            </a:r>
            <a:endParaRPr lang="pt-BR" sz="2000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  <a:cs typeface="Neo Sans Pro"/>
            </a:endParaRPr>
          </a:p>
          <a:p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2191294" cy="792088"/>
          </a:xfrm>
        </p:spPr>
        <p:txBody>
          <a:bodyPr/>
          <a:lstStyle/>
          <a:p>
            <a:r>
              <a:rPr lang="pt-BR" sz="4000" b="1" dirty="0" smtClean="0">
                <a:latin typeface="Dosis Bold" panose="02010803020202060003" pitchFamily="2" charset="0"/>
              </a:rPr>
              <a:t>Cadastro</a:t>
            </a:r>
            <a:r>
              <a:rPr lang="pt-BR" sz="4000" b="1" dirty="0" smtClean="0">
                <a:latin typeface="Dosis Bold" panose="02010803020202060003" pitchFamily="2" charset="0"/>
              </a:rPr>
              <a:t/>
            </a:r>
            <a:br>
              <a:rPr lang="pt-BR" sz="4000" b="1" dirty="0" smtClean="0">
                <a:latin typeface="Dosis Bold" panose="02010803020202060003" pitchFamily="2" charset="0"/>
              </a:rPr>
            </a:br>
            <a:endParaRPr lang="pt-BR" sz="4000" b="1" dirty="0">
              <a:latin typeface="Dosis Bold" panose="02010803020202060003" pitchFamily="2" charset="0"/>
            </a:endParaRP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2672080" y="639657"/>
            <a:ext cx="6390072" cy="10367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O cadastro de novas impressoras de etiquetas de produtos deve ser </a:t>
            </a:r>
            <a:r>
              <a:rPr lang="pt-BR" sz="16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feito em Empresa&gt; Parâmetros globais&gt; Estoque&gt; Clicar em "Configurar" na opção "Modelos de etiquetas de produtos:"</a:t>
            </a:r>
            <a:endParaRPr lang="pt-BR" sz="1600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054" y="1676400"/>
            <a:ext cx="5319196" cy="289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8897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>
          <a:xfrm>
            <a:off x="480786" y="548680"/>
            <a:ext cx="2079534" cy="792088"/>
          </a:xfrm>
        </p:spPr>
        <p:txBody>
          <a:bodyPr/>
          <a:lstStyle/>
          <a:p>
            <a:r>
              <a:rPr lang="pt-BR" sz="4000" dirty="0" smtClean="0">
                <a:solidFill>
                  <a:srgbClr val="7030A0"/>
                </a:solidFill>
              </a:rPr>
              <a:t>Cadastro</a:t>
            </a:r>
            <a:endParaRPr lang="pt-BR" sz="40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019492" y="754380"/>
            <a:ext cx="5676900" cy="3531503"/>
          </a:xfrm>
        </p:spPr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132" y="754380"/>
            <a:ext cx="56769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35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2059214" cy="792088"/>
          </a:xfrm>
        </p:spPr>
        <p:txBody>
          <a:bodyPr/>
          <a:lstStyle/>
          <a:p>
            <a:r>
              <a:rPr lang="pt-BR" sz="4000" dirty="0" smtClean="0"/>
              <a:t>Cadastro</a:t>
            </a:r>
            <a:endParaRPr lang="pt-BR" sz="400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2611120" y="548681"/>
            <a:ext cx="6085272" cy="792088"/>
          </a:xfrm>
        </p:spPr>
        <p:txBody>
          <a:bodyPr/>
          <a:lstStyle/>
          <a:p>
            <a:r>
              <a:rPr lang="pt-BR" dirty="0" smtClean="0"/>
              <a:t>Após a inclusão da nova impressora, ela será listada no campo “Listagem dos modelos de etiqueta”.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44000" cy="1044264"/>
          </a:xfrm>
          <a:prstGeom prst="rect">
            <a:avLst/>
          </a:prstGeom>
        </p:spPr>
      </p:pic>
      <p:sp>
        <p:nvSpPr>
          <p:cNvPr id="8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2682240" y="2385073"/>
            <a:ext cx="6085272" cy="792088"/>
          </a:xfrm>
        </p:spPr>
        <p:txBody>
          <a:bodyPr/>
          <a:lstStyle/>
          <a:p>
            <a:r>
              <a:rPr lang="pt-BR" dirty="0" smtClean="0"/>
              <a:t>Para que editemos quais informações serão impressas na etiqueta, devemos clicar no link de “Configuração”</a:t>
            </a:r>
            <a:endParaRPr lang="pt-BR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540" y="3091828"/>
            <a:ext cx="3733800" cy="108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04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 smtClean="0"/>
              <a:t>Layout</a:t>
            </a:r>
            <a:endParaRPr lang="pt-BR" sz="4000" dirty="0"/>
          </a:p>
        </p:txBody>
      </p:sp>
      <p:sp>
        <p:nvSpPr>
          <p:cNvPr id="6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2360711" y="548681"/>
            <a:ext cx="6335681" cy="1005800"/>
          </a:xfrm>
        </p:spPr>
        <p:txBody>
          <a:bodyPr/>
          <a:lstStyle/>
          <a:p>
            <a:r>
              <a:rPr lang="pt-BR" dirty="0" smtClean="0"/>
              <a:t>Antes da configuração das informações que serão impressas na etiqueta, precisaremos nos atentar à linguajem de comunicação da impressora, uma vez que cada linguajem possui um padrão de alinhamento diferente.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87" y="2389458"/>
            <a:ext cx="2807878" cy="1306384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988989" y="1998063"/>
            <a:ext cx="641154" cy="35536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1600" dirty="0" smtClean="0">
                <a:solidFill>
                  <a:srgbClr val="FF0000"/>
                </a:solidFill>
              </a:rPr>
              <a:t>PPLA</a:t>
            </a:r>
            <a:endParaRPr lang="pt-BR" sz="1600" dirty="0">
              <a:solidFill>
                <a:srgbClr val="FF0000"/>
              </a:solidFill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865" y="2429934"/>
            <a:ext cx="2807879" cy="1323351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3845302" y="2034094"/>
            <a:ext cx="641154" cy="35536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1600" dirty="0" smtClean="0">
                <a:solidFill>
                  <a:srgbClr val="FF0000"/>
                </a:solidFill>
              </a:rPr>
              <a:t>PPLB</a:t>
            </a:r>
            <a:endParaRPr lang="pt-BR" sz="1600" dirty="0">
              <a:solidFill>
                <a:srgbClr val="FF0000"/>
              </a:solidFill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008" y="2444339"/>
            <a:ext cx="2813384" cy="1308946"/>
          </a:xfrm>
          <a:prstGeom prst="rect">
            <a:avLst/>
          </a:prstGeom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6701614" y="2100640"/>
            <a:ext cx="755825" cy="35536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1600" dirty="0" smtClean="0">
                <a:solidFill>
                  <a:srgbClr val="FF0000"/>
                </a:solidFill>
              </a:rPr>
              <a:t>ZPL-II</a:t>
            </a:r>
            <a:endParaRPr lang="pt-BR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96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1657561" cy="792088"/>
          </a:xfrm>
        </p:spPr>
        <p:txBody>
          <a:bodyPr/>
          <a:lstStyle/>
          <a:p>
            <a:r>
              <a:rPr lang="pt-BR" dirty="0" smtClean="0"/>
              <a:t>Informações Impressas</a:t>
            </a:r>
            <a:endParaRPr lang="pt-BR" dirty="0"/>
          </a:p>
        </p:txBody>
      </p:sp>
      <p:sp>
        <p:nvSpPr>
          <p:cNvPr id="7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2360613" y="549275"/>
            <a:ext cx="6335712" cy="791493"/>
          </a:xfrm>
        </p:spPr>
        <p:txBody>
          <a:bodyPr/>
          <a:lstStyle/>
          <a:p>
            <a:r>
              <a:rPr lang="pt-BR" dirty="0" smtClean="0"/>
              <a:t>Já tendo em mente a linguajem da impressora, poderemos dar início ao procedimento de configuração dos campos a serem impressos as Etiquetas</a:t>
            </a:r>
            <a:endParaRPr lang="pt-BR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85" y="1340768"/>
            <a:ext cx="8510815" cy="1887831"/>
          </a:xfrm>
          <a:prstGeom prst="rect">
            <a:avLst/>
          </a:prstGeom>
        </p:spPr>
      </p:pic>
      <p:sp>
        <p:nvSpPr>
          <p:cNvPr id="12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2360613" y="3343275"/>
            <a:ext cx="6335712" cy="791493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Em um primeiro momento, não é mostrada nenhuma informação nessa tela, porém ao clicar em “Selecionar o campo” e alterar o “Campo para etiqueta” para alguma informação de cadastro, são mostradas as configurações de layout.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3349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744014f9-b381-4d57-9569-1658a6c28a47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4291</TotalTime>
  <Words>759</Words>
  <Application>Microsoft Office PowerPoint</Application>
  <PresentationFormat>Apresentação na tela (16:9)</PresentationFormat>
  <Paragraphs>74</Paragraphs>
  <Slides>25</Slides>
  <Notes>3</Notes>
  <HiddenSlides>0</HiddenSlides>
  <MMClips>0</MMClips>
  <ScaleCrop>false</ScaleCrop>
  <HeadingPairs>
    <vt:vector size="8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6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Wingdings</vt:lpstr>
      <vt:lpstr>Linx.3.0</vt:lpstr>
      <vt:lpstr>Slide do think-cell</vt:lpstr>
      <vt:lpstr>Seja bem vindo a nossa transmissão ao vivo sobre Periféricos do POS</vt:lpstr>
      <vt:lpstr>Configuração de impressoras de etiquetas</vt:lpstr>
      <vt:lpstr>Introdução</vt:lpstr>
      <vt:lpstr>Objetivos desse Webinar</vt:lpstr>
      <vt:lpstr>Cadastro </vt:lpstr>
      <vt:lpstr>Cadastro</vt:lpstr>
      <vt:lpstr>Cadastro</vt:lpstr>
      <vt:lpstr>Layout</vt:lpstr>
      <vt:lpstr>Informações Impressas</vt:lpstr>
      <vt:lpstr>Informações Impressas</vt:lpstr>
      <vt:lpstr>Informações Impressas</vt:lpstr>
      <vt:lpstr>Informações Impressas</vt:lpstr>
      <vt:lpstr>Informações Impressas</vt:lpstr>
      <vt:lpstr>Configurações locais para impressão</vt:lpstr>
      <vt:lpstr>Configurações locais para impressão</vt:lpstr>
      <vt:lpstr>Configurações locais para impressão</vt:lpstr>
      <vt:lpstr>Configurações locais para impressão</vt:lpstr>
      <vt:lpstr>Impressão</vt:lpstr>
      <vt:lpstr>Impressão</vt:lpstr>
      <vt:lpstr>Impressão</vt:lpstr>
      <vt:lpstr>Impressão</vt:lpstr>
      <vt:lpstr>Impressão</vt:lpstr>
      <vt:lpstr>Principais problemas com impressão</vt:lpstr>
      <vt:lpstr>Apresentação do PowerPoint</vt:lpstr>
      <vt:lpstr>Obrigado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Anderson Jardel Kempner</cp:lastModifiedBy>
  <cp:revision>256</cp:revision>
  <dcterms:created xsi:type="dcterms:W3CDTF">2010-04-12T23:12:02Z</dcterms:created>
  <dcterms:modified xsi:type="dcterms:W3CDTF">2018-08-14T17:27:29Z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