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3"/>
  </p:notesMasterIdLst>
  <p:sldIdLst>
    <p:sldId id="329" r:id="rId5"/>
    <p:sldId id="439" r:id="rId6"/>
    <p:sldId id="447" r:id="rId7"/>
    <p:sldId id="441" r:id="rId8"/>
    <p:sldId id="450" r:id="rId9"/>
    <p:sldId id="448" r:id="rId10"/>
    <p:sldId id="449" r:id="rId11"/>
    <p:sldId id="451" r:id="rId12"/>
    <p:sldId id="452" r:id="rId13"/>
    <p:sldId id="454" r:id="rId14"/>
    <p:sldId id="456" r:id="rId15"/>
    <p:sldId id="455" r:id="rId16"/>
    <p:sldId id="457" r:id="rId17"/>
    <p:sldId id="458" r:id="rId18"/>
    <p:sldId id="459" r:id="rId19"/>
    <p:sldId id="460" r:id="rId20"/>
    <p:sldId id="350" r:id="rId21"/>
    <p:sldId id="363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xmlns="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9644" autoAdjust="0"/>
  </p:normalViewPr>
  <p:slideViewPr>
    <p:cSldViewPr snapToGrid="0" snapToObjects="1">
      <p:cViewPr>
        <p:scale>
          <a:sx n="110" d="100"/>
          <a:sy n="110" d="100"/>
        </p:scale>
        <p:origin x="-300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04/08/2018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13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815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7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8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10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8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4086809" y="814096"/>
            <a:ext cx="5338220" cy="3217571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3200" b="1" dirty="0" smtClean="0"/>
              <a:t>ENTRADA DE COMPRAS</a:t>
            </a:r>
            <a:endParaRPr lang="pt-BR" sz="2400" b="1" dirty="0" smtClean="0"/>
          </a:p>
          <a:p>
            <a:pPr algn="ctr"/>
            <a:r>
              <a:rPr lang="pt-BR" b="1" dirty="0" smtClean="0"/>
              <a:t>(Via XML)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identificar qual é o </a:t>
            </a:r>
            <a:r>
              <a:rPr lang="pt-BR" b="1" dirty="0" smtClean="0">
                <a:latin typeface="Neo Sans Pro"/>
              </a:rPr>
              <a:t>Campo do produto (XML) </a:t>
            </a:r>
            <a:r>
              <a:rPr lang="pt-BR" dirty="0" smtClean="0">
                <a:latin typeface="Neo Sans Pro"/>
              </a:rPr>
              <a:t>é necessário a abertura do XML, após abri-lo aperte os botões (CTRL + F) e digite </a:t>
            </a:r>
            <a:r>
              <a:rPr lang="pt-BR" dirty="0" err="1" smtClean="0">
                <a:latin typeface="Neo Sans Pro"/>
              </a:rPr>
              <a:t>cPROD</a:t>
            </a:r>
            <a:r>
              <a:rPr lang="pt-BR" dirty="0">
                <a:latin typeface="Neo Sans Pro"/>
              </a:rPr>
              <a:t>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2291" name="Picture 3" descr="C:\Users\leo_b\Desktop\SLIDE\produto teste 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764" y="1630389"/>
            <a:ext cx="3712708" cy="971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659819" y="2930175"/>
            <a:ext cx="83394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Neo Sans Pro"/>
              </a:rPr>
              <a:t>Neste caso o campo </a:t>
            </a:r>
            <a:r>
              <a:rPr lang="pt-BR" sz="1400" dirty="0" err="1" smtClean="0">
                <a:latin typeface="Neo Sans Pro"/>
              </a:rPr>
              <a:t>cEAN</a:t>
            </a:r>
            <a:r>
              <a:rPr lang="pt-BR" sz="1400" dirty="0" smtClean="0">
                <a:latin typeface="Neo Sans Pro"/>
              </a:rPr>
              <a:t> está vazio, desta forma evidenciamos que a opção correta a ser escolhida no ERP é </a:t>
            </a:r>
            <a:r>
              <a:rPr lang="pt-BR" sz="1400" dirty="0" err="1" smtClean="0">
                <a:latin typeface="Neo Sans Pro"/>
              </a:rPr>
              <a:t>cPROD</a:t>
            </a:r>
            <a:r>
              <a:rPr lang="pt-BR" sz="1400" dirty="0">
                <a:latin typeface="Neo Sans Pro"/>
              </a:rPr>
              <a:t>.</a:t>
            </a:r>
            <a:endParaRPr lang="pt-BR" sz="1200" dirty="0" smtClean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659818" y="3596175"/>
            <a:ext cx="82276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err="1" smtClean="0">
                <a:latin typeface="Neo Sans Pro"/>
              </a:rPr>
              <a:t>Obs</a:t>
            </a:r>
            <a:r>
              <a:rPr lang="pt-BR" sz="1400" dirty="0" smtClean="0">
                <a:latin typeface="Neo Sans Pro"/>
              </a:rPr>
              <a:t>: Caso a </a:t>
            </a:r>
            <a:r>
              <a:rPr lang="pt-BR" sz="1400" dirty="0" err="1" smtClean="0">
                <a:latin typeface="Neo Sans Pro"/>
              </a:rPr>
              <a:t>tag</a:t>
            </a:r>
            <a:r>
              <a:rPr lang="pt-BR" sz="1400" dirty="0" smtClean="0">
                <a:latin typeface="Neo Sans Pro"/>
              </a:rPr>
              <a:t> </a:t>
            </a:r>
            <a:r>
              <a:rPr lang="pt-BR" sz="1400" dirty="0" err="1" smtClean="0">
                <a:latin typeface="Neo Sans Pro"/>
              </a:rPr>
              <a:t>cEAN</a:t>
            </a:r>
            <a:r>
              <a:rPr lang="pt-BR" sz="1400" dirty="0" smtClean="0">
                <a:latin typeface="Neo Sans Pro"/>
              </a:rPr>
              <a:t> também esteja preenchida, você poderá optar entre a escolha de </a:t>
            </a:r>
            <a:r>
              <a:rPr lang="pt-BR" sz="1400" dirty="0" err="1" smtClean="0">
                <a:latin typeface="Neo Sans Pro"/>
              </a:rPr>
              <a:t>cEAN</a:t>
            </a:r>
            <a:r>
              <a:rPr lang="pt-BR" sz="1400" dirty="0" smtClean="0">
                <a:latin typeface="Neo Sans Pro"/>
              </a:rPr>
              <a:t> ou </a:t>
            </a:r>
            <a:r>
              <a:rPr lang="pt-BR" sz="1400" dirty="0" err="1" smtClean="0">
                <a:latin typeface="Neo Sans Pro"/>
              </a:rPr>
              <a:t>cPROD</a:t>
            </a:r>
            <a:r>
              <a:rPr lang="pt-BR" sz="1400" dirty="0" smtClean="0">
                <a:latin typeface="Neo Sans Pro"/>
              </a:rPr>
              <a:t>.</a:t>
            </a:r>
            <a:endParaRPr lang="pt-BR" sz="1200" dirty="0" smtClean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66909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identificar qual é o </a:t>
            </a:r>
            <a:r>
              <a:rPr lang="pt-BR" b="1" dirty="0" smtClean="0">
                <a:latin typeface="Neo Sans Pro"/>
              </a:rPr>
              <a:t>Campo do produto (ERP) </a:t>
            </a:r>
            <a:r>
              <a:rPr lang="pt-BR" dirty="0" smtClean="0">
                <a:latin typeface="Neo Sans Pro"/>
              </a:rPr>
              <a:t>é necessário copiar a informação contida na </a:t>
            </a:r>
            <a:r>
              <a:rPr lang="pt-BR" dirty="0" err="1" smtClean="0">
                <a:latin typeface="Neo Sans Pro"/>
              </a:rPr>
              <a:t>tag</a:t>
            </a:r>
            <a:r>
              <a:rPr lang="pt-BR" dirty="0" smtClean="0">
                <a:latin typeface="Neo Sans Pro"/>
              </a:rPr>
              <a:t> </a:t>
            </a:r>
            <a:r>
              <a:rPr lang="pt-BR" dirty="0" err="1" smtClean="0">
                <a:latin typeface="Neo Sans Pro"/>
              </a:rPr>
              <a:t>cPROD</a:t>
            </a:r>
            <a:r>
              <a:rPr lang="pt-BR" dirty="0" smtClean="0">
                <a:latin typeface="Neo Sans Pro"/>
              </a:rPr>
              <a:t> ou </a:t>
            </a:r>
            <a:r>
              <a:rPr lang="pt-BR" dirty="0" err="1" smtClean="0">
                <a:latin typeface="Neo Sans Pro"/>
              </a:rPr>
              <a:t>cEAN</a:t>
            </a:r>
            <a:r>
              <a:rPr lang="pt-BR" dirty="0" smtClean="0">
                <a:latin typeface="Neo Sans Pro"/>
              </a:rPr>
              <a:t> e acessar Suprimentos &gt; Estoque &gt; Produtos &gt; Insira a informação copiada &gt; Tente localizar o produto marcando as opções disponíveis até que o produto seja encontrado.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7" name="Picture 5" descr="C:\Users\leo_b\Desktop\SLIDE\Screenshot_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567" y="2000493"/>
            <a:ext cx="6989955" cy="1716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659819" y="3716962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Neste caso, o produto foi localizado marcando a opção “código” então no “Campo do produto (ERP)” a opção a ser selecionada é “Código do Produto”.</a:t>
            </a:r>
            <a:endParaRPr lang="pt-BR" sz="1600" dirty="0" smtClean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16685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784386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Cadastro Novos Produtos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Caso o sistema localize produtos no XML nos quais não possuem cadastro no ERP, será exibida a opção de inclusão de novos produtos, basta selecionar as opções solicitadas pelo sistema e apertar em cadastrar.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3318" name="Picture 6" descr="C:\Users\leo_b\Desktop\SLIDE\inclusão novos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73" y="1999611"/>
            <a:ext cx="7641332" cy="15180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3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Inserção de Produtos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Após cadastrado os produtos em questão, será exibido um resumo, conforme imagem abaixo. 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4338" name="Picture 2" descr="C:\Users\leo_b\Desktop\SLIDE\entrada de produto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387" y="1563212"/>
            <a:ext cx="7221246" cy="195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659816" y="3646395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Caso necessário a inclusão de mais algum produto no qual não consta no XML, pode ser utilizado a opção de inserção rápida ou inclusão de itens.</a:t>
            </a:r>
          </a:p>
        </p:txBody>
      </p:sp>
    </p:spTree>
    <p:extLst>
      <p:ext uri="{BB962C8B-B14F-4D97-AF65-F5344CB8AC3E}">
        <p14:creationId xmlns:p14="http://schemas.microsoft.com/office/powerpoint/2010/main" val="197355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Após prosseguir da tela de inserção dos itens, é possível selecionar o estoque onde esses produtos serão depositados.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5363" name="Picture 3" descr="C:\Users\leo_b\Desktop\SLIDE\finalizaçã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5" y="1617228"/>
            <a:ext cx="5783263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leo_b\Desktop\SLIDE\zzxcx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4" y="2910761"/>
            <a:ext cx="545782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tângulo 14"/>
          <p:cNvSpPr/>
          <p:nvPr/>
        </p:nvSpPr>
        <p:spPr>
          <a:xfrm>
            <a:off x="659819" y="2172156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Caso necessário pode ser alterado o plano de pagamento e inserido descontos na nota fiscal.</a:t>
            </a:r>
          </a:p>
          <a:p>
            <a:pPr algn="just"/>
            <a:endParaRPr lang="pt-BR" dirty="0" smtClean="0">
              <a:latin typeface="Neo Sans Pro"/>
            </a:endParaRPr>
          </a:p>
        </p:txBody>
      </p:sp>
      <p:pic>
        <p:nvPicPr>
          <p:cNvPr id="15365" name="Picture 5" descr="C:\Users\leo_b\Desktop\SLIDE\zzxc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630" y="3424335"/>
            <a:ext cx="6107113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ângulo 15"/>
          <p:cNvSpPr/>
          <p:nvPr/>
        </p:nvSpPr>
        <p:spPr>
          <a:xfrm>
            <a:off x="659819" y="3730745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Após conferir os valores e alterar as informações caso necessário, aperte em prosseguir.</a:t>
            </a:r>
          </a:p>
          <a:p>
            <a:pPr algn="just"/>
            <a:endParaRPr lang="pt-BR" dirty="0" smtClean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5569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Após prosseguir é possível selecionar as informações contábeis referente a entrada de compras.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6386" name="Picture 2" descr="C:\Users\leo_b\Desktop\SLIDE\Screenshot_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38" y="1733025"/>
            <a:ext cx="6459537" cy="1685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074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Finalização da Nota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Após a finalização do processo, será exibida as principais informações referente a nota fiscal.</a:t>
            </a: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7410" name="Picture 2" descr="C:\Users\leo_b\Desktop\SLIDE\Screenshot_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059" y="1746313"/>
            <a:ext cx="6831013" cy="2143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06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78228" y="36172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8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DÚVIDAS?</a:t>
            </a:r>
            <a:endParaRPr lang="pt-BR" sz="48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80" y="1203849"/>
            <a:ext cx="4962077" cy="328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994641" y="480339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" panose="02010503020202060003" pitchFamily="50" charset="0"/>
              </a:rPr>
              <a:t>Muito obrigado!</a:t>
            </a:r>
            <a:endParaRPr lang="pt-BR" b="1" dirty="0">
              <a:latin typeface="Dosis" panose="02010503020202060003" pitchFamily="50" charset="0"/>
            </a:endParaRP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926831" y="3500481"/>
            <a:ext cx="4179069" cy="64529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pPr algn="ctr"/>
            <a:r>
              <a:rPr lang="pt-BR" sz="2800" b="1" dirty="0" smtClean="0">
                <a:latin typeface="Dosis" panose="02010503020202060003" pitchFamily="50" charset="0"/>
              </a:rPr>
              <a:t>Leonardo Blanski</a:t>
            </a:r>
            <a:endParaRPr lang="pt-BR" sz="2800" b="1" dirty="0" smtClean="0">
              <a:latin typeface="Dosis" panose="02010503020202060003" pitchFamily="50" charset="0"/>
            </a:endParaRPr>
          </a:p>
          <a:p>
            <a:endParaRPr lang="pt-BR" sz="2800" b="1" dirty="0">
              <a:latin typeface="Dosis" panose="02010503020202060003" pitchFamily="50" charset="0"/>
            </a:endParaRPr>
          </a:p>
        </p:txBody>
      </p:sp>
      <p:pic>
        <p:nvPicPr>
          <p:cNvPr id="18434" name="Picture 2" descr="C:\Users\leo_b\Desktop\Imagem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491" y="2000909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Neo Sans Pro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Neo Sans Pro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84806" y="193750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90119" y="192492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55453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93267" y="252433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95080" y="1493416"/>
            <a:ext cx="6016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Objetivos da Transmissão</a:t>
            </a:r>
            <a:endParaRPr lang="pt-BR" dirty="0">
              <a:latin typeface="Neo Sans Pro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09868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07389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784806" y="206343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Conceitos</a:t>
            </a:r>
            <a:endParaRPr lang="pt-BR" dirty="0">
              <a:latin typeface="Neo Sans Pro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788336" y="2648998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Parametrizações</a:t>
            </a:r>
            <a:endParaRPr lang="pt-BR" dirty="0">
              <a:latin typeface="Neo Sans Pro"/>
            </a:endParaRPr>
          </a:p>
        </p:txBody>
      </p:sp>
      <p:cxnSp>
        <p:nvCxnSpPr>
          <p:cNvPr id="12" name="Conector reto 11"/>
          <p:cNvCxnSpPr/>
          <p:nvPr/>
        </p:nvCxnSpPr>
        <p:spPr>
          <a:xfrm>
            <a:off x="779322" y="36720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789430" y="322241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Neo Sans Pro"/>
              </a:rPr>
              <a:t>Dúvidas</a:t>
            </a:r>
            <a:endParaRPr lang="pt-BR" dirty="0">
              <a:latin typeface="Neo Sans Pro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6986484" y="364036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0677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Objetivos da Transmissão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5073" y="1971586"/>
            <a:ext cx="4425200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Compreender o que é a </a:t>
            </a:r>
            <a:r>
              <a:rPr lang="pt-BR" dirty="0" smtClean="0">
                <a:latin typeface="Neo Sans Pro"/>
              </a:rPr>
              <a:t>entrada de compras via XML;</a:t>
            </a:r>
            <a:endParaRPr lang="pt-BR" dirty="0" smtClean="0">
              <a:latin typeface="Neo Sans Pr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Entender suas funcionalidades;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dirty="0" smtClean="0">
                <a:latin typeface="Neo Sans Pro"/>
              </a:rPr>
              <a:t>Aprender como parametrizar.</a:t>
            </a:r>
          </a:p>
        </p:txBody>
      </p:sp>
      <p:grpSp>
        <p:nvGrpSpPr>
          <p:cNvPr id="8" name="Grupo 7"/>
          <p:cNvGrpSpPr/>
          <p:nvPr/>
        </p:nvGrpSpPr>
        <p:grpSpPr>
          <a:xfrm>
            <a:off x="482202" y="4403598"/>
            <a:ext cx="8339457" cy="102618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86" y="1396784"/>
            <a:ext cx="3524900" cy="2349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7611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5"/>
            <a:ext cx="6187651" cy="76602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Conceito: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9" name="Retângulo 8"/>
          <p:cNvSpPr/>
          <p:nvPr/>
        </p:nvSpPr>
        <p:spPr>
          <a:xfrm>
            <a:off x="659815" y="1539466"/>
            <a:ext cx="364159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A rotina </a:t>
            </a:r>
            <a:r>
              <a:rPr lang="pt-BR" dirty="0" smtClean="0">
                <a:latin typeface="Neo Sans Pro"/>
              </a:rPr>
              <a:t>entrada de compras via XML é </a:t>
            </a:r>
            <a:r>
              <a:rPr lang="pt-BR" dirty="0" smtClean="0">
                <a:latin typeface="Neo Sans Pro"/>
              </a:rPr>
              <a:t>uma funcionalidade no ERP </a:t>
            </a:r>
            <a:r>
              <a:rPr lang="pt-BR" dirty="0" smtClean="0">
                <a:latin typeface="Neo Sans Pro"/>
              </a:rPr>
              <a:t>onde permite o usuário realizar a entrada de mercadorias em seu estoque de forma mais ágil e pratica.</a:t>
            </a:r>
            <a:endParaRPr lang="pt-BR" dirty="0" smtClean="0">
              <a:solidFill>
                <a:schemeClr val="tx2">
                  <a:lumMod val="75000"/>
                </a:schemeClr>
              </a:solidFill>
              <a:latin typeface="Neo Sans Pro"/>
            </a:endParaRPr>
          </a:p>
        </p:txBody>
      </p:sp>
      <p:pic>
        <p:nvPicPr>
          <p:cNvPr id="7170" name="Picture 2" descr="C:\Users\leo_b\Desktop\system-inform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490" y="1173683"/>
            <a:ext cx="1325711" cy="1325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leo_b\Desktop\controle-de-estoqu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719" y="2180588"/>
            <a:ext cx="2496885" cy="187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437" y="1340421"/>
            <a:ext cx="675816" cy="619007"/>
          </a:xfrm>
          <a:prstGeom prst="rect">
            <a:avLst/>
          </a:prstGeom>
        </p:spPr>
      </p:pic>
      <p:cxnSp>
        <p:nvCxnSpPr>
          <p:cNvPr id="10" name="Conector de seta reta 9"/>
          <p:cNvCxnSpPr/>
          <p:nvPr/>
        </p:nvCxnSpPr>
        <p:spPr>
          <a:xfrm flipV="1">
            <a:off x="6952723" y="2416629"/>
            <a:ext cx="511767" cy="5505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516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Permissão de acesso: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</a:t>
            </a:r>
            <a:r>
              <a:rPr lang="pt-BR" dirty="0" smtClean="0">
                <a:latin typeface="Neo Sans Pro"/>
              </a:rPr>
              <a:t>que seja possível utilizar essa rotina é necessário que se tenha liberação da seguinte permissão de usuário </a:t>
            </a:r>
            <a:r>
              <a:rPr lang="pt-BR" sz="1600" dirty="0" smtClean="0">
                <a:latin typeface="Neo Sans Pro"/>
              </a:rPr>
              <a:t>(Estoque &gt; Permissões gerais do grupo estoque &gt; Entrada de Compras via XML (</a:t>
            </a:r>
            <a:r>
              <a:rPr lang="pt-BR" sz="1600" dirty="0" err="1" smtClean="0">
                <a:latin typeface="Neo Sans Pro"/>
              </a:rPr>
              <a:t>Nf-e</a:t>
            </a:r>
            <a:r>
              <a:rPr lang="pt-BR" sz="1600" dirty="0" smtClean="0">
                <a:latin typeface="Neo Sans Pro"/>
              </a:rPr>
              <a:t>).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9218" name="Picture 2" descr="C:\Users\leo_b\Desktop\botao-de-bloqueio_318-3248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8477" y="2012315"/>
            <a:ext cx="2155246" cy="2155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23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Funcionalidade: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A funcionalidade está localizada dentro do menu Suprimentos &gt; Estoque &gt; Entrada de Compras &gt; Entrada de Compras via XML (</a:t>
            </a:r>
            <a:r>
              <a:rPr lang="pt-BR" dirty="0" err="1"/>
              <a:t>Nf-e</a:t>
            </a:r>
            <a:r>
              <a:rPr lang="pt-BR" dirty="0"/>
              <a:t>)</a:t>
            </a:r>
            <a:endParaRPr lang="pt-BR" dirty="0"/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6" name="Imagem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209" y="1684337"/>
            <a:ext cx="3958911" cy="2507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30164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realizar a entrada de compras via XML, é necessário que esteja com o arquivo XML referente a nota fiscal salvo em seu computador.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8195" name="Picture 3" descr="C:\Users\leo_b\Desktop\SLIDE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616" y="2312305"/>
            <a:ext cx="6554787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tângulo 13"/>
          <p:cNvSpPr/>
          <p:nvPr/>
        </p:nvSpPr>
        <p:spPr>
          <a:xfrm>
            <a:off x="659816" y="1481099"/>
            <a:ext cx="83394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 smtClean="0">
                <a:latin typeface="Neo Sans Pro"/>
              </a:rPr>
              <a:t>Caso a compra realizada possua um pedido de compra, pode ser inserido no campo “Pedido de Compra”, deste modo os campos Plan</a:t>
            </a:r>
            <a:r>
              <a:rPr lang="pt-BR" sz="1400" dirty="0" smtClean="0">
                <a:latin typeface="Neo Sans Pro"/>
              </a:rPr>
              <a:t>o de pagamento, Natureza de operação e Comprador serão preenchidos automaticamente de acordo com o pedido.</a:t>
            </a:r>
            <a:endParaRPr lang="pt-BR" sz="1200" dirty="0" smtClean="0">
              <a:latin typeface="Neo Sans Pro"/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659819" y="3329151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É necessário que seja inserido o arquivo no qual está salvo em seu computador através da opção “Escolher Arquivo”</a:t>
            </a:r>
            <a:endParaRPr lang="pt-BR" sz="1600" dirty="0" smtClean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8238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Caso não tenha sido informado um pedido de compras, é necessário a seleção das informações abaixo conforme desejado.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0242" name="Picture 2" descr="C:\Users\leo_b\Desktop\SLIDE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945044"/>
            <a:ext cx="565785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leo_b\Desktop\SLIDE\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858" y="2935644"/>
            <a:ext cx="414337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0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659819" y="223324"/>
            <a:ext cx="7056598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Parametrizações</a:t>
            </a:r>
            <a:r>
              <a:rPr lang="pt-BR" sz="24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pt-BR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Entrada de compras via XML</a:t>
            </a:r>
            <a:endParaRPr lang="pt-BR" sz="14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659817" y="834768"/>
            <a:ext cx="83394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Para que o sistema identifique e traga as informações referente aos produtos da nota fiscal, é necessário que seja selecionado o </a:t>
            </a:r>
            <a:r>
              <a:rPr lang="pt-BR" dirty="0" err="1" smtClean="0">
                <a:latin typeface="Neo Sans Pro"/>
              </a:rPr>
              <a:t>cPROD</a:t>
            </a:r>
            <a:r>
              <a:rPr lang="pt-BR" dirty="0" smtClean="0">
                <a:latin typeface="Neo Sans Pro"/>
              </a:rPr>
              <a:t> ou </a:t>
            </a:r>
            <a:r>
              <a:rPr lang="pt-BR" dirty="0" err="1" smtClean="0">
                <a:latin typeface="Neo Sans Pro"/>
              </a:rPr>
              <a:t>cEAN</a:t>
            </a:r>
            <a:r>
              <a:rPr lang="pt-BR" dirty="0" smtClean="0">
                <a:latin typeface="Neo Sans Pro"/>
              </a:rPr>
              <a:t> referente a configuração do XML x ERP.</a:t>
            </a:r>
            <a:endParaRPr lang="pt-BR" sz="1600" dirty="0" smtClean="0">
              <a:latin typeface="Neo Sans Pro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11266" name="Picture 2" descr="C:\Users\leo_b\Desktop\SLIDE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177" y="2005112"/>
            <a:ext cx="5935663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/>
          <p:cNvSpPr/>
          <p:nvPr/>
        </p:nvSpPr>
        <p:spPr>
          <a:xfrm>
            <a:off x="659819" y="3140379"/>
            <a:ext cx="8339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latin typeface="Neo Sans Pro"/>
              </a:rPr>
              <a:t>Se existir produtos no XML nos quais não estão cadastrados no ERP é necessário que a opção “Incluir novos produtos” esteja marcada.</a:t>
            </a:r>
            <a:endParaRPr lang="pt-BR" sz="1600" dirty="0" smtClean="0">
              <a:latin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660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744014f9-b381-4d57-9569-1658a6c28a47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7879</TotalTime>
  <Words>734</Words>
  <Application>Microsoft Office PowerPoint</Application>
  <PresentationFormat>Apresentação na tela (16:9)</PresentationFormat>
  <Paragraphs>64</Paragraphs>
  <Slides>18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0" baseType="lpstr">
      <vt:lpstr>Linx.3.0</vt:lpstr>
      <vt:lpstr>Slide do think-cell</vt:lpstr>
      <vt:lpstr>Apresentação do PowerPoint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Leonardo Blanski</cp:lastModifiedBy>
  <cp:revision>608</cp:revision>
  <dcterms:created xsi:type="dcterms:W3CDTF">2010-04-12T23:12:02Z</dcterms:created>
  <dcterms:modified xsi:type="dcterms:W3CDTF">2018-08-05T00:19:18Z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