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0"/>
  </p:notesMasterIdLst>
  <p:sldIdLst>
    <p:sldId id="329" r:id="rId5"/>
    <p:sldId id="342" r:id="rId6"/>
    <p:sldId id="366" r:id="rId7"/>
    <p:sldId id="375" r:id="rId8"/>
    <p:sldId id="369" r:id="rId9"/>
    <p:sldId id="373" r:id="rId10"/>
    <p:sldId id="372" r:id="rId11"/>
    <p:sldId id="374" r:id="rId12"/>
    <p:sldId id="380" r:id="rId13"/>
    <p:sldId id="371" r:id="rId14"/>
    <p:sldId id="376" r:id="rId15"/>
    <p:sldId id="377" r:id="rId16"/>
    <p:sldId id="379" r:id="rId17"/>
    <p:sldId id="381" r:id="rId18"/>
    <p:sldId id="36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434" autoAdjust="0"/>
  </p:normalViewPr>
  <p:slideViewPr>
    <p:cSldViewPr snapToGrid="0" snapToObjects="1">
      <p:cViewPr varScale="1">
        <p:scale>
          <a:sx n="153" d="100"/>
          <a:sy n="153" d="100"/>
        </p:scale>
        <p:origin x="306" y="1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31/07/2018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89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0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mailto:Maykon.oliveira@linx.com.br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67200" y="1128599"/>
            <a:ext cx="4993341" cy="3217571"/>
          </a:xfrm>
        </p:spPr>
        <p:txBody>
          <a:bodyPr/>
          <a:lstStyle/>
          <a:p>
            <a:pPr algn="ctr"/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evitar e controlar: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pt-B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3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SALDO NEGATIVO EM ESTOQUE</a:t>
            </a:r>
            <a:endParaRPr lang="pt-BR" sz="3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MEU SALDO </a:t>
            </a:r>
            <a:br>
              <a:rPr lang="pt-BR" sz="3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3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NEGATIVOU</a:t>
            </a:r>
            <a:endParaRPr lang="pt-BR" sz="3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9962" y="3633261"/>
            <a:ext cx="7220035" cy="647700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agora?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62" y="2427215"/>
            <a:ext cx="1303155" cy="130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7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Descubra a origem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6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Relatório da movimentação do produto: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Suprimentos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Estoque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Relatórios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Histórico Movimento.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003" y="986355"/>
            <a:ext cx="4392475" cy="187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8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 conosco!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67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Análise técnica Suporte Microvix.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 conseguiu descobrir a origem e precisa disto para não cometer o mesmo erro? 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Abra um chamado com nosso time de suporte.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946" y="986355"/>
            <a:ext cx="3162508" cy="210965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82850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MAYKON DE OLIVEIRA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pt-BR" sz="1400" i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Especialista Suporte Técnico</a:t>
            </a:r>
          </a:p>
          <a:p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maykon.oliveira@linx.com.br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154" y="550402"/>
            <a:ext cx="1709296" cy="171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996" y="737755"/>
            <a:ext cx="3015868" cy="325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1808017" y="2056972"/>
            <a:ext cx="4551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Dúvidas</a:t>
            </a:r>
            <a:endParaRPr lang="pt-BR" sz="4800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26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sz="4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Obrigado!</a:t>
            </a:r>
            <a:br>
              <a:rPr lang="pt-BR" sz="4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BR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pt-BR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pt-BR" sz="4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460375" y="1854281"/>
            <a:ext cx="45168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Enfatizar como ocorre o saldo negativo;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Demonstrar meios para evitar o saldo negativo;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Esclarecer dúvidas.</a:t>
            </a: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924" y="1342998"/>
            <a:ext cx="3005857" cy="2222894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 idx="4294967295"/>
          </p:nvPr>
        </p:nvSpPr>
        <p:spPr>
          <a:xfrm>
            <a:off x="460375" y="181071"/>
            <a:ext cx="7369179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Objetivo </a:t>
            </a:r>
            <a:r>
              <a:rPr lang="pt-BR" sz="28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Webinar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Vantagens de manter o controle de estoque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60375" y="1854281"/>
            <a:ext cx="39110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Automatização de processos;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Agilidade na logística;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Monitoramento proativo de itens.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31"/>
          <a:stretch/>
        </p:blipFill>
        <p:spPr>
          <a:xfrm>
            <a:off x="5063583" y="1398104"/>
            <a:ext cx="3876549" cy="251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2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NOSSAS DICAS</a:t>
            </a:r>
            <a:endParaRPr lang="pt-BR" sz="3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469962" y="3172768"/>
            <a:ext cx="7220035" cy="647700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evitar o Saldo Negativo!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083" y="2375626"/>
            <a:ext cx="1451733" cy="123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53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Parametrização sistêmica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67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Parâmetro para bloqueio: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Empresa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Parâmetros Globais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Faturamento-Gerais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/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Bloquear Produtos sem Saldo em Estoque </a:t>
            </a:r>
            <a:r>
              <a:rPr lang="pt-BR" sz="14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SIM.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011" y="986355"/>
            <a:ext cx="3857833" cy="2599737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76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Influência do parâmetro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67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Bloqueia apenas VENDAS/SAÍDAS.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 influencia em: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Balanço / Ajuste de estoque;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Cancelamento de Entradas.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731" y="986355"/>
            <a:ext cx="2257425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9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Versionamento do POS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009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Versão igual ou superior 5.0.2.30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Disponível download pelo ERP, pelos </a:t>
            </a:r>
            <a:r>
              <a:rPr lang="pt-BR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Comunicados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lvl="1"/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l="527"/>
          <a:stretch/>
        </p:blipFill>
        <p:spPr>
          <a:xfrm>
            <a:off x="4949687" y="986355"/>
            <a:ext cx="4028662" cy="299570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4" y="2484208"/>
            <a:ext cx="3137591" cy="37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Sincronização do POS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0093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Apenas prossiga com sincronização TOTAL.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Sincronização parcial ou falha, poderá não extrair parametrização do </a:t>
            </a:r>
            <a:r>
              <a:rPr lang="pt-BR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MicrovixERP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lvl="1"/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5" t="20061" r="34354" b="20529"/>
          <a:stretch/>
        </p:blipFill>
        <p:spPr>
          <a:xfrm>
            <a:off x="5610807" y="986355"/>
            <a:ext cx="3054221" cy="305422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206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 idx="4294967295"/>
          </p:nvPr>
        </p:nvSpPr>
        <p:spPr>
          <a:xfrm>
            <a:off x="460374" y="200636"/>
            <a:ext cx="7436504" cy="785719"/>
          </a:xfrm>
        </p:spPr>
        <p:txBody>
          <a:bodyPr/>
          <a:lstStyle/>
          <a:p>
            <a:r>
              <a:rPr lang="pt-BR" sz="2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Cuidado com POS </a:t>
            </a:r>
            <a:r>
              <a:rPr lang="pt-BR" sz="28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Offline</a:t>
            </a:r>
            <a:endParaRPr lang="pt-BR" sz="2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" y="1059151"/>
            <a:ext cx="42009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 </a:t>
            </a:r>
            <a:r>
              <a:rPr lang="pt-BR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Offline</a:t>
            </a:r>
            <a:r>
              <a:rPr lang="pt-B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com mais de um caixa.</a:t>
            </a:r>
          </a:p>
          <a:p>
            <a:pPr lvl="1"/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Prossiga as vendas apenas com todos os caixas online (PAF-ECF).</a:t>
            </a:r>
            <a:endParaRPr lang="pt-BR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2" name="AutoShape 2" descr="Image result for conexão internet"/>
          <p:cNvSpPr>
            <a:spLocks noChangeAspect="1" noChangeArrowheads="1"/>
          </p:cNvSpPr>
          <p:nvPr/>
        </p:nvSpPr>
        <p:spPr bwMode="auto">
          <a:xfrm>
            <a:off x="155575" y="-116522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6040" y="986355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744014f9-b381-4d57-9569-1658a6c28a4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10387</TotalTime>
  <Words>233</Words>
  <Application>Microsoft Office PowerPoint</Application>
  <PresentationFormat>Apresentação na tela (16:9)</PresentationFormat>
  <Paragraphs>89</Paragraphs>
  <Slides>15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5" baseType="lpstr">
      <vt:lpstr>Arial</vt:lpstr>
      <vt:lpstr>Calibri</vt:lpstr>
      <vt:lpstr>Dosis</vt:lpstr>
      <vt:lpstr>Dosis Bold</vt:lpstr>
      <vt:lpstr>Dosis ExtraLight</vt:lpstr>
      <vt:lpstr>Neo Sans Pro</vt:lpstr>
      <vt:lpstr>Verdana</vt:lpstr>
      <vt:lpstr>Wingdings</vt:lpstr>
      <vt:lpstr>Linx.3.0</vt:lpstr>
      <vt:lpstr>Slide do think-cell</vt:lpstr>
      <vt:lpstr>Como evitar e controlar:  SALDO NEGATIVO EM ESTOQUE</vt:lpstr>
      <vt:lpstr>Objetivo Webinar</vt:lpstr>
      <vt:lpstr>Vantagens de manter o controle de estoque</vt:lpstr>
      <vt:lpstr>NOSSAS DICAS</vt:lpstr>
      <vt:lpstr>Parametrização sistêmica</vt:lpstr>
      <vt:lpstr>Influência do parâmetro</vt:lpstr>
      <vt:lpstr>Versionamento do POS</vt:lpstr>
      <vt:lpstr>Sincronização do POS</vt:lpstr>
      <vt:lpstr>Cuidado com POS Offline</vt:lpstr>
      <vt:lpstr>MEU SALDO  NEGATIVOU</vt:lpstr>
      <vt:lpstr>Descubra a origem</vt:lpstr>
      <vt:lpstr>Conte conosco!</vt:lpstr>
      <vt:lpstr>MAYKON DE OLIVEIRA</vt:lpstr>
      <vt:lpstr>Apresentação do PowerPoint</vt:lpstr>
      <vt:lpstr>Obrigado!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Maykon Vinicius De Oliveira</cp:lastModifiedBy>
  <cp:revision>462</cp:revision>
  <dcterms:created xsi:type="dcterms:W3CDTF">2010-04-12T23:12:02Z</dcterms:created>
  <dcterms:modified xsi:type="dcterms:W3CDTF">2018-07-31T14:16:49Z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