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tiff" ContentType="image/tiff"/>
  <Default Extension="gif" ContentType="image/gif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ags/tag1.xml" ContentType="application/vnd.openxmlformats-officedocument.presentationml.tags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93469" r:id="rId4"/>
  </p:sldMasterIdLst>
  <p:notesMasterIdLst>
    <p:notesMasterId r:id="rId15"/>
  </p:notesMasterIdLst>
  <p:sldIdLst>
    <p:sldId id="368" r:id="rId5"/>
    <p:sldId id="371" r:id="rId6"/>
    <p:sldId id="356" r:id="rId7"/>
    <p:sldId id="357" r:id="rId8"/>
    <p:sldId id="359" r:id="rId9"/>
    <p:sldId id="361" r:id="rId10"/>
    <p:sldId id="365" r:id="rId11"/>
    <p:sldId id="366" r:id="rId12"/>
    <p:sldId id="367" r:id="rId13"/>
    <p:sldId id="370" r:id="rId14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200"/>
    <a:srgbClr val="2C004B"/>
    <a:srgbClr val="FF0000"/>
    <a:srgbClr val="280037"/>
    <a:srgbClr val="230239"/>
    <a:srgbClr val="563A9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589" autoAdjust="0"/>
    <p:restoredTop sz="83124" autoAdjust="0"/>
  </p:normalViewPr>
  <p:slideViewPr>
    <p:cSldViewPr snapToGrid="0" snapToObjects="1">
      <p:cViewPr varScale="1">
        <p:scale>
          <a:sx n="82" d="100"/>
          <a:sy n="82" d="100"/>
        </p:scale>
        <p:origin x="738" y="60"/>
      </p:cViewPr>
      <p:guideLst>
        <p:guide orient="horz" pos="162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49" d="100"/>
        <a:sy n="149" d="100"/>
      </p:scale>
      <p:origin x="0" y="-1656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648EFD8-F635-4A85-860F-6573C64228CA}" type="doc">
      <dgm:prSet loTypeId="urn:microsoft.com/office/officeart/2005/8/layout/chevron1" loCatId="process" qsTypeId="urn:microsoft.com/office/officeart/2005/8/quickstyle/simple1" qsCatId="simple" csTypeId="urn:microsoft.com/office/officeart/2005/8/colors/accent1_2" csCatId="accent1" phldr="1"/>
      <dgm:spPr/>
    </dgm:pt>
    <dgm:pt modelId="{5F4BFE28-C197-47C5-BD02-A8406D5F3BC8}">
      <dgm:prSet phldrT="[Texto]"/>
      <dgm:spPr/>
      <dgm:t>
        <a:bodyPr/>
        <a:lstStyle/>
        <a:p>
          <a:r>
            <a:rPr lang="pt-BR" dirty="0" smtClean="0"/>
            <a:t> </a:t>
          </a:r>
          <a:endParaRPr lang="pt-BR" dirty="0"/>
        </a:p>
      </dgm:t>
    </dgm:pt>
    <dgm:pt modelId="{C78D0863-F440-4D5A-9CC7-42AB2840BC27}" type="parTrans" cxnId="{5485A593-49EF-4A40-AF2F-C02E2E738127}">
      <dgm:prSet/>
      <dgm:spPr/>
      <dgm:t>
        <a:bodyPr/>
        <a:lstStyle/>
        <a:p>
          <a:endParaRPr lang="pt-BR"/>
        </a:p>
      </dgm:t>
    </dgm:pt>
    <dgm:pt modelId="{4A15FD27-B5F2-4C61-8F90-BC06ED271B51}" type="sibTrans" cxnId="{5485A593-49EF-4A40-AF2F-C02E2E738127}">
      <dgm:prSet/>
      <dgm:spPr/>
      <dgm:t>
        <a:bodyPr/>
        <a:lstStyle/>
        <a:p>
          <a:endParaRPr lang="pt-BR"/>
        </a:p>
      </dgm:t>
    </dgm:pt>
    <dgm:pt modelId="{94023DF8-CBF2-400F-B179-7BD95C15EC68}" type="pres">
      <dgm:prSet presAssocID="{9648EFD8-F635-4A85-860F-6573C64228CA}" presName="Name0" presStyleCnt="0">
        <dgm:presLayoutVars>
          <dgm:dir/>
          <dgm:animLvl val="lvl"/>
          <dgm:resizeHandles val="exact"/>
        </dgm:presLayoutVars>
      </dgm:prSet>
      <dgm:spPr/>
    </dgm:pt>
    <dgm:pt modelId="{D251805F-AE8C-4219-8C24-2715DA1B420F}" type="pres">
      <dgm:prSet presAssocID="{5F4BFE28-C197-47C5-BD02-A8406D5F3BC8}" presName="parTxOnly" presStyleLbl="node1" presStyleIdx="0" presStyleCnt="1" custLinFactNeighborX="1370" custLinFactNeighborY="-8042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pt-BR"/>
        </a:p>
      </dgm:t>
    </dgm:pt>
  </dgm:ptLst>
  <dgm:cxnLst>
    <dgm:cxn modelId="{5485A593-49EF-4A40-AF2F-C02E2E738127}" srcId="{9648EFD8-F635-4A85-860F-6573C64228CA}" destId="{5F4BFE28-C197-47C5-BD02-A8406D5F3BC8}" srcOrd="0" destOrd="0" parTransId="{C78D0863-F440-4D5A-9CC7-42AB2840BC27}" sibTransId="{4A15FD27-B5F2-4C61-8F90-BC06ED271B51}"/>
    <dgm:cxn modelId="{4BDF3FCB-AFC4-41A8-AF88-910DD7A7ED6B}" type="presOf" srcId="{5F4BFE28-C197-47C5-BD02-A8406D5F3BC8}" destId="{D251805F-AE8C-4219-8C24-2715DA1B420F}" srcOrd="0" destOrd="0" presId="urn:microsoft.com/office/officeart/2005/8/layout/chevron1"/>
    <dgm:cxn modelId="{610ECF9D-19C9-4541-88AE-A78196AD74E5}" type="presOf" srcId="{9648EFD8-F635-4A85-860F-6573C64228CA}" destId="{94023DF8-CBF2-400F-B179-7BD95C15EC68}" srcOrd="0" destOrd="0" presId="urn:microsoft.com/office/officeart/2005/8/layout/chevron1"/>
    <dgm:cxn modelId="{F55785D9-77BA-4D92-A3BC-9DDB8FE82375}" type="presParOf" srcId="{94023DF8-CBF2-400F-B179-7BD95C15EC68}" destId="{D251805F-AE8C-4219-8C24-2715DA1B420F}" srcOrd="0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251805F-AE8C-4219-8C24-2715DA1B420F}">
      <dsp:nvSpPr>
        <dsp:cNvPr id="0" name=""/>
        <dsp:cNvSpPr/>
      </dsp:nvSpPr>
      <dsp:spPr>
        <a:xfrm>
          <a:off x="0" y="0"/>
          <a:ext cx="1390650" cy="556260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2017" tIns="44006" rIns="44006" bIns="44006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3300" kern="1200" dirty="0" smtClean="0"/>
            <a:t> </a:t>
          </a:r>
          <a:endParaRPr lang="pt-BR" sz="3300" kern="1200" dirty="0"/>
        </a:p>
      </dsp:txBody>
      <dsp:txXfrm>
        <a:off x="278130" y="0"/>
        <a:ext cx="834390" cy="55626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5E97C5-7BD8-40CD-AFDF-582DAA69A956}" type="datetimeFigureOut">
              <a:rPr lang="pt-BR" smtClean="0"/>
              <a:t>23/07/2018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8BFC05C-D771-480D-834C-D11C5D69AD0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3121780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BFC05C-D771-480D-834C-D11C5D69AD0A}" type="slidenum">
              <a:rPr lang="pt-BR" smtClean="0"/>
              <a:t>1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98036363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BFC05C-D771-480D-834C-D11C5D69AD0A}" type="slidenum">
              <a:rPr lang="pt-BR" smtClean="0"/>
              <a:t>10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96291732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BFC05C-D771-480D-834C-D11C5D69AD0A}" type="slidenum">
              <a:rPr lang="pt-BR" smtClean="0"/>
              <a:t>2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7969875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BFC05C-D771-480D-834C-D11C5D69AD0A}" type="slidenum">
              <a:rPr lang="pt-BR" smtClean="0"/>
              <a:t>3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61260847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BFC05C-D771-480D-834C-D11C5D69AD0A}" type="slidenum">
              <a:rPr lang="pt-BR" smtClean="0"/>
              <a:t>4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34734925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BFC05C-D771-480D-834C-D11C5D69AD0A}" type="slidenum">
              <a:rPr lang="pt-BR" smtClean="0"/>
              <a:t>5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60799717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BFC05C-D771-480D-834C-D11C5D69AD0A}" type="slidenum">
              <a:rPr lang="pt-BR" smtClean="0"/>
              <a:t>6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75049526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BFC05C-D771-480D-834C-D11C5D69AD0A}" type="slidenum">
              <a:rPr lang="pt-BR" smtClean="0"/>
              <a:t>7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75127382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baseline="0" dirty="0" smtClean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BFC05C-D771-480D-834C-D11C5D69AD0A}" type="slidenum">
              <a:rPr lang="pt-BR" smtClean="0"/>
              <a:t>8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59678228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BFC05C-D771-480D-834C-D11C5D69AD0A}" type="slidenum">
              <a:rPr lang="pt-BR" smtClean="0"/>
              <a:t>9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869683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tiff"/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Em branc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com Canto Aparado do Mesmo Lado 3"/>
          <p:cNvSpPr/>
          <p:nvPr/>
        </p:nvSpPr>
        <p:spPr>
          <a:xfrm>
            <a:off x="0" y="0"/>
            <a:ext cx="4495800" cy="1838486"/>
          </a:xfrm>
          <a:prstGeom prst="snip2SameRect">
            <a:avLst>
              <a:gd name="adj1" fmla="val 0"/>
              <a:gd name="adj2" fmla="val 0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cxnSp>
        <p:nvCxnSpPr>
          <p:cNvPr id="5" name="Straight Connector 5"/>
          <p:cNvCxnSpPr/>
          <p:nvPr/>
        </p:nvCxnSpPr>
        <p:spPr>
          <a:xfrm>
            <a:off x="-47390" y="1838486"/>
            <a:ext cx="985582" cy="985582"/>
          </a:xfrm>
          <a:prstGeom prst="line">
            <a:avLst/>
          </a:prstGeom>
          <a:ln w="12700" cmpd="sng">
            <a:solidFill>
              <a:srgbClr val="5A2D9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8177187" y="4873720"/>
            <a:ext cx="506505" cy="144016"/>
          </a:xfrm>
          <a:prstGeom prst="rect">
            <a:avLst/>
          </a:prstGeom>
        </p:spPr>
        <p:txBody>
          <a:bodyPr vert="horz" lIns="91413" tIns="45708" rIns="91413" bIns="45708" rtlCol="0" anchor="ctr"/>
          <a:lstStyle>
            <a:lvl1pPr algn="r">
              <a:defRPr lang="pt-BR" sz="1200" smtClean="0">
                <a:solidFill>
                  <a:srgbClr val="FAB900"/>
                </a:solidFill>
                <a:latin typeface="Verdana"/>
                <a:cs typeface="Verdana"/>
              </a:defRPr>
            </a:lvl1pPr>
          </a:lstStyle>
          <a:p>
            <a:fld id="{45E1CD6A-3B87-4D97-ADBC-0D3947A19743}" type="slidenum">
              <a:rPr lang="pt-BR" smtClean="0"/>
              <a:pPr/>
              <a:t>‹nº›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131064555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- no pagin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tângulo com Canto Aparado do Mesmo Lado 8"/>
          <p:cNvSpPr/>
          <p:nvPr/>
        </p:nvSpPr>
        <p:spPr>
          <a:xfrm>
            <a:off x="-47390" y="-89522"/>
            <a:ext cx="9260216" cy="5322544"/>
          </a:xfrm>
          <a:prstGeom prst="snip2SameRect">
            <a:avLst>
              <a:gd name="adj1" fmla="val 0"/>
              <a:gd name="adj2" fmla="val 0"/>
            </a:avLst>
          </a:prstGeom>
          <a:solidFill>
            <a:srgbClr val="5A2D91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cxnSp>
        <p:nvCxnSpPr>
          <p:cNvPr id="7" name="Straight Connector 5"/>
          <p:cNvCxnSpPr/>
          <p:nvPr/>
        </p:nvCxnSpPr>
        <p:spPr>
          <a:xfrm>
            <a:off x="-596030" y="-172251"/>
            <a:ext cx="985582" cy="985582"/>
          </a:xfrm>
          <a:prstGeom prst="line">
            <a:avLst/>
          </a:prstGeom>
          <a:ln w="12700" cmpd="sng">
            <a:solidFill>
              <a:srgbClr val="FFB9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8" name="Imagem 7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3882"/>
          <a:stretch/>
        </p:blipFill>
        <p:spPr>
          <a:xfrm>
            <a:off x="433570" y="4696779"/>
            <a:ext cx="544545" cy="3319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88497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Title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ângulo com Canto Aparado do Mesmo Lado 6"/>
          <p:cNvSpPr/>
          <p:nvPr/>
        </p:nvSpPr>
        <p:spPr>
          <a:xfrm>
            <a:off x="-47390" y="-68826"/>
            <a:ext cx="9260216" cy="5322544"/>
          </a:xfrm>
          <a:prstGeom prst="snip2SameRect">
            <a:avLst>
              <a:gd name="adj1" fmla="val 0"/>
              <a:gd name="adj2" fmla="val 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cxnSp>
        <p:nvCxnSpPr>
          <p:cNvPr id="6" name="Straight Connector 5"/>
          <p:cNvCxnSpPr/>
          <p:nvPr/>
        </p:nvCxnSpPr>
        <p:spPr>
          <a:xfrm>
            <a:off x="-47390" y="1838486"/>
            <a:ext cx="985582" cy="985582"/>
          </a:xfrm>
          <a:prstGeom prst="line">
            <a:avLst/>
          </a:prstGeom>
          <a:ln w="12700" cmpd="sng">
            <a:solidFill>
              <a:srgbClr val="FFB9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1469899" y="2524324"/>
            <a:ext cx="7220098" cy="1296144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>
              <a:lnSpc>
                <a:spcPct val="100000"/>
              </a:lnSpc>
              <a:defRPr sz="4400" baseline="0">
                <a:solidFill>
                  <a:schemeClr val="bg2"/>
                </a:solidFill>
                <a:latin typeface="Dosis ExtraLight"/>
                <a:cs typeface="Dosis ExtraLight"/>
              </a:defRPr>
            </a:lvl1pPr>
          </a:lstStyle>
          <a:p>
            <a:r>
              <a:rPr lang="pt-BR" dirty="0" smtClean="0"/>
              <a:t>ADICIONE O TÍTULO</a:t>
            </a:r>
            <a:endParaRPr lang="pt-BR" dirty="0"/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0" hasCustomPrompt="1"/>
          </p:nvPr>
        </p:nvSpPr>
        <p:spPr>
          <a:xfrm>
            <a:off x="1469477" y="4036864"/>
            <a:ext cx="7220035" cy="647700"/>
          </a:xfrm>
          <a:prstGeom prst="rect">
            <a:avLst/>
          </a:prstGeom>
        </p:spPr>
        <p:txBody>
          <a:bodyPr>
            <a:normAutofit/>
          </a:bodyPr>
          <a:lstStyle>
            <a:lvl1pPr marL="0" marR="0" indent="0" algn="l" defTabSz="91412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 b="0" i="0" baseline="0">
                <a:solidFill>
                  <a:srgbClr val="FFB900"/>
                </a:solidFill>
                <a:latin typeface="Dosis Bold"/>
                <a:cs typeface="Dosis Bold"/>
              </a:defRPr>
            </a:lvl1pPr>
          </a:lstStyle>
          <a:p>
            <a:pPr marL="0" marR="0" lvl="0" indent="0" algn="l" defTabSz="91412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err="1" smtClean="0"/>
              <a:t>adicione</a:t>
            </a:r>
            <a:r>
              <a:rPr lang="en-US" dirty="0" smtClean="0"/>
              <a:t> o sub </a:t>
            </a:r>
            <a:r>
              <a:rPr lang="en-US" dirty="0" err="1" smtClean="0"/>
              <a:t>título</a:t>
            </a:r>
            <a:endParaRPr lang="en-US" dirty="0"/>
          </a:p>
        </p:txBody>
      </p:sp>
      <p:pic>
        <p:nvPicPr>
          <p:cNvPr id="10" name="Imagem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7566" y="706807"/>
            <a:ext cx="2206239" cy="15616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3846196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Header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tângulo com Canto Aparado do Mesmo Lado 9"/>
          <p:cNvSpPr/>
          <p:nvPr/>
        </p:nvSpPr>
        <p:spPr>
          <a:xfrm>
            <a:off x="-47390" y="-68826"/>
            <a:ext cx="9260216" cy="5322544"/>
          </a:xfrm>
          <a:prstGeom prst="snip2SameRect">
            <a:avLst>
              <a:gd name="adj1" fmla="val 0"/>
              <a:gd name="adj2" fmla="val 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cxnSp>
        <p:nvCxnSpPr>
          <p:cNvPr id="6" name="Straight Connector 5"/>
          <p:cNvCxnSpPr/>
          <p:nvPr/>
        </p:nvCxnSpPr>
        <p:spPr>
          <a:xfrm>
            <a:off x="7952129" y="3942322"/>
            <a:ext cx="1269884" cy="1269884"/>
          </a:xfrm>
          <a:prstGeom prst="line">
            <a:avLst/>
          </a:prstGeom>
          <a:ln w="12700" cmpd="sng">
            <a:solidFill>
              <a:srgbClr val="FFB9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Title 1"/>
          <p:cNvSpPr>
            <a:spLocks noGrp="1"/>
          </p:cNvSpPr>
          <p:nvPr>
            <p:ph type="title" hasCustomPrompt="1"/>
          </p:nvPr>
        </p:nvSpPr>
        <p:spPr>
          <a:xfrm>
            <a:off x="704529" y="1284270"/>
            <a:ext cx="6264695" cy="2736304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10000"/>
              </a:lnSpc>
              <a:defRPr sz="5400" baseline="0"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Clique </a:t>
            </a:r>
            <a:r>
              <a:rPr lang="en-US" dirty="0" err="1" smtClean="0"/>
              <a:t>para</a:t>
            </a:r>
            <a:r>
              <a:rPr lang="en-US" dirty="0" smtClean="0"/>
              <a:t> </a:t>
            </a:r>
            <a:r>
              <a:rPr lang="en-US" dirty="0" err="1" smtClean="0"/>
              <a:t>editar</a:t>
            </a:r>
            <a:r>
              <a:rPr lang="en-US" dirty="0" smtClean="0"/>
              <a:t> </a:t>
            </a:r>
            <a:br>
              <a:rPr lang="en-US" dirty="0" smtClean="0"/>
            </a:br>
            <a:r>
              <a:rPr lang="en-US" dirty="0" smtClean="0"/>
              <a:t>o </a:t>
            </a:r>
            <a:r>
              <a:rPr lang="en-US" dirty="0" err="1" smtClean="0"/>
              <a:t>título</a:t>
            </a:r>
            <a:r>
              <a:rPr lang="en-US" dirty="0" smtClean="0"/>
              <a:t> da </a:t>
            </a:r>
            <a:r>
              <a:rPr lang="en-US" dirty="0" err="1" smtClean="0"/>
              <a:t>abertura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7482135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1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480786" y="548680"/>
            <a:ext cx="1657561" cy="792088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>
              <a:defRPr/>
            </a:lvl1pPr>
          </a:lstStyle>
          <a:p>
            <a:r>
              <a:rPr lang="pt-BR" dirty="0" smtClean="0"/>
              <a:t>Título vertical do slide</a:t>
            </a:r>
            <a:endParaRPr lang="pt-BR" dirty="0"/>
          </a:p>
        </p:txBody>
      </p:sp>
      <p:sp>
        <p:nvSpPr>
          <p:cNvPr id="5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360711" y="548680"/>
            <a:ext cx="6335681" cy="3737203"/>
          </a:xfrm>
          <a:prstGeom prst="rect">
            <a:avLst/>
          </a:prstGeom>
        </p:spPr>
        <p:txBody>
          <a:bodyPr/>
          <a:lstStyle>
            <a:lvl1pPr>
              <a:lnSpc>
                <a:spcPct val="130000"/>
              </a:lnSpc>
              <a:defRPr>
                <a:solidFill>
                  <a:schemeClr val="bg1"/>
                </a:solidFill>
                <a:latin typeface="Neo Sans Pro"/>
                <a:cs typeface="Neo Sans Pro"/>
              </a:defRPr>
            </a:lvl1pPr>
            <a:lvl2pPr>
              <a:lnSpc>
                <a:spcPct val="130000"/>
              </a:lnSpc>
              <a:defRPr sz="1100">
                <a:solidFill>
                  <a:schemeClr val="bg1"/>
                </a:solidFill>
                <a:latin typeface="Neo Sans Pro"/>
                <a:cs typeface="Neo Sans Pro"/>
              </a:defRPr>
            </a:lvl2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</p:txBody>
      </p:sp>
      <p:sp>
        <p:nvSpPr>
          <p:cNvPr id="7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8177187" y="4873720"/>
            <a:ext cx="506505" cy="144016"/>
          </a:xfrm>
          <a:prstGeom prst="rect">
            <a:avLst/>
          </a:prstGeom>
        </p:spPr>
        <p:txBody>
          <a:bodyPr vert="horz" lIns="91413" tIns="45708" rIns="91413" bIns="45708" rtlCol="0" anchor="ctr"/>
          <a:lstStyle>
            <a:lvl1pPr algn="r">
              <a:defRPr lang="pt-BR" sz="1200" smtClean="0">
                <a:solidFill>
                  <a:srgbClr val="FAB900"/>
                </a:solidFill>
                <a:latin typeface="Verdana"/>
                <a:cs typeface="Verdana"/>
              </a:defRPr>
            </a:lvl1pPr>
          </a:lstStyle>
          <a:p>
            <a:fld id="{45E1CD6A-3B87-4D97-ADBC-0D3947A19743}" type="slidenum">
              <a:rPr lang="pt-BR" smtClean="0"/>
              <a:pPr/>
              <a:t>‹nº›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52230750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  <p:extLst mod="1">
    <p:ext uri="{DCECCB84-F9BA-43D5-87BE-67443E8EF086}">
      <p15:sldGuideLst xmlns:p15="http://schemas.microsoft.com/office/powerpoint/2012/main"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480786" y="548680"/>
            <a:ext cx="1657561" cy="792088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/>
          <a:p>
            <a:r>
              <a:rPr lang="pt-BR" dirty="0" smtClean="0"/>
              <a:t>título vertical do slide</a:t>
            </a:r>
            <a:endParaRPr lang="pt-BR" dirty="0"/>
          </a:p>
        </p:txBody>
      </p:sp>
      <p:sp>
        <p:nvSpPr>
          <p:cNvPr id="12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8189887" y="4803542"/>
            <a:ext cx="506505" cy="144016"/>
          </a:xfrm>
          <a:prstGeom prst="rect">
            <a:avLst/>
          </a:prstGeom>
        </p:spPr>
        <p:txBody>
          <a:bodyPr vert="horz" lIns="91413" tIns="45708" rIns="91413" bIns="45708" rtlCol="0" anchor="ctr"/>
          <a:lstStyle>
            <a:lvl1pPr algn="r">
              <a:defRPr lang="pt-BR" sz="1200" smtClean="0">
                <a:solidFill>
                  <a:srgbClr val="FAB900"/>
                </a:solidFill>
                <a:latin typeface="Verdana"/>
                <a:cs typeface="Verdana"/>
              </a:defRPr>
            </a:lvl1pPr>
          </a:lstStyle>
          <a:p>
            <a:fld id="{45E1CD6A-3B87-4D97-ADBC-0D3947A19743}" type="slidenum">
              <a:rPr lang="pt-BR" smtClean="0"/>
              <a:pPr/>
              <a:t>‹nº›</a:t>
            </a:fld>
            <a:endParaRPr lang="pt-BR" dirty="0"/>
          </a:p>
        </p:txBody>
      </p:sp>
      <p:sp>
        <p:nvSpPr>
          <p:cNvPr id="5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360711" y="548680"/>
            <a:ext cx="6335681" cy="3737203"/>
          </a:xfrm>
          <a:prstGeom prst="rect">
            <a:avLst/>
          </a:prstGeom>
        </p:spPr>
        <p:txBody>
          <a:bodyPr/>
          <a:lstStyle>
            <a:lvl1pPr>
              <a:lnSpc>
                <a:spcPct val="130000"/>
              </a:lnSpc>
              <a:defRPr>
                <a:solidFill>
                  <a:srgbClr val="000000"/>
                </a:solidFill>
                <a:latin typeface="Neo Sans Pro"/>
                <a:cs typeface="Neo Sans Pro"/>
              </a:defRPr>
            </a:lvl1pPr>
            <a:lvl2pPr>
              <a:lnSpc>
                <a:spcPct val="130000"/>
              </a:lnSpc>
              <a:defRPr sz="1100">
                <a:solidFill>
                  <a:srgbClr val="000000"/>
                </a:solidFill>
                <a:latin typeface="Neo Sans Pro"/>
                <a:cs typeface="Neo Sans Pro"/>
              </a:defRPr>
            </a:lvl2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</p:txBody>
      </p:sp>
      <p:sp>
        <p:nvSpPr>
          <p:cNvPr id="6" name="Espaço Reservado para Texto 2"/>
          <p:cNvSpPr>
            <a:spLocks noGrp="1"/>
          </p:cNvSpPr>
          <p:nvPr>
            <p:ph type="body" sz="quarter" idx="11" hasCustomPrompt="1"/>
          </p:nvPr>
        </p:nvSpPr>
        <p:spPr>
          <a:xfrm>
            <a:off x="480786" y="1448962"/>
            <a:ext cx="1657561" cy="1454097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1400" baseline="0">
                <a:solidFill>
                  <a:schemeClr val="tx1"/>
                </a:solidFill>
                <a:latin typeface="Neo Sans Pro" panose="020B050403050404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pt-BR" dirty="0" smtClean="0"/>
              <a:t>subtítulo horizontal do slide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801271766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udo B com subti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480786" y="163993"/>
            <a:ext cx="8215606" cy="398994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>
              <a:defRPr sz="2400"/>
            </a:lvl1pPr>
          </a:lstStyle>
          <a:p>
            <a:r>
              <a:rPr lang="pt-BR" dirty="0" smtClean="0"/>
              <a:t>título horizontal do slide</a:t>
            </a:r>
            <a:endParaRPr lang="pt-BR" dirty="0"/>
          </a:p>
        </p:txBody>
      </p:sp>
      <p:sp>
        <p:nvSpPr>
          <p:cNvPr id="12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8189887" y="4822792"/>
            <a:ext cx="506505" cy="144016"/>
          </a:xfrm>
          <a:prstGeom prst="rect">
            <a:avLst/>
          </a:prstGeom>
        </p:spPr>
        <p:txBody>
          <a:bodyPr vert="horz" lIns="91413" tIns="45708" rIns="91413" bIns="45708" rtlCol="0" anchor="ctr"/>
          <a:lstStyle>
            <a:lvl1pPr algn="r">
              <a:defRPr lang="pt-BR" sz="1200" smtClean="0">
                <a:solidFill>
                  <a:srgbClr val="FAB900"/>
                </a:solidFill>
                <a:latin typeface="Verdana"/>
                <a:cs typeface="Verdana"/>
              </a:defRPr>
            </a:lvl1pPr>
          </a:lstStyle>
          <a:p>
            <a:fld id="{45E1CD6A-3B87-4D97-ADBC-0D3947A19743}" type="slidenum">
              <a:rPr lang="pt-BR" smtClean="0"/>
              <a:pPr/>
              <a:t>‹nº›</a:t>
            </a:fld>
            <a:endParaRPr lang="pt-BR" dirty="0"/>
          </a:p>
        </p:txBody>
      </p:sp>
      <p:sp>
        <p:nvSpPr>
          <p:cNvPr id="5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480787" y="1127732"/>
            <a:ext cx="8215606" cy="3158151"/>
          </a:xfrm>
          <a:prstGeom prst="rect">
            <a:avLst/>
          </a:prstGeom>
        </p:spPr>
        <p:txBody>
          <a:bodyPr/>
          <a:lstStyle>
            <a:lvl1pPr>
              <a:lnSpc>
                <a:spcPct val="130000"/>
              </a:lnSpc>
              <a:defRPr>
                <a:solidFill>
                  <a:schemeClr val="tx1"/>
                </a:solidFill>
                <a:latin typeface="Neo Sans Pro"/>
                <a:cs typeface="Neo Sans Pro"/>
              </a:defRPr>
            </a:lvl1pPr>
            <a:lvl2pPr>
              <a:lnSpc>
                <a:spcPct val="130000"/>
              </a:lnSpc>
              <a:defRPr sz="1100">
                <a:solidFill>
                  <a:schemeClr val="tx1"/>
                </a:solidFill>
                <a:latin typeface="Neo Sans Pro"/>
                <a:cs typeface="Neo Sans Pro"/>
              </a:defRPr>
            </a:lvl2pPr>
            <a:lvl3pPr>
              <a:lnSpc>
                <a:spcPct val="130000"/>
              </a:lnSpc>
              <a:defRPr sz="1100">
                <a:solidFill>
                  <a:schemeClr val="tx1"/>
                </a:solidFill>
                <a:latin typeface="Neo Sans Pro"/>
                <a:cs typeface="Neo Sans Pro"/>
              </a:defRPr>
            </a:lvl3pPr>
            <a:lvl4pPr>
              <a:lnSpc>
                <a:spcPct val="130000"/>
              </a:lnSpc>
              <a:defRPr sz="1050">
                <a:solidFill>
                  <a:schemeClr val="tx1"/>
                </a:solidFill>
                <a:latin typeface="Neo Sans Pro"/>
                <a:cs typeface="Neo Sans Pro"/>
              </a:defRPr>
            </a:lvl4pPr>
            <a:lvl5pPr>
              <a:lnSpc>
                <a:spcPct val="130000"/>
              </a:lnSpc>
              <a:defRPr sz="1050">
                <a:solidFill>
                  <a:schemeClr val="tx1"/>
                </a:solidFill>
                <a:latin typeface="Neo Sans Pro"/>
                <a:cs typeface="Neo Sans Pro"/>
              </a:defRPr>
            </a:lvl5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sz="quarter" idx="11" hasCustomPrompt="1"/>
          </p:nvPr>
        </p:nvSpPr>
        <p:spPr>
          <a:xfrm>
            <a:off x="481013" y="571654"/>
            <a:ext cx="8215312" cy="281914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>
              <a:buNone/>
              <a:defRPr sz="1400" baseline="0">
                <a:solidFill>
                  <a:schemeClr val="tx1"/>
                </a:solidFill>
                <a:latin typeface="Neo Sans Pro" panose="020B050403050404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pt-BR" dirty="0" smtClean="0"/>
              <a:t>subtítulo horizontal do slide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619908104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m branco - sem pagin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109938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si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441E2-212D-4D20-8DAE-02BC14642C64}" type="slidenum">
              <a:rPr lang="pt-BR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" name="Retângulo 1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4979213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apa Webn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050" y="-47427"/>
            <a:ext cx="9455419" cy="5318673"/>
          </a:xfrm>
          <a:prstGeom prst="rect">
            <a:avLst/>
          </a:prstGeom>
        </p:spPr>
      </p:pic>
      <p:sp>
        <p:nvSpPr>
          <p:cNvPr id="8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4329953" y="1166170"/>
            <a:ext cx="4359560" cy="3217571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>
              <a:lnSpc>
                <a:spcPct val="100000"/>
              </a:lnSpc>
              <a:defRPr sz="4400" baseline="0">
                <a:solidFill>
                  <a:schemeClr val="bg2"/>
                </a:solidFill>
                <a:latin typeface="Dosis ExtraLight"/>
                <a:cs typeface="Dosis ExtraLight"/>
              </a:defRPr>
            </a:lvl1pPr>
          </a:lstStyle>
          <a:p>
            <a:r>
              <a:rPr lang="pt-BR" dirty="0" smtClean="0"/>
              <a:t>ADICIONE O TÍTULO</a:t>
            </a:r>
            <a:endParaRPr lang="pt-BR" dirty="0"/>
          </a:p>
        </p:txBody>
      </p:sp>
      <p:pic>
        <p:nvPicPr>
          <p:cNvPr id="6" name="Imagem 5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560040" y="4600798"/>
            <a:ext cx="2606993" cy="4533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4596164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3" descr="linx_abreA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9006" y="0"/>
            <a:ext cx="9222013" cy="5212206"/>
          </a:xfrm>
          <a:prstGeom prst="rect">
            <a:avLst/>
          </a:prstGeom>
          <a:ln>
            <a:solidFill>
              <a:srgbClr val="5A2D91"/>
            </a:solidFill>
          </a:ln>
        </p:spPr>
      </p:pic>
      <p:pic>
        <p:nvPicPr>
          <p:cNvPr id="5" name="Imagem 4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9764" y="863628"/>
            <a:ext cx="2030287" cy="1396327"/>
          </a:xfrm>
          <a:prstGeom prst="rect">
            <a:avLst/>
          </a:prstGeom>
        </p:spPr>
      </p:pic>
      <p:cxnSp>
        <p:nvCxnSpPr>
          <p:cNvPr id="8" name="Straight Connector 5"/>
          <p:cNvCxnSpPr/>
          <p:nvPr userDrawn="1"/>
        </p:nvCxnSpPr>
        <p:spPr>
          <a:xfrm>
            <a:off x="-47390" y="1838486"/>
            <a:ext cx="985582" cy="985582"/>
          </a:xfrm>
          <a:prstGeom prst="line">
            <a:avLst/>
          </a:prstGeom>
          <a:ln w="12700" cmpd="sng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415210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Header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linx_abreA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9006" y="0"/>
            <a:ext cx="9222013" cy="5212206"/>
          </a:xfrm>
          <a:prstGeom prst="rect">
            <a:avLst/>
          </a:prstGeom>
          <a:ln>
            <a:solidFill>
              <a:srgbClr val="5A2D91"/>
            </a:solidFill>
          </a:ln>
        </p:spPr>
      </p:pic>
      <p:cxnSp>
        <p:nvCxnSpPr>
          <p:cNvPr id="5" name="Straight Connector 4"/>
          <p:cNvCxnSpPr/>
          <p:nvPr/>
        </p:nvCxnSpPr>
        <p:spPr>
          <a:xfrm>
            <a:off x="7952129" y="3942322"/>
            <a:ext cx="1269884" cy="1269884"/>
          </a:xfrm>
          <a:prstGeom prst="line">
            <a:avLst/>
          </a:prstGeom>
          <a:ln w="12700" cmpd="sng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>
          <a:xfrm>
            <a:off x="704529" y="1284270"/>
            <a:ext cx="6264695" cy="2736304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10000"/>
              </a:lnSpc>
              <a:defRPr sz="5400" baseline="0">
                <a:solidFill>
                  <a:srgbClr val="FFB900"/>
                </a:solidFill>
              </a:defRPr>
            </a:lvl1pPr>
          </a:lstStyle>
          <a:p>
            <a:r>
              <a:rPr lang="en-US" dirty="0" smtClean="0"/>
              <a:t>Clique </a:t>
            </a:r>
            <a:r>
              <a:rPr lang="en-US" dirty="0" err="1" smtClean="0"/>
              <a:t>para</a:t>
            </a:r>
            <a:r>
              <a:rPr lang="en-US" dirty="0" smtClean="0"/>
              <a:t> </a:t>
            </a:r>
            <a:r>
              <a:rPr lang="en-US" dirty="0" err="1" smtClean="0"/>
              <a:t>editar</a:t>
            </a:r>
            <a:r>
              <a:rPr lang="en-US" dirty="0" smtClean="0"/>
              <a:t> </a:t>
            </a:r>
            <a:br>
              <a:rPr lang="en-US" dirty="0" smtClean="0"/>
            </a:br>
            <a:r>
              <a:rPr lang="en-US" dirty="0" smtClean="0"/>
              <a:t>o </a:t>
            </a:r>
            <a:r>
              <a:rPr lang="en-US" dirty="0" err="1" smtClean="0"/>
              <a:t>título</a:t>
            </a:r>
            <a:r>
              <a:rPr lang="en-US" dirty="0" smtClean="0"/>
              <a:t> da </a:t>
            </a:r>
            <a:r>
              <a:rPr lang="en-US" dirty="0" err="1" smtClean="0"/>
              <a:t>abertura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3890550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ângulo com Canto Aparado do Mesmo Lado 2"/>
          <p:cNvSpPr/>
          <p:nvPr/>
        </p:nvSpPr>
        <p:spPr>
          <a:xfrm>
            <a:off x="-47390" y="-89522"/>
            <a:ext cx="9260216" cy="5322544"/>
          </a:xfrm>
          <a:prstGeom prst="snip2SameRect">
            <a:avLst>
              <a:gd name="adj1" fmla="val 0"/>
              <a:gd name="adj2" fmla="val 0"/>
            </a:avLst>
          </a:prstGeom>
          <a:solidFill>
            <a:srgbClr val="5A2D91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cxnSp>
        <p:nvCxnSpPr>
          <p:cNvPr id="6" name="Straight Connector 5"/>
          <p:cNvCxnSpPr/>
          <p:nvPr/>
        </p:nvCxnSpPr>
        <p:spPr>
          <a:xfrm>
            <a:off x="-47390" y="1838486"/>
            <a:ext cx="985582" cy="985582"/>
          </a:xfrm>
          <a:prstGeom prst="line">
            <a:avLst/>
          </a:prstGeom>
          <a:ln w="12700" cmpd="sng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1469898" y="2516084"/>
            <a:ext cx="7226493" cy="1296144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>
              <a:lnSpc>
                <a:spcPct val="100000"/>
              </a:lnSpc>
              <a:defRPr sz="4400" baseline="0">
                <a:solidFill>
                  <a:srgbClr val="FFB900"/>
                </a:solidFill>
                <a:latin typeface="Dosis ExtraLight"/>
                <a:cs typeface="Dosis ExtraLight"/>
              </a:defRPr>
            </a:lvl1pPr>
          </a:lstStyle>
          <a:p>
            <a:r>
              <a:rPr lang="pt-BR" dirty="0" smtClean="0"/>
              <a:t>ADICIONE O TÍTULO</a:t>
            </a:r>
            <a:endParaRPr lang="pt-BR" dirty="0"/>
          </a:p>
        </p:txBody>
      </p:sp>
      <p:sp>
        <p:nvSpPr>
          <p:cNvPr id="10" name="Text Placeholder 5"/>
          <p:cNvSpPr>
            <a:spLocks noGrp="1"/>
          </p:cNvSpPr>
          <p:nvPr>
            <p:ph type="body" sz="quarter" idx="10" hasCustomPrompt="1"/>
          </p:nvPr>
        </p:nvSpPr>
        <p:spPr>
          <a:xfrm>
            <a:off x="1469477" y="4028624"/>
            <a:ext cx="7226914" cy="647700"/>
          </a:xfrm>
          <a:prstGeom prst="rect">
            <a:avLst/>
          </a:prstGeom>
        </p:spPr>
        <p:txBody>
          <a:bodyPr>
            <a:normAutofit/>
          </a:bodyPr>
          <a:lstStyle>
            <a:lvl1pPr marL="0" marR="0" indent="0" algn="l" defTabSz="91412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 b="0" i="0" baseline="0">
                <a:solidFill>
                  <a:srgbClr val="FFFFFF"/>
                </a:solidFill>
                <a:latin typeface="Dosis Bold"/>
                <a:cs typeface="Dosis Bold"/>
              </a:defRPr>
            </a:lvl1pPr>
          </a:lstStyle>
          <a:p>
            <a:pPr marL="0" marR="0" lvl="0" indent="0" algn="l" defTabSz="91412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err="1" smtClean="0"/>
              <a:t>adicione</a:t>
            </a:r>
            <a:r>
              <a:rPr lang="en-US" dirty="0" smtClean="0"/>
              <a:t> o sub </a:t>
            </a:r>
            <a:r>
              <a:rPr lang="en-US" dirty="0" err="1" smtClean="0"/>
              <a:t>título</a:t>
            </a:r>
            <a:endParaRPr lang="en-US" dirty="0"/>
          </a:p>
        </p:txBody>
      </p:sp>
      <p:pic>
        <p:nvPicPr>
          <p:cNvPr id="7" name="Imagem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3916" y="800205"/>
            <a:ext cx="2170010" cy="1535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4058730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Section Header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tângulo com Canto Aparado do Mesmo Lado 5"/>
          <p:cNvSpPr/>
          <p:nvPr/>
        </p:nvSpPr>
        <p:spPr>
          <a:xfrm>
            <a:off x="-47390" y="-68826"/>
            <a:ext cx="9260216" cy="5322544"/>
          </a:xfrm>
          <a:prstGeom prst="snip2SameRect">
            <a:avLst>
              <a:gd name="adj1" fmla="val 0"/>
              <a:gd name="adj2" fmla="val 0"/>
            </a:avLst>
          </a:prstGeom>
          <a:solidFill>
            <a:srgbClr val="5A2D91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cxnSp>
        <p:nvCxnSpPr>
          <p:cNvPr id="5" name="Straight Connector 4"/>
          <p:cNvCxnSpPr/>
          <p:nvPr/>
        </p:nvCxnSpPr>
        <p:spPr>
          <a:xfrm>
            <a:off x="7952129" y="3942322"/>
            <a:ext cx="1269884" cy="1269884"/>
          </a:xfrm>
          <a:prstGeom prst="line">
            <a:avLst/>
          </a:prstGeom>
          <a:ln w="12700" cmpd="sng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>
          <a:xfrm>
            <a:off x="704529" y="1284270"/>
            <a:ext cx="6264695" cy="2736304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10000"/>
              </a:lnSpc>
              <a:defRPr sz="5400" baseline="0">
                <a:solidFill>
                  <a:srgbClr val="FFB900"/>
                </a:solidFill>
              </a:defRPr>
            </a:lvl1pPr>
          </a:lstStyle>
          <a:p>
            <a:r>
              <a:rPr lang="en-US" dirty="0" smtClean="0"/>
              <a:t>Clique </a:t>
            </a:r>
            <a:r>
              <a:rPr lang="en-US" dirty="0" err="1" smtClean="0"/>
              <a:t>para</a:t>
            </a:r>
            <a:r>
              <a:rPr lang="en-US" dirty="0" smtClean="0"/>
              <a:t> </a:t>
            </a:r>
            <a:r>
              <a:rPr lang="en-US" dirty="0" err="1" smtClean="0"/>
              <a:t>editar</a:t>
            </a:r>
            <a:r>
              <a:rPr lang="en-US" dirty="0" smtClean="0"/>
              <a:t> </a:t>
            </a:r>
            <a:br>
              <a:rPr lang="en-US" dirty="0" smtClean="0"/>
            </a:br>
            <a:r>
              <a:rPr lang="en-US" dirty="0" smtClean="0"/>
              <a:t>o </a:t>
            </a:r>
            <a:r>
              <a:rPr lang="en-US" dirty="0" err="1" smtClean="0"/>
              <a:t>título</a:t>
            </a:r>
            <a:r>
              <a:rPr lang="en-US" dirty="0" smtClean="0"/>
              <a:t> da </a:t>
            </a:r>
            <a:r>
              <a:rPr lang="en-US" dirty="0" err="1" smtClean="0"/>
              <a:t>abertura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066078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2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tângulo com Canto Aparado do Mesmo Lado 8"/>
          <p:cNvSpPr/>
          <p:nvPr/>
        </p:nvSpPr>
        <p:spPr>
          <a:xfrm>
            <a:off x="0" y="-89522"/>
            <a:ext cx="9260216" cy="5322544"/>
          </a:xfrm>
          <a:prstGeom prst="snip2SameRect">
            <a:avLst>
              <a:gd name="adj1" fmla="val 0"/>
              <a:gd name="adj2" fmla="val 0"/>
            </a:avLst>
          </a:prstGeom>
          <a:solidFill>
            <a:srgbClr val="5A2D91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11" name="Imagem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753" y="4486153"/>
            <a:ext cx="719068" cy="719068"/>
          </a:xfrm>
          <a:prstGeom prst="rect">
            <a:avLst/>
          </a:prstGeom>
        </p:spPr>
      </p:pic>
      <p:cxnSp>
        <p:nvCxnSpPr>
          <p:cNvPr id="8" name="Straight Connector 7"/>
          <p:cNvCxnSpPr/>
          <p:nvPr/>
        </p:nvCxnSpPr>
        <p:spPr>
          <a:xfrm>
            <a:off x="-47390" y="369592"/>
            <a:ext cx="473837" cy="473837"/>
          </a:xfrm>
          <a:prstGeom prst="line">
            <a:avLst/>
          </a:prstGeom>
          <a:ln w="12700" cmpd="sng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480786" y="368617"/>
            <a:ext cx="5319813" cy="398994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pt-BR" dirty="0" smtClean="0"/>
              <a:t>Título horizontal do slide</a:t>
            </a:r>
            <a:endParaRPr lang="pt-BR" dirty="0"/>
          </a:p>
        </p:txBody>
      </p:sp>
      <p:sp>
        <p:nvSpPr>
          <p:cNvPr id="6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480787" y="1127732"/>
            <a:ext cx="8215606" cy="3158151"/>
          </a:xfrm>
          <a:prstGeom prst="rect">
            <a:avLst/>
          </a:prstGeom>
        </p:spPr>
        <p:txBody>
          <a:bodyPr/>
          <a:lstStyle>
            <a:lvl1pPr>
              <a:lnSpc>
                <a:spcPct val="130000"/>
              </a:lnSpc>
              <a:defRPr>
                <a:solidFill>
                  <a:srgbClr val="FFFFFF"/>
                </a:solidFill>
                <a:latin typeface="Neo Sans Pro"/>
                <a:cs typeface="Neo Sans Pro"/>
              </a:defRPr>
            </a:lvl1pPr>
            <a:lvl2pPr>
              <a:lnSpc>
                <a:spcPct val="130000"/>
              </a:lnSpc>
              <a:defRPr sz="1100">
                <a:solidFill>
                  <a:srgbClr val="FFFFFF"/>
                </a:solidFill>
                <a:latin typeface="Neo Sans Pro"/>
                <a:cs typeface="Neo Sans Pro"/>
              </a:defRPr>
            </a:lvl2pPr>
            <a:lvl3pPr>
              <a:lnSpc>
                <a:spcPct val="130000"/>
              </a:lnSpc>
              <a:defRPr sz="1100">
                <a:solidFill>
                  <a:srgbClr val="FFFFFF"/>
                </a:solidFill>
                <a:latin typeface="Neo Sans Pro"/>
                <a:cs typeface="Neo Sans Pro"/>
              </a:defRPr>
            </a:lvl3pPr>
            <a:lvl4pPr>
              <a:lnSpc>
                <a:spcPct val="130000"/>
              </a:lnSpc>
              <a:defRPr sz="1050">
                <a:solidFill>
                  <a:srgbClr val="FFFFFF"/>
                </a:solidFill>
                <a:latin typeface="Neo Sans Pro"/>
                <a:cs typeface="Neo Sans Pro"/>
              </a:defRPr>
            </a:lvl4pPr>
            <a:lvl5pPr>
              <a:lnSpc>
                <a:spcPct val="130000"/>
              </a:lnSpc>
              <a:defRPr sz="1050">
                <a:solidFill>
                  <a:srgbClr val="FFFFFF"/>
                </a:solidFill>
                <a:latin typeface="Neo Sans Pro"/>
                <a:cs typeface="Neo Sans Pro"/>
              </a:defRPr>
            </a:lvl5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13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8177187" y="4873720"/>
            <a:ext cx="506505" cy="144016"/>
          </a:xfrm>
          <a:prstGeom prst="rect">
            <a:avLst/>
          </a:prstGeom>
        </p:spPr>
        <p:txBody>
          <a:bodyPr vert="horz" lIns="91413" tIns="45708" rIns="91413" bIns="45708" rtlCol="0" anchor="ctr"/>
          <a:lstStyle>
            <a:lvl1pPr algn="r">
              <a:defRPr lang="pt-BR" sz="1200" smtClean="0">
                <a:solidFill>
                  <a:srgbClr val="FAB900"/>
                </a:solidFill>
                <a:latin typeface="Verdana"/>
                <a:cs typeface="Verdana"/>
              </a:defRPr>
            </a:lvl1pPr>
          </a:lstStyle>
          <a:p>
            <a:fld id="{45E1CD6A-3B87-4D97-ADBC-0D3947A19743}" type="slidenum">
              <a:rPr lang="pt-BR" smtClean="0"/>
              <a:pPr/>
              <a:t>‹nº›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187522522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2B -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tângulo com Canto Aparado do Mesmo Lado 8"/>
          <p:cNvSpPr/>
          <p:nvPr/>
        </p:nvSpPr>
        <p:spPr>
          <a:xfrm>
            <a:off x="0" y="-89522"/>
            <a:ext cx="9260216" cy="5322544"/>
          </a:xfrm>
          <a:prstGeom prst="snip2SameRect">
            <a:avLst>
              <a:gd name="adj1" fmla="val 0"/>
              <a:gd name="adj2" fmla="val 0"/>
            </a:avLst>
          </a:prstGeom>
          <a:solidFill>
            <a:srgbClr val="5A2D91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11" name="Imagem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753" y="4486153"/>
            <a:ext cx="719068" cy="719068"/>
          </a:xfrm>
          <a:prstGeom prst="rect">
            <a:avLst/>
          </a:prstGeom>
        </p:spPr>
      </p:pic>
      <p:cxnSp>
        <p:nvCxnSpPr>
          <p:cNvPr id="8" name="Straight Connector 7"/>
          <p:cNvCxnSpPr/>
          <p:nvPr/>
        </p:nvCxnSpPr>
        <p:spPr>
          <a:xfrm>
            <a:off x="-47390" y="369592"/>
            <a:ext cx="473837" cy="473837"/>
          </a:xfrm>
          <a:prstGeom prst="line">
            <a:avLst/>
          </a:prstGeom>
          <a:ln w="12700" cmpd="sng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480786" y="170387"/>
            <a:ext cx="5319813" cy="398994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pt-BR" dirty="0" smtClean="0"/>
              <a:t>Título horizontal do slide</a:t>
            </a:r>
            <a:endParaRPr lang="pt-BR" dirty="0"/>
          </a:p>
        </p:txBody>
      </p:sp>
      <p:sp>
        <p:nvSpPr>
          <p:cNvPr id="6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480787" y="1127732"/>
            <a:ext cx="8215606" cy="3158151"/>
          </a:xfrm>
          <a:prstGeom prst="rect">
            <a:avLst/>
          </a:prstGeom>
        </p:spPr>
        <p:txBody>
          <a:bodyPr/>
          <a:lstStyle>
            <a:lvl1pPr>
              <a:lnSpc>
                <a:spcPct val="130000"/>
              </a:lnSpc>
              <a:defRPr>
                <a:solidFill>
                  <a:srgbClr val="FFFFFF"/>
                </a:solidFill>
                <a:latin typeface="Neo Sans Pro"/>
                <a:cs typeface="Neo Sans Pro"/>
              </a:defRPr>
            </a:lvl1pPr>
            <a:lvl2pPr>
              <a:lnSpc>
                <a:spcPct val="130000"/>
              </a:lnSpc>
              <a:defRPr sz="1100">
                <a:solidFill>
                  <a:srgbClr val="FFFFFF"/>
                </a:solidFill>
                <a:latin typeface="Neo Sans Pro"/>
                <a:cs typeface="Neo Sans Pro"/>
              </a:defRPr>
            </a:lvl2pPr>
            <a:lvl3pPr>
              <a:lnSpc>
                <a:spcPct val="130000"/>
              </a:lnSpc>
              <a:defRPr sz="1100">
                <a:solidFill>
                  <a:srgbClr val="FFFFFF"/>
                </a:solidFill>
                <a:latin typeface="Neo Sans Pro"/>
                <a:cs typeface="Neo Sans Pro"/>
              </a:defRPr>
            </a:lvl3pPr>
            <a:lvl4pPr>
              <a:lnSpc>
                <a:spcPct val="130000"/>
              </a:lnSpc>
              <a:defRPr sz="1050">
                <a:solidFill>
                  <a:srgbClr val="FFFFFF"/>
                </a:solidFill>
                <a:latin typeface="Neo Sans Pro"/>
                <a:cs typeface="Neo Sans Pro"/>
              </a:defRPr>
            </a:lvl4pPr>
            <a:lvl5pPr>
              <a:lnSpc>
                <a:spcPct val="130000"/>
              </a:lnSpc>
              <a:defRPr sz="1050">
                <a:solidFill>
                  <a:srgbClr val="FFFFFF"/>
                </a:solidFill>
                <a:latin typeface="Neo Sans Pro"/>
                <a:cs typeface="Neo Sans Pro"/>
              </a:defRPr>
            </a:lvl5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13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8177187" y="4873720"/>
            <a:ext cx="506505" cy="144016"/>
          </a:xfrm>
          <a:prstGeom prst="rect">
            <a:avLst/>
          </a:prstGeom>
        </p:spPr>
        <p:txBody>
          <a:bodyPr vert="horz" lIns="91413" tIns="45708" rIns="91413" bIns="45708" rtlCol="0" anchor="ctr"/>
          <a:lstStyle>
            <a:lvl1pPr algn="r">
              <a:defRPr lang="pt-BR" sz="1200" smtClean="0">
                <a:solidFill>
                  <a:srgbClr val="FAB900"/>
                </a:solidFill>
                <a:latin typeface="Verdana"/>
                <a:cs typeface="Verdana"/>
              </a:defRPr>
            </a:lvl1pPr>
          </a:lstStyle>
          <a:p>
            <a:fld id="{45E1CD6A-3B87-4D97-ADBC-0D3947A19743}" type="slidenum">
              <a:rPr lang="pt-BR" smtClean="0"/>
              <a:pPr/>
              <a:t>‹nº›</a:t>
            </a:fld>
            <a:endParaRPr lang="pt-BR" dirty="0"/>
          </a:p>
        </p:txBody>
      </p:sp>
      <p:sp>
        <p:nvSpPr>
          <p:cNvPr id="12" name="Espaço Reservado para Texto 2"/>
          <p:cNvSpPr>
            <a:spLocks noGrp="1"/>
          </p:cNvSpPr>
          <p:nvPr>
            <p:ph type="body" sz="quarter" idx="11" hasCustomPrompt="1"/>
          </p:nvPr>
        </p:nvSpPr>
        <p:spPr>
          <a:xfrm>
            <a:off x="481013" y="571654"/>
            <a:ext cx="8215312" cy="281914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>
              <a:buNone/>
              <a:defRPr sz="1400" baseline="0">
                <a:solidFill>
                  <a:schemeClr val="bg1"/>
                </a:solidFill>
                <a:latin typeface="Neo Sans Pro" panose="020B050403050404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pt-BR" dirty="0" smtClean="0"/>
              <a:t>subtítulo horizontal do slide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964125539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8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480786" y="548680"/>
            <a:ext cx="1657561" cy="792088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pt-BR" dirty="0" smtClean="0"/>
              <a:t>título vertical do slide</a:t>
            </a:r>
            <a:endParaRPr lang="pt-BR" dirty="0"/>
          </a:p>
        </p:txBody>
      </p:sp>
      <p:sp>
        <p:nvSpPr>
          <p:cNvPr id="10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8189887" y="4861291"/>
            <a:ext cx="506505" cy="144016"/>
          </a:xfrm>
          <a:prstGeom prst="rect">
            <a:avLst/>
          </a:prstGeom>
        </p:spPr>
        <p:txBody>
          <a:bodyPr vert="horz" lIns="91413" tIns="45708" rIns="91413" bIns="45708" rtlCol="0" anchor="ctr"/>
          <a:lstStyle>
            <a:lvl1pPr algn="r">
              <a:defRPr lang="pt-BR" sz="1200" smtClean="0">
                <a:solidFill>
                  <a:srgbClr val="FAB900"/>
                </a:solidFill>
                <a:latin typeface="Verdana"/>
                <a:cs typeface="Verdana"/>
              </a:defRPr>
            </a:lvl1pPr>
          </a:lstStyle>
          <a:p>
            <a:fld id="{45E1CD6A-3B87-4D97-ADBC-0D3947A19743}" type="slidenum">
              <a:rPr lang="pt-BR" smtClean="0"/>
              <a:pPr/>
              <a:t>‹nº›</a:t>
            </a:fld>
            <a:endParaRPr lang="pt-BR" dirty="0"/>
          </a:p>
        </p:txBody>
      </p:sp>
      <p:sp>
        <p:nvSpPr>
          <p:cNvPr id="11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360711" y="548680"/>
            <a:ext cx="6335681" cy="3737203"/>
          </a:xfrm>
        </p:spPr>
        <p:txBody>
          <a:bodyPr/>
          <a:lstStyle>
            <a:lvl1pPr>
              <a:lnSpc>
                <a:spcPct val="130000"/>
              </a:lnSpc>
              <a:defRPr>
                <a:solidFill>
                  <a:srgbClr val="FFFFFF"/>
                </a:solidFill>
              </a:defRPr>
            </a:lvl1pPr>
            <a:lvl2pPr>
              <a:lnSpc>
                <a:spcPct val="130000"/>
              </a:lnSpc>
              <a:defRPr sz="1200">
                <a:solidFill>
                  <a:srgbClr val="FFFFFF"/>
                </a:solidFill>
                <a:latin typeface="Verdana"/>
                <a:cs typeface="Verdana"/>
              </a:defRPr>
            </a:lvl2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</p:txBody>
      </p:sp>
    </p:spTree>
    <p:extLst>
      <p:ext uri="{BB962C8B-B14F-4D97-AF65-F5344CB8AC3E}">
        <p14:creationId xmlns:p14="http://schemas.microsoft.com/office/powerpoint/2010/main" val="12609403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  - pagin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com Canto Aparado do Mesmo Lado 3"/>
          <p:cNvSpPr/>
          <p:nvPr/>
        </p:nvSpPr>
        <p:spPr>
          <a:xfrm>
            <a:off x="0" y="-89522"/>
            <a:ext cx="9260216" cy="5322544"/>
          </a:xfrm>
          <a:prstGeom prst="snip2SameRect">
            <a:avLst>
              <a:gd name="adj1" fmla="val 0"/>
              <a:gd name="adj2" fmla="val 0"/>
            </a:avLst>
          </a:prstGeom>
          <a:solidFill>
            <a:srgbClr val="5A2D91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2" name="Imagem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753" y="4486153"/>
            <a:ext cx="719068" cy="719068"/>
          </a:xfrm>
          <a:prstGeom prst="rect">
            <a:avLst/>
          </a:prstGeom>
        </p:spPr>
      </p:pic>
      <p:cxnSp>
        <p:nvCxnSpPr>
          <p:cNvPr id="5" name="Straight Connector 5"/>
          <p:cNvCxnSpPr/>
          <p:nvPr/>
        </p:nvCxnSpPr>
        <p:spPr>
          <a:xfrm>
            <a:off x="-47390" y="1838486"/>
            <a:ext cx="985582" cy="985582"/>
          </a:xfrm>
          <a:prstGeom prst="line">
            <a:avLst/>
          </a:prstGeom>
          <a:ln w="12700" cmpd="sng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8177187" y="4873720"/>
            <a:ext cx="506505" cy="144016"/>
          </a:xfrm>
          <a:prstGeom prst="rect">
            <a:avLst/>
          </a:prstGeom>
        </p:spPr>
        <p:txBody>
          <a:bodyPr vert="horz" lIns="91413" tIns="45708" rIns="91413" bIns="45708" rtlCol="0" anchor="ctr"/>
          <a:lstStyle>
            <a:lvl1pPr algn="r">
              <a:defRPr lang="pt-BR" sz="1200" smtClean="0">
                <a:solidFill>
                  <a:srgbClr val="FAB900"/>
                </a:solidFill>
                <a:latin typeface="Verdana"/>
                <a:cs typeface="Verdana"/>
              </a:defRPr>
            </a:lvl1pPr>
          </a:lstStyle>
          <a:p>
            <a:fld id="{45E1CD6A-3B87-4D97-ADBC-0D3947A19743}" type="slidenum">
              <a:rPr lang="pt-BR" smtClean="0"/>
              <a:pPr/>
              <a:t>‹nº›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023351219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oleObject" Target="../embeddings/oleObject2.bin"/><Relationship Id="rId3" Type="http://schemas.openxmlformats.org/officeDocument/2006/relationships/slideLayout" Target="../slideLayouts/slideLayout3.xml"/><Relationship Id="rId21" Type="http://schemas.openxmlformats.org/officeDocument/2006/relationships/tags" Target="../tags/tag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vmlDrawing" Target="../drawings/vmlDrawing1.v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1.emf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oleObject" Target="../embeddings/oleObject1.bin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2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17"/>
          <p:cNvPicPr>
            <a:picLocks noChangeAspect="1"/>
          </p:cNvPicPr>
          <p:nvPr userDrawn="1"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graphicFrame>
        <p:nvGraphicFramePr>
          <p:cNvPr id="8" name="Objeto 7" hidden="1"/>
          <p:cNvGraphicFramePr>
            <a:graphicFrameLocks noChangeAspect="1"/>
          </p:cNvGraphicFramePr>
          <p:nvPr>
            <p:custDataLst>
              <p:tags r:id="rId21"/>
            </p:custDataLst>
            <p:extLst>
              <p:ext uri="{D42A27DB-BD31-4B8C-83A1-F6EECF244321}">
                <p14:modId xmlns:p14="http://schemas.microsoft.com/office/powerpoint/2010/main" val="2167409015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754" name="Slide do think-cell" r:id="rId23" imgW="421" imgH="420" progId="TCLayout.ActiveDocument.1">
                  <p:embed/>
                </p:oleObj>
              </mc:Choice>
              <mc:Fallback>
                <p:oleObj name="Slide do think-cell" r:id="rId23" imgW="421" imgH="42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Retângulo com Único Canto Aparado e Arredondado 10"/>
          <p:cNvSpPr/>
          <p:nvPr/>
        </p:nvSpPr>
        <p:spPr>
          <a:xfrm>
            <a:off x="0" y="-36905"/>
            <a:ext cx="9191390" cy="5251639"/>
          </a:xfrm>
          <a:prstGeom prst="snipRoundRect">
            <a:avLst>
              <a:gd name="adj1" fmla="val 0"/>
              <a:gd name="adj2" fmla="val 0"/>
            </a:avLst>
          </a:prstGeom>
          <a:solidFill>
            <a:schemeClr val="bg1"/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2" name="Espaço Reservado para Título 1"/>
          <p:cNvSpPr>
            <a:spLocks noGrp="1"/>
          </p:cNvSpPr>
          <p:nvPr>
            <p:ph type="title"/>
          </p:nvPr>
        </p:nvSpPr>
        <p:spPr>
          <a:xfrm>
            <a:off x="480786" y="548680"/>
            <a:ext cx="1657561" cy="792088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/>
          <a:p>
            <a:r>
              <a:rPr lang="pt-BR" dirty="0" smtClean="0"/>
              <a:t>Editar </a:t>
            </a:r>
            <a:br>
              <a:rPr lang="pt-BR" dirty="0" smtClean="0"/>
            </a:br>
            <a:r>
              <a:rPr lang="pt-BR" dirty="0" smtClean="0"/>
              <a:t>título</a:t>
            </a:r>
            <a:endParaRPr lang="pt-BR" dirty="0"/>
          </a:p>
        </p:txBody>
      </p:sp>
      <p:sp>
        <p:nvSpPr>
          <p:cNvPr id="1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2360711" y="548680"/>
            <a:ext cx="6335681" cy="4080470"/>
          </a:xfrm>
          <a:prstGeom prst="rect">
            <a:avLst/>
          </a:prstGeom>
        </p:spPr>
        <p:txBody>
          <a:bodyPr vert="horz" lIns="91413" tIns="45708" rIns="91413" bIns="45708" rtlCol="0">
            <a:normAutofit/>
          </a:bodyPr>
          <a:lstStyle/>
          <a:p>
            <a:pPr lvl="0"/>
            <a:r>
              <a:rPr lang="pt-BR" dirty="0" smtClean="0"/>
              <a:t>Clique para editar o texto</a:t>
            </a:r>
          </a:p>
        </p:txBody>
      </p:sp>
      <p:cxnSp>
        <p:nvCxnSpPr>
          <p:cNvPr id="16" name="Straight Connector 5"/>
          <p:cNvCxnSpPr/>
          <p:nvPr/>
        </p:nvCxnSpPr>
        <p:spPr>
          <a:xfrm>
            <a:off x="-47390" y="369592"/>
            <a:ext cx="473837" cy="473837"/>
          </a:xfrm>
          <a:prstGeom prst="line">
            <a:avLst/>
          </a:prstGeom>
          <a:ln w="12700" cmpd="sng">
            <a:solidFill>
              <a:srgbClr val="5A2D9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7" name="Imagem 16"/>
          <p:cNvPicPr>
            <a:picLocks noChangeAspect="1"/>
          </p:cNvPicPr>
          <p:nvPr/>
        </p:nvPicPr>
        <p:blipFill>
          <a:blip r:embed="rId2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3225" y="4691091"/>
            <a:ext cx="553050" cy="326645"/>
          </a:xfrm>
          <a:prstGeom prst="rect">
            <a:avLst/>
          </a:prstGeom>
        </p:spPr>
      </p:pic>
      <p:sp>
        <p:nvSpPr>
          <p:cNvPr id="18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8177187" y="4873720"/>
            <a:ext cx="506505" cy="144016"/>
          </a:xfrm>
          <a:prstGeom prst="rect">
            <a:avLst/>
          </a:prstGeom>
        </p:spPr>
        <p:txBody>
          <a:bodyPr vert="horz" lIns="91413" tIns="45708" rIns="91413" bIns="45708" rtlCol="0" anchor="ctr"/>
          <a:lstStyle>
            <a:lvl1pPr algn="r">
              <a:defRPr lang="pt-BR" sz="1200" smtClean="0">
                <a:solidFill>
                  <a:srgbClr val="FAB900"/>
                </a:solidFill>
                <a:latin typeface="Verdana"/>
                <a:cs typeface="Verdana"/>
              </a:defRPr>
            </a:lvl1pPr>
          </a:lstStyle>
          <a:p>
            <a:fld id="{45E1CD6A-3B87-4D97-ADBC-0D3947A19743}" type="slidenum">
              <a:rPr lang="pt-BR" smtClean="0"/>
              <a:pPr/>
              <a:t>‹nº›</a:t>
            </a:fld>
            <a:endParaRPr lang="pt-BR" dirty="0"/>
          </a:p>
        </p:txBody>
      </p:sp>
      <p:graphicFrame>
        <p:nvGraphicFramePr>
          <p:cNvPr id="9" name="Objeto 8" hidden="1"/>
          <p:cNvGraphicFramePr>
            <a:graphicFrameLocks noChangeAspect="1"/>
          </p:cNvGraphicFramePr>
          <p:nvPr userDrawn="1">
            <p:extLst>
              <p:ext uri="{D42A27DB-BD31-4B8C-83A1-F6EECF244321}">
                <p14:modId xmlns:p14="http://schemas.microsoft.com/office/powerpoint/2010/main" val="772731983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755" name="Slide do think-cell" r:id="rId26" imgW="421" imgH="420" progId="TCLayout.ActiveDocument.1">
                  <p:embed/>
                </p:oleObj>
              </mc:Choice>
              <mc:Fallback>
                <p:oleObj name="Slide do think-cell" r:id="rId26" imgW="421" imgH="42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083639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470" r:id="rId1"/>
    <p:sldLayoutId id="2147493500" r:id="rId2"/>
    <p:sldLayoutId id="2147493475" r:id="rId3"/>
    <p:sldLayoutId id="2147493472" r:id="rId4"/>
    <p:sldLayoutId id="2147493476" r:id="rId5"/>
    <p:sldLayoutId id="2147493478" r:id="rId6"/>
    <p:sldLayoutId id="2147493498" r:id="rId7"/>
    <p:sldLayoutId id="2147493499" r:id="rId8"/>
    <p:sldLayoutId id="2147493481" r:id="rId9"/>
    <p:sldLayoutId id="2147493480" r:id="rId10"/>
    <p:sldLayoutId id="2147493483" r:id="rId11"/>
    <p:sldLayoutId id="2147493484" r:id="rId12"/>
    <p:sldLayoutId id="2147493485" r:id="rId13"/>
    <p:sldLayoutId id="2147493489" r:id="rId14"/>
    <p:sldLayoutId id="2147493488" r:id="rId15"/>
    <p:sldLayoutId id="2147493467" r:id="rId16"/>
    <p:sldLayoutId id="2147493468" r:id="rId17"/>
    <p:sldLayoutId id="2147493501" r:id="rId18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457200" rtl="0" eaLnBrk="1" latinLnBrk="0" hangingPunct="1">
        <a:spcBef>
          <a:spcPct val="0"/>
        </a:spcBef>
        <a:buNone/>
        <a:defRPr sz="2000" kern="1200">
          <a:solidFill>
            <a:schemeClr val="bg2"/>
          </a:solidFill>
          <a:latin typeface="Dosis Bold"/>
          <a:ea typeface="+mj-ea"/>
          <a:cs typeface="Dosis Bold"/>
        </a:defRPr>
      </a:lvl1pPr>
    </p:titleStyle>
    <p:bodyStyle>
      <a:lvl1pPr marL="342900" indent="-342900" algn="l" defTabSz="457200" rtl="0" eaLnBrk="1" latinLnBrk="0" hangingPunct="1">
        <a:lnSpc>
          <a:spcPct val="130000"/>
        </a:lnSpc>
        <a:spcBef>
          <a:spcPct val="20000"/>
        </a:spcBef>
        <a:buFont typeface="Arial"/>
        <a:buChar char="•"/>
        <a:defRPr sz="1300" b="0" i="0" kern="1200">
          <a:solidFill>
            <a:schemeClr val="bg1"/>
          </a:solidFill>
          <a:latin typeface="Neo Sans Pro"/>
          <a:ea typeface="+mn-ea"/>
          <a:cs typeface="Neo Sans Pro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1300" kern="1200">
          <a:solidFill>
            <a:schemeClr val="bg1"/>
          </a:solidFill>
          <a:latin typeface="Neo Sans Pro"/>
          <a:ea typeface="+mn-ea"/>
          <a:cs typeface="Neo Sans Pro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1.xml"/><Relationship Id="rId3" Type="http://schemas.openxmlformats.org/officeDocument/2006/relationships/image" Target="../media/image16.png"/><Relationship Id="rId7" Type="http://schemas.openxmlformats.org/officeDocument/2006/relationships/diagramQuickStyle" Target="../diagrams/quickStyle1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4.xml"/><Relationship Id="rId6" Type="http://schemas.openxmlformats.org/officeDocument/2006/relationships/diagramLayout" Target="../diagrams/layout1.xml"/><Relationship Id="rId5" Type="http://schemas.openxmlformats.org/officeDocument/2006/relationships/diagramData" Target="../diagrams/data1.xml"/><Relationship Id="rId4" Type="http://schemas.openxmlformats.org/officeDocument/2006/relationships/image" Target="../media/image17.png"/><Relationship Id="rId9" Type="http://schemas.microsoft.com/office/2007/relationships/diagramDrawing" Target="../diagrams/drawing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gi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/>
          <p:cNvSpPr>
            <a:spLocks noGrp="1"/>
          </p:cNvSpPr>
          <p:nvPr>
            <p:ph type="title"/>
          </p:nvPr>
        </p:nvSpPr>
        <p:spPr>
          <a:xfrm>
            <a:off x="4329953" y="2602041"/>
            <a:ext cx="4359560" cy="1528781"/>
          </a:xfrm>
        </p:spPr>
        <p:txBody>
          <a:bodyPr/>
          <a:lstStyle/>
          <a:p>
            <a:r>
              <a:rPr lang="pt-BR" b="1" dirty="0" err="1" smtClean="0"/>
              <a:t>Dashboard</a:t>
            </a:r>
            <a:r>
              <a:rPr lang="pt-BR" b="1" dirty="0"/>
              <a:t> </a:t>
            </a:r>
            <a:r>
              <a:rPr lang="pt-BR" b="1" dirty="0" smtClean="0"/>
              <a:t>Financeiro v2</a:t>
            </a:r>
            <a:r>
              <a:rPr lang="pt-BR" dirty="0" smtClean="0"/>
              <a:t/>
            </a:r>
            <a:br>
              <a:rPr lang="pt-BR" dirty="0" smtClean="0"/>
            </a:br>
            <a:endParaRPr lang="pt-BR" b="1" dirty="0"/>
          </a:p>
        </p:txBody>
      </p:sp>
    </p:spTree>
    <p:extLst>
      <p:ext uri="{BB962C8B-B14F-4D97-AF65-F5344CB8AC3E}">
        <p14:creationId xmlns:p14="http://schemas.microsoft.com/office/powerpoint/2010/main" val="191984830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>
            <a:spLocks noGrp="1"/>
          </p:cNvSpPr>
          <p:nvPr>
            <p:ph type="title"/>
          </p:nvPr>
        </p:nvSpPr>
        <p:spPr>
          <a:xfrm>
            <a:off x="4585068" y="857277"/>
            <a:ext cx="5461630" cy="1296144"/>
          </a:xfrm>
        </p:spPr>
        <p:txBody>
          <a:bodyPr/>
          <a:lstStyle/>
          <a:p>
            <a:r>
              <a:rPr lang="pt-BR" b="1" dirty="0" smtClean="0"/>
              <a:t>Obrigado</a:t>
            </a:r>
            <a:endParaRPr lang="pt-BR" b="1" dirty="0"/>
          </a:p>
        </p:txBody>
      </p:sp>
      <p:sp>
        <p:nvSpPr>
          <p:cNvPr id="5" name="Espaço Reservado para Texto 2"/>
          <p:cNvSpPr txBox="1">
            <a:spLocks/>
          </p:cNvSpPr>
          <p:nvPr/>
        </p:nvSpPr>
        <p:spPr>
          <a:xfrm>
            <a:off x="4516974" y="1746759"/>
            <a:ext cx="5461630" cy="647700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Char char="•"/>
              <a:defRPr sz="1300" b="0" i="0" kern="1200">
                <a:solidFill>
                  <a:schemeClr val="bg1"/>
                </a:solidFill>
                <a:latin typeface="Neo Sans Pro"/>
                <a:ea typeface="+mn-ea"/>
                <a:cs typeface="Neo Sans Pro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300" kern="1200">
                <a:solidFill>
                  <a:schemeClr val="bg1"/>
                </a:solidFill>
                <a:latin typeface="Neo Sans Pro"/>
                <a:ea typeface="+mn-ea"/>
                <a:cs typeface="Neo Sans Pro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t-BR" sz="2000" dirty="0">
                <a:solidFill>
                  <a:schemeClr val="accent2"/>
                </a:solidFill>
              </a:rPr>
              <a:t> </a:t>
            </a:r>
            <a:r>
              <a:rPr lang="pt-BR" sz="2000" dirty="0" smtClean="0">
                <a:solidFill>
                  <a:schemeClr val="accent2"/>
                </a:solidFill>
              </a:rPr>
              <a:t>Joni Kohlbach Fleith</a:t>
            </a:r>
          </a:p>
          <a:p>
            <a:pPr marL="0" indent="0">
              <a:buNone/>
            </a:pPr>
            <a:r>
              <a:rPr lang="pt-BR" sz="2000" dirty="0" smtClean="0">
                <a:solidFill>
                  <a:schemeClr val="accent2"/>
                </a:solidFill>
              </a:rPr>
              <a:t>       </a:t>
            </a:r>
            <a:r>
              <a:rPr lang="pt-BR" sz="2000" dirty="0" smtClean="0">
                <a:solidFill>
                  <a:srgbClr val="0070C0"/>
                </a:solidFill>
              </a:rPr>
              <a:t>joni.Fleith@linx.com.br</a:t>
            </a:r>
          </a:p>
          <a:p>
            <a:pPr marL="0" indent="0">
              <a:buNone/>
            </a:pPr>
            <a:r>
              <a:rPr lang="pt-BR" sz="2000" dirty="0" smtClean="0">
                <a:solidFill>
                  <a:schemeClr val="accent2"/>
                </a:solidFill>
              </a:rPr>
              <a:t>   </a:t>
            </a:r>
            <a:endParaRPr lang="pt-BR" sz="2000" dirty="0">
              <a:solidFill>
                <a:schemeClr val="accent2"/>
              </a:solidFill>
            </a:endParaRPr>
          </a:p>
        </p:txBody>
      </p:sp>
      <p:sp>
        <p:nvSpPr>
          <p:cNvPr id="9" name="Espaço Reservado para Texto 2"/>
          <p:cNvSpPr txBox="1">
            <a:spLocks/>
          </p:cNvSpPr>
          <p:nvPr/>
        </p:nvSpPr>
        <p:spPr>
          <a:xfrm>
            <a:off x="4516974" y="2719053"/>
            <a:ext cx="5461630" cy="647700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Char char="•"/>
              <a:defRPr sz="1300" b="0" i="0" kern="1200">
                <a:solidFill>
                  <a:schemeClr val="bg1"/>
                </a:solidFill>
                <a:latin typeface="Neo Sans Pro"/>
                <a:ea typeface="+mn-ea"/>
                <a:cs typeface="Neo Sans Pro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300" kern="1200">
                <a:solidFill>
                  <a:schemeClr val="bg1"/>
                </a:solidFill>
                <a:latin typeface="Neo Sans Pro"/>
                <a:ea typeface="+mn-ea"/>
                <a:cs typeface="Neo Sans Pro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t-BR" sz="2000" dirty="0">
                <a:solidFill>
                  <a:schemeClr val="accent2"/>
                </a:solidFill>
              </a:rPr>
              <a:t> </a:t>
            </a:r>
            <a:r>
              <a:rPr lang="pt-BR" sz="2000" dirty="0" smtClean="0">
                <a:solidFill>
                  <a:schemeClr val="accent2"/>
                </a:solidFill>
              </a:rPr>
              <a:t>João Pedro Vieira</a:t>
            </a:r>
          </a:p>
          <a:p>
            <a:pPr marL="0" indent="0">
              <a:buNone/>
            </a:pPr>
            <a:r>
              <a:rPr lang="pt-BR" sz="2000" dirty="0" smtClean="0">
                <a:solidFill>
                  <a:schemeClr val="accent2"/>
                </a:solidFill>
              </a:rPr>
              <a:t>       </a:t>
            </a:r>
            <a:r>
              <a:rPr lang="pt-BR" sz="2000" dirty="0" smtClean="0">
                <a:solidFill>
                  <a:srgbClr val="0070C0"/>
                </a:solidFill>
              </a:rPr>
              <a:t>joao.vieira@linx.com.br</a:t>
            </a:r>
          </a:p>
          <a:p>
            <a:pPr marL="0" indent="0">
              <a:buNone/>
            </a:pPr>
            <a:r>
              <a:rPr lang="pt-BR" sz="2000" dirty="0" smtClean="0">
                <a:solidFill>
                  <a:schemeClr val="accent2"/>
                </a:solidFill>
              </a:rPr>
              <a:t>   </a:t>
            </a:r>
            <a:endParaRPr lang="pt-BR" sz="2000" dirty="0">
              <a:solidFill>
                <a:schemeClr val="accent2"/>
              </a:solidFill>
            </a:endParaRPr>
          </a:p>
        </p:txBody>
      </p:sp>
      <p:sp>
        <p:nvSpPr>
          <p:cNvPr id="10" name="Espaço Reservado para Texto 2"/>
          <p:cNvSpPr txBox="1">
            <a:spLocks/>
          </p:cNvSpPr>
          <p:nvPr/>
        </p:nvSpPr>
        <p:spPr>
          <a:xfrm>
            <a:off x="4516974" y="3691347"/>
            <a:ext cx="5461630" cy="647700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Char char="•"/>
              <a:defRPr sz="1300" b="0" i="0" kern="1200">
                <a:solidFill>
                  <a:schemeClr val="bg1"/>
                </a:solidFill>
                <a:latin typeface="Neo Sans Pro"/>
                <a:ea typeface="+mn-ea"/>
                <a:cs typeface="Neo Sans Pro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300" kern="1200">
                <a:solidFill>
                  <a:schemeClr val="bg1"/>
                </a:solidFill>
                <a:latin typeface="Neo Sans Pro"/>
                <a:ea typeface="+mn-ea"/>
                <a:cs typeface="Neo Sans Pro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t-BR" sz="2000" dirty="0">
                <a:solidFill>
                  <a:schemeClr val="accent2"/>
                </a:solidFill>
              </a:rPr>
              <a:t> </a:t>
            </a:r>
            <a:r>
              <a:rPr lang="pt-BR" sz="2000" dirty="0" smtClean="0">
                <a:solidFill>
                  <a:schemeClr val="accent2"/>
                </a:solidFill>
              </a:rPr>
              <a:t>Gillian Stuart</a:t>
            </a:r>
          </a:p>
          <a:p>
            <a:pPr marL="0" indent="0">
              <a:buNone/>
            </a:pPr>
            <a:r>
              <a:rPr lang="pt-BR" sz="2000" dirty="0" smtClean="0">
                <a:solidFill>
                  <a:schemeClr val="accent2"/>
                </a:solidFill>
              </a:rPr>
              <a:t>       </a:t>
            </a:r>
            <a:r>
              <a:rPr lang="pt-BR" sz="2000" dirty="0" smtClean="0">
                <a:solidFill>
                  <a:srgbClr val="0070C0"/>
                </a:solidFill>
              </a:rPr>
              <a:t>gillian.stuart@linx.com.br</a:t>
            </a:r>
          </a:p>
          <a:p>
            <a:pPr marL="0" indent="0">
              <a:buNone/>
            </a:pPr>
            <a:r>
              <a:rPr lang="pt-BR" sz="2000" dirty="0" smtClean="0">
                <a:solidFill>
                  <a:schemeClr val="accent2"/>
                </a:solidFill>
              </a:rPr>
              <a:t>   </a:t>
            </a:r>
            <a:endParaRPr lang="pt-BR" sz="2000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460021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/>
          <p:cNvSpPr>
            <a:spLocks noGrp="1"/>
          </p:cNvSpPr>
          <p:nvPr>
            <p:ph type="title"/>
          </p:nvPr>
        </p:nvSpPr>
        <p:spPr>
          <a:xfrm>
            <a:off x="4329953" y="1330914"/>
            <a:ext cx="4891868" cy="919371"/>
          </a:xfrm>
        </p:spPr>
        <p:txBody>
          <a:bodyPr/>
          <a:lstStyle/>
          <a:p>
            <a:r>
              <a:rPr lang="pt-BR" sz="2800" b="1" dirty="0" smtClean="0"/>
              <a:t>Uma visão rápida e resumida sobre o </a:t>
            </a:r>
            <a:r>
              <a:rPr lang="pt-BR" sz="2800" b="1" dirty="0" err="1" smtClean="0"/>
              <a:t>DashBoard</a:t>
            </a:r>
            <a:r>
              <a:rPr lang="pt-BR" dirty="0" smtClean="0"/>
              <a:t/>
            </a:r>
            <a:br>
              <a:rPr lang="pt-BR" dirty="0" smtClean="0"/>
            </a:br>
            <a:endParaRPr lang="pt-BR" b="1" dirty="0"/>
          </a:p>
        </p:txBody>
      </p:sp>
      <p:sp>
        <p:nvSpPr>
          <p:cNvPr id="4" name="Título 2"/>
          <p:cNvSpPr txBox="1">
            <a:spLocks/>
          </p:cNvSpPr>
          <p:nvPr/>
        </p:nvSpPr>
        <p:spPr>
          <a:xfrm>
            <a:off x="4112702" y="145155"/>
            <a:ext cx="4359560" cy="804367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 algn="l" defTabSz="4572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4400" kern="1200" baseline="0">
                <a:solidFill>
                  <a:schemeClr val="bg2"/>
                </a:solidFill>
                <a:latin typeface="Dosis ExtraLight"/>
                <a:ea typeface="+mj-ea"/>
                <a:cs typeface="Dosis ExtraLight"/>
              </a:defRPr>
            </a:lvl1pPr>
          </a:lstStyle>
          <a:p>
            <a:r>
              <a:rPr lang="pt-BR" b="1" dirty="0" smtClean="0"/>
              <a:t>Objetivos</a:t>
            </a:r>
            <a:r>
              <a:rPr lang="pt-BR" dirty="0" smtClean="0"/>
              <a:t/>
            </a:r>
            <a:br>
              <a:rPr lang="pt-BR" dirty="0" smtClean="0"/>
            </a:br>
            <a:endParaRPr lang="pt-BR" b="1" dirty="0"/>
          </a:p>
        </p:txBody>
      </p:sp>
      <p:sp>
        <p:nvSpPr>
          <p:cNvPr id="5" name="Título 2"/>
          <p:cNvSpPr txBox="1">
            <a:spLocks/>
          </p:cNvSpPr>
          <p:nvPr/>
        </p:nvSpPr>
        <p:spPr>
          <a:xfrm>
            <a:off x="4329953" y="3184545"/>
            <a:ext cx="4891868" cy="919371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 algn="l" defTabSz="4572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4400" kern="1200" baseline="0">
                <a:solidFill>
                  <a:schemeClr val="bg2"/>
                </a:solidFill>
                <a:latin typeface="Dosis ExtraLight"/>
                <a:ea typeface="+mj-ea"/>
                <a:cs typeface="Dosis ExtraLight"/>
              </a:defRPr>
            </a:lvl1pPr>
          </a:lstStyle>
          <a:p>
            <a:r>
              <a:rPr lang="pt-BR" sz="2800" b="1" dirty="0" smtClean="0"/>
              <a:t>Como funciona o </a:t>
            </a:r>
            <a:r>
              <a:rPr lang="pt-BR" sz="2800" b="1" dirty="0" err="1" smtClean="0"/>
              <a:t>DashBoard</a:t>
            </a:r>
            <a:r>
              <a:rPr lang="pt-BR" sz="2800" b="1" dirty="0" smtClean="0"/>
              <a:t> Financeiro</a:t>
            </a:r>
            <a:r>
              <a:rPr lang="pt-BR" dirty="0" smtClean="0"/>
              <a:t/>
            </a:r>
            <a:br>
              <a:rPr lang="pt-BR" dirty="0" smtClean="0"/>
            </a:br>
            <a:endParaRPr lang="pt-BR" b="1" dirty="0"/>
          </a:p>
        </p:txBody>
      </p:sp>
      <p:sp>
        <p:nvSpPr>
          <p:cNvPr id="6" name="Título 2"/>
          <p:cNvSpPr txBox="1">
            <a:spLocks/>
          </p:cNvSpPr>
          <p:nvPr/>
        </p:nvSpPr>
        <p:spPr>
          <a:xfrm>
            <a:off x="4329953" y="2440981"/>
            <a:ext cx="4891868" cy="552868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 algn="l" defTabSz="4572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4400" kern="1200" baseline="0">
                <a:solidFill>
                  <a:schemeClr val="bg2"/>
                </a:solidFill>
                <a:latin typeface="Dosis ExtraLight"/>
                <a:ea typeface="+mj-ea"/>
                <a:cs typeface="Dosis ExtraLight"/>
              </a:defRPr>
            </a:lvl1pPr>
          </a:lstStyle>
          <a:p>
            <a:r>
              <a:rPr lang="pt-BR" sz="2800" b="1" dirty="0" smtClean="0"/>
              <a:t>Novidades do </a:t>
            </a:r>
            <a:r>
              <a:rPr lang="pt-BR" sz="2800" b="1" dirty="0" err="1" smtClean="0"/>
              <a:t>DashBoard</a:t>
            </a:r>
            <a:r>
              <a:rPr lang="pt-BR" sz="2800" b="1" dirty="0" smtClean="0"/>
              <a:t> Financeiro</a:t>
            </a:r>
            <a:endParaRPr lang="pt-BR" b="1" dirty="0"/>
          </a:p>
        </p:txBody>
      </p:sp>
    </p:spTree>
    <p:extLst>
      <p:ext uri="{BB962C8B-B14F-4D97-AF65-F5344CB8AC3E}">
        <p14:creationId xmlns:p14="http://schemas.microsoft.com/office/powerpoint/2010/main" val="5910905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8275" y="478590"/>
            <a:ext cx="8852418" cy="4404648"/>
          </a:xfrm>
          <a:prstGeom prst="rect">
            <a:avLst/>
          </a:prstGeom>
        </p:spPr>
      </p:pic>
      <p:sp>
        <p:nvSpPr>
          <p:cNvPr id="11" name="CaixaDeTexto 10"/>
          <p:cNvSpPr txBox="1"/>
          <p:nvPr/>
        </p:nvSpPr>
        <p:spPr>
          <a:xfrm>
            <a:off x="114300" y="0"/>
            <a:ext cx="241314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800" dirty="0" smtClean="0">
                <a:solidFill>
                  <a:schemeClr val="accent2"/>
                </a:solidFill>
                <a:latin typeface="Dosis" panose="02010803020202060003" pitchFamily="2" charset="0"/>
              </a:rPr>
              <a:t>DASHBOARD </a:t>
            </a:r>
            <a:r>
              <a:rPr lang="pt-BR" sz="2800" b="1" dirty="0" smtClean="0">
                <a:solidFill>
                  <a:schemeClr val="bg2"/>
                </a:solidFill>
                <a:latin typeface="Dosis" panose="02010803020202060003" pitchFamily="2" charset="0"/>
              </a:rPr>
              <a:t>v1</a:t>
            </a:r>
            <a:endParaRPr lang="pt-BR" sz="2800" b="1" dirty="0">
              <a:solidFill>
                <a:schemeClr val="bg2"/>
              </a:solidFill>
              <a:latin typeface="Dosis" panose="02010803020202060003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86462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6088" y="457905"/>
            <a:ext cx="8671969" cy="4592462"/>
          </a:xfrm>
          <a:prstGeom prst="rect">
            <a:avLst/>
          </a:prstGeom>
        </p:spPr>
      </p:pic>
      <p:sp>
        <p:nvSpPr>
          <p:cNvPr id="7" name="Retângulo 6"/>
          <p:cNvSpPr/>
          <p:nvPr/>
        </p:nvSpPr>
        <p:spPr>
          <a:xfrm>
            <a:off x="6318504" y="1097279"/>
            <a:ext cx="2852418" cy="1027073"/>
          </a:xfrm>
          <a:prstGeom prst="rect">
            <a:avLst/>
          </a:prstGeom>
          <a:solidFill>
            <a:srgbClr val="2C004B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 smtClean="0">
                <a:latin typeface="Dosis" panose="02010803020202060003" pitchFamily="2" charset="0"/>
              </a:rPr>
              <a:t>Notificação de novos comunicados na barra superior</a:t>
            </a:r>
            <a:endParaRPr lang="pt-BR" dirty="0">
              <a:latin typeface="Dosis" panose="02010803020202060003" pitchFamily="2" charset="0"/>
            </a:endParaRPr>
          </a:p>
        </p:txBody>
      </p:sp>
      <p:sp>
        <p:nvSpPr>
          <p:cNvPr id="2" name="Retângulo de cantos arredondados 1"/>
          <p:cNvSpPr/>
          <p:nvPr/>
        </p:nvSpPr>
        <p:spPr>
          <a:xfrm>
            <a:off x="6251508" y="390465"/>
            <a:ext cx="544288" cy="393306"/>
          </a:xfrm>
          <a:prstGeom prst="roundRect">
            <a:avLst/>
          </a:prstGeom>
          <a:noFill/>
          <a:ln w="38100">
            <a:solidFill>
              <a:srgbClr val="FF92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6" name="CaixaDeTexto 5"/>
          <p:cNvSpPr txBox="1"/>
          <p:nvPr/>
        </p:nvSpPr>
        <p:spPr>
          <a:xfrm>
            <a:off x="114300" y="0"/>
            <a:ext cx="241314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800" dirty="0" smtClean="0">
                <a:solidFill>
                  <a:schemeClr val="accent2"/>
                </a:solidFill>
                <a:latin typeface="Dosis" panose="02010803020202060003" pitchFamily="2" charset="0"/>
              </a:rPr>
              <a:t>DASHBOARD </a:t>
            </a:r>
            <a:r>
              <a:rPr lang="pt-BR" sz="2800" b="1" dirty="0" smtClean="0">
                <a:solidFill>
                  <a:schemeClr val="bg2"/>
                </a:solidFill>
                <a:latin typeface="Dosis" panose="02010803020202060003" pitchFamily="2" charset="0"/>
              </a:rPr>
              <a:t>v1</a:t>
            </a:r>
            <a:endParaRPr lang="pt-BR" sz="2800" b="1" dirty="0">
              <a:solidFill>
                <a:schemeClr val="bg2"/>
              </a:solidFill>
              <a:latin typeface="Dosis" panose="02010803020202060003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289017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allAtOnce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m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3550" y="523220"/>
            <a:ext cx="8965758" cy="4193159"/>
          </a:xfrm>
          <a:prstGeom prst="rect">
            <a:avLst/>
          </a:prstGeom>
        </p:spPr>
      </p:pic>
      <p:sp>
        <p:nvSpPr>
          <p:cNvPr id="7" name="Retângulo 6"/>
          <p:cNvSpPr/>
          <p:nvPr/>
        </p:nvSpPr>
        <p:spPr>
          <a:xfrm>
            <a:off x="0" y="3560725"/>
            <a:ext cx="3429000" cy="919835"/>
          </a:xfrm>
          <a:prstGeom prst="rect">
            <a:avLst/>
          </a:prstGeom>
          <a:solidFill>
            <a:srgbClr val="2C004B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 smtClean="0">
                <a:latin typeface="Dosis" panose="02010803020202060003" pitchFamily="2" charset="0"/>
              </a:rPr>
              <a:t>Para voltar ao Dashboard, criamos a opção “Visão Geral”</a:t>
            </a:r>
            <a:endParaRPr lang="pt-BR" dirty="0">
              <a:latin typeface="Dosis" panose="02010803020202060003" pitchFamily="2" charset="0"/>
            </a:endParaRPr>
          </a:p>
        </p:txBody>
      </p:sp>
      <p:sp>
        <p:nvSpPr>
          <p:cNvPr id="2" name="Retângulo de cantos arredondados 1"/>
          <p:cNvSpPr/>
          <p:nvPr/>
        </p:nvSpPr>
        <p:spPr>
          <a:xfrm>
            <a:off x="3951515" y="425639"/>
            <a:ext cx="794656" cy="489858"/>
          </a:xfrm>
          <a:prstGeom prst="roundRect">
            <a:avLst/>
          </a:prstGeom>
          <a:noFill/>
          <a:ln w="38100">
            <a:solidFill>
              <a:srgbClr val="FF92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8" name="CaixaDeTexto 7"/>
          <p:cNvSpPr txBox="1"/>
          <p:nvPr/>
        </p:nvSpPr>
        <p:spPr>
          <a:xfrm>
            <a:off x="114300" y="0"/>
            <a:ext cx="241314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800" dirty="0" smtClean="0">
                <a:solidFill>
                  <a:schemeClr val="accent2"/>
                </a:solidFill>
                <a:latin typeface="Dosis" panose="02010803020202060003" pitchFamily="2" charset="0"/>
              </a:rPr>
              <a:t>DASHBOARD </a:t>
            </a:r>
            <a:r>
              <a:rPr lang="pt-BR" sz="2800" b="1" dirty="0" smtClean="0">
                <a:solidFill>
                  <a:schemeClr val="bg2"/>
                </a:solidFill>
                <a:latin typeface="Dosis" panose="02010803020202060003" pitchFamily="2" charset="0"/>
              </a:rPr>
              <a:t>v1</a:t>
            </a:r>
            <a:endParaRPr lang="pt-BR" sz="2800" b="1" dirty="0">
              <a:solidFill>
                <a:schemeClr val="bg2"/>
              </a:solidFill>
              <a:latin typeface="Dosis" panose="02010803020202060003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006348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allAtOnce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m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0756" y="501770"/>
            <a:ext cx="8651318" cy="4641730"/>
          </a:xfrm>
          <a:prstGeom prst="rect">
            <a:avLst/>
          </a:prstGeom>
        </p:spPr>
      </p:pic>
      <p:sp>
        <p:nvSpPr>
          <p:cNvPr id="8" name="Retângulo de cantos arredondados 7"/>
          <p:cNvSpPr/>
          <p:nvPr/>
        </p:nvSpPr>
        <p:spPr>
          <a:xfrm>
            <a:off x="80795" y="681135"/>
            <a:ext cx="1318797" cy="727787"/>
          </a:xfrm>
          <a:prstGeom prst="roundRect">
            <a:avLst/>
          </a:prstGeom>
          <a:noFill/>
          <a:ln w="38100">
            <a:solidFill>
              <a:srgbClr val="FF92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7" name="Retângulo 6"/>
          <p:cNvSpPr/>
          <p:nvPr/>
        </p:nvSpPr>
        <p:spPr>
          <a:xfrm>
            <a:off x="0" y="1516965"/>
            <a:ext cx="2717563" cy="914688"/>
          </a:xfrm>
          <a:prstGeom prst="rect">
            <a:avLst/>
          </a:prstGeom>
          <a:solidFill>
            <a:srgbClr val="2C004B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 smtClean="0">
                <a:latin typeface="Dosis" panose="02010803020202060003" pitchFamily="2" charset="0"/>
              </a:rPr>
              <a:t>Barra de tarefas para acesso a funcionalidades</a:t>
            </a:r>
          </a:p>
        </p:txBody>
      </p:sp>
      <p:pic>
        <p:nvPicPr>
          <p:cNvPr id="12" name="Imagem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0780" y="4597016"/>
            <a:ext cx="529935" cy="127386"/>
          </a:xfrm>
          <a:prstGeom prst="rect">
            <a:avLst/>
          </a:prstGeom>
        </p:spPr>
      </p:pic>
      <p:sp>
        <p:nvSpPr>
          <p:cNvPr id="9" name="CaixaDeTexto 8"/>
          <p:cNvSpPr txBox="1"/>
          <p:nvPr/>
        </p:nvSpPr>
        <p:spPr>
          <a:xfrm>
            <a:off x="114300" y="0"/>
            <a:ext cx="241314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800" dirty="0" smtClean="0">
                <a:solidFill>
                  <a:schemeClr val="accent2"/>
                </a:solidFill>
                <a:latin typeface="Dosis" panose="02010803020202060003" pitchFamily="2" charset="0"/>
              </a:rPr>
              <a:t>DASHBOARD </a:t>
            </a:r>
            <a:r>
              <a:rPr lang="pt-BR" sz="2800" b="1" dirty="0" smtClean="0">
                <a:solidFill>
                  <a:schemeClr val="bg2"/>
                </a:solidFill>
                <a:latin typeface="Dosis" panose="02010803020202060003" pitchFamily="2" charset="0"/>
              </a:rPr>
              <a:t>v1</a:t>
            </a:r>
            <a:endParaRPr lang="pt-BR" sz="2800" b="1" dirty="0">
              <a:solidFill>
                <a:schemeClr val="bg2"/>
              </a:solidFill>
              <a:latin typeface="Dosis" panose="02010803020202060003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738920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allAtOnce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m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475" y="523220"/>
            <a:ext cx="4552950" cy="4552950"/>
          </a:xfrm>
          <a:prstGeom prst="rect">
            <a:avLst/>
          </a:prstGeom>
        </p:spPr>
      </p:pic>
      <p:pic>
        <p:nvPicPr>
          <p:cNvPr id="8" name="Imagem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6702" y="523220"/>
            <a:ext cx="4552950" cy="4552950"/>
          </a:xfrm>
          <a:prstGeom prst="rect">
            <a:avLst/>
          </a:prstGeom>
        </p:spPr>
      </p:pic>
      <p:graphicFrame>
        <p:nvGraphicFramePr>
          <p:cNvPr id="9" name="Diagrama 8"/>
          <p:cNvGraphicFramePr/>
          <p:nvPr>
            <p:extLst>
              <p:ext uri="{D42A27DB-BD31-4B8C-83A1-F6EECF244321}">
                <p14:modId xmlns:p14="http://schemas.microsoft.com/office/powerpoint/2010/main" val="1369854578"/>
              </p:ext>
            </p:extLst>
          </p:nvPr>
        </p:nvGraphicFramePr>
        <p:xfrm>
          <a:off x="3800475" y="2549781"/>
          <a:ext cx="1390650" cy="5839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sp>
        <p:nvSpPr>
          <p:cNvPr id="7" name="Retângulo 6"/>
          <p:cNvSpPr/>
          <p:nvPr/>
        </p:nvSpPr>
        <p:spPr>
          <a:xfrm>
            <a:off x="6895719" y="106200"/>
            <a:ext cx="2276856" cy="762028"/>
          </a:xfrm>
          <a:prstGeom prst="rect">
            <a:avLst/>
          </a:prstGeom>
          <a:solidFill>
            <a:srgbClr val="2C004B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 smtClean="0">
                <a:latin typeface="Dosis" panose="02010803020202060003" pitchFamily="2" charset="0"/>
              </a:rPr>
              <a:t>Disponível para plataforma mobile</a:t>
            </a:r>
          </a:p>
        </p:txBody>
      </p:sp>
      <p:sp>
        <p:nvSpPr>
          <p:cNvPr id="10" name="CaixaDeTexto 9"/>
          <p:cNvSpPr txBox="1"/>
          <p:nvPr/>
        </p:nvSpPr>
        <p:spPr>
          <a:xfrm>
            <a:off x="114300" y="0"/>
            <a:ext cx="241314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800" dirty="0" smtClean="0">
                <a:solidFill>
                  <a:schemeClr val="accent2"/>
                </a:solidFill>
                <a:latin typeface="Dosis" panose="02010803020202060003" pitchFamily="2" charset="0"/>
              </a:rPr>
              <a:t>DASHBOARD </a:t>
            </a:r>
            <a:r>
              <a:rPr lang="pt-BR" sz="2800" b="1" dirty="0" smtClean="0">
                <a:solidFill>
                  <a:schemeClr val="bg2"/>
                </a:solidFill>
                <a:latin typeface="Dosis" panose="02010803020202060003" pitchFamily="2" charset="0"/>
              </a:rPr>
              <a:t>v1</a:t>
            </a:r>
            <a:endParaRPr lang="pt-BR" sz="2800" b="1" dirty="0">
              <a:solidFill>
                <a:schemeClr val="bg2"/>
              </a:solidFill>
              <a:latin typeface="Dosis" panose="02010803020202060003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723284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allAtOnce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24091" y="3860596"/>
            <a:ext cx="2619908" cy="1309954"/>
          </a:xfrm>
          <a:prstGeom prst="rect">
            <a:avLst/>
          </a:prstGeom>
        </p:spPr>
      </p:pic>
      <p:sp>
        <p:nvSpPr>
          <p:cNvPr id="13" name="Retângulo 12"/>
          <p:cNvSpPr/>
          <p:nvPr/>
        </p:nvSpPr>
        <p:spPr>
          <a:xfrm>
            <a:off x="0" y="944750"/>
            <a:ext cx="2527444" cy="368300"/>
          </a:xfrm>
          <a:prstGeom prst="rect">
            <a:avLst/>
          </a:prstGeom>
          <a:solidFill>
            <a:srgbClr val="2C004B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 smtClean="0">
                <a:latin typeface="Dosis" panose="02010803020202060003" pitchFamily="2" charset="0"/>
              </a:rPr>
              <a:t>O QUE TEM DE NOVO?</a:t>
            </a:r>
            <a:endParaRPr lang="pt-BR" dirty="0">
              <a:latin typeface="Dosis" panose="02010803020202060003" pitchFamily="2" charset="0"/>
            </a:endParaRPr>
          </a:p>
        </p:txBody>
      </p:sp>
      <p:sp>
        <p:nvSpPr>
          <p:cNvPr id="14" name="CaixaDeTexto 13"/>
          <p:cNvSpPr txBox="1"/>
          <p:nvPr/>
        </p:nvSpPr>
        <p:spPr>
          <a:xfrm>
            <a:off x="0" y="1415123"/>
            <a:ext cx="9143999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pt-BR" dirty="0" smtClean="0">
                <a:latin typeface="Neo Sans Pro" panose="020B0504030504040204" pitchFamily="34" charset="0"/>
              </a:rPr>
              <a:t>MENU REDESENHADO COM NOVAS FUNCIONALIDADES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pt-BR" dirty="0" smtClean="0">
                <a:latin typeface="Neo Sans Pro" panose="020B0504030504040204" pitchFamily="34" charset="0"/>
              </a:rPr>
              <a:t>LANÇAMENTO DE NOVOS WIDGETS </a:t>
            </a:r>
            <a:r>
              <a:rPr lang="pt-BR" dirty="0">
                <a:latin typeface="Neo Sans Pro" panose="020B0504030504040204" pitchFamily="34" charset="0"/>
              </a:rPr>
              <a:t>RELACIONADOS À ÁREA </a:t>
            </a:r>
            <a:r>
              <a:rPr lang="pt-BR" dirty="0" smtClean="0">
                <a:latin typeface="Neo Sans Pro" panose="020B0504030504040204" pitchFamily="34" charset="0"/>
              </a:rPr>
              <a:t>ADM.FINANCEIRA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pt-BR" dirty="0">
                <a:latin typeface="Neo Sans Pro" panose="020B0504030504040204" pitchFamily="34" charset="0"/>
              </a:rPr>
              <a:t>VISÕES PADRÃO POR ÁREA/SETOR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pt-BR" dirty="0" smtClean="0">
                <a:latin typeface="Neo Sans Pro" panose="020B0504030504040204" pitchFamily="34" charset="0"/>
              </a:rPr>
              <a:t>GALERIA COM CATÁLOGO DE WIDGETS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pt-BR" dirty="0" smtClean="0">
                <a:latin typeface="Neo Sans Pro" panose="020B0504030504040204" pitchFamily="34" charset="0"/>
              </a:rPr>
              <a:t>ALTERAR POSIÇÃO DOS WIDGETS NA TELA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pt-BR" dirty="0" smtClean="0">
                <a:latin typeface="Neo Sans Pro" panose="020B0504030504040204" pitchFamily="34" charset="0"/>
              </a:rPr>
              <a:t>CRIAR MÚLTIPLAS VISÕES TOTALMENTE PERSONALIZADAS PELO USUÁRIO</a:t>
            </a:r>
          </a:p>
        </p:txBody>
      </p:sp>
      <p:sp>
        <p:nvSpPr>
          <p:cNvPr id="6" name="CaixaDeTexto 5"/>
          <p:cNvSpPr txBox="1"/>
          <p:nvPr/>
        </p:nvSpPr>
        <p:spPr>
          <a:xfrm>
            <a:off x="114300" y="0"/>
            <a:ext cx="241314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800" dirty="0" smtClean="0">
                <a:solidFill>
                  <a:schemeClr val="accent2"/>
                </a:solidFill>
                <a:latin typeface="Dosis" panose="02010803020202060003" pitchFamily="2" charset="0"/>
              </a:rPr>
              <a:t>DASHBOARD </a:t>
            </a:r>
            <a:r>
              <a:rPr lang="pt-BR" sz="2800" b="1" dirty="0" smtClean="0">
                <a:solidFill>
                  <a:schemeClr val="bg2"/>
                </a:solidFill>
                <a:latin typeface="Dosis" panose="02010803020202060003" pitchFamily="2" charset="0"/>
              </a:rPr>
              <a:t>v2</a:t>
            </a:r>
            <a:endParaRPr lang="pt-BR" sz="2800" b="1" dirty="0">
              <a:solidFill>
                <a:schemeClr val="bg2"/>
              </a:solidFill>
              <a:latin typeface="Dosis" panose="02010803020202060003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056070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aixaDeTexto 9"/>
          <p:cNvSpPr txBox="1"/>
          <p:nvPr/>
        </p:nvSpPr>
        <p:spPr>
          <a:xfrm>
            <a:off x="114300" y="0"/>
            <a:ext cx="241314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800" dirty="0" smtClean="0">
                <a:solidFill>
                  <a:schemeClr val="accent2"/>
                </a:solidFill>
                <a:latin typeface="Dosis" panose="02010803020202060003" pitchFamily="2" charset="0"/>
              </a:rPr>
              <a:t>DASHBOARD </a:t>
            </a:r>
            <a:r>
              <a:rPr lang="pt-BR" sz="2800" b="1" dirty="0" smtClean="0">
                <a:solidFill>
                  <a:schemeClr val="bg2"/>
                </a:solidFill>
                <a:latin typeface="Dosis" panose="02010803020202060003" pitchFamily="2" charset="0"/>
              </a:rPr>
              <a:t>v2</a:t>
            </a:r>
            <a:endParaRPr lang="pt-BR" sz="2800" b="1" dirty="0">
              <a:solidFill>
                <a:schemeClr val="bg2"/>
              </a:solidFill>
              <a:latin typeface="Dosis" panose="02010803020202060003" pitchFamily="2" charset="0"/>
            </a:endParaRPr>
          </a:p>
        </p:txBody>
      </p:sp>
      <p:pic>
        <p:nvPicPr>
          <p:cNvPr id="5" name="Imagem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7443" y="1138335"/>
            <a:ext cx="3894580" cy="29958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7925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Linx.3.0">
  <a:themeElements>
    <a:clrScheme name="Linx 3.0">
      <a:dk1>
        <a:srgbClr val="000000"/>
      </a:dk1>
      <a:lt1>
        <a:srgbClr val="FFFFFF"/>
      </a:lt1>
      <a:dk2>
        <a:srgbClr val="FFB900"/>
      </a:dk2>
      <a:lt2>
        <a:srgbClr val="5A2D91"/>
      </a:lt2>
      <a:accent1>
        <a:srgbClr val="280037"/>
      </a:accent1>
      <a:accent2>
        <a:srgbClr val="FF9200"/>
      </a:accent2>
      <a:accent3>
        <a:srgbClr val="5A2D91"/>
      </a:accent3>
      <a:accent4>
        <a:srgbClr val="FFB900"/>
      </a:accent4>
      <a:accent5>
        <a:srgbClr val="D4D4D4"/>
      </a:accent5>
      <a:accent6>
        <a:srgbClr val="8E8E8E"/>
      </a:accent6>
      <a:hlink>
        <a:srgbClr val="FF9200"/>
      </a:hlink>
      <a:folHlink>
        <a:srgbClr val="280037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Linx.3.0" id="{55CC9AD6-055F-4720-8F0A-C49B964F53E1}" vid="{E1F197AE-7D3B-412F-9733-D841F55F3582}"/>
    </a:ext>
  </a:extLst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Escritório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F67F5E01E2130846ABE87C64C335F28D" ma:contentTypeVersion="2" ma:contentTypeDescription="Crie um novo documento." ma:contentTypeScope="" ma:versionID="5ea67a0fc944298e09e9622961728253">
  <xsd:schema xmlns:xsd="http://www.w3.org/2001/XMLSchema" xmlns:xs="http://www.w3.org/2001/XMLSchema" xmlns:p="http://schemas.microsoft.com/office/2006/metadata/properties" xmlns:ns2="744014f9-b381-4d57-9569-1658a6c28a47" targetNamespace="http://schemas.microsoft.com/office/2006/metadata/properties" ma:root="true" ma:fieldsID="350e6b5581ad910a9dfe40e36bbe9dd1" ns2:_="">
    <xsd:import namespace="744014f9-b381-4d57-9569-1658a6c28a47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44014f9-b381-4d57-9569-1658a6c28a47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Compartilhado com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Detalhes de Compartilhado Com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ú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87D2A1B0-FF3E-4009-940D-AED0EB70AA20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7B6F2769-7194-4217-93D3-3AF3A4742282}">
  <ds:schemaRefs>
    <ds:schemaRef ds:uri="http://purl.org/dc/dcmitype/"/>
    <ds:schemaRef ds:uri="http://purl.org/dc/terms/"/>
    <ds:schemaRef ds:uri="http://schemas.microsoft.com/office/2006/metadata/properties"/>
    <ds:schemaRef ds:uri="http://schemas.microsoft.com/office/2006/documentManagement/types"/>
    <ds:schemaRef ds:uri="http://www.w3.org/XML/1998/namespace"/>
    <ds:schemaRef ds:uri="http://purl.org/dc/elements/1.1/"/>
    <ds:schemaRef ds:uri="http://schemas.microsoft.com/office/infopath/2007/PartnerControls"/>
    <ds:schemaRef ds:uri="http://schemas.openxmlformats.org/package/2006/metadata/core-properties"/>
    <ds:schemaRef ds:uri="744014f9-b381-4d57-9569-1658a6c28a47"/>
  </ds:schemaRefs>
</ds:datastoreItem>
</file>

<file path=customXml/itemProps3.xml><?xml version="1.0" encoding="utf-8"?>
<ds:datastoreItem xmlns:ds="http://schemas.openxmlformats.org/officeDocument/2006/customXml" ds:itemID="{CF43A5A9-7F1D-451F-9043-73E69B66B57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44014f9-b381-4d57-9569-1658a6c28a4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Linx.3.0</Template>
  <TotalTime>3272</TotalTime>
  <Words>138</Words>
  <Application>Microsoft Office PowerPoint</Application>
  <PresentationFormat>Apresentação na tela (16:9)</PresentationFormat>
  <Paragraphs>44</Paragraphs>
  <Slides>10</Slides>
  <Notes>10</Notes>
  <HiddenSlides>0</HiddenSlides>
  <MMClips>0</MMClips>
  <ScaleCrop>false</ScaleCrop>
  <HeadingPairs>
    <vt:vector size="8" baseType="variant">
      <vt:variant>
        <vt:lpstr>Fontes usadas</vt:lpstr>
      </vt:variant>
      <vt:variant>
        <vt:i4>8</vt:i4>
      </vt:variant>
      <vt:variant>
        <vt:lpstr>Tema</vt:lpstr>
      </vt:variant>
      <vt:variant>
        <vt:i4>1</vt:i4>
      </vt:variant>
      <vt:variant>
        <vt:lpstr>Servidores OLE inseridos</vt:lpstr>
      </vt:variant>
      <vt:variant>
        <vt:i4>1</vt:i4>
      </vt:variant>
      <vt:variant>
        <vt:lpstr>Títulos de slides</vt:lpstr>
      </vt:variant>
      <vt:variant>
        <vt:i4>10</vt:i4>
      </vt:variant>
    </vt:vector>
  </HeadingPairs>
  <TitlesOfParts>
    <vt:vector size="20" baseType="lpstr">
      <vt:lpstr>Arial</vt:lpstr>
      <vt:lpstr>Calibri</vt:lpstr>
      <vt:lpstr>Dosis</vt:lpstr>
      <vt:lpstr>Dosis Bold</vt:lpstr>
      <vt:lpstr>Dosis ExtraLight</vt:lpstr>
      <vt:lpstr>Neo Sans Pro</vt:lpstr>
      <vt:lpstr>Verdana</vt:lpstr>
      <vt:lpstr>Wingdings</vt:lpstr>
      <vt:lpstr>Linx.3.0</vt:lpstr>
      <vt:lpstr>Slide do think-cell</vt:lpstr>
      <vt:lpstr>Dashboard Financeiro v2 </vt:lpstr>
      <vt:lpstr>Uma visão rápida e resumida sobre o DashBoard 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Obrigado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FileNewTemplate</dc:title>
  <dc:creator>Diana</dc:creator>
  <cp:lastModifiedBy>Joni Kohlbach Fleith</cp:lastModifiedBy>
  <cp:revision>378</cp:revision>
  <dcterms:created xsi:type="dcterms:W3CDTF">2010-04-12T23:12:02Z</dcterms:created>
  <dcterms:modified xsi:type="dcterms:W3CDTF">2018-07-23T14:36:43Z</dcterms:modified>
  <cp:contentStatus>Draft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0x010100F67F5E01E2130846ABE87C64C335F28D</vt:lpwstr>
  </property>
</Properties>
</file>