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9" r:id="rId4"/>
  </p:sldMasterIdLst>
  <p:notesMasterIdLst>
    <p:notesMasterId r:id="rId13"/>
  </p:notesMasterIdLst>
  <p:sldIdLst>
    <p:sldId id="329" r:id="rId5"/>
    <p:sldId id="334" r:id="rId6"/>
    <p:sldId id="342" r:id="rId7"/>
    <p:sldId id="446" r:id="rId8"/>
    <p:sldId id="439" r:id="rId9"/>
    <p:sldId id="435" r:id="rId10"/>
    <p:sldId id="436" r:id="rId11"/>
    <p:sldId id="363" r:id="rId1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riana Espindula Reis" initials="AER" lastIdx="2" clrIdx="0">
    <p:extLst>
      <p:ext uri="{19B8F6BF-5375-455C-9EA6-DF929625EA0E}">
        <p15:presenceInfo xmlns:p15="http://schemas.microsoft.com/office/powerpoint/2012/main" userId="S-1-5-21-507921405-764733703-1708537768-5319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26" autoAdjust="0"/>
    <p:restoredTop sz="94434" autoAdjust="0"/>
  </p:normalViewPr>
  <p:slideViewPr>
    <p:cSldViewPr snapToGrid="0" snapToObjects="1">
      <p:cViewPr varScale="1">
        <p:scale>
          <a:sx n="93" d="100"/>
          <a:sy n="93" d="100"/>
        </p:scale>
        <p:origin x="810" y="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-1656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E97C5-7BD8-40CD-AFDF-582DAA69A956}" type="datetimeFigureOut">
              <a:rPr lang="pt-BR" smtClean="0"/>
              <a:t>14/11/2017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BFC05C-D771-480D-834C-D11C5D69AD0A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12178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08748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8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66449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0"/>
            <a:ext cx="4495800" cy="1838486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106455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000000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000000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0786" y="1448962"/>
            <a:ext cx="1657561" cy="14540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0127176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udo B com sub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63993"/>
            <a:ext cx="8215606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 sz="2400"/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1990810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 - sem pagin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0993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/>
          <a:lstStyle/>
          <a:p>
            <a:fld id="{3C8441E2-212D-4D20-8DAE-02BC14642C64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Retângulo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979213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lide Amare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g-amarelo-claro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2" name="Title 2"/>
          <p:cNvSpPr>
            <a:spLocks noGrp="1"/>
          </p:cNvSpPr>
          <p:nvPr>
            <p:ph type="title"/>
          </p:nvPr>
        </p:nvSpPr>
        <p:spPr>
          <a:xfrm>
            <a:off x="457200" y="2033221"/>
            <a:ext cx="8229600" cy="857250"/>
          </a:xfrm>
          <a:prstGeom prst="rect">
            <a:avLst/>
          </a:prstGeom>
        </p:spPr>
        <p:txBody>
          <a:bodyPr vert="horz"/>
          <a:lstStyle>
            <a:lvl1pPr>
              <a:defRPr sz="4400" b="0" i="0">
                <a:latin typeface="Dosis Light"/>
                <a:cs typeface="Dosis Light"/>
              </a:defRPr>
            </a:lvl1pPr>
          </a:lstStyle>
          <a:p>
            <a:r>
              <a:rPr lang="x-none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7543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linx_abre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sp>
        <p:nvSpPr>
          <p:cNvPr id="9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8" y="2511624"/>
            <a:ext cx="7250590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FFB900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24164"/>
            <a:ext cx="7251011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FFFF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5" name="Imagem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764" y="863628"/>
            <a:ext cx="2030287" cy="1396327"/>
          </a:xfrm>
          <a:prstGeom prst="rect">
            <a:avLst/>
          </a:prstGeom>
        </p:spPr>
      </p:pic>
      <p:cxnSp>
        <p:nvCxnSpPr>
          <p:cNvPr id="8" name="Straight Connector 5"/>
          <p:cNvCxnSpPr/>
          <p:nvPr userDrawn="1"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72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36861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4" name="CaixaDeTexto 13"/>
          <p:cNvSpPr txBox="1"/>
          <p:nvPr userDrawn="1"/>
        </p:nvSpPr>
        <p:spPr>
          <a:xfrm>
            <a:off x="933490" y="4793918"/>
            <a:ext cx="841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/>
                </a:solidFill>
                <a:latin typeface="Dosis" charset="0"/>
                <a:ea typeface="Dosis" charset="0"/>
                <a:cs typeface="Dosis" charset="0"/>
              </a:rPr>
              <a:t>Webinar</a:t>
            </a:r>
            <a:endParaRPr lang="pt-BR" sz="1400" dirty="0">
              <a:solidFill>
                <a:schemeClr val="bg1"/>
              </a:solidFill>
              <a:latin typeface="Dosis" charset="0"/>
              <a:ea typeface="Dosis" charset="0"/>
              <a:cs typeface="Dosis" charset="0"/>
            </a:endParaRPr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3892" y="4715822"/>
            <a:ext cx="2044499" cy="3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52252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 userDrawn="1"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30000"/>
              </a:lnSpc>
              <a:defRPr sz="1200">
                <a:solidFill>
                  <a:srgbClr val="FFFFFF"/>
                </a:solidFill>
                <a:latin typeface="Verdana"/>
                <a:cs typeface="Verdana"/>
              </a:defRPr>
            </a:lvl2pPr>
          </a:lstStyle>
          <a:p>
            <a:pPr lvl="0"/>
            <a:r>
              <a:rPr lang="pt-BR" dirty="0" smtClean="0"/>
              <a:t>Clique para editar o texto mestre</a:t>
            </a:r>
          </a:p>
          <a:p>
            <a:pPr lvl="1"/>
            <a:r>
              <a:rPr lang="pt-BR" dirty="0" smtClean="0"/>
              <a:t>Segundo nível</a:t>
            </a:r>
          </a:p>
        </p:txBody>
      </p:sp>
      <p:sp>
        <p:nvSpPr>
          <p:cNvPr id="13" name="CaixaDeTexto 12"/>
          <p:cNvSpPr txBox="1"/>
          <p:nvPr userDrawn="1"/>
        </p:nvSpPr>
        <p:spPr>
          <a:xfrm>
            <a:off x="933490" y="4793918"/>
            <a:ext cx="841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/>
                </a:solidFill>
                <a:latin typeface="Dosis" charset="0"/>
                <a:ea typeface="Dosis" charset="0"/>
                <a:cs typeface="Dosis" charset="0"/>
              </a:rPr>
              <a:t>Webinar</a:t>
            </a:r>
            <a:endParaRPr lang="pt-BR" sz="1400" dirty="0">
              <a:solidFill>
                <a:schemeClr val="bg1"/>
              </a:solidFill>
              <a:latin typeface="Dosis" charset="0"/>
              <a:ea typeface="Dosis" charset="0"/>
              <a:cs typeface="Dosis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3892" y="4715822"/>
            <a:ext cx="2044499" cy="3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940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com Canto Aparado do Mesmo Lado 6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9" y="2524324"/>
            <a:ext cx="7220098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36864"/>
            <a:ext cx="7220035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B900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66" y="706807"/>
            <a:ext cx="2206239" cy="156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84619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Web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50" y="-47427"/>
            <a:ext cx="9455419" cy="5318673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329953" y="1166170"/>
            <a:ext cx="4359560" cy="3217571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60040" y="4600798"/>
            <a:ext cx="2606993" cy="453390"/>
          </a:xfrm>
          <a:prstGeom prst="rect">
            <a:avLst/>
          </a:prstGeom>
        </p:spPr>
      </p:pic>
    </p:spTree>
    <p:extLst/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lestrante Webi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 userDrawn="1"/>
        </p:nvSpPr>
        <p:spPr>
          <a:xfrm>
            <a:off x="0" y="-8958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gradFill>
            <a:gsLst>
              <a:gs pos="0">
                <a:srgbClr val="E8E8E8"/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6185209" y="4221210"/>
            <a:ext cx="992413" cy="1011752"/>
          </a:xfrm>
          <a:prstGeom prst="line">
            <a:avLst/>
          </a:prstGeom>
          <a:ln w="28575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5"/>
          <p:cNvCxnSpPr/>
          <p:nvPr userDrawn="1"/>
        </p:nvCxnSpPr>
        <p:spPr>
          <a:xfrm>
            <a:off x="1774782" y="-68826"/>
            <a:ext cx="1269884" cy="1269884"/>
          </a:xfrm>
          <a:prstGeom prst="line">
            <a:avLst/>
          </a:prstGeom>
          <a:ln w="28575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 userDrawn="1"/>
        </p:nvSpPr>
        <p:spPr>
          <a:xfrm>
            <a:off x="2498934" y="524638"/>
            <a:ext cx="1758913" cy="1758913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spaço Reservado para Imagem 11"/>
          <p:cNvSpPr>
            <a:spLocks noGrp="1"/>
          </p:cNvSpPr>
          <p:nvPr>
            <p:ph type="pic" sz="quarter" idx="10"/>
          </p:nvPr>
        </p:nvSpPr>
        <p:spPr>
          <a:xfrm>
            <a:off x="2540411" y="566117"/>
            <a:ext cx="1675958" cy="1675956"/>
          </a:xfrm>
          <a:prstGeom prst="ellipse">
            <a:avLst/>
          </a:prstGeom>
        </p:spPr>
        <p:txBody>
          <a:bodyPr/>
          <a:lstStyle/>
          <a:p>
            <a:endParaRPr lang="pt-BR" dirty="0"/>
          </a:p>
        </p:txBody>
      </p:sp>
      <p:sp>
        <p:nvSpPr>
          <p:cNvPr id="2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469589" y="855663"/>
            <a:ext cx="3431241" cy="1296144"/>
          </a:xfrm>
          <a:prstGeom prst="rect">
            <a:avLst/>
          </a:prstGeom>
        </p:spPr>
        <p:txBody>
          <a:bodyPr vert="horz" lIns="91413" tIns="45708" rIns="91413" bIns="45708" rtlCol="0" anchor="ctr">
            <a:noAutofit/>
          </a:bodyPr>
          <a:lstStyle>
            <a:lvl1pPr>
              <a:lnSpc>
                <a:spcPct val="100000"/>
              </a:lnSpc>
              <a:defRPr sz="36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NOME DO PALESTRANTE</a:t>
            </a:r>
            <a:endParaRPr lang="pt-BR" dirty="0"/>
          </a:p>
        </p:txBody>
      </p:sp>
      <p:grpSp>
        <p:nvGrpSpPr>
          <p:cNvPr id="25" name="Grupo 24"/>
          <p:cNvGrpSpPr/>
          <p:nvPr userDrawn="1"/>
        </p:nvGrpSpPr>
        <p:grpSpPr>
          <a:xfrm>
            <a:off x="433225" y="4691091"/>
            <a:ext cx="1341557" cy="410604"/>
            <a:chOff x="433225" y="4691091"/>
            <a:chExt cx="1341557" cy="410604"/>
          </a:xfrm>
        </p:grpSpPr>
        <p:pic>
          <p:nvPicPr>
            <p:cNvPr id="23" name="Imagem 22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25" y="4691091"/>
              <a:ext cx="553050" cy="326645"/>
            </a:xfrm>
            <a:prstGeom prst="rect">
              <a:avLst/>
            </a:prstGeom>
          </p:spPr>
        </p:pic>
        <p:sp>
          <p:nvSpPr>
            <p:cNvPr id="24" name="CaixaDeTexto 23"/>
            <p:cNvSpPr txBox="1"/>
            <p:nvPr userDrawn="1"/>
          </p:nvSpPr>
          <p:spPr>
            <a:xfrm>
              <a:off x="933490" y="4793918"/>
              <a:ext cx="841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>
                  <a:latin typeface="Dosis" charset="0"/>
                  <a:ea typeface="Dosis" charset="0"/>
                  <a:cs typeface="Dosis" charset="0"/>
                </a:rPr>
                <a:t>Webinar</a:t>
              </a:r>
              <a:endParaRPr lang="pt-BR" sz="1400" dirty="0">
                <a:latin typeface="Dosis" charset="0"/>
                <a:ea typeface="Dosis" charset="0"/>
                <a:cs typeface="Dosis" charset="0"/>
              </a:endParaRPr>
            </a:p>
          </p:txBody>
        </p:sp>
      </p:grpSp>
      <p:sp>
        <p:nvSpPr>
          <p:cNvPr id="13" name="Espaço Reservado para Texto 12"/>
          <p:cNvSpPr>
            <a:spLocks noGrp="1"/>
          </p:cNvSpPr>
          <p:nvPr>
            <p:ph type="body" sz="quarter" idx="11" hasCustomPrompt="1"/>
          </p:nvPr>
        </p:nvSpPr>
        <p:spPr>
          <a:xfrm>
            <a:off x="1168400" y="2468563"/>
            <a:ext cx="6732588" cy="1646237"/>
          </a:xfrm>
        </p:spPr>
        <p:txBody>
          <a:bodyPr anchor="ctr"/>
          <a:lstStyle>
            <a:lvl1pPr marL="0" indent="0">
              <a:buFontTx/>
              <a:buNone/>
              <a:defRPr lang="pt-BR" b="0" i="0" smtClean="0">
                <a:effectLst/>
                <a:latin typeface="Neo Sans Pro" charset="0"/>
                <a:ea typeface="Neo Sans Pro" charset="0"/>
                <a:cs typeface="Neo Sans Pro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dirty="0" smtClean="0"/>
              <a:t>Descrição sobre o Palestrante... </a:t>
            </a:r>
            <a:r>
              <a:rPr lang="pt-BR" dirty="0" err="1" smtClean="0"/>
              <a:t>Lorem</a:t>
            </a:r>
            <a:r>
              <a:rPr lang="pt-BR" dirty="0" smtClean="0"/>
              <a:t> ipsum </a:t>
            </a:r>
            <a:r>
              <a:rPr lang="pt-BR" dirty="0" err="1" smtClean="0"/>
              <a:t>dolor</a:t>
            </a:r>
            <a:r>
              <a:rPr lang="pt-BR" dirty="0" smtClean="0"/>
              <a:t> </a:t>
            </a:r>
            <a:r>
              <a:rPr lang="pt-BR" dirty="0" err="1" smtClean="0"/>
              <a:t>sit</a:t>
            </a:r>
            <a:r>
              <a:rPr lang="pt-BR" dirty="0" smtClean="0"/>
              <a:t> </a:t>
            </a:r>
            <a:r>
              <a:rPr lang="pt-BR" dirty="0" err="1" smtClean="0"/>
              <a:t>amet</a:t>
            </a:r>
            <a:r>
              <a:rPr lang="pt-BR" dirty="0" smtClean="0"/>
              <a:t>, </a:t>
            </a:r>
            <a:r>
              <a:rPr lang="pt-BR" dirty="0" err="1" smtClean="0"/>
              <a:t>consectetur</a:t>
            </a:r>
            <a:r>
              <a:rPr lang="pt-BR" dirty="0" smtClean="0"/>
              <a:t> </a:t>
            </a:r>
            <a:r>
              <a:rPr lang="pt-BR" dirty="0" err="1" smtClean="0"/>
              <a:t>adipiscing</a:t>
            </a:r>
            <a:r>
              <a:rPr lang="pt-BR" dirty="0" smtClean="0"/>
              <a:t> </a:t>
            </a:r>
            <a:r>
              <a:rPr lang="pt-BR" dirty="0" err="1" smtClean="0"/>
              <a:t>elit</a:t>
            </a:r>
            <a:r>
              <a:rPr lang="pt-BR" dirty="0" smtClean="0"/>
              <a:t>. </a:t>
            </a:r>
            <a:r>
              <a:rPr lang="pt-BR" dirty="0" err="1" smtClean="0"/>
              <a:t>Curabitur</a:t>
            </a:r>
            <a:r>
              <a:rPr lang="pt-BR" dirty="0" smtClean="0"/>
              <a:t> </a:t>
            </a:r>
            <a:r>
              <a:rPr lang="pt-BR" dirty="0" err="1" smtClean="0"/>
              <a:t>ultrices</a:t>
            </a:r>
            <a:r>
              <a:rPr lang="pt-BR" dirty="0" smtClean="0"/>
              <a:t>, ante </a:t>
            </a:r>
            <a:r>
              <a:rPr lang="pt-BR" dirty="0" err="1" smtClean="0"/>
              <a:t>fermentum</a:t>
            </a:r>
            <a:r>
              <a:rPr lang="pt-BR" dirty="0" smtClean="0"/>
              <a:t> </a:t>
            </a:r>
            <a:r>
              <a:rPr lang="pt-BR" dirty="0" err="1" smtClean="0"/>
              <a:t>suscipit</a:t>
            </a:r>
            <a:r>
              <a:rPr lang="pt-BR" dirty="0" smtClean="0"/>
              <a:t> </a:t>
            </a:r>
            <a:r>
              <a:rPr lang="pt-BR" dirty="0" err="1" smtClean="0"/>
              <a:t>mollis</a:t>
            </a:r>
            <a:r>
              <a:rPr lang="pt-BR" dirty="0" smtClean="0"/>
              <a:t>, </a:t>
            </a:r>
            <a:r>
              <a:rPr lang="pt-BR" dirty="0" err="1" smtClean="0"/>
              <a:t>eros</a:t>
            </a:r>
            <a:r>
              <a:rPr lang="pt-BR" dirty="0" smtClean="0"/>
              <a:t> </a:t>
            </a:r>
            <a:r>
              <a:rPr lang="pt-BR" dirty="0" err="1" smtClean="0"/>
              <a:t>tellus</a:t>
            </a:r>
            <a:r>
              <a:rPr lang="pt-BR" dirty="0" smtClean="0"/>
              <a:t> </a:t>
            </a:r>
            <a:r>
              <a:rPr lang="pt-BR" dirty="0" err="1" smtClean="0"/>
              <a:t>pretium</a:t>
            </a:r>
            <a:r>
              <a:rPr lang="pt-BR" dirty="0" smtClean="0"/>
              <a:t> magna, non </a:t>
            </a:r>
            <a:r>
              <a:rPr lang="pt-BR" dirty="0" err="1" smtClean="0"/>
              <a:t>rutrum</a:t>
            </a:r>
            <a:r>
              <a:rPr lang="pt-BR" dirty="0" smtClean="0"/>
              <a:t> </a:t>
            </a:r>
            <a:r>
              <a:rPr lang="pt-BR" dirty="0" err="1" smtClean="0"/>
              <a:t>leo</a:t>
            </a:r>
            <a:r>
              <a:rPr lang="pt-BR" dirty="0" smtClean="0"/>
              <a:t> </a:t>
            </a:r>
            <a:r>
              <a:rPr lang="pt-BR" dirty="0" err="1" smtClean="0"/>
              <a:t>neque</a:t>
            </a:r>
            <a:r>
              <a:rPr lang="pt-BR" dirty="0" smtClean="0"/>
              <a:t> et </a:t>
            </a:r>
            <a:r>
              <a:rPr lang="pt-BR" dirty="0" err="1" smtClean="0"/>
              <a:t>arcu</a:t>
            </a:r>
            <a:r>
              <a:rPr lang="pt-BR" dirty="0" smtClean="0"/>
              <a:t>. In eu massa </a:t>
            </a:r>
            <a:r>
              <a:rPr lang="pt-BR" dirty="0" err="1" smtClean="0"/>
              <a:t>pulvinar</a:t>
            </a:r>
            <a:r>
              <a:rPr lang="pt-BR" dirty="0" smtClean="0"/>
              <a:t>, </a:t>
            </a:r>
            <a:r>
              <a:rPr lang="pt-BR" dirty="0" err="1" smtClean="0"/>
              <a:t>tristique</a:t>
            </a:r>
            <a:r>
              <a:rPr lang="pt-BR" dirty="0" smtClean="0"/>
              <a:t> </a:t>
            </a:r>
            <a:r>
              <a:rPr lang="pt-BR" dirty="0" err="1" smtClean="0"/>
              <a:t>purus</a:t>
            </a:r>
            <a:r>
              <a:rPr lang="pt-BR" dirty="0" smtClean="0"/>
              <a:t> </a:t>
            </a:r>
            <a:r>
              <a:rPr lang="pt-BR" dirty="0" err="1" smtClean="0"/>
              <a:t>vel</a:t>
            </a:r>
            <a:r>
              <a:rPr lang="pt-BR" dirty="0" smtClean="0"/>
              <a:t>, </a:t>
            </a:r>
            <a:r>
              <a:rPr lang="pt-BR" dirty="0" err="1" smtClean="0"/>
              <a:t>tristique</a:t>
            </a:r>
            <a:r>
              <a:rPr lang="pt-BR" dirty="0" smtClean="0"/>
              <a:t> </a:t>
            </a:r>
            <a:r>
              <a:rPr lang="pt-BR" dirty="0" err="1" smtClean="0"/>
              <a:t>nulla</a:t>
            </a:r>
            <a:r>
              <a:rPr lang="pt-BR" dirty="0" smtClean="0"/>
              <a:t>. </a:t>
            </a:r>
          </a:p>
        </p:txBody>
      </p:sp>
      <p:pic>
        <p:nvPicPr>
          <p:cNvPr id="3" name="Imagem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42930" y="4802774"/>
            <a:ext cx="1769718" cy="307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482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1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/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bg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bg1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</p:spTree>
    <p:extLst>
      <p:ext uri="{BB962C8B-B14F-4D97-AF65-F5344CB8AC3E}">
        <p14:creationId xmlns:p14="http://schemas.microsoft.com/office/powerpoint/2010/main" val="3522307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21" Type="http://schemas.openxmlformats.org/officeDocument/2006/relationships/oleObject" Target="../embeddings/oleObject2.bin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6" Type="http://schemas.openxmlformats.org/officeDocument/2006/relationships/vmlDrawing" Target="../drawings/vmlDrawing1.vml"/><Relationship Id="rId2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23" Type="http://schemas.openxmlformats.org/officeDocument/2006/relationships/image" Target="../media/image4.tiff"/><Relationship Id="rId10" Type="http://schemas.openxmlformats.org/officeDocument/2006/relationships/slideLayout" Target="../slideLayouts/slideLayout10.xml"/><Relationship Id="rId19" Type="http://schemas.openxmlformats.org/officeDocument/2006/relationships/oleObject" Target="../embeddings/oleObject1.bin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7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aphicFrame>
        <p:nvGraphicFramePr>
          <p:cNvPr id="8" name="Objeto 7" hidden="1"/>
          <p:cNvGraphicFramePr>
            <a:graphicFrameLocks noChangeAspect="1"/>
          </p:cNvGraphicFramePr>
          <p:nvPr>
            <p:custDataLst>
              <p:tags r:id="rId17"/>
            </p:custDataLst>
            <p:extLst>
              <p:ext uri="{D42A27DB-BD31-4B8C-83A1-F6EECF244321}">
                <p14:modId xmlns:p14="http://schemas.microsoft.com/office/powerpoint/2010/main" val="216740901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01" name="Slide do think-cell" r:id="rId19" imgW="421" imgH="420" progId="TCLayout.ActiveDocument.1">
                  <p:embed/>
                </p:oleObj>
              </mc:Choice>
              <mc:Fallback>
                <p:oleObj name="Slide do think-cell" r:id="rId19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tângulo com Único Canto Aparado e Arredondado 10"/>
          <p:cNvSpPr/>
          <p:nvPr/>
        </p:nvSpPr>
        <p:spPr>
          <a:xfrm>
            <a:off x="0" y="-36905"/>
            <a:ext cx="9191390" cy="5251639"/>
          </a:xfrm>
          <a:prstGeom prst="snipRound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spaço Reservado para 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Editar </a:t>
            </a:r>
            <a:br>
              <a:rPr lang="pt-BR" dirty="0" smtClean="0"/>
            </a:br>
            <a:r>
              <a:rPr lang="pt-BR" dirty="0" smtClean="0"/>
              <a:t>título</a:t>
            </a:r>
            <a:endParaRPr lang="pt-BR" dirty="0"/>
          </a:p>
        </p:txBody>
      </p:sp>
      <p:sp>
        <p:nvSpPr>
          <p:cNvPr id="1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360711" y="548680"/>
            <a:ext cx="6335681" cy="4080470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/>
          <a:p>
            <a:pPr lvl="0"/>
            <a:r>
              <a:rPr lang="pt-BR" dirty="0" smtClean="0"/>
              <a:t>Clique para editar o texto</a:t>
            </a:r>
          </a:p>
        </p:txBody>
      </p:sp>
      <p:cxnSp>
        <p:nvCxnSpPr>
          <p:cNvPr id="16" name="Straight Connector 5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Objeto 8" hidden="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77273198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02" name="Slide do think-cell" r:id="rId21" imgW="421" imgH="420" progId="TCLayout.ActiveDocument.1">
                  <p:embed/>
                </p:oleObj>
              </mc:Choice>
              <mc:Fallback>
                <p:oleObj name="Slide do think-cell" r:id="rId21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Grupo 23"/>
          <p:cNvGrpSpPr/>
          <p:nvPr userDrawn="1"/>
        </p:nvGrpSpPr>
        <p:grpSpPr>
          <a:xfrm>
            <a:off x="433225" y="4691091"/>
            <a:ext cx="1341557" cy="410604"/>
            <a:chOff x="433225" y="4691091"/>
            <a:chExt cx="1341557" cy="410604"/>
          </a:xfrm>
        </p:grpSpPr>
        <p:pic>
          <p:nvPicPr>
            <p:cNvPr id="25" name="Imagem 24"/>
            <p:cNvPicPr>
              <a:picLocks noChangeAspect="1"/>
            </p:cNvPicPr>
            <p:nvPr userDrawn="1"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25" y="4691091"/>
              <a:ext cx="553050" cy="326645"/>
            </a:xfrm>
            <a:prstGeom prst="rect">
              <a:avLst/>
            </a:prstGeom>
          </p:spPr>
        </p:pic>
        <p:sp>
          <p:nvSpPr>
            <p:cNvPr id="26" name="CaixaDeTexto 25"/>
            <p:cNvSpPr txBox="1"/>
            <p:nvPr userDrawn="1"/>
          </p:nvSpPr>
          <p:spPr>
            <a:xfrm>
              <a:off x="933490" y="4793918"/>
              <a:ext cx="841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>
                  <a:latin typeface="Dosis" charset="0"/>
                  <a:ea typeface="Dosis" charset="0"/>
                  <a:cs typeface="Dosis" charset="0"/>
                </a:rPr>
                <a:t>Webinar</a:t>
              </a:r>
              <a:endParaRPr lang="pt-BR" sz="1400" dirty="0">
                <a:latin typeface="Dosis" charset="0"/>
                <a:ea typeface="Dosis" charset="0"/>
                <a:cs typeface="Dosis" charset="0"/>
              </a:endParaRPr>
            </a:p>
          </p:txBody>
        </p:sp>
      </p:grpSp>
      <p:pic>
        <p:nvPicPr>
          <p:cNvPr id="15" name="Imagem 14"/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7038438" y="4704080"/>
            <a:ext cx="1905953" cy="331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63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0" r:id="rId1"/>
    <p:sldLayoutId id="2147493494" r:id="rId2"/>
    <p:sldLayoutId id="2147493478" r:id="rId3"/>
    <p:sldLayoutId id="2147493499" r:id="rId4"/>
    <p:sldLayoutId id="2147493483" r:id="rId5"/>
    <p:sldLayoutId id="2147493514" r:id="rId6"/>
    <p:sldLayoutId id="2147493484" r:id="rId7"/>
    <p:sldLayoutId id="2147493501" r:id="rId8"/>
    <p:sldLayoutId id="2147493485" r:id="rId9"/>
    <p:sldLayoutId id="2147493489" r:id="rId10"/>
    <p:sldLayoutId id="2147493488" r:id="rId11"/>
    <p:sldLayoutId id="2147493467" r:id="rId12"/>
    <p:sldLayoutId id="2147493468" r:id="rId13"/>
    <p:sldLayoutId id="2147493515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bg2"/>
          </a:solidFill>
          <a:latin typeface="Dosis Bold"/>
          <a:ea typeface="+mj-ea"/>
          <a:cs typeface="Dosis Bold"/>
        </a:defRPr>
      </a:lvl1pPr>
    </p:titleStyle>
    <p:bodyStyle>
      <a:lvl1pPr marL="342900" indent="-342900" algn="l" defTabSz="457200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1300" b="0" i="0" kern="1200">
          <a:solidFill>
            <a:schemeClr val="bg1"/>
          </a:solidFill>
          <a:latin typeface="Neo Sans Pro"/>
          <a:ea typeface="+mn-ea"/>
          <a:cs typeface="Neo Sans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bg1"/>
          </a:solidFill>
          <a:latin typeface="Neo Sans Pro"/>
          <a:ea typeface="+mn-ea"/>
          <a:cs typeface="Neo Sans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3661057" y="1138873"/>
            <a:ext cx="5874818" cy="3217571"/>
          </a:xfrm>
        </p:spPr>
        <p:txBody>
          <a:bodyPr/>
          <a:lstStyle/>
          <a:p>
            <a:pPr algn="ctr"/>
            <a:r>
              <a:rPr lang="pt-BR" sz="5400" dirty="0" smtClean="0"/>
              <a:t> Vale Compras e Trocas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9338947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778228" y="55861"/>
            <a:ext cx="5319713" cy="785719"/>
          </a:xfrm>
        </p:spPr>
        <p:txBody>
          <a:bodyPr/>
          <a:lstStyle/>
          <a:p>
            <a:r>
              <a:rPr lang="pt-BR" sz="4000" dirty="0" smtClean="0">
                <a:latin typeface="Dosis Light" charset="0"/>
                <a:ea typeface="Dosis Light" charset="0"/>
                <a:cs typeface="Dosis Light" charset="0"/>
              </a:rPr>
              <a:t>Introdução</a:t>
            </a:r>
            <a:endParaRPr lang="pt-BR" sz="4000" dirty="0">
              <a:latin typeface="Dosis Light" charset="0"/>
              <a:ea typeface="Dosis Light" charset="0"/>
              <a:cs typeface="Dosis Light" charset="0"/>
            </a:endParaRPr>
          </a:p>
        </p:txBody>
      </p:sp>
      <p:cxnSp>
        <p:nvCxnSpPr>
          <p:cNvPr id="13" name="Conector reto 12"/>
          <p:cNvCxnSpPr/>
          <p:nvPr/>
        </p:nvCxnSpPr>
        <p:spPr>
          <a:xfrm>
            <a:off x="814228" y="1405172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lipse 13"/>
          <p:cNvSpPr/>
          <p:nvPr/>
        </p:nvSpPr>
        <p:spPr>
          <a:xfrm>
            <a:off x="6986484" y="1397293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6" name="Conector reto 15"/>
          <p:cNvCxnSpPr/>
          <p:nvPr/>
        </p:nvCxnSpPr>
        <p:spPr>
          <a:xfrm>
            <a:off x="747348" y="2021666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Elipse 16"/>
          <p:cNvSpPr/>
          <p:nvPr/>
        </p:nvSpPr>
        <p:spPr>
          <a:xfrm>
            <a:off x="6953044" y="1989266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9" name="Conector reto 18"/>
          <p:cNvCxnSpPr/>
          <p:nvPr/>
        </p:nvCxnSpPr>
        <p:spPr>
          <a:xfrm>
            <a:off x="742228" y="2610039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Elipse 19"/>
          <p:cNvSpPr/>
          <p:nvPr/>
        </p:nvSpPr>
        <p:spPr>
          <a:xfrm>
            <a:off x="6914484" y="2600788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1002395" y="947939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Objetivo</a:t>
            </a:r>
            <a:endParaRPr lang="pt-BR" dirty="0">
              <a:latin typeface="Dosis" panose="02010503020202060003" pitchFamily="2" charset="0"/>
            </a:endParaRPr>
          </a:p>
        </p:txBody>
      </p:sp>
      <p:cxnSp>
        <p:nvCxnSpPr>
          <p:cNvPr id="22" name="Conector reto 21"/>
          <p:cNvCxnSpPr/>
          <p:nvPr/>
        </p:nvCxnSpPr>
        <p:spPr>
          <a:xfrm>
            <a:off x="742228" y="3169912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to 22"/>
          <p:cNvCxnSpPr/>
          <p:nvPr/>
        </p:nvCxnSpPr>
        <p:spPr>
          <a:xfrm>
            <a:off x="814228" y="3690103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to 23"/>
          <p:cNvCxnSpPr/>
          <p:nvPr/>
        </p:nvCxnSpPr>
        <p:spPr>
          <a:xfrm>
            <a:off x="778228" y="4214411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Elipse 26"/>
          <p:cNvSpPr/>
          <p:nvPr/>
        </p:nvSpPr>
        <p:spPr>
          <a:xfrm>
            <a:off x="6937690" y="3177518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8" name="Elipse 27"/>
          <p:cNvSpPr/>
          <p:nvPr/>
        </p:nvSpPr>
        <p:spPr>
          <a:xfrm>
            <a:off x="6937690" y="3654103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9" name="Elipse 28"/>
          <p:cNvSpPr/>
          <p:nvPr/>
        </p:nvSpPr>
        <p:spPr>
          <a:xfrm>
            <a:off x="6973690" y="4224128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7" name="CaixaDeTexto 36"/>
          <p:cNvSpPr txBox="1"/>
          <p:nvPr/>
        </p:nvSpPr>
        <p:spPr>
          <a:xfrm>
            <a:off x="1002392" y="2148983"/>
            <a:ext cx="5368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Conhecendo a Rotina de Vale Compras e Trocas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40" name="CaixaDeTexto 39"/>
          <p:cNvSpPr txBox="1"/>
          <p:nvPr/>
        </p:nvSpPr>
        <p:spPr>
          <a:xfrm>
            <a:off x="1002395" y="1556874"/>
            <a:ext cx="5368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Vale Compras e Trocas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42" name="CaixaDeTexto 41"/>
          <p:cNvSpPr txBox="1"/>
          <p:nvPr/>
        </p:nvSpPr>
        <p:spPr>
          <a:xfrm>
            <a:off x="1002395" y="3276271"/>
            <a:ext cx="5264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Como interpretar o registro da troca nos relatórios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43" name="CaixaDeTexto 42"/>
          <p:cNvSpPr txBox="1"/>
          <p:nvPr/>
        </p:nvSpPr>
        <p:spPr>
          <a:xfrm>
            <a:off x="1002395" y="3768341"/>
            <a:ext cx="4301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Perguntas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21" name="CaixaDeTexto 20"/>
          <p:cNvSpPr txBox="1"/>
          <p:nvPr/>
        </p:nvSpPr>
        <p:spPr>
          <a:xfrm>
            <a:off x="1002395" y="2692770"/>
            <a:ext cx="4946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O que acontece quando uma troca é realizada</a:t>
            </a:r>
            <a:endParaRPr lang="pt-BR" dirty="0">
              <a:latin typeface="Dosis" panose="020105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3350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7420041" cy="792088"/>
          </a:xfrm>
        </p:spPr>
        <p:txBody>
          <a:bodyPr/>
          <a:lstStyle/>
          <a:p>
            <a:r>
              <a:rPr lang="pt-BR" sz="4000" dirty="0" smtClean="0">
                <a:latin typeface="Dosis Light" charset="0"/>
              </a:rPr>
              <a:t>Objetivos desse </a:t>
            </a:r>
            <a:r>
              <a:rPr lang="pt-BR" sz="4000" dirty="0" err="1" smtClean="0">
                <a:latin typeface="Dosis Light" charset="0"/>
              </a:rPr>
              <a:t>Webinar</a:t>
            </a:r>
            <a:endParaRPr lang="pt-BR" sz="4000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7366" y="1738901"/>
            <a:ext cx="3005857" cy="2222894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>
            <a:off x="828855" y="1653471"/>
            <a:ext cx="5068511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2000" dirty="0" smtClean="0"/>
              <a:t>Explicar </a:t>
            </a:r>
            <a:r>
              <a:rPr lang="pt-BR" sz="2000" dirty="0"/>
              <a:t>como realizar uma troca por meio do POS ou do Microvix ERP (sem geração de </a:t>
            </a:r>
            <a:r>
              <a:rPr lang="pt-BR" sz="2000" dirty="0" smtClean="0"/>
              <a:t>vale) e </a:t>
            </a:r>
            <a:r>
              <a:rPr lang="pt-BR" sz="2000" dirty="0"/>
              <a:t>também </a:t>
            </a:r>
            <a:r>
              <a:rPr lang="pt-BR" sz="2000" dirty="0" smtClean="0"/>
              <a:t>esclarecer como </a:t>
            </a:r>
            <a:r>
              <a:rPr lang="pt-BR" sz="2000" dirty="0"/>
              <a:t>interpretar o lançamento de uma troca nos relatórios Microvix.</a:t>
            </a:r>
          </a:p>
          <a:p>
            <a:endParaRPr lang="pt-BR" dirty="0" smtClean="0">
              <a:solidFill>
                <a:srgbClr val="FF0000"/>
              </a:solidFill>
              <a:latin typeface="Dosis" panose="02010503020202060003" pitchFamily="2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25901349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9667" y="1802695"/>
            <a:ext cx="8229600" cy="857250"/>
          </a:xfrm>
        </p:spPr>
        <p:txBody>
          <a:bodyPr/>
          <a:lstStyle/>
          <a:p>
            <a:r>
              <a:rPr lang="pt-BR" dirty="0" smtClean="0"/>
              <a:t>Vale Compras e Trocas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0558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65719" y="440536"/>
            <a:ext cx="5319813" cy="398994"/>
          </a:xfrm>
        </p:spPr>
        <p:txBody>
          <a:bodyPr/>
          <a:lstStyle/>
          <a:p>
            <a:r>
              <a:rPr lang="pt-BR" sz="3200" dirty="0" smtClean="0"/>
              <a:t> Conhecendo a rotina de vale compras e trocas</a:t>
            </a:r>
            <a:endParaRPr lang="pt-BR" sz="3200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4923" y="1568413"/>
            <a:ext cx="4238625" cy="3486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1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8950" y="1642214"/>
            <a:ext cx="8229600" cy="857250"/>
          </a:xfrm>
        </p:spPr>
        <p:txBody>
          <a:bodyPr/>
          <a:lstStyle/>
          <a:p>
            <a:r>
              <a:rPr lang="pt-BR" dirty="0" smtClean="0"/>
              <a:t>O que acontece quando uma troca é realizada???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0124561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4291" y="450412"/>
            <a:ext cx="8229600" cy="857250"/>
          </a:xfrm>
        </p:spPr>
        <p:txBody>
          <a:bodyPr/>
          <a:lstStyle/>
          <a:p>
            <a:r>
              <a:rPr lang="pt-BR" sz="3200" dirty="0" smtClean="0"/>
              <a:t>Como Interpretar uma troca nos relatórios</a:t>
            </a:r>
            <a:br>
              <a:rPr lang="pt-BR" sz="3200" dirty="0" smtClean="0"/>
            </a:br>
            <a:endParaRPr lang="pt-BR" sz="3200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427" y="1747358"/>
            <a:ext cx="8798671" cy="2764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79836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85068" y="2064646"/>
            <a:ext cx="5461630" cy="1296144"/>
          </a:xfrm>
        </p:spPr>
        <p:txBody>
          <a:bodyPr/>
          <a:lstStyle/>
          <a:p>
            <a:r>
              <a:rPr lang="pt-BR" b="1" dirty="0" smtClean="0"/>
              <a:t>Obrigada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41031130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Linx.3.0">
  <a:themeElements>
    <a:clrScheme name="Linx 3.0">
      <a:dk1>
        <a:srgbClr val="000000"/>
      </a:dk1>
      <a:lt1>
        <a:srgbClr val="FFFFFF"/>
      </a:lt1>
      <a:dk2>
        <a:srgbClr val="FFB900"/>
      </a:dk2>
      <a:lt2>
        <a:srgbClr val="5A2D91"/>
      </a:lt2>
      <a:accent1>
        <a:srgbClr val="280037"/>
      </a:accent1>
      <a:accent2>
        <a:srgbClr val="FF9200"/>
      </a:accent2>
      <a:accent3>
        <a:srgbClr val="5A2D91"/>
      </a:accent3>
      <a:accent4>
        <a:srgbClr val="FFB900"/>
      </a:accent4>
      <a:accent5>
        <a:srgbClr val="D4D4D4"/>
      </a:accent5>
      <a:accent6>
        <a:srgbClr val="8E8E8E"/>
      </a:accent6>
      <a:hlink>
        <a:srgbClr val="FF9200"/>
      </a:hlink>
      <a:folHlink>
        <a:srgbClr val="280037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inx.3.0" id="{55CC9AD6-055F-4720-8F0A-C49B964F53E1}" vid="{E1F197AE-7D3B-412F-9733-D841F55F3582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67F5E01E2130846ABE87C64C335F28D" ma:contentTypeVersion="2" ma:contentTypeDescription="Crie um novo documento." ma:contentTypeScope="" ma:versionID="c5a949784204f9b8260390ca1a98aab6">
  <xsd:schema xmlns:xsd="http://www.w3.org/2001/XMLSchema" xmlns:xs="http://www.w3.org/2001/XMLSchema" xmlns:p="http://schemas.microsoft.com/office/2006/metadata/properties" xmlns:ns2="744014f9-b381-4d57-9569-1658a6c28a47" targetNamespace="http://schemas.microsoft.com/office/2006/metadata/properties" ma:root="true" ma:fieldsID="dff8da07566063025fd439ccde91fcd2" ns2:_="">
    <xsd:import namespace="744014f9-b381-4d57-9569-1658a6c28a4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4014f9-b381-4d57-9569-1658a6c28a4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lhado com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hes de Compartilhado Com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D5BBFC8-5BE6-432E-A3DA-D1D0E268E7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44014f9-b381-4d57-9569-1658a6c28a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schemas.microsoft.com/office/2006/documentManagement/types"/>
    <ds:schemaRef ds:uri="http://purl.org/dc/dcmitype/"/>
    <ds:schemaRef ds:uri="http://purl.org/dc/elements/1.1/"/>
    <ds:schemaRef ds:uri="http://www.w3.org/XML/1998/namespace"/>
    <ds:schemaRef ds:uri="744014f9-b381-4d57-9569-1658a6c28a47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Linx.3.0</Template>
  <TotalTime>8671</TotalTime>
  <Words>103</Words>
  <Application>Microsoft Office PowerPoint</Application>
  <PresentationFormat>Apresentação na tela (16:9)</PresentationFormat>
  <Paragraphs>17</Paragraphs>
  <Slides>8</Slides>
  <Notes>2</Notes>
  <HiddenSlides>0</HiddenSlides>
  <MMClips>0</MMClips>
  <ScaleCrop>false</ScaleCrop>
  <HeadingPairs>
    <vt:vector size="8" baseType="variant">
      <vt:variant>
        <vt:lpstr>Fontes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8</vt:i4>
      </vt:variant>
    </vt:vector>
  </HeadingPairs>
  <TitlesOfParts>
    <vt:vector size="19" baseType="lpstr">
      <vt:lpstr>Arial</vt:lpstr>
      <vt:lpstr>Calibri</vt:lpstr>
      <vt:lpstr>Dosis</vt:lpstr>
      <vt:lpstr>Dosis Bold</vt:lpstr>
      <vt:lpstr>Dosis ExtraLight</vt:lpstr>
      <vt:lpstr>Dosis Light</vt:lpstr>
      <vt:lpstr>Neo Sans Pro</vt:lpstr>
      <vt:lpstr>Verdana</vt:lpstr>
      <vt:lpstr>Wingdings</vt:lpstr>
      <vt:lpstr>Linx.3.0</vt:lpstr>
      <vt:lpstr>Slide do think-cell</vt:lpstr>
      <vt:lpstr> Vale Compras e Trocas</vt:lpstr>
      <vt:lpstr>Introdução</vt:lpstr>
      <vt:lpstr>Objetivos desse Webinar</vt:lpstr>
      <vt:lpstr>Vale Compras e Trocas</vt:lpstr>
      <vt:lpstr> Conhecendo a rotina de vale compras e trocas</vt:lpstr>
      <vt:lpstr>O que acontece quando uma troca é realizada???</vt:lpstr>
      <vt:lpstr>Como Interpretar uma troca nos relatórios </vt:lpstr>
      <vt:lpstr>Obrigada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Adriana Espindula Reis</cp:lastModifiedBy>
  <cp:revision>471</cp:revision>
  <dcterms:created xsi:type="dcterms:W3CDTF">2010-04-12T23:12:02Z</dcterms:created>
  <dcterms:modified xsi:type="dcterms:W3CDTF">2017-11-14T10:36:57Z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0x010100F67F5E01E2130846ABE87C64C335F28D</vt:lpwstr>
  </property>
</Properties>
</file>