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4"/>
  </p:notesMasterIdLst>
  <p:sldIdLst>
    <p:sldId id="329" r:id="rId5"/>
    <p:sldId id="334" r:id="rId6"/>
    <p:sldId id="342" r:id="rId7"/>
    <p:sldId id="446" r:id="rId8"/>
    <p:sldId id="439" r:id="rId9"/>
    <p:sldId id="435" r:id="rId10"/>
    <p:sldId id="436" r:id="rId11"/>
    <p:sldId id="440" r:id="rId12"/>
    <p:sldId id="363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4434" autoAdjust="0"/>
  </p:normalViewPr>
  <p:slideViewPr>
    <p:cSldViewPr snapToGrid="0" snapToObjects="1">
      <p:cViewPr varScale="1">
        <p:scale>
          <a:sx n="92" d="100"/>
          <a:sy n="92" d="100"/>
        </p:scale>
        <p:origin x="102" y="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06/11/2017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033221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4400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5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6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661057" y="1138873"/>
            <a:ext cx="5874818" cy="3217571"/>
          </a:xfrm>
        </p:spPr>
        <p:txBody>
          <a:bodyPr/>
          <a:lstStyle/>
          <a:p>
            <a:pPr algn="ctr"/>
            <a:r>
              <a:rPr lang="pt-BR" sz="5400" dirty="0" smtClean="0"/>
              <a:t> Emissão de  Notas Fiscais Eletrônicas</a:t>
            </a:r>
            <a:br>
              <a:rPr lang="pt-BR" sz="5400" dirty="0" smtClean="0"/>
            </a:b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94793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2393" y="2148983"/>
            <a:ext cx="5013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Cuidados a serem tomados ao emitir uma NF-e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5" y="1556874"/>
            <a:ext cx="536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é NF-e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2395" y="3276271"/>
            <a:ext cx="526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Autorizando a nota no Módulo NF-e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1002395" y="37683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Perguntas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002395" y="2692770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Emitindo NF-e de Devolução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7420041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</a:t>
            </a:r>
            <a:r>
              <a:rPr lang="pt-BR" sz="4000" dirty="0" smtClean="0">
                <a:latin typeface="Dosis Light" charset="0"/>
              </a:rPr>
              <a:t>desse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366" y="1738901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828855" y="1653471"/>
            <a:ext cx="50685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Esclarecer como emitir notas fiscais eletrônicas, e apresentar dois parâmetros que podem </a:t>
            </a:r>
            <a:r>
              <a:rPr lang="pt-BR" dirty="0" smtClean="0">
                <a:latin typeface="Dosis" panose="02010503020202060003" pitchFamily="2" charset="0"/>
              </a:rPr>
              <a:t>facilitar o processo de emissão de notas fiscais de devolução (vendas/compras) no </a:t>
            </a:r>
            <a:r>
              <a:rPr lang="pt-BR" dirty="0" smtClean="0">
                <a:latin typeface="Dosis" panose="02010503020202060003" pitchFamily="2" charset="0"/>
              </a:rPr>
              <a:t>produto </a:t>
            </a:r>
            <a:r>
              <a:rPr lang="pt-BR" dirty="0">
                <a:latin typeface="Dosis" panose="02010503020202060003" pitchFamily="2" charset="0"/>
              </a:rPr>
              <a:t>L</a:t>
            </a:r>
            <a:r>
              <a:rPr lang="pt-BR" dirty="0" smtClean="0">
                <a:latin typeface="Dosis" panose="02010503020202060003" pitchFamily="2" charset="0"/>
              </a:rPr>
              <a:t>inx Microvix.</a:t>
            </a:r>
            <a:endParaRPr lang="pt-BR" dirty="0" smtClean="0">
              <a:solidFill>
                <a:srgbClr val="FF0000"/>
              </a:solidFill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667" y="1175971"/>
            <a:ext cx="8229600" cy="857250"/>
          </a:xfrm>
        </p:spPr>
        <p:txBody>
          <a:bodyPr/>
          <a:lstStyle/>
          <a:p>
            <a:r>
              <a:rPr lang="pt-BR" dirty="0" smtClean="0"/>
              <a:t>O que é NF-e?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803" y="3041151"/>
            <a:ext cx="2043730" cy="201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8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5719" y="440536"/>
            <a:ext cx="5319813" cy="398994"/>
          </a:xfrm>
        </p:spPr>
        <p:txBody>
          <a:bodyPr/>
          <a:lstStyle/>
          <a:p>
            <a:r>
              <a:rPr lang="pt-BR" sz="4000" dirty="0" smtClean="0"/>
              <a:t> Cuidados a serem tomados ao emitir uma NF-e.</a:t>
            </a:r>
            <a:endParaRPr lang="pt-BR"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799" y="3605908"/>
            <a:ext cx="3298023" cy="153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Emitindo a NF-e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76" y="1187265"/>
            <a:ext cx="5929885" cy="364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2456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/>
              <a:t>Emitindo </a:t>
            </a:r>
            <a:r>
              <a:rPr lang="pt-BR" dirty="0" smtClean="0"/>
              <a:t>NF-e de Devolução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78" y="1102183"/>
            <a:ext cx="5668577" cy="3736952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2085654" y="3123461"/>
            <a:ext cx="4417887" cy="2876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1812025" y="3660327"/>
            <a:ext cx="5191448" cy="2876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57983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5615" y="423374"/>
            <a:ext cx="6433721" cy="398994"/>
          </a:xfrm>
        </p:spPr>
        <p:txBody>
          <a:bodyPr/>
          <a:lstStyle/>
          <a:p>
            <a:r>
              <a:rPr lang="pt-BR" sz="4000" dirty="0" smtClean="0"/>
              <a:t>Utilizando o Módulo NF-e</a:t>
            </a:r>
            <a:br>
              <a:rPr lang="pt-BR" sz="4000" dirty="0" smtClean="0"/>
            </a:br>
            <a:r>
              <a:rPr lang="pt-BR" sz="4000" dirty="0"/>
              <a:t/>
            </a:r>
            <a:br>
              <a:rPr lang="pt-BR" sz="4000" dirty="0"/>
            </a:br>
            <a:r>
              <a:rPr lang="pt-BR" sz="4000" dirty="0" smtClean="0"/>
              <a:t/>
            </a:r>
            <a:br>
              <a:rPr lang="pt-BR" sz="4000" dirty="0" smtClean="0"/>
            </a:br>
            <a:endParaRPr lang="pt-BR" sz="40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15" y="1304266"/>
            <a:ext cx="7408851" cy="321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64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Obrigada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Equipe de Apoio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744014f9-b381-4d57-9569-1658a6c28a47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8583</TotalTime>
  <Words>98</Words>
  <Application>Microsoft Office PowerPoint</Application>
  <PresentationFormat>Apresentação na tela (16:9)</PresentationFormat>
  <Paragraphs>19</Paragraphs>
  <Slides>9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20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 Emissão de  Notas Fiscais Eletrônicas </vt:lpstr>
      <vt:lpstr>Introdução</vt:lpstr>
      <vt:lpstr>Objetivos desse Webinar</vt:lpstr>
      <vt:lpstr>O que é NF-e?</vt:lpstr>
      <vt:lpstr> Cuidados a serem tomados ao emitir uma NF-e.</vt:lpstr>
      <vt:lpstr>Emitindo a NF-e</vt:lpstr>
      <vt:lpstr>Emitindo NF-e de Devolução</vt:lpstr>
      <vt:lpstr>Utilizando o Módulo NF-e   </vt:lpstr>
      <vt:lpstr>Obrigada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Milena Vaz Franco de Oliveira</cp:lastModifiedBy>
  <cp:revision>460</cp:revision>
  <dcterms:created xsi:type="dcterms:W3CDTF">2010-04-12T23:12:02Z</dcterms:created>
  <dcterms:modified xsi:type="dcterms:W3CDTF">2017-11-06T18:31:38Z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