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6"/>
  </p:notesMasterIdLst>
  <p:sldIdLst>
    <p:sldId id="329" r:id="rId5"/>
    <p:sldId id="334" r:id="rId6"/>
    <p:sldId id="342" r:id="rId7"/>
    <p:sldId id="446" r:id="rId8"/>
    <p:sldId id="439" r:id="rId9"/>
    <p:sldId id="435" r:id="rId10"/>
    <p:sldId id="436" r:id="rId11"/>
    <p:sldId id="440" r:id="rId12"/>
    <p:sldId id="434" r:id="rId13"/>
    <p:sldId id="397" r:id="rId14"/>
    <p:sldId id="432" r:id="rId15"/>
    <p:sldId id="433" r:id="rId16"/>
    <p:sldId id="428" r:id="rId17"/>
    <p:sldId id="429" r:id="rId18"/>
    <p:sldId id="430" r:id="rId19"/>
    <p:sldId id="441" r:id="rId20"/>
    <p:sldId id="442" r:id="rId21"/>
    <p:sldId id="445" r:id="rId22"/>
    <p:sldId id="443" r:id="rId23"/>
    <p:sldId id="444" r:id="rId24"/>
    <p:sldId id="363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6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31/10/2017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7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8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661057" y="1138873"/>
            <a:ext cx="5874818" cy="3217571"/>
          </a:xfrm>
        </p:spPr>
        <p:txBody>
          <a:bodyPr/>
          <a:lstStyle/>
          <a:p>
            <a:pPr algn="ctr"/>
            <a:r>
              <a:rPr lang="pt-BR" sz="5400" dirty="0" smtClean="0"/>
              <a:t> Melhorias</a:t>
            </a:r>
            <a:br>
              <a:rPr lang="pt-BR" sz="5400" dirty="0" smtClean="0"/>
            </a:br>
            <a:r>
              <a:rPr lang="pt-BR" sz="5400" dirty="0" smtClean="0"/>
              <a:t>Linx Microvix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Melhorias na Rotina de EDI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362" y="2047875"/>
            <a:ext cx="56292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08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Melhorias na Rotina de EDI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995" y="1969214"/>
            <a:ext cx="8202577" cy="111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3167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Melhorias na Rotina de EDI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78" y="1493285"/>
            <a:ext cx="3771900" cy="31432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0820" y="1797978"/>
            <a:ext cx="4901198" cy="270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819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Melhorias na Rotina de EDI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1394" y="1223962"/>
            <a:ext cx="6072720" cy="311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6558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Melhorias na Rotina de EDI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1511371"/>
            <a:ext cx="4324350" cy="281940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8226" y="1511371"/>
            <a:ext cx="40005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6825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Melhorias na Rotina de EDI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052" y="1781977"/>
            <a:ext cx="6098131" cy="140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0920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1478" y="2865237"/>
            <a:ext cx="5319813" cy="398994"/>
          </a:xfrm>
        </p:spPr>
        <p:txBody>
          <a:bodyPr/>
          <a:lstStyle/>
          <a:p>
            <a:r>
              <a:rPr lang="pt-BR" dirty="0" smtClean="0"/>
              <a:t>Custo Médio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69412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Recalculo de Custo Médio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493160" y="1027416"/>
            <a:ext cx="844539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200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ERP em: 	Suprimento -&gt; Estoque - &gt; “Produto” Foi criado um novo item “Recalcular Custo Médio de produtos</a:t>
            </a:r>
            <a:r>
              <a:rPr lang="pt-BR" sz="12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endParaRPr lang="pt-BR" sz="1200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recalculo do custo médio será possível apenas para produtos que tenham movimentação de 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entrada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Sempre que solicitado o recalculo do custo médio será possível solicitar a atualização dos lançamentos de CMV realizados no mesmo período do recalculo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ajuste do lançamento contábil será apenas do valor informado na conta do CMV, não será alterada mais nenhuma informação do lançamento contábil.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200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1200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813" y="3111486"/>
            <a:ext cx="3143250" cy="1543050"/>
          </a:xfrm>
          <a:prstGeom prst="rect">
            <a:avLst/>
          </a:prstGeom>
          <a:ln>
            <a:noFill/>
          </a:ln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716" y="2777911"/>
            <a:ext cx="3880352" cy="22102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7219108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1478" y="2865237"/>
            <a:ext cx="5319813" cy="398994"/>
          </a:xfrm>
        </p:spPr>
        <p:txBody>
          <a:bodyPr/>
          <a:lstStyle/>
          <a:p>
            <a:r>
              <a:rPr lang="pt-BR" dirty="0" smtClean="0"/>
              <a:t>Homologação de Boletos da Caixa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64318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Homologação SIGCB - Caixa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057" y="1459013"/>
            <a:ext cx="4693257" cy="317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826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94793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4" y="2148983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Melhorias na Funcionalidade de EDI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4" y="1537065"/>
            <a:ext cx="526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>
                <a:latin typeface="Dosis" panose="02010503020202060003" pitchFamily="2" charset="0"/>
              </a:rPr>
              <a:t>Login</a:t>
            </a:r>
            <a:r>
              <a:rPr lang="pt-BR" dirty="0" smtClean="0">
                <a:latin typeface="Dosis" panose="02010503020202060003" pitchFamily="2" charset="0"/>
              </a:rPr>
              <a:t> sem validação de senha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Homologação de Boletos- Caixa SIGCB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5" y="2692770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Custo médio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2539" y="183873"/>
            <a:ext cx="8229600" cy="857250"/>
          </a:xfrm>
        </p:spPr>
        <p:txBody>
          <a:bodyPr/>
          <a:lstStyle/>
          <a:p>
            <a:pPr algn="ctr"/>
            <a:r>
              <a:rPr lang="pt-BR" dirty="0" smtClean="0"/>
              <a:t>Fique por dentro das Novidades!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2" y="1359185"/>
            <a:ext cx="3343275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865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7420041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66" y="1738901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1653471"/>
            <a:ext cx="5068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Compartilhar as melhorias aplicada no produto </a:t>
            </a:r>
            <a:r>
              <a:rPr lang="pt-BR" dirty="0">
                <a:latin typeface="Dosis" panose="02010503020202060003" pitchFamily="2" charset="0"/>
              </a:rPr>
              <a:t>L</a:t>
            </a:r>
            <a:r>
              <a:rPr lang="pt-BR" dirty="0" smtClean="0">
                <a:latin typeface="Dosis" panose="02010503020202060003" pitchFamily="2" charset="0"/>
              </a:rPr>
              <a:t>inx Microvix.</a:t>
            </a:r>
            <a:endParaRPr lang="pt-BR" dirty="0" smtClean="0">
              <a:solidFill>
                <a:srgbClr val="FF0000"/>
              </a:solidFill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são melhorias?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5977" y="3605908"/>
            <a:ext cx="3298023" cy="153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8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1478" y="2865237"/>
            <a:ext cx="5319813" cy="398994"/>
          </a:xfrm>
        </p:spPr>
        <p:txBody>
          <a:bodyPr/>
          <a:lstStyle/>
          <a:p>
            <a:r>
              <a:rPr lang="pt-BR" dirty="0" smtClean="0"/>
              <a:t>Validação de </a:t>
            </a:r>
            <a:r>
              <a:rPr lang="pt-BR" dirty="0" err="1" smtClean="0"/>
              <a:t>Login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081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Remoção da Frase no </a:t>
            </a:r>
            <a:r>
              <a:rPr lang="pt-BR" dirty="0" err="1" smtClean="0"/>
              <a:t>Login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50" y="1593564"/>
            <a:ext cx="6210300" cy="281940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708950" y="1102182"/>
            <a:ext cx="441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*Somente versão  1400 ou superior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12456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244932"/>
            <a:ext cx="8229600" cy="857250"/>
          </a:xfrm>
        </p:spPr>
        <p:txBody>
          <a:bodyPr/>
          <a:lstStyle/>
          <a:p>
            <a:r>
              <a:rPr lang="pt-BR" dirty="0" smtClean="0"/>
              <a:t>Remoção da Frase no </a:t>
            </a:r>
            <a:r>
              <a:rPr lang="pt-BR" dirty="0" err="1" smtClean="0"/>
              <a:t>Login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137" y="1846177"/>
            <a:ext cx="5463886" cy="2355273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708950" y="1102182"/>
            <a:ext cx="4417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*Somente versão  1400 ou superior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57983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1478" y="2865237"/>
            <a:ext cx="5319813" cy="398994"/>
          </a:xfrm>
        </p:spPr>
        <p:txBody>
          <a:bodyPr/>
          <a:lstStyle/>
          <a:p>
            <a:r>
              <a:rPr lang="pt-BR" dirty="0"/>
              <a:t>EDI – Melhorias na Rotina</a:t>
            </a:r>
          </a:p>
        </p:txBody>
      </p:sp>
    </p:spTree>
    <p:extLst>
      <p:ext uri="{BB962C8B-B14F-4D97-AF65-F5344CB8AC3E}">
        <p14:creationId xmlns:p14="http://schemas.microsoft.com/office/powerpoint/2010/main" val="2787646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EDI – Melhorias na Rotina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57989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744014f9-b381-4d57-9569-1658a6c28a47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8159</TotalTime>
  <Words>136</Words>
  <Application>Microsoft Office PowerPoint</Application>
  <PresentationFormat>Apresentação na tela (16:9)</PresentationFormat>
  <Paragraphs>39</Paragraphs>
  <Slides>21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33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Times New Roman</vt:lpstr>
      <vt:lpstr>Verdana</vt:lpstr>
      <vt:lpstr>Wingdings</vt:lpstr>
      <vt:lpstr>Linx.3.0</vt:lpstr>
      <vt:lpstr>Slide do think-cell</vt:lpstr>
      <vt:lpstr> Melhorias Linx Microvix</vt:lpstr>
      <vt:lpstr>Introdução</vt:lpstr>
      <vt:lpstr>Objetivos desse  Webinar</vt:lpstr>
      <vt:lpstr>O que são melhorias?</vt:lpstr>
      <vt:lpstr>Validação de Login</vt:lpstr>
      <vt:lpstr>Remoção da Frase no Login</vt:lpstr>
      <vt:lpstr>Remoção da Frase no Login</vt:lpstr>
      <vt:lpstr>EDI – Melhorias na Rotina</vt:lpstr>
      <vt:lpstr>EDI – Melhorias na Rotina</vt:lpstr>
      <vt:lpstr>Melhorias na Rotina de EDI</vt:lpstr>
      <vt:lpstr>Melhorias na Rotina de EDI</vt:lpstr>
      <vt:lpstr>Melhorias na Rotina de EDI</vt:lpstr>
      <vt:lpstr>Melhorias na Rotina de EDI</vt:lpstr>
      <vt:lpstr>Melhorias na Rotina de EDI</vt:lpstr>
      <vt:lpstr>Melhorias na Rotina de EDI</vt:lpstr>
      <vt:lpstr>Custo Médio</vt:lpstr>
      <vt:lpstr>Recalculo de Custo Médio</vt:lpstr>
      <vt:lpstr>Homologação de Boletos da Caixa</vt:lpstr>
      <vt:lpstr>Homologação SIGCB - Caixa</vt:lpstr>
      <vt:lpstr>Fique por dentro das Novidades!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442</cp:revision>
  <dcterms:created xsi:type="dcterms:W3CDTF">2010-04-12T23:12:02Z</dcterms:created>
  <dcterms:modified xsi:type="dcterms:W3CDTF">2017-10-31T11:03:17Z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