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13"/>
  </p:notesMasterIdLst>
  <p:sldIdLst>
    <p:sldId id="329" r:id="rId5"/>
    <p:sldId id="334" r:id="rId6"/>
    <p:sldId id="364" r:id="rId7"/>
    <p:sldId id="387" r:id="rId8"/>
    <p:sldId id="343" r:id="rId9"/>
    <p:sldId id="368" r:id="rId10"/>
    <p:sldId id="350" r:id="rId11"/>
    <p:sldId id="363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6" autoAdjust="0"/>
    <p:restoredTop sz="94434" autoAdjust="0"/>
  </p:normalViewPr>
  <p:slideViewPr>
    <p:cSldViewPr snapToGrid="0" snapToObjects="1">
      <p:cViewPr varScale="1">
        <p:scale>
          <a:sx n="93" d="100"/>
          <a:sy n="93" d="100"/>
        </p:scale>
        <p:origin x="810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24/10/2017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4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7" name="Slide do think-cell" r:id="rId18" imgW="421" imgH="420" progId="TCLayout.ActiveDocument.1">
                  <p:embed/>
                </p:oleObj>
              </mc:Choice>
              <mc:Fallback>
                <p:oleObj name="Slide do think-cell" r:id="rId18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8" name="Slide do think-cell" r:id="rId20" imgW="421" imgH="420" progId="TCLayout.ActiveDocument.1">
                  <p:embed/>
                </p:oleObj>
              </mc:Choice>
              <mc:Fallback>
                <p:oleObj name="Slide do think-cell" r:id="rId20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b="1" dirty="0" smtClean="0"/>
              <a:t>Renovação de Certificado Digital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12694" y="341405"/>
            <a:ext cx="5319713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Introdução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873201" y="1434065"/>
            <a:ext cx="608240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O que é certificado Digital?</a:t>
            </a:r>
          </a:p>
          <a:p>
            <a:endParaRPr lang="pt-BR" sz="1400" b="1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  <a:p>
            <a:endParaRPr lang="pt-BR" sz="1400" b="1" dirty="0" smtClean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Prazo de validade;</a:t>
            </a:r>
          </a:p>
          <a:p>
            <a:endParaRPr lang="pt-BR" sz="1400" b="1" dirty="0" smtClean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  <a:p>
            <a:endParaRPr lang="pt-BR" sz="1400" b="1" dirty="0" smtClean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Renovação de certificado para NF-e;</a:t>
            </a:r>
            <a:endParaRPr lang="pt-BR" sz="1400" b="1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  <a:p>
            <a:endParaRPr lang="pt-BR" sz="1400" b="1" dirty="0" smtClean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  <a:p>
            <a:endParaRPr lang="pt-BR" sz="1400" b="1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Renovação de certificado para NFC-e;</a:t>
            </a:r>
          </a:p>
          <a:p>
            <a:endParaRPr lang="pt-BR" sz="1400" b="1" dirty="0" smtClean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  <a:p>
            <a:endParaRPr lang="pt-BR" sz="1400" b="1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  <a:p>
            <a:endParaRPr lang="pt-BR" sz="1400" b="1" i="0" dirty="0" smtClean="0">
              <a:solidFill>
                <a:schemeClr val="bg2">
                  <a:lumMod val="75000"/>
                </a:schemeClr>
              </a:solidFill>
              <a:effectLst/>
              <a:latin typeface="Neo Sans Pro" panose="020B0504030504040204" pitchFamily="34" charset="0"/>
            </a:endParaRPr>
          </a:p>
          <a:p>
            <a:endParaRPr lang="pt-BR" sz="1400" b="1" i="0" dirty="0">
              <a:solidFill>
                <a:schemeClr val="bg2">
                  <a:lumMod val="75000"/>
                </a:schemeClr>
              </a:solidFill>
              <a:effectLst/>
              <a:latin typeface="Neo Sans Pro" panose="020B0504030504040204" pitchFamily="34" charset="0"/>
            </a:endParaRPr>
          </a:p>
        </p:txBody>
      </p:sp>
      <p:cxnSp>
        <p:nvCxnSpPr>
          <p:cNvPr id="30" name="Conector reto 29"/>
          <p:cNvCxnSpPr/>
          <p:nvPr/>
        </p:nvCxnSpPr>
        <p:spPr>
          <a:xfrm>
            <a:off x="873201" y="1890488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to 30"/>
          <p:cNvCxnSpPr/>
          <p:nvPr/>
        </p:nvCxnSpPr>
        <p:spPr>
          <a:xfrm>
            <a:off x="873201" y="2576493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to 31"/>
          <p:cNvCxnSpPr/>
          <p:nvPr/>
        </p:nvCxnSpPr>
        <p:spPr>
          <a:xfrm>
            <a:off x="873201" y="3229636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to 32"/>
          <p:cNvCxnSpPr/>
          <p:nvPr/>
        </p:nvCxnSpPr>
        <p:spPr>
          <a:xfrm>
            <a:off x="873201" y="3870903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548680"/>
            <a:ext cx="7901683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O que é Certificado Digital?</a:t>
            </a:r>
            <a:endParaRPr lang="pt-BR" sz="4000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4218749" y="2140283"/>
            <a:ext cx="4837444" cy="5294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400" b="1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Arquivo eletrônico;</a:t>
            </a:r>
          </a:p>
          <a:p>
            <a:pPr marL="0" indent="0">
              <a:buNone/>
            </a:pPr>
            <a:endParaRPr lang="pt-BR" sz="1400" b="1" dirty="0" smtClean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4318151" y="2669699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4200225" y="2653514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5" name="Conector reto 14"/>
          <p:cNvCxnSpPr/>
          <p:nvPr/>
        </p:nvCxnSpPr>
        <p:spPr>
          <a:xfrm>
            <a:off x="4318151" y="3378616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Elipse 15"/>
          <p:cNvSpPr/>
          <p:nvPr/>
        </p:nvSpPr>
        <p:spPr>
          <a:xfrm>
            <a:off x="4200225" y="3362431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7" name="Conector reto 16"/>
          <p:cNvCxnSpPr/>
          <p:nvPr/>
        </p:nvCxnSpPr>
        <p:spPr>
          <a:xfrm>
            <a:off x="4318151" y="4093016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Elipse 17"/>
          <p:cNvSpPr/>
          <p:nvPr/>
        </p:nvSpPr>
        <p:spPr>
          <a:xfrm>
            <a:off x="4200225" y="4076831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4218749" y="2931914"/>
            <a:ext cx="393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Quais os tipos utilizados no Linx Microvix?</a:t>
            </a:r>
          </a:p>
        </p:txBody>
      </p:sp>
      <p:cxnSp>
        <p:nvCxnSpPr>
          <p:cNvPr id="21" name="Conector reto 20"/>
          <p:cNvCxnSpPr/>
          <p:nvPr/>
        </p:nvCxnSpPr>
        <p:spPr>
          <a:xfrm>
            <a:off x="4318151" y="1875849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lipse 21"/>
          <p:cNvSpPr/>
          <p:nvPr/>
        </p:nvSpPr>
        <p:spPr>
          <a:xfrm>
            <a:off x="4200225" y="1859664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4318151" y="3630579"/>
            <a:ext cx="393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Validade;</a:t>
            </a:r>
          </a:p>
        </p:txBody>
      </p:sp>
      <p:pic>
        <p:nvPicPr>
          <p:cNvPr id="6146" name="Picture 2" descr="Resultado de imagem para certificado digi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03" y="2123546"/>
            <a:ext cx="3752397" cy="1199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8897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8190603" cy="792088"/>
          </a:xfrm>
        </p:spPr>
        <p:txBody>
          <a:bodyPr/>
          <a:lstStyle/>
          <a:p>
            <a:r>
              <a:rPr lang="pt-BR" sz="4000" b="1" dirty="0" smtClean="0">
                <a:latin typeface="Dosis Light" charset="0"/>
              </a:rPr>
              <a:t>Renovação certificado de NF-e</a:t>
            </a:r>
            <a:endParaRPr lang="pt-BR" sz="4000" b="1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268665" y="1442493"/>
            <a:ext cx="5018583" cy="5294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4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    Empresa</a:t>
            </a:r>
            <a:r>
              <a:rPr lang="pt-BR" sz="1400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&gt; Parâmetros Globais&gt; Certificado Digital</a:t>
            </a:r>
            <a:endParaRPr lang="pt-BR" sz="1400" dirty="0" smtClean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640310" y="1957270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4200225" y="2653514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21" name="Conector reto 20"/>
          <p:cNvCxnSpPr/>
          <p:nvPr/>
        </p:nvCxnSpPr>
        <p:spPr>
          <a:xfrm>
            <a:off x="640310" y="1324387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05" y="2143805"/>
            <a:ext cx="733425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4659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sz="quarter" idx="10"/>
          </p:nvPr>
        </p:nvSpPr>
        <p:spPr>
          <a:xfrm>
            <a:off x="852755" y="1250513"/>
            <a:ext cx="7397393" cy="2938408"/>
          </a:xfrm>
        </p:spPr>
        <p:txBody>
          <a:bodyPr>
            <a:normAutofit/>
          </a:bodyPr>
          <a:lstStyle/>
          <a:p>
            <a:r>
              <a:rPr lang="pt-BR" sz="2000" dirty="0" smtClean="0">
                <a:solidFill>
                  <a:srgbClr val="FFC000"/>
                </a:solidFill>
              </a:rPr>
              <a:t> Através do portal </a:t>
            </a:r>
            <a:r>
              <a:rPr lang="pt-BR" sz="2000" dirty="0" err="1" smtClean="0">
                <a:solidFill>
                  <a:srgbClr val="FFC000"/>
                </a:solidFill>
              </a:rPr>
              <a:t>MID-e</a:t>
            </a:r>
            <a:r>
              <a:rPr lang="pt-BR" sz="2000" dirty="0" smtClean="0">
                <a:solidFill>
                  <a:srgbClr val="FFC000"/>
                </a:solidFill>
              </a:rPr>
              <a:t>;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707570" y="368617"/>
            <a:ext cx="7655593" cy="398994"/>
          </a:xfrm>
        </p:spPr>
        <p:txBody>
          <a:bodyPr/>
          <a:lstStyle/>
          <a:p>
            <a:r>
              <a:rPr lang="pt-BR" sz="4000" b="1" dirty="0" smtClean="0">
                <a:latin typeface="Dosis Light" panose="02010303020202060003" pitchFamily="2" charset="0"/>
              </a:rPr>
              <a:t>Renovação Certificado de NFC-e</a:t>
            </a:r>
            <a:endParaRPr lang="pt-BR" sz="4000" b="1" dirty="0">
              <a:latin typeface="Dosis Light" panose="02010303020202060003" pitchFamily="2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019" y="2024009"/>
            <a:ext cx="6320357" cy="2239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36" y="2024009"/>
            <a:ext cx="2398983" cy="2239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29776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380974"/>
            <a:ext cx="7008585" cy="398994"/>
          </a:xfrm>
        </p:spPr>
        <p:txBody>
          <a:bodyPr/>
          <a:lstStyle/>
          <a:p>
            <a:r>
              <a:rPr lang="pt-BR" sz="4000" dirty="0" smtClean="0">
                <a:latin typeface="Dosis Light" panose="02010303020202060003" pitchFamily="2" charset="0"/>
              </a:rPr>
              <a:t>Renovação de certificado para SAT?</a:t>
            </a:r>
            <a:endParaRPr lang="pt-BR" sz="4000" dirty="0">
              <a:latin typeface="Dosis Light" panose="02010303020202060003" pitchFamily="2" charset="0"/>
            </a:endParaRPr>
          </a:p>
        </p:txBody>
      </p:sp>
      <p:sp>
        <p:nvSpPr>
          <p:cNvPr id="7" name="Espaço Reservado para Texto 4"/>
          <p:cNvSpPr>
            <a:spLocks noGrp="1"/>
          </p:cNvSpPr>
          <p:nvPr>
            <p:ph type="body" sz="quarter" idx="10"/>
          </p:nvPr>
        </p:nvSpPr>
        <p:spPr>
          <a:xfrm>
            <a:off x="480787" y="1282111"/>
            <a:ext cx="8215606" cy="3158151"/>
          </a:xfrm>
        </p:spPr>
        <p:txBody>
          <a:bodyPr>
            <a:normAutofit/>
          </a:bodyPr>
          <a:lstStyle/>
          <a:p>
            <a:r>
              <a:rPr lang="pt-BR" sz="1800" dirty="0" smtClean="0">
                <a:solidFill>
                  <a:srgbClr val="FFC000"/>
                </a:solidFill>
              </a:rPr>
              <a:t>Contribuinte pode optar entre dois tipos de Certificado Digital: </a:t>
            </a:r>
            <a:r>
              <a:rPr lang="pt-BR" sz="1800" smtClean="0">
                <a:solidFill>
                  <a:srgbClr val="FFC000"/>
                </a:solidFill>
              </a:rPr>
              <a:t>padrão ICP </a:t>
            </a:r>
            <a:r>
              <a:rPr lang="pt-BR" sz="1800" dirty="0" smtClean="0">
                <a:solidFill>
                  <a:srgbClr val="FFC000"/>
                </a:solidFill>
              </a:rPr>
              <a:t>– Brasil ou padrão AC- </a:t>
            </a:r>
            <a:r>
              <a:rPr lang="pt-BR" sz="1800" dirty="0" err="1" smtClean="0">
                <a:solidFill>
                  <a:srgbClr val="FFC000"/>
                </a:solidFill>
              </a:rPr>
              <a:t>Sefaz</a:t>
            </a:r>
            <a:r>
              <a:rPr lang="pt-BR" sz="1800" dirty="0" smtClean="0">
                <a:solidFill>
                  <a:srgbClr val="FFC000"/>
                </a:solidFill>
              </a:rPr>
              <a:t> (SP).</a:t>
            </a:r>
          </a:p>
          <a:p>
            <a:pPr marL="0" indent="0">
              <a:buNone/>
            </a:pPr>
            <a:endParaRPr lang="pt-BR" sz="1800" dirty="0" smtClean="0">
              <a:solidFill>
                <a:srgbClr val="FFC000"/>
              </a:solidFill>
            </a:endParaRPr>
          </a:p>
          <a:p>
            <a:r>
              <a:rPr lang="pt-BR" sz="1800" dirty="0" smtClean="0">
                <a:solidFill>
                  <a:srgbClr val="FFC000"/>
                </a:solidFill>
              </a:rPr>
              <a:t>Validade padrão AC- </a:t>
            </a:r>
            <a:r>
              <a:rPr lang="pt-BR" sz="1800" dirty="0" err="1" smtClean="0">
                <a:solidFill>
                  <a:srgbClr val="FFC000"/>
                </a:solidFill>
              </a:rPr>
              <a:t>Sefaz</a:t>
            </a:r>
            <a:r>
              <a:rPr lang="pt-BR" sz="1800" dirty="0" smtClean="0">
                <a:solidFill>
                  <a:srgbClr val="FFC000"/>
                </a:solidFill>
              </a:rPr>
              <a:t> (SP): 5 anos </a:t>
            </a:r>
          </a:p>
          <a:p>
            <a:pPr marL="0" indent="0">
              <a:buNone/>
            </a:pPr>
            <a:endParaRPr lang="pt-BR" sz="2000" dirty="0" smtClean="0">
              <a:solidFill>
                <a:srgbClr val="FFC000"/>
              </a:solidFill>
            </a:endParaRPr>
          </a:p>
        </p:txBody>
      </p:sp>
      <p:pic>
        <p:nvPicPr>
          <p:cNvPr id="8194" name="Picture 2" descr="Resultado de imagem para S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918" y="2969306"/>
            <a:ext cx="3382282" cy="1505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69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48680"/>
            <a:ext cx="6742317" cy="792088"/>
          </a:xfrm>
        </p:spPr>
        <p:txBody>
          <a:bodyPr/>
          <a:lstStyle/>
          <a:p>
            <a:r>
              <a:rPr lang="pt-BR" sz="3600" dirty="0" smtClean="0">
                <a:latin typeface="Dosis Light" charset="0"/>
              </a:rPr>
              <a:t>Renovação Certificado Digital</a:t>
            </a:r>
            <a:endParaRPr lang="pt-BR" sz="3600" dirty="0"/>
          </a:p>
        </p:txBody>
      </p:sp>
      <p:sp>
        <p:nvSpPr>
          <p:cNvPr id="6" name="Espaço Reservado para Texto 4"/>
          <p:cNvSpPr txBox="1">
            <a:spLocks/>
          </p:cNvSpPr>
          <p:nvPr/>
        </p:nvSpPr>
        <p:spPr>
          <a:xfrm>
            <a:off x="822819" y="3585681"/>
            <a:ext cx="6564300" cy="120036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/>
              <a:buNone/>
            </a:pPr>
            <a:endParaRPr lang="pt-BR" sz="1200" b="1" dirty="0" smtClean="0">
              <a:solidFill>
                <a:srgbClr val="FFC000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6874" y="1741460"/>
            <a:ext cx="2276190" cy="20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5461630" cy="1296144"/>
          </a:xfrm>
        </p:spPr>
        <p:txBody>
          <a:bodyPr/>
          <a:lstStyle/>
          <a:p>
            <a:r>
              <a:rPr lang="pt-BR" b="1" dirty="0" smtClean="0"/>
              <a:t>Obrigado</a:t>
            </a:r>
            <a:endParaRPr lang="pt-BR" b="1" dirty="0"/>
          </a:p>
        </p:txBody>
      </p:sp>
      <p:sp>
        <p:nvSpPr>
          <p:cNvPr id="5" name="Espaço Reservado para Texto 2"/>
          <p:cNvSpPr txBox="1">
            <a:spLocks/>
          </p:cNvSpPr>
          <p:nvPr/>
        </p:nvSpPr>
        <p:spPr>
          <a:xfrm>
            <a:off x="4585068" y="2929115"/>
            <a:ext cx="5461630" cy="6477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chemeClr val="accent2"/>
                </a:solidFill>
              </a:rPr>
              <a:t> </a:t>
            </a:r>
            <a:r>
              <a:rPr lang="pt-BR" sz="2000" dirty="0" smtClean="0">
                <a:solidFill>
                  <a:schemeClr val="accent2"/>
                </a:solidFill>
              </a:rPr>
              <a:t>Serviços</a:t>
            </a:r>
            <a:endParaRPr lang="pt-BR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744014f9-b381-4d57-9569-1658a6c28a47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3366</TotalTime>
  <Words>108</Words>
  <Application>Microsoft Office PowerPoint</Application>
  <PresentationFormat>Apresentação na tela (16:9)</PresentationFormat>
  <Paragraphs>31</Paragraphs>
  <Slides>8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8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Linx.3.0</vt:lpstr>
      <vt:lpstr>Slide do think-cell</vt:lpstr>
      <vt:lpstr> Renovação de Certificado Digital</vt:lpstr>
      <vt:lpstr>Introdução</vt:lpstr>
      <vt:lpstr>O que é Certificado Digital?</vt:lpstr>
      <vt:lpstr>Renovação certificado de NF-e</vt:lpstr>
      <vt:lpstr>Renovação Certificado de NFC-e</vt:lpstr>
      <vt:lpstr>Renovação de certificado para SAT?</vt:lpstr>
      <vt:lpstr>Renovação Certificado Digital</vt:lpstr>
      <vt:lpstr>Obrigado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Adriana Espindula Reis</cp:lastModifiedBy>
  <cp:revision>247</cp:revision>
  <dcterms:created xsi:type="dcterms:W3CDTF">2010-04-12T23:12:02Z</dcterms:created>
  <dcterms:modified xsi:type="dcterms:W3CDTF">2017-10-24T11:11:03Z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