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4"/>
  </p:notesMasterIdLst>
  <p:sldIdLst>
    <p:sldId id="329" r:id="rId5"/>
    <p:sldId id="334" r:id="rId6"/>
    <p:sldId id="342" r:id="rId7"/>
    <p:sldId id="364" r:id="rId8"/>
    <p:sldId id="365" r:id="rId9"/>
    <p:sldId id="345" r:id="rId10"/>
    <p:sldId id="343" r:id="rId11"/>
    <p:sldId id="350" r:id="rId12"/>
    <p:sldId id="36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145" d="100"/>
          <a:sy n="145" d="100"/>
        </p:scale>
        <p:origin x="744" y="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01/06/2017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 </a:t>
            </a:r>
            <a:r>
              <a:rPr lang="pt-BR" dirty="0" err="1" smtClean="0"/>
              <a:t>Offline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Conceito</a:t>
            </a:r>
            <a:r>
              <a:rPr lang="pt-BR" dirty="0" smtClean="0"/>
              <a:t> e </a:t>
            </a:r>
            <a:r>
              <a:rPr lang="pt-BR" b="1" dirty="0" smtClean="0"/>
              <a:t>Funcionalidade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47348" y="213980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53044" y="21319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3201" y="1434065"/>
            <a:ext cx="60824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Objetivo desse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Webinar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873202" y="2339581"/>
            <a:ext cx="6151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 que é o Modo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Offline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do Linx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Microvix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POS?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873202" y="3293773"/>
            <a:ext cx="4562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Utilização do Modo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Offline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311624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310836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4788" y="38439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50484" y="38361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Apresentar o Modo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Offline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do sistema</a:t>
            </a:r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Saber o que pode ou não ser feito no modo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Offline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  <a:p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Entender o conceito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030695"/>
            <a:ext cx="3005857" cy="22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 que é o Modo </a:t>
            </a:r>
            <a:r>
              <a:rPr lang="pt-BR" sz="4000" dirty="0" err="1" smtClean="0">
                <a:latin typeface="Dosis Light" charset="0"/>
              </a:rPr>
              <a:t>Offline</a:t>
            </a:r>
            <a:r>
              <a:rPr lang="pt-BR" sz="4000" dirty="0" smtClean="0">
                <a:latin typeface="Dosis Light" charset="0"/>
              </a:rPr>
              <a:t>?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Operação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Offline</a:t>
            </a:r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POS PAF-ECF, NFC-e e SAT</a:t>
            </a:r>
          </a:p>
          <a:p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Queda de Internet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15" y="1847031"/>
            <a:ext cx="2739926" cy="219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Utilização do POS </a:t>
            </a:r>
            <a:r>
              <a:rPr lang="pt-BR" sz="4000" dirty="0" err="1" smtClean="0">
                <a:latin typeface="Dosis Light" charset="0"/>
              </a:rPr>
              <a:t>Offline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Que rotinas eu posso fazer?</a:t>
            </a:r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Como se dá o retorno e a sincronização para o Modo Manual?</a:t>
            </a:r>
          </a:p>
          <a:p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Que rotinas eu não posso fazer?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2174" t="5223" r="1200" b="233"/>
          <a:stretch/>
        </p:blipFill>
        <p:spPr>
          <a:xfrm>
            <a:off x="480786" y="2123999"/>
            <a:ext cx="3348759" cy="202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Linx </a:t>
            </a:r>
            <a:r>
              <a:rPr lang="pt-BR" sz="4000" dirty="0" err="1" smtClean="0">
                <a:latin typeface="Dosis Light" charset="0"/>
              </a:rPr>
              <a:t>Microvix</a:t>
            </a:r>
            <a:r>
              <a:rPr lang="pt-BR" sz="4000" dirty="0" smtClean="0">
                <a:latin typeface="Dosis Light" charset="0"/>
              </a:rPr>
              <a:t> POS – Modo </a:t>
            </a:r>
            <a:r>
              <a:rPr lang="pt-BR" sz="4000" dirty="0" err="1" smtClean="0">
                <a:latin typeface="Dosis Light" charset="0"/>
              </a:rPr>
              <a:t>Offline</a:t>
            </a:r>
            <a:endParaRPr lang="pt-BR" sz="40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pt-BR" sz="3200" b="1" dirty="0">
                <a:solidFill>
                  <a:srgbClr val="FFC000"/>
                </a:solidFill>
              </a:rPr>
              <a:t>Dúvidas Frequentes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874" y="1638718"/>
            <a:ext cx="147619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18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852755" y="1397286"/>
            <a:ext cx="7397393" cy="2938408"/>
          </a:xfrm>
        </p:spPr>
        <p:txBody>
          <a:bodyPr>
            <a:normAutofit/>
          </a:bodyPr>
          <a:lstStyle/>
          <a:p>
            <a:r>
              <a:rPr lang="pt-BR" sz="2000" b="1" dirty="0" smtClean="0">
                <a:solidFill>
                  <a:srgbClr val="FFC000"/>
                </a:solidFill>
              </a:rPr>
              <a:t>Posso forçar o modo </a:t>
            </a:r>
            <a:r>
              <a:rPr lang="pt-BR" sz="2000" b="1" dirty="0" err="1" smtClean="0">
                <a:solidFill>
                  <a:srgbClr val="FFC000"/>
                </a:solidFill>
              </a:rPr>
              <a:t>offline</a:t>
            </a:r>
            <a:r>
              <a:rPr lang="pt-BR" sz="2000" b="1" dirty="0" smtClean="0">
                <a:solidFill>
                  <a:srgbClr val="FFC000"/>
                </a:solidFill>
              </a:rPr>
              <a:t>? Como?</a:t>
            </a:r>
          </a:p>
          <a:p>
            <a:endParaRPr lang="pt-BR" sz="2000" b="1" dirty="0">
              <a:solidFill>
                <a:srgbClr val="FFC000"/>
              </a:solidFill>
            </a:endParaRPr>
          </a:p>
          <a:p>
            <a:r>
              <a:rPr lang="pt-BR" sz="2000" b="1" dirty="0" smtClean="0">
                <a:solidFill>
                  <a:srgbClr val="FFC000"/>
                </a:solidFill>
              </a:rPr>
              <a:t>A Legislação permite a utilização desse modo?</a:t>
            </a:r>
          </a:p>
          <a:p>
            <a:endParaRPr lang="pt-BR" sz="2000" b="1" dirty="0">
              <a:solidFill>
                <a:srgbClr val="FFC000"/>
              </a:solidFill>
            </a:endParaRPr>
          </a:p>
          <a:p>
            <a:r>
              <a:rPr lang="pt-BR" sz="2000" b="1" dirty="0" smtClean="0">
                <a:solidFill>
                  <a:srgbClr val="FFC000"/>
                </a:solidFill>
              </a:rPr>
              <a:t>Tenho risco ao usar o modo </a:t>
            </a:r>
            <a:r>
              <a:rPr lang="pt-BR" sz="2000" b="1" dirty="0" err="1" smtClean="0">
                <a:solidFill>
                  <a:srgbClr val="FFC000"/>
                </a:solidFill>
              </a:rPr>
              <a:t>offline</a:t>
            </a:r>
            <a:r>
              <a:rPr lang="pt-BR" sz="2000" b="1" dirty="0" smtClean="0">
                <a:solidFill>
                  <a:srgbClr val="FFC000"/>
                </a:solidFill>
              </a:rPr>
              <a:t>?</a:t>
            </a:r>
          </a:p>
          <a:p>
            <a:endParaRPr lang="pt-BR" sz="2000" b="1" dirty="0">
              <a:solidFill>
                <a:srgbClr val="FFC000"/>
              </a:solidFill>
            </a:endParaRPr>
          </a:p>
          <a:p>
            <a:endParaRPr lang="pt-BR" sz="20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200" dirty="0" smtClean="0"/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80786" y="368617"/>
            <a:ext cx="3420215" cy="398994"/>
          </a:xfrm>
        </p:spPr>
        <p:txBody>
          <a:bodyPr/>
          <a:lstStyle/>
          <a:p>
            <a:r>
              <a:rPr lang="pt-BR" dirty="0">
                <a:latin typeface="Dosis Light" charset="0"/>
              </a:rPr>
              <a:t>Linx </a:t>
            </a:r>
            <a:r>
              <a:rPr lang="pt-BR" dirty="0" err="1">
                <a:latin typeface="Dosis Light" charset="0"/>
              </a:rPr>
              <a:t>Microvix</a:t>
            </a:r>
            <a:r>
              <a:rPr lang="pt-BR" dirty="0">
                <a:latin typeface="Dosis Light" charset="0"/>
              </a:rPr>
              <a:t> POS – Modo </a:t>
            </a:r>
            <a:r>
              <a:rPr lang="pt-BR" dirty="0" err="1" smtClean="0">
                <a:latin typeface="Dosis Light" charset="0"/>
              </a:rPr>
              <a:t>Offline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2977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6742317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</a:t>
            </a:r>
            <a:r>
              <a:rPr lang="pt-BR" sz="3600" dirty="0" err="1" smtClean="0">
                <a:latin typeface="Dosis Light" charset="0"/>
              </a:rPr>
              <a:t>Microvix</a:t>
            </a:r>
            <a:r>
              <a:rPr lang="pt-BR" sz="3600" dirty="0" smtClean="0">
                <a:latin typeface="Dosis Light" charset="0"/>
              </a:rPr>
              <a:t> POS – Modo </a:t>
            </a:r>
            <a:r>
              <a:rPr lang="pt-BR" sz="3600" dirty="0" err="1" smtClean="0">
                <a:latin typeface="Dosis Light" charset="0"/>
              </a:rPr>
              <a:t>Offline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smtClean="0">
                <a:solidFill>
                  <a:schemeClr val="accent2"/>
                </a:solidFill>
              </a:rPr>
              <a:t>Suporte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744014f9-b381-4d57-9569-1658a6c28a47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2685</TotalTime>
  <Words>140</Words>
  <Application>Microsoft Office PowerPoint</Application>
  <PresentationFormat>Apresentação na tela (16:9)</PresentationFormat>
  <Paragraphs>34</Paragraphs>
  <Slides>9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9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POS Offline Conceito e Funcionalidade</vt:lpstr>
      <vt:lpstr>Introdução</vt:lpstr>
      <vt:lpstr>Objetivo desse Webinar</vt:lpstr>
      <vt:lpstr>O que é o Modo Offline?</vt:lpstr>
      <vt:lpstr>Utilização do POS Offline</vt:lpstr>
      <vt:lpstr>Linx Microvix POS – Modo Offline</vt:lpstr>
      <vt:lpstr>Linx Microvix POS – Modo Offline</vt:lpstr>
      <vt:lpstr>Linx Microvix POS – Modo Offline</vt:lpstr>
      <vt:lpstr>Obrigado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Caio Cesar Moser</cp:lastModifiedBy>
  <cp:revision>198</cp:revision>
  <dcterms:created xsi:type="dcterms:W3CDTF">2010-04-12T23:12:02Z</dcterms:created>
  <dcterms:modified xsi:type="dcterms:W3CDTF">2017-06-01T19:00:30Z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