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23"/>
  </p:notesMasterIdLst>
  <p:sldIdLst>
    <p:sldId id="329" r:id="rId5"/>
    <p:sldId id="334" r:id="rId6"/>
    <p:sldId id="342" r:id="rId7"/>
    <p:sldId id="365" r:id="rId8"/>
    <p:sldId id="392" r:id="rId9"/>
    <p:sldId id="393" r:id="rId10"/>
    <p:sldId id="394" r:id="rId11"/>
    <p:sldId id="395" r:id="rId12"/>
    <p:sldId id="396" r:id="rId13"/>
    <p:sldId id="397" r:id="rId14"/>
    <p:sldId id="398" r:id="rId15"/>
    <p:sldId id="399" r:id="rId16"/>
    <p:sldId id="400" r:id="rId17"/>
    <p:sldId id="401" r:id="rId18"/>
    <p:sldId id="404" r:id="rId19"/>
    <p:sldId id="402" r:id="rId20"/>
    <p:sldId id="403" r:id="rId21"/>
    <p:sldId id="363" r:id="rId2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Espindula Reis" initials="AER" lastIdx="2" clrIdx="0">
    <p:extLst>
      <p:ext uri="{19B8F6BF-5375-455C-9EA6-DF929625EA0E}">
        <p15:presenceInfo xmlns:p15="http://schemas.microsoft.com/office/powerpoint/2012/main" userId="S-1-5-21-507921405-764733703-1708537768-53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15" autoAdjust="0"/>
    <p:restoredTop sz="94434" autoAdjust="0"/>
  </p:normalViewPr>
  <p:slideViewPr>
    <p:cSldViewPr snapToGrid="0" snapToObjects="1">
      <p:cViewPr varScale="1">
        <p:scale>
          <a:sx n="93" d="100"/>
          <a:sy n="93" d="100"/>
        </p:scale>
        <p:origin x="930" y="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B71096-668F-45FD-AF1C-06B570D2731A}" type="doc">
      <dgm:prSet loTypeId="urn:microsoft.com/office/officeart/2009/3/layout/StepUpProcess" loCatId="process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pt-BR"/>
        </a:p>
      </dgm:t>
    </dgm:pt>
    <dgm:pt modelId="{33FFEC40-45E8-423A-81A7-0DAA0C95285F}">
      <dgm:prSet phldrT="[Texto]"/>
      <dgm:spPr/>
      <dgm:t>
        <a:bodyPr/>
        <a:lstStyle/>
        <a:p>
          <a:r>
            <a:rPr lang="pt-BR" dirty="0" smtClean="0">
              <a:latin typeface="Neo Sans Pro" panose="020B0504030504040204" pitchFamily="34" charset="0"/>
            </a:rPr>
            <a:t>Cadastro de ID da Configuração Tributária</a:t>
          </a:r>
          <a:endParaRPr lang="pt-BR" dirty="0">
            <a:latin typeface="Neo Sans Pro" panose="020B0504030504040204" pitchFamily="34" charset="0"/>
          </a:endParaRPr>
        </a:p>
      </dgm:t>
    </dgm:pt>
    <dgm:pt modelId="{793FD779-CC5D-457B-B507-1CD8DB7908DA}" type="parTrans" cxnId="{1D7A3EAA-2FED-4F0B-A139-C0BF31E54042}">
      <dgm:prSet/>
      <dgm:spPr/>
      <dgm:t>
        <a:bodyPr/>
        <a:lstStyle/>
        <a:p>
          <a:endParaRPr lang="pt-BR"/>
        </a:p>
      </dgm:t>
    </dgm:pt>
    <dgm:pt modelId="{7A1236D1-5B54-43EC-8893-EE959AF1C5A0}" type="sibTrans" cxnId="{1D7A3EAA-2FED-4F0B-A139-C0BF31E54042}">
      <dgm:prSet/>
      <dgm:spPr/>
      <dgm:t>
        <a:bodyPr/>
        <a:lstStyle/>
        <a:p>
          <a:endParaRPr lang="pt-BR"/>
        </a:p>
      </dgm:t>
    </dgm:pt>
    <dgm:pt modelId="{4F413022-C301-4531-91BF-C8D2C3854C59}">
      <dgm:prSet phldrT="[Texto]"/>
      <dgm:spPr/>
      <dgm:t>
        <a:bodyPr/>
        <a:lstStyle/>
        <a:p>
          <a:r>
            <a:rPr lang="pt-BR" dirty="0" smtClean="0">
              <a:latin typeface="Neo Sans Pro" panose="020B0504030504040204" pitchFamily="34" charset="0"/>
            </a:rPr>
            <a:t>Definição de classe fiscal para o destinatário</a:t>
          </a:r>
          <a:endParaRPr lang="pt-BR" dirty="0">
            <a:latin typeface="Neo Sans Pro" panose="020B0504030504040204" pitchFamily="34" charset="0"/>
          </a:endParaRPr>
        </a:p>
      </dgm:t>
    </dgm:pt>
    <dgm:pt modelId="{4595E000-770D-41BD-8892-BBEF0E745074}" type="parTrans" cxnId="{1C616D07-7877-4FF2-82A0-C0F71EA422A7}">
      <dgm:prSet/>
      <dgm:spPr/>
      <dgm:t>
        <a:bodyPr/>
        <a:lstStyle/>
        <a:p>
          <a:endParaRPr lang="pt-BR"/>
        </a:p>
      </dgm:t>
    </dgm:pt>
    <dgm:pt modelId="{384A1975-AB43-40C0-8C1F-DE5F1842C242}" type="sibTrans" cxnId="{1C616D07-7877-4FF2-82A0-C0F71EA422A7}">
      <dgm:prSet/>
      <dgm:spPr/>
      <dgm:t>
        <a:bodyPr/>
        <a:lstStyle/>
        <a:p>
          <a:endParaRPr lang="pt-BR"/>
        </a:p>
      </dgm:t>
    </dgm:pt>
    <dgm:pt modelId="{62578A5B-EFFB-452D-831C-596B16FB07B0}">
      <dgm:prSet phldrT="[Texto]"/>
      <dgm:spPr/>
      <dgm:t>
        <a:bodyPr/>
        <a:lstStyle/>
        <a:p>
          <a:r>
            <a:rPr lang="pt-BR" dirty="0" smtClean="0">
              <a:latin typeface="Neo Sans Pro" panose="020B0504030504040204" pitchFamily="34" charset="0"/>
            </a:rPr>
            <a:t>Vínculo com Natureza de Operação</a:t>
          </a:r>
          <a:endParaRPr lang="pt-BR" dirty="0">
            <a:latin typeface="Neo Sans Pro" panose="020B0504030504040204" pitchFamily="34" charset="0"/>
          </a:endParaRPr>
        </a:p>
      </dgm:t>
    </dgm:pt>
    <dgm:pt modelId="{7793AFA9-C8B4-4435-BF48-D0EF4EF92B16}" type="parTrans" cxnId="{CF0FC455-BAC0-47DC-9137-6290277802C8}">
      <dgm:prSet/>
      <dgm:spPr/>
      <dgm:t>
        <a:bodyPr/>
        <a:lstStyle/>
        <a:p>
          <a:endParaRPr lang="pt-BR"/>
        </a:p>
      </dgm:t>
    </dgm:pt>
    <dgm:pt modelId="{98318B84-47DB-42C8-A554-1349A41CC187}" type="sibTrans" cxnId="{CF0FC455-BAC0-47DC-9137-6290277802C8}">
      <dgm:prSet/>
      <dgm:spPr/>
      <dgm:t>
        <a:bodyPr/>
        <a:lstStyle/>
        <a:p>
          <a:endParaRPr lang="pt-BR"/>
        </a:p>
      </dgm:t>
    </dgm:pt>
    <dgm:pt modelId="{38A1916F-A68A-4952-9158-82E48A85D6A7}">
      <dgm:prSet/>
      <dgm:spPr/>
      <dgm:t>
        <a:bodyPr/>
        <a:lstStyle/>
        <a:p>
          <a:r>
            <a:rPr lang="pt-BR" dirty="0" smtClean="0">
              <a:latin typeface="Neo Sans Pro" panose="020B0504030504040204" pitchFamily="34" charset="0"/>
            </a:rPr>
            <a:t>Detalhamento de Configuração Tributária</a:t>
          </a:r>
          <a:endParaRPr lang="pt-BR" dirty="0">
            <a:latin typeface="Neo Sans Pro" panose="020B0504030504040204" pitchFamily="34" charset="0"/>
          </a:endParaRPr>
        </a:p>
      </dgm:t>
    </dgm:pt>
    <dgm:pt modelId="{03B05A9B-1958-4786-B6C2-B27291952784}" type="parTrans" cxnId="{3CF16BE6-AE58-46EB-B0B6-82EE966ADFCD}">
      <dgm:prSet/>
      <dgm:spPr/>
      <dgm:t>
        <a:bodyPr/>
        <a:lstStyle/>
        <a:p>
          <a:endParaRPr lang="pt-BR"/>
        </a:p>
      </dgm:t>
    </dgm:pt>
    <dgm:pt modelId="{1C23ECB6-374B-42E7-B02D-1A2F53C03869}" type="sibTrans" cxnId="{3CF16BE6-AE58-46EB-B0B6-82EE966ADFCD}">
      <dgm:prSet/>
      <dgm:spPr/>
      <dgm:t>
        <a:bodyPr/>
        <a:lstStyle/>
        <a:p>
          <a:endParaRPr lang="pt-BR"/>
        </a:p>
      </dgm:t>
    </dgm:pt>
    <dgm:pt modelId="{37B5EC9C-8E48-48E6-BBA2-EF6AB42629C3}">
      <dgm:prSet/>
      <dgm:spPr/>
      <dgm:t>
        <a:bodyPr/>
        <a:lstStyle/>
        <a:p>
          <a:r>
            <a:rPr lang="pt-BR" dirty="0" smtClean="0">
              <a:latin typeface="Neo Sans Pro" panose="020B0504030504040204" pitchFamily="34" charset="0"/>
            </a:rPr>
            <a:t>Vínculo ao cadastro do produto</a:t>
          </a:r>
          <a:endParaRPr lang="pt-BR" dirty="0">
            <a:latin typeface="Neo Sans Pro" panose="020B0504030504040204" pitchFamily="34" charset="0"/>
          </a:endParaRPr>
        </a:p>
      </dgm:t>
    </dgm:pt>
    <dgm:pt modelId="{39D6697E-943D-4468-BADF-E7488271377E}" type="parTrans" cxnId="{CCC0DF48-7B46-4C50-95B3-BF5573B0DD7D}">
      <dgm:prSet/>
      <dgm:spPr/>
      <dgm:t>
        <a:bodyPr/>
        <a:lstStyle/>
        <a:p>
          <a:endParaRPr lang="pt-BR"/>
        </a:p>
      </dgm:t>
    </dgm:pt>
    <dgm:pt modelId="{B7D67DD7-AA05-4F92-B5B1-A2C952A4012B}" type="sibTrans" cxnId="{CCC0DF48-7B46-4C50-95B3-BF5573B0DD7D}">
      <dgm:prSet/>
      <dgm:spPr/>
      <dgm:t>
        <a:bodyPr/>
        <a:lstStyle/>
        <a:p>
          <a:endParaRPr lang="pt-BR"/>
        </a:p>
      </dgm:t>
    </dgm:pt>
    <dgm:pt modelId="{7B988ABF-27BF-48B3-B659-37AFFD9B876E}" type="pres">
      <dgm:prSet presAssocID="{0FB71096-668F-45FD-AF1C-06B570D2731A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6574ECB5-80A8-4A34-A6D7-978B1E2608BC}" type="pres">
      <dgm:prSet presAssocID="{33FFEC40-45E8-423A-81A7-0DAA0C95285F}" presName="composite" presStyleCnt="0"/>
      <dgm:spPr/>
    </dgm:pt>
    <dgm:pt modelId="{64C64D68-A049-4ACF-B29D-EBE1D14689DA}" type="pres">
      <dgm:prSet presAssocID="{33FFEC40-45E8-423A-81A7-0DAA0C95285F}" presName="LShape" presStyleLbl="alignNode1" presStyleIdx="0" presStyleCnt="9"/>
      <dgm:spPr/>
    </dgm:pt>
    <dgm:pt modelId="{2EB6D66F-2037-4060-AF33-756B6C78E3E3}" type="pres">
      <dgm:prSet presAssocID="{33FFEC40-45E8-423A-81A7-0DAA0C95285F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68B25E8-77CE-4F51-AB5C-4E5C8CAED4B7}" type="pres">
      <dgm:prSet presAssocID="{33FFEC40-45E8-423A-81A7-0DAA0C95285F}" presName="Triangle" presStyleLbl="alignNode1" presStyleIdx="1" presStyleCnt="9"/>
      <dgm:spPr/>
    </dgm:pt>
    <dgm:pt modelId="{90CDAA8D-1F94-43DD-A847-875F6F17C21A}" type="pres">
      <dgm:prSet presAssocID="{7A1236D1-5B54-43EC-8893-EE959AF1C5A0}" presName="sibTrans" presStyleCnt="0"/>
      <dgm:spPr/>
    </dgm:pt>
    <dgm:pt modelId="{5C37BE9C-1E7F-41BE-ABF8-0A13C9DAC6F3}" type="pres">
      <dgm:prSet presAssocID="{7A1236D1-5B54-43EC-8893-EE959AF1C5A0}" presName="space" presStyleCnt="0"/>
      <dgm:spPr/>
    </dgm:pt>
    <dgm:pt modelId="{7458E4BC-14EE-4D06-A4E7-7B493D66C061}" type="pres">
      <dgm:prSet presAssocID="{37B5EC9C-8E48-48E6-BBA2-EF6AB42629C3}" presName="composite" presStyleCnt="0"/>
      <dgm:spPr/>
    </dgm:pt>
    <dgm:pt modelId="{C1C5AFD5-36D2-4B10-B94D-CF1D6B0E830F}" type="pres">
      <dgm:prSet presAssocID="{37B5EC9C-8E48-48E6-BBA2-EF6AB42629C3}" presName="LShape" presStyleLbl="alignNode1" presStyleIdx="2" presStyleCnt="9"/>
      <dgm:spPr/>
    </dgm:pt>
    <dgm:pt modelId="{8ED03273-4E78-4AF3-985D-CD03ED72D886}" type="pres">
      <dgm:prSet presAssocID="{37B5EC9C-8E48-48E6-BBA2-EF6AB42629C3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93AC92C-7578-4254-AD29-FF70BA9CBA0B}" type="pres">
      <dgm:prSet presAssocID="{37B5EC9C-8E48-48E6-BBA2-EF6AB42629C3}" presName="Triangle" presStyleLbl="alignNode1" presStyleIdx="3" presStyleCnt="9"/>
      <dgm:spPr/>
    </dgm:pt>
    <dgm:pt modelId="{C49E7868-EFC2-4131-81CD-A4CBF2DD48AD}" type="pres">
      <dgm:prSet presAssocID="{B7D67DD7-AA05-4F92-B5B1-A2C952A4012B}" presName="sibTrans" presStyleCnt="0"/>
      <dgm:spPr/>
    </dgm:pt>
    <dgm:pt modelId="{F1A3D4BB-E5CD-441B-8F5A-68173F63D203}" type="pres">
      <dgm:prSet presAssocID="{B7D67DD7-AA05-4F92-B5B1-A2C952A4012B}" presName="space" presStyleCnt="0"/>
      <dgm:spPr/>
    </dgm:pt>
    <dgm:pt modelId="{8C7F649D-FA1E-4AF0-A46C-09AF2B6815E7}" type="pres">
      <dgm:prSet presAssocID="{4F413022-C301-4531-91BF-C8D2C3854C59}" presName="composite" presStyleCnt="0"/>
      <dgm:spPr/>
    </dgm:pt>
    <dgm:pt modelId="{230471D4-316C-461D-960E-D2C4B466FDB5}" type="pres">
      <dgm:prSet presAssocID="{4F413022-C301-4531-91BF-C8D2C3854C59}" presName="LShape" presStyleLbl="alignNode1" presStyleIdx="4" presStyleCnt="9"/>
      <dgm:spPr/>
    </dgm:pt>
    <dgm:pt modelId="{5EEE1F7C-18E8-4760-90B1-813EC5A60EA2}" type="pres">
      <dgm:prSet presAssocID="{4F413022-C301-4531-91BF-C8D2C3854C59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322AAA4-E2F2-4713-8623-330773F5C390}" type="pres">
      <dgm:prSet presAssocID="{4F413022-C301-4531-91BF-C8D2C3854C59}" presName="Triangle" presStyleLbl="alignNode1" presStyleIdx="5" presStyleCnt="9"/>
      <dgm:spPr/>
    </dgm:pt>
    <dgm:pt modelId="{16F5722E-FC9A-4CBE-9F18-9361DF1B581A}" type="pres">
      <dgm:prSet presAssocID="{384A1975-AB43-40C0-8C1F-DE5F1842C242}" presName="sibTrans" presStyleCnt="0"/>
      <dgm:spPr/>
    </dgm:pt>
    <dgm:pt modelId="{6D2151CC-D04A-4558-94BC-D031888020F3}" type="pres">
      <dgm:prSet presAssocID="{384A1975-AB43-40C0-8C1F-DE5F1842C242}" presName="space" presStyleCnt="0"/>
      <dgm:spPr/>
    </dgm:pt>
    <dgm:pt modelId="{40B37EE3-DC50-4301-A192-51513AA0990C}" type="pres">
      <dgm:prSet presAssocID="{62578A5B-EFFB-452D-831C-596B16FB07B0}" presName="composite" presStyleCnt="0"/>
      <dgm:spPr/>
    </dgm:pt>
    <dgm:pt modelId="{CF1F9A30-4502-42DC-93EC-BCD4ED039E93}" type="pres">
      <dgm:prSet presAssocID="{62578A5B-EFFB-452D-831C-596B16FB07B0}" presName="LShape" presStyleLbl="alignNode1" presStyleIdx="6" presStyleCnt="9"/>
      <dgm:spPr/>
    </dgm:pt>
    <dgm:pt modelId="{4CB3FE6D-01D2-4058-8041-CC20B7E03492}" type="pres">
      <dgm:prSet presAssocID="{62578A5B-EFFB-452D-831C-596B16FB07B0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27678D4-C567-464A-8762-FB7053F76B5B}" type="pres">
      <dgm:prSet presAssocID="{62578A5B-EFFB-452D-831C-596B16FB07B0}" presName="Triangle" presStyleLbl="alignNode1" presStyleIdx="7" presStyleCnt="9"/>
      <dgm:spPr/>
    </dgm:pt>
    <dgm:pt modelId="{642BD7E6-36D8-468F-8B53-F3973685D657}" type="pres">
      <dgm:prSet presAssocID="{98318B84-47DB-42C8-A554-1349A41CC187}" presName="sibTrans" presStyleCnt="0"/>
      <dgm:spPr/>
    </dgm:pt>
    <dgm:pt modelId="{CF65C29A-C2A0-4D3C-A6A5-B906086ECBFE}" type="pres">
      <dgm:prSet presAssocID="{98318B84-47DB-42C8-A554-1349A41CC187}" presName="space" presStyleCnt="0"/>
      <dgm:spPr/>
    </dgm:pt>
    <dgm:pt modelId="{969FE43B-694D-4B5B-A1CA-2F9B4AA0C6E3}" type="pres">
      <dgm:prSet presAssocID="{38A1916F-A68A-4952-9158-82E48A85D6A7}" presName="composite" presStyleCnt="0"/>
      <dgm:spPr/>
    </dgm:pt>
    <dgm:pt modelId="{5C10B3F1-C6DB-476B-B18C-93150D729888}" type="pres">
      <dgm:prSet presAssocID="{38A1916F-A68A-4952-9158-82E48A85D6A7}" presName="LShape" presStyleLbl="alignNode1" presStyleIdx="8" presStyleCnt="9"/>
      <dgm:spPr/>
    </dgm:pt>
    <dgm:pt modelId="{A7A94429-C4E4-4868-A541-C52EE2D2E16D}" type="pres">
      <dgm:prSet presAssocID="{38A1916F-A68A-4952-9158-82E48A85D6A7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C616D07-7877-4FF2-82A0-C0F71EA422A7}" srcId="{0FB71096-668F-45FD-AF1C-06B570D2731A}" destId="{4F413022-C301-4531-91BF-C8D2C3854C59}" srcOrd="2" destOrd="0" parTransId="{4595E000-770D-41BD-8892-BBEF0E745074}" sibTransId="{384A1975-AB43-40C0-8C1F-DE5F1842C242}"/>
    <dgm:cxn modelId="{3CF16BE6-AE58-46EB-B0B6-82EE966ADFCD}" srcId="{0FB71096-668F-45FD-AF1C-06B570D2731A}" destId="{38A1916F-A68A-4952-9158-82E48A85D6A7}" srcOrd="4" destOrd="0" parTransId="{03B05A9B-1958-4786-B6C2-B27291952784}" sibTransId="{1C23ECB6-374B-42E7-B02D-1A2F53C03869}"/>
    <dgm:cxn modelId="{5A179DCB-B809-43AC-A563-951F49ADB23E}" type="presOf" srcId="{38A1916F-A68A-4952-9158-82E48A85D6A7}" destId="{A7A94429-C4E4-4868-A541-C52EE2D2E16D}" srcOrd="0" destOrd="0" presId="urn:microsoft.com/office/officeart/2009/3/layout/StepUpProcess"/>
    <dgm:cxn modelId="{AF9BAB69-862C-4397-8A06-E050F9107D70}" type="presOf" srcId="{62578A5B-EFFB-452D-831C-596B16FB07B0}" destId="{4CB3FE6D-01D2-4058-8041-CC20B7E03492}" srcOrd="0" destOrd="0" presId="urn:microsoft.com/office/officeart/2009/3/layout/StepUpProcess"/>
    <dgm:cxn modelId="{CF0FC455-BAC0-47DC-9137-6290277802C8}" srcId="{0FB71096-668F-45FD-AF1C-06B570D2731A}" destId="{62578A5B-EFFB-452D-831C-596B16FB07B0}" srcOrd="3" destOrd="0" parTransId="{7793AFA9-C8B4-4435-BF48-D0EF4EF92B16}" sibTransId="{98318B84-47DB-42C8-A554-1349A41CC187}"/>
    <dgm:cxn modelId="{30248BC2-CA7D-485D-A98D-D6E8115F669F}" type="presOf" srcId="{33FFEC40-45E8-423A-81A7-0DAA0C95285F}" destId="{2EB6D66F-2037-4060-AF33-756B6C78E3E3}" srcOrd="0" destOrd="0" presId="urn:microsoft.com/office/officeart/2009/3/layout/StepUpProcess"/>
    <dgm:cxn modelId="{1D7A3EAA-2FED-4F0B-A139-C0BF31E54042}" srcId="{0FB71096-668F-45FD-AF1C-06B570D2731A}" destId="{33FFEC40-45E8-423A-81A7-0DAA0C95285F}" srcOrd="0" destOrd="0" parTransId="{793FD779-CC5D-457B-B507-1CD8DB7908DA}" sibTransId="{7A1236D1-5B54-43EC-8893-EE959AF1C5A0}"/>
    <dgm:cxn modelId="{CCC0DF48-7B46-4C50-95B3-BF5573B0DD7D}" srcId="{0FB71096-668F-45FD-AF1C-06B570D2731A}" destId="{37B5EC9C-8E48-48E6-BBA2-EF6AB42629C3}" srcOrd="1" destOrd="0" parTransId="{39D6697E-943D-4468-BADF-E7488271377E}" sibTransId="{B7D67DD7-AA05-4F92-B5B1-A2C952A4012B}"/>
    <dgm:cxn modelId="{A9753FC1-5821-4810-87C7-8C4980E97A98}" type="presOf" srcId="{0FB71096-668F-45FD-AF1C-06B570D2731A}" destId="{7B988ABF-27BF-48B3-B659-37AFFD9B876E}" srcOrd="0" destOrd="0" presId="urn:microsoft.com/office/officeart/2009/3/layout/StepUpProcess"/>
    <dgm:cxn modelId="{F64A0E5F-1597-493A-A3DC-1DA1E4957B2E}" type="presOf" srcId="{37B5EC9C-8E48-48E6-BBA2-EF6AB42629C3}" destId="{8ED03273-4E78-4AF3-985D-CD03ED72D886}" srcOrd="0" destOrd="0" presId="urn:microsoft.com/office/officeart/2009/3/layout/StepUpProcess"/>
    <dgm:cxn modelId="{5ADEF26C-5E42-4D0D-B35C-207390FFA47D}" type="presOf" srcId="{4F413022-C301-4531-91BF-C8D2C3854C59}" destId="{5EEE1F7C-18E8-4760-90B1-813EC5A60EA2}" srcOrd="0" destOrd="0" presId="urn:microsoft.com/office/officeart/2009/3/layout/StepUpProcess"/>
    <dgm:cxn modelId="{F6DD45C5-D9B1-4C3B-A1C5-145F71F6E8B1}" type="presParOf" srcId="{7B988ABF-27BF-48B3-B659-37AFFD9B876E}" destId="{6574ECB5-80A8-4A34-A6D7-978B1E2608BC}" srcOrd="0" destOrd="0" presId="urn:microsoft.com/office/officeart/2009/3/layout/StepUpProcess"/>
    <dgm:cxn modelId="{9F74F4B2-77ED-46FA-8070-29C0E3EAE075}" type="presParOf" srcId="{6574ECB5-80A8-4A34-A6D7-978B1E2608BC}" destId="{64C64D68-A049-4ACF-B29D-EBE1D14689DA}" srcOrd="0" destOrd="0" presId="urn:microsoft.com/office/officeart/2009/3/layout/StepUpProcess"/>
    <dgm:cxn modelId="{9F1BC165-C91A-4AEE-9138-060B210B7522}" type="presParOf" srcId="{6574ECB5-80A8-4A34-A6D7-978B1E2608BC}" destId="{2EB6D66F-2037-4060-AF33-756B6C78E3E3}" srcOrd="1" destOrd="0" presId="urn:microsoft.com/office/officeart/2009/3/layout/StepUpProcess"/>
    <dgm:cxn modelId="{593FB4DB-CD9C-4F73-961D-8AB79A037E8F}" type="presParOf" srcId="{6574ECB5-80A8-4A34-A6D7-978B1E2608BC}" destId="{368B25E8-77CE-4F51-AB5C-4E5C8CAED4B7}" srcOrd="2" destOrd="0" presId="urn:microsoft.com/office/officeart/2009/3/layout/StepUpProcess"/>
    <dgm:cxn modelId="{45165620-20D9-4C3C-AFE0-399C840B0A87}" type="presParOf" srcId="{7B988ABF-27BF-48B3-B659-37AFFD9B876E}" destId="{90CDAA8D-1F94-43DD-A847-875F6F17C21A}" srcOrd="1" destOrd="0" presId="urn:microsoft.com/office/officeart/2009/3/layout/StepUpProcess"/>
    <dgm:cxn modelId="{2DF3A586-B0CC-4AEA-9529-53A4E226BAC1}" type="presParOf" srcId="{90CDAA8D-1F94-43DD-A847-875F6F17C21A}" destId="{5C37BE9C-1E7F-41BE-ABF8-0A13C9DAC6F3}" srcOrd="0" destOrd="0" presId="urn:microsoft.com/office/officeart/2009/3/layout/StepUpProcess"/>
    <dgm:cxn modelId="{07253126-2C9B-4FE7-8F4F-96BD56F80797}" type="presParOf" srcId="{7B988ABF-27BF-48B3-B659-37AFFD9B876E}" destId="{7458E4BC-14EE-4D06-A4E7-7B493D66C061}" srcOrd="2" destOrd="0" presId="urn:microsoft.com/office/officeart/2009/3/layout/StepUpProcess"/>
    <dgm:cxn modelId="{F75AE1EF-AECB-41F2-912D-C3B801FADADF}" type="presParOf" srcId="{7458E4BC-14EE-4D06-A4E7-7B493D66C061}" destId="{C1C5AFD5-36D2-4B10-B94D-CF1D6B0E830F}" srcOrd="0" destOrd="0" presId="urn:microsoft.com/office/officeart/2009/3/layout/StepUpProcess"/>
    <dgm:cxn modelId="{9C53C767-09B7-4DEF-958C-8D7AE6D6D9E1}" type="presParOf" srcId="{7458E4BC-14EE-4D06-A4E7-7B493D66C061}" destId="{8ED03273-4E78-4AF3-985D-CD03ED72D886}" srcOrd="1" destOrd="0" presId="urn:microsoft.com/office/officeart/2009/3/layout/StepUpProcess"/>
    <dgm:cxn modelId="{33BF4519-791E-4631-89FB-A240A8F28656}" type="presParOf" srcId="{7458E4BC-14EE-4D06-A4E7-7B493D66C061}" destId="{093AC92C-7578-4254-AD29-FF70BA9CBA0B}" srcOrd="2" destOrd="0" presId="urn:microsoft.com/office/officeart/2009/3/layout/StepUpProcess"/>
    <dgm:cxn modelId="{15707628-527A-4329-8901-28516EE2F129}" type="presParOf" srcId="{7B988ABF-27BF-48B3-B659-37AFFD9B876E}" destId="{C49E7868-EFC2-4131-81CD-A4CBF2DD48AD}" srcOrd="3" destOrd="0" presId="urn:microsoft.com/office/officeart/2009/3/layout/StepUpProcess"/>
    <dgm:cxn modelId="{668CF309-BC85-47B8-9B41-247095F65E09}" type="presParOf" srcId="{C49E7868-EFC2-4131-81CD-A4CBF2DD48AD}" destId="{F1A3D4BB-E5CD-441B-8F5A-68173F63D203}" srcOrd="0" destOrd="0" presId="urn:microsoft.com/office/officeart/2009/3/layout/StepUpProcess"/>
    <dgm:cxn modelId="{C85835D5-2B12-4007-B2A1-7D2389D62821}" type="presParOf" srcId="{7B988ABF-27BF-48B3-B659-37AFFD9B876E}" destId="{8C7F649D-FA1E-4AF0-A46C-09AF2B6815E7}" srcOrd="4" destOrd="0" presId="urn:microsoft.com/office/officeart/2009/3/layout/StepUpProcess"/>
    <dgm:cxn modelId="{02036C62-C253-4BB8-BE35-4E669BE1BD84}" type="presParOf" srcId="{8C7F649D-FA1E-4AF0-A46C-09AF2B6815E7}" destId="{230471D4-316C-461D-960E-D2C4B466FDB5}" srcOrd="0" destOrd="0" presId="urn:microsoft.com/office/officeart/2009/3/layout/StepUpProcess"/>
    <dgm:cxn modelId="{1FE3519C-BF61-4FFB-9548-1AA9E480C367}" type="presParOf" srcId="{8C7F649D-FA1E-4AF0-A46C-09AF2B6815E7}" destId="{5EEE1F7C-18E8-4760-90B1-813EC5A60EA2}" srcOrd="1" destOrd="0" presId="urn:microsoft.com/office/officeart/2009/3/layout/StepUpProcess"/>
    <dgm:cxn modelId="{F01A8124-84EF-4B5C-9EEE-A4E9776BE0BC}" type="presParOf" srcId="{8C7F649D-FA1E-4AF0-A46C-09AF2B6815E7}" destId="{F322AAA4-E2F2-4713-8623-330773F5C390}" srcOrd="2" destOrd="0" presId="urn:microsoft.com/office/officeart/2009/3/layout/StepUpProcess"/>
    <dgm:cxn modelId="{644435CA-2E6F-4F38-89E5-9B61050CF6A6}" type="presParOf" srcId="{7B988ABF-27BF-48B3-B659-37AFFD9B876E}" destId="{16F5722E-FC9A-4CBE-9F18-9361DF1B581A}" srcOrd="5" destOrd="0" presId="urn:microsoft.com/office/officeart/2009/3/layout/StepUpProcess"/>
    <dgm:cxn modelId="{D814C89A-3617-47ED-80C1-4F2CABD9C547}" type="presParOf" srcId="{16F5722E-FC9A-4CBE-9F18-9361DF1B581A}" destId="{6D2151CC-D04A-4558-94BC-D031888020F3}" srcOrd="0" destOrd="0" presId="urn:microsoft.com/office/officeart/2009/3/layout/StepUpProcess"/>
    <dgm:cxn modelId="{68DF248E-1405-4369-9611-2E3E4979620C}" type="presParOf" srcId="{7B988ABF-27BF-48B3-B659-37AFFD9B876E}" destId="{40B37EE3-DC50-4301-A192-51513AA0990C}" srcOrd="6" destOrd="0" presId="urn:microsoft.com/office/officeart/2009/3/layout/StepUpProcess"/>
    <dgm:cxn modelId="{E669AB1D-AF04-4C5D-97D3-35C103F5F70A}" type="presParOf" srcId="{40B37EE3-DC50-4301-A192-51513AA0990C}" destId="{CF1F9A30-4502-42DC-93EC-BCD4ED039E93}" srcOrd="0" destOrd="0" presId="urn:microsoft.com/office/officeart/2009/3/layout/StepUpProcess"/>
    <dgm:cxn modelId="{D96378FC-4BE7-4EBA-8E67-3A76C49CF1DE}" type="presParOf" srcId="{40B37EE3-DC50-4301-A192-51513AA0990C}" destId="{4CB3FE6D-01D2-4058-8041-CC20B7E03492}" srcOrd="1" destOrd="0" presId="urn:microsoft.com/office/officeart/2009/3/layout/StepUpProcess"/>
    <dgm:cxn modelId="{03885D1C-B659-406D-9AA6-D92EB7E8B635}" type="presParOf" srcId="{40B37EE3-DC50-4301-A192-51513AA0990C}" destId="{A27678D4-C567-464A-8762-FB7053F76B5B}" srcOrd="2" destOrd="0" presId="urn:microsoft.com/office/officeart/2009/3/layout/StepUpProcess"/>
    <dgm:cxn modelId="{463F8F14-816D-4A8D-AD24-D414491D71CA}" type="presParOf" srcId="{7B988ABF-27BF-48B3-B659-37AFFD9B876E}" destId="{642BD7E6-36D8-468F-8B53-F3973685D657}" srcOrd="7" destOrd="0" presId="urn:microsoft.com/office/officeart/2009/3/layout/StepUpProcess"/>
    <dgm:cxn modelId="{C13B699B-F4AC-4E3C-A3A8-85C0D95DADF3}" type="presParOf" srcId="{642BD7E6-36D8-468F-8B53-F3973685D657}" destId="{CF65C29A-C2A0-4D3C-A6A5-B906086ECBFE}" srcOrd="0" destOrd="0" presId="urn:microsoft.com/office/officeart/2009/3/layout/StepUpProcess"/>
    <dgm:cxn modelId="{9D4CFE5A-A8B4-41A1-B768-D03DE3D44BCD}" type="presParOf" srcId="{7B988ABF-27BF-48B3-B659-37AFFD9B876E}" destId="{969FE43B-694D-4B5B-A1CA-2F9B4AA0C6E3}" srcOrd="8" destOrd="0" presId="urn:microsoft.com/office/officeart/2009/3/layout/StepUpProcess"/>
    <dgm:cxn modelId="{2E999FDF-47BA-46F9-AD88-7A808BDB5F70}" type="presParOf" srcId="{969FE43B-694D-4B5B-A1CA-2F9B4AA0C6E3}" destId="{5C10B3F1-C6DB-476B-B18C-93150D729888}" srcOrd="0" destOrd="0" presId="urn:microsoft.com/office/officeart/2009/3/layout/StepUpProcess"/>
    <dgm:cxn modelId="{A0F8F5A4-23FA-48C3-8C91-E678E7CE81E7}" type="presParOf" srcId="{969FE43B-694D-4B5B-A1CA-2F9B4AA0C6E3}" destId="{A7A94429-C4E4-4868-A541-C52EE2D2E16D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C76A75-A022-4BBE-8616-287CF8996436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pt-BR"/>
        </a:p>
      </dgm:t>
    </dgm:pt>
    <dgm:pt modelId="{2A77436B-DFB3-42B8-B72D-93DB94E104B6}">
      <dgm:prSet phldrT="[Texto]"/>
      <dgm:spPr/>
      <dgm:t>
        <a:bodyPr/>
        <a:lstStyle/>
        <a:p>
          <a:r>
            <a:rPr lang="pt-BR" dirty="0" smtClean="0">
              <a:latin typeface="Dosis" panose="02010503020202060003" pitchFamily="2" charset="0"/>
            </a:rPr>
            <a:t>Cadastro do pedido</a:t>
          </a:r>
          <a:endParaRPr lang="pt-BR" dirty="0">
            <a:latin typeface="Dosis" panose="02010503020202060003" pitchFamily="2" charset="0"/>
          </a:endParaRPr>
        </a:p>
      </dgm:t>
    </dgm:pt>
    <dgm:pt modelId="{DE66E189-E4D9-4A78-917E-597097303141}" type="parTrans" cxnId="{A449200C-FB7C-437B-BA15-3856375F0683}">
      <dgm:prSet/>
      <dgm:spPr/>
      <dgm:t>
        <a:bodyPr/>
        <a:lstStyle/>
        <a:p>
          <a:endParaRPr lang="pt-BR"/>
        </a:p>
      </dgm:t>
    </dgm:pt>
    <dgm:pt modelId="{0355F5FE-C8A8-4249-B6EC-6176411141F3}" type="sibTrans" cxnId="{A449200C-FB7C-437B-BA15-3856375F0683}">
      <dgm:prSet/>
      <dgm:spPr/>
      <dgm:t>
        <a:bodyPr/>
        <a:lstStyle/>
        <a:p>
          <a:endParaRPr lang="pt-BR"/>
        </a:p>
      </dgm:t>
    </dgm:pt>
    <dgm:pt modelId="{6C2011C5-597A-4C7A-8E5F-256FE243D4FC}">
      <dgm:prSet phldrT="[Texto]" custT="1"/>
      <dgm:spPr/>
      <dgm:t>
        <a:bodyPr/>
        <a:lstStyle/>
        <a:p>
          <a:r>
            <a:rPr lang="pt-BR" sz="1600" dirty="0" smtClean="0">
              <a:latin typeface="Neo Sans Pro" panose="020B0504030504040204" pitchFamily="34" charset="0"/>
            </a:rPr>
            <a:t>Usuário cadastrou um pedido de compra ou venda.</a:t>
          </a:r>
          <a:endParaRPr lang="pt-BR" sz="1600" dirty="0">
            <a:latin typeface="Neo Sans Pro" panose="020B0504030504040204" pitchFamily="34" charset="0"/>
          </a:endParaRPr>
        </a:p>
      </dgm:t>
    </dgm:pt>
    <dgm:pt modelId="{F8E06E14-8551-4680-B71B-6575E39E396A}" type="parTrans" cxnId="{A4A2BDE0-0538-4FE5-9B21-537EE3F187F6}">
      <dgm:prSet/>
      <dgm:spPr/>
      <dgm:t>
        <a:bodyPr/>
        <a:lstStyle/>
        <a:p>
          <a:endParaRPr lang="pt-BR"/>
        </a:p>
      </dgm:t>
    </dgm:pt>
    <dgm:pt modelId="{70D8B723-4BDE-4E94-BD55-FCCC0CC2274A}" type="sibTrans" cxnId="{A4A2BDE0-0538-4FE5-9B21-537EE3F187F6}">
      <dgm:prSet/>
      <dgm:spPr/>
      <dgm:t>
        <a:bodyPr/>
        <a:lstStyle/>
        <a:p>
          <a:endParaRPr lang="pt-BR"/>
        </a:p>
      </dgm:t>
    </dgm:pt>
    <dgm:pt modelId="{1D13FF3D-A98A-486B-9230-AB5C9624E461}">
      <dgm:prSet phldrT="[Texto]"/>
      <dgm:spPr/>
      <dgm:t>
        <a:bodyPr/>
        <a:lstStyle/>
        <a:p>
          <a:r>
            <a:rPr lang="pt-BR" dirty="0" smtClean="0">
              <a:latin typeface="Dosis" panose="02010503020202060003" pitchFamily="2" charset="0"/>
            </a:rPr>
            <a:t>Configuração Tributária</a:t>
          </a:r>
          <a:endParaRPr lang="pt-BR" dirty="0">
            <a:latin typeface="Dosis" panose="02010503020202060003" pitchFamily="2" charset="0"/>
          </a:endParaRPr>
        </a:p>
      </dgm:t>
    </dgm:pt>
    <dgm:pt modelId="{C8FC1C9D-64AD-4096-B75B-1187E13A23DA}" type="parTrans" cxnId="{4CE80D35-1D28-48B6-9761-1EAE00490CB0}">
      <dgm:prSet/>
      <dgm:spPr/>
      <dgm:t>
        <a:bodyPr/>
        <a:lstStyle/>
        <a:p>
          <a:endParaRPr lang="pt-BR"/>
        </a:p>
      </dgm:t>
    </dgm:pt>
    <dgm:pt modelId="{BEE8B118-0B71-4D6A-B54B-85E684E08061}" type="sibTrans" cxnId="{4CE80D35-1D28-48B6-9761-1EAE00490CB0}">
      <dgm:prSet/>
      <dgm:spPr/>
      <dgm:t>
        <a:bodyPr/>
        <a:lstStyle/>
        <a:p>
          <a:endParaRPr lang="pt-BR"/>
        </a:p>
      </dgm:t>
    </dgm:pt>
    <dgm:pt modelId="{3B488806-C464-40D0-B432-E39E91FDC860}">
      <dgm:prSet phldrT="[Texto]" custT="1"/>
      <dgm:spPr/>
      <dgm:t>
        <a:bodyPr/>
        <a:lstStyle/>
        <a:p>
          <a:r>
            <a:rPr lang="pt-BR" sz="1600" dirty="0" smtClean="0">
              <a:latin typeface="Neo Sans Pro" panose="020B0504030504040204" pitchFamily="34" charset="0"/>
            </a:rPr>
            <a:t>Alguma configuração tributária foi alterada após o cadastro do pedido.</a:t>
          </a:r>
          <a:endParaRPr lang="pt-BR" sz="1600" dirty="0">
            <a:latin typeface="Neo Sans Pro" panose="020B0504030504040204" pitchFamily="34" charset="0"/>
          </a:endParaRPr>
        </a:p>
      </dgm:t>
    </dgm:pt>
    <dgm:pt modelId="{99EB8029-4862-42AD-818E-B14211213EE4}" type="parTrans" cxnId="{E52D7821-2E7A-4714-9DE7-48B782CD4A4F}">
      <dgm:prSet/>
      <dgm:spPr/>
      <dgm:t>
        <a:bodyPr/>
        <a:lstStyle/>
        <a:p>
          <a:endParaRPr lang="pt-BR"/>
        </a:p>
      </dgm:t>
    </dgm:pt>
    <dgm:pt modelId="{B9C0AC49-124B-4784-9431-6F38F1843D74}" type="sibTrans" cxnId="{E52D7821-2E7A-4714-9DE7-48B782CD4A4F}">
      <dgm:prSet/>
      <dgm:spPr/>
      <dgm:t>
        <a:bodyPr/>
        <a:lstStyle/>
        <a:p>
          <a:endParaRPr lang="pt-BR"/>
        </a:p>
      </dgm:t>
    </dgm:pt>
    <dgm:pt modelId="{C4981AEA-EBBA-4238-B41B-19EA10EC7189}">
      <dgm:prSet phldrT="[Texto]"/>
      <dgm:spPr/>
      <dgm:t>
        <a:bodyPr/>
        <a:lstStyle/>
        <a:p>
          <a:r>
            <a:rPr lang="pt-BR" dirty="0" smtClean="0">
              <a:latin typeface="Dosis" panose="02010503020202060003" pitchFamily="2" charset="0"/>
            </a:rPr>
            <a:t>Lançamento</a:t>
          </a:r>
          <a:endParaRPr lang="pt-BR" dirty="0">
            <a:latin typeface="Dosis" panose="02010503020202060003" pitchFamily="2" charset="0"/>
          </a:endParaRPr>
        </a:p>
      </dgm:t>
    </dgm:pt>
    <dgm:pt modelId="{3CCB0C35-A0F5-474E-B9C6-611555F9263A}" type="parTrans" cxnId="{0D683A7F-943D-47D8-9577-BBC3FAC6DC3C}">
      <dgm:prSet/>
      <dgm:spPr/>
      <dgm:t>
        <a:bodyPr/>
        <a:lstStyle/>
        <a:p>
          <a:endParaRPr lang="pt-BR"/>
        </a:p>
      </dgm:t>
    </dgm:pt>
    <dgm:pt modelId="{A805CA40-16F4-4438-9BBB-E89F3D5DAD80}" type="sibTrans" cxnId="{0D683A7F-943D-47D8-9577-BBC3FAC6DC3C}">
      <dgm:prSet/>
      <dgm:spPr/>
      <dgm:t>
        <a:bodyPr/>
        <a:lstStyle/>
        <a:p>
          <a:endParaRPr lang="pt-BR"/>
        </a:p>
      </dgm:t>
    </dgm:pt>
    <dgm:pt modelId="{AC0DC971-0521-4E94-997A-BA1953C59390}">
      <dgm:prSet phldrT="[Texto]" custT="1"/>
      <dgm:spPr/>
      <dgm:t>
        <a:bodyPr/>
        <a:lstStyle/>
        <a:p>
          <a:r>
            <a:rPr lang="pt-BR" sz="1600" dirty="0" smtClean="0">
              <a:latin typeface="Neo Sans Pro" panose="020B0504030504040204" pitchFamily="34" charset="0"/>
            </a:rPr>
            <a:t>O documento a ser emitido/lançado através do pedido, não será influenciado.</a:t>
          </a:r>
          <a:endParaRPr lang="pt-BR" sz="1600" dirty="0">
            <a:latin typeface="Neo Sans Pro" panose="020B0504030504040204" pitchFamily="34" charset="0"/>
          </a:endParaRPr>
        </a:p>
      </dgm:t>
    </dgm:pt>
    <dgm:pt modelId="{2ECAE146-99C9-4AAF-82A1-79993169BA36}" type="parTrans" cxnId="{433DACF2-A00D-4C43-BFD8-FF904756F080}">
      <dgm:prSet/>
      <dgm:spPr/>
      <dgm:t>
        <a:bodyPr/>
        <a:lstStyle/>
        <a:p>
          <a:endParaRPr lang="pt-BR"/>
        </a:p>
      </dgm:t>
    </dgm:pt>
    <dgm:pt modelId="{5C052EC4-BDE7-4971-816A-B910731C4A60}" type="sibTrans" cxnId="{433DACF2-A00D-4C43-BFD8-FF904756F080}">
      <dgm:prSet/>
      <dgm:spPr/>
      <dgm:t>
        <a:bodyPr/>
        <a:lstStyle/>
        <a:p>
          <a:endParaRPr lang="pt-BR"/>
        </a:p>
      </dgm:t>
    </dgm:pt>
    <dgm:pt modelId="{1F7FFAEE-B242-49F6-BB5E-38F52AFC28FE}" type="pres">
      <dgm:prSet presAssocID="{9FC76A75-A022-4BBE-8616-287CF8996436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96B505A9-B8AC-47C8-9D12-D0070BED4B39}" type="pres">
      <dgm:prSet presAssocID="{2A77436B-DFB3-42B8-B72D-93DB94E104B6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D10A7ED-07E3-4DB3-AC26-684272B43FB1}" type="pres">
      <dgm:prSet presAssocID="{2A77436B-DFB3-42B8-B72D-93DB94E104B6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705904F-1E76-465D-AC98-0526630062FF}" type="pres">
      <dgm:prSet presAssocID="{1D13FF3D-A98A-486B-9230-AB5C9624E461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BA27FF5-DAA0-49F7-A880-F663996C6CF5}" type="pres">
      <dgm:prSet presAssocID="{1D13FF3D-A98A-486B-9230-AB5C9624E461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CBFBEDF-1763-41FC-92D4-A771D2894417}" type="pres">
      <dgm:prSet presAssocID="{C4981AEA-EBBA-4238-B41B-19EA10EC7189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B903BE3-F23C-46D6-A16E-CE64B57C1F1D}" type="pres">
      <dgm:prSet presAssocID="{C4981AEA-EBBA-4238-B41B-19EA10EC7189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E48E374D-2597-4A60-BFE1-437E44084882}" type="presOf" srcId="{3B488806-C464-40D0-B432-E39E91FDC860}" destId="{BBA27FF5-DAA0-49F7-A880-F663996C6CF5}" srcOrd="0" destOrd="0" presId="urn:microsoft.com/office/officeart/2009/3/layout/IncreasingArrowsProcess"/>
    <dgm:cxn modelId="{4CE80D35-1D28-48B6-9761-1EAE00490CB0}" srcId="{9FC76A75-A022-4BBE-8616-287CF8996436}" destId="{1D13FF3D-A98A-486B-9230-AB5C9624E461}" srcOrd="1" destOrd="0" parTransId="{C8FC1C9D-64AD-4096-B75B-1187E13A23DA}" sibTransId="{BEE8B118-0B71-4D6A-B54B-85E684E08061}"/>
    <dgm:cxn modelId="{A449200C-FB7C-437B-BA15-3856375F0683}" srcId="{9FC76A75-A022-4BBE-8616-287CF8996436}" destId="{2A77436B-DFB3-42B8-B72D-93DB94E104B6}" srcOrd="0" destOrd="0" parTransId="{DE66E189-E4D9-4A78-917E-597097303141}" sibTransId="{0355F5FE-C8A8-4249-B6EC-6176411141F3}"/>
    <dgm:cxn modelId="{1375959F-5135-4ABA-9025-3DBB1D9ABAA1}" type="presOf" srcId="{C4981AEA-EBBA-4238-B41B-19EA10EC7189}" destId="{7CBFBEDF-1763-41FC-92D4-A771D2894417}" srcOrd="0" destOrd="0" presId="urn:microsoft.com/office/officeart/2009/3/layout/IncreasingArrowsProcess"/>
    <dgm:cxn modelId="{D31A5A07-FD38-4927-B3BD-B87DAC1E9801}" type="presOf" srcId="{1D13FF3D-A98A-486B-9230-AB5C9624E461}" destId="{C705904F-1E76-465D-AC98-0526630062FF}" srcOrd="0" destOrd="0" presId="urn:microsoft.com/office/officeart/2009/3/layout/IncreasingArrowsProcess"/>
    <dgm:cxn modelId="{3257CFDB-DA3A-403F-B00E-3BE1E83D4DA2}" type="presOf" srcId="{2A77436B-DFB3-42B8-B72D-93DB94E104B6}" destId="{96B505A9-B8AC-47C8-9D12-D0070BED4B39}" srcOrd="0" destOrd="0" presId="urn:microsoft.com/office/officeart/2009/3/layout/IncreasingArrowsProcess"/>
    <dgm:cxn modelId="{F108BE91-4F38-4670-B6A8-47F5CD47D61F}" type="presOf" srcId="{9FC76A75-A022-4BBE-8616-287CF8996436}" destId="{1F7FFAEE-B242-49F6-BB5E-38F52AFC28FE}" srcOrd="0" destOrd="0" presId="urn:microsoft.com/office/officeart/2009/3/layout/IncreasingArrowsProcess"/>
    <dgm:cxn modelId="{0D683A7F-943D-47D8-9577-BBC3FAC6DC3C}" srcId="{9FC76A75-A022-4BBE-8616-287CF8996436}" destId="{C4981AEA-EBBA-4238-B41B-19EA10EC7189}" srcOrd="2" destOrd="0" parTransId="{3CCB0C35-A0F5-474E-B9C6-611555F9263A}" sibTransId="{A805CA40-16F4-4438-9BBB-E89F3D5DAD80}"/>
    <dgm:cxn modelId="{5A0FD955-24DD-4381-9327-7063230A8CEC}" type="presOf" srcId="{6C2011C5-597A-4C7A-8E5F-256FE243D4FC}" destId="{0D10A7ED-07E3-4DB3-AC26-684272B43FB1}" srcOrd="0" destOrd="0" presId="urn:microsoft.com/office/officeart/2009/3/layout/IncreasingArrowsProcess"/>
    <dgm:cxn modelId="{E829BE4C-1E96-42E5-AB6B-D24897489FC8}" type="presOf" srcId="{AC0DC971-0521-4E94-997A-BA1953C59390}" destId="{2B903BE3-F23C-46D6-A16E-CE64B57C1F1D}" srcOrd="0" destOrd="0" presId="urn:microsoft.com/office/officeart/2009/3/layout/IncreasingArrowsProcess"/>
    <dgm:cxn modelId="{E52D7821-2E7A-4714-9DE7-48B782CD4A4F}" srcId="{1D13FF3D-A98A-486B-9230-AB5C9624E461}" destId="{3B488806-C464-40D0-B432-E39E91FDC860}" srcOrd="0" destOrd="0" parTransId="{99EB8029-4862-42AD-818E-B14211213EE4}" sibTransId="{B9C0AC49-124B-4784-9431-6F38F1843D74}"/>
    <dgm:cxn modelId="{433DACF2-A00D-4C43-BFD8-FF904756F080}" srcId="{C4981AEA-EBBA-4238-B41B-19EA10EC7189}" destId="{AC0DC971-0521-4E94-997A-BA1953C59390}" srcOrd="0" destOrd="0" parTransId="{2ECAE146-99C9-4AAF-82A1-79993169BA36}" sibTransId="{5C052EC4-BDE7-4971-816A-B910731C4A60}"/>
    <dgm:cxn modelId="{A4A2BDE0-0538-4FE5-9B21-537EE3F187F6}" srcId="{2A77436B-DFB3-42B8-B72D-93DB94E104B6}" destId="{6C2011C5-597A-4C7A-8E5F-256FE243D4FC}" srcOrd="0" destOrd="0" parTransId="{F8E06E14-8551-4680-B71B-6575E39E396A}" sibTransId="{70D8B723-4BDE-4E94-BD55-FCCC0CC2274A}"/>
    <dgm:cxn modelId="{6B17BDF8-5186-4D8A-97F8-56F6C82ED982}" type="presParOf" srcId="{1F7FFAEE-B242-49F6-BB5E-38F52AFC28FE}" destId="{96B505A9-B8AC-47C8-9D12-D0070BED4B39}" srcOrd="0" destOrd="0" presId="urn:microsoft.com/office/officeart/2009/3/layout/IncreasingArrowsProcess"/>
    <dgm:cxn modelId="{64B03DDC-38A6-49DF-A1D0-E5F4D8F4AC44}" type="presParOf" srcId="{1F7FFAEE-B242-49F6-BB5E-38F52AFC28FE}" destId="{0D10A7ED-07E3-4DB3-AC26-684272B43FB1}" srcOrd="1" destOrd="0" presId="urn:microsoft.com/office/officeart/2009/3/layout/IncreasingArrowsProcess"/>
    <dgm:cxn modelId="{0A647F28-398D-4186-9992-3286ABBCDF3E}" type="presParOf" srcId="{1F7FFAEE-B242-49F6-BB5E-38F52AFC28FE}" destId="{C705904F-1E76-465D-AC98-0526630062FF}" srcOrd="2" destOrd="0" presId="urn:microsoft.com/office/officeart/2009/3/layout/IncreasingArrowsProcess"/>
    <dgm:cxn modelId="{9143FC3F-630F-4537-94ED-344725B879C6}" type="presParOf" srcId="{1F7FFAEE-B242-49F6-BB5E-38F52AFC28FE}" destId="{BBA27FF5-DAA0-49F7-A880-F663996C6CF5}" srcOrd="3" destOrd="0" presId="urn:microsoft.com/office/officeart/2009/3/layout/IncreasingArrowsProcess"/>
    <dgm:cxn modelId="{E5C76BD8-5D24-464A-B47F-841ACBC559E0}" type="presParOf" srcId="{1F7FFAEE-B242-49F6-BB5E-38F52AFC28FE}" destId="{7CBFBEDF-1763-41FC-92D4-A771D2894417}" srcOrd="4" destOrd="0" presId="urn:microsoft.com/office/officeart/2009/3/layout/IncreasingArrowsProcess"/>
    <dgm:cxn modelId="{7360888F-FDB2-4005-8903-F920675542FD}" type="presParOf" srcId="{1F7FFAEE-B242-49F6-BB5E-38F52AFC28FE}" destId="{2B903BE3-F23C-46D6-A16E-CE64B57C1F1D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C64D68-A049-4ACF-B29D-EBE1D14689DA}">
      <dsp:nvSpPr>
        <dsp:cNvPr id="0" name=""/>
        <dsp:cNvSpPr/>
      </dsp:nvSpPr>
      <dsp:spPr>
        <a:xfrm rot="5400000">
          <a:off x="308075" y="1881989"/>
          <a:ext cx="921233" cy="1532911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B6D66F-2037-4060-AF33-756B6C78E3E3}">
      <dsp:nvSpPr>
        <dsp:cNvPr id="0" name=""/>
        <dsp:cNvSpPr/>
      </dsp:nvSpPr>
      <dsp:spPr>
        <a:xfrm>
          <a:off x="154299" y="2339999"/>
          <a:ext cx="1383921" cy="1213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latin typeface="Neo Sans Pro" panose="020B0504030504040204" pitchFamily="34" charset="0"/>
            </a:rPr>
            <a:t>Cadastro de ID da Configuração Tributária</a:t>
          </a:r>
          <a:endParaRPr lang="pt-BR" sz="1400" kern="1200" dirty="0">
            <a:latin typeface="Neo Sans Pro" panose="020B0504030504040204" pitchFamily="34" charset="0"/>
          </a:endParaRPr>
        </a:p>
      </dsp:txBody>
      <dsp:txXfrm>
        <a:off x="154299" y="2339999"/>
        <a:ext cx="1383921" cy="1213088"/>
      </dsp:txXfrm>
    </dsp:sp>
    <dsp:sp modelId="{368B25E8-77CE-4F51-AB5C-4E5C8CAED4B7}">
      <dsp:nvSpPr>
        <dsp:cNvPr id="0" name=""/>
        <dsp:cNvSpPr/>
      </dsp:nvSpPr>
      <dsp:spPr>
        <a:xfrm>
          <a:off x="1277103" y="1769134"/>
          <a:ext cx="261117" cy="261117"/>
        </a:xfrm>
        <a:prstGeom prst="triangle">
          <a:avLst>
            <a:gd name="adj" fmla="val 100000"/>
          </a:avLst>
        </a:prstGeom>
        <a:solidFill>
          <a:schemeClr val="accent3">
            <a:shade val="80000"/>
            <a:hueOff val="-56610"/>
            <a:satOff val="-4154"/>
            <a:lumOff val="4155"/>
            <a:alphaOff val="0"/>
          </a:schemeClr>
        </a:solidFill>
        <a:ln w="25400" cap="flat" cmpd="sng" algn="ctr">
          <a:solidFill>
            <a:schemeClr val="accent3">
              <a:shade val="80000"/>
              <a:hueOff val="-56610"/>
              <a:satOff val="-4154"/>
              <a:lumOff val="415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C5AFD5-36D2-4B10-B94D-CF1D6B0E830F}">
      <dsp:nvSpPr>
        <dsp:cNvPr id="0" name=""/>
        <dsp:cNvSpPr/>
      </dsp:nvSpPr>
      <dsp:spPr>
        <a:xfrm rot="5400000">
          <a:off x="2002265" y="1462760"/>
          <a:ext cx="921233" cy="1532911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shade val="80000"/>
            <a:hueOff val="-113221"/>
            <a:satOff val="-8308"/>
            <a:lumOff val="8311"/>
            <a:alphaOff val="0"/>
          </a:schemeClr>
        </a:solidFill>
        <a:ln w="25400" cap="flat" cmpd="sng" algn="ctr">
          <a:solidFill>
            <a:schemeClr val="accent3">
              <a:shade val="80000"/>
              <a:hueOff val="-113221"/>
              <a:satOff val="-8308"/>
              <a:lumOff val="83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D03273-4E78-4AF3-985D-CD03ED72D886}">
      <dsp:nvSpPr>
        <dsp:cNvPr id="0" name=""/>
        <dsp:cNvSpPr/>
      </dsp:nvSpPr>
      <dsp:spPr>
        <a:xfrm>
          <a:off x="1848489" y="1920770"/>
          <a:ext cx="1383921" cy="1213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latin typeface="Neo Sans Pro" panose="020B0504030504040204" pitchFamily="34" charset="0"/>
            </a:rPr>
            <a:t>Vínculo ao cadastro do produto</a:t>
          </a:r>
          <a:endParaRPr lang="pt-BR" sz="1400" kern="1200" dirty="0">
            <a:latin typeface="Neo Sans Pro" panose="020B0504030504040204" pitchFamily="34" charset="0"/>
          </a:endParaRPr>
        </a:p>
      </dsp:txBody>
      <dsp:txXfrm>
        <a:off x="1848489" y="1920770"/>
        <a:ext cx="1383921" cy="1213088"/>
      </dsp:txXfrm>
    </dsp:sp>
    <dsp:sp modelId="{093AC92C-7578-4254-AD29-FF70BA9CBA0B}">
      <dsp:nvSpPr>
        <dsp:cNvPr id="0" name=""/>
        <dsp:cNvSpPr/>
      </dsp:nvSpPr>
      <dsp:spPr>
        <a:xfrm>
          <a:off x="2971293" y="1349905"/>
          <a:ext cx="261117" cy="261117"/>
        </a:xfrm>
        <a:prstGeom prst="triangle">
          <a:avLst>
            <a:gd name="adj" fmla="val 100000"/>
          </a:avLst>
        </a:prstGeom>
        <a:solidFill>
          <a:schemeClr val="accent3">
            <a:shade val="80000"/>
            <a:hueOff val="-169831"/>
            <a:satOff val="-12462"/>
            <a:lumOff val="12466"/>
            <a:alphaOff val="0"/>
          </a:schemeClr>
        </a:solidFill>
        <a:ln w="25400" cap="flat" cmpd="sng" algn="ctr">
          <a:solidFill>
            <a:schemeClr val="accent3">
              <a:shade val="80000"/>
              <a:hueOff val="-169831"/>
              <a:satOff val="-12462"/>
              <a:lumOff val="124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0471D4-316C-461D-960E-D2C4B466FDB5}">
      <dsp:nvSpPr>
        <dsp:cNvPr id="0" name=""/>
        <dsp:cNvSpPr/>
      </dsp:nvSpPr>
      <dsp:spPr>
        <a:xfrm rot="5400000">
          <a:off x="3696455" y="1043531"/>
          <a:ext cx="921233" cy="1532911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shade val="80000"/>
            <a:hueOff val="-226442"/>
            <a:satOff val="-16617"/>
            <a:lumOff val="16622"/>
            <a:alphaOff val="0"/>
          </a:schemeClr>
        </a:solidFill>
        <a:ln w="25400" cap="flat" cmpd="sng" algn="ctr">
          <a:solidFill>
            <a:schemeClr val="accent3">
              <a:shade val="80000"/>
              <a:hueOff val="-226442"/>
              <a:satOff val="-16617"/>
              <a:lumOff val="1662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EE1F7C-18E8-4760-90B1-813EC5A60EA2}">
      <dsp:nvSpPr>
        <dsp:cNvPr id="0" name=""/>
        <dsp:cNvSpPr/>
      </dsp:nvSpPr>
      <dsp:spPr>
        <a:xfrm>
          <a:off x="3542679" y="1501541"/>
          <a:ext cx="1383921" cy="1213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latin typeface="Neo Sans Pro" panose="020B0504030504040204" pitchFamily="34" charset="0"/>
            </a:rPr>
            <a:t>Definição de classe fiscal para o destinatário</a:t>
          </a:r>
          <a:endParaRPr lang="pt-BR" sz="1400" kern="1200" dirty="0">
            <a:latin typeface="Neo Sans Pro" panose="020B0504030504040204" pitchFamily="34" charset="0"/>
          </a:endParaRPr>
        </a:p>
      </dsp:txBody>
      <dsp:txXfrm>
        <a:off x="3542679" y="1501541"/>
        <a:ext cx="1383921" cy="1213088"/>
      </dsp:txXfrm>
    </dsp:sp>
    <dsp:sp modelId="{F322AAA4-E2F2-4713-8623-330773F5C390}">
      <dsp:nvSpPr>
        <dsp:cNvPr id="0" name=""/>
        <dsp:cNvSpPr/>
      </dsp:nvSpPr>
      <dsp:spPr>
        <a:xfrm>
          <a:off x="4665483" y="930676"/>
          <a:ext cx="261117" cy="261117"/>
        </a:xfrm>
        <a:prstGeom prst="triangle">
          <a:avLst>
            <a:gd name="adj" fmla="val 100000"/>
          </a:avLst>
        </a:prstGeom>
        <a:solidFill>
          <a:schemeClr val="accent3">
            <a:shade val="80000"/>
            <a:hueOff val="-283052"/>
            <a:satOff val="-20771"/>
            <a:lumOff val="20777"/>
            <a:alphaOff val="0"/>
          </a:schemeClr>
        </a:solidFill>
        <a:ln w="25400" cap="flat" cmpd="sng" algn="ctr">
          <a:solidFill>
            <a:schemeClr val="accent3">
              <a:shade val="80000"/>
              <a:hueOff val="-283052"/>
              <a:satOff val="-20771"/>
              <a:lumOff val="207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1F9A30-4502-42DC-93EC-BCD4ED039E93}">
      <dsp:nvSpPr>
        <dsp:cNvPr id="0" name=""/>
        <dsp:cNvSpPr/>
      </dsp:nvSpPr>
      <dsp:spPr>
        <a:xfrm rot="5400000">
          <a:off x="5390645" y="624302"/>
          <a:ext cx="921233" cy="1532911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shade val="80000"/>
            <a:hueOff val="-339663"/>
            <a:satOff val="-24925"/>
            <a:lumOff val="24932"/>
            <a:alphaOff val="0"/>
          </a:schemeClr>
        </a:solidFill>
        <a:ln w="25400" cap="flat" cmpd="sng" algn="ctr">
          <a:solidFill>
            <a:schemeClr val="accent3">
              <a:shade val="80000"/>
              <a:hueOff val="-339663"/>
              <a:satOff val="-24925"/>
              <a:lumOff val="2493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3FE6D-01D2-4058-8041-CC20B7E03492}">
      <dsp:nvSpPr>
        <dsp:cNvPr id="0" name=""/>
        <dsp:cNvSpPr/>
      </dsp:nvSpPr>
      <dsp:spPr>
        <a:xfrm>
          <a:off x="5236869" y="1082312"/>
          <a:ext cx="1383921" cy="1213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latin typeface="Neo Sans Pro" panose="020B0504030504040204" pitchFamily="34" charset="0"/>
            </a:rPr>
            <a:t>Vínculo com Natureza de Operação</a:t>
          </a:r>
          <a:endParaRPr lang="pt-BR" sz="1400" kern="1200" dirty="0">
            <a:latin typeface="Neo Sans Pro" panose="020B0504030504040204" pitchFamily="34" charset="0"/>
          </a:endParaRPr>
        </a:p>
      </dsp:txBody>
      <dsp:txXfrm>
        <a:off x="5236869" y="1082312"/>
        <a:ext cx="1383921" cy="1213088"/>
      </dsp:txXfrm>
    </dsp:sp>
    <dsp:sp modelId="{A27678D4-C567-464A-8762-FB7053F76B5B}">
      <dsp:nvSpPr>
        <dsp:cNvPr id="0" name=""/>
        <dsp:cNvSpPr/>
      </dsp:nvSpPr>
      <dsp:spPr>
        <a:xfrm>
          <a:off x="6359673" y="511447"/>
          <a:ext cx="261117" cy="261117"/>
        </a:xfrm>
        <a:prstGeom prst="triangle">
          <a:avLst>
            <a:gd name="adj" fmla="val 100000"/>
          </a:avLst>
        </a:prstGeom>
        <a:solidFill>
          <a:schemeClr val="accent3">
            <a:shade val="80000"/>
            <a:hueOff val="-396273"/>
            <a:satOff val="-29079"/>
            <a:lumOff val="29088"/>
            <a:alphaOff val="0"/>
          </a:schemeClr>
        </a:solidFill>
        <a:ln w="25400" cap="flat" cmpd="sng" algn="ctr">
          <a:solidFill>
            <a:schemeClr val="accent3">
              <a:shade val="80000"/>
              <a:hueOff val="-396273"/>
              <a:satOff val="-29079"/>
              <a:lumOff val="290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10B3F1-C6DB-476B-B18C-93150D729888}">
      <dsp:nvSpPr>
        <dsp:cNvPr id="0" name=""/>
        <dsp:cNvSpPr/>
      </dsp:nvSpPr>
      <dsp:spPr>
        <a:xfrm rot="5400000">
          <a:off x="7084835" y="205073"/>
          <a:ext cx="921233" cy="1532911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shade val="80000"/>
            <a:hueOff val="-452884"/>
            <a:satOff val="-33233"/>
            <a:lumOff val="33243"/>
            <a:alphaOff val="0"/>
          </a:schemeClr>
        </a:solidFill>
        <a:ln w="25400" cap="flat" cmpd="sng" algn="ctr">
          <a:solidFill>
            <a:schemeClr val="accent3">
              <a:shade val="80000"/>
              <a:hueOff val="-452884"/>
              <a:satOff val="-33233"/>
              <a:lumOff val="332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A94429-C4E4-4868-A541-C52EE2D2E16D}">
      <dsp:nvSpPr>
        <dsp:cNvPr id="0" name=""/>
        <dsp:cNvSpPr/>
      </dsp:nvSpPr>
      <dsp:spPr>
        <a:xfrm>
          <a:off x="6931058" y="663083"/>
          <a:ext cx="1383921" cy="1213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latin typeface="Neo Sans Pro" panose="020B0504030504040204" pitchFamily="34" charset="0"/>
            </a:rPr>
            <a:t>Detalhamento de Configuração Tributária</a:t>
          </a:r>
          <a:endParaRPr lang="pt-BR" sz="1400" kern="1200" dirty="0">
            <a:latin typeface="Neo Sans Pro" panose="020B0504030504040204" pitchFamily="34" charset="0"/>
          </a:endParaRPr>
        </a:p>
      </dsp:txBody>
      <dsp:txXfrm>
        <a:off x="6931058" y="663083"/>
        <a:ext cx="1383921" cy="12130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B505A9-B8AC-47C8-9D12-D0070BED4B39}">
      <dsp:nvSpPr>
        <dsp:cNvPr id="0" name=""/>
        <dsp:cNvSpPr/>
      </dsp:nvSpPr>
      <dsp:spPr>
        <a:xfrm>
          <a:off x="0" y="340657"/>
          <a:ext cx="6962454" cy="1013998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254000" bIns="160972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>
              <a:latin typeface="Dosis" panose="02010503020202060003" pitchFamily="2" charset="0"/>
            </a:rPr>
            <a:t>Cadastro do pedido</a:t>
          </a:r>
          <a:endParaRPr lang="pt-BR" sz="1900" kern="1200" dirty="0">
            <a:latin typeface="Dosis" panose="02010503020202060003" pitchFamily="2" charset="0"/>
          </a:endParaRPr>
        </a:p>
      </dsp:txBody>
      <dsp:txXfrm>
        <a:off x="0" y="594157"/>
        <a:ext cx="6708955" cy="506999"/>
      </dsp:txXfrm>
    </dsp:sp>
    <dsp:sp modelId="{0D10A7ED-07E3-4DB3-AC26-684272B43FB1}">
      <dsp:nvSpPr>
        <dsp:cNvPr id="0" name=""/>
        <dsp:cNvSpPr/>
      </dsp:nvSpPr>
      <dsp:spPr>
        <a:xfrm>
          <a:off x="0" y="1122596"/>
          <a:ext cx="2144435" cy="195333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>
              <a:latin typeface="Neo Sans Pro" panose="020B0504030504040204" pitchFamily="34" charset="0"/>
            </a:rPr>
            <a:t>Usuário cadastrou um pedido de compra ou venda.</a:t>
          </a:r>
          <a:endParaRPr lang="pt-BR" sz="1600" kern="1200" dirty="0">
            <a:latin typeface="Neo Sans Pro" panose="020B0504030504040204" pitchFamily="34" charset="0"/>
          </a:endParaRPr>
        </a:p>
      </dsp:txBody>
      <dsp:txXfrm>
        <a:off x="0" y="1122596"/>
        <a:ext cx="2144435" cy="1953334"/>
      </dsp:txXfrm>
    </dsp:sp>
    <dsp:sp modelId="{C705904F-1E76-465D-AC98-0526630062FF}">
      <dsp:nvSpPr>
        <dsp:cNvPr id="0" name=""/>
        <dsp:cNvSpPr/>
      </dsp:nvSpPr>
      <dsp:spPr>
        <a:xfrm>
          <a:off x="2144435" y="678656"/>
          <a:ext cx="4818018" cy="1013998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254000" bIns="160972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>
              <a:latin typeface="Dosis" panose="02010503020202060003" pitchFamily="2" charset="0"/>
            </a:rPr>
            <a:t>Configuração Tributária</a:t>
          </a:r>
          <a:endParaRPr lang="pt-BR" sz="1900" kern="1200" dirty="0">
            <a:latin typeface="Dosis" panose="02010503020202060003" pitchFamily="2" charset="0"/>
          </a:endParaRPr>
        </a:p>
      </dsp:txBody>
      <dsp:txXfrm>
        <a:off x="2144435" y="932156"/>
        <a:ext cx="4564519" cy="506999"/>
      </dsp:txXfrm>
    </dsp:sp>
    <dsp:sp modelId="{BBA27FF5-DAA0-49F7-A880-F663996C6CF5}">
      <dsp:nvSpPr>
        <dsp:cNvPr id="0" name=""/>
        <dsp:cNvSpPr/>
      </dsp:nvSpPr>
      <dsp:spPr>
        <a:xfrm>
          <a:off x="2144435" y="1460595"/>
          <a:ext cx="2144435" cy="195333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>
              <a:latin typeface="Neo Sans Pro" panose="020B0504030504040204" pitchFamily="34" charset="0"/>
            </a:rPr>
            <a:t>Alguma configuração tributária foi alterada após o cadastro do pedido.</a:t>
          </a:r>
          <a:endParaRPr lang="pt-BR" sz="1600" kern="1200" dirty="0">
            <a:latin typeface="Neo Sans Pro" panose="020B0504030504040204" pitchFamily="34" charset="0"/>
          </a:endParaRPr>
        </a:p>
      </dsp:txBody>
      <dsp:txXfrm>
        <a:off x="2144435" y="1460595"/>
        <a:ext cx="2144435" cy="1953334"/>
      </dsp:txXfrm>
    </dsp:sp>
    <dsp:sp modelId="{7CBFBEDF-1763-41FC-92D4-A771D2894417}">
      <dsp:nvSpPr>
        <dsp:cNvPr id="0" name=""/>
        <dsp:cNvSpPr/>
      </dsp:nvSpPr>
      <dsp:spPr>
        <a:xfrm>
          <a:off x="4288871" y="1016656"/>
          <a:ext cx="2673582" cy="1013998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254000" bIns="160972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>
              <a:latin typeface="Dosis" panose="02010503020202060003" pitchFamily="2" charset="0"/>
            </a:rPr>
            <a:t>Lançamento</a:t>
          </a:r>
          <a:endParaRPr lang="pt-BR" sz="1900" kern="1200" dirty="0">
            <a:latin typeface="Dosis" panose="02010503020202060003" pitchFamily="2" charset="0"/>
          </a:endParaRPr>
        </a:p>
      </dsp:txBody>
      <dsp:txXfrm>
        <a:off x="4288871" y="1270156"/>
        <a:ext cx="2420083" cy="506999"/>
      </dsp:txXfrm>
    </dsp:sp>
    <dsp:sp modelId="{2B903BE3-F23C-46D6-A16E-CE64B57C1F1D}">
      <dsp:nvSpPr>
        <dsp:cNvPr id="0" name=""/>
        <dsp:cNvSpPr/>
      </dsp:nvSpPr>
      <dsp:spPr>
        <a:xfrm>
          <a:off x="4288871" y="1798595"/>
          <a:ext cx="2144435" cy="192474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>
              <a:latin typeface="Neo Sans Pro" panose="020B0504030504040204" pitchFamily="34" charset="0"/>
            </a:rPr>
            <a:t>O documento a ser emitido/lançado através do pedido, não será influenciado.</a:t>
          </a:r>
          <a:endParaRPr lang="pt-BR" sz="1600" kern="1200" dirty="0">
            <a:latin typeface="Neo Sans Pro" panose="020B0504030504040204" pitchFamily="34" charset="0"/>
          </a:endParaRPr>
        </a:p>
      </dsp:txBody>
      <dsp:txXfrm>
        <a:off x="4288871" y="1798595"/>
        <a:ext cx="2144435" cy="19247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29/08/2017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.xml"/><Relationship Id="rId20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22" Type="http://schemas.openxmlformats.org/officeDocument/2006/relationships/image" Target="../media/image4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9" name="Slide do think-cell" r:id="rId18" imgW="421" imgH="420" progId="TCLayout.ActiveDocument.1">
                  <p:embed/>
                </p:oleObj>
              </mc:Choice>
              <mc:Fallback>
                <p:oleObj name="Slide do think-cell" r:id="rId18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60" name="Slide do think-cell" r:id="rId20" imgW="421" imgH="420" progId="TCLayout.ActiveDocument.1">
                  <p:embed/>
                </p:oleObj>
              </mc:Choice>
              <mc:Fallback>
                <p:oleObj name="Slide do think-cell" r:id="rId20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484065" y="1128599"/>
            <a:ext cx="4776476" cy="3217571"/>
          </a:xfrm>
        </p:spPr>
        <p:txBody>
          <a:bodyPr/>
          <a:lstStyle/>
          <a:p>
            <a:r>
              <a:rPr lang="pt-BR" sz="4000" dirty="0" smtClean="0"/>
              <a:t>CONFIGURAÇÃO TRIBUTÁRIA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sz="4000" dirty="0" smtClean="0">
                <a:latin typeface="Dosis" panose="02010503020202060003" pitchFamily="2" charset="0"/>
              </a:rPr>
              <a:t>Conceito e </a:t>
            </a:r>
            <a:br>
              <a:rPr lang="pt-BR" sz="4000" dirty="0" smtClean="0">
                <a:latin typeface="Dosis" panose="02010503020202060003" pitchFamily="2" charset="0"/>
              </a:rPr>
            </a:br>
            <a:r>
              <a:rPr lang="pt-BR" sz="4000" dirty="0" smtClean="0">
                <a:latin typeface="Dosis" panose="02010503020202060003" pitchFamily="2" charset="0"/>
              </a:rPr>
              <a:t>Funcionalidade</a:t>
            </a:r>
            <a:endParaRPr lang="pt-BR" dirty="0"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 idx="4294967295"/>
          </p:nvPr>
        </p:nvSpPr>
        <p:spPr>
          <a:xfrm>
            <a:off x="778228" y="209973"/>
            <a:ext cx="7502172" cy="785719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Natureza de Operação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460375" y="1647828"/>
            <a:ext cx="26123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600" dirty="0" smtClean="0">
                <a:latin typeface="Neo Sans Pro" panose="020B0504030504040204" pitchFamily="34" charset="0"/>
              </a:rPr>
              <a:t>Define o tipo de Operação </a:t>
            </a:r>
            <a:endParaRPr lang="pt-BR" sz="1600" dirty="0" smtClean="0">
              <a:solidFill>
                <a:schemeClr val="accent6">
                  <a:lumMod val="75000"/>
                </a:schemeClr>
              </a:solidFill>
              <a:latin typeface="Neo Sans Pro" panose="020B05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1600" dirty="0">
              <a:latin typeface="Neo Sans Pro" panose="020B05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1600" dirty="0" smtClean="0">
              <a:latin typeface="Neo Sans Pro" panose="020B0504030504040204" pitchFamily="34" charset="0"/>
            </a:endParaRPr>
          </a:p>
          <a:p>
            <a:endParaRPr lang="pt-BR" sz="1600" b="1" dirty="0" smtClean="0">
              <a:latin typeface="Neo Sans Pro" panose="020B0504030504040204" pitchFamily="34" charset="0"/>
            </a:endParaRPr>
          </a:p>
          <a:p>
            <a:endParaRPr lang="pt-BR" sz="1600" dirty="0">
              <a:latin typeface="Neo Sans Pro" panose="020B050403050404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t="29549" r="40189" b="12511"/>
          <a:stretch/>
        </p:blipFill>
        <p:spPr>
          <a:xfrm>
            <a:off x="3277054" y="1380700"/>
            <a:ext cx="5329917" cy="290285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67683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 idx="4294967295"/>
          </p:nvPr>
        </p:nvSpPr>
        <p:spPr>
          <a:xfrm>
            <a:off x="778228" y="158602"/>
            <a:ext cx="7502172" cy="785719"/>
          </a:xfrm>
        </p:spPr>
        <p:txBody>
          <a:bodyPr/>
          <a:lstStyle/>
          <a:p>
            <a:r>
              <a:rPr lang="pt-BR" sz="3500" dirty="0" smtClean="0">
                <a:latin typeface="Dosis Light" charset="0"/>
                <a:ea typeface="Dosis Light" charset="0"/>
                <a:cs typeface="Dosis Light" charset="0"/>
              </a:rPr>
              <a:t>Detalhamento de </a:t>
            </a:r>
            <a:r>
              <a:rPr lang="pt-BR" sz="3500" dirty="0" err="1" smtClean="0">
                <a:latin typeface="Dosis Light" charset="0"/>
                <a:ea typeface="Dosis Light" charset="0"/>
                <a:cs typeface="Dosis Light" charset="0"/>
              </a:rPr>
              <a:t>Config</a:t>
            </a:r>
            <a:r>
              <a:rPr lang="pt-BR" sz="3500" dirty="0" smtClean="0">
                <a:latin typeface="Dosis Light" charset="0"/>
                <a:ea typeface="Dosis Light" charset="0"/>
                <a:cs typeface="Dosis Light" charset="0"/>
              </a:rPr>
              <a:t>. Tributária</a:t>
            </a:r>
            <a:endParaRPr lang="pt-BR" sz="3500" dirty="0">
              <a:latin typeface="Dosis Light" charset="0"/>
              <a:ea typeface="Dosis Light" charset="0"/>
              <a:cs typeface="Dosis Light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4548" y="1027414"/>
            <a:ext cx="5449532" cy="334701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3740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 idx="4294967295"/>
          </p:nvPr>
        </p:nvSpPr>
        <p:spPr>
          <a:xfrm>
            <a:off x="778228" y="292167"/>
            <a:ext cx="7502172" cy="785719"/>
          </a:xfrm>
        </p:spPr>
        <p:txBody>
          <a:bodyPr/>
          <a:lstStyle/>
          <a:p>
            <a:r>
              <a:rPr lang="pt-BR" sz="3500" dirty="0" smtClean="0">
                <a:latin typeface="Dosis Light" charset="0"/>
                <a:ea typeface="Dosis Light" charset="0"/>
                <a:cs typeface="Dosis Light" charset="0"/>
              </a:rPr>
              <a:t>Detalhamento de </a:t>
            </a:r>
            <a:r>
              <a:rPr lang="pt-BR" sz="3500" dirty="0" err="1" smtClean="0">
                <a:latin typeface="Dosis Light" charset="0"/>
                <a:ea typeface="Dosis Light" charset="0"/>
                <a:cs typeface="Dosis Light" charset="0"/>
              </a:rPr>
              <a:t>Config</a:t>
            </a:r>
            <a:r>
              <a:rPr lang="pt-BR" sz="3500" dirty="0" smtClean="0">
                <a:latin typeface="Dosis Light" charset="0"/>
                <a:ea typeface="Dosis Light" charset="0"/>
                <a:cs typeface="Dosis Light" charset="0"/>
              </a:rPr>
              <a:t>. Tributária</a:t>
            </a:r>
            <a:endParaRPr lang="pt-BR" sz="3500" dirty="0">
              <a:latin typeface="Dosis Light" charset="0"/>
              <a:ea typeface="Dosis Light" charset="0"/>
              <a:cs typeface="Dosis Light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7920" y="1077886"/>
            <a:ext cx="5122788" cy="335579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0814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 idx="4294967295"/>
          </p:nvPr>
        </p:nvSpPr>
        <p:spPr>
          <a:xfrm>
            <a:off x="778227" y="230522"/>
            <a:ext cx="7502172" cy="785719"/>
          </a:xfrm>
        </p:spPr>
        <p:txBody>
          <a:bodyPr/>
          <a:lstStyle/>
          <a:p>
            <a:r>
              <a:rPr lang="pt-BR" sz="3500" dirty="0" smtClean="0">
                <a:latin typeface="Dosis Light" charset="0"/>
                <a:ea typeface="Dosis Light" charset="0"/>
                <a:cs typeface="Dosis Light" charset="0"/>
              </a:rPr>
              <a:t>Detalhamento de </a:t>
            </a:r>
            <a:r>
              <a:rPr lang="pt-BR" sz="3500" dirty="0" err="1" smtClean="0">
                <a:latin typeface="Dosis Light" charset="0"/>
                <a:ea typeface="Dosis Light" charset="0"/>
                <a:cs typeface="Dosis Light" charset="0"/>
              </a:rPr>
              <a:t>Config</a:t>
            </a:r>
            <a:r>
              <a:rPr lang="pt-BR" sz="3500" dirty="0" smtClean="0">
                <a:latin typeface="Dosis Light" charset="0"/>
                <a:ea typeface="Dosis Light" charset="0"/>
                <a:cs typeface="Dosis Light" charset="0"/>
              </a:rPr>
              <a:t>. Tributária</a:t>
            </a:r>
            <a:endParaRPr lang="pt-BR" sz="3500" dirty="0">
              <a:latin typeface="Dosis Light" charset="0"/>
              <a:ea typeface="Dosis Light" charset="0"/>
              <a:cs typeface="Dosis Light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739" y="1130158"/>
            <a:ext cx="6267148" cy="308680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30936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 idx="4294967295"/>
          </p:nvPr>
        </p:nvSpPr>
        <p:spPr>
          <a:xfrm>
            <a:off x="778228" y="220248"/>
            <a:ext cx="7502172" cy="785719"/>
          </a:xfrm>
        </p:spPr>
        <p:txBody>
          <a:bodyPr/>
          <a:lstStyle/>
          <a:p>
            <a:r>
              <a:rPr lang="pt-BR" sz="3500" dirty="0" smtClean="0">
                <a:latin typeface="Dosis Light" charset="0"/>
                <a:ea typeface="Dosis Light" charset="0"/>
                <a:cs typeface="Dosis Light" charset="0"/>
              </a:rPr>
              <a:t>Detalhamento de </a:t>
            </a:r>
            <a:r>
              <a:rPr lang="pt-BR" sz="3500" dirty="0" err="1" smtClean="0">
                <a:latin typeface="Dosis Light" charset="0"/>
                <a:ea typeface="Dosis Light" charset="0"/>
                <a:cs typeface="Dosis Light" charset="0"/>
              </a:rPr>
              <a:t>Config</a:t>
            </a:r>
            <a:r>
              <a:rPr lang="pt-BR" sz="3500" dirty="0" smtClean="0">
                <a:latin typeface="Dosis Light" charset="0"/>
                <a:ea typeface="Dosis Light" charset="0"/>
                <a:cs typeface="Dosis Light" charset="0"/>
              </a:rPr>
              <a:t>. Tributária</a:t>
            </a:r>
            <a:endParaRPr lang="pt-BR" sz="3500" dirty="0">
              <a:latin typeface="Dosis Light" charset="0"/>
              <a:ea typeface="Dosis Light" charset="0"/>
              <a:cs typeface="Dosis Light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8930" y="1154083"/>
            <a:ext cx="6364589" cy="313479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7273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 idx="4294967295"/>
          </p:nvPr>
        </p:nvSpPr>
        <p:spPr>
          <a:xfrm>
            <a:off x="778228" y="312715"/>
            <a:ext cx="7502172" cy="785719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Falta de </a:t>
            </a:r>
            <a:r>
              <a:rPr lang="pt-BR" sz="4000" dirty="0" err="1" smtClean="0">
                <a:latin typeface="Dosis Light" charset="0"/>
                <a:ea typeface="Dosis Light" charset="0"/>
                <a:cs typeface="Dosis Light" charset="0"/>
              </a:rPr>
              <a:t>Config</a:t>
            </a:r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. Tributária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778228" y="1926200"/>
            <a:ext cx="220534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600" dirty="0" smtClean="0">
                <a:latin typeface="Neo Sans Pro" panose="020B0504030504040204" pitchFamily="34" charset="0"/>
              </a:rPr>
              <a:t>Impede a operação.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>
              <a:latin typeface="Neo Sans Pro" panose="020B05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 smtClean="0">
              <a:latin typeface="Neo Sans Pro" panose="020B0504030504040204" pitchFamily="34" charset="0"/>
            </a:endParaRPr>
          </a:p>
          <a:p>
            <a:r>
              <a:rPr lang="pt-BR" sz="1600" dirty="0">
                <a:latin typeface="Neo Sans Pro" panose="020B0504030504040204" pitchFamily="34" charset="0"/>
              </a:rPr>
              <a:t> </a:t>
            </a:r>
            <a:r>
              <a:rPr lang="pt-BR" sz="1600" dirty="0" smtClean="0">
                <a:latin typeface="Neo Sans Pro" panose="020B0504030504040204" pitchFamily="34" charset="0"/>
              </a:rPr>
              <a:t> </a:t>
            </a:r>
          </a:p>
        </p:txBody>
      </p:sp>
      <p:pic>
        <p:nvPicPr>
          <p:cNvPr id="7170" name="Picture 2" descr="https://m.i.uol.com.br/estilo/2011/04/15/homem-de-terno-parar-basta-chega-trabalho-demissao-1302910797770_300x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429" y="1254085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846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 idx="4294967295"/>
          </p:nvPr>
        </p:nvSpPr>
        <p:spPr>
          <a:xfrm>
            <a:off x="778228" y="55861"/>
            <a:ext cx="7502172" cy="785719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Vínculo com pedidos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264093458"/>
              </p:ext>
            </p:extLst>
          </p:nvPr>
        </p:nvGraphicFramePr>
        <p:xfrm>
          <a:off x="1317946" y="678808"/>
          <a:ext cx="696245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55119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 idx="4294967295"/>
          </p:nvPr>
        </p:nvSpPr>
        <p:spPr>
          <a:xfrm>
            <a:off x="778228" y="55861"/>
            <a:ext cx="7502172" cy="785719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Rotinas independentes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460375" y="1854281"/>
            <a:ext cx="416626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600" dirty="0" smtClean="0">
                <a:latin typeface="Neo Sans Pro" panose="020B0504030504040204" pitchFamily="34" charset="0"/>
              </a:rPr>
              <a:t>Saída - Nota substitutiva;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>
              <a:latin typeface="Neo Sans Pro" panose="020B05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600" dirty="0" smtClean="0">
                <a:latin typeface="Neo Sans Pro" panose="020B0504030504040204" pitchFamily="34" charset="0"/>
              </a:rPr>
              <a:t>Saída - Notas complementares/auxiliares;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>
              <a:latin typeface="Neo Sans Pro" panose="020B05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600" dirty="0" smtClean="0">
                <a:latin typeface="Neo Sans Pro" panose="020B0504030504040204" pitchFamily="34" charset="0"/>
              </a:rPr>
              <a:t>Entrada de Conhecimento de Transporte.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>
              <a:latin typeface="Neo Sans Pro" panose="020B05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 smtClean="0">
              <a:latin typeface="Neo Sans Pro" panose="020B0504030504040204" pitchFamily="34" charset="0"/>
            </a:endParaRPr>
          </a:p>
          <a:p>
            <a:r>
              <a:rPr lang="pt-BR" sz="1600" dirty="0">
                <a:latin typeface="Neo Sans Pro" panose="020B0504030504040204" pitchFamily="34" charset="0"/>
              </a:rPr>
              <a:t> </a:t>
            </a:r>
            <a:r>
              <a:rPr lang="pt-BR" sz="1600" dirty="0" smtClean="0">
                <a:latin typeface="Neo Sans Pro" panose="020B0504030504040204" pitchFamily="34" charset="0"/>
              </a:rPr>
              <a:t> </a:t>
            </a:r>
          </a:p>
        </p:txBody>
      </p:sp>
      <p:pic>
        <p:nvPicPr>
          <p:cNvPr id="6146" name="Picture 2" descr="http://www.banquetemaconico.com.br/wp-content/uploads/2015/12/liberdade_financeira_thumb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365" y="1659220"/>
            <a:ext cx="3262101" cy="2257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538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5461630" cy="1296144"/>
          </a:xfrm>
        </p:spPr>
        <p:txBody>
          <a:bodyPr/>
          <a:lstStyle/>
          <a:p>
            <a:r>
              <a:rPr lang="pt-BR" b="1" dirty="0" smtClean="0"/>
              <a:t>Obrigado</a:t>
            </a:r>
            <a:endParaRPr lang="pt-BR" b="1" dirty="0"/>
          </a:p>
        </p:txBody>
      </p:sp>
      <p:sp>
        <p:nvSpPr>
          <p:cNvPr id="5" name="Espaço Reservado para Texto 2"/>
          <p:cNvSpPr txBox="1">
            <a:spLocks/>
          </p:cNvSpPr>
          <p:nvPr/>
        </p:nvSpPr>
        <p:spPr>
          <a:xfrm>
            <a:off x="4585068" y="2929115"/>
            <a:ext cx="5461630" cy="6477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30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chemeClr val="accent2"/>
                </a:solidFill>
              </a:rPr>
              <a:t> </a:t>
            </a:r>
            <a:r>
              <a:rPr lang="pt-BR" sz="2000" dirty="0" smtClean="0">
                <a:solidFill>
                  <a:schemeClr val="accent2"/>
                </a:solidFill>
              </a:rPr>
              <a:t>Equipe de Apoio &amp; Suporte Técnico</a:t>
            </a:r>
            <a:endParaRPr lang="pt-BR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78228" y="55861"/>
            <a:ext cx="5319713" cy="785719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Introdução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814228" y="1405172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986484" y="1397293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47348" y="2021666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53044" y="1989266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9" name="Conector reto 18"/>
          <p:cNvCxnSpPr/>
          <p:nvPr/>
        </p:nvCxnSpPr>
        <p:spPr>
          <a:xfrm>
            <a:off x="742228" y="2610039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6914484" y="260078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02395" y="972413"/>
            <a:ext cx="2719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Objetivos dessa transmissão  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002395" y="1543475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O que é Configuração Tributária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002395" y="2120534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Benefícios de utilização</a:t>
            </a:r>
            <a:endParaRPr lang="pt-BR" dirty="0">
              <a:latin typeface="Dosis" panose="02010503020202060003" pitchFamily="2" charset="0"/>
            </a:endParaRPr>
          </a:p>
        </p:txBody>
      </p:sp>
      <p:cxnSp>
        <p:nvCxnSpPr>
          <p:cNvPr id="22" name="Conector reto 21"/>
          <p:cNvCxnSpPr/>
          <p:nvPr/>
        </p:nvCxnSpPr>
        <p:spPr>
          <a:xfrm>
            <a:off x="742228" y="3169912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to 22"/>
          <p:cNvCxnSpPr/>
          <p:nvPr/>
        </p:nvCxnSpPr>
        <p:spPr>
          <a:xfrm>
            <a:off x="814228" y="3690103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/>
          <p:cNvCxnSpPr/>
          <p:nvPr/>
        </p:nvCxnSpPr>
        <p:spPr>
          <a:xfrm>
            <a:off x="778228" y="4214411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/>
          <p:cNvSpPr txBox="1"/>
          <p:nvPr/>
        </p:nvSpPr>
        <p:spPr>
          <a:xfrm>
            <a:off x="1002395" y="3221599"/>
            <a:ext cx="5256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Parametrização e configuração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27" name="Elipse 26"/>
          <p:cNvSpPr/>
          <p:nvPr/>
        </p:nvSpPr>
        <p:spPr>
          <a:xfrm>
            <a:off x="6937690" y="317751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8" name="Elipse 27"/>
          <p:cNvSpPr/>
          <p:nvPr/>
        </p:nvSpPr>
        <p:spPr>
          <a:xfrm>
            <a:off x="6937690" y="3654103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9" name="Elipse 28"/>
          <p:cNvSpPr/>
          <p:nvPr/>
        </p:nvSpPr>
        <p:spPr>
          <a:xfrm>
            <a:off x="6973690" y="422412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0" name="CaixaDeTexto 29"/>
          <p:cNvSpPr txBox="1"/>
          <p:nvPr/>
        </p:nvSpPr>
        <p:spPr>
          <a:xfrm>
            <a:off x="1002395" y="2693263"/>
            <a:ext cx="6056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Funcionalidade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31" name="CaixaDeTexto 30"/>
          <p:cNvSpPr txBox="1"/>
          <p:nvPr/>
        </p:nvSpPr>
        <p:spPr>
          <a:xfrm>
            <a:off x="1002395" y="3754224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Vínculo com outras rotinas</a:t>
            </a:r>
            <a:endParaRPr lang="pt-BR" dirty="0"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335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460375" y="1854281"/>
            <a:ext cx="434477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600" dirty="0" smtClean="0">
                <a:latin typeface="Neo Sans Pro" panose="020B0504030504040204" pitchFamily="34" charset="0"/>
              </a:rPr>
              <a:t>Enfatizar o que é a Configuração Tributária;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>
              <a:latin typeface="Neo Sans Pro" panose="020B05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600" dirty="0" smtClean="0">
                <a:latin typeface="Neo Sans Pro" panose="020B0504030504040204" pitchFamily="34" charset="0"/>
              </a:rPr>
              <a:t>Esclarecer dúvidas.</a:t>
            </a:r>
          </a:p>
          <a:p>
            <a:r>
              <a:rPr lang="pt-BR" sz="1600" dirty="0">
                <a:latin typeface="Neo Sans Pro" panose="020B0504030504040204" pitchFamily="34" charset="0"/>
              </a:rPr>
              <a:t> </a:t>
            </a:r>
            <a:r>
              <a:rPr lang="pt-BR" sz="1600" dirty="0" smtClean="0">
                <a:latin typeface="Neo Sans Pro" panose="020B0504030504040204" pitchFamily="34" charset="0"/>
              </a:rPr>
              <a:t> 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6924" y="1342998"/>
            <a:ext cx="3005857" cy="2222894"/>
          </a:xfrm>
          <a:prstGeom prst="rect">
            <a:avLst/>
          </a:prstGeom>
        </p:spPr>
      </p:pic>
      <p:sp>
        <p:nvSpPr>
          <p:cNvPr id="7" name="Título 1"/>
          <p:cNvSpPr>
            <a:spLocks noGrp="1"/>
          </p:cNvSpPr>
          <p:nvPr>
            <p:ph type="title" idx="4294967295"/>
          </p:nvPr>
        </p:nvSpPr>
        <p:spPr>
          <a:xfrm>
            <a:off x="778228" y="374359"/>
            <a:ext cx="7369179" cy="785719"/>
          </a:xfrm>
        </p:spPr>
        <p:txBody>
          <a:bodyPr/>
          <a:lstStyle/>
          <a:p>
            <a:r>
              <a:rPr lang="pt-BR" sz="3500" dirty="0" smtClean="0">
                <a:latin typeface="Dosis Light" charset="0"/>
                <a:ea typeface="Dosis Light" charset="0"/>
                <a:cs typeface="Dosis Light" charset="0"/>
              </a:rPr>
              <a:t>Objetivo </a:t>
            </a:r>
            <a:r>
              <a:rPr lang="pt-BR" sz="3500" dirty="0" err="1" smtClean="0">
                <a:latin typeface="Dosis Light" charset="0"/>
                <a:ea typeface="Dosis Light" charset="0"/>
                <a:cs typeface="Dosis Light" charset="0"/>
              </a:rPr>
              <a:t>Webinar</a:t>
            </a:r>
            <a:endParaRPr lang="pt-BR" sz="3500" dirty="0">
              <a:latin typeface="Dosis Light" charset="0"/>
              <a:ea typeface="Dosis Light" charset="0"/>
              <a:cs typeface="Dosi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134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blog.academiadoimportador.com.br/wp-content/uploads/2015/11/menos-burocraci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822"/>
          <a:stretch/>
        </p:blipFill>
        <p:spPr bwMode="auto">
          <a:xfrm>
            <a:off x="5652360" y="1276194"/>
            <a:ext cx="3143297" cy="2862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460375" y="1830642"/>
            <a:ext cx="767675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600" dirty="0" smtClean="0">
                <a:latin typeface="Neo Sans Pro" panose="020B0504030504040204" pitchFamily="34" charset="0"/>
              </a:rPr>
              <a:t>Facilitador de tributação;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>
              <a:latin typeface="Neo Sans Pro" panose="020B05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600" dirty="0" smtClean="0">
                <a:latin typeface="Neo Sans Pro" panose="020B0504030504040204" pitchFamily="34" charset="0"/>
              </a:rPr>
              <a:t>Configuração e parametrização dos impostos;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>
              <a:latin typeface="Neo Sans Pro" panose="020B05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600" dirty="0" smtClean="0">
                <a:latin typeface="Neo Sans Pro" panose="020B0504030504040204" pitchFamily="34" charset="0"/>
              </a:rPr>
              <a:t>Designado por operação, localidade e segmento.</a:t>
            </a:r>
          </a:p>
          <a:p>
            <a:endParaRPr lang="pt-BR" sz="1600" b="1" dirty="0" smtClean="0">
              <a:latin typeface="Neo Sans Pro" panose="020B0504030504040204" pitchFamily="34" charset="0"/>
            </a:endParaRPr>
          </a:p>
          <a:p>
            <a:endParaRPr lang="pt-BR" sz="1600" dirty="0">
              <a:latin typeface="Neo Sans Pro" panose="020B0504030504040204" pitchFamily="34" charset="0"/>
            </a:endParaRPr>
          </a:p>
        </p:txBody>
      </p:sp>
      <p:sp>
        <p:nvSpPr>
          <p:cNvPr id="8" name="Título 1"/>
          <p:cNvSpPr>
            <a:spLocks noGrp="1"/>
          </p:cNvSpPr>
          <p:nvPr>
            <p:ph type="title" idx="4294967295"/>
          </p:nvPr>
        </p:nvSpPr>
        <p:spPr>
          <a:xfrm>
            <a:off x="778228" y="55861"/>
            <a:ext cx="6670536" cy="785719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O que é Configuração Tributária?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405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573" y="1192598"/>
            <a:ext cx="2124336" cy="2459757"/>
          </a:xfrm>
          <a:prstGeom prst="rect">
            <a:avLst/>
          </a:prstGeom>
        </p:spPr>
      </p:pic>
      <p:sp>
        <p:nvSpPr>
          <p:cNvPr id="7" name="Título 1"/>
          <p:cNvSpPr>
            <a:spLocks noGrp="1"/>
          </p:cNvSpPr>
          <p:nvPr>
            <p:ph type="title" idx="4294967295"/>
          </p:nvPr>
        </p:nvSpPr>
        <p:spPr>
          <a:xfrm>
            <a:off x="778228" y="55861"/>
            <a:ext cx="5319713" cy="785719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Benefícios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460375" y="1830642"/>
            <a:ext cx="76767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Neo Sans Pro" panose="020B0504030504040204" pitchFamily="34" charset="0"/>
              </a:rPr>
              <a:t>Parametrização concreta dos tributos;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1600" dirty="0">
              <a:latin typeface="Neo Sans Pro" panose="020B05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Neo Sans Pro" panose="020B0504030504040204" pitchFamily="34" charset="0"/>
              </a:rPr>
              <a:t>Não é necessário configurar tributação a cada operação;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1600" dirty="0">
              <a:latin typeface="Neo Sans Pro" panose="020B05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Neo Sans Pro" panose="020B0504030504040204" pitchFamily="34" charset="0"/>
              </a:rPr>
              <a:t>Padronização e organização para cada forma de tributação;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1600" dirty="0">
              <a:latin typeface="Neo Sans Pro" panose="020B05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Neo Sans Pro" panose="020B0504030504040204" pitchFamily="34" charset="0"/>
              </a:rPr>
              <a:t>Evita rejeições fiscais.</a:t>
            </a:r>
          </a:p>
          <a:p>
            <a:endParaRPr lang="pt-BR" sz="1600" b="1" dirty="0" smtClean="0">
              <a:latin typeface="Neo Sans Pro" panose="020B0504030504040204" pitchFamily="34" charset="0"/>
            </a:endParaRPr>
          </a:p>
          <a:p>
            <a:endParaRPr lang="pt-BR" sz="1600" dirty="0">
              <a:latin typeface="Neo Sans Pro" panose="020B05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831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 idx="4294967295"/>
          </p:nvPr>
        </p:nvSpPr>
        <p:spPr>
          <a:xfrm>
            <a:off x="778228" y="55861"/>
            <a:ext cx="5319713" cy="785719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Como funciona?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502398595"/>
              </p:ext>
            </p:extLst>
          </p:nvPr>
        </p:nvGraphicFramePr>
        <p:xfrm>
          <a:off x="426091" y="692150"/>
          <a:ext cx="8317217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2942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 idx="4294967295"/>
          </p:nvPr>
        </p:nvSpPr>
        <p:spPr>
          <a:xfrm>
            <a:off x="777855" y="341902"/>
            <a:ext cx="7502172" cy="785719"/>
          </a:xfrm>
        </p:spPr>
        <p:txBody>
          <a:bodyPr/>
          <a:lstStyle/>
          <a:p>
            <a:r>
              <a:rPr lang="pt-BR" sz="3500" dirty="0" smtClean="0">
                <a:latin typeface="Dosis Light" charset="0"/>
                <a:ea typeface="Dosis Light" charset="0"/>
                <a:cs typeface="Dosis Light" charset="0"/>
              </a:rPr>
              <a:t>Cadastro de ID – </a:t>
            </a:r>
            <a:r>
              <a:rPr lang="pt-BR" sz="3500" dirty="0" err="1" smtClean="0">
                <a:latin typeface="Dosis Light" charset="0"/>
                <a:ea typeface="Dosis Light" charset="0"/>
                <a:cs typeface="Dosis Light" charset="0"/>
              </a:rPr>
              <a:t>Config</a:t>
            </a:r>
            <a:r>
              <a:rPr lang="pt-BR" sz="3500" dirty="0" smtClean="0">
                <a:latin typeface="Dosis Light" charset="0"/>
                <a:ea typeface="Dosis Light" charset="0"/>
                <a:cs typeface="Dosis Light" charset="0"/>
              </a:rPr>
              <a:t>. Tributária</a:t>
            </a:r>
            <a:endParaRPr lang="pt-BR" sz="3500" dirty="0">
              <a:latin typeface="Dosis Light" charset="0"/>
              <a:ea typeface="Dosis Light" charset="0"/>
              <a:cs typeface="Dosis Light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460375" y="1380700"/>
            <a:ext cx="767675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600" dirty="0" smtClean="0">
                <a:latin typeface="Neo Sans Pro" panose="020B0504030504040204" pitchFamily="34" charset="0"/>
              </a:rPr>
              <a:t>Um cadastro para cada tipo de tributação.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1600" dirty="0">
              <a:latin typeface="Neo Sans Pro" panose="020B05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1600" dirty="0" smtClean="0">
              <a:latin typeface="Neo Sans Pro" panose="020B0504030504040204" pitchFamily="34" charset="0"/>
            </a:endParaRPr>
          </a:p>
          <a:p>
            <a:endParaRPr lang="pt-BR" sz="1600" b="1" dirty="0" smtClean="0">
              <a:latin typeface="Neo Sans Pro" panose="020B0504030504040204" pitchFamily="34" charset="0"/>
            </a:endParaRPr>
          </a:p>
          <a:p>
            <a:endParaRPr lang="pt-BR" sz="1600" dirty="0">
              <a:latin typeface="Neo Sans Pro" panose="020B0504030504040204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/>
          <a:srcRect t="28555" b="39244"/>
          <a:stretch/>
        </p:blipFill>
        <p:spPr>
          <a:xfrm>
            <a:off x="460375" y="1886858"/>
            <a:ext cx="8137133" cy="147314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32417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 idx="4294967295"/>
          </p:nvPr>
        </p:nvSpPr>
        <p:spPr>
          <a:xfrm>
            <a:off x="778228" y="199699"/>
            <a:ext cx="7502172" cy="785719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Vínculo ao cadastro do produto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t="43749" b="26237"/>
          <a:stretch/>
        </p:blipFill>
        <p:spPr>
          <a:xfrm>
            <a:off x="486725" y="1857830"/>
            <a:ext cx="8085177" cy="136434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CaixaDeTexto 5"/>
          <p:cNvSpPr txBox="1"/>
          <p:nvPr/>
        </p:nvSpPr>
        <p:spPr>
          <a:xfrm>
            <a:off x="460375" y="1380700"/>
            <a:ext cx="767675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600" dirty="0" smtClean="0">
                <a:latin typeface="Neo Sans Pro" panose="020B0504030504040204" pitchFamily="34" charset="0"/>
              </a:rPr>
              <a:t>Individual ou em lote.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1600" dirty="0">
              <a:latin typeface="Neo Sans Pro" panose="020B05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1600" dirty="0" smtClean="0">
              <a:latin typeface="Neo Sans Pro" panose="020B0504030504040204" pitchFamily="34" charset="0"/>
            </a:endParaRPr>
          </a:p>
          <a:p>
            <a:endParaRPr lang="pt-BR" sz="1600" b="1" dirty="0" smtClean="0">
              <a:latin typeface="Neo Sans Pro" panose="020B0504030504040204" pitchFamily="34" charset="0"/>
            </a:endParaRPr>
          </a:p>
          <a:p>
            <a:endParaRPr lang="pt-BR" sz="1600" dirty="0">
              <a:latin typeface="Neo Sans Pro" panose="020B05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88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 idx="4294967295"/>
          </p:nvPr>
        </p:nvSpPr>
        <p:spPr>
          <a:xfrm>
            <a:off x="778228" y="179151"/>
            <a:ext cx="7502172" cy="785719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Definição de classe fiscal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460375" y="1380700"/>
            <a:ext cx="261234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600" dirty="0" smtClean="0">
                <a:latin typeface="Neo Sans Pro" panose="020B0504030504040204" pitchFamily="34" charset="0"/>
              </a:rPr>
              <a:t>Definido pelo CRM </a:t>
            </a:r>
            <a:r>
              <a:rPr lang="pt-BR" sz="1600" dirty="0" smtClean="0">
                <a:solidFill>
                  <a:schemeClr val="accent6">
                    <a:lumMod val="75000"/>
                  </a:schemeClr>
                </a:solidFill>
                <a:latin typeface="Neo Sans Pro" panose="020B0504030504040204" pitchFamily="34" charset="0"/>
              </a:rPr>
              <a:t>(Cadastros de clientes/fornecedores)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1600" dirty="0">
              <a:latin typeface="Neo Sans Pro" panose="020B05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1600" dirty="0" smtClean="0">
              <a:latin typeface="Neo Sans Pro" panose="020B0504030504040204" pitchFamily="34" charset="0"/>
            </a:endParaRPr>
          </a:p>
          <a:p>
            <a:endParaRPr lang="pt-BR" sz="1600" b="1" dirty="0" smtClean="0">
              <a:latin typeface="Neo Sans Pro" panose="020B0504030504040204" pitchFamily="34" charset="0"/>
            </a:endParaRPr>
          </a:p>
          <a:p>
            <a:endParaRPr lang="pt-BR" sz="1600" dirty="0">
              <a:latin typeface="Neo Sans Pro" panose="020B0504030504040204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/>
          <a:srcRect t="10281"/>
          <a:stretch/>
        </p:blipFill>
        <p:spPr>
          <a:xfrm>
            <a:off x="3522662" y="1248229"/>
            <a:ext cx="5207680" cy="333170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98819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744014f9-b381-4d57-9569-1658a6c28a47"/>
    <ds:schemaRef ds:uri="http://www.w3.org/XML/1998/namespace"/>
    <ds:schemaRef ds:uri="http://purl.org/dc/elements/1.1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6088</TotalTime>
  <Words>264</Words>
  <Application>Microsoft Office PowerPoint</Application>
  <PresentationFormat>Apresentação na tela (16:9)</PresentationFormat>
  <Paragraphs>78</Paragraphs>
  <Slides>18</Slides>
  <Notes>2</Notes>
  <HiddenSlides>0</HiddenSlides>
  <MMClips>0</MMClips>
  <ScaleCrop>false</ScaleCrop>
  <HeadingPairs>
    <vt:vector size="8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9" baseType="lpstr">
      <vt:lpstr>Arial</vt:lpstr>
      <vt:lpstr>Calibri</vt:lpstr>
      <vt:lpstr>Dosis</vt:lpstr>
      <vt:lpstr>Dosis Bold</vt:lpstr>
      <vt:lpstr>Dosis ExtraLight</vt:lpstr>
      <vt:lpstr>Dosis Light</vt:lpstr>
      <vt:lpstr>Neo Sans Pro</vt:lpstr>
      <vt:lpstr>Verdana</vt:lpstr>
      <vt:lpstr>Wingdings</vt:lpstr>
      <vt:lpstr>Linx.3.0</vt:lpstr>
      <vt:lpstr>Slide do think-cell</vt:lpstr>
      <vt:lpstr>CONFIGURAÇÃO TRIBUTÁRIA Conceito e  Funcionalidade</vt:lpstr>
      <vt:lpstr>Introdução</vt:lpstr>
      <vt:lpstr>Objetivo Webinar</vt:lpstr>
      <vt:lpstr>O que é Configuração Tributária?</vt:lpstr>
      <vt:lpstr>Benefícios</vt:lpstr>
      <vt:lpstr>Como funciona?</vt:lpstr>
      <vt:lpstr>Cadastro de ID – Config. Tributária</vt:lpstr>
      <vt:lpstr>Vínculo ao cadastro do produto</vt:lpstr>
      <vt:lpstr>Definição de classe fiscal</vt:lpstr>
      <vt:lpstr>Natureza de Operação</vt:lpstr>
      <vt:lpstr>Detalhamento de Config. Tributária</vt:lpstr>
      <vt:lpstr>Detalhamento de Config. Tributária</vt:lpstr>
      <vt:lpstr>Detalhamento de Config. Tributária</vt:lpstr>
      <vt:lpstr>Detalhamento de Config. Tributária</vt:lpstr>
      <vt:lpstr>Falta de Config. Tributária</vt:lpstr>
      <vt:lpstr>Vínculo com pedidos</vt:lpstr>
      <vt:lpstr>Rotinas independentes</vt:lpstr>
      <vt:lpstr>Obrigado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Adriana Espindula Reis</cp:lastModifiedBy>
  <cp:revision>426</cp:revision>
  <dcterms:created xsi:type="dcterms:W3CDTF">2010-04-12T23:12:02Z</dcterms:created>
  <dcterms:modified xsi:type="dcterms:W3CDTF">2017-08-29T11:29:05Z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