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tiff" ContentType="image/tif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ags/tag1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69" r:id="rId4"/>
  </p:sldMasterIdLst>
  <p:notesMasterIdLst>
    <p:notesMasterId r:id="rId26"/>
  </p:notesMasterIdLst>
  <p:sldIdLst>
    <p:sldId id="329" r:id="rId5"/>
    <p:sldId id="439" r:id="rId6"/>
    <p:sldId id="447" r:id="rId7"/>
    <p:sldId id="441" r:id="rId8"/>
    <p:sldId id="448" r:id="rId9"/>
    <p:sldId id="440" r:id="rId10"/>
    <p:sldId id="444" r:id="rId11"/>
    <p:sldId id="445" r:id="rId12"/>
    <p:sldId id="446" r:id="rId13"/>
    <p:sldId id="409" r:id="rId14"/>
    <p:sldId id="449" r:id="rId15"/>
    <p:sldId id="450" r:id="rId16"/>
    <p:sldId id="451" r:id="rId17"/>
    <p:sldId id="456" r:id="rId18"/>
    <p:sldId id="452" r:id="rId19"/>
    <p:sldId id="454" r:id="rId20"/>
    <p:sldId id="453" r:id="rId21"/>
    <p:sldId id="457" r:id="rId22"/>
    <p:sldId id="455" r:id="rId23"/>
    <p:sldId id="350" r:id="rId24"/>
    <p:sldId id="363" r:id="rId25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driana Espindula Reis" initials="AER" lastIdx="2" clrIdx="0">
    <p:extLst>
      <p:ext uri="{19B8F6BF-5375-455C-9EA6-DF929625EA0E}">
        <p15:presenceInfo xmlns:p15="http://schemas.microsoft.com/office/powerpoint/2012/main" userId="S-1-5-21-507921405-764733703-1708537768-5319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8E8E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29" autoAdjust="0"/>
    <p:restoredTop sz="94434" autoAdjust="0"/>
  </p:normalViewPr>
  <p:slideViewPr>
    <p:cSldViewPr snapToGrid="0" snapToObjects="1">
      <p:cViewPr varScale="1">
        <p:scale>
          <a:sx n="145" d="100"/>
          <a:sy n="145" d="100"/>
        </p:scale>
        <p:origin x="744" y="12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-16560"/>
    </p:cViewPr>
  </p:sorterViewPr>
  <p:notesViewPr>
    <p:cSldViewPr snapToGrid="0" snapToObjects="1">
      <p:cViewPr varScale="1">
        <p:scale>
          <a:sx n="57" d="100"/>
          <a:sy n="57" d="100"/>
        </p:scale>
        <p:origin x="2808" y="4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commentAuthors" Target="commentAuthors.xml"/><Relationship Id="rId30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95E97C5-7BD8-40CD-AFDF-582DAA69A956}" type="datetimeFigureOut">
              <a:rPr lang="pt-BR" smtClean="0"/>
              <a:t>03/07/2018</a:t>
            </a:fld>
            <a:endParaRPr lang="pt-BR" dirty="0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 dirty="0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 dirty="0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BFC05C-D771-480D-834C-D11C5D69AD0A}" type="slidenum">
              <a:rPr lang="pt-BR" smtClean="0"/>
              <a:t>‹nº›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312178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1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608748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4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98815366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5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0842215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Imagem de Sli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ço Reservado para Anotaçõ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 dirty="0"/>
          </a:p>
        </p:txBody>
      </p:sp>
      <p:sp>
        <p:nvSpPr>
          <p:cNvPr id="4" name="Espaço Reservado para Número de Slid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8BFC05C-D771-480D-834C-D11C5D69AD0A}" type="slidenum">
              <a:rPr lang="pt-BR" smtClean="0"/>
              <a:t>21</a:t>
            </a:fld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35664499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tiff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tif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tângulo com Canto Aparado do Mesmo Lado 3"/>
          <p:cNvSpPr/>
          <p:nvPr/>
        </p:nvSpPr>
        <p:spPr>
          <a:xfrm>
            <a:off x="0" y="0"/>
            <a:ext cx="4495800" cy="1838486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5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rgbClr val="5A2D9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10645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/>
          <a:p>
            <a:r>
              <a:rPr lang="pt-BR" dirty="0" smtClean="0"/>
              <a:t>título vertical do slide</a:t>
            </a:r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000000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rgbClr val="000000"/>
                </a:solidFill>
                <a:latin typeface="Neo Sans Pro"/>
                <a:cs typeface="Neo Sans Pro"/>
              </a:defRPr>
            </a:lvl2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</p:txBody>
      </p:sp>
      <p:sp>
        <p:nvSpPr>
          <p:cNvPr id="6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80786" y="1448962"/>
            <a:ext cx="1657561" cy="1454097"/>
          </a:xfrm>
          <a:prstGeom prst="rect">
            <a:avLst/>
          </a:prstGeom>
        </p:spPr>
        <p:txBody>
          <a:bodyPr anchor="t">
            <a:normAutofit/>
          </a:bodyPr>
          <a:lstStyle>
            <a:lvl1pPr marL="0" indent="0">
              <a:buNone/>
              <a:defRPr sz="1400" baseline="0">
                <a:solidFill>
                  <a:schemeClr val="tx1"/>
                </a:solidFill>
                <a:latin typeface="Neo Sans Pro" panose="020B050403050404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dirty="0" smtClean="0"/>
              <a:t>subtítulo horizontal do slide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8012717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udo B com subti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163993"/>
            <a:ext cx="8215606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 sz="2400"/>
            </a:lvl1pPr>
          </a:lstStyle>
          <a:p>
            <a:r>
              <a:rPr lang="pt-BR" dirty="0" smtClean="0"/>
              <a:t>título horizontal do slide</a:t>
            </a:r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80787" y="1127732"/>
            <a:ext cx="8215606" cy="3158151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chemeClr val="tx1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chemeClr val="tx1"/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100">
                <a:solidFill>
                  <a:schemeClr val="tx1"/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050">
                <a:solidFill>
                  <a:schemeClr val="tx1"/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050">
                <a:solidFill>
                  <a:schemeClr val="tx1"/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3" name="Espaço Reservado para Texto 2"/>
          <p:cNvSpPr>
            <a:spLocks noGrp="1"/>
          </p:cNvSpPr>
          <p:nvPr>
            <p:ph type="body" sz="quarter" idx="11" hasCustomPrompt="1"/>
          </p:nvPr>
        </p:nvSpPr>
        <p:spPr>
          <a:xfrm>
            <a:off x="481013" y="571654"/>
            <a:ext cx="8215312" cy="281914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400" baseline="0">
                <a:solidFill>
                  <a:schemeClr val="tx1"/>
                </a:solidFill>
                <a:latin typeface="Neo Sans Pro" panose="020B0504030504040204" pitchFamily="34" charset="0"/>
              </a:defRPr>
            </a:lvl1pPr>
            <a:lvl2pPr marL="457200" indent="0">
              <a:buNone/>
              <a:defRPr/>
            </a:lvl2pPr>
            <a:lvl3pPr marL="914400" indent="0">
              <a:buNone/>
              <a:defRPr/>
            </a:lvl3pPr>
            <a:lvl4pPr marL="1371600" indent="0">
              <a:buNone/>
              <a:defRPr/>
            </a:lvl4pPr>
            <a:lvl5pPr marL="1828800" indent="0">
              <a:buNone/>
              <a:defRPr/>
            </a:lvl5pPr>
          </a:lstStyle>
          <a:p>
            <a:pPr lvl="0"/>
            <a:r>
              <a:rPr lang="pt-BR" dirty="0" smtClean="0"/>
              <a:t>subtítulo horizontal do slide</a:t>
            </a:r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6199081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m branco - sem pagin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09938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asi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ço Reservado para Número de Slide 5"/>
          <p:cNvSpPr>
            <a:spLocks noGrp="1"/>
          </p:cNvSpPr>
          <p:nvPr>
            <p:ph type="sldNum" sz="quarter" idx="12"/>
          </p:nvPr>
        </p:nvSpPr>
        <p:spPr>
          <a:xfrm>
            <a:off x="8177187" y="4873720"/>
            <a:ext cx="506505" cy="144016"/>
          </a:xfrm>
          <a:prstGeom prst="rect">
            <a:avLst/>
          </a:prstGeom>
        </p:spPr>
        <p:txBody>
          <a:bodyPr/>
          <a:lstStyle/>
          <a:p>
            <a:fld id="{3C8441E2-212D-4D20-8DAE-02BC14642C64}" type="slidenum">
              <a:rPr lang="pt-BR" smtClean="0">
                <a:solidFill>
                  <a:prstClr val="black">
                    <a:tint val="75000"/>
                  </a:prstClr>
                </a:solidFill>
              </a:rPr>
              <a:pPr/>
              <a:t>‹nº›</a:t>
            </a:fld>
            <a:endParaRPr lang="pt-BR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2" name="Retângulo 1"/>
          <p:cNvSpPr/>
          <p:nvPr userDrawn="1"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24979213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Conteudo B com subti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7814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3" descr="linx_abreA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006" y="0"/>
            <a:ext cx="9222013" cy="5212206"/>
          </a:xfrm>
          <a:prstGeom prst="rect">
            <a:avLst/>
          </a:prstGeom>
          <a:ln>
            <a:solidFill>
              <a:srgbClr val="5A2D91"/>
            </a:solidFill>
          </a:ln>
        </p:spPr>
      </p:pic>
      <p:sp>
        <p:nvSpPr>
          <p:cNvPr id="9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1469898" y="2511624"/>
            <a:ext cx="7250590" cy="129614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rgbClr val="FFB900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10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469477" y="4024164"/>
            <a:ext cx="7251011" cy="647700"/>
          </a:xfr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rgbClr val="FFFFFF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  <p:pic>
        <p:nvPicPr>
          <p:cNvPr id="5" name="Imagem 4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69764" y="863628"/>
            <a:ext cx="2030287" cy="1396327"/>
          </a:xfrm>
          <a:prstGeom prst="rect">
            <a:avLst/>
          </a:prstGeom>
        </p:spPr>
      </p:pic>
      <p:cxnSp>
        <p:nvCxnSpPr>
          <p:cNvPr id="8" name="Straight Connector 5"/>
          <p:cNvCxnSpPr/>
          <p:nvPr userDrawn="1"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872066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2B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Canto Aparado do Mesmo Lado 8"/>
          <p:cNvSpPr/>
          <p:nvPr/>
        </p:nvSpPr>
        <p:spPr>
          <a:xfrm>
            <a:off x="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pic>
        <p:nvPicPr>
          <p:cNvPr id="11" name="Imagem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53" y="4486153"/>
            <a:ext cx="719068" cy="719068"/>
          </a:xfrm>
          <a:prstGeom prst="rect">
            <a:avLst/>
          </a:prstGeom>
        </p:spPr>
      </p:pic>
      <p:cxnSp>
        <p:nvCxnSpPr>
          <p:cNvPr id="8" name="Straight Connector 7"/>
          <p:cNvCxnSpPr/>
          <p:nvPr/>
        </p:nvCxnSpPr>
        <p:spPr>
          <a:xfrm>
            <a:off x="-47390" y="369592"/>
            <a:ext cx="473837" cy="473837"/>
          </a:xfrm>
          <a:prstGeom prst="line">
            <a:avLst/>
          </a:prstGeom>
          <a:ln w="12700" cmpd="sng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368617"/>
            <a:ext cx="5319813" cy="39899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Título horizontal do slide</a:t>
            </a:r>
            <a:endParaRPr lang="pt-BR" dirty="0"/>
          </a:p>
        </p:txBody>
      </p:sp>
      <p:sp>
        <p:nvSpPr>
          <p:cNvPr id="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480787" y="1127732"/>
            <a:ext cx="8215606" cy="3158151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FFFFFF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2pPr>
            <a:lvl3pPr>
              <a:lnSpc>
                <a:spcPct val="130000"/>
              </a:lnSpc>
              <a:defRPr sz="1100">
                <a:solidFill>
                  <a:srgbClr val="FFFFFF"/>
                </a:solidFill>
                <a:latin typeface="Neo Sans Pro"/>
                <a:cs typeface="Neo Sans Pro"/>
              </a:defRPr>
            </a:lvl3pPr>
            <a:lvl4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4pPr>
            <a:lvl5pPr>
              <a:lnSpc>
                <a:spcPct val="130000"/>
              </a:lnSpc>
              <a:defRPr sz="1050">
                <a:solidFill>
                  <a:srgbClr val="FFFFFF"/>
                </a:solidFill>
                <a:latin typeface="Neo Sans Pro"/>
                <a:cs typeface="Neo Sans Pro"/>
              </a:defRPr>
            </a:lvl5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en-US" dirty="0"/>
          </a:p>
        </p:txBody>
      </p:sp>
      <p:sp>
        <p:nvSpPr>
          <p:cNvPr id="14" name="CaixaDeTexto 13"/>
          <p:cNvSpPr txBox="1"/>
          <p:nvPr userDrawn="1"/>
        </p:nvSpPr>
        <p:spPr>
          <a:xfrm>
            <a:off x="933490" y="4793918"/>
            <a:ext cx="8412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>
                <a:solidFill>
                  <a:schemeClr val="bg1"/>
                </a:solidFill>
                <a:latin typeface="Dosis" charset="0"/>
                <a:ea typeface="Dosis" charset="0"/>
                <a:cs typeface="Dosis" charset="0"/>
              </a:rPr>
              <a:t>Webinar</a:t>
            </a:r>
            <a:endParaRPr lang="pt-BR" sz="1400" dirty="0">
              <a:solidFill>
                <a:schemeClr val="bg1"/>
              </a:solidFill>
              <a:latin typeface="Dosis" charset="0"/>
              <a:ea typeface="Dosis" charset="0"/>
              <a:cs typeface="Dosis" charset="0"/>
            </a:endParaRPr>
          </a:p>
        </p:txBody>
      </p:sp>
      <p:pic>
        <p:nvPicPr>
          <p:cNvPr id="12" name="Imagem 1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983892" y="4715822"/>
            <a:ext cx="2044499" cy="355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75225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tângulo com Canto Aparado do Mesmo Lado 8"/>
          <p:cNvSpPr/>
          <p:nvPr userDrawn="1"/>
        </p:nvSpPr>
        <p:spPr>
          <a:xfrm>
            <a:off x="0" y="-8952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rgbClr val="5A2D9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 dirty="0" smtClean="0"/>
              <a:t>título vertical do slide</a:t>
            </a:r>
            <a:endParaRPr lang="pt-BR" dirty="0"/>
          </a:p>
        </p:txBody>
      </p:sp>
      <p:pic>
        <p:nvPicPr>
          <p:cNvPr id="12" name="Imagem 1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753" y="4486153"/>
            <a:ext cx="719068" cy="719068"/>
          </a:xfrm>
          <a:prstGeom prst="rect">
            <a:avLst/>
          </a:prstGeom>
        </p:spPr>
      </p:pic>
      <p:sp>
        <p:nvSpPr>
          <p:cNvPr id="11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</p:spPr>
        <p:txBody>
          <a:bodyPr/>
          <a:lstStyle>
            <a:lvl1pPr>
              <a:lnSpc>
                <a:spcPct val="130000"/>
              </a:lnSpc>
              <a:defRPr>
                <a:solidFill>
                  <a:srgbClr val="FFFFFF"/>
                </a:solidFill>
              </a:defRPr>
            </a:lvl1pPr>
            <a:lvl2pPr>
              <a:lnSpc>
                <a:spcPct val="130000"/>
              </a:lnSpc>
              <a:defRPr sz="1200">
                <a:solidFill>
                  <a:srgbClr val="FFFFFF"/>
                </a:solidFill>
                <a:latin typeface="Verdana"/>
                <a:cs typeface="Verdana"/>
              </a:defRPr>
            </a:lvl2pPr>
          </a:lstStyle>
          <a:p>
            <a:pPr lvl="0"/>
            <a:r>
              <a:rPr lang="pt-BR" dirty="0" smtClean="0"/>
              <a:t>Clique para editar o texto mestre</a:t>
            </a:r>
          </a:p>
          <a:p>
            <a:pPr lvl="1"/>
            <a:r>
              <a:rPr lang="pt-BR" dirty="0" smtClean="0"/>
              <a:t>Segundo nível</a:t>
            </a:r>
          </a:p>
        </p:txBody>
      </p:sp>
      <p:sp>
        <p:nvSpPr>
          <p:cNvPr id="13" name="CaixaDeTexto 12"/>
          <p:cNvSpPr txBox="1"/>
          <p:nvPr userDrawn="1"/>
        </p:nvSpPr>
        <p:spPr>
          <a:xfrm>
            <a:off x="933490" y="4793918"/>
            <a:ext cx="8412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1400" dirty="0" smtClean="0">
                <a:solidFill>
                  <a:schemeClr val="bg1"/>
                </a:solidFill>
                <a:latin typeface="Dosis" charset="0"/>
                <a:ea typeface="Dosis" charset="0"/>
                <a:cs typeface="Dosis" charset="0"/>
              </a:rPr>
              <a:t>Webinar</a:t>
            </a:r>
            <a:endParaRPr lang="pt-BR" sz="1400" dirty="0">
              <a:solidFill>
                <a:schemeClr val="bg1"/>
              </a:solidFill>
              <a:latin typeface="Dosis" charset="0"/>
              <a:ea typeface="Dosis" charset="0"/>
              <a:cs typeface="Dosis" charset="0"/>
            </a:endParaRPr>
          </a:p>
        </p:txBody>
      </p:sp>
      <p:pic>
        <p:nvPicPr>
          <p:cNvPr id="2" name="Imagem 1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983892" y="4715822"/>
            <a:ext cx="2044499" cy="355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09403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tângulo com Canto Aparado do Mesmo Lado 6"/>
          <p:cNvSpPr/>
          <p:nvPr/>
        </p:nvSpPr>
        <p:spPr>
          <a:xfrm>
            <a:off x="-47390" y="-68826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-47390" y="1838486"/>
            <a:ext cx="985582" cy="985582"/>
          </a:xfrm>
          <a:prstGeom prst="line">
            <a:avLst/>
          </a:prstGeom>
          <a:ln w="12700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1469899" y="2524324"/>
            <a:ext cx="7220098" cy="129614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chemeClr val="bg2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469477" y="4036864"/>
            <a:ext cx="7220035" cy="647700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b="0" i="0" baseline="0">
                <a:solidFill>
                  <a:srgbClr val="FFB900"/>
                </a:solidFill>
                <a:latin typeface="Dosis Bold"/>
                <a:cs typeface="Dosis Bold"/>
              </a:defRPr>
            </a:lvl1pPr>
          </a:lstStyle>
          <a:p>
            <a:pPr marL="0" marR="0" lvl="0" indent="0" algn="l" defTabSz="91412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dirty="0" err="1" smtClean="0"/>
              <a:t>adicione</a:t>
            </a:r>
            <a:r>
              <a:rPr lang="en-US" dirty="0" smtClean="0"/>
              <a:t> o sub </a:t>
            </a:r>
            <a:r>
              <a:rPr lang="en-US" dirty="0" err="1" smtClean="0"/>
              <a:t>título</a:t>
            </a:r>
            <a:endParaRPr lang="en-US" dirty="0"/>
          </a:p>
        </p:txBody>
      </p:sp>
      <p:pic>
        <p:nvPicPr>
          <p:cNvPr id="10" name="Imagem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7566" y="706807"/>
            <a:ext cx="2206239" cy="1561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38461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pa Webn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050" y="-47427"/>
            <a:ext cx="9455419" cy="5318673"/>
          </a:xfrm>
          <a:prstGeom prst="rect">
            <a:avLst/>
          </a:prstGeom>
        </p:spPr>
      </p:pic>
      <p:sp>
        <p:nvSpPr>
          <p:cNvPr id="8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329953" y="1166170"/>
            <a:ext cx="4359560" cy="3217571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lnSpc>
                <a:spcPct val="100000"/>
              </a:lnSpc>
              <a:defRPr sz="4400" baseline="0">
                <a:solidFill>
                  <a:schemeClr val="bg2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ADICIONE O TÍTULO</a:t>
            </a:r>
            <a:endParaRPr lang="pt-BR" dirty="0"/>
          </a:p>
        </p:txBody>
      </p:sp>
      <p:pic>
        <p:nvPicPr>
          <p:cNvPr id="6" name="Imagem 5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560040" y="4600798"/>
            <a:ext cx="2606993" cy="453390"/>
          </a:xfrm>
          <a:prstGeom prst="rect">
            <a:avLst/>
          </a:prstGeom>
        </p:spPr>
      </p:pic>
    </p:spTree>
    <p:extLst/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lestrante Webin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com Canto Aparado do Mesmo Lado 9"/>
          <p:cNvSpPr/>
          <p:nvPr userDrawn="1"/>
        </p:nvSpPr>
        <p:spPr>
          <a:xfrm>
            <a:off x="0" y="-89582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gradFill>
            <a:gsLst>
              <a:gs pos="0">
                <a:srgbClr val="E8E8E8"/>
              </a:gs>
              <a:gs pos="100000">
                <a:schemeClr val="bg1">
                  <a:lumMod val="95000"/>
                </a:schemeClr>
              </a:gs>
            </a:gsLst>
            <a:lin ang="16200000" scaled="0"/>
          </a:gra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6185209" y="4221210"/>
            <a:ext cx="992413" cy="1011752"/>
          </a:xfrm>
          <a:prstGeom prst="line">
            <a:avLst/>
          </a:prstGeom>
          <a:ln w="28575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5"/>
          <p:cNvCxnSpPr/>
          <p:nvPr userDrawn="1"/>
        </p:nvCxnSpPr>
        <p:spPr>
          <a:xfrm>
            <a:off x="1774782" y="-68826"/>
            <a:ext cx="1269884" cy="1269884"/>
          </a:xfrm>
          <a:prstGeom prst="line">
            <a:avLst/>
          </a:prstGeom>
          <a:ln w="28575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Oval 8"/>
          <p:cNvSpPr/>
          <p:nvPr userDrawn="1"/>
        </p:nvSpPr>
        <p:spPr>
          <a:xfrm>
            <a:off x="2498934" y="524638"/>
            <a:ext cx="1758913" cy="1758913"/>
          </a:xfrm>
          <a:prstGeom prst="ellipse">
            <a:avLst/>
          </a:prstGeom>
          <a:solidFill>
            <a:schemeClr val="tx2"/>
          </a:solidFill>
          <a:ln>
            <a:solidFill>
              <a:schemeClr val="tx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2" name="Espaço Reservado para Imagem 11"/>
          <p:cNvSpPr>
            <a:spLocks noGrp="1"/>
          </p:cNvSpPr>
          <p:nvPr>
            <p:ph type="pic" sz="quarter" idx="10"/>
          </p:nvPr>
        </p:nvSpPr>
        <p:spPr>
          <a:xfrm>
            <a:off x="2540411" y="566117"/>
            <a:ext cx="1675958" cy="1675956"/>
          </a:xfrm>
          <a:prstGeom prst="ellipse">
            <a:avLst/>
          </a:prstGeom>
        </p:spPr>
        <p:txBody>
          <a:bodyPr/>
          <a:lstStyle/>
          <a:p>
            <a:endParaRPr lang="pt-BR" dirty="0"/>
          </a:p>
        </p:txBody>
      </p:sp>
      <p:sp>
        <p:nvSpPr>
          <p:cNvPr id="2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469589" y="855663"/>
            <a:ext cx="3431241" cy="1296144"/>
          </a:xfrm>
          <a:prstGeom prst="rect">
            <a:avLst/>
          </a:prstGeom>
        </p:spPr>
        <p:txBody>
          <a:bodyPr vert="horz" lIns="91413" tIns="45708" rIns="91413" bIns="45708" rtlCol="0" anchor="ctr">
            <a:noAutofit/>
          </a:bodyPr>
          <a:lstStyle>
            <a:lvl1pPr>
              <a:lnSpc>
                <a:spcPct val="100000"/>
              </a:lnSpc>
              <a:defRPr sz="3600" baseline="0">
                <a:solidFill>
                  <a:schemeClr val="bg2"/>
                </a:solidFill>
                <a:latin typeface="Dosis ExtraLight"/>
                <a:cs typeface="Dosis ExtraLight"/>
              </a:defRPr>
            </a:lvl1pPr>
          </a:lstStyle>
          <a:p>
            <a:r>
              <a:rPr lang="pt-BR" dirty="0" smtClean="0"/>
              <a:t>NOME DO PALESTRANTE</a:t>
            </a:r>
            <a:endParaRPr lang="pt-BR" dirty="0"/>
          </a:p>
        </p:txBody>
      </p:sp>
      <p:grpSp>
        <p:nvGrpSpPr>
          <p:cNvPr id="25" name="Grupo 24"/>
          <p:cNvGrpSpPr/>
          <p:nvPr userDrawn="1"/>
        </p:nvGrpSpPr>
        <p:grpSpPr>
          <a:xfrm>
            <a:off x="433225" y="4691091"/>
            <a:ext cx="1341557" cy="410604"/>
            <a:chOff x="433225" y="4691091"/>
            <a:chExt cx="1341557" cy="410604"/>
          </a:xfrm>
        </p:grpSpPr>
        <p:pic>
          <p:nvPicPr>
            <p:cNvPr id="23" name="Imagem 22"/>
            <p:cNvPicPr>
              <a:picLocks noChangeAspect="1"/>
            </p:cNvPicPr>
            <p:nvPr userDrawn="1"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225" y="4691091"/>
              <a:ext cx="553050" cy="326645"/>
            </a:xfrm>
            <a:prstGeom prst="rect">
              <a:avLst/>
            </a:prstGeom>
          </p:spPr>
        </p:pic>
        <p:sp>
          <p:nvSpPr>
            <p:cNvPr id="24" name="CaixaDeTexto 23"/>
            <p:cNvSpPr txBox="1"/>
            <p:nvPr userDrawn="1"/>
          </p:nvSpPr>
          <p:spPr>
            <a:xfrm>
              <a:off x="933490" y="4793918"/>
              <a:ext cx="8412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400" dirty="0" smtClean="0">
                  <a:latin typeface="Dosis" charset="0"/>
                  <a:ea typeface="Dosis" charset="0"/>
                  <a:cs typeface="Dosis" charset="0"/>
                </a:rPr>
                <a:t>Webinar</a:t>
              </a:r>
              <a:endParaRPr lang="pt-BR" sz="1400" dirty="0">
                <a:latin typeface="Dosis" charset="0"/>
                <a:ea typeface="Dosis" charset="0"/>
                <a:cs typeface="Dosis" charset="0"/>
              </a:endParaRPr>
            </a:p>
          </p:txBody>
        </p:sp>
      </p:grpSp>
      <p:sp>
        <p:nvSpPr>
          <p:cNvPr id="13" name="Espaço Reservado para Texto 12"/>
          <p:cNvSpPr>
            <a:spLocks noGrp="1"/>
          </p:cNvSpPr>
          <p:nvPr>
            <p:ph type="body" sz="quarter" idx="11" hasCustomPrompt="1"/>
          </p:nvPr>
        </p:nvSpPr>
        <p:spPr>
          <a:xfrm>
            <a:off x="1168400" y="2468563"/>
            <a:ext cx="6732588" cy="1646237"/>
          </a:xfrm>
        </p:spPr>
        <p:txBody>
          <a:bodyPr anchor="ctr"/>
          <a:lstStyle>
            <a:lvl1pPr marL="0" indent="0">
              <a:buFontTx/>
              <a:buNone/>
              <a:defRPr lang="pt-BR" b="0" i="0" smtClean="0">
                <a:effectLst/>
                <a:latin typeface="Neo Sans Pro" charset="0"/>
                <a:ea typeface="Neo Sans Pro" charset="0"/>
                <a:cs typeface="Neo Sans Pro" charset="0"/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pt-BR" dirty="0" smtClean="0"/>
              <a:t>Descrição sobre o Palestrante... </a:t>
            </a:r>
            <a:r>
              <a:rPr lang="pt-BR" dirty="0" err="1" smtClean="0"/>
              <a:t>Lorem</a:t>
            </a:r>
            <a:r>
              <a:rPr lang="pt-BR" dirty="0" smtClean="0"/>
              <a:t> ipsum </a:t>
            </a:r>
            <a:r>
              <a:rPr lang="pt-BR" dirty="0" err="1" smtClean="0"/>
              <a:t>dolor</a:t>
            </a:r>
            <a:r>
              <a:rPr lang="pt-BR" dirty="0" smtClean="0"/>
              <a:t> </a:t>
            </a:r>
            <a:r>
              <a:rPr lang="pt-BR" dirty="0" err="1" smtClean="0"/>
              <a:t>sit</a:t>
            </a:r>
            <a:r>
              <a:rPr lang="pt-BR" dirty="0" smtClean="0"/>
              <a:t> </a:t>
            </a:r>
            <a:r>
              <a:rPr lang="pt-BR" dirty="0" err="1" smtClean="0"/>
              <a:t>amet</a:t>
            </a:r>
            <a:r>
              <a:rPr lang="pt-BR" dirty="0" smtClean="0"/>
              <a:t>, </a:t>
            </a:r>
            <a:r>
              <a:rPr lang="pt-BR" dirty="0" err="1" smtClean="0"/>
              <a:t>consectetur</a:t>
            </a:r>
            <a:r>
              <a:rPr lang="pt-BR" dirty="0" smtClean="0"/>
              <a:t> </a:t>
            </a:r>
            <a:r>
              <a:rPr lang="pt-BR" dirty="0" err="1" smtClean="0"/>
              <a:t>adipiscing</a:t>
            </a:r>
            <a:r>
              <a:rPr lang="pt-BR" dirty="0" smtClean="0"/>
              <a:t> </a:t>
            </a:r>
            <a:r>
              <a:rPr lang="pt-BR" dirty="0" err="1" smtClean="0"/>
              <a:t>elit</a:t>
            </a:r>
            <a:r>
              <a:rPr lang="pt-BR" dirty="0" smtClean="0"/>
              <a:t>. </a:t>
            </a:r>
            <a:r>
              <a:rPr lang="pt-BR" dirty="0" err="1" smtClean="0"/>
              <a:t>Curabitur</a:t>
            </a:r>
            <a:r>
              <a:rPr lang="pt-BR" dirty="0" smtClean="0"/>
              <a:t> </a:t>
            </a:r>
            <a:r>
              <a:rPr lang="pt-BR" dirty="0" err="1" smtClean="0"/>
              <a:t>ultrices</a:t>
            </a:r>
            <a:r>
              <a:rPr lang="pt-BR" dirty="0" smtClean="0"/>
              <a:t>, ante </a:t>
            </a:r>
            <a:r>
              <a:rPr lang="pt-BR" dirty="0" err="1" smtClean="0"/>
              <a:t>fermentum</a:t>
            </a:r>
            <a:r>
              <a:rPr lang="pt-BR" dirty="0" smtClean="0"/>
              <a:t> </a:t>
            </a:r>
            <a:r>
              <a:rPr lang="pt-BR" dirty="0" err="1" smtClean="0"/>
              <a:t>suscipit</a:t>
            </a:r>
            <a:r>
              <a:rPr lang="pt-BR" dirty="0" smtClean="0"/>
              <a:t> </a:t>
            </a:r>
            <a:r>
              <a:rPr lang="pt-BR" dirty="0" err="1" smtClean="0"/>
              <a:t>mollis</a:t>
            </a:r>
            <a:r>
              <a:rPr lang="pt-BR" dirty="0" smtClean="0"/>
              <a:t>, </a:t>
            </a:r>
            <a:r>
              <a:rPr lang="pt-BR" dirty="0" err="1" smtClean="0"/>
              <a:t>eros</a:t>
            </a:r>
            <a:r>
              <a:rPr lang="pt-BR" dirty="0" smtClean="0"/>
              <a:t> </a:t>
            </a:r>
            <a:r>
              <a:rPr lang="pt-BR" dirty="0" err="1" smtClean="0"/>
              <a:t>tellus</a:t>
            </a:r>
            <a:r>
              <a:rPr lang="pt-BR" dirty="0" smtClean="0"/>
              <a:t> </a:t>
            </a:r>
            <a:r>
              <a:rPr lang="pt-BR" dirty="0" err="1" smtClean="0"/>
              <a:t>pretium</a:t>
            </a:r>
            <a:r>
              <a:rPr lang="pt-BR" dirty="0" smtClean="0"/>
              <a:t> magna, non </a:t>
            </a:r>
            <a:r>
              <a:rPr lang="pt-BR" dirty="0" err="1" smtClean="0"/>
              <a:t>rutrum</a:t>
            </a:r>
            <a:r>
              <a:rPr lang="pt-BR" dirty="0" smtClean="0"/>
              <a:t> </a:t>
            </a:r>
            <a:r>
              <a:rPr lang="pt-BR" dirty="0" err="1" smtClean="0"/>
              <a:t>leo</a:t>
            </a:r>
            <a:r>
              <a:rPr lang="pt-BR" dirty="0" smtClean="0"/>
              <a:t> </a:t>
            </a:r>
            <a:r>
              <a:rPr lang="pt-BR" dirty="0" err="1" smtClean="0"/>
              <a:t>neque</a:t>
            </a:r>
            <a:r>
              <a:rPr lang="pt-BR" dirty="0" smtClean="0"/>
              <a:t> et </a:t>
            </a:r>
            <a:r>
              <a:rPr lang="pt-BR" dirty="0" err="1" smtClean="0"/>
              <a:t>arcu</a:t>
            </a:r>
            <a:r>
              <a:rPr lang="pt-BR" dirty="0" smtClean="0"/>
              <a:t>. In eu massa </a:t>
            </a:r>
            <a:r>
              <a:rPr lang="pt-BR" dirty="0" err="1" smtClean="0"/>
              <a:t>pulvinar</a:t>
            </a:r>
            <a:r>
              <a:rPr lang="pt-BR" dirty="0" smtClean="0"/>
              <a:t>, </a:t>
            </a:r>
            <a:r>
              <a:rPr lang="pt-BR" dirty="0" err="1" smtClean="0"/>
              <a:t>tristique</a:t>
            </a:r>
            <a:r>
              <a:rPr lang="pt-BR" dirty="0" smtClean="0"/>
              <a:t> </a:t>
            </a:r>
            <a:r>
              <a:rPr lang="pt-BR" dirty="0" err="1" smtClean="0"/>
              <a:t>purus</a:t>
            </a:r>
            <a:r>
              <a:rPr lang="pt-BR" dirty="0" smtClean="0"/>
              <a:t> </a:t>
            </a:r>
            <a:r>
              <a:rPr lang="pt-BR" dirty="0" err="1" smtClean="0"/>
              <a:t>vel</a:t>
            </a:r>
            <a:r>
              <a:rPr lang="pt-BR" dirty="0" smtClean="0"/>
              <a:t>, </a:t>
            </a:r>
            <a:r>
              <a:rPr lang="pt-BR" dirty="0" err="1" smtClean="0"/>
              <a:t>tristique</a:t>
            </a:r>
            <a:r>
              <a:rPr lang="pt-BR" dirty="0" smtClean="0"/>
              <a:t> </a:t>
            </a:r>
            <a:r>
              <a:rPr lang="pt-BR" dirty="0" err="1" smtClean="0"/>
              <a:t>nulla</a:t>
            </a:r>
            <a:r>
              <a:rPr lang="pt-BR" dirty="0" smtClean="0"/>
              <a:t>. </a:t>
            </a:r>
          </a:p>
        </p:txBody>
      </p:sp>
      <p:pic>
        <p:nvPicPr>
          <p:cNvPr id="3" name="Imagem 2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242930" y="4802774"/>
            <a:ext cx="1769718" cy="307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74821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ection Head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com Canto Aparado do Mesmo Lado 9"/>
          <p:cNvSpPr/>
          <p:nvPr/>
        </p:nvSpPr>
        <p:spPr>
          <a:xfrm>
            <a:off x="-47390" y="-68826"/>
            <a:ext cx="9260216" cy="5322544"/>
          </a:xfrm>
          <a:prstGeom prst="snip2Same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cxnSp>
        <p:nvCxnSpPr>
          <p:cNvPr id="6" name="Straight Connector 5"/>
          <p:cNvCxnSpPr/>
          <p:nvPr/>
        </p:nvCxnSpPr>
        <p:spPr>
          <a:xfrm>
            <a:off x="7952129" y="3942322"/>
            <a:ext cx="1269884" cy="1269884"/>
          </a:xfrm>
          <a:prstGeom prst="line">
            <a:avLst/>
          </a:prstGeom>
          <a:ln w="12700" cmpd="sng">
            <a:solidFill>
              <a:srgbClr val="FFB900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704529" y="1284270"/>
            <a:ext cx="6264695" cy="2736304"/>
          </a:xfrm>
          <a:prstGeom prst="rect">
            <a:avLst/>
          </a:prstGeom>
        </p:spPr>
        <p:txBody>
          <a:bodyPr anchor="ctr"/>
          <a:lstStyle>
            <a:lvl1pPr>
              <a:lnSpc>
                <a:spcPct val="110000"/>
              </a:lnSpc>
              <a:defRPr sz="5400" baseline="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Clique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editar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o </a:t>
            </a:r>
            <a:r>
              <a:rPr lang="en-US" dirty="0" err="1" smtClean="0"/>
              <a:t>título</a:t>
            </a:r>
            <a:r>
              <a:rPr lang="en-US" dirty="0" smtClean="0"/>
              <a:t> da </a:t>
            </a:r>
            <a:r>
              <a:rPr lang="en-US" dirty="0" err="1" smtClean="0"/>
              <a:t>abertura</a:t>
            </a:r>
            <a:endParaRPr lang="en-US" dirty="0"/>
          </a:p>
        </p:txBody>
      </p:sp>
    </p:spTree>
    <p:extLst/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1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ço Reservado para Título 1"/>
          <p:cNvSpPr>
            <a:spLocks noGrp="1"/>
          </p:cNvSpPr>
          <p:nvPr>
            <p:ph type="title" hasCustomPrompt="1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>
              <a:defRPr/>
            </a:lvl1pPr>
          </a:lstStyle>
          <a:p>
            <a:r>
              <a:rPr lang="pt-BR" dirty="0" smtClean="0"/>
              <a:t>Título vertical do slide</a:t>
            </a:r>
            <a:endParaRPr lang="pt-BR" dirty="0"/>
          </a:p>
        </p:txBody>
      </p:sp>
      <p:sp>
        <p:nvSpPr>
          <p:cNvPr id="5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2360711" y="548680"/>
            <a:ext cx="6335681" cy="3737203"/>
          </a:xfrm>
          <a:prstGeom prst="rect">
            <a:avLst/>
          </a:prstGeom>
        </p:spPr>
        <p:txBody>
          <a:bodyPr/>
          <a:lstStyle>
            <a:lvl1pPr>
              <a:lnSpc>
                <a:spcPct val="130000"/>
              </a:lnSpc>
              <a:defRPr>
                <a:solidFill>
                  <a:schemeClr val="bg1"/>
                </a:solidFill>
                <a:latin typeface="Neo Sans Pro"/>
                <a:cs typeface="Neo Sans Pro"/>
              </a:defRPr>
            </a:lvl1pPr>
            <a:lvl2pPr>
              <a:lnSpc>
                <a:spcPct val="130000"/>
              </a:lnSpc>
              <a:defRPr sz="1100">
                <a:solidFill>
                  <a:schemeClr val="bg1"/>
                </a:solidFill>
                <a:latin typeface="Neo Sans Pro"/>
                <a:cs typeface="Neo Sans Pro"/>
              </a:defRPr>
            </a:lvl2pPr>
          </a:lstStyle>
          <a:p>
            <a:pPr lvl="0"/>
            <a:r>
              <a:rPr lang="pt-BR" smtClean="0"/>
              <a:t>Clique para editar o texto mestre</a:t>
            </a:r>
          </a:p>
          <a:p>
            <a:pPr lvl="1"/>
            <a:r>
              <a:rPr lang="pt-BR" smtClean="0"/>
              <a:t>Segundo nível</a:t>
            </a:r>
          </a:p>
        </p:txBody>
      </p:sp>
    </p:spTree>
    <p:extLst>
      <p:ext uri="{BB962C8B-B14F-4D97-AF65-F5344CB8AC3E}">
        <p14:creationId xmlns:p14="http://schemas.microsoft.com/office/powerpoint/2010/main" val="3522307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extLst mod="1">
    <p:ext uri="{DCECCB84-F9BA-43D5-87BE-67443E8EF086}">
      <p15:sldGuideLst xmlns:p15="http://schemas.microsoft.com/office/powerpoint/2012/main">
        <p15:guide id="1" orient="horz" pos="162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jpg"/><Relationship Id="rId3" Type="http://schemas.openxmlformats.org/officeDocument/2006/relationships/slideLayout" Target="../slideLayouts/slideLayout3.xml"/><Relationship Id="rId21" Type="http://schemas.openxmlformats.org/officeDocument/2006/relationships/oleObject" Target="../embeddings/oleObject2.bin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ags" Target="../tags/tag1.xml"/><Relationship Id="rId2" Type="http://schemas.openxmlformats.org/officeDocument/2006/relationships/slideLayout" Target="../slideLayouts/slideLayout2.xml"/><Relationship Id="rId16" Type="http://schemas.openxmlformats.org/officeDocument/2006/relationships/vmlDrawing" Target="../drawings/vmlDrawing1.vml"/><Relationship Id="rId20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23" Type="http://schemas.openxmlformats.org/officeDocument/2006/relationships/image" Target="../media/image4.tiff"/><Relationship Id="rId10" Type="http://schemas.openxmlformats.org/officeDocument/2006/relationships/slideLayout" Target="../slideLayouts/slideLayout10.xml"/><Relationship Id="rId19" Type="http://schemas.openxmlformats.org/officeDocument/2006/relationships/oleObject" Target="../embeddings/oleObject1.bin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17"/>
          <p:cNvPicPr>
            <a:picLocks noChangeAspect="1"/>
          </p:cNvPicPr>
          <p:nvPr userDrawn="1"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graphicFrame>
        <p:nvGraphicFramePr>
          <p:cNvPr id="8" name="Objeto 7" hidden="1"/>
          <p:cNvGraphicFramePr>
            <a:graphicFrameLocks noChangeAspect="1"/>
          </p:cNvGraphicFramePr>
          <p:nvPr>
            <p:custDataLst>
              <p:tags r:id="rId17"/>
            </p:custDataLst>
            <p:extLst>
              <p:ext uri="{D42A27DB-BD31-4B8C-83A1-F6EECF244321}">
                <p14:modId xmlns:p14="http://schemas.microsoft.com/office/powerpoint/2010/main" val="2167409015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9" name="Slide do think-cell" r:id="rId19" imgW="421" imgH="420" progId="TCLayout.ActiveDocument.1">
                  <p:embed/>
                </p:oleObj>
              </mc:Choice>
              <mc:Fallback>
                <p:oleObj name="Slide do think-cell" r:id="rId19" imgW="421" imgH="42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Retângulo com Único Canto Aparado e Arredondado 10"/>
          <p:cNvSpPr/>
          <p:nvPr/>
        </p:nvSpPr>
        <p:spPr>
          <a:xfrm>
            <a:off x="0" y="-36905"/>
            <a:ext cx="9191390" cy="5251639"/>
          </a:xfrm>
          <a:prstGeom prst="snipRoundRect">
            <a:avLst>
              <a:gd name="adj1" fmla="val 0"/>
              <a:gd name="adj2" fmla="val 0"/>
            </a:avLst>
          </a:prstGeom>
          <a:solidFill>
            <a:schemeClr val="bg1"/>
          </a:solidFill>
          <a:ln>
            <a:noFill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/>
          </a:p>
        </p:txBody>
      </p:sp>
      <p:sp>
        <p:nvSpPr>
          <p:cNvPr id="12" name="Espaço Reservado para Título 1"/>
          <p:cNvSpPr>
            <a:spLocks noGrp="1"/>
          </p:cNvSpPr>
          <p:nvPr>
            <p:ph type="title"/>
          </p:nvPr>
        </p:nvSpPr>
        <p:spPr>
          <a:xfrm>
            <a:off x="480786" y="548680"/>
            <a:ext cx="1657561" cy="792088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/>
          <a:p>
            <a:r>
              <a:rPr lang="pt-BR" dirty="0" smtClean="0"/>
              <a:t>Editar </a:t>
            </a:r>
            <a:br>
              <a:rPr lang="pt-BR" dirty="0" smtClean="0"/>
            </a:br>
            <a:r>
              <a:rPr lang="pt-BR" dirty="0" smtClean="0"/>
              <a:t>título</a:t>
            </a:r>
            <a:endParaRPr lang="pt-BR" dirty="0"/>
          </a:p>
        </p:txBody>
      </p:sp>
      <p:sp>
        <p:nvSpPr>
          <p:cNvPr id="13" name="Espaço Reservado para Texto 2"/>
          <p:cNvSpPr>
            <a:spLocks noGrp="1"/>
          </p:cNvSpPr>
          <p:nvPr>
            <p:ph type="body" idx="1"/>
          </p:nvPr>
        </p:nvSpPr>
        <p:spPr>
          <a:xfrm>
            <a:off x="2360711" y="548680"/>
            <a:ext cx="6335681" cy="4080470"/>
          </a:xfrm>
          <a:prstGeom prst="rect">
            <a:avLst/>
          </a:prstGeom>
        </p:spPr>
        <p:txBody>
          <a:bodyPr vert="horz" lIns="91413" tIns="45708" rIns="91413" bIns="45708" rtlCol="0">
            <a:normAutofit/>
          </a:bodyPr>
          <a:lstStyle/>
          <a:p>
            <a:pPr lvl="0"/>
            <a:r>
              <a:rPr lang="pt-BR" dirty="0" smtClean="0"/>
              <a:t>Clique para editar o texto</a:t>
            </a:r>
          </a:p>
        </p:txBody>
      </p:sp>
      <p:cxnSp>
        <p:nvCxnSpPr>
          <p:cNvPr id="16" name="Straight Connector 5"/>
          <p:cNvCxnSpPr/>
          <p:nvPr/>
        </p:nvCxnSpPr>
        <p:spPr>
          <a:xfrm>
            <a:off x="-47390" y="369592"/>
            <a:ext cx="473837" cy="473837"/>
          </a:xfrm>
          <a:prstGeom prst="line">
            <a:avLst/>
          </a:prstGeom>
          <a:ln w="12700" cmpd="sng">
            <a:solidFill>
              <a:srgbClr val="5A2D9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aphicFrame>
        <p:nvGraphicFramePr>
          <p:cNvPr id="9" name="Objeto 8" hidden="1"/>
          <p:cNvGraphicFramePr>
            <a:graphicFrameLocks noChangeAspect="1"/>
          </p:cNvGraphicFramePr>
          <p:nvPr userDrawn="1">
            <p:extLst>
              <p:ext uri="{D42A27DB-BD31-4B8C-83A1-F6EECF244321}">
                <p14:modId xmlns:p14="http://schemas.microsoft.com/office/powerpoint/2010/main" val="772731983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60" name="Slide do think-cell" r:id="rId21" imgW="421" imgH="420" progId="TCLayout.ActiveDocument.1">
                  <p:embed/>
                </p:oleObj>
              </mc:Choice>
              <mc:Fallback>
                <p:oleObj name="Slide do think-cell" r:id="rId21" imgW="421" imgH="420" progId="TCLayout.ActiveDocument.1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7" cy="15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4" name="Grupo 23"/>
          <p:cNvGrpSpPr/>
          <p:nvPr userDrawn="1"/>
        </p:nvGrpSpPr>
        <p:grpSpPr>
          <a:xfrm>
            <a:off x="433225" y="4691091"/>
            <a:ext cx="1341557" cy="410604"/>
            <a:chOff x="433225" y="4691091"/>
            <a:chExt cx="1341557" cy="410604"/>
          </a:xfrm>
        </p:grpSpPr>
        <p:pic>
          <p:nvPicPr>
            <p:cNvPr id="25" name="Imagem 24"/>
            <p:cNvPicPr>
              <a:picLocks noChangeAspect="1"/>
            </p:cNvPicPr>
            <p:nvPr userDrawn="1"/>
          </p:nvPicPr>
          <p:blipFill>
            <a:blip r:embed="rId2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3225" y="4691091"/>
              <a:ext cx="553050" cy="326645"/>
            </a:xfrm>
            <a:prstGeom prst="rect">
              <a:avLst/>
            </a:prstGeom>
          </p:spPr>
        </p:pic>
        <p:sp>
          <p:nvSpPr>
            <p:cNvPr id="26" name="CaixaDeTexto 25"/>
            <p:cNvSpPr txBox="1"/>
            <p:nvPr userDrawn="1"/>
          </p:nvSpPr>
          <p:spPr>
            <a:xfrm>
              <a:off x="933490" y="4793918"/>
              <a:ext cx="841292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pt-BR" sz="1400" dirty="0" smtClean="0">
                  <a:latin typeface="Dosis" charset="0"/>
                  <a:ea typeface="Dosis" charset="0"/>
                  <a:cs typeface="Dosis" charset="0"/>
                </a:rPr>
                <a:t>Webinar</a:t>
              </a:r>
              <a:endParaRPr lang="pt-BR" sz="1400" dirty="0">
                <a:latin typeface="Dosis" charset="0"/>
                <a:ea typeface="Dosis" charset="0"/>
                <a:cs typeface="Dosis" charset="0"/>
              </a:endParaRPr>
            </a:p>
          </p:txBody>
        </p:sp>
      </p:grpSp>
      <p:pic>
        <p:nvPicPr>
          <p:cNvPr id="15" name="Imagem 14"/>
          <p:cNvPicPr>
            <a:picLocks noChangeAspect="1"/>
          </p:cNvPicPr>
          <p:nvPr userDrawn="1"/>
        </p:nvPicPr>
        <p:blipFill>
          <a:blip r:embed="rId23"/>
          <a:stretch>
            <a:fillRect/>
          </a:stretch>
        </p:blipFill>
        <p:spPr>
          <a:xfrm>
            <a:off x="7038438" y="4704080"/>
            <a:ext cx="1905953" cy="331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363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0" r:id="rId1"/>
    <p:sldLayoutId id="2147493494" r:id="rId2"/>
    <p:sldLayoutId id="2147493478" r:id="rId3"/>
    <p:sldLayoutId id="2147493499" r:id="rId4"/>
    <p:sldLayoutId id="2147493483" r:id="rId5"/>
    <p:sldLayoutId id="2147493514" r:id="rId6"/>
    <p:sldLayoutId id="2147493484" r:id="rId7"/>
    <p:sldLayoutId id="2147493501" r:id="rId8"/>
    <p:sldLayoutId id="2147493485" r:id="rId9"/>
    <p:sldLayoutId id="2147493489" r:id="rId10"/>
    <p:sldLayoutId id="2147493488" r:id="rId11"/>
    <p:sldLayoutId id="2147493467" r:id="rId12"/>
    <p:sldLayoutId id="2147493468" r:id="rId13"/>
    <p:sldLayoutId id="2147493516" r:id="rId14"/>
  </p:sldLayoutIdLst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2000" kern="1200">
          <a:solidFill>
            <a:schemeClr val="bg2"/>
          </a:solidFill>
          <a:latin typeface="Dosis Bold"/>
          <a:ea typeface="+mj-ea"/>
          <a:cs typeface="Dosis Bold"/>
        </a:defRPr>
      </a:lvl1pPr>
    </p:titleStyle>
    <p:bodyStyle>
      <a:lvl1pPr marL="342900" indent="-342900" algn="l" defTabSz="457200" rtl="0" eaLnBrk="1" latinLnBrk="0" hangingPunct="1">
        <a:lnSpc>
          <a:spcPct val="130000"/>
        </a:lnSpc>
        <a:spcBef>
          <a:spcPct val="20000"/>
        </a:spcBef>
        <a:buFont typeface="Arial"/>
        <a:buChar char="•"/>
        <a:defRPr sz="1300" b="0" i="0" kern="1200">
          <a:solidFill>
            <a:schemeClr val="bg1"/>
          </a:solidFill>
          <a:latin typeface="Neo Sans Pro"/>
          <a:ea typeface="+mn-ea"/>
          <a:cs typeface="Neo Sans Pro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300" kern="1200">
          <a:solidFill>
            <a:schemeClr val="bg1"/>
          </a:solidFill>
          <a:latin typeface="Neo Sans Pro"/>
          <a:ea typeface="+mn-ea"/>
          <a:cs typeface="Neo Sans Pro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g"/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2"/>
          <p:cNvSpPr txBox="1">
            <a:spLocks/>
          </p:cNvSpPr>
          <p:nvPr/>
        </p:nvSpPr>
        <p:spPr>
          <a:xfrm>
            <a:off x="4298157" y="476533"/>
            <a:ext cx="4359560" cy="3217571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400" kern="1200" baseline="0">
                <a:solidFill>
                  <a:schemeClr val="bg2"/>
                </a:solidFill>
                <a:latin typeface="Dosis ExtraLight"/>
                <a:ea typeface="+mj-ea"/>
                <a:cs typeface="Dosis ExtraLight"/>
              </a:defRPr>
            </a:lvl1pPr>
          </a:lstStyle>
          <a:p>
            <a:r>
              <a:rPr lang="pt-BR" dirty="0" smtClean="0"/>
              <a:t>SQL Server</a:t>
            </a:r>
            <a:br>
              <a:rPr lang="pt-BR" dirty="0" smtClean="0"/>
            </a:br>
            <a:r>
              <a:rPr lang="pt-BR" dirty="0" err="1" smtClean="0"/>
              <a:t>Linx</a:t>
            </a:r>
            <a:r>
              <a:rPr lang="pt-BR" dirty="0" smtClean="0"/>
              <a:t> </a:t>
            </a:r>
            <a:r>
              <a:rPr lang="pt-BR" dirty="0" err="1" smtClean="0"/>
              <a:t>Microvix</a:t>
            </a:r>
            <a:r>
              <a:rPr lang="pt-BR" dirty="0" smtClean="0"/>
              <a:t> POS</a:t>
            </a:r>
            <a:br>
              <a:rPr lang="pt-BR" dirty="0" smtClean="0"/>
            </a:br>
            <a:r>
              <a:rPr lang="pt-BR" b="1" dirty="0" smtClean="0"/>
              <a:t>Instalação e Atualização</a:t>
            </a:r>
            <a:endParaRPr lang="pt-BR" b="1" dirty="0"/>
          </a:p>
        </p:txBody>
      </p:sp>
    </p:spTree>
    <p:extLst>
      <p:ext uri="{BB962C8B-B14F-4D97-AF65-F5344CB8AC3E}">
        <p14:creationId xmlns:p14="http://schemas.microsoft.com/office/powerpoint/2010/main" val="9338947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765072" y="407656"/>
            <a:ext cx="6187651" cy="62910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3300" b="1" dirty="0" smtClean="0">
                <a:solidFill>
                  <a:schemeClr val="accent3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Instalação do </a:t>
            </a:r>
            <a:r>
              <a:rPr lang="pt-BR" sz="3300" b="1" dirty="0" err="1" smtClean="0">
                <a:solidFill>
                  <a:schemeClr val="accent3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Linx</a:t>
            </a:r>
            <a:r>
              <a:rPr lang="pt-BR" sz="3300" b="1" dirty="0" smtClean="0">
                <a:solidFill>
                  <a:schemeClr val="accent3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pt-BR" sz="3300" b="1" dirty="0" err="1" smtClean="0">
                <a:solidFill>
                  <a:schemeClr val="accent3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Microvix</a:t>
            </a:r>
            <a:r>
              <a:rPr lang="pt-BR" sz="3300" b="1" dirty="0" smtClean="0">
                <a:solidFill>
                  <a:schemeClr val="accent3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 POS</a:t>
            </a:r>
            <a:endParaRPr lang="pt-BR" sz="3300" b="1" dirty="0">
              <a:solidFill>
                <a:schemeClr val="accent3"/>
              </a:solidFill>
              <a:latin typeface="Dosis" panose="02010503020202060003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Retângulo 9"/>
          <p:cNvSpPr/>
          <p:nvPr/>
        </p:nvSpPr>
        <p:spPr>
          <a:xfrm>
            <a:off x="692710" y="1581511"/>
            <a:ext cx="723911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 smtClean="0">
                <a:latin typeface="Dosis" panose="02010503020202060003" pitchFamily="2" charset="0"/>
              </a:rPr>
              <a:t>A instalação do </a:t>
            </a:r>
            <a:r>
              <a:rPr lang="pt-BR" dirty="0" err="1" smtClean="0">
                <a:latin typeface="Dosis" panose="02010503020202060003" pitchFamily="2" charset="0"/>
              </a:rPr>
              <a:t>Linx</a:t>
            </a:r>
            <a:r>
              <a:rPr lang="pt-BR" dirty="0" smtClean="0">
                <a:latin typeface="Dosis" panose="02010503020202060003" pitchFamily="2" charset="0"/>
              </a:rPr>
              <a:t> </a:t>
            </a:r>
            <a:r>
              <a:rPr lang="pt-BR" dirty="0" err="1" smtClean="0">
                <a:latin typeface="Dosis" panose="02010503020202060003" pitchFamily="2" charset="0"/>
              </a:rPr>
              <a:t>Microvix</a:t>
            </a:r>
            <a:r>
              <a:rPr lang="pt-BR" dirty="0" smtClean="0">
                <a:latin typeface="Dosis" panose="02010503020202060003" pitchFamily="2" charset="0"/>
              </a:rPr>
              <a:t> POS pode ser feita através do ERP </a:t>
            </a:r>
            <a:r>
              <a:rPr lang="pt-BR" dirty="0" err="1" smtClean="0">
                <a:latin typeface="Dosis" panose="02010503020202060003" pitchFamily="2" charset="0"/>
              </a:rPr>
              <a:t>Microvix</a:t>
            </a:r>
            <a:r>
              <a:rPr lang="pt-BR" dirty="0" smtClean="0">
                <a:latin typeface="Dosis" panose="02010503020202060003" pitchFamily="2" charset="0"/>
              </a:rPr>
              <a:t>:</a:t>
            </a:r>
          </a:p>
          <a:p>
            <a:endParaRPr lang="pt-BR" dirty="0">
              <a:latin typeface="Dosis" panose="02010503020202060003" pitchFamily="2" charset="0"/>
            </a:endParaRPr>
          </a:p>
        </p:txBody>
      </p:sp>
      <p:grpSp>
        <p:nvGrpSpPr>
          <p:cNvPr id="11" name="Grupo 10"/>
          <p:cNvGrpSpPr/>
          <p:nvPr/>
        </p:nvGrpSpPr>
        <p:grpSpPr>
          <a:xfrm>
            <a:off x="422996" y="4416754"/>
            <a:ext cx="8339457" cy="102618"/>
            <a:chOff x="649795" y="4051229"/>
            <a:chExt cx="5370250" cy="72000"/>
          </a:xfrm>
        </p:grpSpPr>
        <p:cxnSp>
          <p:nvCxnSpPr>
            <p:cNvPr id="12" name="Conector reto 11"/>
            <p:cNvCxnSpPr/>
            <p:nvPr/>
          </p:nvCxnSpPr>
          <p:spPr>
            <a:xfrm>
              <a:off x="649795" y="4084828"/>
              <a:ext cx="5235616" cy="0"/>
            </a:xfrm>
            <a:prstGeom prst="line">
              <a:avLst/>
            </a:prstGeom>
            <a:ln w="3175">
              <a:solidFill>
                <a:srgbClr val="FFC00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Elipse 12"/>
            <p:cNvSpPr/>
            <p:nvPr/>
          </p:nvSpPr>
          <p:spPr>
            <a:xfrm>
              <a:off x="5948045" y="4051229"/>
              <a:ext cx="72000" cy="72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>
                <a:solidFill>
                  <a:schemeClr val="bg2">
                    <a:lumMod val="75000"/>
                  </a:schemeClr>
                </a:solidFill>
                <a:latin typeface="Dosis" panose="02010503020202060003" pitchFamily="2" charset="0"/>
              </a:endParaRPr>
            </a:p>
          </p:txBody>
        </p:sp>
      </p:grpSp>
      <p:pic>
        <p:nvPicPr>
          <p:cNvPr id="6" name="Imagem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8595" y="2512155"/>
            <a:ext cx="5293878" cy="151891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2" name="Imagem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56404" y="2824621"/>
            <a:ext cx="942975" cy="94297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8837256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765072" y="269513"/>
            <a:ext cx="6187651" cy="62910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3300" b="1" dirty="0" smtClean="0">
                <a:solidFill>
                  <a:schemeClr val="accent3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Atualização do </a:t>
            </a:r>
            <a:r>
              <a:rPr lang="pt-BR" sz="3300" b="1" dirty="0" err="1" smtClean="0">
                <a:solidFill>
                  <a:schemeClr val="accent3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Linx</a:t>
            </a:r>
            <a:r>
              <a:rPr lang="pt-BR" sz="3300" b="1" dirty="0" smtClean="0">
                <a:solidFill>
                  <a:schemeClr val="accent3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 </a:t>
            </a:r>
            <a:r>
              <a:rPr lang="pt-BR" sz="3300" b="1" dirty="0" err="1" smtClean="0">
                <a:solidFill>
                  <a:schemeClr val="accent3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Microvix</a:t>
            </a:r>
            <a:r>
              <a:rPr lang="pt-BR" sz="3300" b="1" dirty="0" smtClean="0">
                <a:solidFill>
                  <a:schemeClr val="accent3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 POS</a:t>
            </a:r>
            <a:endParaRPr lang="pt-BR" sz="3300" b="1" dirty="0">
              <a:solidFill>
                <a:schemeClr val="accent3"/>
              </a:solidFill>
              <a:latin typeface="Dosis" panose="02010503020202060003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10" name="Retângulo 9"/>
          <p:cNvSpPr/>
          <p:nvPr/>
        </p:nvSpPr>
        <p:spPr>
          <a:xfrm>
            <a:off x="765072" y="1122889"/>
            <a:ext cx="723911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 smtClean="0">
                <a:latin typeface="Dosis" panose="02010503020202060003" pitchFamily="2" charset="0"/>
              </a:rPr>
              <a:t>A atualização do </a:t>
            </a:r>
            <a:r>
              <a:rPr lang="pt-BR" dirty="0" err="1" smtClean="0">
                <a:latin typeface="Dosis" panose="02010503020202060003" pitchFamily="2" charset="0"/>
              </a:rPr>
              <a:t>Linx</a:t>
            </a:r>
            <a:r>
              <a:rPr lang="pt-BR" dirty="0" smtClean="0">
                <a:latin typeface="Dosis" panose="02010503020202060003" pitchFamily="2" charset="0"/>
              </a:rPr>
              <a:t> </a:t>
            </a:r>
            <a:r>
              <a:rPr lang="pt-BR" dirty="0" err="1" smtClean="0">
                <a:latin typeface="Dosis" panose="02010503020202060003" pitchFamily="2" charset="0"/>
              </a:rPr>
              <a:t>Microvix</a:t>
            </a:r>
            <a:r>
              <a:rPr lang="pt-BR" dirty="0" smtClean="0">
                <a:latin typeface="Dosis" panose="02010503020202060003" pitchFamily="2" charset="0"/>
              </a:rPr>
              <a:t> POS pode ser feita através do ERP </a:t>
            </a:r>
            <a:r>
              <a:rPr lang="pt-BR" dirty="0" err="1" smtClean="0">
                <a:latin typeface="Dosis" panose="02010503020202060003" pitchFamily="2" charset="0"/>
              </a:rPr>
              <a:t>Microvix</a:t>
            </a:r>
            <a:r>
              <a:rPr lang="pt-BR" dirty="0" smtClean="0">
                <a:latin typeface="Dosis" panose="02010503020202060003" pitchFamily="2" charset="0"/>
              </a:rPr>
              <a:t>:</a:t>
            </a:r>
          </a:p>
          <a:p>
            <a:endParaRPr lang="pt-BR" dirty="0">
              <a:latin typeface="Dosis" panose="02010503020202060003" pitchFamily="2" charset="0"/>
            </a:endParaRPr>
          </a:p>
        </p:txBody>
      </p:sp>
      <p:grpSp>
        <p:nvGrpSpPr>
          <p:cNvPr id="11" name="Grupo 10"/>
          <p:cNvGrpSpPr/>
          <p:nvPr/>
        </p:nvGrpSpPr>
        <p:grpSpPr>
          <a:xfrm>
            <a:off x="422996" y="4416754"/>
            <a:ext cx="8339457" cy="102618"/>
            <a:chOff x="649795" y="4051229"/>
            <a:chExt cx="5370250" cy="72000"/>
          </a:xfrm>
        </p:grpSpPr>
        <p:cxnSp>
          <p:nvCxnSpPr>
            <p:cNvPr id="12" name="Conector reto 11"/>
            <p:cNvCxnSpPr/>
            <p:nvPr/>
          </p:nvCxnSpPr>
          <p:spPr>
            <a:xfrm>
              <a:off x="649795" y="4084828"/>
              <a:ext cx="5235616" cy="0"/>
            </a:xfrm>
            <a:prstGeom prst="line">
              <a:avLst/>
            </a:prstGeom>
            <a:ln w="3175">
              <a:solidFill>
                <a:srgbClr val="FFC00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Elipse 12"/>
            <p:cNvSpPr/>
            <p:nvPr/>
          </p:nvSpPr>
          <p:spPr>
            <a:xfrm>
              <a:off x="5948045" y="4051229"/>
              <a:ext cx="72000" cy="72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>
                <a:solidFill>
                  <a:schemeClr val="bg2">
                    <a:lumMod val="75000"/>
                  </a:schemeClr>
                </a:solidFill>
                <a:latin typeface="Dosis" panose="02010503020202060003" pitchFamily="2" charset="0"/>
              </a:endParaRPr>
            </a:p>
          </p:txBody>
        </p:sp>
      </p:grpSp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0143" y="1687667"/>
            <a:ext cx="6401347" cy="256770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5194491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765072" y="269513"/>
            <a:ext cx="6187651" cy="62910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3300" b="1" dirty="0" smtClean="0">
                <a:solidFill>
                  <a:schemeClr val="accent3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Principais Incidentes</a:t>
            </a:r>
            <a:endParaRPr lang="pt-BR" sz="3300" b="1" dirty="0">
              <a:solidFill>
                <a:schemeClr val="accent3"/>
              </a:solidFill>
              <a:latin typeface="Dosis" panose="02010503020202060003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11" name="Grupo 10"/>
          <p:cNvGrpSpPr/>
          <p:nvPr/>
        </p:nvGrpSpPr>
        <p:grpSpPr>
          <a:xfrm>
            <a:off x="422996" y="4416754"/>
            <a:ext cx="8339457" cy="102618"/>
            <a:chOff x="649795" y="4051229"/>
            <a:chExt cx="5370250" cy="72000"/>
          </a:xfrm>
        </p:grpSpPr>
        <p:cxnSp>
          <p:nvCxnSpPr>
            <p:cNvPr id="12" name="Conector reto 11"/>
            <p:cNvCxnSpPr/>
            <p:nvPr/>
          </p:nvCxnSpPr>
          <p:spPr>
            <a:xfrm>
              <a:off x="649795" y="4084828"/>
              <a:ext cx="5235616" cy="0"/>
            </a:xfrm>
            <a:prstGeom prst="line">
              <a:avLst/>
            </a:prstGeom>
            <a:ln w="3175">
              <a:solidFill>
                <a:srgbClr val="FFC00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Elipse 12"/>
            <p:cNvSpPr/>
            <p:nvPr/>
          </p:nvSpPr>
          <p:spPr>
            <a:xfrm>
              <a:off x="5948045" y="4051229"/>
              <a:ext cx="72000" cy="72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>
                <a:solidFill>
                  <a:schemeClr val="bg2">
                    <a:lumMod val="75000"/>
                  </a:schemeClr>
                </a:solidFill>
                <a:latin typeface="Dosis" panose="02010503020202060003" pitchFamily="2" charset="0"/>
              </a:endParaRPr>
            </a:p>
          </p:txBody>
        </p:sp>
      </p:grpSp>
      <p:pic>
        <p:nvPicPr>
          <p:cNvPr id="4" name="Imagem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93818" y="1164515"/>
            <a:ext cx="5988739" cy="303422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8171207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765072" y="269513"/>
            <a:ext cx="6187651" cy="62910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3300" b="1" dirty="0" smtClean="0">
                <a:solidFill>
                  <a:schemeClr val="accent3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Principais Incidentes</a:t>
            </a:r>
            <a:endParaRPr lang="pt-BR" sz="3300" b="1" dirty="0">
              <a:solidFill>
                <a:schemeClr val="accent3"/>
              </a:solidFill>
              <a:latin typeface="Dosis" panose="02010503020202060003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11" name="Grupo 10"/>
          <p:cNvGrpSpPr/>
          <p:nvPr/>
        </p:nvGrpSpPr>
        <p:grpSpPr>
          <a:xfrm>
            <a:off x="422996" y="4416754"/>
            <a:ext cx="8339457" cy="102618"/>
            <a:chOff x="649795" y="4051229"/>
            <a:chExt cx="5370250" cy="72000"/>
          </a:xfrm>
        </p:grpSpPr>
        <p:cxnSp>
          <p:nvCxnSpPr>
            <p:cNvPr id="12" name="Conector reto 11"/>
            <p:cNvCxnSpPr/>
            <p:nvPr/>
          </p:nvCxnSpPr>
          <p:spPr>
            <a:xfrm>
              <a:off x="649795" y="4084828"/>
              <a:ext cx="5235616" cy="0"/>
            </a:xfrm>
            <a:prstGeom prst="line">
              <a:avLst/>
            </a:prstGeom>
            <a:ln w="3175">
              <a:solidFill>
                <a:srgbClr val="FFC00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Elipse 12"/>
            <p:cNvSpPr/>
            <p:nvPr/>
          </p:nvSpPr>
          <p:spPr>
            <a:xfrm>
              <a:off x="5948045" y="4051229"/>
              <a:ext cx="72000" cy="72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>
                <a:solidFill>
                  <a:schemeClr val="bg2">
                    <a:lumMod val="75000"/>
                  </a:schemeClr>
                </a:solidFill>
                <a:latin typeface="Dosis" panose="02010503020202060003" pitchFamily="2" charset="0"/>
              </a:endParaRPr>
            </a:p>
          </p:txBody>
        </p:sp>
      </p:grpSp>
      <p:pic>
        <p:nvPicPr>
          <p:cNvPr id="2" name="Imagem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65" b="5580"/>
          <a:stretch/>
        </p:blipFill>
        <p:spPr>
          <a:xfrm>
            <a:off x="1954657" y="1223585"/>
            <a:ext cx="5380277" cy="302492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772534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765072" y="269513"/>
            <a:ext cx="6187651" cy="62910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3300" b="1" dirty="0" smtClean="0">
                <a:solidFill>
                  <a:schemeClr val="accent3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Principais Incidentes</a:t>
            </a:r>
            <a:endParaRPr lang="pt-BR" sz="3300" b="1" dirty="0">
              <a:solidFill>
                <a:schemeClr val="accent3"/>
              </a:solidFill>
              <a:latin typeface="Dosis" panose="02010503020202060003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11" name="Grupo 10"/>
          <p:cNvGrpSpPr/>
          <p:nvPr/>
        </p:nvGrpSpPr>
        <p:grpSpPr>
          <a:xfrm>
            <a:off x="422996" y="4416754"/>
            <a:ext cx="8339457" cy="102618"/>
            <a:chOff x="649795" y="4051229"/>
            <a:chExt cx="5370250" cy="72000"/>
          </a:xfrm>
        </p:grpSpPr>
        <p:cxnSp>
          <p:nvCxnSpPr>
            <p:cNvPr id="12" name="Conector reto 11"/>
            <p:cNvCxnSpPr/>
            <p:nvPr/>
          </p:nvCxnSpPr>
          <p:spPr>
            <a:xfrm>
              <a:off x="649795" y="4084828"/>
              <a:ext cx="5235616" cy="0"/>
            </a:xfrm>
            <a:prstGeom prst="line">
              <a:avLst/>
            </a:prstGeom>
            <a:ln w="3175">
              <a:solidFill>
                <a:srgbClr val="FFC00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Elipse 12"/>
            <p:cNvSpPr/>
            <p:nvPr/>
          </p:nvSpPr>
          <p:spPr>
            <a:xfrm>
              <a:off x="5948045" y="4051229"/>
              <a:ext cx="72000" cy="72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>
                <a:solidFill>
                  <a:schemeClr val="bg2">
                    <a:lumMod val="75000"/>
                  </a:schemeClr>
                </a:solidFill>
                <a:latin typeface="Dosis" panose="02010503020202060003" pitchFamily="2" charset="0"/>
              </a:endParaRPr>
            </a:p>
          </p:txBody>
        </p:sp>
      </p:grp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0388" y="1280043"/>
            <a:ext cx="6055776" cy="290139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9643726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765072" y="269513"/>
            <a:ext cx="6187651" cy="62910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3300" b="1" dirty="0" smtClean="0">
                <a:solidFill>
                  <a:schemeClr val="accent3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Principais Incidentes</a:t>
            </a:r>
            <a:endParaRPr lang="pt-BR" sz="3300" b="1" dirty="0">
              <a:solidFill>
                <a:schemeClr val="accent3"/>
              </a:solidFill>
              <a:latin typeface="Dosis" panose="02010503020202060003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11" name="Grupo 10"/>
          <p:cNvGrpSpPr/>
          <p:nvPr/>
        </p:nvGrpSpPr>
        <p:grpSpPr>
          <a:xfrm>
            <a:off x="422996" y="4416754"/>
            <a:ext cx="8339457" cy="102618"/>
            <a:chOff x="649795" y="4051229"/>
            <a:chExt cx="5370250" cy="72000"/>
          </a:xfrm>
        </p:grpSpPr>
        <p:cxnSp>
          <p:nvCxnSpPr>
            <p:cNvPr id="12" name="Conector reto 11"/>
            <p:cNvCxnSpPr/>
            <p:nvPr/>
          </p:nvCxnSpPr>
          <p:spPr>
            <a:xfrm>
              <a:off x="649795" y="4084828"/>
              <a:ext cx="5235616" cy="0"/>
            </a:xfrm>
            <a:prstGeom prst="line">
              <a:avLst/>
            </a:prstGeom>
            <a:ln w="3175">
              <a:solidFill>
                <a:srgbClr val="FFC00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Elipse 12"/>
            <p:cNvSpPr/>
            <p:nvPr/>
          </p:nvSpPr>
          <p:spPr>
            <a:xfrm>
              <a:off x="5948045" y="4051229"/>
              <a:ext cx="72000" cy="72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>
                <a:solidFill>
                  <a:schemeClr val="bg2">
                    <a:lumMod val="75000"/>
                  </a:schemeClr>
                </a:solidFill>
                <a:latin typeface="Dosis" panose="02010503020202060003" pitchFamily="2" charset="0"/>
              </a:endParaRPr>
            </a:p>
          </p:txBody>
        </p:sp>
      </p:grpSp>
      <p:pic>
        <p:nvPicPr>
          <p:cNvPr id="3" name="Imagem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80672" y="1159810"/>
            <a:ext cx="3904406" cy="309384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Imagem 3"/>
          <p:cNvPicPr>
            <a:picLocks noChangeAspect="1"/>
          </p:cNvPicPr>
          <p:nvPr/>
        </p:nvPicPr>
        <p:blipFill rotWithShape="1">
          <a:blip r:embed="rId3"/>
          <a:srcRect l="2840" t="-821" r="-1"/>
          <a:stretch/>
        </p:blipFill>
        <p:spPr>
          <a:xfrm>
            <a:off x="1309105" y="1769967"/>
            <a:ext cx="2480201" cy="244881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9" name="Retângulo 8"/>
          <p:cNvSpPr/>
          <p:nvPr/>
        </p:nvSpPr>
        <p:spPr>
          <a:xfrm>
            <a:off x="547984" y="1172036"/>
            <a:ext cx="723911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600" dirty="0" smtClean="0">
                <a:latin typeface="Dosis" panose="02010503020202060003" pitchFamily="2" charset="0"/>
              </a:rPr>
              <a:t>Ao clicar no ícone do POS, não é aberto o programa</a:t>
            </a:r>
          </a:p>
          <a:p>
            <a:endParaRPr lang="pt-BR" sz="1600" dirty="0">
              <a:latin typeface="Dosis" panose="02010503020202060003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529200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9"/>
          <p:cNvSpPr/>
          <p:nvPr/>
        </p:nvSpPr>
        <p:spPr>
          <a:xfrm>
            <a:off x="765072" y="1378132"/>
            <a:ext cx="723911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200" dirty="0">
                <a:latin typeface="Dosis" panose="02010503020202060003" pitchFamily="2" charset="0"/>
              </a:rPr>
              <a:t>Caso tenha reinstalado o POS ou um novo caixa, deve ser verificado a </a:t>
            </a:r>
            <a:r>
              <a:rPr lang="pt-BR" sz="1200" dirty="0" smtClean="0">
                <a:latin typeface="Dosis" panose="02010503020202060003" pitchFamily="2" charset="0"/>
              </a:rPr>
              <a:t>estação em que o caixa será vinculado.</a:t>
            </a:r>
            <a:endParaRPr lang="pt-BR" sz="1200" dirty="0">
              <a:latin typeface="Dosis" panose="02010503020202060003" pitchFamily="2" charset="0"/>
            </a:endParaRPr>
          </a:p>
        </p:txBody>
      </p:sp>
      <p:grpSp>
        <p:nvGrpSpPr>
          <p:cNvPr id="11" name="Grupo 10"/>
          <p:cNvGrpSpPr/>
          <p:nvPr/>
        </p:nvGrpSpPr>
        <p:grpSpPr>
          <a:xfrm>
            <a:off x="422996" y="4416754"/>
            <a:ext cx="8339457" cy="102618"/>
            <a:chOff x="649795" y="4051229"/>
            <a:chExt cx="5370250" cy="72000"/>
          </a:xfrm>
        </p:grpSpPr>
        <p:cxnSp>
          <p:nvCxnSpPr>
            <p:cNvPr id="12" name="Conector reto 11"/>
            <p:cNvCxnSpPr/>
            <p:nvPr/>
          </p:nvCxnSpPr>
          <p:spPr>
            <a:xfrm>
              <a:off x="649795" y="4084828"/>
              <a:ext cx="5235616" cy="0"/>
            </a:xfrm>
            <a:prstGeom prst="line">
              <a:avLst/>
            </a:prstGeom>
            <a:ln w="3175">
              <a:solidFill>
                <a:srgbClr val="FFC00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Elipse 12"/>
            <p:cNvSpPr/>
            <p:nvPr/>
          </p:nvSpPr>
          <p:spPr>
            <a:xfrm>
              <a:off x="5948045" y="4051229"/>
              <a:ext cx="72000" cy="72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>
                <a:solidFill>
                  <a:schemeClr val="bg2">
                    <a:lumMod val="75000"/>
                  </a:schemeClr>
                </a:solidFill>
                <a:latin typeface="Dosis" panose="02010503020202060003" pitchFamily="2" charset="0"/>
              </a:endParaRPr>
            </a:p>
          </p:txBody>
        </p:sp>
      </p:grpSp>
      <p:pic>
        <p:nvPicPr>
          <p:cNvPr id="8194" name="Picture 2" descr="https://share.linx.com.br/download/attachments/8015383/worddav6c92db51241cd74223c296fc57d2e1c2.png?version=1&amp;modificationDate=1491918849617&amp;api=v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8041" y="2094391"/>
            <a:ext cx="5391150" cy="157162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ítulo 1"/>
          <p:cNvSpPr txBox="1">
            <a:spLocks/>
          </p:cNvSpPr>
          <p:nvPr/>
        </p:nvSpPr>
        <p:spPr>
          <a:xfrm>
            <a:off x="765072" y="269513"/>
            <a:ext cx="6187651" cy="62910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3300" b="1" dirty="0" smtClean="0">
                <a:solidFill>
                  <a:schemeClr val="accent3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Principais Incidentes</a:t>
            </a:r>
            <a:endParaRPr lang="pt-BR" sz="3300" b="1" dirty="0">
              <a:solidFill>
                <a:schemeClr val="accent3"/>
              </a:solidFill>
              <a:latin typeface="Dosis" panose="02010503020202060003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304927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9"/>
          <p:cNvSpPr/>
          <p:nvPr/>
        </p:nvSpPr>
        <p:spPr>
          <a:xfrm>
            <a:off x="765072" y="1004479"/>
            <a:ext cx="7239113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200" dirty="0" smtClean="0">
                <a:latin typeface="Dosis" panose="02010503020202060003" pitchFamily="2" charset="0"/>
              </a:rPr>
              <a:t>Acesse  </a:t>
            </a:r>
            <a:r>
              <a:rPr lang="pt-BR" sz="1200" dirty="0">
                <a:latin typeface="Dosis" panose="02010503020202060003" pitchFamily="2" charset="0"/>
              </a:rPr>
              <a:t>Empresa &gt; Parâmetros Globais &gt; POS &gt; Gerais &gt; Estações POS.</a:t>
            </a:r>
          </a:p>
          <a:p>
            <a:endParaRPr lang="pt-BR" sz="1200" dirty="0">
              <a:latin typeface="Dosis" panose="02010503020202060003" pitchFamily="2" charset="0"/>
            </a:endParaRPr>
          </a:p>
          <a:p>
            <a:r>
              <a:rPr lang="pt-BR" sz="1200" dirty="0" smtClean="0">
                <a:latin typeface="Dosis" panose="02010503020202060003" pitchFamily="2" charset="0"/>
              </a:rPr>
              <a:t>Identifique </a:t>
            </a:r>
            <a:r>
              <a:rPr lang="pt-BR" sz="1200" dirty="0">
                <a:latin typeface="Dosis" panose="02010503020202060003" pitchFamily="2" charset="0"/>
              </a:rPr>
              <a:t>a estação que seu caixa está vinculado e clique no link do monitor e do </a:t>
            </a:r>
            <a:r>
              <a:rPr lang="pt-BR" sz="1200" dirty="0" smtClean="0">
                <a:latin typeface="Dosis" panose="02010503020202060003" pitchFamily="2" charset="0"/>
              </a:rPr>
              <a:t>pincel. Assim o sistema irá se desvincular do POS antigo que foi reinstalado e estará livre para um novo vínculo.</a:t>
            </a:r>
            <a:endParaRPr lang="pt-BR" sz="1200" dirty="0">
              <a:latin typeface="Dosis" panose="02010503020202060003" pitchFamily="2" charset="0"/>
            </a:endParaRPr>
          </a:p>
        </p:txBody>
      </p:sp>
      <p:grpSp>
        <p:nvGrpSpPr>
          <p:cNvPr id="11" name="Grupo 10"/>
          <p:cNvGrpSpPr/>
          <p:nvPr/>
        </p:nvGrpSpPr>
        <p:grpSpPr>
          <a:xfrm>
            <a:off x="422996" y="4416754"/>
            <a:ext cx="8339457" cy="102618"/>
            <a:chOff x="649795" y="4051229"/>
            <a:chExt cx="5370250" cy="72000"/>
          </a:xfrm>
        </p:grpSpPr>
        <p:cxnSp>
          <p:nvCxnSpPr>
            <p:cNvPr id="12" name="Conector reto 11"/>
            <p:cNvCxnSpPr/>
            <p:nvPr/>
          </p:nvCxnSpPr>
          <p:spPr>
            <a:xfrm>
              <a:off x="649795" y="4084828"/>
              <a:ext cx="5235616" cy="0"/>
            </a:xfrm>
            <a:prstGeom prst="line">
              <a:avLst/>
            </a:prstGeom>
            <a:ln w="3175">
              <a:solidFill>
                <a:srgbClr val="FFC00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Elipse 12"/>
            <p:cNvSpPr/>
            <p:nvPr/>
          </p:nvSpPr>
          <p:spPr>
            <a:xfrm>
              <a:off x="5948045" y="4051229"/>
              <a:ext cx="72000" cy="72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>
                <a:solidFill>
                  <a:schemeClr val="bg2">
                    <a:lumMod val="75000"/>
                  </a:schemeClr>
                </a:solidFill>
                <a:latin typeface="Dosis" panose="02010503020202060003" pitchFamily="2" charset="0"/>
              </a:endParaRPr>
            </a:p>
          </p:txBody>
        </p:sp>
      </p:grpSp>
      <p:pic>
        <p:nvPicPr>
          <p:cNvPr id="7172" name="Picture 4" descr="https://share.linx.com.br/download/attachments/8015383/worddavff905a02a0418d95ed3f5638a58d7da9.png?version=1&amp;modificationDate=1491918849067&amp;api=v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132" y="2034314"/>
            <a:ext cx="7242837" cy="234989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ítulo 1"/>
          <p:cNvSpPr txBox="1">
            <a:spLocks/>
          </p:cNvSpPr>
          <p:nvPr/>
        </p:nvSpPr>
        <p:spPr>
          <a:xfrm>
            <a:off x="765072" y="269513"/>
            <a:ext cx="6187651" cy="62910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3300" b="1" dirty="0" smtClean="0">
                <a:solidFill>
                  <a:schemeClr val="accent3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Principais Incidentes</a:t>
            </a:r>
            <a:endParaRPr lang="pt-BR" sz="3300" b="1" dirty="0">
              <a:solidFill>
                <a:schemeClr val="accent3"/>
              </a:solidFill>
              <a:latin typeface="Dosis" panose="02010503020202060003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00001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9"/>
          <p:cNvSpPr/>
          <p:nvPr/>
        </p:nvSpPr>
        <p:spPr>
          <a:xfrm>
            <a:off x="626927" y="1273769"/>
            <a:ext cx="2326781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pt-BR" sz="1200" dirty="0" smtClean="0">
                <a:latin typeface="Dosis" panose="02010503020202060003" pitchFamily="2" charset="0"/>
              </a:rPr>
              <a:t>Verificar conexão da internet.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endParaRPr lang="pt-BR" sz="1200" dirty="0">
              <a:latin typeface="Dosis" panose="02010503020202060003" pitchFamily="2" charset="0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pt-BR" sz="1200" dirty="0" smtClean="0">
                <a:latin typeface="Dosis" panose="02010503020202060003" pitchFamily="2" charset="0"/>
              </a:rPr>
              <a:t>É importante sempre ter as portas 7000 à 9000 liberadas pois o POS as utiliza para efetuar a sincronização.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endParaRPr lang="pt-BR" sz="1200" dirty="0">
              <a:latin typeface="Dosis" panose="02010503020202060003" pitchFamily="2" charset="0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pt-BR" sz="1200" dirty="0" smtClean="0">
                <a:latin typeface="Dosis" panose="02010503020202060003" pitchFamily="2" charset="0"/>
              </a:rPr>
              <a:t>Em alguns casos, é instalado câmeras de segurança na loja e assim ocupando as portas, impedindo a sincronização do POS</a:t>
            </a:r>
            <a:endParaRPr lang="pt-BR" sz="1200" dirty="0">
              <a:latin typeface="Dosis" panose="02010503020202060003" pitchFamily="2" charset="0"/>
            </a:endParaRPr>
          </a:p>
        </p:txBody>
      </p:sp>
      <p:grpSp>
        <p:nvGrpSpPr>
          <p:cNvPr id="11" name="Grupo 10"/>
          <p:cNvGrpSpPr/>
          <p:nvPr/>
        </p:nvGrpSpPr>
        <p:grpSpPr>
          <a:xfrm>
            <a:off x="422996" y="4416754"/>
            <a:ext cx="8339457" cy="102618"/>
            <a:chOff x="649795" y="4051229"/>
            <a:chExt cx="5370250" cy="72000"/>
          </a:xfrm>
        </p:grpSpPr>
        <p:cxnSp>
          <p:nvCxnSpPr>
            <p:cNvPr id="12" name="Conector reto 11"/>
            <p:cNvCxnSpPr/>
            <p:nvPr/>
          </p:nvCxnSpPr>
          <p:spPr>
            <a:xfrm>
              <a:off x="649795" y="4084828"/>
              <a:ext cx="5235616" cy="0"/>
            </a:xfrm>
            <a:prstGeom prst="line">
              <a:avLst/>
            </a:prstGeom>
            <a:ln w="3175">
              <a:solidFill>
                <a:srgbClr val="FFC00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Elipse 12"/>
            <p:cNvSpPr/>
            <p:nvPr/>
          </p:nvSpPr>
          <p:spPr>
            <a:xfrm>
              <a:off x="5948045" y="4051229"/>
              <a:ext cx="72000" cy="72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>
                <a:solidFill>
                  <a:schemeClr val="bg2">
                    <a:lumMod val="75000"/>
                  </a:schemeClr>
                </a:solidFill>
                <a:latin typeface="Dosis" panose="02010503020202060003" pitchFamily="2" charset="0"/>
              </a:endParaRPr>
            </a:p>
          </p:txBody>
        </p:sp>
      </p:grpSp>
      <p:sp>
        <p:nvSpPr>
          <p:cNvPr id="14" name="Título 1"/>
          <p:cNvSpPr txBox="1">
            <a:spLocks/>
          </p:cNvSpPr>
          <p:nvPr/>
        </p:nvSpPr>
        <p:spPr>
          <a:xfrm>
            <a:off x="765072" y="269513"/>
            <a:ext cx="6187651" cy="62910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3300" b="1" dirty="0" smtClean="0">
                <a:solidFill>
                  <a:schemeClr val="accent3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Principais Incidentes</a:t>
            </a:r>
            <a:endParaRPr lang="pt-BR" sz="3300" b="1" dirty="0">
              <a:solidFill>
                <a:schemeClr val="accent3"/>
              </a:solidFill>
              <a:latin typeface="Dosis" panose="02010503020202060003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37545" y="1273769"/>
            <a:ext cx="5413099" cy="299220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920777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tângulo 9"/>
          <p:cNvSpPr/>
          <p:nvPr/>
        </p:nvSpPr>
        <p:spPr>
          <a:xfrm>
            <a:off x="765072" y="1004479"/>
            <a:ext cx="7239113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200" dirty="0" smtClean="0">
                <a:latin typeface="Dosis" panose="02010503020202060003" pitchFamily="2" charset="0"/>
              </a:rPr>
              <a:t>Ao abrir o POS, aparece mensagem “</a:t>
            </a:r>
            <a:r>
              <a:rPr lang="pt-BR" sz="1200" dirty="0" err="1" smtClean="0">
                <a:latin typeface="Dosis" panose="02010503020202060003" pitchFamily="2" charset="0"/>
              </a:rPr>
              <a:t>Microvix</a:t>
            </a:r>
            <a:r>
              <a:rPr lang="pt-BR" sz="1200" dirty="0" smtClean="0">
                <a:latin typeface="Dosis" panose="02010503020202060003" pitchFamily="2" charset="0"/>
              </a:rPr>
              <a:t> POS Parou de Funcionar”.</a:t>
            </a:r>
            <a:endParaRPr lang="pt-BR" sz="1200" dirty="0">
              <a:latin typeface="Dosis" panose="02010503020202060003" pitchFamily="2" charset="0"/>
            </a:endParaRPr>
          </a:p>
        </p:txBody>
      </p:sp>
      <p:grpSp>
        <p:nvGrpSpPr>
          <p:cNvPr id="11" name="Grupo 10"/>
          <p:cNvGrpSpPr/>
          <p:nvPr/>
        </p:nvGrpSpPr>
        <p:grpSpPr>
          <a:xfrm>
            <a:off x="422996" y="4416754"/>
            <a:ext cx="8339457" cy="102618"/>
            <a:chOff x="649795" y="4051229"/>
            <a:chExt cx="5370250" cy="72000"/>
          </a:xfrm>
        </p:grpSpPr>
        <p:cxnSp>
          <p:nvCxnSpPr>
            <p:cNvPr id="12" name="Conector reto 11"/>
            <p:cNvCxnSpPr/>
            <p:nvPr/>
          </p:nvCxnSpPr>
          <p:spPr>
            <a:xfrm>
              <a:off x="649795" y="4084828"/>
              <a:ext cx="5235616" cy="0"/>
            </a:xfrm>
            <a:prstGeom prst="line">
              <a:avLst/>
            </a:prstGeom>
            <a:ln w="3175">
              <a:solidFill>
                <a:srgbClr val="FFC00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Elipse 12"/>
            <p:cNvSpPr/>
            <p:nvPr/>
          </p:nvSpPr>
          <p:spPr>
            <a:xfrm>
              <a:off x="5948045" y="4051229"/>
              <a:ext cx="72000" cy="72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>
                <a:solidFill>
                  <a:schemeClr val="bg2">
                    <a:lumMod val="75000"/>
                  </a:schemeClr>
                </a:solidFill>
                <a:latin typeface="Dosis" panose="02010503020202060003" pitchFamily="2" charset="0"/>
              </a:endParaRPr>
            </a:p>
          </p:txBody>
        </p:sp>
      </p:grpSp>
      <p:pic>
        <p:nvPicPr>
          <p:cNvPr id="2" name="Imagem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6890" y="1572001"/>
            <a:ext cx="4891646" cy="253609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9" name="Título 1"/>
          <p:cNvSpPr txBox="1">
            <a:spLocks/>
          </p:cNvSpPr>
          <p:nvPr/>
        </p:nvSpPr>
        <p:spPr>
          <a:xfrm>
            <a:off x="765072" y="269513"/>
            <a:ext cx="6187651" cy="62910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3300" b="1" dirty="0" smtClean="0">
                <a:solidFill>
                  <a:schemeClr val="accent3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Principais Incidentes</a:t>
            </a:r>
            <a:endParaRPr lang="pt-BR" sz="3300" b="1" dirty="0">
              <a:solidFill>
                <a:schemeClr val="accent3"/>
              </a:solidFill>
              <a:latin typeface="Dosis" panose="02010503020202060003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98972" y="1545689"/>
            <a:ext cx="2733345" cy="256999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413791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 idx="4294967295"/>
          </p:nvPr>
        </p:nvSpPr>
        <p:spPr>
          <a:xfrm>
            <a:off x="778228" y="139079"/>
            <a:ext cx="5319713" cy="629104"/>
          </a:xfrm>
        </p:spPr>
        <p:txBody>
          <a:bodyPr/>
          <a:lstStyle/>
          <a:p>
            <a:r>
              <a:rPr lang="pt-BR" sz="3300" b="1" dirty="0" smtClean="0">
                <a:latin typeface="Dosis" panose="02010303020202060003" pitchFamily="2" charset="0"/>
                <a:ea typeface="Dosis Light" charset="0"/>
                <a:cs typeface="Dosis Light" charset="0"/>
              </a:rPr>
              <a:t>INTRODUÇÃO</a:t>
            </a:r>
            <a:endParaRPr lang="pt-BR" sz="3300" b="1" dirty="0">
              <a:latin typeface="Dosis" panose="02010303020202060003" pitchFamily="2" charset="0"/>
              <a:ea typeface="Dosis Light" charset="0"/>
              <a:cs typeface="Dosis Light" charset="0"/>
            </a:endParaRPr>
          </a:p>
        </p:txBody>
      </p:sp>
      <p:cxnSp>
        <p:nvCxnSpPr>
          <p:cNvPr id="13" name="Conector reto 12"/>
          <p:cNvCxnSpPr/>
          <p:nvPr/>
        </p:nvCxnSpPr>
        <p:spPr>
          <a:xfrm>
            <a:off x="784806" y="1937505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Elipse 13"/>
          <p:cNvSpPr/>
          <p:nvPr/>
        </p:nvSpPr>
        <p:spPr>
          <a:xfrm>
            <a:off x="6990119" y="1924925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cxnSp>
        <p:nvCxnSpPr>
          <p:cNvPr id="16" name="Conector reto 15"/>
          <p:cNvCxnSpPr/>
          <p:nvPr/>
        </p:nvCxnSpPr>
        <p:spPr>
          <a:xfrm>
            <a:off x="778228" y="2554530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Elipse 16"/>
          <p:cNvSpPr/>
          <p:nvPr/>
        </p:nvSpPr>
        <p:spPr>
          <a:xfrm>
            <a:off x="6993267" y="2524330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3" name="CaixaDeTexto 2"/>
          <p:cNvSpPr txBox="1"/>
          <p:nvPr/>
        </p:nvSpPr>
        <p:spPr>
          <a:xfrm>
            <a:off x="784806" y="1493416"/>
            <a:ext cx="26725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pt-BR" dirty="0" smtClean="0">
                <a:latin typeface="Dosis" panose="02010503020202060003" pitchFamily="2" charset="0"/>
              </a:rPr>
              <a:t>Objetivos dessa transmissão</a:t>
            </a:r>
            <a:endParaRPr lang="pt-BR" dirty="0">
              <a:latin typeface="Dosis" panose="02010503020202060003" pitchFamily="2" charset="0"/>
            </a:endParaRPr>
          </a:p>
        </p:txBody>
      </p:sp>
      <p:cxnSp>
        <p:nvCxnSpPr>
          <p:cNvPr id="22" name="Conector reto 21"/>
          <p:cNvCxnSpPr/>
          <p:nvPr/>
        </p:nvCxnSpPr>
        <p:spPr>
          <a:xfrm>
            <a:off x="778228" y="3098680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" name="Elipse 26"/>
          <p:cNvSpPr/>
          <p:nvPr/>
        </p:nvSpPr>
        <p:spPr>
          <a:xfrm>
            <a:off x="6973690" y="3073898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  <p:sp>
        <p:nvSpPr>
          <p:cNvPr id="40" name="CaixaDeTexto 39"/>
          <p:cNvSpPr txBox="1"/>
          <p:nvPr/>
        </p:nvSpPr>
        <p:spPr>
          <a:xfrm>
            <a:off x="784806" y="2063439"/>
            <a:ext cx="4301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latin typeface="Dosis" panose="02010503020202060003" pitchFamily="2" charset="0"/>
              </a:rPr>
              <a:t>Conceitos</a:t>
            </a:r>
            <a:endParaRPr lang="pt-BR" dirty="0">
              <a:latin typeface="Dosis" panose="02010503020202060003" pitchFamily="2" charset="0"/>
            </a:endParaRPr>
          </a:p>
        </p:txBody>
      </p:sp>
      <p:sp>
        <p:nvSpPr>
          <p:cNvPr id="42" name="CaixaDeTexto 41"/>
          <p:cNvSpPr txBox="1"/>
          <p:nvPr/>
        </p:nvSpPr>
        <p:spPr>
          <a:xfrm>
            <a:off x="788336" y="2648998"/>
            <a:ext cx="4301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latin typeface="Dosis" panose="02010503020202060003" pitchFamily="2" charset="0"/>
              </a:rPr>
              <a:t>Instalações</a:t>
            </a:r>
            <a:endParaRPr lang="pt-BR" dirty="0">
              <a:latin typeface="Dosis" panose="02010503020202060003" pitchFamily="2" charset="0"/>
            </a:endParaRPr>
          </a:p>
        </p:txBody>
      </p:sp>
      <p:cxnSp>
        <p:nvCxnSpPr>
          <p:cNvPr id="12" name="Conector reto 11"/>
          <p:cNvCxnSpPr/>
          <p:nvPr/>
        </p:nvCxnSpPr>
        <p:spPr>
          <a:xfrm>
            <a:off x="779322" y="3672099"/>
            <a:ext cx="6208256" cy="28121"/>
          </a:xfrm>
          <a:prstGeom prst="line">
            <a:avLst/>
          </a:prstGeom>
          <a:ln w="3175">
            <a:solidFill>
              <a:srgbClr val="FFC000"/>
            </a:solidFill>
            <a:prstDash val="soli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CaixaDeTexto 14"/>
          <p:cNvSpPr txBox="1"/>
          <p:nvPr/>
        </p:nvSpPr>
        <p:spPr>
          <a:xfrm>
            <a:off x="789430" y="3222417"/>
            <a:ext cx="43011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dirty="0" smtClean="0">
                <a:latin typeface="Dosis" panose="02010503020202060003" pitchFamily="2" charset="0"/>
              </a:rPr>
              <a:t>Dúvidas</a:t>
            </a:r>
            <a:endParaRPr lang="pt-BR" dirty="0">
              <a:latin typeface="Dosis" panose="02010503020202060003" pitchFamily="2" charset="0"/>
            </a:endParaRPr>
          </a:p>
        </p:txBody>
      </p:sp>
      <p:sp>
        <p:nvSpPr>
          <p:cNvPr id="18" name="Elipse 17"/>
          <p:cNvSpPr/>
          <p:nvPr/>
        </p:nvSpPr>
        <p:spPr>
          <a:xfrm>
            <a:off x="6986484" y="3640369"/>
            <a:ext cx="72000" cy="720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t-BR" dirty="0">
              <a:solidFill>
                <a:schemeClr val="bg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67710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ítulo 1"/>
          <p:cNvSpPr txBox="1">
            <a:spLocks/>
          </p:cNvSpPr>
          <p:nvPr/>
        </p:nvSpPr>
        <p:spPr>
          <a:xfrm>
            <a:off x="778228" y="361723"/>
            <a:ext cx="6187651" cy="62910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4800" b="1" dirty="0" smtClean="0">
                <a:solidFill>
                  <a:schemeClr val="accent3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DÚVIDAS?</a:t>
            </a:r>
            <a:endParaRPr lang="pt-BR" sz="4800" b="1" dirty="0">
              <a:solidFill>
                <a:schemeClr val="accent3"/>
              </a:solidFill>
              <a:latin typeface="Dosis" panose="02010503020202060003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4680" y="1203849"/>
            <a:ext cx="4962077" cy="32831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15984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4994641" y="480339"/>
            <a:ext cx="4059399" cy="1296144"/>
          </a:xfrm>
        </p:spPr>
        <p:txBody>
          <a:bodyPr/>
          <a:lstStyle/>
          <a:p>
            <a:r>
              <a:rPr lang="pt-BR" b="1" dirty="0" smtClean="0">
                <a:latin typeface="Dosis" panose="02010503020202060003" pitchFamily="50" charset="0"/>
              </a:rPr>
              <a:t>Muito obrigado!</a:t>
            </a:r>
            <a:endParaRPr lang="pt-BR" b="1" dirty="0">
              <a:latin typeface="Dosis" panose="02010503020202060003" pitchFamily="50" charset="0"/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8343" y="1862140"/>
            <a:ext cx="1070981" cy="1070981"/>
          </a:xfrm>
          <a:prstGeom prst="rect">
            <a:avLst/>
          </a:prstGeom>
        </p:spPr>
      </p:pic>
      <p:sp>
        <p:nvSpPr>
          <p:cNvPr id="5" name="Título 1"/>
          <p:cNvSpPr txBox="1">
            <a:spLocks/>
          </p:cNvSpPr>
          <p:nvPr/>
        </p:nvSpPr>
        <p:spPr>
          <a:xfrm>
            <a:off x="4926831" y="3500481"/>
            <a:ext cx="4179069" cy="645297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sz="4400" kern="1200" baseline="0">
                <a:solidFill>
                  <a:schemeClr val="bg2"/>
                </a:solidFill>
                <a:latin typeface="Dosis ExtraLight"/>
                <a:ea typeface="+mj-ea"/>
                <a:cs typeface="Dosis ExtraLight"/>
              </a:defRPr>
            </a:lvl1pPr>
          </a:lstStyle>
          <a:p>
            <a:r>
              <a:rPr lang="pt-BR" sz="2800" b="1" dirty="0" smtClean="0">
                <a:latin typeface="Dosis" panose="02010503020202060003" pitchFamily="50" charset="0"/>
              </a:rPr>
              <a:t>Pedro Henrique de Oliveira</a:t>
            </a:r>
          </a:p>
          <a:p>
            <a:endParaRPr lang="pt-BR" sz="2800" b="1" dirty="0">
              <a:latin typeface="Dosis" panose="02010503020202060003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31130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765072" y="407656"/>
            <a:ext cx="6187651" cy="62910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3300" b="1" dirty="0" smtClean="0">
                <a:solidFill>
                  <a:schemeClr val="accent3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O que é SQL?</a:t>
            </a:r>
            <a:endParaRPr lang="pt-BR" sz="3300" b="1" dirty="0">
              <a:solidFill>
                <a:schemeClr val="accent3"/>
              </a:solidFill>
              <a:latin typeface="Dosis" panose="02010503020202060003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2" name="Retângulo 1"/>
          <p:cNvSpPr/>
          <p:nvPr/>
        </p:nvSpPr>
        <p:spPr>
          <a:xfrm>
            <a:off x="765073" y="1583455"/>
            <a:ext cx="487921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dirty="0">
                <a:latin typeface="Dosis" panose="02010503020202060003" pitchFamily="2" charset="0"/>
              </a:rPr>
              <a:t>O Microsoft SQL Server é um sistema gerenciador de Banco de dados </a:t>
            </a:r>
            <a:r>
              <a:rPr lang="pt-BR" dirty="0" smtClean="0">
                <a:latin typeface="Dosis" panose="02010503020202060003" pitchFamily="2" charset="0"/>
              </a:rPr>
              <a:t>desenvolvido pela Microsoft.</a:t>
            </a:r>
          </a:p>
          <a:p>
            <a:endParaRPr lang="pt-BR" dirty="0">
              <a:latin typeface="Dosis" panose="02010503020202060003" pitchFamily="2" charset="0"/>
            </a:endParaRPr>
          </a:p>
          <a:p>
            <a:r>
              <a:rPr lang="pt-BR" dirty="0" smtClean="0">
                <a:latin typeface="Dosis" panose="02010503020202060003" pitchFamily="2" charset="0"/>
              </a:rPr>
              <a:t>Sua principal </a:t>
            </a:r>
            <a:r>
              <a:rPr lang="pt-BR" dirty="0">
                <a:latin typeface="Dosis" panose="02010503020202060003" pitchFamily="2" charset="0"/>
              </a:rPr>
              <a:t>função é a de armazenar e recuperar dados solicitados por outras aplicações de software, seja aqueles no mesmo computador ou aqueles em execução em outro computador através de </a:t>
            </a:r>
            <a:r>
              <a:rPr lang="pt-BR" dirty="0" smtClean="0">
                <a:latin typeface="Dosis" panose="02010503020202060003" pitchFamily="2" charset="0"/>
              </a:rPr>
              <a:t>uma rede.</a:t>
            </a:r>
            <a:endParaRPr lang="pt-BR" dirty="0">
              <a:latin typeface="Dosis" panose="02010503020202060003" pitchFamily="2" charset="0"/>
            </a:endParaRPr>
          </a:p>
        </p:txBody>
      </p:sp>
      <p:pic>
        <p:nvPicPr>
          <p:cNvPr id="6146" name="Picture 2" descr="Resultado de imagem para microsoft sql serv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9684" y="1706368"/>
            <a:ext cx="3056964" cy="1834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upo 7"/>
          <p:cNvGrpSpPr/>
          <p:nvPr/>
        </p:nvGrpSpPr>
        <p:grpSpPr>
          <a:xfrm>
            <a:off x="482202" y="4403598"/>
            <a:ext cx="8339457" cy="102618"/>
            <a:chOff x="649795" y="4051229"/>
            <a:chExt cx="5370250" cy="72000"/>
          </a:xfrm>
        </p:grpSpPr>
        <p:cxnSp>
          <p:nvCxnSpPr>
            <p:cNvPr id="9" name="Conector reto 8"/>
            <p:cNvCxnSpPr/>
            <p:nvPr/>
          </p:nvCxnSpPr>
          <p:spPr>
            <a:xfrm>
              <a:off x="649795" y="4084828"/>
              <a:ext cx="5235616" cy="0"/>
            </a:xfrm>
            <a:prstGeom prst="line">
              <a:avLst/>
            </a:prstGeom>
            <a:ln w="3175">
              <a:solidFill>
                <a:srgbClr val="FFC00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Elipse 9"/>
            <p:cNvSpPr/>
            <p:nvPr/>
          </p:nvSpPr>
          <p:spPr>
            <a:xfrm>
              <a:off x="5948045" y="4051229"/>
              <a:ext cx="72000" cy="72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>
                <a:solidFill>
                  <a:schemeClr val="bg2">
                    <a:lumMod val="75000"/>
                  </a:schemeClr>
                </a:solidFill>
                <a:latin typeface="Dosis" panose="02010503020202060003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676115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765072" y="407656"/>
            <a:ext cx="6187651" cy="62910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3300" b="1" dirty="0" smtClean="0">
                <a:solidFill>
                  <a:schemeClr val="accent3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Instalação do SQL</a:t>
            </a:r>
            <a:endParaRPr lang="pt-BR" sz="3300" b="1" dirty="0">
              <a:solidFill>
                <a:schemeClr val="accent3"/>
              </a:solidFill>
              <a:latin typeface="Dosis" panose="02010503020202060003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grpSp>
        <p:nvGrpSpPr>
          <p:cNvPr id="16" name="Grupo 15"/>
          <p:cNvGrpSpPr/>
          <p:nvPr/>
        </p:nvGrpSpPr>
        <p:grpSpPr>
          <a:xfrm>
            <a:off x="659818" y="4410176"/>
            <a:ext cx="8339457" cy="102618"/>
            <a:chOff x="649795" y="4051229"/>
            <a:chExt cx="5370250" cy="72000"/>
          </a:xfrm>
        </p:grpSpPr>
        <p:cxnSp>
          <p:nvCxnSpPr>
            <p:cNvPr id="17" name="Conector reto 16"/>
            <p:cNvCxnSpPr/>
            <p:nvPr/>
          </p:nvCxnSpPr>
          <p:spPr>
            <a:xfrm>
              <a:off x="649795" y="4084828"/>
              <a:ext cx="5235616" cy="0"/>
            </a:xfrm>
            <a:prstGeom prst="line">
              <a:avLst/>
            </a:prstGeom>
            <a:ln w="3175">
              <a:solidFill>
                <a:srgbClr val="FFC00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Elipse 17"/>
            <p:cNvSpPr/>
            <p:nvPr/>
          </p:nvSpPr>
          <p:spPr>
            <a:xfrm>
              <a:off x="5948045" y="4051229"/>
              <a:ext cx="72000" cy="72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>
                <a:solidFill>
                  <a:schemeClr val="bg2">
                    <a:lumMod val="75000"/>
                  </a:schemeClr>
                </a:solidFill>
                <a:latin typeface="Dosis" panose="02010503020202060003" pitchFamily="2" charset="0"/>
              </a:endParaRPr>
            </a:p>
          </p:txBody>
        </p:sp>
      </p:grpSp>
      <p:pic>
        <p:nvPicPr>
          <p:cNvPr id="6146" name="Picture 2" descr="Resultado de imagem para microsoft sql serve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9684" y="1706368"/>
            <a:ext cx="3056964" cy="1834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tângulo 8"/>
          <p:cNvSpPr/>
          <p:nvPr/>
        </p:nvSpPr>
        <p:spPr>
          <a:xfrm>
            <a:off x="659819" y="1461747"/>
            <a:ext cx="487921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400" dirty="0" smtClean="0">
                <a:latin typeface="Dosis" panose="02010503020202060003" pitchFamily="2" charset="0"/>
              </a:rPr>
              <a:t>A instalação do Microsoft SQL Server pode ser encontrada em:</a:t>
            </a:r>
          </a:p>
          <a:p>
            <a:endParaRPr lang="pt-BR" sz="1400" dirty="0">
              <a:latin typeface="Dosis" panose="02010503020202060003" pitchFamily="2" charset="0"/>
            </a:endParaRPr>
          </a:p>
          <a:p>
            <a:r>
              <a:rPr lang="pt-BR" sz="1400" dirty="0" smtClean="0">
                <a:solidFill>
                  <a:schemeClr val="tx2">
                    <a:lumMod val="75000"/>
                  </a:schemeClr>
                </a:solidFill>
                <a:latin typeface="Dosis" panose="02010503020202060003" pitchFamily="2" charset="0"/>
              </a:rPr>
              <a:t>http</a:t>
            </a:r>
            <a:r>
              <a:rPr lang="pt-BR" sz="1400" dirty="0">
                <a:solidFill>
                  <a:schemeClr val="tx2">
                    <a:lumMod val="75000"/>
                  </a:schemeClr>
                </a:solidFill>
                <a:latin typeface="Dosis" panose="02010503020202060003" pitchFamily="2" charset="0"/>
              </a:rPr>
              <a:t>://www.microvixerp.com.br/download/servicos/SQL/</a:t>
            </a:r>
            <a:endParaRPr lang="pt-BR" sz="1400" dirty="0" smtClean="0">
              <a:solidFill>
                <a:schemeClr val="tx2">
                  <a:lumMod val="75000"/>
                </a:schemeClr>
              </a:solidFill>
              <a:latin typeface="Dosis" panose="02010503020202060003" pitchFamily="2" charset="0"/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9819" y="2466261"/>
            <a:ext cx="4978936" cy="1589699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30651624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765072" y="407656"/>
            <a:ext cx="6187651" cy="62910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3300" b="1" dirty="0" smtClean="0">
                <a:solidFill>
                  <a:schemeClr val="accent3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Instalação do SQL</a:t>
            </a:r>
            <a:endParaRPr lang="pt-BR" sz="3300" b="1" dirty="0">
              <a:solidFill>
                <a:schemeClr val="accent3"/>
              </a:solidFill>
              <a:latin typeface="Dosis" panose="02010503020202060003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9" name="Retângulo 8"/>
          <p:cNvSpPr/>
          <p:nvPr/>
        </p:nvSpPr>
        <p:spPr>
          <a:xfrm>
            <a:off x="857998" y="1338645"/>
            <a:ext cx="487921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t-BR" sz="1400" dirty="0" smtClean="0">
                <a:latin typeface="Dosis" panose="02010503020202060003" pitchFamily="2" charset="0"/>
              </a:rPr>
              <a:t>Ou pela página da Microsoft:</a:t>
            </a:r>
          </a:p>
        </p:txBody>
      </p:sp>
      <p:pic>
        <p:nvPicPr>
          <p:cNvPr id="4" name="Imagem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47212" y="2051568"/>
            <a:ext cx="5339470" cy="194042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grpSp>
        <p:nvGrpSpPr>
          <p:cNvPr id="11" name="Grupo 10"/>
          <p:cNvGrpSpPr/>
          <p:nvPr/>
        </p:nvGrpSpPr>
        <p:grpSpPr>
          <a:xfrm>
            <a:off x="659818" y="4410176"/>
            <a:ext cx="8339457" cy="102618"/>
            <a:chOff x="649795" y="4051229"/>
            <a:chExt cx="5370250" cy="72000"/>
          </a:xfrm>
        </p:grpSpPr>
        <p:cxnSp>
          <p:nvCxnSpPr>
            <p:cNvPr id="12" name="Conector reto 11"/>
            <p:cNvCxnSpPr/>
            <p:nvPr/>
          </p:nvCxnSpPr>
          <p:spPr>
            <a:xfrm>
              <a:off x="649795" y="4084828"/>
              <a:ext cx="5235616" cy="0"/>
            </a:xfrm>
            <a:prstGeom prst="line">
              <a:avLst/>
            </a:prstGeom>
            <a:ln w="3175">
              <a:solidFill>
                <a:srgbClr val="FFC00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Elipse 12"/>
            <p:cNvSpPr/>
            <p:nvPr/>
          </p:nvSpPr>
          <p:spPr>
            <a:xfrm>
              <a:off x="5948045" y="4051229"/>
              <a:ext cx="72000" cy="72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>
                <a:solidFill>
                  <a:schemeClr val="bg2">
                    <a:lumMod val="75000"/>
                  </a:schemeClr>
                </a:solidFill>
                <a:latin typeface="Dosis" panose="02010503020202060003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301649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ítulo 1"/>
          <p:cNvSpPr txBox="1">
            <a:spLocks/>
          </p:cNvSpPr>
          <p:nvPr/>
        </p:nvSpPr>
        <p:spPr>
          <a:xfrm>
            <a:off x="765072" y="407656"/>
            <a:ext cx="6990882" cy="62910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3300" b="1" dirty="0" smtClean="0">
                <a:solidFill>
                  <a:schemeClr val="accent3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Desinstalação do SQL</a:t>
            </a:r>
            <a:endParaRPr lang="pt-BR" sz="3300" b="1" dirty="0">
              <a:solidFill>
                <a:schemeClr val="accent3"/>
              </a:solidFill>
              <a:latin typeface="Dosis" panose="02010503020202060003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pic>
        <p:nvPicPr>
          <p:cNvPr id="6146" name="Picture 2" descr="Resultado de imagem para microsoft sql server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9684" y="1706368"/>
            <a:ext cx="3056964" cy="1834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Imagem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47206" y="2061735"/>
            <a:ext cx="3210833" cy="218273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10" name="Retângulo 9"/>
          <p:cNvSpPr/>
          <p:nvPr/>
        </p:nvSpPr>
        <p:spPr>
          <a:xfrm>
            <a:off x="814807" y="1063196"/>
            <a:ext cx="4809739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pt-BR" sz="1600" b="1" dirty="0" smtClean="0">
              <a:latin typeface="Dosis" panose="02010503020202060003" pitchFamily="2" charset="0"/>
              <a:cs typeface="Arial" panose="020B0604020202020204" pitchFamily="34" charset="0"/>
            </a:endParaRPr>
          </a:p>
          <a:p>
            <a:pPr algn="ctr"/>
            <a:r>
              <a:rPr lang="pt-BR" sz="1600" b="1" dirty="0" smtClean="0">
                <a:latin typeface="Dosis" panose="02010503020202060003" pitchFamily="2" charset="0"/>
                <a:cs typeface="Arial" panose="020B0604020202020204" pitchFamily="34" charset="0"/>
              </a:rPr>
              <a:t>1º Passo: </a:t>
            </a:r>
            <a:r>
              <a:rPr lang="pt-BR" sz="1600" dirty="0" smtClean="0">
                <a:latin typeface="Dosis" panose="02010503020202060003" pitchFamily="2" charset="0"/>
                <a:cs typeface="Arial" panose="020B0604020202020204" pitchFamily="34" charset="0"/>
              </a:rPr>
              <a:t>Abra o menu iniciar do Windows e pesquise </a:t>
            </a:r>
            <a:r>
              <a:rPr lang="pt-BR" sz="1600" b="1" dirty="0" smtClean="0">
                <a:latin typeface="Dosis" panose="02010503020202060003" pitchFamily="2" charset="0"/>
                <a:cs typeface="Arial" panose="020B0604020202020204" pitchFamily="34" charset="0"/>
              </a:rPr>
              <a:t>painel de controle </a:t>
            </a:r>
            <a:r>
              <a:rPr lang="pt-BR" sz="1600" dirty="0" smtClean="0">
                <a:latin typeface="Dosis" panose="02010503020202060003" pitchFamily="2" charset="0"/>
                <a:cs typeface="Arial" panose="020B0604020202020204" pitchFamily="34" charset="0"/>
              </a:rPr>
              <a:t>e abra o mesmo</a:t>
            </a:r>
            <a:endParaRPr lang="pt-BR" sz="1600" b="1" dirty="0" smtClean="0">
              <a:latin typeface="Dosis" panose="02010503020202060003" pitchFamily="2" charset="0"/>
              <a:cs typeface="Arial" panose="020B0604020202020204" pitchFamily="34" charset="0"/>
            </a:endParaRPr>
          </a:p>
          <a:p>
            <a:pPr algn="ctr"/>
            <a:endParaRPr lang="pt-BR" sz="1600" dirty="0">
              <a:latin typeface="Dosis" panose="02010503020202060003" pitchFamily="2" charset="0"/>
              <a:cs typeface="Arial" panose="020B0604020202020204" pitchFamily="34" charset="0"/>
            </a:endParaRPr>
          </a:p>
          <a:p>
            <a:pPr algn="ctr"/>
            <a:endParaRPr lang="pt-BR" sz="1600" dirty="0">
              <a:latin typeface="Dosis" panose="02010503020202060003" pitchFamily="2" charset="0"/>
              <a:cs typeface="Arial" panose="020B0604020202020204" pitchFamily="34" charset="0"/>
            </a:endParaRPr>
          </a:p>
        </p:txBody>
      </p:sp>
      <p:grpSp>
        <p:nvGrpSpPr>
          <p:cNvPr id="11" name="Grupo 10"/>
          <p:cNvGrpSpPr/>
          <p:nvPr/>
        </p:nvGrpSpPr>
        <p:grpSpPr>
          <a:xfrm>
            <a:off x="587459" y="4410176"/>
            <a:ext cx="8339457" cy="102618"/>
            <a:chOff x="649795" y="4051229"/>
            <a:chExt cx="5370250" cy="72000"/>
          </a:xfrm>
        </p:grpSpPr>
        <p:cxnSp>
          <p:nvCxnSpPr>
            <p:cNvPr id="12" name="Conector reto 11"/>
            <p:cNvCxnSpPr/>
            <p:nvPr/>
          </p:nvCxnSpPr>
          <p:spPr>
            <a:xfrm>
              <a:off x="649795" y="4084828"/>
              <a:ext cx="5235616" cy="0"/>
            </a:xfrm>
            <a:prstGeom prst="line">
              <a:avLst/>
            </a:prstGeom>
            <a:ln w="3175">
              <a:solidFill>
                <a:srgbClr val="FFC00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Elipse 12"/>
            <p:cNvSpPr/>
            <p:nvPr/>
          </p:nvSpPr>
          <p:spPr>
            <a:xfrm>
              <a:off x="5948045" y="4051229"/>
              <a:ext cx="72000" cy="72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>
                <a:solidFill>
                  <a:schemeClr val="bg2">
                    <a:lumMod val="75000"/>
                  </a:schemeClr>
                </a:solidFill>
                <a:latin typeface="Dosis" panose="02010503020202060003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74382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054" b="17682"/>
          <a:stretch/>
        </p:blipFill>
        <p:spPr>
          <a:xfrm>
            <a:off x="1143002" y="-289819"/>
            <a:ext cx="4200743" cy="4234543"/>
          </a:xfrm>
          <a:prstGeom prst="rect">
            <a:avLst/>
          </a:prstGeom>
        </p:spPr>
      </p:pic>
      <p:sp>
        <p:nvSpPr>
          <p:cNvPr id="7" name="Retângulo 6"/>
          <p:cNvSpPr/>
          <p:nvPr/>
        </p:nvSpPr>
        <p:spPr>
          <a:xfrm>
            <a:off x="1438843" y="659438"/>
            <a:ext cx="631711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pt-BR" sz="1600" b="1" dirty="0" smtClean="0">
              <a:latin typeface="Dosis" panose="02010503020202060003" pitchFamily="2" charset="0"/>
              <a:cs typeface="Arial" panose="020B0604020202020204" pitchFamily="34" charset="0"/>
            </a:endParaRPr>
          </a:p>
          <a:p>
            <a:pPr algn="ctr"/>
            <a:r>
              <a:rPr lang="pt-BR" sz="1600" b="1" dirty="0" smtClean="0">
                <a:latin typeface="Dosis" panose="02010503020202060003" pitchFamily="2" charset="0"/>
                <a:cs typeface="Arial" panose="020B0604020202020204" pitchFamily="34" charset="0"/>
              </a:rPr>
              <a:t>2º Passo: </a:t>
            </a:r>
            <a:r>
              <a:rPr lang="pt-BR" sz="1600" dirty="0" smtClean="0">
                <a:latin typeface="Dosis" panose="02010503020202060003" pitchFamily="2" charset="0"/>
                <a:cs typeface="Arial" panose="020B0604020202020204" pitchFamily="34" charset="0"/>
              </a:rPr>
              <a:t>Com o painel de controle em aberto, veja que terá uma opção ao lado direito </a:t>
            </a:r>
            <a:r>
              <a:rPr lang="pt-BR" sz="1600" b="1" dirty="0" smtClean="0">
                <a:latin typeface="Dosis" panose="02010503020202060003" pitchFamily="2" charset="0"/>
                <a:cs typeface="Arial" panose="020B0604020202020204" pitchFamily="34" charset="0"/>
              </a:rPr>
              <a:t>exibir por:</a:t>
            </a:r>
            <a:r>
              <a:rPr lang="pt-BR" sz="1600" dirty="0" smtClean="0">
                <a:latin typeface="Dosis" panose="02010503020202060003" pitchFamily="2" charset="0"/>
                <a:cs typeface="Arial" panose="020B0604020202020204" pitchFamily="34" charset="0"/>
              </a:rPr>
              <a:t> clique em cima e selecione a opção </a:t>
            </a:r>
            <a:r>
              <a:rPr lang="pt-BR" sz="1600" b="1" dirty="0" smtClean="0">
                <a:latin typeface="Dosis" panose="02010503020202060003" pitchFamily="2" charset="0"/>
                <a:cs typeface="Arial" panose="020B0604020202020204" pitchFamily="34" charset="0"/>
              </a:rPr>
              <a:t>ícones grandes</a:t>
            </a:r>
          </a:p>
          <a:p>
            <a:pPr algn="ctr"/>
            <a:endParaRPr lang="pt-BR" sz="1600" dirty="0" smtClean="0">
              <a:latin typeface="Dosis" panose="02010503020202060003" pitchFamily="2" charset="0"/>
              <a:cs typeface="Arial" panose="020B0604020202020204" pitchFamily="34" charset="0"/>
            </a:endParaRPr>
          </a:p>
          <a:p>
            <a:pPr algn="ctr"/>
            <a:endParaRPr lang="pt-BR" sz="1600" dirty="0">
              <a:latin typeface="Dosis" panose="02010503020202060003" pitchFamily="2" charset="0"/>
              <a:cs typeface="Arial" panose="020B0604020202020204" pitchFamily="34" charset="0"/>
            </a:endParaRPr>
          </a:p>
        </p:txBody>
      </p:sp>
      <p:pic>
        <p:nvPicPr>
          <p:cNvPr id="8" name="Imagem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7625" y="1690321"/>
            <a:ext cx="4428748" cy="274663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grpSp>
        <p:nvGrpSpPr>
          <p:cNvPr id="9" name="Grupo 8"/>
          <p:cNvGrpSpPr/>
          <p:nvPr/>
        </p:nvGrpSpPr>
        <p:grpSpPr>
          <a:xfrm>
            <a:off x="659818" y="4528582"/>
            <a:ext cx="8339457" cy="102618"/>
            <a:chOff x="649795" y="4051229"/>
            <a:chExt cx="5370250" cy="72000"/>
          </a:xfrm>
        </p:grpSpPr>
        <p:cxnSp>
          <p:nvCxnSpPr>
            <p:cNvPr id="10" name="Conector reto 9"/>
            <p:cNvCxnSpPr/>
            <p:nvPr/>
          </p:nvCxnSpPr>
          <p:spPr>
            <a:xfrm>
              <a:off x="649795" y="4084828"/>
              <a:ext cx="5235616" cy="0"/>
            </a:xfrm>
            <a:prstGeom prst="line">
              <a:avLst/>
            </a:prstGeom>
            <a:ln w="3175">
              <a:solidFill>
                <a:srgbClr val="FFC00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Elipse 10"/>
            <p:cNvSpPr/>
            <p:nvPr/>
          </p:nvSpPr>
          <p:spPr>
            <a:xfrm>
              <a:off x="5948045" y="4051229"/>
              <a:ext cx="72000" cy="72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>
                <a:solidFill>
                  <a:schemeClr val="bg2">
                    <a:lumMod val="75000"/>
                  </a:schemeClr>
                </a:solidFill>
                <a:latin typeface="Dosis" panose="02010503020202060003" pitchFamily="2" charset="0"/>
              </a:endParaRPr>
            </a:p>
          </p:txBody>
        </p:sp>
      </p:grpSp>
      <p:sp>
        <p:nvSpPr>
          <p:cNvPr id="12" name="Título 1"/>
          <p:cNvSpPr txBox="1">
            <a:spLocks/>
          </p:cNvSpPr>
          <p:nvPr/>
        </p:nvSpPr>
        <p:spPr>
          <a:xfrm>
            <a:off x="765072" y="117896"/>
            <a:ext cx="6990882" cy="62910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3300" b="1" dirty="0" smtClean="0">
                <a:solidFill>
                  <a:schemeClr val="accent3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Desinstalação do SQL</a:t>
            </a:r>
            <a:endParaRPr lang="pt-BR" sz="3300" b="1" dirty="0">
              <a:solidFill>
                <a:schemeClr val="accent3"/>
              </a:solidFill>
              <a:latin typeface="Dosis" panose="02010503020202060003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55177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054" b="17682"/>
          <a:stretch/>
        </p:blipFill>
        <p:spPr>
          <a:xfrm>
            <a:off x="1143002" y="341708"/>
            <a:ext cx="4200743" cy="4234543"/>
          </a:xfrm>
          <a:prstGeom prst="rect">
            <a:avLst/>
          </a:prstGeom>
        </p:spPr>
      </p:pic>
      <p:sp>
        <p:nvSpPr>
          <p:cNvPr id="7" name="Retângulo 6"/>
          <p:cNvSpPr/>
          <p:nvPr/>
        </p:nvSpPr>
        <p:spPr>
          <a:xfrm>
            <a:off x="1413444" y="513584"/>
            <a:ext cx="6317111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pt-BR" sz="2000" b="1" dirty="0" smtClean="0">
              <a:latin typeface="Dosis" panose="02010503020202060003" pitchFamily="2" charset="0"/>
            </a:endParaRPr>
          </a:p>
          <a:p>
            <a:pPr algn="ctr"/>
            <a:r>
              <a:rPr lang="pt-BR" sz="2000" b="1" dirty="0" smtClean="0">
                <a:latin typeface="Dosis" panose="02010503020202060003" pitchFamily="2" charset="0"/>
              </a:rPr>
              <a:t>3º </a:t>
            </a:r>
            <a:r>
              <a:rPr lang="pt-BR" sz="2000" b="1" dirty="0">
                <a:latin typeface="Dosis" panose="02010503020202060003" pitchFamily="2" charset="0"/>
              </a:rPr>
              <a:t>Passo: </a:t>
            </a:r>
            <a:r>
              <a:rPr lang="pt-BR" sz="2000" dirty="0">
                <a:latin typeface="Dosis" panose="02010503020202060003" pitchFamily="2" charset="0"/>
              </a:rPr>
              <a:t>Abra a opção</a:t>
            </a:r>
            <a:r>
              <a:rPr lang="pt-BR" sz="2000" b="1" dirty="0">
                <a:latin typeface="Dosis" panose="02010503020202060003" pitchFamily="2" charset="0"/>
              </a:rPr>
              <a:t> </a:t>
            </a:r>
            <a:r>
              <a:rPr lang="pt-BR" sz="2000" b="1" dirty="0" smtClean="0">
                <a:latin typeface="Dosis" panose="02010503020202060003" pitchFamily="2" charset="0"/>
              </a:rPr>
              <a:t>programas e recursos</a:t>
            </a:r>
          </a:p>
          <a:p>
            <a:pPr algn="ctr"/>
            <a:endParaRPr lang="pt-BR" sz="2000" b="1" dirty="0">
              <a:latin typeface="Dosis" panose="02010503020202060003" pitchFamily="2" charset="0"/>
            </a:endParaRPr>
          </a:p>
          <a:p>
            <a:pPr algn="ctr"/>
            <a:endParaRPr lang="pt-BR" sz="2000" b="1" dirty="0" smtClean="0">
              <a:latin typeface="Dosis" panose="02010503020202060003" pitchFamily="2" charset="0"/>
            </a:endParaRPr>
          </a:p>
          <a:p>
            <a:pPr algn="ctr"/>
            <a:endParaRPr lang="pt-BR" sz="2000" b="1" dirty="0">
              <a:latin typeface="Dosis" panose="02010503020202060003" pitchFamily="2" charset="0"/>
            </a:endParaRPr>
          </a:p>
          <a:p>
            <a:pPr algn="ctr"/>
            <a:endParaRPr lang="pt-BR" sz="2000" b="1" dirty="0" smtClean="0">
              <a:latin typeface="Dosis" panose="02010503020202060003" pitchFamily="2" charset="0"/>
            </a:endParaRPr>
          </a:p>
          <a:p>
            <a:pPr algn="ctr"/>
            <a:endParaRPr lang="pt-BR" sz="2000" b="1" dirty="0">
              <a:latin typeface="Dosis" panose="02010503020202060003" pitchFamily="2" charset="0"/>
            </a:endParaRPr>
          </a:p>
          <a:p>
            <a:pPr algn="ctr"/>
            <a:r>
              <a:rPr lang="pt-BR" sz="2000" b="1" dirty="0" smtClean="0">
                <a:latin typeface="Dosis" panose="02010503020202060003" pitchFamily="2" charset="0"/>
              </a:rPr>
              <a:t>4º Passo: </a:t>
            </a:r>
            <a:r>
              <a:rPr lang="pt-BR" sz="2000" dirty="0" smtClean="0">
                <a:latin typeface="Dosis" panose="02010503020202060003" pitchFamily="2" charset="0"/>
              </a:rPr>
              <a:t>Clique com o botão direito do mouse em cima da opção </a:t>
            </a:r>
            <a:r>
              <a:rPr lang="pt-BR" sz="2000" b="1" dirty="0" smtClean="0">
                <a:latin typeface="Dosis" panose="02010503020202060003" pitchFamily="2" charset="0"/>
              </a:rPr>
              <a:t>Microsoft SQL Server 2014 </a:t>
            </a:r>
            <a:r>
              <a:rPr lang="pt-BR" sz="2000" dirty="0" smtClean="0">
                <a:latin typeface="Dosis" panose="02010503020202060003" pitchFamily="2" charset="0"/>
              </a:rPr>
              <a:t>-&gt; </a:t>
            </a:r>
            <a:r>
              <a:rPr lang="pt-BR" sz="2000" b="1" dirty="0" smtClean="0">
                <a:latin typeface="Dosis" panose="02010503020202060003" pitchFamily="2" charset="0"/>
              </a:rPr>
              <a:t>Clique em desinstalar/alterar</a:t>
            </a:r>
            <a:endParaRPr lang="pt-BR" sz="2000" dirty="0">
              <a:latin typeface="Dosis" panose="02010503020202060003" pitchFamily="2" charset="0"/>
            </a:endParaRPr>
          </a:p>
          <a:p>
            <a:pPr algn="ctr"/>
            <a:endParaRPr lang="pt-BR" sz="2000" dirty="0">
              <a:latin typeface="Dosis" panose="02010503020202060003" pitchFamily="2" charset="0"/>
            </a:endParaRPr>
          </a:p>
        </p:txBody>
      </p:sp>
      <p:pic>
        <p:nvPicPr>
          <p:cNvPr id="3" name="Imagem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76624" y="1398519"/>
            <a:ext cx="2190750" cy="6096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Imagem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48025" y="3673364"/>
            <a:ext cx="2647950" cy="46672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grpSp>
        <p:nvGrpSpPr>
          <p:cNvPr id="8" name="Grupo 7"/>
          <p:cNvGrpSpPr/>
          <p:nvPr/>
        </p:nvGrpSpPr>
        <p:grpSpPr>
          <a:xfrm>
            <a:off x="402270" y="4569375"/>
            <a:ext cx="8339457" cy="102618"/>
            <a:chOff x="649795" y="4051229"/>
            <a:chExt cx="5370250" cy="72000"/>
          </a:xfrm>
        </p:grpSpPr>
        <p:cxnSp>
          <p:nvCxnSpPr>
            <p:cNvPr id="9" name="Conector reto 8"/>
            <p:cNvCxnSpPr/>
            <p:nvPr/>
          </p:nvCxnSpPr>
          <p:spPr>
            <a:xfrm>
              <a:off x="649795" y="4084828"/>
              <a:ext cx="5235616" cy="0"/>
            </a:xfrm>
            <a:prstGeom prst="line">
              <a:avLst/>
            </a:prstGeom>
            <a:ln w="3175">
              <a:solidFill>
                <a:srgbClr val="FFC00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Elipse 9"/>
            <p:cNvSpPr/>
            <p:nvPr/>
          </p:nvSpPr>
          <p:spPr>
            <a:xfrm>
              <a:off x="5948045" y="4051229"/>
              <a:ext cx="72000" cy="72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>
                <a:solidFill>
                  <a:schemeClr val="bg2">
                    <a:lumMod val="75000"/>
                  </a:schemeClr>
                </a:solidFill>
                <a:latin typeface="Dosis" panose="02010503020202060003" pitchFamily="2" charset="0"/>
              </a:endParaRPr>
            </a:p>
          </p:txBody>
        </p:sp>
      </p:grpSp>
      <p:sp>
        <p:nvSpPr>
          <p:cNvPr id="12" name="Título 1"/>
          <p:cNvSpPr txBox="1">
            <a:spLocks/>
          </p:cNvSpPr>
          <p:nvPr/>
        </p:nvSpPr>
        <p:spPr>
          <a:xfrm>
            <a:off x="765072" y="117896"/>
            <a:ext cx="6990882" cy="62910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3300" b="1" dirty="0" smtClean="0">
                <a:solidFill>
                  <a:schemeClr val="accent3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Desinstalação do SQL</a:t>
            </a:r>
            <a:endParaRPr lang="pt-BR" sz="3300" b="1" dirty="0">
              <a:solidFill>
                <a:schemeClr val="accent3"/>
              </a:solidFill>
              <a:latin typeface="Dosis" panose="02010503020202060003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75771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4054" b="17682"/>
          <a:stretch/>
        </p:blipFill>
        <p:spPr>
          <a:xfrm>
            <a:off x="1143002" y="-396202"/>
            <a:ext cx="4200743" cy="4234543"/>
          </a:xfrm>
          <a:prstGeom prst="rect">
            <a:avLst/>
          </a:prstGeom>
        </p:spPr>
      </p:pic>
      <p:sp>
        <p:nvSpPr>
          <p:cNvPr id="7" name="Retângulo 6"/>
          <p:cNvSpPr/>
          <p:nvPr/>
        </p:nvSpPr>
        <p:spPr>
          <a:xfrm>
            <a:off x="1329632" y="780240"/>
            <a:ext cx="6317111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pt-BR" sz="2000" b="1" dirty="0" smtClean="0">
              <a:latin typeface="Dosis" panose="02010503020202060003" pitchFamily="2" charset="0"/>
            </a:endParaRPr>
          </a:p>
          <a:p>
            <a:pPr algn="ctr"/>
            <a:r>
              <a:rPr lang="pt-BR" sz="2000" b="1" dirty="0" smtClean="0">
                <a:latin typeface="Dosis" panose="02010503020202060003" pitchFamily="2" charset="0"/>
              </a:rPr>
              <a:t>5º </a:t>
            </a:r>
            <a:r>
              <a:rPr lang="pt-BR" sz="2000" b="1" dirty="0">
                <a:latin typeface="Dosis" panose="02010503020202060003" pitchFamily="2" charset="0"/>
              </a:rPr>
              <a:t>Passo: </a:t>
            </a:r>
            <a:r>
              <a:rPr lang="pt-BR" sz="2000" dirty="0" smtClean="0">
                <a:latin typeface="Dosis" panose="02010503020202060003" pitchFamily="2" charset="0"/>
              </a:rPr>
              <a:t>Clique na opção </a:t>
            </a:r>
            <a:r>
              <a:rPr lang="pt-BR" sz="2000" b="1" dirty="0" smtClean="0">
                <a:latin typeface="Dosis" panose="02010503020202060003" pitchFamily="2" charset="0"/>
              </a:rPr>
              <a:t>remover</a:t>
            </a:r>
            <a:endParaRPr lang="pt-BR" sz="2000" dirty="0">
              <a:latin typeface="Dosis" panose="02010503020202060003" pitchFamily="2" charset="0"/>
            </a:endParaRPr>
          </a:p>
          <a:p>
            <a:pPr algn="ctr"/>
            <a:endParaRPr lang="pt-BR" sz="2000" dirty="0">
              <a:latin typeface="Dosis" panose="02010503020202060003" pitchFamily="2" charset="0"/>
            </a:endParaRPr>
          </a:p>
        </p:txBody>
      </p:sp>
      <p:pic>
        <p:nvPicPr>
          <p:cNvPr id="2" name="Imagem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49828" y="1829143"/>
            <a:ext cx="2857500" cy="24193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Subtítulo 5"/>
          <p:cNvSpPr txBox="1">
            <a:spLocks/>
          </p:cNvSpPr>
          <p:nvPr/>
        </p:nvSpPr>
        <p:spPr>
          <a:xfrm>
            <a:off x="8630449" y="4882738"/>
            <a:ext cx="589052" cy="33521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pt-BR" sz="1400" dirty="0" smtClean="0">
                <a:latin typeface="Dosis" panose="02010503020202060003" pitchFamily="2" charset="0"/>
              </a:rPr>
              <a:t>5</a:t>
            </a:r>
            <a:endParaRPr lang="pt-BR" sz="1400" b="1" dirty="0">
              <a:latin typeface="Dosis" panose="02010503020202060003" pitchFamily="2" charset="0"/>
            </a:endParaRPr>
          </a:p>
        </p:txBody>
      </p:sp>
      <p:grpSp>
        <p:nvGrpSpPr>
          <p:cNvPr id="8" name="Grupo 7"/>
          <p:cNvGrpSpPr/>
          <p:nvPr/>
        </p:nvGrpSpPr>
        <p:grpSpPr>
          <a:xfrm>
            <a:off x="422996" y="4416754"/>
            <a:ext cx="8339457" cy="102618"/>
            <a:chOff x="649795" y="4051229"/>
            <a:chExt cx="5370250" cy="72000"/>
          </a:xfrm>
        </p:grpSpPr>
        <p:cxnSp>
          <p:nvCxnSpPr>
            <p:cNvPr id="9" name="Conector reto 8"/>
            <p:cNvCxnSpPr/>
            <p:nvPr/>
          </p:nvCxnSpPr>
          <p:spPr>
            <a:xfrm>
              <a:off x="649795" y="4084828"/>
              <a:ext cx="5235616" cy="0"/>
            </a:xfrm>
            <a:prstGeom prst="line">
              <a:avLst/>
            </a:prstGeom>
            <a:ln w="3175">
              <a:solidFill>
                <a:srgbClr val="FFC00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Elipse 9"/>
            <p:cNvSpPr/>
            <p:nvPr/>
          </p:nvSpPr>
          <p:spPr>
            <a:xfrm>
              <a:off x="5948045" y="4051229"/>
              <a:ext cx="72000" cy="72000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BR" dirty="0">
                <a:solidFill>
                  <a:schemeClr val="bg2">
                    <a:lumMod val="75000"/>
                  </a:schemeClr>
                </a:solidFill>
                <a:latin typeface="Dosis" panose="02010503020202060003" pitchFamily="2" charset="0"/>
              </a:endParaRPr>
            </a:p>
          </p:txBody>
        </p:sp>
      </p:grpSp>
      <p:sp>
        <p:nvSpPr>
          <p:cNvPr id="11" name="Título 1"/>
          <p:cNvSpPr txBox="1">
            <a:spLocks/>
          </p:cNvSpPr>
          <p:nvPr/>
        </p:nvSpPr>
        <p:spPr>
          <a:xfrm>
            <a:off x="765072" y="117896"/>
            <a:ext cx="6990882" cy="629104"/>
          </a:xfrm>
          <a:prstGeom prst="rect">
            <a:avLst/>
          </a:prstGeom>
        </p:spPr>
        <p:txBody>
          <a:bodyPr vert="horz" lIns="91413" tIns="45708" rIns="91413" bIns="45708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2000" kern="1200">
                <a:solidFill>
                  <a:schemeClr val="bg2"/>
                </a:solidFill>
                <a:latin typeface="Dosis Bold"/>
                <a:ea typeface="+mj-ea"/>
                <a:cs typeface="Dosis Bold"/>
              </a:defRPr>
            </a:lvl1pPr>
          </a:lstStyle>
          <a:p>
            <a:r>
              <a:rPr lang="pt-BR" sz="3300" b="1" dirty="0" smtClean="0">
                <a:solidFill>
                  <a:schemeClr val="accent3"/>
                </a:solidFill>
                <a:latin typeface="Dosis" panose="02010503020202060003" pitchFamily="2" charset="0"/>
                <a:ea typeface="Verdana" panose="020B0604030504040204" pitchFamily="34" charset="0"/>
                <a:cs typeface="Verdana" panose="020B0604030504040204" pitchFamily="34" charset="0"/>
              </a:rPr>
              <a:t>Desinstalação do SQL</a:t>
            </a:r>
            <a:endParaRPr lang="pt-BR" sz="3300" b="1" dirty="0">
              <a:solidFill>
                <a:schemeClr val="accent3"/>
              </a:solidFill>
              <a:latin typeface="Dosis" panose="02010503020202060003" pitchFamily="2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02764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Linx.3.0">
  <a:themeElements>
    <a:clrScheme name="Linx 3.0">
      <a:dk1>
        <a:srgbClr val="000000"/>
      </a:dk1>
      <a:lt1>
        <a:srgbClr val="FFFFFF"/>
      </a:lt1>
      <a:dk2>
        <a:srgbClr val="FFB900"/>
      </a:dk2>
      <a:lt2>
        <a:srgbClr val="5A2D91"/>
      </a:lt2>
      <a:accent1>
        <a:srgbClr val="280037"/>
      </a:accent1>
      <a:accent2>
        <a:srgbClr val="FF9200"/>
      </a:accent2>
      <a:accent3>
        <a:srgbClr val="5A2D91"/>
      </a:accent3>
      <a:accent4>
        <a:srgbClr val="FFB900"/>
      </a:accent4>
      <a:accent5>
        <a:srgbClr val="D4D4D4"/>
      </a:accent5>
      <a:accent6>
        <a:srgbClr val="8E8E8E"/>
      </a:accent6>
      <a:hlink>
        <a:srgbClr val="FF9200"/>
      </a:hlink>
      <a:folHlink>
        <a:srgbClr val="280037"/>
      </a:folHlink>
    </a:clrScheme>
    <a:fontScheme name="Escritório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Linx.3.0" id="{55CC9AD6-055F-4720-8F0A-C49B964F53E1}" vid="{E1F197AE-7D3B-412F-9733-D841F55F3582}"/>
    </a:ext>
  </a:extLst>
</a:theme>
</file>

<file path=ppt/theme/theme2.xml><?xml version="1.0" encoding="utf-8"?>
<a:theme xmlns:a="http://schemas.openxmlformats.org/drawingml/2006/main" name="Tema do Office">
  <a:themeElements>
    <a:clrScheme name="Escritório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Escritório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Escritório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o" ma:contentTypeID="0x010100F67F5E01E2130846ABE87C64C335F28D" ma:contentTypeVersion="2" ma:contentTypeDescription="Crie um novo documento." ma:contentTypeScope="" ma:versionID="c5a949784204f9b8260390ca1a98aab6">
  <xsd:schema xmlns:xsd="http://www.w3.org/2001/XMLSchema" xmlns:xs="http://www.w3.org/2001/XMLSchema" xmlns:p="http://schemas.microsoft.com/office/2006/metadata/properties" xmlns:ns2="744014f9-b381-4d57-9569-1658a6c28a47" targetNamespace="http://schemas.microsoft.com/office/2006/metadata/properties" ma:root="true" ma:fieldsID="dff8da07566063025fd439ccde91fcd2" ns2:_="">
    <xsd:import namespace="744014f9-b381-4d57-9569-1658a6c28a4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4014f9-b381-4d57-9569-1658a6c28a47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Compartilhado com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Detalhes de Compartilhado Com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ipo de Conteúdo"/>
        <xsd:element ref="dc:title" minOccurs="0" maxOccurs="1" ma:index="4" ma:displayName="Título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7B6F2769-7194-4217-93D3-3AF3A4742282}">
  <ds:schemaRefs>
    <ds:schemaRef ds:uri="http://purl.org/dc/terms/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www.w3.org/XML/1998/namespace"/>
    <ds:schemaRef ds:uri="http://schemas.microsoft.com/office/2006/metadata/properties"/>
    <ds:schemaRef ds:uri="http://schemas.openxmlformats.org/package/2006/metadata/core-properties"/>
    <ds:schemaRef ds:uri="744014f9-b381-4d57-9569-1658a6c28a47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D5BBFC8-5BE6-432E-A3DA-D1D0E268E7E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44014f9-b381-4d57-9569-1658a6c28a4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Linx.3.0</Template>
  <TotalTime>7598</TotalTime>
  <Words>404</Words>
  <Application>Microsoft Office PowerPoint</Application>
  <PresentationFormat>Apresentação na tela (16:9)</PresentationFormat>
  <Paragraphs>65</Paragraphs>
  <Slides>21</Slides>
  <Notes>4</Notes>
  <HiddenSlides>0</HiddenSlides>
  <MMClips>0</MMClips>
  <ScaleCrop>false</ScaleCrop>
  <HeadingPairs>
    <vt:vector size="8" baseType="variant">
      <vt:variant>
        <vt:lpstr>Fontes usadas</vt:lpstr>
      </vt:variant>
      <vt:variant>
        <vt:i4>8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21</vt:i4>
      </vt:variant>
    </vt:vector>
  </HeadingPairs>
  <TitlesOfParts>
    <vt:vector size="31" baseType="lpstr">
      <vt:lpstr>Arial</vt:lpstr>
      <vt:lpstr>Calibri</vt:lpstr>
      <vt:lpstr>Dosis</vt:lpstr>
      <vt:lpstr>Dosis Bold</vt:lpstr>
      <vt:lpstr>Dosis ExtraLight</vt:lpstr>
      <vt:lpstr>Dosis Light</vt:lpstr>
      <vt:lpstr>Neo Sans Pro</vt:lpstr>
      <vt:lpstr>Verdana</vt:lpstr>
      <vt:lpstr>Linx.3.0</vt:lpstr>
      <vt:lpstr>Slide do think-cell</vt:lpstr>
      <vt:lpstr>Apresentação do PowerPoint</vt:lpstr>
      <vt:lpstr>INTRODUÇÃO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Muito obrigado!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Pedro Henrique de Oliveira</cp:lastModifiedBy>
  <cp:revision>578</cp:revision>
  <dcterms:created xsi:type="dcterms:W3CDTF">2010-04-12T23:12:02Z</dcterms:created>
  <dcterms:modified xsi:type="dcterms:W3CDTF">2018-07-03T18:07:11Z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0x010100F67F5E01E2130846ABE87C64C335F28D</vt:lpwstr>
  </property>
</Properties>
</file>