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9" r:id="rId4"/>
  </p:sldMasterIdLst>
  <p:notesMasterIdLst>
    <p:notesMasterId r:id="rId16"/>
  </p:notesMasterIdLst>
  <p:sldIdLst>
    <p:sldId id="457" r:id="rId5"/>
    <p:sldId id="458" r:id="rId6"/>
    <p:sldId id="459" r:id="rId7"/>
    <p:sldId id="329" r:id="rId8"/>
    <p:sldId id="342" r:id="rId9"/>
    <p:sldId id="452" r:id="rId10"/>
    <p:sldId id="455" r:id="rId11"/>
    <p:sldId id="453" r:id="rId12"/>
    <p:sldId id="456" r:id="rId13"/>
    <p:sldId id="350" r:id="rId14"/>
    <p:sldId id="363" r:id="rId1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riana Espindula Reis" initials="AER" lastIdx="2" clrIdx="0">
    <p:extLst>
      <p:ext uri="{19B8F6BF-5375-455C-9EA6-DF929625EA0E}">
        <p15:presenceInfo xmlns:p15="http://schemas.microsoft.com/office/powerpoint/2012/main" userId="S-1-5-21-507921405-764733703-1708537768-5319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2D91"/>
    <a:srgbClr val="E99A00"/>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29" autoAdjust="0"/>
    <p:restoredTop sz="94434" autoAdjust="0"/>
  </p:normalViewPr>
  <p:slideViewPr>
    <p:cSldViewPr snapToGrid="0" snapToObjects="1">
      <p:cViewPr varScale="1">
        <p:scale>
          <a:sx n="90" d="100"/>
          <a:sy n="90" d="100"/>
        </p:scale>
        <p:origin x="84" y="3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16560"/>
    </p:cViewPr>
  </p:sorterViewPr>
  <p:notesViewPr>
    <p:cSldViewPr snapToGrid="0" snapToObjects="1">
      <p:cViewPr varScale="1">
        <p:scale>
          <a:sx n="57" d="100"/>
          <a:sy n="57" d="100"/>
        </p:scale>
        <p:origin x="2808"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5E97C5-7BD8-40CD-AFDF-582DAA69A956}" type="datetimeFigureOut">
              <a:rPr lang="pt-BR" smtClean="0"/>
              <a:t>23/04/2018</a:t>
            </a:fld>
            <a:endParaRPr lang="pt-BR" dirty="0"/>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dirty="0"/>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BFC05C-D771-480D-834C-D11C5D69AD0A}" type="slidenum">
              <a:rPr lang="pt-BR" smtClean="0"/>
              <a:t>‹nº›</a:t>
            </a:fld>
            <a:endParaRPr lang="pt-BR" dirty="0"/>
          </a:p>
        </p:txBody>
      </p:sp>
    </p:spTree>
    <p:extLst>
      <p:ext uri="{BB962C8B-B14F-4D97-AF65-F5344CB8AC3E}">
        <p14:creationId xmlns:p14="http://schemas.microsoft.com/office/powerpoint/2010/main" val="1312178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1</a:t>
            </a:fld>
            <a:endParaRPr lang="pt-BR" dirty="0"/>
          </a:p>
        </p:txBody>
      </p:sp>
    </p:spTree>
    <p:extLst>
      <p:ext uri="{BB962C8B-B14F-4D97-AF65-F5344CB8AC3E}">
        <p14:creationId xmlns:p14="http://schemas.microsoft.com/office/powerpoint/2010/main" val="4193362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4</a:t>
            </a:fld>
            <a:endParaRPr lang="pt-BR" dirty="0"/>
          </a:p>
        </p:txBody>
      </p:sp>
    </p:spTree>
    <p:extLst>
      <p:ext uri="{BB962C8B-B14F-4D97-AF65-F5344CB8AC3E}">
        <p14:creationId xmlns:p14="http://schemas.microsoft.com/office/powerpoint/2010/main" val="60874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11</a:t>
            </a:fld>
            <a:endParaRPr lang="pt-BR" dirty="0"/>
          </a:p>
        </p:txBody>
      </p:sp>
    </p:spTree>
    <p:extLst>
      <p:ext uri="{BB962C8B-B14F-4D97-AF65-F5344CB8AC3E}">
        <p14:creationId xmlns:p14="http://schemas.microsoft.com/office/powerpoint/2010/main" val="3566449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m branco">
    <p:spTree>
      <p:nvGrpSpPr>
        <p:cNvPr id="1" name=""/>
        <p:cNvGrpSpPr/>
        <p:nvPr/>
      </p:nvGrpSpPr>
      <p:grpSpPr>
        <a:xfrm>
          <a:off x="0" y="0"/>
          <a:ext cx="0" cy="0"/>
          <a:chOff x="0" y="0"/>
          <a:chExt cx="0" cy="0"/>
        </a:xfrm>
      </p:grpSpPr>
      <p:sp>
        <p:nvSpPr>
          <p:cNvPr id="4" name="Retângulo com Canto Aparado do Mesmo Lado 3"/>
          <p:cNvSpPr/>
          <p:nvPr/>
        </p:nvSpPr>
        <p:spPr>
          <a:xfrm>
            <a:off x="0" y="0"/>
            <a:ext cx="4495800" cy="1838486"/>
          </a:xfrm>
          <a:prstGeom prst="snip2SameRect">
            <a:avLst>
              <a:gd name="adj1" fmla="val 0"/>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cxnSp>
        <p:nvCxnSpPr>
          <p:cNvPr id="5" name="Straight Connector 5"/>
          <p:cNvCxnSpPr/>
          <p:nvPr/>
        </p:nvCxnSpPr>
        <p:spPr>
          <a:xfrm>
            <a:off x="-47390" y="1838486"/>
            <a:ext cx="985582" cy="985582"/>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106455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açã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p>
            <a:r>
              <a:rPr lang="pt-BR" dirty="0"/>
              <a:t>título vertical do slide</a:t>
            </a:r>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rgbClr val="000000"/>
                </a:solidFill>
                <a:latin typeface="Neo Sans Pro"/>
                <a:cs typeface="Neo Sans Pro"/>
              </a:defRPr>
            </a:lvl1pPr>
            <a:lvl2pPr>
              <a:lnSpc>
                <a:spcPct val="130000"/>
              </a:lnSpc>
              <a:defRPr sz="1100">
                <a:solidFill>
                  <a:srgbClr val="000000"/>
                </a:solidFill>
                <a:latin typeface="Neo Sans Pro"/>
                <a:cs typeface="Neo Sans Pro"/>
              </a:defRPr>
            </a:lvl2pPr>
          </a:lstStyle>
          <a:p>
            <a:pPr lvl="0"/>
            <a:r>
              <a:rPr lang="pt-BR"/>
              <a:t>Clique para editar o texto mestre</a:t>
            </a:r>
          </a:p>
          <a:p>
            <a:pPr lvl="1"/>
            <a:r>
              <a:rPr lang="pt-BR"/>
              <a:t>Segundo nível</a:t>
            </a:r>
          </a:p>
        </p:txBody>
      </p:sp>
      <p:sp>
        <p:nvSpPr>
          <p:cNvPr id="6" name="Espaço Reservado para Texto 2"/>
          <p:cNvSpPr>
            <a:spLocks noGrp="1"/>
          </p:cNvSpPr>
          <p:nvPr>
            <p:ph type="body" sz="quarter" idx="11" hasCustomPrompt="1"/>
          </p:nvPr>
        </p:nvSpPr>
        <p:spPr>
          <a:xfrm>
            <a:off x="480786" y="1448962"/>
            <a:ext cx="1657561" cy="1454097"/>
          </a:xfrm>
          <a:prstGeom prst="rect">
            <a:avLst/>
          </a:prstGeom>
        </p:spPr>
        <p:txBody>
          <a:bodyPr anchor="t">
            <a:norm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a:t>subtítulo horizontal do slide</a:t>
            </a:r>
          </a:p>
        </p:txBody>
      </p:sp>
    </p:spTree>
    <p:extLst>
      <p:ext uri="{BB962C8B-B14F-4D97-AF65-F5344CB8AC3E}">
        <p14:creationId xmlns:p14="http://schemas.microsoft.com/office/powerpoint/2010/main" val="80127176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udo B com subtitul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163993"/>
            <a:ext cx="8215606" cy="398994"/>
          </a:xfrm>
          <a:prstGeom prst="rect">
            <a:avLst/>
          </a:prstGeom>
        </p:spPr>
        <p:txBody>
          <a:bodyPr vert="horz" lIns="91413" tIns="45708" rIns="91413" bIns="45708" rtlCol="0" anchor="t">
            <a:noAutofit/>
          </a:bodyPr>
          <a:lstStyle>
            <a:lvl1pPr>
              <a:defRPr sz="2400"/>
            </a:lvl1pPr>
          </a:lstStyle>
          <a:p>
            <a:r>
              <a:rPr lang="pt-BR" dirty="0"/>
              <a:t>título horizontal do slide</a:t>
            </a:r>
          </a:p>
        </p:txBody>
      </p:sp>
      <p:sp>
        <p:nvSpPr>
          <p:cNvPr id="5"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chemeClr val="tx1"/>
                </a:solidFill>
                <a:latin typeface="Neo Sans Pro"/>
                <a:cs typeface="Neo Sans Pro"/>
              </a:defRPr>
            </a:lvl1pPr>
            <a:lvl2pPr>
              <a:lnSpc>
                <a:spcPct val="130000"/>
              </a:lnSpc>
              <a:defRPr sz="1100">
                <a:solidFill>
                  <a:schemeClr val="tx1"/>
                </a:solidFill>
                <a:latin typeface="Neo Sans Pro"/>
                <a:cs typeface="Neo Sans Pro"/>
              </a:defRPr>
            </a:lvl2pPr>
            <a:lvl3pPr>
              <a:lnSpc>
                <a:spcPct val="130000"/>
              </a:lnSpc>
              <a:defRPr sz="1100">
                <a:solidFill>
                  <a:schemeClr val="tx1"/>
                </a:solidFill>
                <a:latin typeface="Neo Sans Pro"/>
                <a:cs typeface="Neo Sans Pro"/>
              </a:defRPr>
            </a:lvl3pPr>
            <a:lvl4pPr>
              <a:lnSpc>
                <a:spcPct val="130000"/>
              </a:lnSpc>
              <a:defRPr sz="1050">
                <a:solidFill>
                  <a:schemeClr val="tx1"/>
                </a:solidFill>
                <a:latin typeface="Neo Sans Pro"/>
                <a:cs typeface="Neo Sans Pro"/>
              </a:defRPr>
            </a:lvl4pPr>
            <a:lvl5pPr>
              <a:lnSpc>
                <a:spcPct val="130000"/>
              </a:lnSpc>
              <a:defRPr sz="1050">
                <a:solidFill>
                  <a:schemeClr val="tx1"/>
                </a:solidFill>
                <a:latin typeface="Neo Sans Pro"/>
                <a:cs typeface="Neo Sans Pro"/>
              </a:defRPr>
            </a:lvl5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3" name="Espaço Reservado para Texto 2"/>
          <p:cNvSpPr>
            <a:spLocks noGrp="1"/>
          </p:cNvSpPr>
          <p:nvPr>
            <p:ph type="body" sz="quarter" idx="11" hasCustomPrompt="1"/>
          </p:nvPr>
        </p:nvSpPr>
        <p:spPr>
          <a:xfrm>
            <a:off x="481013" y="571654"/>
            <a:ext cx="8215312" cy="281914"/>
          </a:xfrm>
          <a:prstGeom prst="rect">
            <a:avLst/>
          </a:prstGeom>
        </p:spPr>
        <p:txBody>
          <a:bodyPr anchor="ctr">
            <a:no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a:t>subtítulo horizontal do slide</a:t>
            </a:r>
          </a:p>
        </p:txBody>
      </p:sp>
    </p:spTree>
    <p:extLst>
      <p:ext uri="{BB962C8B-B14F-4D97-AF65-F5344CB8AC3E}">
        <p14:creationId xmlns:p14="http://schemas.microsoft.com/office/powerpoint/2010/main" val="2619908104"/>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m branco - sem paginaçã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9938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asico">
    <p:spTree>
      <p:nvGrpSpPr>
        <p:cNvPr id="1" name=""/>
        <p:cNvGrpSpPr/>
        <p:nvPr/>
      </p:nvGrpSpPr>
      <p:grpSpPr>
        <a:xfrm>
          <a:off x="0" y="0"/>
          <a:ext cx="0" cy="0"/>
          <a:chOff x="0" y="0"/>
          <a:chExt cx="0" cy="0"/>
        </a:xfrm>
      </p:grpSpPr>
      <p:sp>
        <p:nvSpPr>
          <p:cNvPr id="6" name="Espaço Reservado para Número de Slide 5"/>
          <p:cNvSpPr>
            <a:spLocks noGrp="1"/>
          </p:cNvSpPr>
          <p:nvPr>
            <p:ph type="sldNum" sz="quarter" idx="12"/>
          </p:nvPr>
        </p:nvSpPr>
        <p:spPr>
          <a:xfrm>
            <a:off x="8177187" y="4873720"/>
            <a:ext cx="506505" cy="144016"/>
          </a:xfrm>
          <a:prstGeom prst="rect">
            <a:avLst/>
          </a:prstGeom>
        </p:spPr>
        <p:txBody>
          <a:bodyPr/>
          <a:lstStyle/>
          <a:p>
            <a:fld id="{3C8441E2-212D-4D20-8DAE-02BC14642C64}" type="slidenum">
              <a:rPr lang="pt-BR" smtClean="0">
                <a:solidFill>
                  <a:prstClr val="black">
                    <a:tint val="75000"/>
                  </a:prstClr>
                </a:solidFill>
              </a:rPr>
              <a:pPr/>
              <a:t>‹nº›</a:t>
            </a:fld>
            <a:endParaRPr lang="pt-BR" dirty="0">
              <a:solidFill>
                <a:prstClr val="black">
                  <a:tint val="75000"/>
                </a:prstClr>
              </a:solidFill>
            </a:endParaRPr>
          </a:p>
        </p:txBody>
      </p:sp>
      <p:sp>
        <p:nvSpPr>
          <p:cNvPr id="2" name="Retângulo 1"/>
          <p:cNvSpPr/>
          <p:nvPr userDrawn="1"/>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2497921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Picture 3" descr="linx_abre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sp>
        <p:nvSpPr>
          <p:cNvPr id="9" name="Espaço Reservado para Título 1"/>
          <p:cNvSpPr>
            <a:spLocks noGrp="1"/>
          </p:cNvSpPr>
          <p:nvPr>
            <p:ph type="title" hasCustomPrompt="1"/>
          </p:nvPr>
        </p:nvSpPr>
        <p:spPr>
          <a:xfrm>
            <a:off x="1469898" y="2511624"/>
            <a:ext cx="7250590" cy="1296144"/>
          </a:xfrm>
          <a:prstGeom prst="rect">
            <a:avLst/>
          </a:prstGeom>
        </p:spPr>
        <p:txBody>
          <a:bodyPr vert="horz" lIns="91413" tIns="45708" rIns="91413" bIns="45708" rtlCol="0" anchor="t">
            <a:noAutofit/>
          </a:bodyPr>
          <a:lstStyle>
            <a:lvl1pPr>
              <a:lnSpc>
                <a:spcPct val="100000"/>
              </a:lnSpc>
              <a:defRPr sz="4400" baseline="0">
                <a:solidFill>
                  <a:srgbClr val="FFB900"/>
                </a:solidFill>
                <a:latin typeface="Dosis ExtraLight"/>
                <a:cs typeface="Dosis ExtraLight"/>
              </a:defRPr>
            </a:lvl1pPr>
          </a:lstStyle>
          <a:p>
            <a:r>
              <a:rPr lang="pt-BR" dirty="0"/>
              <a:t>ADICIONE O TÍTULO</a:t>
            </a:r>
          </a:p>
        </p:txBody>
      </p:sp>
      <p:sp>
        <p:nvSpPr>
          <p:cNvPr id="10" name="Text Placeholder 5"/>
          <p:cNvSpPr>
            <a:spLocks noGrp="1"/>
          </p:cNvSpPr>
          <p:nvPr>
            <p:ph type="body" sz="quarter" idx="10" hasCustomPrompt="1"/>
          </p:nvPr>
        </p:nvSpPr>
        <p:spPr>
          <a:xfrm>
            <a:off x="1469477" y="4024164"/>
            <a:ext cx="7251011"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FFFF"/>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a:t>adicione</a:t>
            </a:r>
            <a:r>
              <a:rPr lang="en-US" dirty="0"/>
              <a:t> o sub </a:t>
            </a:r>
            <a:r>
              <a:rPr lang="en-US" dirty="0" err="1"/>
              <a:t>título</a:t>
            </a:r>
            <a:endParaRPr lang="en-US" dirty="0"/>
          </a:p>
        </p:txBody>
      </p:sp>
      <p:pic>
        <p:nvPicPr>
          <p:cNvPr id="5" name="Imagem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8" name="Straight Connector 5"/>
          <p:cNvCxnSpPr/>
          <p:nvPr userDrawn="1"/>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7206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2B">
    <p:spTree>
      <p:nvGrpSpPr>
        <p:cNvPr id="1" name=""/>
        <p:cNvGrpSpPr/>
        <p:nvPr/>
      </p:nvGrpSpPr>
      <p:grpSpPr>
        <a:xfrm>
          <a:off x="0" y="0"/>
          <a:ext cx="0" cy="0"/>
          <a:chOff x="0" y="0"/>
          <a:chExt cx="0" cy="0"/>
        </a:xfrm>
      </p:grpSpPr>
      <p:sp>
        <p:nvSpPr>
          <p:cNvPr id="9" name="Retângulo com Canto Aparado do Mesmo Lado 8"/>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8" name="Straight Connector 7"/>
          <p:cNvCxnSpPr/>
          <p:nvPr/>
        </p:nvCxnSpPr>
        <p:spPr>
          <a:xfrm>
            <a:off x="-47390" y="369592"/>
            <a:ext cx="473837" cy="473837"/>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Espaço Reservado para Título 1"/>
          <p:cNvSpPr>
            <a:spLocks noGrp="1"/>
          </p:cNvSpPr>
          <p:nvPr>
            <p:ph type="title" hasCustomPrompt="1"/>
          </p:nvPr>
        </p:nvSpPr>
        <p:spPr>
          <a:xfrm>
            <a:off x="480786" y="368617"/>
            <a:ext cx="5319813" cy="398994"/>
          </a:xfrm>
          <a:prstGeom prst="rect">
            <a:avLst/>
          </a:prstGeom>
        </p:spPr>
        <p:txBody>
          <a:bodyPr vert="horz" lIns="91413" tIns="45708" rIns="91413" bIns="45708" rtlCol="0" anchor="t">
            <a:noAutofit/>
          </a:bodyPr>
          <a:lstStyle>
            <a:lvl1pPr>
              <a:defRPr>
                <a:solidFill>
                  <a:schemeClr val="tx2"/>
                </a:solidFill>
              </a:defRPr>
            </a:lvl1pPr>
          </a:lstStyle>
          <a:p>
            <a:r>
              <a:rPr lang="pt-BR" dirty="0"/>
              <a:t>Título horizontal do slide</a:t>
            </a:r>
          </a:p>
        </p:txBody>
      </p:sp>
      <p:sp>
        <p:nvSpPr>
          <p:cNvPr id="6"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rgbClr val="FFFFFF"/>
                </a:solidFill>
                <a:latin typeface="Neo Sans Pro"/>
                <a:cs typeface="Neo Sans Pro"/>
              </a:defRPr>
            </a:lvl1pPr>
            <a:lvl2pPr>
              <a:lnSpc>
                <a:spcPct val="130000"/>
              </a:lnSpc>
              <a:defRPr sz="1100">
                <a:solidFill>
                  <a:srgbClr val="FFFFFF"/>
                </a:solidFill>
                <a:latin typeface="Neo Sans Pro"/>
                <a:cs typeface="Neo Sans Pro"/>
              </a:defRPr>
            </a:lvl2pPr>
            <a:lvl3pPr>
              <a:lnSpc>
                <a:spcPct val="130000"/>
              </a:lnSpc>
              <a:defRPr sz="1100">
                <a:solidFill>
                  <a:srgbClr val="FFFFFF"/>
                </a:solidFill>
                <a:latin typeface="Neo Sans Pro"/>
                <a:cs typeface="Neo Sans Pro"/>
              </a:defRPr>
            </a:lvl3pPr>
            <a:lvl4pPr>
              <a:lnSpc>
                <a:spcPct val="130000"/>
              </a:lnSpc>
              <a:defRPr sz="1050">
                <a:solidFill>
                  <a:srgbClr val="FFFFFF"/>
                </a:solidFill>
                <a:latin typeface="Neo Sans Pro"/>
                <a:cs typeface="Neo Sans Pro"/>
              </a:defRPr>
            </a:lvl4pPr>
            <a:lvl5pPr>
              <a:lnSpc>
                <a:spcPct val="130000"/>
              </a:lnSpc>
              <a:defRPr sz="1050">
                <a:solidFill>
                  <a:srgbClr val="FFFFFF"/>
                </a:solidFill>
                <a:latin typeface="Neo Sans Pro"/>
                <a:cs typeface="Neo Sans Pro"/>
              </a:defRPr>
            </a:lvl5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14" name="CaixaDeTexto 13"/>
          <p:cNvSpPr txBox="1"/>
          <p:nvPr userDrawn="1"/>
        </p:nvSpPr>
        <p:spPr>
          <a:xfrm>
            <a:off x="933490" y="4793918"/>
            <a:ext cx="841292" cy="307777"/>
          </a:xfrm>
          <a:prstGeom prst="rect">
            <a:avLst/>
          </a:prstGeom>
          <a:noFill/>
        </p:spPr>
        <p:txBody>
          <a:bodyPr wrap="square" rtlCol="0">
            <a:spAutoFit/>
          </a:bodyPr>
          <a:lstStyle/>
          <a:p>
            <a:r>
              <a:rPr lang="pt-BR" sz="1400" dirty="0">
                <a:solidFill>
                  <a:schemeClr val="bg1"/>
                </a:solidFill>
                <a:latin typeface="Dosis" charset="0"/>
                <a:ea typeface="Dosis" charset="0"/>
                <a:cs typeface="Dosis" charset="0"/>
              </a:rPr>
              <a:t>Webinar</a:t>
            </a:r>
          </a:p>
        </p:txBody>
      </p:sp>
      <p:pic>
        <p:nvPicPr>
          <p:cNvPr id="12" name="Imagem 11"/>
          <p:cNvPicPr>
            <a:picLocks noChangeAspect="1"/>
          </p:cNvPicPr>
          <p:nvPr userDrawn="1"/>
        </p:nvPicPr>
        <p:blipFill>
          <a:blip r:embed="rId3"/>
          <a:stretch>
            <a:fillRect/>
          </a:stretch>
        </p:blipFill>
        <p:spPr>
          <a:xfrm>
            <a:off x="6983892" y="4715822"/>
            <a:ext cx="2044499" cy="355565"/>
          </a:xfrm>
          <a:prstGeom prst="rect">
            <a:avLst/>
          </a:prstGeom>
        </p:spPr>
      </p:pic>
    </p:spTree>
    <p:extLst>
      <p:ext uri="{BB962C8B-B14F-4D97-AF65-F5344CB8AC3E}">
        <p14:creationId xmlns:p14="http://schemas.microsoft.com/office/powerpoint/2010/main" val="2187522522"/>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sp>
        <p:nvSpPr>
          <p:cNvPr id="9" name="Retângulo com Canto Aparado do Mesmo Lado 8"/>
          <p:cNvSpPr/>
          <p:nvPr userDrawn="1"/>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sp>
        <p:nvSpPr>
          <p:cNvPr id="8"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solidFill>
                  <a:schemeClr val="tx2"/>
                </a:solidFill>
              </a:defRPr>
            </a:lvl1pPr>
          </a:lstStyle>
          <a:p>
            <a:r>
              <a:rPr lang="pt-BR" dirty="0"/>
              <a:t>título vertical do slide</a:t>
            </a:r>
          </a:p>
        </p:txBody>
      </p:sp>
      <p:pic>
        <p:nvPicPr>
          <p:cNvPr id="12" name="Imagem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sp>
        <p:nvSpPr>
          <p:cNvPr id="11" name="Text Placeholder 15"/>
          <p:cNvSpPr>
            <a:spLocks noGrp="1"/>
          </p:cNvSpPr>
          <p:nvPr>
            <p:ph type="body" sz="quarter" idx="10"/>
          </p:nvPr>
        </p:nvSpPr>
        <p:spPr>
          <a:xfrm>
            <a:off x="2360711" y="548680"/>
            <a:ext cx="6335681" cy="3737203"/>
          </a:xfrm>
        </p:spPr>
        <p:txBody>
          <a:bodyPr/>
          <a:lstStyle>
            <a:lvl1pPr>
              <a:lnSpc>
                <a:spcPct val="130000"/>
              </a:lnSpc>
              <a:defRPr>
                <a:solidFill>
                  <a:srgbClr val="FFFFFF"/>
                </a:solidFill>
              </a:defRPr>
            </a:lvl1pPr>
            <a:lvl2pPr>
              <a:lnSpc>
                <a:spcPct val="130000"/>
              </a:lnSpc>
              <a:defRPr sz="1200">
                <a:solidFill>
                  <a:srgbClr val="FFFFFF"/>
                </a:solidFill>
                <a:latin typeface="Verdana"/>
                <a:cs typeface="Verdana"/>
              </a:defRPr>
            </a:lvl2pPr>
          </a:lstStyle>
          <a:p>
            <a:pPr lvl="0"/>
            <a:r>
              <a:rPr lang="pt-BR" dirty="0"/>
              <a:t>Clique para editar o texto mestre</a:t>
            </a:r>
          </a:p>
          <a:p>
            <a:pPr lvl="1"/>
            <a:r>
              <a:rPr lang="pt-BR" dirty="0"/>
              <a:t>Segundo nível</a:t>
            </a:r>
          </a:p>
        </p:txBody>
      </p:sp>
      <p:sp>
        <p:nvSpPr>
          <p:cNvPr id="13" name="CaixaDeTexto 12"/>
          <p:cNvSpPr txBox="1"/>
          <p:nvPr userDrawn="1"/>
        </p:nvSpPr>
        <p:spPr>
          <a:xfrm>
            <a:off x="933490" y="4793918"/>
            <a:ext cx="841292" cy="307777"/>
          </a:xfrm>
          <a:prstGeom prst="rect">
            <a:avLst/>
          </a:prstGeom>
          <a:noFill/>
        </p:spPr>
        <p:txBody>
          <a:bodyPr wrap="square" rtlCol="0">
            <a:spAutoFit/>
          </a:bodyPr>
          <a:lstStyle/>
          <a:p>
            <a:r>
              <a:rPr lang="pt-BR" sz="1400" dirty="0">
                <a:solidFill>
                  <a:schemeClr val="bg1"/>
                </a:solidFill>
                <a:latin typeface="Dosis" charset="0"/>
                <a:ea typeface="Dosis" charset="0"/>
                <a:cs typeface="Dosis" charset="0"/>
              </a:rPr>
              <a:t>Webinar</a:t>
            </a:r>
          </a:p>
        </p:txBody>
      </p:sp>
      <p:pic>
        <p:nvPicPr>
          <p:cNvPr id="2" name="Imagem 1"/>
          <p:cNvPicPr>
            <a:picLocks noChangeAspect="1"/>
          </p:cNvPicPr>
          <p:nvPr userDrawn="1"/>
        </p:nvPicPr>
        <p:blipFill>
          <a:blip r:embed="rId3"/>
          <a:stretch>
            <a:fillRect/>
          </a:stretch>
        </p:blipFill>
        <p:spPr>
          <a:xfrm>
            <a:off x="6983892" y="4715822"/>
            <a:ext cx="2044499" cy="355565"/>
          </a:xfrm>
          <a:prstGeom prst="rect">
            <a:avLst/>
          </a:prstGeom>
        </p:spPr>
      </p:pic>
    </p:spTree>
    <p:extLst>
      <p:ext uri="{BB962C8B-B14F-4D97-AF65-F5344CB8AC3E}">
        <p14:creationId xmlns:p14="http://schemas.microsoft.com/office/powerpoint/2010/main" val="1260940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Title Slide 2">
    <p:spTree>
      <p:nvGrpSpPr>
        <p:cNvPr id="1" name=""/>
        <p:cNvGrpSpPr/>
        <p:nvPr/>
      </p:nvGrpSpPr>
      <p:grpSpPr>
        <a:xfrm>
          <a:off x="0" y="0"/>
          <a:ext cx="0" cy="0"/>
          <a:chOff x="0" y="0"/>
          <a:chExt cx="0" cy="0"/>
        </a:xfrm>
      </p:grpSpPr>
      <p:sp>
        <p:nvSpPr>
          <p:cNvPr id="7" name="Retângulo com Canto Aparado do Mesmo Lado 6"/>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cxnSp>
        <p:nvCxnSpPr>
          <p:cNvPr id="6" name="Straight Connector 5"/>
          <p:cNvCxnSpPr/>
          <p:nvPr/>
        </p:nvCxnSpPr>
        <p:spPr>
          <a:xfrm>
            <a:off x="-47390" y="1838486"/>
            <a:ext cx="985582" cy="985582"/>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8" name="Espaço Reservado para Título 1"/>
          <p:cNvSpPr>
            <a:spLocks noGrp="1"/>
          </p:cNvSpPr>
          <p:nvPr>
            <p:ph type="title" hasCustomPrompt="1"/>
          </p:nvPr>
        </p:nvSpPr>
        <p:spPr>
          <a:xfrm>
            <a:off x="1469899" y="2524324"/>
            <a:ext cx="7220098" cy="1296144"/>
          </a:xfrm>
          <a:prstGeom prst="rect">
            <a:avLst/>
          </a:prstGeom>
        </p:spPr>
        <p:txBody>
          <a:bodyPr vert="horz" lIns="91413" tIns="45708" rIns="91413" bIns="45708" rtlCol="0" anchor="t">
            <a:noAutofit/>
          </a:bodyPr>
          <a:lstStyle>
            <a:lvl1pPr>
              <a:lnSpc>
                <a:spcPct val="100000"/>
              </a:lnSpc>
              <a:defRPr sz="4400" baseline="0">
                <a:solidFill>
                  <a:schemeClr val="bg2"/>
                </a:solidFill>
                <a:latin typeface="Dosis ExtraLight"/>
                <a:cs typeface="Dosis ExtraLight"/>
              </a:defRPr>
            </a:lvl1pPr>
          </a:lstStyle>
          <a:p>
            <a:r>
              <a:rPr lang="pt-BR" dirty="0"/>
              <a:t>ADICIONE O TÍTULO</a:t>
            </a:r>
          </a:p>
        </p:txBody>
      </p:sp>
      <p:sp>
        <p:nvSpPr>
          <p:cNvPr id="9" name="Text Placeholder 5"/>
          <p:cNvSpPr>
            <a:spLocks noGrp="1"/>
          </p:cNvSpPr>
          <p:nvPr>
            <p:ph type="body" sz="quarter" idx="10" hasCustomPrompt="1"/>
          </p:nvPr>
        </p:nvSpPr>
        <p:spPr>
          <a:xfrm>
            <a:off x="1469477" y="4036864"/>
            <a:ext cx="7220035" cy="647700"/>
          </a:xfrm>
          <a:prstGeom prst="rect">
            <a:avLst/>
          </a:prstGeo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B900"/>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a:t>adicione</a:t>
            </a:r>
            <a:r>
              <a:rPr lang="en-US" dirty="0"/>
              <a:t> o sub </a:t>
            </a:r>
            <a:r>
              <a:rPr lang="en-US" dirty="0" err="1"/>
              <a:t>título</a:t>
            </a:r>
            <a:endParaRPr lang="en-US" dirty="0"/>
          </a:p>
        </p:txBody>
      </p:sp>
      <p:pic>
        <p:nvPicPr>
          <p:cNvPr id="10" name="Imagem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566" y="706807"/>
            <a:ext cx="2206239" cy="1561603"/>
          </a:xfrm>
          <a:prstGeom prst="rect">
            <a:avLst/>
          </a:prstGeom>
        </p:spPr>
      </p:pic>
    </p:spTree>
    <p:extLst>
      <p:ext uri="{BB962C8B-B14F-4D97-AF65-F5344CB8AC3E}">
        <p14:creationId xmlns:p14="http://schemas.microsoft.com/office/powerpoint/2010/main" val="421384619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apa Webnar">
    <p:spTree>
      <p:nvGrpSpPr>
        <p:cNvPr id="1" name=""/>
        <p:cNvGrpSpPr/>
        <p:nvPr/>
      </p:nvGrpSpPr>
      <p:grpSpPr>
        <a:xfrm>
          <a:off x="0" y="0"/>
          <a:ext cx="0" cy="0"/>
          <a:chOff x="0" y="0"/>
          <a:chExt cx="0" cy="0"/>
        </a:xfrm>
      </p:grpSpPr>
      <p:pic>
        <p:nvPicPr>
          <p:cNvPr id="3" name="Imagem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50" y="-47427"/>
            <a:ext cx="9455419" cy="5318673"/>
          </a:xfrm>
          <a:prstGeom prst="rect">
            <a:avLst/>
          </a:prstGeom>
        </p:spPr>
      </p:pic>
      <p:sp>
        <p:nvSpPr>
          <p:cNvPr id="8" name="Espaço Reservado para Título 1"/>
          <p:cNvSpPr>
            <a:spLocks noGrp="1"/>
          </p:cNvSpPr>
          <p:nvPr>
            <p:ph type="title" hasCustomPrompt="1"/>
          </p:nvPr>
        </p:nvSpPr>
        <p:spPr>
          <a:xfrm>
            <a:off x="4329953" y="1166170"/>
            <a:ext cx="4359560" cy="3217571"/>
          </a:xfrm>
          <a:prstGeom prst="rect">
            <a:avLst/>
          </a:prstGeom>
        </p:spPr>
        <p:txBody>
          <a:bodyPr vert="horz" lIns="91413" tIns="45708" rIns="91413" bIns="45708" rtlCol="0" anchor="t">
            <a:noAutofit/>
          </a:bodyPr>
          <a:lstStyle>
            <a:lvl1pPr>
              <a:lnSpc>
                <a:spcPct val="100000"/>
              </a:lnSpc>
              <a:defRPr sz="4400" baseline="0">
                <a:solidFill>
                  <a:schemeClr val="bg2"/>
                </a:solidFill>
                <a:latin typeface="Dosis ExtraLight"/>
                <a:cs typeface="Dosis ExtraLight"/>
              </a:defRPr>
            </a:lvl1pPr>
          </a:lstStyle>
          <a:p>
            <a:r>
              <a:rPr lang="pt-BR" dirty="0"/>
              <a:t>ADICIONE O TÍTULO</a:t>
            </a:r>
          </a:p>
        </p:txBody>
      </p:sp>
      <p:pic>
        <p:nvPicPr>
          <p:cNvPr id="6" name="Imagem 5"/>
          <p:cNvPicPr>
            <a:picLocks noChangeAspect="1"/>
          </p:cNvPicPr>
          <p:nvPr userDrawn="1"/>
        </p:nvPicPr>
        <p:blipFill>
          <a:blip r:embed="rId3"/>
          <a:stretch>
            <a:fillRect/>
          </a:stretch>
        </p:blipFill>
        <p:spPr>
          <a:xfrm>
            <a:off x="6560040" y="4600798"/>
            <a:ext cx="2606993" cy="453390"/>
          </a:xfrm>
          <a:prstGeom prst="rect">
            <a:avLst/>
          </a:prstGeom>
        </p:spPr>
      </p:pic>
    </p:spTree>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lestrante Webinar">
    <p:spTree>
      <p:nvGrpSpPr>
        <p:cNvPr id="1" name=""/>
        <p:cNvGrpSpPr/>
        <p:nvPr/>
      </p:nvGrpSpPr>
      <p:grpSpPr>
        <a:xfrm>
          <a:off x="0" y="0"/>
          <a:ext cx="0" cy="0"/>
          <a:chOff x="0" y="0"/>
          <a:chExt cx="0" cy="0"/>
        </a:xfrm>
      </p:grpSpPr>
      <p:sp>
        <p:nvSpPr>
          <p:cNvPr id="10" name="Retângulo com Canto Aparado do Mesmo Lado 9"/>
          <p:cNvSpPr/>
          <p:nvPr userDrawn="1"/>
        </p:nvSpPr>
        <p:spPr>
          <a:xfrm>
            <a:off x="0" y="-89582"/>
            <a:ext cx="9260216" cy="5322544"/>
          </a:xfrm>
          <a:prstGeom prst="snip2SameRect">
            <a:avLst>
              <a:gd name="adj1" fmla="val 0"/>
              <a:gd name="adj2" fmla="val 0"/>
            </a:avLst>
          </a:prstGeom>
          <a:gradFill>
            <a:gsLst>
              <a:gs pos="0">
                <a:srgbClr val="E8E8E8"/>
              </a:gs>
              <a:gs pos="100000">
                <a:schemeClr val="bg1">
                  <a:lumMod val="95000"/>
                </a:schemeClr>
              </a:gs>
            </a:gsLst>
            <a:lin ang="16200000" scaled="0"/>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cxnSp>
        <p:nvCxnSpPr>
          <p:cNvPr id="6" name="Straight Connector 5"/>
          <p:cNvCxnSpPr/>
          <p:nvPr/>
        </p:nvCxnSpPr>
        <p:spPr>
          <a:xfrm>
            <a:off x="6185209" y="4221210"/>
            <a:ext cx="992413" cy="1011752"/>
          </a:xfrm>
          <a:prstGeom prst="line">
            <a:avLst/>
          </a:prstGeom>
          <a:ln w="28575" cmpd="sng">
            <a:solidFill>
              <a:srgbClr val="FFB900"/>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5"/>
          <p:cNvCxnSpPr/>
          <p:nvPr userDrawn="1"/>
        </p:nvCxnSpPr>
        <p:spPr>
          <a:xfrm>
            <a:off x="1774782" y="-68826"/>
            <a:ext cx="1269884" cy="1269884"/>
          </a:xfrm>
          <a:prstGeom prst="line">
            <a:avLst/>
          </a:prstGeom>
          <a:ln w="28575"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9" name="Oval 8"/>
          <p:cNvSpPr/>
          <p:nvPr userDrawn="1"/>
        </p:nvSpPr>
        <p:spPr>
          <a:xfrm>
            <a:off x="2498934" y="524638"/>
            <a:ext cx="1758913" cy="1758913"/>
          </a:xfrm>
          <a:prstGeom prst="ellipse">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sp>
        <p:nvSpPr>
          <p:cNvPr id="12" name="Espaço Reservado para Imagem 11"/>
          <p:cNvSpPr>
            <a:spLocks noGrp="1"/>
          </p:cNvSpPr>
          <p:nvPr>
            <p:ph type="pic" sz="quarter" idx="10"/>
          </p:nvPr>
        </p:nvSpPr>
        <p:spPr>
          <a:xfrm>
            <a:off x="2540411" y="566117"/>
            <a:ext cx="1675958" cy="1675956"/>
          </a:xfrm>
          <a:prstGeom prst="ellipse">
            <a:avLst/>
          </a:prstGeom>
        </p:spPr>
        <p:txBody>
          <a:bodyPr/>
          <a:lstStyle/>
          <a:p>
            <a:endParaRPr lang="pt-BR" dirty="0"/>
          </a:p>
        </p:txBody>
      </p:sp>
      <p:sp>
        <p:nvSpPr>
          <p:cNvPr id="20" name="Espaço Reservado para Título 1"/>
          <p:cNvSpPr>
            <a:spLocks noGrp="1"/>
          </p:cNvSpPr>
          <p:nvPr>
            <p:ph type="title" hasCustomPrompt="1"/>
          </p:nvPr>
        </p:nvSpPr>
        <p:spPr>
          <a:xfrm>
            <a:off x="4469589" y="855663"/>
            <a:ext cx="3431241" cy="1296144"/>
          </a:xfrm>
          <a:prstGeom prst="rect">
            <a:avLst/>
          </a:prstGeom>
        </p:spPr>
        <p:txBody>
          <a:bodyPr vert="horz" lIns="91413" tIns="45708" rIns="91413" bIns="45708" rtlCol="0" anchor="ctr">
            <a:noAutofit/>
          </a:bodyPr>
          <a:lstStyle>
            <a:lvl1pPr>
              <a:lnSpc>
                <a:spcPct val="100000"/>
              </a:lnSpc>
              <a:defRPr sz="3600" baseline="0">
                <a:solidFill>
                  <a:schemeClr val="bg2"/>
                </a:solidFill>
                <a:latin typeface="Dosis ExtraLight"/>
                <a:cs typeface="Dosis ExtraLight"/>
              </a:defRPr>
            </a:lvl1pPr>
          </a:lstStyle>
          <a:p>
            <a:r>
              <a:rPr lang="pt-BR" dirty="0"/>
              <a:t>NOME DO PALESTRANTE</a:t>
            </a:r>
          </a:p>
        </p:txBody>
      </p:sp>
      <p:grpSp>
        <p:nvGrpSpPr>
          <p:cNvPr id="25" name="Grupo 24"/>
          <p:cNvGrpSpPr/>
          <p:nvPr userDrawn="1"/>
        </p:nvGrpSpPr>
        <p:grpSpPr>
          <a:xfrm>
            <a:off x="433225" y="4691091"/>
            <a:ext cx="1341557" cy="410604"/>
            <a:chOff x="433225" y="4691091"/>
            <a:chExt cx="1341557" cy="410604"/>
          </a:xfrm>
        </p:grpSpPr>
        <p:pic>
          <p:nvPicPr>
            <p:cNvPr id="23" name="Imagem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3225" y="4691091"/>
              <a:ext cx="553050" cy="326645"/>
            </a:xfrm>
            <a:prstGeom prst="rect">
              <a:avLst/>
            </a:prstGeom>
          </p:spPr>
        </p:pic>
        <p:sp>
          <p:nvSpPr>
            <p:cNvPr id="24" name="CaixaDeTexto 23"/>
            <p:cNvSpPr txBox="1"/>
            <p:nvPr userDrawn="1"/>
          </p:nvSpPr>
          <p:spPr>
            <a:xfrm>
              <a:off x="933490" y="4793918"/>
              <a:ext cx="841292" cy="307777"/>
            </a:xfrm>
            <a:prstGeom prst="rect">
              <a:avLst/>
            </a:prstGeom>
            <a:noFill/>
          </p:spPr>
          <p:txBody>
            <a:bodyPr wrap="square" rtlCol="0">
              <a:spAutoFit/>
            </a:bodyPr>
            <a:lstStyle/>
            <a:p>
              <a:r>
                <a:rPr lang="pt-BR" sz="1400" dirty="0">
                  <a:latin typeface="Dosis" charset="0"/>
                  <a:ea typeface="Dosis" charset="0"/>
                  <a:cs typeface="Dosis" charset="0"/>
                </a:rPr>
                <a:t>Webinar</a:t>
              </a:r>
            </a:p>
          </p:txBody>
        </p:sp>
      </p:grpSp>
      <p:sp>
        <p:nvSpPr>
          <p:cNvPr id="13" name="Espaço Reservado para Texto 12"/>
          <p:cNvSpPr>
            <a:spLocks noGrp="1"/>
          </p:cNvSpPr>
          <p:nvPr>
            <p:ph type="body" sz="quarter" idx="11" hasCustomPrompt="1"/>
          </p:nvPr>
        </p:nvSpPr>
        <p:spPr>
          <a:xfrm>
            <a:off x="1168400" y="2468563"/>
            <a:ext cx="6732588" cy="1646237"/>
          </a:xfrm>
        </p:spPr>
        <p:txBody>
          <a:bodyPr anchor="ctr"/>
          <a:lstStyle>
            <a:lvl1pPr marL="0" indent="0">
              <a:buFontTx/>
              <a:buNone/>
              <a:defRPr lang="pt-BR" b="0" i="0" smtClean="0">
                <a:effectLst/>
                <a:latin typeface="Neo Sans Pro" charset="0"/>
                <a:ea typeface="Neo Sans Pro" charset="0"/>
                <a:cs typeface="Neo Sans Pro"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dirty="0"/>
              <a:t>Descrição sobre o Palestrante... </a:t>
            </a:r>
            <a:r>
              <a:rPr lang="pt-BR" dirty="0" err="1"/>
              <a:t>Lorem</a:t>
            </a:r>
            <a:r>
              <a:rPr lang="pt-BR" dirty="0"/>
              <a:t> ipsum </a:t>
            </a:r>
            <a:r>
              <a:rPr lang="pt-BR" dirty="0" err="1"/>
              <a:t>dolor</a:t>
            </a:r>
            <a:r>
              <a:rPr lang="pt-BR" dirty="0"/>
              <a:t> </a:t>
            </a:r>
            <a:r>
              <a:rPr lang="pt-BR" dirty="0" err="1"/>
              <a:t>sit</a:t>
            </a:r>
            <a:r>
              <a:rPr lang="pt-BR" dirty="0"/>
              <a:t> </a:t>
            </a:r>
            <a:r>
              <a:rPr lang="pt-BR" dirty="0" err="1"/>
              <a:t>amet</a:t>
            </a:r>
            <a:r>
              <a:rPr lang="pt-BR" dirty="0"/>
              <a:t>, </a:t>
            </a:r>
            <a:r>
              <a:rPr lang="pt-BR" dirty="0" err="1"/>
              <a:t>consectetur</a:t>
            </a:r>
            <a:r>
              <a:rPr lang="pt-BR" dirty="0"/>
              <a:t> </a:t>
            </a:r>
            <a:r>
              <a:rPr lang="pt-BR" dirty="0" err="1"/>
              <a:t>adipiscing</a:t>
            </a:r>
            <a:r>
              <a:rPr lang="pt-BR" dirty="0"/>
              <a:t> </a:t>
            </a:r>
            <a:r>
              <a:rPr lang="pt-BR" dirty="0" err="1"/>
              <a:t>elit</a:t>
            </a:r>
            <a:r>
              <a:rPr lang="pt-BR" dirty="0"/>
              <a:t>. </a:t>
            </a:r>
            <a:r>
              <a:rPr lang="pt-BR" dirty="0" err="1"/>
              <a:t>Curabitur</a:t>
            </a:r>
            <a:r>
              <a:rPr lang="pt-BR" dirty="0"/>
              <a:t> </a:t>
            </a:r>
            <a:r>
              <a:rPr lang="pt-BR" dirty="0" err="1"/>
              <a:t>ultrices</a:t>
            </a:r>
            <a:r>
              <a:rPr lang="pt-BR" dirty="0"/>
              <a:t>, ante </a:t>
            </a:r>
            <a:r>
              <a:rPr lang="pt-BR" dirty="0" err="1"/>
              <a:t>fermentum</a:t>
            </a:r>
            <a:r>
              <a:rPr lang="pt-BR" dirty="0"/>
              <a:t> </a:t>
            </a:r>
            <a:r>
              <a:rPr lang="pt-BR" dirty="0" err="1"/>
              <a:t>suscipit</a:t>
            </a:r>
            <a:r>
              <a:rPr lang="pt-BR" dirty="0"/>
              <a:t> </a:t>
            </a:r>
            <a:r>
              <a:rPr lang="pt-BR" dirty="0" err="1"/>
              <a:t>mollis</a:t>
            </a:r>
            <a:r>
              <a:rPr lang="pt-BR" dirty="0"/>
              <a:t>, </a:t>
            </a:r>
            <a:r>
              <a:rPr lang="pt-BR" dirty="0" err="1"/>
              <a:t>eros</a:t>
            </a:r>
            <a:r>
              <a:rPr lang="pt-BR" dirty="0"/>
              <a:t> </a:t>
            </a:r>
            <a:r>
              <a:rPr lang="pt-BR" dirty="0" err="1"/>
              <a:t>tellus</a:t>
            </a:r>
            <a:r>
              <a:rPr lang="pt-BR" dirty="0"/>
              <a:t> </a:t>
            </a:r>
            <a:r>
              <a:rPr lang="pt-BR" dirty="0" err="1"/>
              <a:t>pretium</a:t>
            </a:r>
            <a:r>
              <a:rPr lang="pt-BR" dirty="0"/>
              <a:t> magna, non </a:t>
            </a:r>
            <a:r>
              <a:rPr lang="pt-BR" dirty="0" err="1"/>
              <a:t>rutrum</a:t>
            </a:r>
            <a:r>
              <a:rPr lang="pt-BR" dirty="0"/>
              <a:t> </a:t>
            </a:r>
            <a:r>
              <a:rPr lang="pt-BR" dirty="0" err="1"/>
              <a:t>leo</a:t>
            </a:r>
            <a:r>
              <a:rPr lang="pt-BR" dirty="0"/>
              <a:t> </a:t>
            </a:r>
            <a:r>
              <a:rPr lang="pt-BR" dirty="0" err="1"/>
              <a:t>neque</a:t>
            </a:r>
            <a:r>
              <a:rPr lang="pt-BR" dirty="0"/>
              <a:t> et </a:t>
            </a:r>
            <a:r>
              <a:rPr lang="pt-BR" dirty="0" err="1"/>
              <a:t>arcu</a:t>
            </a:r>
            <a:r>
              <a:rPr lang="pt-BR" dirty="0"/>
              <a:t>. In eu massa </a:t>
            </a:r>
            <a:r>
              <a:rPr lang="pt-BR" dirty="0" err="1"/>
              <a:t>pulvinar</a:t>
            </a:r>
            <a:r>
              <a:rPr lang="pt-BR" dirty="0"/>
              <a:t>, </a:t>
            </a:r>
            <a:r>
              <a:rPr lang="pt-BR" dirty="0" err="1"/>
              <a:t>tristique</a:t>
            </a:r>
            <a:r>
              <a:rPr lang="pt-BR" dirty="0"/>
              <a:t> </a:t>
            </a:r>
            <a:r>
              <a:rPr lang="pt-BR" dirty="0" err="1"/>
              <a:t>purus</a:t>
            </a:r>
            <a:r>
              <a:rPr lang="pt-BR" dirty="0"/>
              <a:t> </a:t>
            </a:r>
            <a:r>
              <a:rPr lang="pt-BR" dirty="0" err="1"/>
              <a:t>vel</a:t>
            </a:r>
            <a:r>
              <a:rPr lang="pt-BR" dirty="0"/>
              <a:t>, </a:t>
            </a:r>
            <a:r>
              <a:rPr lang="pt-BR" dirty="0" err="1"/>
              <a:t>tristique</a:t>
            </a:r>
            <a:r>
              <a:rPr lang="pt-BR" dirty="0"/>
              <a:t> </a:t>
            </a:r>
            <a:r>
              <a:rPr lang="pt-BR" dirty="0" err="1"/>
              <a:t>nulla</a:t>
            </a:r>
            <a:r>
              <a:rPr lang="pt-BR" dirty="0"/>
              <a:t>. </a:t>
            </a:r>
          </a:p>
        </p:txBody>
      </p:sp>
      <p:pic>
        <p:nvPicPr>
          <p:cNvPr id="3" name="Imagem 2"/>
          <p:cNvPicPr>
            <a:picLocks noChangeAspect="1"/>
          </p:cNvPicPr>
          <p:nvPr userDrawn="1"/>
        </p:nvPicPr>
        <p:blipFill>
          <a:blip r:embed="rId3"/>
          <a:stretch>
            <a:fillRect/>
          </a:stretch>
        </p:blipFill>
        <p:spPr>
          <a:xfrm>
            <a:off x="7242930" y="4802774"/>
            <a:ext cx="1769718" cy="307777"/>
          </a:xfrm>
          <a:prstGeom prst="rect">
            <a:avLst/>
          </a:prstGeom>
        </p:spPr>
      </p:pic>
    </p:spTree>
    <p:extLst>
      <p:ext uri="{BB962C8B-B14F-4D97-AF65-F5344CB8AC3E}">
        <p14:creationId xmlns:p14="http://schemas.microsoft.com/office/powerpoint/2010/main" val="396748213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Section Header 2">
    <p:spTree>
      <p:nvGrpSpPr>
        <p:cNvPr id="1" name=""/>
        <p:cNvGrpSpPr/>
        <p:nvPr/>
      </p:nvGrpSpPr>
      <p:grpSpPr>
        <a:xfrm>
          <a:off x="0" y="0"/>
          <a:ext cx="0" cy="0"/>
          <a:chOff x="0" y="0"/>
          <a:chExt cx="0" cy="0"/>
        </a:xfrm>
      </p:grpSpPr>
      <p:sp>
        <p:nvSpPr>
          <p:cNvPr id="10" name="Retângulo com Canto Aparado do Mesmo Lado 9"/>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dirty="0"/>
          </a:p>
        </p:txBody>
      </p:sp>
      <p:cxnSp>
        <p:nvCxnSpPr>
          <p:cNvPr id="6" name="Straight Connector 5"/>
          <p:cNvCxnSpPr/>
          <p:nvPr/>
        </p:nvCxnSpPr>
        <p:spPr>
          <a:xfrm>
            <a:off x="7952129" y="3942322"/>
            <a:ext cx="1269884" cy="1269884"/>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4"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chemeClr val="tx2"/>
                </a:solidFill>
              </a:defRPr>
            </a:lvl1pPr>
          </a:lstStyle>
          <a:p>
            <a:r>
              <a:rPr lang="en-US" dirty="0"/>
              <a:t>Clique </a:t>
            </a:r>
            <a:r>
              <a:rPr lang="en-US" dirty="0" err="1"/>
              <a:t>para</a:t>
            </a:r>
            <a:r>
              <a:rPr lang="en-US" dirty="0"/>
              <a:t> </a:t>
            </a:r>
            <a:r>
              <a:rPr lang="en-US" dirty="0" err="1"/>
              <a:t>editar</a:t>
            </a:r>
            <a:r>
              <a:rPr lang="en-US" dirty="0"/>
              <a:t> </a:t>
            </a:r>
            <a:br>
              <a:rPr lang="en-US" dirty="0"/>
            </a:br>
            <a:r>
              <a:rPr lang="en-US" dirty="0"/>
              <a:t>o </a:t>
            </a:r>
            <a:r>
              <a:rPr lang="en-US" dirty="0" err="1"/>
              <a:t>título</a:t>
            </a:r>
            <a:r>
              <a:rPr lang="en-US" dirty="0"/>
              <a:t> da </a:t>
            </a:r>
            <a:r>
              <a:rPr lang="en-US" dirty="0" err="1"/>
              <a:t>abertura</a:t>
            </a:r>
            <a:endParaRPr lang="en-US" dirty="0"/>
          </a:p>
        </p:txBody>
      </p:sp>
    </p:spTree>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1A">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lvl1pPr>
          </a:lstStyle>
          <a:p>
            <a:r>
              <a:rPr lang="pt-BR" dirty="0"/>
              <a:t>Título vertical do slide</a:t>
            </a:r>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chemeClr val="bg1"/>
                </a:solidFill>
                <a:latin typeface="Neo Sans Pro"/>
                <a:cs typeface="Neo Sans Pro"/>
              </a:defRPr>
            </a:lvl1pPr>
            <a:lvl2pPr>
              <a:lnSpc>
                <a:spcPct val="130000"/>
              </a:lnSpc>
              <a:defRPr sz="1100">
                <a:solidFill>
                  <a:schemeClr val="bg1"/>
                </a:solidFill>
                <a:latin typeface="Neo Sans Pro"/>
                <a:cs typeface="Neo Sans Pro"/>
              </a:defRPr>
            </a:lvl2pPr>
          </a:lstStyle>
          <a:p>
            <a:pPr lvl="0"/>
            <a:r>
              <a:rPr lang="pt-BR"/>
              <a:t>Clique para editar o texto mestre</a:t>
            </a:r>
          </a:p>
          <a:p>
            <a:pPr lvl="1"/>
            <a:r>
              <a:rPr lang="pt-BR"/>
              <a:t>Segundo nível</a:t>
            </a:r>
          </a:p>
        </p:txBody>
      </p:sp>
    </p:spTree>
    <p:extLst>
      <p:ext uri="{BB962C8B-B14F-4D97-AF65-F5344CB8AC3E}">
        <p14:creationId xmlns:p14="http://schemas.microsoft.com/office/powerpoint/2010/main" val="352230750"/>
      </p:ext>
    </p:extLst>
  </p:cSld>
  <p:clrMapOvr>
    <a:masterClrMapping/>
  </p:clrMapOvr>
  <p:hf hdr="0" ftr="0" dt="0"/>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tags" Target="../tags/tag1.xml"/><Relationship Id="rId20" Type="http://schemas.openxmlformats.org/officeDocument/2006/relationships/oleObject" Target="../embeddings/oleObject2.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22" Type="http://schemas.openxmlformats.org/officeDocument/2006/relationships/image" Target="../media/image4.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0" name="Picture 17"/>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graphicFrame>
        <p:nvGraphicFramePr>
          <p:cNvPr id="8" name="Objeto 7" hidden="1"/>
          <p:cNvGraphicFramePr>
            <a:graphicFrameLocks noChangeAspect="1"/>
          </p:cNvGraphicFramePr>
          <p:nvPr>
            <p:custDataLst>
              <p:tags r:id="rId16"/>
            </p:custDataLst>
            <p:extLst>
              <p:ext uri="{D42A27DB-BD31-4B8C-83A1-F6EECF244321}">
                <p14:modId xmlns:p14="http://schemas.microsoft.com/office/powerpoint/2010/main" val="216740901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077" name="Slide do think-cell" r:id="rId18" imgW="421" imgH="420" progId="TCLayout.ActiveDocument.1">
                  <p:embed/>
                </p:oleObj>
              </mc:Choice>
              <mc:Fallback>
                <p:oleObj name="Slide do think-cell" r:id="rId18" imgW="421" imgH="420" progId="TCLayout.ActiveDocument.1">
                  <p:embed/>
                  <p:pic>
                    <p:nvPicPr>
                      <p:cNvPr id="0" name=""/>
                      <p:cNvPicPr/>
                      <p:nvPr/>
                    </p:nvPicPr>
                    <p:blipFill>
                      <a:blip r:embed="rId19"/>
                      <a:stretch>
                        <a:fillRect/>
                      </a:stretch>
                    </p:blipFill>
                    <p:spPr>
                      <a:xfrm>
                        <a:off x="1588" y="1588"/>
                        <a:ext cx="1587" cy="1587"/>
                      </a:xfrm>
                      <a:prstGeom prst="rect">
                        <a:avLst/>
                      </a:prstGeom>
                    </p:spPr>
                  </p:pic>
                </p:oleObj>
              </mc:Fallback>
            </mc:AlternateContent>
          </a:graphicData>
        </a:graphic>
      </p:graphicFrame>
      <p:sp>
        <p:nvSpPr>
          <p:cNvPr id="11" name="Retângulo com Único Canto Aparado e Arredondado 10"/>
          <p:cNvSpPr/>
          <p:nvPr/>
        </p:nvSpPr>
        <p:spPr>
          <a:xfrm>
            <a:off x="0" y="-36905"/>
            <a:ext cx="9191390" cy="5251639"/>
          </a:xfrm>
          <a:prstGeom prst="snipRoundRect">
            <a:avLst>
              <a:gd name="adj1" fmla="val 0"/>
              <a:gd name="adj2" fmla="val 0"/>
            </a:avLst>
          </a:prstGeom>
          <a:solidFill>
            <a:schemeClr val="bg1"/>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sp>
        <p:nvSpPr>
          <p:cNvPr id="12" name="Espaço Reservado para Título 1"/>
          <p:cNvSpPr>
            <a:spLocks noGrp="1"/>
          </p:cNvSpPr>
          <p:nvPr>
            <p:ph type="title"/>
          </p:nvPr>
        </p:nvSpPr>
        <p:spPr>
          <a:xfrm>
            <a:off x="480786" y="548680"/>
            <a:ext cx="1657561" cy="792088"/>
          </a:xfrm>
          <a:prstGeom prst="rect">
            <a:avLst/>
          </a:prstGeom>
        </p:spPr>
        <p:txBody>
          <a:bodyPr vert="horz" lIns="91413" tIns="45708" rIns="91413" bIns="45708" rtlCol="0" anchor="t">
            <a:noAutofit/>
          </a:bodyPr>
          <a:lstStyle/>
          <a:p>
            <a:r>
              <a:rPr lang="pt-BR" dirty="0"/>
              <a:t>Editar </a:t>
            </a:r>
            <a:br>
              <a:rPr lang="pt-BR" dirty="0"/>
            </a:br>
            <a:r>
              <a:rPr lang="pt-BR" dirty="0"/>
              <a:t>título</a:t>
            </a:r>
          </a:p>
        </p:txBody>
      </p:sp>
      <p:sp>
        <p:nvSpPr>
          <p:cNvPr id="13" name="Espaço Reservado para Texto 2"/>
          <p:cNvSpPr>
            <a:spLocks noGrp="1"/>
          </p:cNvSpPr>
          <p:nvPr>
            <p:ph type="body" idx="1"/>
          </p:nvPr>
        </p:nvSpPr>
        <p:spPr>
          <a:xfrm>
            <a:off x="2360711" y="548680"/>
            <a:ext cx="6335681" cy="4080470"/>
          </a:xfrm>
          <a:prstGeom prst="rect">
            <a:avLst/>
          </a:prstGeom>
        </p:spPr>
        <p:txBody>
          <a:bodyPr vert="horz" lIns="91413" tIns="45708" rIns="91413" bIns="45708" rtlCol="0">
            <a:normAutofit/>
          </a:bodyPr>
          <a:lstStyle/>
          <a:p>
            <a:pPr lvl="0"/>
            <a:r>
              <a:rPr lang="pt-BR" dirty="0"/>
              <a:t>Clique para editar o texto</a:t>
            </a:r>
          </a:p>
        </p:txBody>
      </p:sp>
      <p:cxnSp>
        <p:nvCxnSpPr>
          <p:cNvPr id="16" name="Straight Connector 5"/>
          <p:cNvCxnSpPr/>
          <p:nvPr/>
        </p:nvCxnSpPr>
        <p:spPr>
          <a:xfrm>
            <a:off x="-47390" y="369592"/>
            <a:ext cx="473837" cy="473837"/>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Objeto 8" hidden="1"/>
          <p:cNvGraphicFramePr>
            <a:graphicFrameLocks noChangeAspect="1"/>
          </p:cNvGraphicFramePr>
          <p:nvPr userDrawn="1">
            <p:extLst>
              <p:ext uri="{D42A27DB-BD31-4B8C-83A1-F6EECF244321}">
                <p14:modId xmlns:p14="http://schemas.microsoft.com/office/powerpoint/2010/main" val="7727319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078" name="Slide do think-cell" r:id="rId20" imgW="421" imgH="420" progId="TCLayout.ActiveDocument.1">
                  <p:embed/>
                </p:oleObj>
              </mc:Choice>
              <mc:Fallback>
                <p:oleObj name="Slide do think-cell" r:id="rId20" imgW="421" imgH="420" progId="TCLayout.ActiveDocument.1">
                  <p:embed/>
                  <p:pic>
                    <p:nvPicPr>
                      <p:cNvPr id="0" name=""/>
                      <p:cNvPicPr/>
                      <p:nvPr/>
                    </p:nvPicPr>
                    <p:blipFill>
                      <a:blip r:embed="rId19"/>
                      <a:stretch>
                        <a:fillRect/>
                      </a:stretch>
                    </p:blipFill>
                    <p:spPr>
                      <a:xfrm>
                        <a:off x="1588" y="1588"/>
                        <a:ext cx="1587" cy="1587"/>
                      </a:xfrm>
                      <a:prstGeom prst="rect">
                        <a:avLst/>
                      </a:prstGeom>
                    </p:spPr>
                  </p:pic>
                </p:oleObj>
              </mc:Fallback>
            </mc:AlternateContent>
          </a:graphicData>
        </a:graphic>
      </p:graphicFrame>
      <p:grpSp>
        <p:nvGrpSpPr>
          <p:cNvPr id="24" name="Grupo 23"/>
          <p:cNvGrpSpPr/>
          <p:nvPr userDrawn="1"/>
        </p:nvGrpSpPr>
        <p:grpSpPr>
          <a:xfrm>
            <a:off x="433225" y="4691091"/>
            <a:ext cx="1341557" cy="410604"/>
            <a:chOff x="433225" y="4691091"/>
            <a:chExt cx="1341557" cy="410604"/>
          </a:xfrm>
        </p:grpSpPr>
        <p:pic>
          <p:nvPicPr>
            <p:cNvPr id="25" name="Imagem 24"/>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433225" y="4691091"/>
              <a:ext cx="553050" cy="326645"/>
            </a:xfrm>
            <a:prstGeom prst="rect">
              <a:avLst/>
            </a:prstGeom>
          </p:spPr>
        </p:pic>
        <p:sp>
          <p:nvSpPr>
            <p:cNvPr id="26" name="CaixaDeTexto 25"/>
            <p:cNvSpPr txBox="1"/>
            <p:nvPr userDrawn="1"/>
          </p:nvSpPr>
          <p:spPr>
            <a:xfrm>
              <a:off x="933490" y="4793918"/>
              <a:ext cx="841292" cy="307777"/>
            </a:xfrm>
            <a:prstGeom prst="rect">
              <a:avLst/>
            </a:prstGeom>
            <a:noFill/>
          </p:spPr>
          <p:txBody>
            <a:bodyPr wrap="square" rtlCol="0">
              <a:spAutoFit/>
            </a:bodyPr>
            <a:lstStyle/>
            <a:p>
              <a:r>
                <a:rPr lang="pt-BR" sz="1400" dirty="0">
                  <a:latin typeface="Dosis" charset="0"/>
                  <a:ea typeface="Dosis" charset="0"/>
                  <a:cs typeface="Dosis" charset="0"/>
                </a:rPr>
                <a:t>Webinar</a:t>
              </a:r>
            </a:p>
          </p:txBody>
        </p:sp>
      </p:grpSp>
      <p:pic>
        <p:nvPicPr>
          <p:cNvPr id="15" name="Imagem 14"/>
          <p:cNvPicPr>
            <a:picLocks noChangeAspect="1"/>
          </p:cNvPicPr>
          <p:nvPr userDrawn="1"/>
        </p:nvPicPr>
        <p:blipFill>
          <a:blip r:embed="rId22"/>
          <a:stretch>
            <a:fillRect/>
          </a:stretch>
        </p:blipFill>
        <p:spPr>
          <a:xfrm>
            <a:off x="7038438" y="4704080"/>
            <a:ext cx="1905953" cy="331470"/>
          </a:xfrm>
          <a:prstGeom prst="rect">
            <a:avLst/>
          </a:prstGeom>
        </p:spPr>
      </p:pic>
    </p:spTree>
    <p:extLst>
      <p:ext uri="{BB962C8B-B14F-4D97-AF65-F5344CB8AC3E}">
        <p14:creationId xmlns:p14="http://schemas.microsoft.com/office/powerpoint/2010/main" val="108363901"/>
      </p:ext>
    </p:extLst>
  </p:cSld>
  <p:clrMap bg1="lt1" tx1="dk1" bg2="lt2" tx2="dk2" accent1="accent1" accent2="accent2" accent3="accent3" accent4="accent4" accent5="accent5" accent6="accent6" hlink="hlink" folHlink="folHlink"/>
  <p:sldLayoutIdLst>
    <p:sldLayoutId id="2147493470" r:id="rId1"/>
    <p:sldLayoutId id="2147493494" r:id="rId2"/>
    <p:sldLayoutId id="2147493478" r:id="rId3"/>
    <p:sldLayoutId id="2147493499" r:id="rId4"/>
    <p:sldLayoutId id="2147493483" r:id="rId5"/>
    <p:sldLayoutId id="2147493514" r:id="rId6"/>
    <p:sldLayoutId id="2147493484" r:id="rId7"/>
    <p:sldLayoutId id="2147493501" r:id="rId8"/>
    <p:sldLayoutId id="2147493485" r:id="rId9"/>
    <p:sldLayoutId id="2147493489" r:id="rId10"/>
    <p:sldLayoutId id="2147493488" r:id="rId11"/>
    <p:sldLayoutId id="2147493467" r:id="rId12"/>
    <p:sldLayoutId id="2147493468" r:id="rId13"/>
  </p:sldLayoutIdLst>
  <p:hf hdr="0" ftr="0" dt="0"/>
  <p:txStyles>
    <p:titleStyle>
      <a:lvl1pPr algn="l" defTabSz="457200" rtl="0" eaLnBrk="1" latinLnBrk="0" hangingPunct="1">
        <a:spcBef>
          <a:spcPct val="0"/>
        </a:spcBef>
        <a:buNone/>
        <a:defRPr sz="2000" kern="1200">
          <a:solidFill>
            <a:schemeClr val="bg2"/>
          </a:solidFill>
          <a:latin typeface="Dosis Bold"/>
          <a:ea typeface="+mj-ea"/>
          <a:cs typeface="Dosis Bold"/>
        </a:defRPr>
      </a:lvl1pPr>
    </p:titleStyle>
    <p:bodyStyle>
      <a:lvl1pPr marL="342900" indent="-342900" algn="l" defTabSz="457200" rtl="0" eaLnBrk="1" latinLnBrk="0" hangingPunct="1">
        <a:lnSpc>
          <a:spcPct val="130000"/>
        </a:lnSpc>
        <a:spcBef>
          <a:spcPct val="20000"/>
        </a:spcBef>
        <a:buFont typeface="Arial"/>
        <a:buChar char="•"/>
        <a:defRPr sz="1300" b="0" i="0" kern="1200">
          <a:solidFill>
            <a:schemeClr val="bg1"/>
          </a:solidFill>
          <a:latin typeface="Neo Sans Pro"/>
          <a:ea typeface="+mn-ea"/>
          <a:cs typeface="Neo Sans Pro"/>
        </a:defRPr>
      </a:lvl1pPr>
      <a:lvl2pPr marL="742950" indent="-285750" algn="l" defTabSz="457200" rtl="0" eaLnBrk="1" latinLnBrk="0" hangingPunct="1">
        <a:spcBef>
          <a:spcPct val="20000"/>
        </a:spcBef>
        <a:buFont typeface="Arial"/>
        <a:buChar char="–"/>
        <a:defRPr sz="1300" kern="1200">
          <a:solidFill>
            <a:schemeClr val="bg1"/>
          </a:solidFill>
          <a:latin typeface="Neo Sans Pro"/>
          <a:ea typeface="+mn-ea"/>
          <a:cs typeface="Neo Sans Pro"/>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playlist?list=PLxzoU_Ud-MeJK3Du_lT6XqodzWkpnj8Ra" TargetMode="External"/><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share.linx.com.br/display/MODA/Guia+Passo+a+Passo+-+Treinamentos" TargetMode="External"/><Relationship Id="rId2" Type="http://schemas.openxmlformats.org/officeDocument/2006/relationships/image" Target="../media/image24.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m 15"/>
          <p:cNvPicPr>
            <a:picLocks noChangeAspect="1"/>
          </p:cNvPicPr>
          <p:nvPr/>
        </p:nvPicPr>
        <p:blipFill>
          <a:blip r:embed="rId3"/>
          <a:stretch>
            <a:fillRect/>
          </a:stretch>
        </p:blipFill>
        <p:spPr>
          <a:xfrm>
            <a:off x="0" y="-100986"/>
            <a:ext cx="9451428" cy="5524377"/>
          </a:xfrm>
          <a:prstGeom prst="rect">
            <a:avLst/>
          </a:prstGeom>
        </p:spPr>
      </p:pic>
      <p:pic>
        <p:nvPicPr>
          <p:cNvPr id="5" name="Imagem 4"/>
          <p:cNvPicPr>
            <a:picLocks noChangeAspect="1"/>
          </p:cNvPicPr>
          <p:nvPr/>
        </p:nvPicPr>
        <p:blipFill>
          <a:blip r:embed="rId4"/>
          <a:stretch>
            <a:fillRect/>
          </a:stretch>
        </p:blipFill>
        <p:spPr>
          <a:xfrm>
            <a:off x="0" y="4204693"/>
            <a:ext cx="2207172" cy="1026264"/>
          </a:xfrm>
          <a:prstGeom prst="rect">
            <a:avLst/>
          </a:prstGeom>
        </p:spPr>
      </p:pic>
      <p:sp>
        <p:nvSpPr>
          <p:cNvPr id="6" name="Título 1"/>
          <p:cNvSpPr>
            <a:spLocks noGrp="1"/>
          </p:cNvSpPr>
          <p:nvPr>
            <p:ph type="title" idx="4294967295"/>
          </p:nvPr>
        </p:nvSpPr>
        <p:spPr>
          <a:xfrm>
            <a:off x="398079" y="156582"/>
            <a:ext cx="8431306" cy="785719"/>
          </a:xfrm>
        </p:spPr>
        <p:txBody>
          <a:bodyPr/>
          <a:lstStyle/>
          <a:p>
            <a:pPr algn="ctr"/>
            <a:r>
              <a:rPr lang="pt-BR" sz="3200" dirty="0" smtClean="0">
                <a:solidFill>
                  <a:schemeClr val="bg1"/>
                </a:solidFill>
              </a:rPr>
              <a:t>Acompanhe nossa Agenda de Abril</a:t>
            </a:r>
            <a:br>
              <a:rPr lang="pt-BR" sz="3200" dirty="0" smtClean="0">
                <a:solidFill>
                  <a:schemeClr val="bg1"/>
                </a:solidFill>
              </a:rPr>
            </a:br>
            <a:r>
              <a:rPr lang="pt-BR" sz="1000" b="1" u="sng" dirty="0" smtClean="0">
                <a:solidFill>
                  <a:schemeClr val="tx2"/>
                </a:solidFill>
              </a:rPr>
              <a:t>Sala exclusiva de Transmissões ao vivo – Linx Microvix</a:t>
            </a:r>
            <a:endParaRPr lang="pt-BR" sz="1000" b="1" u="sng" dirty="0">
              <a:solidFill>
                <a:schemeClr val="tx2"/>
              </a:solidFill>
              <a:latin typeface="Dosis Light" charset="0"/>
              <a:ea typeface="Dosis Light" charset="0"/>
              <a:cs typeface="Dosis Light" charset="0"/>
            </a:endParaRPr>
          </a:p>
        </p:txBody>
      </p:sp>
      <p:sp>
        <p:nvSpPr>
          <p:cNvPr id="7" name="Retângulo 6"/>
          <p:cNvSpPr/>
          <p:nvPr/>
        </p:nvSpPr>
        <p:spPr>
          <a:xfrm>
            <a:off x="398079" y="1228336"/>
            <a:ext cx="8745921" cy="2739211"/>
          </a:xfrm>
          <a:prstGeom prst="rect">
            <a:avLst/>
          </a:prstGeom>
        </p:spPr>
        <p:txBody>
          <a:bodyPr wrap="square">
            <a:spAutoFit/>
          </a:bodyPr>
          <a:lstStyle/>
          <a:p>
            <a:pPr algn="ctr"/>
            <a:r>
              <a:rPr lang="pt-BR" sz="1600" b="1" dirty="0" smtClean="0">
                <a:solidFill>
                  <a:schemeClr val="bg1"/>
                </a:solidFill>
                <a:latin typeface="Arial" panose="020B0604020202020204" pitchFamily="34" charset="0"/>
                <a:cs typeface="Arial" panose="020B0604020202020204" pitchFamily="34" charset="0"/>
              </a:rPr>
              <a:t>24/04 – Apresentação de Cursos em EAD</a:t>
            </a:r>
            <a:endParaRPr lang="pt-BR" sz="1600" b="1" dirty="0">
              <a:solidFill>
                <a:schemeClr val="bg1"/>
              </a:solidFill>
              <a:latin typeface="Arial" panose="020B0604020202020204" pitchFamily="34" charset="0"/>
              <a:cs typeface="Arial" panose="020B0604020202020204" pitchFamily="34" charset="0"/>
            </a:endParaRPr>
          </a:p>
          <a:p>
            <a:pPr algn="ctr"/>
            <a:r>
              <a:rPr lang="pt-BR" sz="1200" dirty="0" smtClean="0">
                <a:solidFill>
                  <a:schemeClr val="tx2"/>
                </a:solidFill>
                <a:latin typeface="Arial" panose="020B0604020202020204" pitchFamily="34" charset="0"/>
              </a:rPr>
              <a:t>Venha conhecer nossa plataforma de cursos </a:t>
            </a:r>
            <a:r>
              <a:rPr lang="pt-BR" sz="1200" dirty="0" err="1" smtClean="0">
                <a:solidFill>
                  <a:schemeClr val="tx2"/>
                </a:solidFill>
                <a:latin typeface="Arial" panose="020B0604020202020204" pitchFamily="34" charset="0"/>
              </a:rPr>
              <a:t>on</a:t>
            </a:r>
            <a:r>
              <a:rPr lang="pt-BR" sz="1200" dirty="0" smtClean="0">
                <a:solidFill>
                  <a:schemeClr val="tx2"/>
                </a:solidFill>
                <a:latin typeface="Arial" panose="020B0604020202020204" pitchFamily="34" charset="0"/>
              </a:rPr>
              <a:t> </a:t>
            </a:r>
            <a:r>
              <a:rPr lang="pt-BR" sz="1200" dirty="0" err="1" smtClean="0">
                <a:solidFill>
                  <a:schemeClr val="tx2"/>
                </a:solidFill>
                <a:latin typeface="Arial" panose="020B0604020202020204" pitchFamily="34" charset="0"/>
              </a:rPr>
              <a:t>line</a:t>
            </a:r>
            <a:r>
              <a:rPr lang="pt-BR" sz="1200" dirty="0" smtClean="0">
                <a:solidFill>
                  <a:schemeClr val="tx2"/>
                </a:solidFill>
                <a:latin typeface="Arial" panose="020B0604020202020204" pitchFamily="34" charset="0"/>
              </a:rPr>
              <a:t> com mais de 100 títulos em EAD, gratuitos para aprimorar o conhecimento de toda equipe!</a:t>
            </a:r>
          </a:p>
          <a:p>
            <a:pPr algn="ctr"/>
            <a:endParaRPr lang="pt-BR" sz="1200" dirty="0">
              <a:solidFill>
                <a:schemeClr val="tx2"/>
              </a:solidFill>
              <a:latin typeface="Arial" panose="020B0604020202020204" pitchFamily="34" charset="0"/>
            </a:endParaRPr>
          </a:p>
          <a:p>
            <a:pPr algn="ctr"/>
            <a:r>
              <a:rPr lang="pt-BR" sz="1200" b="1" dirty="0" smtClean="0">
                <a:solidFill>
                  <a:schemeClr val="bg1"/>
                </a:solidFill>
                <a:latin typeface="Arial" panose="020B0604020202020204" pitchFamily="34" charset="0"/>
                <a:cs typeface="Arial" panose="020B0604020202020204" pitchFamily="34" charset="0"/>
              </a:rPr>
              <a:t>01/05 – Não teremos transmissão ao vivo por conta do Ferido.</a:t>
            </a:r>
          </a:p>
          <a:p>
            <a:pPr algn="ctr"/>
            <a:endParaRPr lang="pt-BR" sz="1200" b="1" dirty="0">
              <a:solidFill>
                <a:schemeClr val="bg1"/>
              </a:solidFill>
              <a:latin typeface="Arial" panose="020B0604020202020204" pitchFamily="34" charset="0"/>
              <a:cs typeface="Arial" panose="020B0604020202020204" pitchFamily="34" charset="0"/>
            </a:endParaRPr>
          </a:p>
          <a:p>
            <a:pPr algn="ctr"/>
            <a:r>
              <a:rPr lang="pt-BR" sz="1200" b="1" dirty="0" smtClean="0">
                <a:solidFill>
                  <a:schemeClr val="bg1"/>
                </a:solidFill>
                <a:latin typeface="Arial" panose="020B0604020202020204" pitchFamily="34" charset="0"/>
                <a:cs typeface="Arial" panose="020B0604020202020204" pitchFamily="34" charset="0"/>
              </a:rPr>
              <a:t>A Agenda de maio será disponibilizada na primeira semana do mês.</a:t>
            </a:r>
            <a:endParaRPr lang="pt-BR" sz="1200" dirty="0" smtClean="0">
              <a:solidFill>
                <a:schemeClr val="tx2"/>
              </a:solidFill>
              <a:latin typeface="Arial" panose="020B0604020202020204" pitchFamily="34" charset="0"/>
            </a:endParaRPr>
          </a:p>
          <a:p>
            <a:pPr algn="ctr"/>
            <a:endParaRPr lang="pt-BR" sz="1200" dirty="0">
              <a:solidFill>
                <a:schemeClr val="tx2"/>
              </a:solidFill>
              <a:latin typeface="Arial" panose="020B0604020202020204" pitchFamily="34" charset="0"/>
            </a:endParaRPr>
          </a:p>
          <a:p>
            <a:pPr algn="ctr"/>
            <a:endParaRPr lang="pt-BR" sz="1200" dirty="0" smtClean="0">
              <a:solidFill>
                <a:schemeClr val="tx2"/>
              </a:solidFill>
              <a:latin typeface="Arial" panose="020B0604020202020204" pitchFamily="34" charset="0"/>
            </a:endParaRPr>
          </a:p>
          <a:p>
            <a:pPr algn="ctr"/>
            <a:endParaRPr lang="pt-BR" sz="1200" dirty="0">
              <a:solidFill>
                <a:schemeClr val="tx2"/>
              </a:solidFill>
              <a:latin typeface="Arial" panose="020B0604020202020204" pitchFamily="34" charset="0"/>
            </a:endParaRPr>
          </a:p>
          <a:p>
            <a:pPr algn="ctr"/>
            <a:endParaRPr lang="pt-BR" sz="1200" dirty="0" smtClean="0">
              <a:solidFill>
                <a:schemeClr val="tx2"/>
              </a:solidFill>
              <a:latin typeface="Arial" panose="020B0604020202020204" pitchFamily="34" charset="0"/>
            </a:endParaRPr>
          </a:p>
          <a:p>
            <a:pPr algn="ctr"/>
            <a:endParaRPr lang="pt-BR" sz="1200" dirty="0">
              <a:solidFill>
                <a:schemeClr val="tx2"/>
              </a:solidFill>
              <a:latin typeface="Arial" panose="020B0604020202020204" pitchFamily="34" charset="0"/>
            </a:endParaRPr>
          </a:p>
          <a:p>
            <a:pPr algn="ctr"/>
            <a:r>
              <a:rPr lang="pt-BR" sz="1200" dirty="0">
                <a:solidFill>
                  <a:schemeClr val="bg1"/>
                </a:solidFill>
                <a:latin typeface="Arial" panose="020B0604020202020204" pitchFamily="34" charset="0"/>
                <a:cs typeface="Arial" panose="020B0604020202020204" pitchFamily="34" charset="0"/>
              </a:rPr>
              <a:t/>
            </a:r>
            <a:br>
              <a:rPr lang="pt-BR" sz="1200" dirty="0">
                <a:solidFill>
                  <a:schemeClr val="bg1"/>
                </a:solidFill>
                <a:latin typeface="Arial" panose="020B0604020202020204" pitchFamily="34" charset="0"/>
                <a:cs typeface="Arial" panose="020B0604020202020204" pitchFamily="34" charset="0"/>
              </a:rPr>
            </a:br>
            <a:r>
              <a:rPr lang="pt-BR" sz="1200" b="1" i="1" dirty="0" smtClean="0">
                <a:solidFill>
                  <a:srgbClr val="FFC000"/>
                </a:solidFill>
                <a:latin typeface="Arial" panose="020B0604020202020204" pitchFamily="34" charset="0"/>
                <a:cs typeface="Arial" panose="020B0604020202020204" pitchFamily="34" charset="0"/>
              </a:rPr>
              <a:t>Fora estes dias e horários </a:t>
            </a:r>
            <a:r>
              <a:rPr lang="pt-BR" sz="1200" b="1" i="1" dirty="0">
                <a:solidFill>
                  <a:srgbClr val="FFC000"/>
                </a:solidFill>
                <a:latin typeface="Arial" panose="020B0604020202020204" pitchFamily="34" charset="0"/>
                <a:cs typeface="Arial" panose="020B0604020202020204" pitchFamily="34" charset="0"/>
              </a:rPr>
              <a:t>a sala não terá atendimento. </a:t>
            </a:r>
            <a:endParaRPr lang="pt-BR" sz="1200" b="1" i="1" dirty="0" smtClean="0">
              <a:solidFill>
                <a:srgbClr val="FFC000"/>
              </a:solidFill>
              <a:latin typeface="Arial" panose="020B0604020202020204" pitchFamily="34" charset="0"/>
              <a:cs typeface="Arial" panose="020B0604020202020204" pitchFamily="34" charset="0"/>
            </a:endParaRPr>
          </a:p>
        </p:txBody>
      </p:sp>
      <p:sp>
        <p:nvSpPr>
          <p:cNvPr id="10" name="Retângulo 9"/>
          <p:cNvSpPr/>
          <p:nvPr/>
        </p:nvSpPr>
        <p:spPr>
          <a:xfrm>
            <a:off x="1726323" y="3559512"/>
            <a:ext cx="5998781" cy="246221"/>
          </a:xfrm>
          <a:prstGeom prst="rect">
            <a:avLst/>
          </a:prstGeom>
        </p:spPr>
        <p:txBody>
          <a:bodyPr wrap="square">
            <a:spAutoFit/>
          </a:bodyPr>
          <a:lstStyle/>
          <a:p>
            <a:pPr algn="ctr"/>
            <a:endParaRPr lang="pt-BR" sz="1000" dirty="0">
              <a:solidFill>
                <a:schemeClr val="tx2"/>
              </a:solidFill>
              <a:latin typeface="Arial" panose="020B0604020202020204" pitchFamily="34" charset="0"/>
            </a:endParaRPr>
          </a:p>
        </p:txBody>
      </p:sp>
      <p:sp>
        <p:nvSpPr>
          <p:cNvPr id="11" name="Retângulo 10"/>
          <p:cNvSpPr/>
          <p:nvPr/>
        </p:nvSpPr>
        <p:spPr>
          <a:xfrm>
            <a:off x="2327732" y="4703164"/>
            <a:ext cx="4572000" cy="569387"/>
          </a:xfrm>
          <a:prstGeom prst="rect">
            <a:avLst/>
          </a:prstGeom>
        </p:spPr>
        <p:txBody>
          <a:bodyPr>
            <a:spAutoFit/>
          </a:bodyPr>
          <a:lstStyle/>
          <a:p>
            <a:pPr algn="ctr"/>
            <a:r>
              <a:rPr lang="pt-BR" sz="900" b="1" i="1" dirty="0" smtClean="0">
                <a:solidFill>
                  <a:srgbClr val="FFC000"/>
                </a:solidFill>
                <a:latin typeface="Arial" panose="020B0604020202020204" pitchFamily="34" charset="0"/>
                <a:cs typeface="Arial" panose="020B0604020202020204" pitchFamily="34" charset="0"/>
              </a:rPr>
              <a:t>Participe!</a:t>
            </a:r>
          </a:p>
          <a:p>
            <a:pPr algn="ctr"/>
            <a:r>
              <a:rPr lang="pt-BR" sz="900" b="1" i="1" dirty="0" smtClean="0">
                <a:solidFill>
                  <a:srgbClr val="FFC000"/>
                </a:solidFill>
                <a:latin typeface="Arial" panose="020B0604020202020204" pitchFamily="34" charset="0"/>
                <a:cs typeface="Arial" panose="020B0604020202020204" pitchFamily="34" charset="0"/>
              </a:rPr>
              <a:t>Maiores </a:t>
            </a:r>
            <a:r>
              <a:rPr lang="pt-BR" sz="900" b="1" i="1" dirty="0">
                <a:solidFill>
                  <a:srgbClr val="FFC000"/>
                </a:solidFill>
                <a:latin typeface="Arial" panose="020B0604020202020204" pitchFamily="34" charset="0"/>
                <a:cs typeface="Arial" panose="020B0604020202020204" pitchFamily="34" charset="0"/>
              </a:rPr>
              <a:t>informações: </a:t>
            </a:r>
            <a:r>
              <a:rPr lang="pt-BR" sz="1100" b="1" i="1" dirty="0">
                <a:solidFill>
                  <a:srgbClr val="FFC000"/>
                </a:solidFill>
                <a:latin typeface="Arial" panose="020B0604020202020204" pitchFamily="34" charset="0"/>
                <a:cs typeface="Arial" panose="020B0604020202020204" pitchFamily="34" charset="0"/>
              </a:rPr>
              <a:t>apoio.jlle@linx.com.br</a:t>
            </a:r>
            <a:endParaRPr lang="pt-BR" sz="1100" dirty="0">
              <a:solidFill>
                <a:srgbClr val="FFC000"/>
              </a:solidFill>
              <a:latin typeface="Arial" panose="020B0604020202020204" pitchFamily="34" charset="0"/>
              <a:cs typeface="Arial" panose="020B0604020202020204" pitchFamily="34" charset="0"/>
            </a:endParaRPr>
          </a:p>
          <a:p>
            <a:pPr algn="ctr"/>
            <a:endParaRPr lang="pt-BR" sz="1100" dirty="0">
              <a:solidFill>
                <a:schemeClr val="bg1"/>
              </a:solidFill>
              <a:latin typeface="Arial" panose="020B0604020202020204" pitchFamily="34" charset="0"/>
            </a:endParaRPr>
          </a:p>
        </p:txBody>
      </p:sp>
      <p:pic>
        <p:nvPicPr>
          <p:cNvPr id="13" name="Imagem 12"/>
          <p:cNvPicPr>
            <a:picLocks noChangeAspect="1"/>
          </p:cNvPicPr>
          <p:nvPr/>
        </p:nvPicPr>
        <p:blipFill>
          <a:blip r:embed="rId5"/>
          <a:stretch>
            <a:fillRect/>
          </a:stretch>
        </p:blipFill>
        <p:spPr>
          <a:xfrm>
            <a:off x="6697923" y="4479041"/>
            <a:ext cx="2753505" cy="448245"/>
          </a:xfrm>
          <a:prstGeom prst="rect">
            <a:avLst/>
          </a:prstGeom>
        </p:spPr>
      </p:pic>
    </p:spTree>
    <p:extLst>
      <p:ext uri="{BB962C8B-B14F-4D97-AF65-F5344CB8AC3E}">
        <p14:creationId xmlns:p14="http://schemas.microsoft.com/office/powerpoint/2010/main" val="13255719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937" y="0"/>
            <a:ext cx="6334125" cy="4191000"/>
          </a:xfrm>
          <a:prstGeom prst="rect">
            <a:avLst/>
          </a:prstGeom>
        </p:spPr>
      </p:pic>
    </p:spTree>
    <p:extLst>
      <p:ext uri="{BB962C8B-B14F-4D97-AF65-F5344CB8AC3E}">
        <p14:creationId xmlns:p14="http://schemas.microsoft.com/office/powerpoint/2010/main" val="441598498"/>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85068" y="1416574"/>
            <a:ext cx="4059399" cy="1296144"/>
          </a:xfrm>
        </p:spPr>
        <p:txBody>
          <a:bodyPr/>
          <a:lstStyle/>
          <a:p>
            <a:pPr algn="ctr"/>
            <a:r>
              <a:rPr lang="pt-BR" b="1" dirty="0">
                <a:latin typeface="Dosis Light"/>
              </a:rPr>
              <a:t>Muito </a:t>
            </a:r>
            <a:r>
              <a:rPr lang="pt-BR" b="1" dirty="0" smtClean="0">
                <a:latin typeface="Dosis Light"/>
              </a:rPr>
              <a:t>obrigada!</a:t>
            </a:r>
            <a:endParaRPr lang="pt-BR" b="1" dirty="0">
              <a:latin typeface="Dosis Light"/>
            </a:endParaRPr>
          </a:p>
        </p:txBody>
      </p:sp>
      <p:pic>
        <p:nvPicPr>
          <p:cNvPr id="3" name="Imagem 2"/>
          <p:cNvPicPr>
            <a:picLocks noChangeAspect="1"/>
          </p:cNvPicPr>
          <p:nvPr/>
        </p:nvPicPr>
        <p:blipFill>
          <a:blip r:embed="rId3">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253065" y="2858947"/>
            <a:ext cx="1070981" cy="1070981"/>
          </a:xfrm>
          <a:prstGeom prst="rect">
            <a:avLst/>
          </a:prstGeom>
        </p:spPr>
      </p:pic>
    </p:spTree>
    <p:extLst>
      <p:ext uri="{BB962C8B-B14F-4D97-AF65-F5344CB8AC3E}">
        <p14:creationId xmlns:p14="http://schemas.microsoft.com/office/powerpoint/2010/main" val="4103113032"/>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517485" y="23401"/>
            <a:ext cx="8431306" cy="785719"/>
          </a:xfrm>
        </p:spPr>
        <p:txBody>
          <a:bodyPr/>
          <a:lstStyle/>
          <a:p>
            <a:pPr algn="ctr"/>
            <a:r>
              <a:rPr lang="pt-BR" sz="3200" dirty="0" smtClean="0"/>
              <a:t>Seja bem vindo a Nossa Transmissão ao vivo</a:t>
            </a:r>
            <a:endParaRPr lang="pt-BR" sz="3200" dirty="0">
              <a:latin typeface="Dosis Light" charset="0"/>
              <a:ea typeface="Dosis Light" charset="0"/>
              <a:cs typeface="Dosis Light" charset="0"/>
            </a:endParaRPr>
          </a:p>
        </p:txBody>
      </p:sp>
      <p:sp>
        <p:nvSpPr>
          <p:cNvPr id="15" name="Retângulo 14"/>
          <p:cNvSpPr/>
          <p:nvPr/>
        </p:nvSpPr>
        <p:spPr>
          <a:xfrm>
            <a:off x="154010" y="1039305"/>
            <a:ext cx="6082403" cy="3539430"/>
          </a:xfrm>
          <a:prstGeom prst="rect">
            <a:avLst/>
          </a:prstGeom>
        </p:spPr>
        <p:txBody>
          <a:bodyPr wrap="square">
            <a:spAutoFit/>
          </a:bodyPr>
          <a:lstStyle/>
          <a:p>
            <a:pPr algn="ctr"/>
            <a:r>
              <a:rPr lang="pt-BR" sz="1400" b="1" dirty="0"/>
              <a:t>A Qualidade de áudio da transmissão depende da qualidade de internet local de cada usuário por isso durante a </a:t>
            </a:r>
            <a:r>
              <a:rPr lang="pt-BR" sz="1400" b="1" dirty="0" smtClean="0"/>
              <a:t>transmissão</a:t>
            </a:r>
          </a:p>
          <a:p>
            <a:pPr algn="ctr"/>
            <a:endParaRPr lang="pt-BR" sz="1400" dirty="0"/>
          </a:p>
          <a:p>
            <a:r>
              <a:rPr lang="pt-BR" sz="1400" b="1" dirty="0">
                <a:solidFill>
                  <a:srgbClr val="FF0000"/>
                </a:solidFill>
              </a:rPr>
              <a:t>Evite:</a:t>
            </a:r>
          </a:p>
          <a:p>
            <a:pPr marL="285750" indent="-285750">
              <a:buFont typeface="Arial" panose="020B0604020202020204" pitchFamily="34" charset="0"/>
              <a:buChar char="•"/>
            </a:pPr>
            <a:r>
              <a:rPr lang="pt-BR" sz="1400" dirty="0"/>
              <a:t>Várias </a:t>
            </a:r>
            <a:r>
              <a:rPr lang="pt-BR" sz="1400" dirty="0" smtClean="0"/>
              <a:t>páginas </a:t>
            </a:r>
            <a:r>
              <a:rPr lang="pt-BR" sz="1400" dirty="0"/>
              <a:t>de internet aberta durante a transmissão.</a:t>
            </a:r>
          </a:p>
          <a:p>
            <a:pPr marL="285750" indent="-285750">
              <a:buFont typeface="Arial" panose="020B0604020202020204" pitchFamily="34" charset="0"/>
              <a:buChar char="•"/>
            </a:pPr>
            <a:r>
              <a:rPr lang="pt-BR" sz="1400" dirty="0"/>
              <a:t>Downloads, aplicativos de musicas ou qualquer aplicativo que dependa de internet. </a:t>
            </a:r>
            <a:endParaRPr lang="pt-BR" sz="1400" dirty="0" smtClean="0"/>
          </a:p>
          <a:p>
            <a:pPr marL="285750" indent="-285750">
              <a:buFont typeface="Arial" panose="020B0604020202020204" pitchFamily="34" charset="0"/>
              <a:buChar char="•"/>
            </a:pPr>
            <a:endParaRPr lang="pt-BR" sz="1400" dirty="0"/>
          </a:p>
          <a:p>
            <a:r>
              <a:rPr lang="pt-BR" sz="1400" b="1" dirty="0" smtClean="0">
                <a:solidFill>
                  <a:srgbClr val="FF0000"/>
                </a:solidFill>
              </a:rPr>
              <a:t>Sugestões:</a:t>
            </a:r>
            <a:endParaRPr lang="pt-BR" sz="1400" b="1" dirty="0">
              <a:solidFill>
                <a:srgbClr val="FF0000"/>
              </a:solidFill>
            </a:endParaRPr>
          </a:p>
          <a:p>
            <a:pPr marL="285750" indent="-285750">
              <a:buFont typeface="Arial" panose="020B0604020202020204" pitchFamily="34" charset="0"/>
              <a:buChar char="•"/>
            </a:pPr>
            <a:r>
              <a:rPr lang="pt-BR" sz="1400" dirty="0"/>
              <a:t>Utilize caixinhas de </a:t>
            </a:r>
            <a:r>
              <a:rPr lang="pt-BR" sz="1400" dirty="0" smtClean="0"/>
              <a:t>som ou </a:t>
            </a:r>
            <a:r>
              <a:rPr lang="pt-BR" sz="1400" dirty="0"/>
              <a:t>fone de ouvido.</a:t>
            </a:r>
          </a:p>
          <a:p>
            <a:pPr marL="285750" indent="-285750">
              <a:buFont typeface="Arial" panose="020B0604020202020204" pitchFamily="34" charset="0"/>
              <a:buChar char="•"/>
            </a:pPr>
            <a:r>
              <a:rPr lang="pt-BR" sz="1400" dirty="0"/>
              <a:t>Antes de iniciar a transmissão, teste seu equipamento de som com o Windows. (EX: Escute uma musica)</a:t>
            </a:r>
          </a:p>
          <a:p>
            <a:pPr marL="285750" indent="-285750">
              <a:buFont typeface="Arial" panose="020B0604020202020204" pitchFamily="34" charset="0"/>
              <a:buChar char="•"/>
            </a:pPr>
            <a:r>
              <a:rPr lang="pt-BR" sz="1400" dirty="0"/>
              <a:t>Qualquer problema relacionado ao seu som, verifique com um técnico de informática.</a:t>
            </a:r>
          </a:p>
          <a:p>
            <a:pPr marL="285750" indent="-285750">
              <a:buFont typeface="Arial" panose="020B0604020202020204" pitchFamily="34" charset="0"/>
              <a:buChar char="•"/>
            </a:pPr>
            <a:r>
              <a:rPr lang="pt-BR" sz="1400" dirty="0"/>
              <a:t>Aumente o volume de sua caixa de som.</a:t>
            </a:r>
          </a:p>
          <a:p>
            <a:pPr marL="285750" indent="-285750">
              <a:buFont typeface="Arial" panose="020B0604020202020204" pitchFamily="34" charset="0"/>
              <a:buChar char="•"/>
            </a:pPr>
            <a:r>
              <a:rPr lang="pt-BR" sz="1400" dirty="0"/>
              <a:t>Verifique o volume do Microfone do transmissor</a:t>
            </a:r>
            <a:r>
              <a:rPr lang="pt-BR" sz="1400" dirty="0" smtClean="0"/>
              <a:t>.</a:t>
            </a:r>
            <a:endParaRPr lang="pt-BR" sz="1400" dirty="0"/>
          </a:p>
        </p:txBody>
      </p:sp>
      <p:pic>
        <p:nvPicPr>
          <p:cNvPr id="6146" name="Picture 2" descr="image2017-6-2_13-39-5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9926" y="2291137"/>
            <a:ext cx="3244749" cy="1789862"/>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2"/>
          <p:cNvSpPr/>
          <p:nvPr/>
        </p:nvSpPr>
        <p:spPr>
          <a:xfrm>
            <a:off x="5939926" y="1737139"/>
            <a:ext cx="3204074" cy="553998"/>
          </a:xfrm>
          <a:prstGeom prst="rect">
            <a:avLst/>
          </a:prstGeom>
        </p:spPr>
        <p:txBody>
          <a:bodyPr wrap="square">
            <a:spAutoFit/>
          </a:bodyPr>
          <a:lstStyle/>
          <a:p>
            <a:pPr marL="285750" indent="-285750">
              <a:buFont typeface="Arial" panose="020B0604020202020204" pitchFamily="34" charset="0"/>
              <a:buChar char="•"/>
            </a:pPr>
            <a:r>
              <a:rPr lang="pt-BR" sz="1000" u="sng" dirty="0"/>
              <a:t>Ao lado do relógio do Windows, clique na opção de volume&gt; em seguida em </a:t>
            </a:r>
            <a:r>
              <a:rPr lang="pt-BR" sz="1000" u="sng" dirty="0" err="1"/>
              <a:t>Mixer</a:t>
            </a:r>
            <a:r>
              <a:rPr lang="pt-BR" sz="1000" u="sng" dirty="0"/>
              <a:t>&gt; </a:t>
            </a:r>
            <a:r>
              <a:rPr lang="pt-BR" sz="1000" u="sng" dirty="0" smtClean="0"/>
              <a:t>em todas as opções coloque </a:t>
            </a:r>
            <a:r>
              <a:rPr lang="pt-BR" sz="1000" u="sng" dirty="0"/>
              <a:t>o volume no máximo:</a:t>
            </a:r>
            <a:endParaRPr lang="pt-BR" sz="1000" dirty="0"/>
          </a:p>
        </p:txBody>
      </p:sp>
    </p:spTree>
    <p:extLst>
      <p:ext uri="{BB962C8B-B14F-4D97-AF65-F5344CB8AC3E}">
        <p14:creationId xmlns:p14="http://schemas.microsoft.com/office/powerpoint/2010/main" val="278921556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517485" y="23401"/>
            <a:ext cx="8431306" cy="785719"/>
          </a:xfrm>
          <a:prstGeom prst="rect">
            <a:avLst/>
          </a:prstGeom>
        </p:spPr>
        <p:txBody>
          <a:bodyPr vert="horz" lIns="91413" tIns="45708" rIns="91413" bIns="45708" rtlCol="0" anchor="t">
            <a:noAutofit/>
          </a:bodyPr>
          <a:lstStyle>
            <a:lvl1pPr algn="l" defTabSz="457200" rtl="0" eaLnBrk="1" latinLnBrk="0" hangingPunct="1">
              <a:spcBef>
                <a:spcPct val="0"/>
              </a:spcBef>
              <a:buNone/>
              <a:defRPr sz="2000" kern="1200">
                <a:solidFill>
                  <a:schemeClr val="bg2"/>
                </a:solidFill>
                <a:latin typeface="Dosis Bold"/>
                <a:ea typeface="+mj-ea"/>
                <a:cs typeface="Dosis Bold"/>
              </a:defRPr>
            </a:lvl1pPr>
          </a:lstStyle>
          <a:p>
            <a:pPr algn="ctr"/>
            <a:r>
              <a:rPr lang="pt-BR" sz="3200" dirty="0" smtClean="0"/>
              <a:t>O que é uma transmissão ao vivo?</a:t>
            </a:r>
            <a:endParaRPr lang="pt-BR" sz="3200" dirty="0">
              <a:latin typeface="Dosis Light" charset="0"/>
              <a:ea typeface="Dosis Light" charset="0"/>
              <a:cs typeface="Dosis Light" charset="0"/>
            </a:endParaRPr>
          </a:p>
        </p:txBody>
      </p:sp>
      <p:sp>
        <p:nvSpPr>
          <p:cNvPr id="3" name="Retângulo 2"/>
          <p:cNvSpPr/>
          <p:nvPr/>
        </p:nvSpPr>
        <p:spPr>
          <a:xfrm>
            <a:off x="405829" y="596058"/>
            <a:ext cx="8542961" cy="4216539"/>
          </a:xfrm>
          <a:prstGeom prst="rect">
            <a:avLst/>
          </a:prstGeom>
        </p:spPr>
        <p:txBody>
          <a:bodyPr wrap="square">
            <a:spAutoFit/>
          </a:bodyPr>
          <a:lstStyle/>
          <a:p>
            <a:pPr algn="ctr"/>
            <a:r>
              <a:rPr lang="pt-BR" sz="1200" b="1" dirty="0" smtClean="0">
                <a:solidFill>
                  <a:srgbClr val="333333"/>
                </a:solidFill>
                <a:latin typeface="Arial" panose="020B0604020202020204" pitchFamily="34" charset="0"/>
              </a:rPr>
              <a:t>É um bate papo de algum tema relevante, com objetivo de esclarecer as principais duvidas relacionadas ao assunto direto com um especialista. Não tem como objetivo ser um treinamento, mas sempre que possível um treinamento será disponibilizado em EAD após o curso.</a:t>
            </a:r>
          </a:p>
          <a:p>
            <a:endParaRPr lang="pt-BR" sz="1200" b="1" dirty="0">
              <a:solidFill>
                <a:srgbClr val="333333"/>
              </a:solidFill>
              <a:latin typeface="Arial" panose="020B0604020202020204" pitchFamily="34" charset="0"/>
            </a:endParaRPr>
          </a:p>
          <a:p>
            <a:r>
              <a:rPr lang="pt-BR" sz="1000" b="1" dirty="0" smtClean="0">
                <a:latin typeface="+mj-lt"/>
              </a:rPr>
              <a:t>Quando </a:t>
            </a:r>
            <a:r>
              <a:rPr lang="pt-BR" sz="1000" b="1" dirty="0">
                <a:latin typeface="+mj-lt"/>
              </a:rPr>
              <a:t>ocorre?</a:t>
            </a:r>
            <a:endParaRPr lang="pt-BR" sz="1000" dirty="0">
              <a:latin typeface="+mj-lt"/>
            </a:endParaRPr>
          </a:p>
          <a:p>
            <a:pPr>
              <a:buFont typeface="Arial" panose="020B0604020202020204" pitchFamily="34" charset="0"/>
              <a:buChar char="•"/>
            </a:pPr>
            <a:r>
              <a:rPr lang="pt-BR" sz="1000" dirty="0">
                <a:latin typeface="+mj-lt"/>
              </a:rPr>
              <a:t>Todas as terças feiras a partir das 09:30 duração média de 1h</a:t>
            </a:r>
            <a:r>
              <a:rPr lang="pt-BR" sz="1000" dirty="0" smtClean="0">
                <a:latin typeface="+mj-lt"/>
              </a:rPr>
              <a:t>.</a:t>
            </a:r>
          </a:p>
          <a:p>
            <a:pPr>
              <a:buFont typeface="Arial" panose="020B0604020202020204" pitchFamily="34" charset="0"/>
              <a:buChar char="•"/>
            </a:pPr>
            <a:endParaRPr lang="pt-BR" sz="1000" dirty="0">
              <a:latin typeface="+mj-lt"/>
            </a:endParaRPr>
          </a:p>
          <a:p>
            <a:r>
              <a:rPr lang="pt-BR" sz="1000" b="1" dirty="0">
                <a:latin typeface="+mj-lt"/>
              </a:rPr>
              <a:t>Quais os temas?</a:t>
            </a:r>
            <a:endParaRPr lang="pt-BR" sz="1000" dirty="0">
              <a:latin typeface="+mj-lt"/>
            </a:endParaRPr>
          </a:p>
          <a:p>
            <a:pPr>
              <a:buFont typeface="Arial" panose="020B0604020202020204" pitchFamily="34" charset="0"/>
              <a:buChar char="•"/>
            </a:pPr>
            <a:r>
              <a:rPr lang="pt-BR" sz="1000" dirty="0">
                <a:latin typeface="+mj-lt"/>
              </a:rPr>
              <a:t>Serão divulgados na página inicial do ERP todas as </a:t>
            </a:r>
            <a:r>
              <a:rPr lang="pt-BR" sz="1000" dirty="0" smtClean="0">
                <a:latin typeface="+mj-lt"/>
              </a:rPr>
              <a:t>quintas </a:t>
            </a:r>
            <a:r>
              <a:rPr lang="pt-BR" sz="1000" dirty="0">
                <a:latin typeface="+mj-lt"/>
              </a:rPr>
              <a:t>feiras anterior ao evento</a:t>
            </a:r>
            <a:r>
              <a:rPr lang="pt-BR" sz="1000" dirty="0" smtClean="0">
                <a:latin typeface="+mj-lt"/>
              </a:rPr>
              <a:t>.</a:t>
            </a:r>
          </a:p>
          <a:p>
            <a:endParaRPr lang="pt-BR" sz="1000" dirty="0">
              <a:latin typeface="+mj-lt"/>
            </a:endParaRPr>
          </a:p>
          <a:p>
            <a:r>
              <a:rPr lang="pt-BR" sz="1000" b="1" dirty="0">
                <a:latin typeface="+mj-lt"/>
              </a:rPr>
              <a:t>Onde será realizado?</a:t>
            </a:r>
            <a:endParaRPr lang="pt-BR" sz="1000" dirty="0">
              <a:latin typeface="+mj-lt"/>
            </a:endParaRPr>
          </a:p>
          <a:p>
            <a:pPr>
              <a:buFont typeface="Arial" panose="020B0604020202020204" pitchFamily="34" charset="0"/>
              <a:buChar char="•"/>
            </a:pPr>
            <a:r>
              <a:rPr lang="pt-BR" sz="1000" dirty="0">
                <a:latin typeface="+mj-lt"/>
              </a:rPr>
              <a:t>Através de sala de aula virtual. </a:t>
            </a:r>
            <a:endParaRPr lang="pt-BR" sz="1000" dirty="0" smtClean="0">
              <a:latin typeface="+mj-lt"/>
            </a:endParaRPr>
          </a:p>
          <a:p>
            <a:endParaRPr lang="pt-BR" sz="1000" dirty="0" smtClean="0">
              <a:latin typeface="+mj-lt"/>
            </a:endParaRPr>
          </a:p>
          <a:p>
            <a:r>
              <a:rPr lang="pt-BR" sz="1000" b="1" dirty="0" smtClean="0">
                <a:latin typeface="+mj-lt"/>
              </a:rPr>
              <a:t>Não </a:t>
            </a:r>
            <a:r>
              <a:rPr lang="pt-BR" sz="1000" b="1" dirty="0">
                <a:latin typeface="+mj-lt"/>
              </a:rPr>
              <a:t>pude participar e agora?</a:t>
            </a:r>
            <a:endParaRPr lang="pt-BR" sz="1000" dirty="0">
              <a:latin typeface="+mj-lt"/>
            </a:endParaRPr>
          </a:p>
          <a:p>
            <a:r>
              <a:rPr lang="pt-BR" sz="1000" dirty="0">
                <a:latin typeface="+mj-lt"/>
              </a:rPr>
              <a:t>Após as transmissões vamos publicar nesse tópico todo material utilizado durante a </a:t>
            </a:r>
            <a:r>
              <a:rPr lang="pt-BR" sz="1000" dirty="0" smtClean="0">
                <a:latin typeface="+mj-lt"/>
              </a:rPr>
              <a:t>apresentação  </a:t>
            </a:r>
            <a:r>
              <a:rPr lang="pt-BR" sz="1000" dirty="0">
                <a:latin typeface="+mj-lt"/>
              </a:rPr>
              <a:t>e uma gravação do conteúdo.</a:t>
            </a:r>
          </a:p>
          <a:p>
            <a:endParaRPr lang="pt-BR" sz="1000" b="1" dirty="0" smtClean="0">
              <a:latin typeface="+mj-lt"/>
            </a:endParaRPr>
          </a:p>
          <a:p>
            <a:r>
              <a:rPr lang="pt-BR" sz="1000" b="1" dirty="0" smtClean="0">
                <a:latin typeface="+mj-lt"/>
              </a:rPr>
              <a:t>O </a:t>
            </a:r>
            <a:r>
              <a:rPr lang="pt-BR" sz="1000" b="1" dirty="0">
                <a:latin typeface="+mj-lt"/>
              </a:rPr>
              <a:t>que é melhor assistir ao Vivo ou o material disponibilizado após a emissão?</a:t>
            </a:r>
            <a:endParaRPr lang="pt-BR" sz="1000" dirty="0">
              <a:latin typeface="+mj-lt"/>
            </a:endParaRPr>
          </a:p>
          <a:p>
            <a:r>
              <a:rPr lang="pt-BR" sz="1000" dirty="0">
                <a:latin typeface="+mj-lt"/>
              </a:rPr>
              <a:t>Cada participante deve analisar o que é melhor de acordo com sua agenda e tempo disponível. Nós indicamos o treinamento ao vivo, pois nele você tem a oportunidade de interagir, expor sua opinião, tirar dúvidas e contribuir com seu conhecimento. Já o EAD você pode aproveitar para situações em que não pode participar mas quer estar por dentro do conteúdo. (sem oportunidade de interação)</a:t>
            </a:r>
          </a:p>
          <a:p>
            <a:endParaRPr lang="pt-BR" sz="1000" b="1" dirty="0" smtClean="0">
              <a:latin typeface="+mj-lt"/>
            </a:endParaRPr>
          </a:p>
          <a:p>
            <a:r>
              <a:rPr lang="pt-BR" sz="1000" b="1" dirty="0" smtClean="0">
                <a:latin typeface="+mj-lt"/>
              </a:rPr>
              <a:t>Tem </a:t>
            </a:r>
            <a:r>
              <a:rPr lang="pt-BR" sz="1000" b="1" dirty="0">
                <a:latin typeface="+mj-lt"/>
              </a:rPr>
              <a:t>algum custo?</a:t>
            </a:r>
            <a:endParaRPr lang="pt-BR" sz="1000" dirty="0">
              <a:latin typeface="+mj-lt"/>
            </a:endParaRPr>
          </a:p>
          <a:p>
            <a:r>
              <a:rPr lang="pt-BR" sz="1000" dirty="0">
                <a:latin typeface="+mj-lt"/>
              </a:rPr>
              <a:t>Todos os eventos com iniciativa da Linx serão gratuitos!</a:t>
            </a:r>
          </a:p>
          <a:p>
            <a:endParaRPr lang="pt-BR" sz="1000" b="1" dirty="0" smtClean="0">
              <a:latin typeface="+mj-lt"/>
            </a:endParaRPr>
          </a:p>
          <a:p>
            <a:r>
              <a:rPr lang="pt-BR" sz="1000" b="1" dirty="0" smtClean="0">
                <a:latin typeface="+mj-lt"/>
              </a:rPr>
              <a:t>Posso </a:t>
            </a:r>
            <a:r>
              <a:rPr lang="pt-BR" sz="1000" b="1" dirty="0">
                <a:latin typeface="+mj-lt"/>
              </a:rPr>
              <a:t>Sugerir algum tema?</a:t>
            </a:r>
            <a:endParaRPr lang="pt-BR" sz="1000" dirty="0">
              <a:latin typeface="+mj-lt"/>
            </a:endParaRPr>
          </a:p>
          <a:p>
            <a:r>
              <a:rPr lang="pt-BR" sz="1000" dirty="0">
                <a:latin typeface="+mj-lt"/>
              </a:rPr>
              <a:t>Sim! Ao final de cada Evento Estaremos a disposição para sugestões de novos temas</a:t>
            </a:r>
            <a:r>
              <a:rPr lang="pt-BR" sz="1000" dirty="0" smtClean="0">
                <a:latin typeface="+mj-lt"/>
              </a:rPr>
              <a:t>.</a:t>
            </a:r>
            <a:endParaRPr lang="pt-BR" sz="1000" b="0" i="0" dirty="0">
              <a:effectLst/>
              <a:latin typeface="+mj-lt"/>
            </a:endParaRPr>
          </a:p>
        </p:txBody>
      </p:sp>
    </p:spTree>
    <p:extLst>
      <p:ext uri="{BB962C8B-B14F-4D97-AF65-F5344CB8AC3E}">
        <p14:creationId xmlns:p14="http://schemas.microsoft.com/office/powerpoint/2010/main" val="1092932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4367524" y="1241615"/>
            <a:ext cx="4776476" cy="2528627"/>
          </a:xfrm>
        </p:spPr>
        <p:txBody>
          <a:bodyPr/>
          <a:lstStyle/>
          <a:p>
            <a:pPr algn="ctr"/>
            <a:r>
              <a:rPr lang="pt-BR" sz="5400" b="1" dirty="0" smtClean="0">
                <a:latin typeface="Dosis" panose="02010303020202060003" pitchFamily="2" charset="0"/>
              </a:rPr>
              <a:t>Cursos EAD</a:t>
            </a:r>
            <a:endParaRPr lang="pt-BR" b="1" dirty="0">
              <a:latin typeface="Dosis" panose="02010303020202060003" pitchFamily="2" charset="0"/>
            </a:endParaRPr>
          </a:p>
        </p:txBody>
      </p:sp>
    </p:spTree>
    <p:extLst>
      <p:ext uri="{BB962C8B-B14F-4D97-AF65-F5344CB8AC3E}">
        <p14:creationId xmlns:p14="http://schemas.microsoft.com/office/powerpoint/2010/main" val="93389476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778228" y="453631"/>
            <a:ext cx="7913709" cy="629104"/>
          </a:xfrm>
          <a:prstGeom prst="rect">
            <a:avLst/>
          </a:prstGeom>
        </p:spPr>
        <p:txBody>
          <a:bodyPr vert="horz" lIns="91413" tIns="45708" rIns="91413" bIns="45708" rtlCol="0" anchor="t">
            <a:noAutofit/>
          </a:bodyPr>
          <a:lstStyle>
            <a:lvl1pPr algn="l" defTabSz="457200" rtl="0" eaLnBrk="1" latinLnBrk="0" hangingPunct="1">
              <a:spcBef>
                <a:spcPct val="0"/>
              </a:spcBef>
              <a:buNone/>
              <a:defRPr sz="2000" kern="1200">
                <a:solidFill>
                  <a:schemeClr val="bg2"/>
                </a:solidFill>
                <a:latin typeface="Dosis Bold"/>
                <a:ea typeface="+mj-ea"/>
                <a:cs typeface="Dosis Bold"/>
              </a:defRPr>
            </a:lvl1pPr>
          </a:lstStyle>
          <a:p>
            <a:r>
              <a:rPr lang="pt-BR" sz="3300" b="1" dirty="0">
                <a:latin typeface="Dosis" panose="02010303020202060003" pitchFamily="2" charset="0"/>
              </a:rPr>
              <a:t>OBJETIVOS DESTE WEBINAR</a:t>
            </a:r>
            <a:endParaRPr lang="pt-BR" sz="3300" b="1" dirty="0">
              <a:latin typeface="Dosis" panose="02010303020202060003" pitchFamily="2" charset="0"/>
              <a:ea typeface="Dosis Light" charset="0"/>
              <a:cs typeface="Dosis Light" charset="0"/>
            </a:endParaRPr>
          </a:p>
        </p:txBody>
      </p:sp>
      <p:grpSp>
        <p:nvGrpSpPr>
          <p:cNvPr id="11" name="Group 10"/>
          <p:cNvGrpSpPr/>
          <p:nvPr/>
        </p:nvGrpSpPr>
        <p:grpSpPr>
          <a:xfrm>
            <a:off x="0" y="1947731"/>
            <a:ext cx="3970138" cy="3268333"/>
            <a:chOff x="-6885152" y="-4270502"/>
            <a:chExt cx="10749917" cy="8289255"/>
          </a:xfrm>
        </p:grpSpPr>
        <p:grpSp>
          <p:nvGrpSpPr>
            <p:cNvPr id="12" name="Group 11"/>
            <p:cNvGrpSpPr/>
            <p:nvPr/>
          </p:nvGrpSpPr>
          <p:grpSpPr>
            <a:xfrm>
              <a:off x="-6885152" y="-3569497"/>
              <a:ext cx="9504186" cy="7588250"/>
              <a:chOff x="-6520956" y="-5303520"/>
              <a:chExt cx="9504186" cy="7588250"/>
            </a:xfrm>
          </p:grpSpPr>
          <p:pic>
            <p:nvPicPr>
              <p:cNvPr id="14" name="Imagem 2"/>
              <p:cNvPicPr>
                <a:picLocks noChangeAspect="1"/>
              </p:cNvPicPr>
              <p:nvPr/>
            </p:nvPicPr>
            <p:blipFill rotWithShape="1">
              <a:blip r:embed="rId2">
                <a:extLst>
                  <a:ext uri="{28A0092B-C50C-407E-A947-70E740481C1C}">
                    <a14:useLocalDpi xmlns:a14="http://schemas.microsoft.com/office/drawing/2010/main" val="0"/>
                  </a:ext>
                </a:extLst>
              </a:blip>
              <a:srcRect t="23151" r="45858"/>
              <a:stretch/>
            </p:blipFill>
            <p:spPr>
              <a:xfrm>
                <a:off x="-6520956" y="-5303520"/>
                <a:ext cx="9504186" cy="7588250"/>
              </a:xfrm>
              <a:prstGeom prst="rect">
                <a:avLst/>
              </a:prstGeom>
            </p:spPr>
          </p:pic>
          <p:pic>
            <p:nvPicPr>
              <p:cNvPr id="15" name="Imagem 37"/>
              <p:cNvPicPr>
                <a:picLocks noChangeAspect="1"/>
              </p:cNvPicPr>
              <p:nvPr/>
            </p:nvPicPr>
            <p:blipFill rotWithShape="1">
              <a:blip r:embed="rId3">
                <a:extLst>
                  <a:ext uri="{28A0092B-C50C-407E-A947-70E740481C1C}">
                    <a14:useLocalDpi xmlns:a14="http://schemas.microsoft.com/office/drawing/2010/main" val="0"/>
                  </a:ext>
                </a:extLst>
              </a:blip>
              <a:srcRect t="33955" r="51827"/>
              <a:stretch/>
            </p:blipFill>
            <p:spPr>
              <a:xfrm>
                <a:off x="-6520956" y="-4236720"/>
                <a:ext cx="8456436" cy="6521450"/>
              </a:xfrm>
              <a:prstGeom prst="rect">
                <a:avLst/>
              </a:prstGeom>
            </p:spPr>
          </p:pic>
        </p:grpSp>
        <p:pic>
          <p:nvPicPr>
            <p:cNvPr id="13" name="Imagem 38"/>
            <p:cNvPicPr>
              <a:picLocks noChangeAspect="1"/>
            </p:cNvPicPr>
            <p:nvPr/>
          </p:nvPicPr>
          <p:blipFill rotWithShape="1">
            <a:blip r:embed="rId4">
              <a:extLst>
                <a:ext uri="{28A0092B-C50C-407E-A947-70E740481C1C}">
                  <a14:useLocalDpi xmlns:a14="http://schemas.microsoft.com/office/drawing/2010/main" val="0"/>
                </a:ext>
              </a:extLst>
            </a:blip>
            <a:srcRect l="34065" t="26045" r="52044" b="18971"/>
            <a:stretch/>
          </p:blipFill>
          <p:spPr>
            <a:xfrm>
              <a:off x="1426365" y="-4270502"/>
              <a:ext cx="2438400" cy="5429251"/>
            </a:xfrm>
            <a:prstGeom prst="rect">
              <a:avLst/>
            </a:prstGeom>
          </p:spPr>
        </p:pic>
      </p:grpSp>
      <p:pic>
        <p:nvPicPr>
          <p:cNvPr id="17" name="Imagem 16"/>
          <p:cNvPicPr>
            <a:picLocks noChangeAspect="1"/>
          </p:cNvPicPr>
          <p:nvPr/>
        </p:nvPicPr>
        <p:blipFill rotWithShape="1">
          <a:blip r:embed="rId5">
            <a:extLst>
              <a:ext uri="{28A0092B-C50C-407E-A947-70E740481C1C}">
                <a14:useLocalDpi xmlns:a14="http://schemas.microsoft.com/office/drawing/2010/main" val="0"/>
              </a:ext>
            </a:extLst>
          </a:blip>
          <a:srcRect t="54216" r="4524" b="38007"/>
          <a:stretch/>
        </p:blipFill>
        <p:spPr>
          <a:xfrm flipH="1">
            <a:off x="4056611" y="1866329"/>
            <a:ext cx="4912728" cy="632467"/>
          </a:xfrm>
          <a:prstGeom prst="rect">
            <a:avLst/>
          </a:prstGeom>
        </p:spPr>
      </p:pic>
      <p:sp>
        <p:nvSpPr>
          <p:cNvPr id="16" name="CaixaDeTexto 21"/>
          <p:cNvSpPr txBox="1"/>
          <p:nvPr/>
        </p:nvSpPr>
        <p:spPr>
          <a:xfrm>
            <a:off x="4180021" y="2035622"/>
            <a:ext cx="4665907" cy="331526"/>
          </a:xfrm>
          <a:prstGeom prst="rect">
            <a:avLst/>
          </a:prstGeom>
          <a:noFill/>
        </p:spPr>
        <p:txBody>
          <a:bodyPr wrap="square" lIns="27000" tIns="27000" rIns="27000" bIns="27000" rtlCol="0">
            <a:spAutoFit/>
          </a:bodyPr>
          <a:lstStyle/>
          <a:p>
            <a:pPr>
              <a:spcAft>
                <a:spcPts val="900"/>
              </a:spcAft>
            </a:pPr>
            <a:r>
              <a:rPr lang="pt-BR" b="1" dirty="0" smtClean="0">
                <a:solidFill>
                  <a:schemeClr val="bg1"/>
                </a:solidFill>
                <a:latin typeface="Dosis" panose="02010303020202060003" pitchFamily="2" charset="0"/>
                <a:ea typeface="Kozuka Gothic Pr6N EL" panose="020B0200000000000000" pitchFamily="34" charset="-128"/>
                <a:cs typeface="Segoe UI" panose="020B0502040204020203" pitchFamily="34" charset="0"/>
              </a:rPr>
              <a:t>O que é um curso EAD</a:t>
            </a:r>
            <a:endParaRPr lang="pt-BR" b="1" dirty="0">
              <a:solidFill>
                <a:schemeClr val="bg1"/>
              </a:solidFill>
              <a:latin typeface="Dosis" panose="02010303020202060003" pitchFamily="2" charset="0"/>
              <a:ea typeface="Kozuka Gothic Pr6N EL" panose="020B0200000000000000" pitchFamily="34" charset="-128"/>
              <a:cs typeface="Segoe UI" panose="020B0502040204020203" pitchFamily="34" charset="0"/>
            </a:endParaRPr>
          </a:p>
        </p:txBody>
      </p:sp>
      <p:pic>
        <p:nvPicPr>
          <p:cNvPr id="19" name="Imagem 18"/>
          <p:cNvPicPr>
            <a:picLocks noChangeAspect="1"/>
          </p:cNvPicPr>
          <p:nvPr/>
        </p:nvPicPr>
        <p:blipFill rotWithShape="1">
          <a:blip r:embed="rId5">
            <a:extLst>
              <a:ext uri="{28A0092B-C50C-407E-A947-70E740481C1C}">
                <a14:useLocalDpi xmlns:a14="http://schemas.microsoft.com/office/drawing/2010/main" val="0"/>
              </a:ext>
            </a:extLst>
          </a:blip>
          <a:srcRect t="54216" r="4524" b="38007"/>
          <a:stretch/>
        </p:blipFill>
        <p:spPr>
          <a:xfrm flipH="1">
            <a:off x="4056611" y="2680997"/>
            <a:ext cx="4912728" cy="632467"/>
          </a:xfrm>
          <a:prstGeom prst="rect">
            <a:avLst/>
          </a:prstGeom>
        </p:spPr>
      </p:pic>
      <p:sp>
        <p:nvSpPr>
          <p:cNvPr id="20" name="CaixaDeTexto 21"/>
          <p:cNvSpPr txBox="1"/>
          <p:nvPr/>
        </p:nvSpPr>
        <p:spPr>
          <a:xfrm>
            <a:off x="4200691" y="2852306"/>
            <a:ext cx="4855121" cy="331526"/>
          </a:xfrm>
          <a:prstGeom prst="rect">
            <a:avLst/>
          </a:prstGeom>
          <a:noFill/>
        </p:spPr>
        <p:txBody>
          <a:bodyPr wrap="square" lIns="27000" tIns="27000" rIns="27000" bIns="27000" rtlCol="0">
            <a:spAutoFit/>
          </a:bodyPr>
          <a:lstStyle/>
          <a:p>
            <a:pPr>
              <a:spcAft>
                <a:spcPts val="900"/>
              </a:spcAft>
            </a:pPr>
            <a:r>
              <a:rPr lang="pt-BR" b="1" dirty="0" smtClean="0">
                <a:solidFill>
                  <a:schemeClr val="bg1"/>
                </a:solidFill>
                <a:latin typeface="Dosis" panose="02010303020202060003" pitchFamily="2" charset="0"/>
                <a:ea typeface="Kozuka Gothic Pr6N EL" panose="020B0200000000000000" pitchFamily="34" charset="-128"/>
                <a:cs typeface="Segoe UI" panose="020B0502040204020203" pitchFamily="34" charset="0"/>
              </a:rPr>
              <a:t>Como escolher os cursos</a:t>
            </a:r>
            <a:endParaRPr lang="pt-BR" b="1" dirty="0">
              <a:solidFill>
                <a:schemeClr val="bg1"/>
              </a:solidFill>
              <a:latin typeface="Dosis" panose="02010303020202060003" pitchFamily="2" charset="0"/>
              <a:ea typeface="Kozuka Gothic Pr6N EL" panose="020B0200000000000000" pitchFamily="34" charset="-128"/>
              <a:cs typeface="Segoe UI" panose="020B0502040204020203" pitchFamily="34" charset="0"/>
            </a:endParaRPr>
          </a:p>
        </p:txBody>
      </p:sp>
      <p:sp>
        <p:nvSpPr>
          <p:cNvPr id="23" name="CaixaDeTexto 21"/>
          <p:cNvSpPr txBox="1"/>
          <p:nvPr/>
        </p:nvSpPr>
        <p:spPr>
          <a:xfrm>
            <a:off x="4200691" y="3677484"/>
            <a:ext cx="4665907" cy="331526"/>
          </a:xfrm>
          <a:prstGeom prst="rect">
            <a:avLst/>
          </a:prstGeom>
          <a:noFill/>
        </p:spPr>
        <p:txBody>
          <a:bodyPr wrap="square" lIns="27000" tIns="27000" rIns="27000" bIns="27000" rtlCol="0">
            <a:spAutoFit/>
          </a:bodyPr>
          <a:lstStyle/>
          <a:p>
            <a:pPr>
              <a:spcAft>
                <a:spcPts val="900"/>
              </a:spcAft>
            </a:pPr>
            <a:r>
              <a:rPr lang="pt-BR" b="1" dirty="0">
                <a:solidFill>
                  <a:schemeClr val="bg1"/>
                </a:solidFill>
                <a:latin typeface="Dosis" panose="02010303020202060003" pitchFamily="2" charset="0"/>
                <a:ea typeface="Kozuka Gothic Pr6N EL" panose="020B0200000000000000" pitchFamily="34" charset="-128"/>
                <a:cs typeface="Segoe UI" panose="020B0502040204020203" pitchFamily="34" charset="0"/>
              </a:rPr>
              <a:t>Impacto no Suporte</a:t>
            </a:r>
          </a:p>
        </p:txBody>
      </p:sp>
      <p:sp>
        <p:nvSpPr>
          <p:cNvPr id="24" name="object 18"/>
          <p:cNvSpPr/>
          <p:nvPr/>
        </p:nvSpPr>
        <p:spPr>
          <a:xfrm flipH="1">
            <a:off x="4082011" y="3626297"/>
            <a:ext cx="5022000" cy="421200"/>
          </a:xfrm>
          <a:custGeom>
            <a:avLst/>
            <a:gdLst/>
            <a:ahLst/>
            <a:cxnLst/>
            <a:rect l="l" t="t" r="r" b="b"/>
            <a:pathLst>
              <a:path w="9802368" h="495300">
                <a:moveTo>
                  <a:pt x="9704428" y="495277"/>
                </a:moveTo>
                <a:lnTo>
                  <a:pt x="9745790" y="485367"/>
                </a:lnTo>
                <a:lnTo>
                  <a:pt x="9778402" y="460186"/>
                </a:lnTo>
                <a:lnTo>
                  <a:pt x="9798235" y="423763"/>
                </a:lnTo>
                <a:lnTo>
                  <a:pt x="9802368" y="395224"/>
                </a:lnTo>
                <a:lnTo>
                  <a:pt x="9802345" y="97939"/>
                </a:lnTo>
                <a:lnTo>
                  <a:pt x="9792435" y="56577"/>
                </a:lnTo>
                <a:lnTo>
                  <a:pt x="9767254" y="23965"/>
                </a:lnTo>
                <a:lnTo>
                  <a:pt x="9730831" y="4132"/>
                </a:lnTo>
                <a:lnTo>
                  <a:pt x="9702292" y="0"/>
                </a:lnTo>
                <a:lnTo>
                  <a:pt x="277368" y="22"/>
                </a:lnTo>
                <a:lnTo>
                  <a:pt x="277368" y="495299"/>
                </a:lnTo>
                <a:lnTo>
                  <a:pt x="9704428" y="495277"/>
                </a:lnTo>
                <a:close/>
              </a:path>
            </a:pathLst>
          </a:custGeom>
          <a:solidFill>
            <a:srgbClr val="5C2C90"/>
          </a:solidFill>
        </p:spPr>
        <p:txBody>
          <a:bodyPr wrap="square" lIns="0" tIns="0" rIns="0" bIns="0" rtlCol="0">
            <a:noAutofit/>
          </a:bodyPr>
          <a:lstStyle/>
          <a:p>
            <a:pPr defTabSz="457189"/>
            <a:endParaRPr>
              <a:solidFill>
                <a:srgbClr val="000000"/>
              </a:solidFill>
            </a:endParaRPr>
          </a:p>
        </p:txBody>
      </p:sp>
      <p:sp>
        <p:nvSpPr>
          <p:cNvPr id="25" name="CaixaDeTexto 21"/>
          <p:cNvSpPr txBox="1"/>
          <p:nvPr/>
        </p:nvSpPr>
        <p:spPr>
          <a:xfrm>
            <a:off x="4200691" y="3677484"/>
            <a:ext cx="4855121" cy="331526"/>
          </a:xfrm>
          <a:prstGeom prst="rect">
            <a:avLst/>
          </a:prstGeom>
          <a:noFill/>
        </p:spPr>
        <p:txBody>
          <a:bodyPr wrap="square" lIns="27000" tIns="27000" rIns="27000" bIns="27000" rtlCol="0">
            <a:spAutoFit/>
          </a:bodyPr>
          <a:lstStyle/>
          <a:p>
            <a:pPr>
              <a:spcAft>
                <a:spcPts val="900"/>
              </a:spcAft>
            </a:pPr>
            <a:r>
              <a:rPr lang="pt-BR" b="1" dirty="0" smtClean="0">
                <a:solidFill>
                  <a:schemeClr val="bg1"/>
                </a:solidFill>
                <a:latin typeface="Dosis" panose="02010303020202060003" pitchFamily="2" charset="0"/>
                <a:ea typeface="Kozuka Gothic Pr6N EL" panose="020B0200000000000000" pitchFamily="34" charset="-128"/>
                <a:cs typeface="Segoe UI" panose="020B0502040204020203" pitchFamily="34" charset="0"/>
              </a:rPr>
              <a:t>Apresentação </a:t>
            </a:r>
            <a:r>
              <a:rPr lang="pt-BR" b="1" dirty="0" smtClean="0">
                <a:solidFill>
                  <a:schemeClr val="bg1"/>
                </a:solidFill>
                <a:latin typeface="Dosis" panose="02010303020202060003" pitchFamily="2" charset="0"/>
                <a:ea typeface="Kozuka Gothic Pr6N EL" panose="020B0200000000000000" pitchFamily="34" charset="-128"/>
                <a:cs typeface="Segoe UI" panose="020B0502040204020203" pitchFamily="34" charset="0"/>
              </a:rPr>
              <a:t>dos títulos disponíveis</a:t>
            </a:r>
            <a:endParaRPr lang="pt-BR" b="1" dirty="0">
              <a:solidFill>
                <a:schemeClr val="bg1"/>
              </a:solidFill>
              <a:latin typeface="Dosis" panose="02010303020202060003" pitchFamily="2" charset="0"/>
              <a:ea typeface="Kozuka Gothic Pr6N EL" panose="020B0200000000000000" pitchFamily="34" charset="-128"/>
              <a:cs typeface="Segoe UI" panose="020B0502040204020203" pitchFamily="34" charset="0"/>
            </a:endParaRPr>
          </a:p>
        </p:txBody>
      </p:sp>
    </p:spTree>
    <p:extLst>
      <p:ext uri="{BB962C8B-B14F-4D97-AF65-F5344CB8AC3E}">
        <p14:creationId xmlns:p14="http://schemas.microsoft.com/office/powerpoint/2010/main" val="2590134910"/>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preferRelativeResize="0">
            <a:picLocks/>
          </p:cNvPicPr>
          <p:nvPr/>
        </p:nvPicPr>
        <p:blipFill rotWithShape="1">
          <a:blip r:embed="rId2">
            <a:extLst>
              <a:ext uri="{28A0092B-C50C-407E-A947-70E740481C1C}">
                <a14:useLocalDpi xmlns:a14="http://schemas.microsoft.com/office/drawing/2010/main" val="0"/>
              </a:ext>
            </a:extLst>
          </a:blip>
          <a:stretch/>
        </p:blipFill>
        <p:spPr>
          <a:xfrm>
            <a:off x="0" y="-3"/>
            <a:ext cx="9216739" cy="4613567"/>
          </a:xfrm>
          <a:prstGeom prst="rect">
            <a:avLst/>
          </a:prstGeom>
        </p:spPr>
      </p:pic>
      <p:sp>
        <p:nvSpPr>
          <p:cNvPr id="3" name="CaixaDeTexto 2"/>
          <p:cNvSpPr txBox="1"/>
          <p:nvPr/>
        </p:nvSpPr>
        <p:spPr>
          <a:xfrm>
            <a:off x="5826642" y="329609"/>
            <a:ext cx="3466215" cy="369332"/>
          </a:xfrm>
          <a:prstGeom prst="rect">
            <a:avLst/>
          </a:prstGeom>
          <a:noFill/>
        </p:spPr>
        <p:txBody>
          <a:bodyPr wrap="square" rtlCol="0">
            <a:spAutoFit/>
          </a:bodyPr>
          <a:lstStyle/>
          <a:p>
            <a:r>
              <a:rPr lang="pt-BR" dirty="0" smtClean="0">
                <a:solidFill>
                  <a:schemeClr val="bg1"/>
                </a:solidFill>
              </a:rPr>
              <a:t>Treinamentos em Formato EAD</a:t>
            </a:r>
            <a:endParaRPr lang="pt-BR" dirty="0">
              <a:solidFill>
                <a:schemeClr val="bg1"/>
              </a:solidFill>
            </a:endParaRPr>
          </a:p>
        </p:txBody>
      </p:sp>
      <p:sp>
        <p:nvSpPr>
          <p:cNvPr id="4" name="Retângulo 3"/>
          <p:cNvSpPr/>
          <p:nvPr/>
        </p:nvSpPr>
        <p:spPr>
          <a:xfrm>
            <a:off x="4473287" y="2569191"/>
            <a:ext cx="4572000" cy="2031325"/>
          </a:xfrm>
          <a:prstGeom prst="rect">
            <a:avLst/>
          </a:prstGeom>
        </p:spPr>
        <p:txBody>
          <a:bodyPr>
            <a:spAutoFit/>
          </a:bodyPr>
          <a:lstStyle/>
          <a:p>
            <a:pPr marL="285750" indent="-285750" algn="ctr">
              <a:buFont typeface="Wingdings" panose="05000000000000000000" pitchFamily="2" charset="2"/>
              <a:buChar char="ü"/>
            </a:pPr>
            <a:r>
              <a:rPr lang="pt-BR" b="1" dirty="0">
                <a:solidFill>
                  <a:schemeClr val="bg1"/>
                </a:solidFill>
                <a:latin typeface="Dosis" panose="02010503020202060003" pitchFamily="2" charset="0"/>
                <a:ea typeface="Verdana" panose="020B0604030504040204" pitchFamily="34" charset="0"/>
                <a:cs typeface="Verdana" panose="020B0604030504040204" pitchFamily="34" charset="0"/>
              </a:rPr>
              <a:t>Gratuito</a:t>
            </a:r>
          </a:p>
          <a:p>
            <a:pPr marL="285750" indent="-285750" algn="ctr">
              <a:buFont typeface="Wingdings" panose="05000000000000000000" pitchFamily="2" charset="2"/>
              <a:buChar char="ü"/>
            </a:pPr>
            <a:r>
              <a:rPr lang="pt-BR" b="1" dirty="0">
                <a:solidFill>
                  <a:schemeClr val="bg1"/>
                </a:solidFill>
                <a:latin typeface="Dosis" panose="02010503020202060003" pitchFamily="2" charset="0"/>
                <a:ea typeface="Verdana" panose="020B0604030504040204" pitchFamily="34" charset="0"/>
                <a:cs typeface="Verdana" panose="020B0604030504040204" pitchFamily="34" charset="0"/>
              </a:rPr>
              <a:t>Podem ser feitos a qualquer momento</a:t>
            </a:r>
          </a:p>
          <a:p>
            <a:pPr marL="285750" indent="-285750" algn="ctr">
              <a:buFont typeface="Wingdings" panose="05000000000000000000" pitchFamily="2" charset="2"/>
              <a:buChar char="ü"/>
            </a:pPr>
            <a:r>
              <a:rPr lang="pt-BR" b="1" dirty="0">
                <a:solidFill>
                  <a:schemeClr val="bg1"/>
                </a:solidFill>
                <a:latin typeface="Dosis" panose="02010503020202060003" pitchFamily="2" charset="0"/>
                <a:ea typeface="Verdana" panose="020B0604030504040204" pitchFamily="34" charset="0"/>
                <a:cs typeface="Verdana" panose="020B0604030504040204" pitchFamily="34" charset="0"/>
              </a:rPr>
              <a:t>Sem limitação de acesso</a:t>
            </a:r>
          </a:p>
          <a:p>
            <a:pPr marL="285750" indent="-285750" algn="ctr">
              <a:buFont typeface="Wingdings" panose="05000000000000000000" pitchFamily="2" charset="2"/>
              <a:buChar char="ü"/>
            </a:pPr>
            <a:r>
              <a:rPr lang="pt-BR" b="1" dirty="0">
                <a:solidFill>
                  <a:schemeClr val="bg1"/>
                </a:solidFill>
                <a:latin typeface="Dosis" panose="02010503020202060003" pitchFamily="2" charset="0"/>
                <a:ea typeface="Verdana" panose="020B0604030504040204" pitchFamily="34" charset="0"/>
                <a:cs typeface="Verdana" panose="020B0604030504040204" pitchFamily="34" charset="0"/>
              </a:rPr>
              <a:t>Não requer cadastro ou criação de </a:t>
            </a:r>
            <a:r>
              <a:rPr lang="pt-BR" b="1" dirty="0" smtClean="0">
                <a:solidFill>
                  <a:schemeClr val="bg1"/>
                </a:solidFill>
                <a:latin typeface="Dosis" panose="02010503020202060003" pitchFamily="2" charset="0"/>
                <a:ea typeface="Verdana" panose="020B0604030504040204" pitchFamily="34" charset="0"/>
                <a:cs typeface="Verdana" panose="020B0604030504040204" pitchFamily="34" charset="0"/>
              </a:rPr>
              <a:t>contas</a:t>
            </a:r>
          </a:p>
          <a:p>
            <a:pPr marL="285750" indent="-285750" algn="ctr">
              <a:buFont typeface="Wingdings" panose="05000000000000000000" pitchFamily="2" charset="2"/>
              <a:buChar char="ü"/>
            </a:pPr>
            <a:r>
              <a:rPr lang="pt-BR" b="1" dirty="0" smtClean="0">
                <a:solidFill>
                  <a:schemeClr val="bg1"/>
                </a:solidFill>
                <a:latin typeface="Dosis" panose="02010503020202060003" pitchFamily="2" charset="0"/>
                <a:ea typeface="Verdana" panose="020B0604030504040204" pitchFamily="34" charset="0"/>
                <a:cs typeface="Verdana" panose="020B0604030504040204" pitchFamily="34" charset="0"/>
              </a:rPr>
              <a:t>Cursos com duração de 5 minutos a 1h</a:t>
            </a:r>
          </a:p>
          <a:p>
            <a:pPr marL="285750" indent="-285750" algn="ctr">
              <a:buFont typeface="Wingdings" panose="05000000000000000000" pitchFamily="2" charset="2"/>
              <a:buChar char="ü"/>
            </a:pPr>
            <a:r>
              <a:rPr lang="pt-BR" b="1" dirty="0" smtClean="0">
                <a:solidFill>
                  <a:schemeClr val="bg1"/>
                </a:solidFill>
                <a:latin typeface="Dosis" panose="02010503020202060003" pitchFamily="2" charset="0"/>
                <a:ea typeface="Verdana" panose="020B0604030504040204" pitchFamily="34" charset="0"/>
                <a:cs typeface="Verdana" panose="020B0604030504040204" pitchFamily="34" charset="0"/>
              </a:rPr>
              <a:t>Mais de 100 títulos</a:t>
            </a:r>
          </a:p>
          <a:p>
            <a:pPr marL="285750" indent="-285750" algn="ctr">
              <a:buFont typeface="Wingdings" panose="05000000000000000000" pitchFamily="2" charset="2"/>
              <a:buChar char="ü"/>
            </a:pPr>
            <a:r>
              <a:rPr lang="pt-BR" b="1" dirty="0" smtClean="0">
                <a:solidFill>
                  <a:schemeClr val="bg1"/>
                </a:solidFill>
                <a:latin typeface="Dosis" panose="02010503020202060003" pitchFamily="2" charset="0"/>
                <a:ea typeface="Verdana" panose="020B0604030504040204" pitchFamily="34" charset="0"/>
                <a:cs typeface="Verdana" panose="020B0604030504040204" pitchFamily="34" charset="0"/>
              </a:rPr>
              <a:t>Proporciona a Auto Implantação.</a:t>
            </a:r>
            <a:endParaRPr lang="pt-BR" b="1" dirty="0">
              <a:solidFill>
                <a:schemeClr val="bg1"/>
              </a:solidFill>
              <a:latin typeface="Dosis" panose="02010503020202060003" pitchFamily="2"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62568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0" y="0"/>
            <a:ext cx="9216736" cy="3179618"/>
          </a:xfrm>
          <a:prstGeom prst="rect">
            <a:avLst/>
          </a:prstGeom>
        </p:spPr>
      </p:pic>
      <p:sp>
        <p:nvSpPr>
          <p:cNvPr id="3" name="Retângulo 2"/>
          <p:cNvSpPr/>
          <p:nvPr/>
        </p:nvSpPr>
        <p:spPr>
          <a:xfrm>
            <a:off x="0" y="3179618"/>
            <a:ext cx="9008918" cy="1477328"/>
          </a:xfrm>
          <a:prstGeom prst="rect">
            <a:avLst/>
          </a:prstGeom>
        </p:spPr>
        <p:txBody>
          <a:bodyPr wrap="square">
            <a:spAutoFit/>
          </a:bodyPr>
          <a:lstStyle/>
          <a:p>
            <a:pPr algn="ctr"/>
            <a:r>
              <a:rPr lang="pt-BR" dirty="0">
                <a:solidFill>
                  <a:srgbClr val="333333"/>
                </a:solidFill>
                <a:latin typeface="Arial" panose="020B0604020202020204" pitchFamily="34" charset="0"/>
              </a:rPr>
              <a:t>Acesse</a:t>
            </a:r>
            <a:r>
              <a:rPr lang="pt-BR" dirty="0" smtClean="0">
                <a:solidFill>
                  <a:srgbClr val="333333"/>
                </a:solidFill>
                <a:latin typeface="Arial" panose="020B0604020202020204" pitchFamily="34" charset="0"/>
              </a:rPr>
              <a:t>:</a:t>
            </a:r>
          </a:p>
          <a:p>
            <a:pPr algn="ctr"/>
            <a:r>
              <a:rPr lang="pt-BR" dirty="0">
                <a:solidFill>
                  <a:srgbClr val="333333"/>
                </a:solidFill>
                <a:latin typeface="Arial" panose="020B0604020202020204" pitchFamily="34" charset="0"/>
              </a:rPr>
              <a:t> </a:t>
            </a:r>
            <a:r>
              <a:rPr lang="pt-BR" dirty="0">
                <a:solidFill>
                  <a:srgbClr val="2C004B"/>
                </a:solidFill>
                <a:latin typeface="Arial" panose="020B0604020202020204" pitchFamily="34" charset="0"/>
                <a:hlinkClick r:id="rId3"/>
              </a:rPr>
              <a:t>https://www.youtube.com/playlist?list=PLxzoU_Ud-MeJK3Du_lT6XqodzWkpnj8Ra</a:t>
            </a:r>
            <a:r>
              <a:rPr lang="pt-BR" dirty="0">
                <a:solidFill>
                  <a:srgbClr val="333333"/>
                </a:solidFill>
                <a:latin typeface="Arial" panose="020B0604020202020204" pitchFamily="34" charset="0"/>
              </a:rPr>
              <a:t>  </a:t>
            </a:r>
            <a:endParaRPr lang="pt-BR" dirty="0" smtClean="0">
              <a:solidFill>
                <a:srgbClr val="333333"/>
              </a:solidFill>
              <a:latin typeface="Arial" panose="020B0604020202020204" pitchFamily="34" charset="0"/>
            </a:endParaRPr>
          </a:p>
          <a:p>
            <a:pPr algn="ctr"/>
            <a:endParaRPr lang="pt-BR" dirty="0" smtClean="0">
              <a:solidFill>
                <a:srgbClr val="333333"/>
              </a:solidFill>
              <a:latin typeface="Arial" panose="020B0604020202020204" pitchFamily="34" charset="0"/>
            </a:endParaRPr>
          </a:p>
          <a:p>
            <a:pPr algn="ctr"/>
            <a:r>
              <a:rPr lang="pt-BR" dirty="0" smtClean="0">
                <a:solidFill>
                  <a:srgbClr val="333333"/>
                </a:solidFill>
                <a:latin typeface="Arial" panose="020B0604020202020204" pitchFamily="34" charset="0"/>
              </a:rPr>
              <a:t>Não </a:t>
            </a:r>
            <a:r>
              <a:rPr lang="pt-BR" dirty="0">
                <a:solidFill>
                  <a:srgbClr val="333333"/>
                </a:solidFill>
                <a:latin typeface="Arial" panose="020B0604020202020204" pitchFamily="34" charset="0"/>
              </a:rPr>
              <a:t>se esqueça de se inscrever em nossa Canal e clicar no "Sininho" para receber notificações dos novos </a:t>
            </a:r>
            <a:r>
              <a:rPr lang="pt-BR" dirty="0" smtClean="0">
                <a:solidFill>
                  <a:srgbClr val="333333"/>
                </a:solidFill>
                <a:latin typeface="Arial" panose="020B0604020202020204" pitchFamily="34" charset="0"/>
              </a:rPr>
              <a:t>vídeos.</a:t>
            </a:r>
            <a:endParaRPr lang="pt-BR" dirty="0"/>
          </a:p>
        </p:txBody>
      </p:sp>
    </p:spTree>
    <p:extLst>
      <p:ext uri="{BB962C8B-B14F-4D97-AF65-F5344CB8AC3E}">
        <p14:creationId xmlns:p14="http://schemas.microsoft.com/office/powerpoint/2010/main" val="355626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218428" cy="4476308"/>
          </a:xfrm>
          <a:prstGeom prst="rect">
            <a:avLst/>
          </a:prstGeom>
        </p:spPr>
      </p:pic>
      <p:sp>
        <p:nvSpPr>
          <p:cNvPr id="3" name="CaixaDeTexto 2"/>
          <p:cNvSpPr txBox="1"/>
          <p:nvPr/>
        </p:nvSpPr>
        <p:spPr>
          <a:xfrm>
            <a:off x="627321" y="276447"/>
            <a:ext cx="4327451" cy="646331"/>
          </a:xfrm>
          <a:prstGeom prst="rect">
            <a:avLst/>
          </a:prstGeom>
          <a:noFill/>
        </p:spPr>
        <p:txBody>
          <a:bodyPr wrap="square" rtlCol="0">
            <a:spAutoFit/>
          </a:bodyPr>
          <a:lstStyle/>
          <a:p>
            <a:r>
              <a:rPr lang="pt-BR" dirty="0" smtClean="0"/>
              <a:t>Share.linx.com.br</a:t>
            </a:r>
          </a:p>
          <a:p>
            <a:endParaRPr lang="pt-BR" dirty="0"/>
          </a:p>
        </p:txBody>
      </p:sp>
      <p:pic>
        <p:nvPicPr>
          <p:cNvPr id="4" name="Imagem 3"/>
          <p:cNvPicPr>
            <a:picLocks noChangeAspect="1"/>
          </p:cNvPicPr>
          <p:nvPr/>
        </p:nvPicPr>
        <p:blipFill>
          <a:blip r:embed="rId3"/>
          <a:stretch>
            <a:fillRect/>
          </a:stretch>
        </p:blipFill>
        <p:spPr>
          <a:xfrm>
            <a:off x="315876" y="1552353"/>
            <a:ext cx="4152900" cy="1371600"/>
          </a:xfrm>
          <a:prstGeom prst="rect">
            <a:avLst/>
          </a:prstGeom>
          <a:effectLst>
            <a:outerShdw blurRad="50800" dist="38100" dir="18900000" algn="bl" rotWithShape="0">
              <a:prstClr val="black">
                <a:alpha val="40000"/>
              </a:prstClr>
            </a:outerShdw>
          </a:effectLst>
        </p:spPr>
      </p:pic>
    </p:spTree>
    <p:extLst>
      <p:ext uri="{BB962C8B-B14F-4D97-AF65-F5344CB8AC3E}">
        <p14:creationId xmlns:p14="http://schemas.microsoft.com/office/powerpoint/2010/main" val="420499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59774"/>
            <a:ext cx="9144001" cy="4655411"/>
          </a:xfrm>
          <a:prstGeom prst="rect">
            <a:avLst/>
          </a:prstGeom>
        </p:spPr>
      </p:pic>
      <p:sp>
        <p:nvSpPr>
          <p:cNvPr id="2" name="Retângulo 1"/>
          <p:cNvSpPr/>
          <p:nvPr/>
        </p:nvSpPr>
        <p:spPr>
          <a:xfrm>
            <a:off x="3636818" y="1556541"/>
            <a:ext cx="2078182" cy="646331"/>
          </a:xfrm>
          <a:prstGeom prst="rect">
            <a:avLst/>
          </a:prstGeom>
        </p:spPr>
        <p:txBody>
          <a:bodyPr wrap="square">
            <a:spAutoFit/>
          </a:bodyPr>
          <a:lstStyle/>
          <a:p>
            <a:r>
              <a:rPr lang="pt-BR" dirty="0" smtClean="0">
                <a:hlinkClick r:id="rId3"/>
              </a:rPr>
              <a:t>Guia Passo a Passo</a:t>
            </a:r>
            <a:endParaRPr lang="pt-BR" dirty="0" smtClean="0"/>
          </a:p>
          <a:p>
            <a:endParaRPr lang="pt-BR" dirty="0"/>
          </a:p>
        </p:txBody>
      </p:sp>
    </p:spTree>
    <p:extLst>
      <p:ext uri="{BB962C8B-B14F-4D97-AF65-F5344CB8AC3E}">
        <p14:creationId xmlns:p14="http://schemas.microsoft.com/office/powerpoint/2010/main" val="19690238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Linx.3.0">
  <a:themeElements>
    <a:clrScheme name="Linx 3.0">
      <a:dk1>
        <a:srgbClr val="000000"/>
      </a:dk1>
      <a:lt1>
        <a:srgbClr val="FFFFFF"/>
      </a:lt1>
      <a:dk2>
        <a:srgbClr val="FFB900"/>
      </a:dk2>
      <a:lt2>
        <a:srgbClr val="5A2D91"/>
      </a:lt2>
      <a:accent1>
        <a:srgbClr val="280037"/>
      </a:accent1>
      <a:accent2>
        <a:srgbClr val="FF9200"/>
      </a:accent2>
      <a:accent3>
        <a:srgbClr val="5A2D91"/>
      </a:accent3>
      <a:accent4>
        <a:srgbClr val="FFB900"/>
      </a:accent4>
      <a:accent5>
        <a:srgbClr val="D4D4D4"/>
      </a:accent5>
      <a:accent6>
        <a:srgbClr val="8E8E8E"/>
      </a:accent6>
      <a:hlink>
        <a:srgbClr val="FF9200"/>
      </a:hlink>
      <a:folHlink>
        <a:srgbClr val="280037"/>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inx.3.0" id="{55CC9AD6-055F-4720-8F0A-C49B964F53E1}" vid="{E1F197AE-7D3B-412F-9733-D841F55F3582}"/>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F67F5E01E2130846ABE87C64C335F28D" ma:contentTypeVersion="2" ma:contentTypeDescription="Crie um novo documento." ma:contentTypeScope="" ma:versionID="c5a949784204f9b8260390ca1a98aab6">
  <xsd:schema xmlns:xsd="http://www.w3.org/2001/XMLSchema" xmlns:xs="http://www.w3.org/2001/XMLSchema" xmlns:p="http://schemas.microsoft.com/office/2006/metadata/properties" xmlns:ns2="744014f9-b381-4d57-9569-1658a6c28a47" targetNamespace="http://schemas.microsoft.com/office/2006/metadata/properties" ma:root="true" ma:fieldsID="dff8da07566063025fd439ccde91fcd2" ns2:_="">
    <xsd:import namespace="744014f9-b381-4d57-9569-1658a6c28a47"/>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4014f9-b381-4d57-9569-1658a6c28a47" elementFormDefault="qualified">
    <xsd:import namespace="http://schemas.microsoft.com/office/2006/documentManagement/types"/>
    <xsd:import namespace="http://schemas.microsoft.com/office/infopath/2007/PartnerControls"/>
    <xsd:element name="SharedWithUsers" ma:index="8" nillable="true" ma:displayName="Compartilhado com"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hes de Compartilhado Com"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6F2769-7194-4217-93D3-3AF3A4742282}">
  <ds:schemaRefs>
    <ds:schemaRef ds:uri="http://purl.org/dc/terms/"/>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purl.org/dc/dcmitype/"/>
    <ds:schemaRef ds:uri="http://purl.org/dc/elements/1.1/"/>
    <ds:schemaRef ds:uri="http://schemas.microsoft.com/office/infopath/2007/PartnerControls"/>
    <ds:schemaRef ds:uri="744014f9-b381-4d57-9569-1658a6c28a47"/>
  </ds:schemaRefs>
</ds:datastoreItem>
</file>

<file path=customXml/itemProps2.xml><?xml version="1.0" encoding="utf-8"?>
<ds:datastoreItem xmlns:ds="http://schemas.openxmlformats.org/officeDocument/2006/customXml" ds:itemID="{FD5BBFC8-5BE6-432E-A3DA-D1D0E268E7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4014f9-b381-4d57-9569-1658a6c28a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Linx.3.0</Template>
  <TotalTime>8718</TotalTime>
  <Words>321</Words>
  <Application>Microsoft Office PowerPoint</Application>
  <PresentationFormat>Apresentação na tela (16:9)</PresentationFormat>
  <Paragraphs>76</Paragraphs>
  <Slides>11</Slides>
  <Notes>3</Notes>
  <HiddenSlides>0</HiddenSlides>
  <MMClips>0</MMClips>
  <ScaleCrop>false</ScaleCrop>
  <HeadingPairs>
    <vt:vector size="8" baseType="variant">
      <vt:variant>
        <vt:lpstr>Fontes usadas</vt:lpstr>
      </vt:variant>
      <vt:variant>
        <vt:i4>11</vt:i4>
      </vt:variant>
      <vt:variant>
        <vt:lpstr>Tema</vt:lpstr>
      </vt:variant>
      <vt:variant>
        <vt:i4>1</vt:i4>
      </vt:variant>
      <vt:variant>
        <vt:lpstr>Servidores OLE inseridos</vt:lpstr>
      </vt:variant>
      <vt:variant>
        <vt:i4>1</vt:i4>
      </vt:variant>
      <vt:variant>
        <vt:lpstr>Títulos de slides</vt:lpstr>
      </vt:variant>
      <vt:variant>
        <vt:i4>11</vt:i4>
      </vt:variant>
    </vt:vector>
  </HeadingPairs>
  <TitlesOfParts>
    <vt:vector size="24" baseType="lpstr">
      <vt:lpstr>Arial</vt:lpstr>
      <vt:lpstr>Calibri</vt:lpstr>
      <vt:lpstr>Dosis</vt:lpstr>
      <vt:lpstr>Dosis Bold</vt:lpstr>
      <vt:lpstr>Dosis ExtraLight</vt:lpstr>
      <vt:lpstr>Dosis Light</vt:lpstr>
      <vt:lpstr>Kozuka Gothic Pr6N EL</vt:lpstr>
      <vt:lpstr>Neo Sans Pro</vt:lpstr>
      <vt:lpstr>Segoe UI</vt:lpstr>
      <vt:lpstr>Verdana</vt:lpstr>
      <vt:lpstr>Wingdings</vt:lpstr>
      <vt:lpstr>Linx.3.0</vt:lpstr>
      <vt:lpstr>Slide do think-cell</vt:lpstr>
      <vt:lpstr>Acompanhe nossa Agenda de Abril Sala exclusiva de Transmissões ao vivo – Linx Microvix</vt:lpstr>
      <vt:lpstr>Seja bem vindo a Nossa Transmissão ao vivo</vt:lpstr>
      <vt:lpstr>Apresentação do PowerPoint</vt:lpstr>
      <vt:lpstr>Cursos EAD</vt:lpstr>
      <vt:lpstr>Apresentação do PowerPoint</vt:lpstr>
      <vt:lpstr>Apresentação do PowerPoint</vt:lpstr>
      <vt:lpstr>Apresentação do PowerPoint</vt:lpstr>
      <vt:lpstr>Apresentação do PowerPoint</vt:lpstr>
      <vt:lpstr>Apresentação do PowerPoint</vt:lpstr>
      <vt:lpstr>Apresentação do PowerPoint</vt:lpstr>
      <vt:lpstr>Muito obrigada!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Gislaini Grasielli Cordeiro Bosse</cp:lastModifiedBy>
  <cp:revision>553</cp:revision>
  <dcterms:created xsi:type="dcterms:W3CDTF">2010-04-12T23:12:02Z</dcterms:created>
  <dcterms:modified xsi:type="dcterms:W3CDTF">2018-04-23T21:00:36Z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0x010100F67F5E01E2130846ABE87C64C335F28D</vt:lpwstr>
  </property>
</Properties>
</file>