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9"/>
  </p:notesMasterIdLst>
  <p:sldIdLst>
    <p:sldId id="329" r:id="rId5"/>
    <p:sldId id="422" r:id="rId6"/>
    <p:sldId id="350" r:id="rId7"/>
    <p:sldId id="363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768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17/04/2018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29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30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334082"/>
            <a:ext cx="4776476" cy="2528627"/>
          </a:xfrm>
        </p:spPr>
        <p:txBody>
          <a:bodyPr/>
          <a:lstStyle/>
          <a:p>
            <a:pPr algn="ctr"/>
            <a:r>
              <a:rPr lang="pt-BR" sz="5400" b="1" dirty="0" smtClean="0">
                <a:latin typeface="Dosis" panose="02010303020202060003" pitchFamily="2" charset="0"/>
              </a:rPr>
              <a:t>Nova rotina de Troca no POS </a:t>
            </a:r>
            <a:r>
              <a:rPr lang="pt-BR" sz="5400" b="1" dirty="0" smtClean="0">
                <a:latin typeface="Dosis" panose="02010303020202060003" pitchFamily="2" charset="0"/>
              </a:rPr>
              <a:t>5.0</a:t>
            </a:r>
            <a:endParaRPr lang="pt-BR" b="1" dirty="0"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1902924" y="778650"/>
            <a:ext cx="59840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pt-BR" b="1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Autorização Automática de NF-e na nova rotina</a:t>
            </a:r>
            <a:endParaRPr lang="pt-BR" b="1" dirty="0">
              <a:solidFill>
                <a:srgbClr val="FFFFFF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1920948" y="1963516"/>
            <a:ext cx="59840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pt-BR" b="1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Troca Nacional 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1994441" y="3107939"/>
            <a:ext cx="59840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pt-BR" b="1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Troca de Controle ( serial / IMEI ) e Troca em lote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994443" y="4087072"/>
            <a:ext cx="5239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Devolução </a:t>
            </a:r>
            <a:r>
              <a:rPr lang="pt-BR" b="1" dirty="0">
                <a:solidFill>
                  <a:schemeClr val="bg1"/>
                </a:solidFill>
                <a:latin typeface="Dosis" panose="02010503020202060003" pitchFamily="2" charset="0"/>
              </a:rPr>
              <a:t>em crédito ao </a:t>
            </a:r>
            <a:r>
              <a:rPr lang="pt-BR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cliente</a:t>
            </a:r>
            <a:endParaRPr lang="pt-BR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188396" y="1561672"/>
            <a:ext cx="45223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7200" b="1" dirty="0" smtClean="0">
                <a:solidFill>
                  <a:srgbClr val="0070C0"/>
                </a:solidFill>
                <a:latin typeface="Dosis" panose="02010503020202060003" pitchFamily="2" charset="0"/>
              </a:rPr>
              <a:t>Usabilidade</a:t>
            </a:r>
            <a:endParaRPr lang="pt-BR" sz="7200" b="1" dirty="0">
              <a:solidFill>
                <a:srgbClr val="0070C0"/>
              </a:solidFill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9302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0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r>
              <a:rPr lang="pt-BR" b="1" dirty="0" smtClean="0">
                <a:latin typeface="Dosis Light"/>
              </a:rPr>
              <a:t>Muito obrigado!</a:t>
            </a:r>
            <a:endParaRPr lang="pt-BR" b="1" dirty="0">
              <a:latin typeface="Dosis Light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18" y="2643190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terms/"/>
    <ds:schemaRef ds:uri="744014f9-b381-4d57-9569-1658a6c28a47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7600</TotalTime>
  <Words>39</Words>
  <Application>Microsoft Office PowerPoint</Application>
  <PresentationFormat>Apresentação na tela (16:9)</PresentationFormat>
  <Paragraphs>9</Paragraphs>
  <Slides>4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14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Nova rotina de Troca no POS 5.0</vt:lpstr>
      <vt:lpstr>Apresentação do PowerPoint</vt:lpstr>
      <vt:lpstr>Apresentação do PowerPoint</vt:lpstr>
      <vt:lpstr>Muito obrigado!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509</cp:revision>
  <dcterms:created xsi:type="dcterms:W3CDTF">2010-04-12T23:12:02Z</dcterms:created>
  <dcterms:modified xsi:type="dcterms:W3CDTF">2018-04-17T11:45:45Z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