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14"/>
  </p:notesMasterIdLst>
  <p:sldIdLst>
    <p:sldId id="329" r:id="rId5"/>
    <p:sldId id="334" r:id="rId6"/>
    <p:sldId id="342" r:id="rId7"/>
    <p:sldId id="447" r:id="rId8"/>
    <p:sldId id="446" r:id="rId9"/>
    <p:sldId id="435" r:id="rId10"/>
    <p:sldId id="436" r:id="rId11"/>
    <p:sldId id="448" r:id="rId12"/>
    <p:sldId id="363" r:id="rId1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6" autoAdjust="0"/>
    <p:restoredTop sz="94434" autoAdjust="0"/>
  </p:normalViewPr>
  <p:slideViewPr>
    <p:cSldViewPr snapToGrid="0" snapToObjects="1">
      <p:cViewPr varScale="1">
        <p:scale>
          <a:sx n="93" d="100"/>
          <a:sy n="93" d="100"/>
        </p:scale>
        <p:origin x="810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18/12/2017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9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lide Amare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g-amarelo-clar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/>
          </p:nvPr>
        </p:nvSpPr>
        <p:spPr>
          <a:xfrm>
            <a:off x="457200" y="2033221"/>
            <a:ext cx="8229600" cy="857250"/>
          </a:xfrm>
          <a:prstGeom prst="rect">
            <a:avLst/>
          </a:prstGeom>
        </p:spPr>
        <p:txBody>
          <a:bodyPr vert="horz"/>
          <a:lstStyle>
            <a:lvl1pPr>
              <a:defRPr sz="4400" b="0" i="0">
                <a:latin typeface="Dosis Light"/>
                <a:cs typeface="Dosis Light"/>
              </a:defRPr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37543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2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23" Type="http://schemas.openxmlformats.org/officeDocument/2006/relationships/image" Target="../media/image4.tiff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15" name="Slide do think-cell" r:id="rId19" imgW="421" imgH="420" progId="TCLayout.ActiveDocument.1">
                  <p:embed/>
                </p:oleObj>
              </mc:Choice>
              <mc:Fallback>
                <p:oleObj name="Slide do think-cell" r:id="rId19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16" name="Slide do think-cell" r:id="rId21" imgW="421" imgH="420" progId="TCLayout.ActiveDocument.1">
                  <p:embed/>
                </p:oleObj>
              </mc:Choice>
              <mc:Fallback>
                <p:oleObj name="Slide do think-cell" r:id="rId21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  <p:sldLayoutId id="214749351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661057" y="1138873"/>
            <a:ext cx="5874818" cy="3217571"/>
          </a:xfrm>
        </p:spPr>
        <p:txBody>
          <a:bodyPr/>
          <a:lstStyle/>
          <a:p>
            <a:pPr algn="ctr"/>
            <a:r>
              <a:rPr lang="pt-BR" sz="5400" dirty="0" smtClean="0"/>
              <a:t> POS – Vendas e Trocas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55861"/>
            <a:ext cx="5319713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Introdução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814228" y="140517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86484" y="139729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47348" y="2021666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53044" y="1989266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42228" y="2610039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14484" y="260078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002395" y="947939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Objetivo</a:t>
            </a:r>
            <a:endParaRPr lang="pt-BR" dirty="0">
              <a:latin typeface="Dosis" panose="02010503020202060003" pitchFamily="2" charset="0"/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742228" y="316991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>
            <a:off x="814228" y="3690103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>
            <a:off x="778228" y="4214411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937690" y="317751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8" name="Elipse 27"/>
          <p:cNvSpPr/>
          <p:nvPr/>
        </p:nvSpPr>
        <p:spPr>
          <a:xfrm>
            <a:off x="6937690" y="365410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9" name="Elipse 28"/>
          <p:cNvSpPr/>
          <p:nvPr/>
        </p:nvSpPr>
        <p:spPr>
          <a:xfrm>
            <a:off x="6973690" y="422412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7" name="CaixaDeTexto 36"/>
          <p:cNvSpPr txBox="1"/>
          <p:nvPr/>
        </p:nvSpPr>
        <p:spPr>
          <a:xfrm>
            <a:off x="1002392" y="2148983"/>
            <a:ext cx="5368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Realizando Trocas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1002395" y="1556874"/>
            <a:ext cx="5368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Realizando Vendas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1002395" y="3276271"/>
            <a:ext cx="5264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>
                <a:latin typeface="Dosis" panose="02010503020202060003" pitchFamily="2" charset="0"/>
              </a:rPr>
              <a:t>Perguntas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21" name="CaixaDeTexto 20"/>
          <p:cNvSpPr txBox="1"/>
          <p:nvPr/>
        </p:nvSpPr>
        <p:spPr>
          <a:xfrm>
            <a:off x="1002394" y="2692770"/>
            <a:ext cx="5511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>
                <a:latin typeface="Dosis" panose="02010503020202060003" pitchFamily="2" charset="0"/>
              </a:rPr>
              <a:t>Como interpretar o registro da troca nos relatórios</a:t>
            </a:r>
            <a:endParaRPr lang="pt-BR" dirty="0"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7420041" cy="792088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</a:rPr>
              <a:t>Objetivos desse </a:t>
            </a:r>
            <a:r>
              <a:rPr lang="pt-BR" sz="4000" dirty="0" err="1" smtClean="0">
                <a:latin typeface="Dosis Light" charset="0"/>
              </a:rPr>
              <a:t>Webinar</a:t>
            </a:r>
            <a:endParaRPr lang="pt-BR" sz="40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7366" y="1738901"/>
            <a:ext cx="3005857" cy="2222894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828855" y="1653471"/>
            <a:ext cx="50685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sz="2000" dirty="0" smtClean="0"/>
              <a:t>Explicar como realizar vendas e trocas no sistema de vendas POS, e como interpretar as trocas nos relatórios do </a:t>
            </a:r>
            <a:r>
              <a:rPr lang="pt-BR" sz="2000" dirty="0" err="1" smtClean="0"/>
              <a:t>Microvix</a:t>
            </a:r>
            <a:r>
              <a:rPr lang="pt-BR" sz="2000" dirty="0" smtClean="0"/>
              <a:t> ERP.</a:t>
            </a:r>
            <a:endParaRPr lang="pt-BR" sz="2000" dirty="0"/>
          </a:p>
          <a:p>
            <a:endParaRPr lang="pt-BR" dirty="0" smtClean="0">
              <a:solidFill>
                <a:srgbClr val="FF0000"/>
              </a:solidFill>
              <a:latin typeface="Dosis" panose="02010503020202060003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9119" y="1868834"/>
            <a:ext cx="8229600" cy="857250"/>
          </a:xfrm>
        </p:spPr>
        <p:txBody>
          <a:bodyPr/>
          <a:lstStyle/>
          <a:p>
            <a:r>
              <a:rPr lang="pt-BR" dirty="0" smtClean="0"/>
              <a:t>Realizando Vendas...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29556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49667" y="1843792"/>
            <a:ext cx="8229600" cy="857250"/>
          </a:xfrm>
        </p:spPr>
        <p:txBody>
          <a:bodyPr/>
          <a:lstStyle/>
          <a:p>
            <a:r>
              <a:rPr lang="pt-BR" dirty="0" smtClean="0"/>
              <a:t>Realizando Trocas...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0558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8950" y="1642214"/>
            <a:ext cx="8229600" cy="857250"/>
          </a:xfrm>
        </p:spPr>
        <p:txBody>
          <a:bodyPr/>
          <a:lstStyle/>
          <a:p>
            <a:r>
              <a:rPr lang="pt-BR" dirty="0" smtClean="0"/>
              <a:t>O que acontece quando uma troca é realizada???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0124561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4291" y="450412"/>
            <a:ext cx="8229600" cy="857250"/>
          </a:xfrm>
        </p:spPr>
        <p:txBody>
          <a:bodyPr/>
          <a:lstStyle/>
          <a:p>
            <a:r>
              <a:rPr lang="pt-BR" sz="3200" dirty="0" smtClean="0"/>
              <a:t>Como Interpretar uma troca nos relatórios</a:t>
            </a:r>
            <a:br>
              <a:rPr lang="pt-BR" sz="3200" dirty="0" smtClean="0"/>
            </a:br>
            <a:endParaRPr lang="pt-BR" sz="32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427" y="1747358"/>
            <a:ext cx="8798671" cy="2764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79836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937" y="178299"/>
            <a:ext cx="6334125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8327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708357" y="1971379"/>
            <a:ext cx="5461630" cy="1296144"/>
          </a:xfrm>
        </p:spPr>
        <p:txBody>
          <a:bodyPr/>
          <a:lstStyle/>
          <a:p>
            <a:r>
              <a:rPr lang="pt-BR" b="1" dirty="0" smtClean="0"/>
              <a:t>Obrigada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purl.org/dc/dcmitype/"/>
    <ds:schemaRef ds:uri="http://purl.org/dc/elements/1.1/"/>
    <ds:schemaRef ds:uri="http://www.w3.org/XML/1998/namespace"/>
    <ds:schemaRef ds:uri="744014f9-b381-4d57-9569-1658a6c28a47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8681</TotalTime>
  <Words>71</Words>
  <Application>Microsoft Office PowerPoint</Application>
  <PresentationFormat>Apresentação na tela (16:9)</PresentationFormat>
  <Paragraphs>16</Paragraphs>
  <Slides>9</Slides>
  <Notes>2</Notes>
  <HiddenSlides>0</HiddenSlides>
  <MMClips>0</MMClips>
  <ScaleCrop>false</ScaleCrop>
  <HeadingPairs>
    <vt:vector size="8" baseType="variant">
      <vt:variant>
        <vt:lpstr>Fontes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20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Verdana</vt:lpstr>
      <vt:lpstr>Wingdings</vt:lpstr>
      <vt:lpstr>Linx.3.0</vt:lpstr>
      <vt:lpstr>Slide do think-cell</vt:lpstr>
      <vt:lpstr> POS – Vendas e Trocas</vt:lpstr>
      <vt:lpstr>Introdução</vt:lpstr>
      <vt:lpstr>Objetivos desse Webinar</vt:lpstr>
      <vt:lpstr>Realizando Vendas...</vt:lpstr>
      <vt:lpstr>Realizando Trocas...</vt:lpstr>
      <vt:lpstr>O que acontece quando uma troca é realizada???</vt:lpstr>
      <vt:lpstr>Como Interpretar uma troca nos relatórios </vt:lpstr>
      <vt:lpstr>Apresentação do PowerPoint</vt:lpstr>
      <vt:lpstr>Obrigada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Adriana Espindula Reis</cp:lastModifiedBy>
  <cp:revision>474</cp:revision>
  <dcterms:created xsi:type="dcterms:W3CDTF">2010-04-12T23:12:02Z</dcterms:created>
  <dcterms:modified xsi:type="dcterms:W3CDTF">2017-12-18T12:16:05Z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