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11"/>
  </p:notesMasterIdLst>
  <p:sldIdLst>
    <p:sldId id="329" r:id="rId5"/>
    <p:sldId id="334" r:id="rId6"/>
    <p:sldId id="342" r:id="rId7"/>
    <p:sldId id="424" r:id="rId8"/>
    <p:sldId id="350" r:id="rId9"/>
    <p:sldId id="363" r:id="rId10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29" autoAdjust="0"/>
    <p:restoredTop sz="94434" autoAdjust="0"/>
  </p:normalViewPr>
  <p:slideViewPr>
    <p:cSldViewPr snapToGrid="0" snapToObjects="1">
      <p:cViewPr varScale="1">
        <p:scale>
          <a:sx n="93" d="100"/>
          <a:sy n="93" d="100"/>
        </p:scale>
        <p:origin x="810" y="78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heme" Target="theme/theme1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18/01/2018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9080136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6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3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2.jpg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1.xml"/><Relationship Id="rId20" Type="http://schemas.openxmlformats.org/officeDocument/2006/relationships/oleObject" Target="../embeddings/oleObject2.bin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vmlDrawing" Target="../drawings/vmlDrawing1.v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22" Type="http://schemas.openxmlformats.org/officeDocument/2006/relationships/image" Target="../media/image4.tif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6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1" name="Slide do think-cell" r:id="rId18" imgW="421" imgH="420" progId="TCLayout.ActiveDocument.1">
                  <p:embed/>
                </p:oleObj>
              </mc:Choice>
              <mc:Fallback>
                <p:oleObj name="Slide do think-cell" r:id="rId18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062" name="Slide do think-cell" r:id="rId20" imgW="421" imgH="420" progId="TCLayout.ActiveDocument.1">
                  <p:embed/>
                </p:oleObj>
              </mc:Choice>
              <mc:Fallback>
                <p:oleObj name="Slide do think-cell" r:id="rId20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9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2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2"/>
          <p:cNvSpPr>
            <a:spLocks noGrp="1"/>
          </p:cNvSpPr>
          <p:nvPr>
            <p:ph type="title"/>
          </p:nvPr>
        </p:nvSpPr>
        <p:spPr>
          <a:xfrm>
            <a:off x="3968323" y="1063912"/>
            <a:ext cx="5260768" cy="3524596"/>
          </a:xfrm>
        </p:spPr>
        <p:txBody>
          <a:bodyPr/>
          <a:lstStyle/>
          <a:p>
            <a:pPr algn="ctr"/>
            <a:r>
              <a:rPr lang="pt-BR" sz="5400" dirty="0" smtClean="0"/>
              <a:t> Promoções e Ações Promocionais</a:t>
            </a:r>
            <a:endParaRPr lang="pt-BR" sz="5400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54100" y="407230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54100" y="160103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7109044" y="156503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830142" y="237029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7109044" y="236242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20" name="Elipse 19"/>
          <p:cNvSpPr/>
          <p:nvPr/>
        </p:nvSpPr>
        <p:spPr>
          <a:xfrm>
            <a:off x="7110780" y="3429137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897078" y="1788499"/>
            <a:ext cx="284231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sz="1600" dirty="0">
                <a:latin typeface="Neo Sans Pro"/>
                <a:cs typeface="Neo Sans Pro"/>
              </a:rPr>
              <a:t>Objetivos dessa transmissão  </a:t>
            </a:r>
          </a:p>
        </p:txBody>
      </p:sp>
      <p:cxnSp>
        <p:nvCxnSpPr>
          <p:cNvPr id="22" name="Conector reto 21"/>
          <p:cNvCxnSpPr/>
          <p:nvPr/>
        </p:nvCxnSpPr>
        <p:spPr>
          <a:xfrm>
            <a:off x="799514" y="3465137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" name="CaixaDeTexto 41"/>
          <p:cNvSpPr txBox="1"/>
          <p:nvPr/>
        </p:nvSpPr>
        <p:spPr>
          <a:xfrm>
            <a:off x="897078" y="2533554"/>
            <a:ext cx="61106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600" dirty="0" smtClean="0">
                <a:latin typeface="Neo Sans Pro"/>
                <a:cs typeface="Neo Sans Pro"/>
              </a:rPr>
              <a:t>Usabilidade da rotina mostrando os Tipos </a:t>
            </a:r>
            <a:r>
              <a:rPr lang="pt-BR" sz="1600" dirty="0" smtClean="0">
                <a:latin typeface="Neo Sans Pro"/>
                <a:cs typeface="Neo Sans Pro"/>
              </a:rPr>
              <a:t>de Ações </a:t>
            </a:r>
            <a:r>
              <a:rPr lang="pt-BR" sz="1600" dirty="0" smtClean="0">
                <a:latin typeface="Neo Sans Pro"/>
                <a:cs typeface="Neo Sans Pro"/>
              </a:rPr>
              <a:t>Promocionais  e as Promoções</a:t>
            </a:r>
            <a:endParaRPr lang="pt-BR" sz="1600" dirty="0">
              <a:latin typeface="Neo Sans Pro"/>
              <a:cs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0013350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Imagem 20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295484" y="2133675"/>
            <a:ext cx="4912728" cy="632467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552197" y="623405"/>
            <a:ext cx="8324676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latin typeface="Dosis" panose="02010303020202060003" pitchFamily="2" charset="0"/>
              </a:rPr>
              <a:t>OBJETIVOS DESTE WEBINAR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0" y="2198983"/>
            <a:ext cx="3510067" cy="3017081"/>
            <a:chOff x="-6885152" y="-3633268"/>
            <a:chExt cx="9504186" cy="7652021"/>
          </a:xfrm>
        </p:grpSpPr>
        <p:grpSp>
          <p:nvGrpSpPr>
            <p:cNvPr id="12" name="Group 11"/>
            <p:cNvGrpSpPr/>
            <p:nvPr/>
          </p:nvGrpSpPr>
          <p:grpSpPr>
            <a:xfrm>
              <a:off x="-6885152" y="-3569497"/>
              <a:ext cx="9504186" cy="7588250"/>
              <a:chOff x="-6520956" y="-5303520"/>
              <a:chExt cx="9504186" cy="7588250"/>
            </a:xfrm>
          </p:grpSpPr>
          <p:pic>
            <p:nvPicPr>
              <p:cNvPr id="14" name="Imagem 2"/>
              <p:cNvPicPr>
                <a:picLocks noChangeAspect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23151" r="45858"/>
              <a:stretch/>
            </p:blipFill>
            <p:spPr>
              <a:xfrm>
                <a:off x="-6520956" y="-5303520"/>
                <a:ext cx="9504186" cy="7588250"/>
              </a:xfrm>
              <a:prstGeom prst="rect">
                <a:avLst/>
              </a:prstGeom>
            </p:spPr>
          </p:pic>
          <p:pic>
            <p:nvPicPr>
              <p:cNvPr id="15" name="Imagem 3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33955" r="51827"/>
              <a:stretch/>
            </p:blipFill>
            <p:spPr>
              <a:xfrm>
                <a:off x="-6520956" y="-4236720"/>
                <a:ext cx="8456436" cy="6521450"/>
              </a:xfrm>
              <a:prstGeom prst="rect">
                <a:avLst/>
              </a:prstGeom>
            </p:spPr>
          </p:pic>
        </p:grpSp>
        <p:pic>
          <p:nvPicPr>
            <p:cNvPr id="13" name="Imagem 38"/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4065" t="26045" r="52044" b="18971"/>
            <a:stretch/>
          </p:blipFill>
          <p:spPr>
            <a:xfrm>
              <a:off x="-209596" y="-3633268"/>
              <a:ext cx="2438400" cy="5429251"/>
            </a:xfrm>
            <a:prstGeom prst="rect">
              <a:avLst/>
            </a:prstGeom>
          </p:spPr>
        </p:pic>
      </p:grpSp>
      <p:pic>
        <p:nvPicPr>
          <p:cNvPr id="19" name="Imagem 1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216" r="4524" b="38007"/>
          <a:stretch/>
        </p:blipFill>
        <p:spPr>
          <a:xfrm flipH="1">
            <a:off x="4295484" y="3012966"/>
            <a:ext cx="4912728" cy="632467"/>
          </a:xfrm>
          <a:prstGeom prst="rect">
            <a:avLst/>
          </a:prstGeom>
        </p:spPr>
      </p:pic>
      <p:sp>
        <p:nvSpPr>
          <p:cNvPr id="20" name="CaixaDeTexto 21"/>
          <p:cNvSpPr txBox="1"/>
          <p:nvPr/>
        </p:nvSpPr>
        <p:spPr>
          <a:xfrm>
            <a:off x="4538318" y="3178826"/>
            <a:ext cx="4855121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</a:pPr>
            <a:r>
              <a:rPr lang="pt-BR" sz="1600" dirty="0">
                <a:solidFill>
                  <a:schemeClr val="bg1"/>
                </a:solidFill>
                <a:latin typeface="Neo Sans Pro"/>
                <a:cs typeface="Neo Sans Pro"/>
              </a:rPr>
              <a:t>Esclarecer dúvidas</a:t>
            </a:r>
          </a:p>
        </p:txBody>
      </p:sp>
      <p:sp>
        <p:nvSpPr>
          <p:cNvPr id="18" name="CaixaDeTexto 21"/>
          <p:cNvSpPr txBox="1"/>
          <p:nvPr/>
        </p:nvSpPr>
        <p:spPr>
          <a:xfrm>
            <a:off x="4632925" y="2330795"/>
            <a:ext cx="4855121" cy="300749"/>
          </a:xfrm>
          <a:prstGeom prst="rect">
            <a:avLst/>
          </a:prstGeom>
          <a:noFill/>
        </p:spPr>
        <p:txBody>
          <a:bodyPr wrap="square" lIns="27000" tIns="27000" rIns="27000" bIns="27000" rtlCol="0">
            <a:spAutoFit/>
          </a:bodyPr>
          <a:lstStyle/>
          <a:p>
            <a:pPr>
              <a:spcAft>
                <a:spcPts val="900"/>
              </a:spcAft>
              <a:tabLst>
                <a:tab pos="896938" algn="l"/>
              </a:tabLst>
            </a:pPr>
            <a:r>
              <a:rPr lang="pt-BR" sz="1600" dirty="0">
                <a:solidFill>
                  <a:schemeClr val="bg1"/>
                </a:solidFill>
                <a:latin typeface="Neo Sans Pro"/>
                <a:cs typeface="Neo Sans Pro"/>
              </a:rPr>
              <a:t>Apresentar </a:t>
            </a:r>
            <a:r>
              <a:rPr lang="pt-BR" sz="1600" dirty="0" smtClean="0">
                <a:solidFill>
                  <a:schemeClr val="bg1"/>
                </a:solidFill>
                <a:latin typeface="Neo Sans Pro"/>
                <a:cs typeface="Neo Sans Pro"/>
              </a:rPr>
              <a:t>as promoções e ações promocionais</a:t>
            </a:r>
            <a:endParaRPr lang="pt-BR" sz="1600" dirty="0">
              <a:solidFill>
                <a:schemeClr val="bg1"/>
              </a:solidFill>
              <a:latin typeface="Neo Sans Pro"/>
              <a:cs typeface="Neo Sans Pro"/>
            </a:endParaRPr>
          </a:p>
        </p:txBody>
      </p:sp>
    </p:spTree>
    <p:extLst>
      <p:ext uri="{BB962C8B-B14F-4D97-AF65-F5344CB8AC3E}">
        <p14:creationId xmlns:p14="http://schemas.microsoft.com/office/powerpoint/2010/main" val="259013491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2322" y="140866"/>
            <a:ext cx="8215606" cy="679156"/>
          </a:xfrm>
        </p:spPr>
        <p:txBody>
          <a:bodyPr/>
          <a:lstStyle/>
          <a:p>
            <a:r>
              <a:rPr lang="pt-BR" sz="4000" dirty="0"/>
              <a:t/>
            </a:r>
            <a:br>
              <a:rPr lang="pt-BR" sz="4000" dirty="0"/>
            </a:br>
            <a:endParaRPr lang="pt-BR" sz="4000" dirty="0"/>
          </a:p>
        </p:txBody>
      </p:sp>
      <p:pic>
        <p:nvPicPr>
          <p:cNvPr id="7" name="Imagem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64791" y="480444"/>
            <a:ext cx="5990667" cy="3594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40785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937" y="184935"/>
            <a:ext cx="6334125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85068" y="1416574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 Light"/>
              </a:rPr>
              <a:t>Muito obrigado!</a:t>
            </a:r>
            <a:endParaRPr lang="pt-BR" b="1" dirty="0">
              <a:latin typeface="Dosis Light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4018" y="2643190"/>
            <a:ext cx="1070981" cy="10709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www.w3.org/XML/1998/namespace"/>
    <ds:schemaRef ds:uri="744014f9-b381-4d57-9569-1658a6c28a47"/>
    <ds:schemaRef ds:uri="http://purl.org/dc/elements/1.1/"/>
    <ds:schemaRef ds:uri="http://schemas.microsoft.com/office/infopath/2007/PartnerControls"/>
    <ds:schemaRef ds:uri="http://schemas.microsoft.com/office/2006/metadata/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9084</TotalTime>
  <Words>38</Words>
  <Application>Microsoft Office PowerPoint</Application>
  <PresentationFormat>Apresentação na tela (16:9)</PresentationFormat>
  <Paragraphs>12</Paragraphs>
  <Slides>6</Slides>
  <Notes>3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6</vt:i4>
      </vt:variant>
    </vt:vector>
  </HeadingPairs>
  <TitlesOfParts>
    <vt:vector size="16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 Promoções e Ações Promocionais</vt:lpstr>
      <vt:lpstr>INTRODUÇÃO</vt:lpstr>
      <vt:lpstr>Apresentação do PowerPoint</vt:lpstr>
      <vt:lpstr> 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Adriana Espindula Reis</cp:lastModifiedBy>
  <cp:revision>544</cp:revision>
  <dcterms:created xsi:type="dcterms:W3CDTF">2010-04-12T23:12:02Z</dcterms:created>
  <dcterms:modified xsi:type="dcterms:W3CDTF">2018-01-18T17:51:53Z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