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4"/>
  </p:sldMasterIdLst>
  <p:notesMasterIdLst>
    <p:notesMasterId r:id="rId26"/>
  </p:notesMasterIdLst>
  <p:sldIdLst>
    <p:sldId id="258" r:id="rId5"/>
    <p:sldId id="2145707017" r:id="rId6"/>
    <p:sldId id="2145707038" r:id="rId7"/>
    <p:sldId id="2145707045" r:id="rId8"/>
    <p:sldId id="2145707046" r:id="rId9"/>
    <p:sldId id="2145707048" r:id="rId10"/>
    <p:sldId id="2145707050" r:id="rId11"/>
    <p:sldId id="2145707051" r:id="rId12"/>
    <p:sldId id="2145707052" r:id="rId13"/>
    <p:sldId id="2145707053" r:id="rId14"/>
    <p:sldId id="2145707049" r:id="rId15"/>
    <p:sldId id="2145707047" r:id="rId16"/>
    <p:sldId id="2145707032" r:id="rId17"/>
    <p:sldId id="2145707039" r:id="rId18"/>
    <p:sldId id="2145707040" r:id="rId19"/>
    <p:sldId id="2145707041" r:id="rId20"/>
    <p:sldId id="2145707042" r:id="rId21"/>
    <p:sldId id="2145707043" r:id="rId22"/>
    <p:sldId id="2145707044" r:id="rId23"/>
    <p:sldId id="2145707036" r:id="rId24"/>
    <p:sldId id="2145707028" r:id="rId25"/>
  </p:sldIdLst>
  <p:sldSz cx="12192000" cy="6858000"/>
  <p:notesSz cx="6858000" cy="9144000"/>
  <p:embeddedFontLst>
    <p:embeddedFont>
      <p:font typeface="Calibri" panose="020F0502020204030204" pitchFamily="34" charset="0"/>
      <p:regular r:id="rId27"/>
      <p:bold r:id="rId28"/>
      <p:italic r:id="rId29"/>
      <p:boldItalic r:id="rId30"/>
    </p:embeddedFont>
    <p:embeddedFont>
      <p:font typeface="Calibri Light" panose="020F0302020204030204" pitchFamily="34" charset="0"/>
      <p:regular r:id="rId31"/>
      <p:italic r:id="rId32"/>
    </p:embeddedFont>
    <p:embeddedFont>
      <p:font typeface="Dosis" panose="02010503020202060003" pitchFamily="2" charset="0"/>
      <p:regular r:id="rId33"/>
      <p:bold r:id="rId34"/>
    </p:embeddedFont>
    <p:embeddedFont>
      <p:font typeface="Dosis ExtraBold" panose="02010903020202060003" pitchFamily="2" charset="0"/>
      <p:bold r:id="rId35"/>
    </p:embeddedFont>
  </p:embeddedFontLst>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3E1C58"/>
    <a:srgbClr val="FEB914"/>
    <a:srgbClr val="280A3C"/>
    <a:srgbClr val="411E5A"/>
    <a:srgbClr val="F0462D"/>
    <a:srgbClr val="DFDE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61311B-5B4A-4A6F-904B-EB6A75B8B039}" v="1" dt="2022-07-21T11:24:51.442"/>
  </p1510:revLst>
</p1510:revInfo>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76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font" Target="fonts/font8.fnt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3.fntdata"/><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6.fntdata"/><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2.fntdata"/><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5.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7.fntdata"/><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drigo Dos Santos Carricondo" userId="S::rodrigo.carricondo@linx.com.br::b727cfce-6735-4e85-a8db-3be30c2747aa" providerId="AD" clId="Web-{466487FA-F636-4B11-A67E-74E6C29E91A6}"/>
    <pc:docChg chg="modSld">
      <pc:chgData name="Rodrigo Dos Santos Carricondo" userId="S::rodrigo.carricondo@linx.com.br::b727cfce-6735-4e85-a8db-3be30c2747aa" providerId="AD" clId="Web-{466487FA-F636-4B11-A67E-74E6C29E91A6}" dt="2022-06-20T20:23:42.073" v="1" actId="20577"/>
      <pc:docMkLst>
        <pc:docMk/>
      </pc:docMkLst>
      <pc:sldChg chg="modSp">
        <pc:chgData name="Rodrigo Dos Santos Carricondo" userId="S::rodrigo.carricondo@linx.com.br::b727cfce-6735-4e85-a8db-3be30c2747aa" providerId="AD" clId="Web-{466487FA-F636-4B11-A67E-74E6C29E91A6}" dt="2022-06-20T20:23:42.073" v="1" actId="20577"/>
        <pc:sldMkLst>
          <pc:docMk/>
          <pc:sldMk cId="3109024446" sldId="2145707028"/>
        </pc:sldMkLst>
        <pc:spChg chg="mod">
          <ac:chgData name="Rodrigo Dos Santos Carricondo" userId="S::rodrigo.carricondo@linx.com.br::b727cfce-6735-4e85-a8db-3be30c2747aa" providerId="AD" clId="Web-{466487FA-F636-4B11-A67E-74E6C29E91A6}" dt="2022-06-20T20:23:42.073" v="1" actId="20577"/>
          <ac:spMkLst>
            <pc:docMk/>
            <pc:sldMk cId="3109024446" sldId="2145707028"/>
            <ac:spMk id="15" creationId="{299FECBE-A97D-48D3-9310-626E52C21F7C}"/>
          </ac:spMkLst>
        </pc:spChg>
      </pc:sldChg>
    </pc:docChg>
  </pc:docChgLst>
  <pc:docChgLst>
    <pc:chgData name="Rodrigo Dos Santos Carricondo" userId="S::rodrigo.carricondo@linx.com.br::b727cfce-6735-4e85-a8db-3be30c2747aa" providerId="AD" clId="Web-{921EE1EE-C8BC-4207-4D08-D89FE4596053}"/>
    <pc:docChg chg="modSld">
      <pc:chgData name="Rodrigo Dos Santos Carricondo" userId="S::rodrigo.carricondo@linx.com.br::b727cfce-6735-4e85-a8db-3be30c2747aa" providerId="AD" clId="Web-{921EE1EE-C8BC-4207-4D08-D89FE4596053}" dt="2022-06-27T20:32:22.416" v="20" actId="1076"/>
      <pc:docMkLst>
        <pc:docMk/>
      </pc:docMkLst>
      <pc:sldChg chg="modSp">
        <pc:chgData name="Rodrigo Dos Santos Carricondo" userId="S::rodrigo.carricondo@linx.com.br::b727cfce-6735-4e85-a8db-3be30c2747aa" providerId="AD" clId="Web-{921EE1EE-C8BC-4207-4D08-D89FE4596053}" dt="2022-06-27T19:55:20.113" v="19" actId="20577"/>
        <pc:sldMkLst>
          <pc:docMk/>
          <pc:sldMk cId="2478931523" sldId="2145707020"/>
        </pc:sldMkLst>
        <pc:spChg chg="mod">
          <ac:chgData name="Rodrigo Dos Santos Carricondo" userId="S::rodrigo.carricondo@linx.com.br::b727cfce-6735-4e85-a8db-3be30c2747aa" providerId="AD" clId="Web-{921EE1EE-C8BC-4207-4D08-D89FE4596053}" dt="2022-06-27T19:55:20.113" v="19" actId="20577"/>
          <ac:spMkLst>
            <pc:docMk/>
            <pc:sldMk cId="2478931523" sldId="2145707020"/>
            <ac:spMk id="8" creationId="{243FBE4C-745C-456B-9984-1025F3D49ADE}"/>
          </ac:spMkLst>
        </pc:spChg>
      </pc:sldChg>
      <pc:sldChg chg="modSp">
        <pc:chgData name="Rodrigo Dos Santos Carricondo" userId="S::rodrigo.carricondo@linx.com.br::b727cfce-6735-4e85-a8db-3be30c2747aa" providerId="AD" clId="Web-{921EE1EE-C8BC-4207-4D08-D89FE4596053}" dt="2022-06-27T19:31:36.727" v="3" actId="20577"/>
        <pc:sldMkLst>
          <pc:docMk/>
          <pc:sldMk cId="3109024446" sldId="2145707028"/>
        </pc:sldMkLst>
        <pc:spChg chg="mod">
          <ac:chgData name="Rodrigo Dos Santos Carricondo" userId="S::rodrigo.carricondo@linx.com.br::b727cfce-6735-4e85-a8db-3be30c2747aa" providerId="AD" clId="Web-{921EE1EE-C8BC-4207-4D08-D89FE4596053}" dt="2022-06-27T19:31:36.727" v="3" actId="20577"/>
          <ac:spMkLst>
            <pc:docMk/>
            <pc:sldMk cId="3109024446" sldId="2145707028"/>
            <ac:spMk id="15" creationId="{299FECBE-A97D-48D3-9310-626E52C21F7C}"/>
          </ac:spMkLst>
        </pc:spChg>
      </pc:sldChg>
      <pc:sldChg chg="delSp modSp">
        <pc:chgData name="Rodrigo Dos Santos Carricondo" userId="S::rodrigo.carricondo@linx.com.br::b727cfce-6735-4e85-a8db-3be30c2747aa" providerId="AD" clId="Web-{921EE1EE-C8BC-4207-4D08-D89FE4596053}" dt="2022-06-27T20:32:22.416" v="20" actId="1076"/>
        <pc:sldMkLst>
          <pc:docMk/>
          <pc:sldMk cId="3046277204" sldId="2145707033"/>
        </pc:sldMkLst>
        <pc:picChg chg="mod">
          <ac:chgData name="Rodrigo Dos Santos Carricondo" userId="S::rodrigo.carricondo@linx.com.br::b727cfce-6735-4e85-a8db-3be30c2747aa" providerId="AD" clId="Web-{921EE1EE-C8BC-4207-4D08-D89FE4596053}" dt="2022-06-27T20:32:22.416" v="20" actId="1076"/>
          <ac:picMkLst>
            <pc:docMk/>
            <pc:sldMk cId="3046277204" sldId="2145707033"/>
            <ac:picMk id="2" creationId="{655E22DA-546B-AA35-8F58-5217180BFDAB}"/>
          </ac:picMkLst>
        </pc:picChg>
        <pc:picChg chg="del">
          <ac:chgData name="Rodrigo Dos Santos Carricondo" userId="S::rodrigo.carricondo@linx.com.br::b727cfce-6735-4e85-a8db-3be30c2747aa" providerId="AD" clId="Web-{921EE1EE-C8BC-4207-4D08-D89FE4596053}" dt="2022-06-27T19:32:01.477" v="4"/>
          <ac:picMkLst>
            <pc:docMk/>
            <pc:sldMk cId="3046277204" sldId="2145707033"/>
            <ac:picMk id="16" creationId="{66AE67EC-CB07-86CD-AF4F-17B65B806CB1}"/>
          </ac:picMkLst>
        </pc:picChg>
      </pc:sldChg>
      <pc:sldChg chg="modSp">
        <pc:chgData name="Rodrigo Dos Santos Carricondo" userId="S::rodrigo.carricondo@linx.com.br::b727cfce-6735-4e85-a8db-3be30c2747aa" providerId="AD" clId="Web-{921EE1EE-C8BC-4207-4D08-D89FE4596053}" dt="2022-06-27T19:33:35.854" v="15" actId="20577"/>
        <pc:sldMkLst>
          <pc:docMk/>
          <pc:sldMk cId="3241597542" sldId="2145707037"/>
        </pc:sldMkLst>
        <pc:spChg chg="mod">
          <ac:chgData name="Rodrigo Dos Santos Carricondo" userId="S::rodrigo.carricondo@linx.com.br::b727cfce-6735-4e85-a8db-3be30c2747aa" providerId="AD" clId="Web-{921EE1EE-C8BC-4207-4D08-D89FE4596053}" dt="2022-06-27T19:33:35.854" v="15" actId="20577"/>
          <ac:spMkLst>
            <pc:docMk/>
            <pc:sldMk cId="3241597542" sldId="2145707037"/>
            <ac:spMk id="12" creationId="{9BDF8C80-FA83-F026-943C-4A07819EF4D3}"/>
          </ac:spMkLst>
        </pc:spChg>
      </pc:sldChg>
    </pc:docChg>
  </pc:docChgLst>
  <pc:docChgLst>
    <pc:chgData name="Rodrigo Dos Santos Carricondo" userId="S::rodrigo.carricondo@linx.com.br::b727cfce-6735-4e85-a8db-3be30c2747aa" providerId="AD" clId="Web-{C405E795-E4CD-C5CC-5387-6ABCE5D40A1E}"/>
    <pc:docChg chg="modSld">
      <pc:chgData name="Rodrigo Dos Santos Carricondo" userId="S::rodrigo.carricondo@linx.com.br::b727cfce-6735-4e85-a8db-3be30c2747aa" providerId="AD" clId="Web-{C405E795-E4CD-C5CC-5387-6ABCE5D40A1E}" dt="2022-06-21T11:03:57.790" v="6"/>
      <pc:docMkLst>
        <pc:docMk/>
      </pc:docMkLst>
      <pc:sldChg chg="delSp">
        <pc:chgData name="Rodrigo Dos Santos Carricondo" userId="S::rodrigo.carricondo@linx.com.br::b727cfce-6735-4e85-a8db-3be30c2747aa" providerId="AD" clId="Web-{C405E795-E4CD-C5CC-5387-6ABCE5D40A1E}" dt="2022-06-21T11:03:46.399" v="1"/>
        <pc:sldMkLst>
          <pc:docMk/>
          <pc:sldMk cId="2714563159" sldId="2145707032"/>
        </pc:sldMkLst>
        <pc:spChg chg="del">
          <ac:chgData name="Rodrigo Dos Santos Carricondo" userId="S::rodrigo.carricondo@linx.com.br::b727cfce-6735-4e85-a8db-3be30c2747aa" providerId="AD" clId="Web-{C405E795-E4CD-C5CC-5387-6ABCE5D40A1E}" dt="2022-06-21T11:03:45.024" v="0"/>
          <ac:spMkLst>
            <pc:docMk/>
            <pc:sldMk cId="2714563159" sldId="2145707032"/>
            <ac:spMk id="6" creationId="{742974B3-E37C-45FB-87BC-8F6690CB70A8}"/>
          </ac:spMkLst>
        </pc:spChg>
        <pc:spChg chg="del">
          <ac:chgData name="Rodrigo Dos Santos Carricondo" userId="S::rodrigo.carricondo@linx.com.br::b727cfce-6735-4e85-a8db-3be30c2747aa" providerId="AD" clId="Web-{C405E795-E4CD-C5CC-5387-6ABCE5D40A1E}" dt="2022-06-21T11:03:46.399" v="1"/>
          <ac:spMkLst>
            <pc:docMk/>
            <pc:sldMk cId="2714563159" sldId="2145707032"/>
            <ac:spMk id="19" creationId="{E4910BC8-3ECF-486F-A055-ABA972F78BD2}"/>
          </ac:spMkLst>
        </pc:spChg>
      </pc:sldChg>
      <pc:sldChg chg="delSp">
        <pc:chgData name="Rodrigo Dos Santos Carricondo" userId="S::rodrigo.carricondo@linx.com.br::b727cfce-6735-4e85-a8db-3be30c2747aa" providerId="AD" clId="Web-{C405E795-E4CD-C5CC-5387-6ABCE5D40A1E}" dt="2022-06-21T11:03:52.196" v="3"/>
        <pc:sldMkLst>
          <pc:docMk/>
          <pc:sldMk cId="3046277204" sldId="2145707033"/>
        </pc:sldMkLst>
        <pc:spChg chg="del">
          <ac:chgData name="Rodrigo Dos Santos Carricondo" userId="S::rodrigo.carricondo@linx.com.br::b727cfce-6735-4e85-a8db-3be30c2747aa" providerId="AD" clId="Web-{C405E795-E4CD-C5CC-5387-6ABCE5D40A1E}" dt="2022-06-21T11:03:49.915" v="2"/>
          <ac:spMkLst>
            <pc:docMk/>
            <pc:sldMk cId="3046277204" sldId="2145707033"/>
            <ac:spMk id="6" creationId="{742974B3-E37C-45FB-87BC-8F6690CB70A8}"/>
          </ac:spMkLst>
        </pc:spChg>
        <pc:spChg chg="del">
          <ac:chgData name="Rodrigo Dos Santos Carricondo" userId="S::rodrigo.carricondo@linx.com.br::b727cfce-6735-4e85-a8db-3be30c2747aa" providerId="AD" clId="Web-{C405E795-E4CD-C5CC-5387-6ABCE5D40A1E}" dt="2022-06-21T11:03:52.196" v="3"/>
          <ac:spMkLst>
            <pc:docMk/>
            <pc:sldMk cId="3046277204" sldId="2145707033"/>
            <ac:spMk id="19" creationId="{E4910BC8-3ECF-486F-A055-ABA972F78BD2}"/>
          </ac:spMkLst>
        </pc:spChg>
      </pc:sldChg>
      <pc:sldChg chg="delSp modSp">
        <pc:chgData name="Rodrigo Dos Santos Carricondo" userId="S::rodrigo.carricondo@linx.com.br::b727cfce-6735-4e85-a8db-3be30c2747aa" providerId="AD" clId="Web-{C405E795-E4CD-C5CC-5387-6ABCE5D40A1E}" dt="2022-06-21T11:03:57.790" v="6"/>
        <pc:sldMkLst>
          <pc:docMk/>
          <pc:sldMk cId="3593328202" sldId="2145707034"/>
        </pc:sldMkLst>
        <pc:spChg chg="del">
          <ac:chgData name="Rodrigo Dos Santos Carricondo" userId="S::rodrigo.carricondo@linx.com.br::b727cfce-6735-4e85-a8db-3be30c2747aa" providerId="AD" clId="Web-{C405E795-E4CD-C5CC-5387-6ABCE5D40A1E}" dt="2022-06-21T11:03:56.180" v="5"/>
          <ac:spMkLst>
            <pc:docMk/>
            <pc:sldMk cId="3593328202" sldId="2145707034"/>
            <ac:spMk id="6" creationId="{742974B3-E37C-45FB-87BC-8F6690CB70A8}"/>
          </ac:spMkLst>
        </pc:spChg>
        <pc:spChg chg="del mod">
          <ac:chgData name="Rodrigo Dos Santos Carricondo" userId="S::rodrigo.carricondo@linx.com.br::b727cfce-6735-4e85-a8db-3be30c2747aa" providerId="AD" clId="Web-{C405E795-E4CD-C5CC-5387-6ABCE5D40A1E}" dt="2022-06-21T11:03:57.790" v="6"/>
          <ac:spMkLst>
            <pc:docMk/>
            <pc:sldMk cId="3593328202" sldId="2145707034"/>
            <ac:spMk id="19" creationId="{E4910BC8-3ECF-486F-A055-ABA972F78BD2}"/>
          </ac:spMkLst>
        </pc:spChg>
      </pc:sldChg>
    </pc:docChg>
  </pc:docChgLst>
  <pc:docChgLst>
    <pc:chgData name="Renan Izanfar Oliveira" userId="S::renan.izanfar@linx.com.br::72fa586b-2717-41c0-b279-0b127000d908" providerId="AD" clId="Web-{29A0B127-A092-1E7C-4AA7-E957897ED330}"/>
    <pc:docChg chg="modSld">
      <pc:chgData name="Renan Izanfar Oliveira" userId="S::renan.izanfar@linx.com.br::72fa586b-2717-41c0-b279-0b127000d908" providerId="AD" clId="Web-{29A0B127-A092-1E7C-4AA7-E957897ED330}" dt="2022-06-27T20:18:22.757" v="11" actId="14100"/>
      <pc:docMkLst>
        <pc:docMk/>
      </pc:docMkLst>
      <pc:sldChg chg="addSp delSp modSp">
        <pc:chgData name="Renan Izanfar Oliveira" userId="S::renan.izanfar@linx.com.br::72fa586b-2717-41c0-b279-0b127000d908" providerId="AD" clId="Web-{29A0B127-A092-1E7C-4AA7-E957897ED330}" dt="2022-06-27T20:18:22.757" v="11" actId="14100"/>
        <pc:sldMkLst>
          <pc:docMk/>
          <pc:sldMk cId="3046277204" sldId="2145707033"/>
        </pc:sldMkLst>
        <pc:picChg chg="add mod">
          <ac:chgData name="Renan Izanfar Oliveira" userId="S::renan.izanfar@linx.com.br::72fa586b-2717-41c0-b279-0b127000d908" providerId="AD" clId="Web-{29A0B127-A092-1E7C-4AA7-E957897ED330}" dt="2022-06-27T20:10:00.039" v="3" actId="1076"/>
          <ac:picMkLst>
            <pc:docMk/>
            <pc:sldMk cId="3046277204" sldId="2145707033"/>
            <ac:picMk id="2" creationId="{655E22DA-546B-AA35-8F58-5217180BFDAB}"/>
          </ac:picMkLst>
        </pc:picChg>
        <pc:picChg chg="add del mod">
          <ac:chgData name="Renan Izanfar Oliveira" userId="S::renan.izanfar@linx.com.br::72fa586b-2717-41c0-b279-0b127000d908" providerId="AD" clId="Web-{29A0B127-A092-1E7C-4AA7-E957897ED330}" dt="2022-06-27T20:18:13.163" v="8"/>
          <ac:picMkLst>
            <pc:docMk/>
            <pc:sldMk cId="3046277204" sldId="2145707033"/>
            <ac:picMk id="3" creationId="{3EAB23E1-CDAB-E962-A3B7-CAB5B3A3162E}"/>
          </ac:picMkLst>
        </pc:picChg>
        <pc:picChg chg="add mod">
          <ac:chgData name="Renan Izanfar Oliveira" userId="S::renan.izanfar@linx.com.br::72fa586b-2717-41c0-b279-0b127000d908" providerId="AD" clId="Web-{29A0B127-A092-1E7C-4AA7-E957897ED330}" dt="2022-06-27T20:18:22.757" v="11" actId="14100"/>
          <ac:picMkLst>
            <pc:docMk/>
            <pc:sldMk cId="3046277204" sldId="2145707033"/>
            <ac:picMk id="6" creationId="{BEF29538-EA68-8C33-5693-04B7230C959C}"/>
          </ac:picMkLst>
        </pc:picChg>
      </pc:sldChg>
    </pc:docChg>
  </pc:docChgLst>
  <pc:docChgLst>
    <pc:chgData name="Helio Mauricio Dos Santos" userId="515cbc45-ca4e-4644-a225-8dd96fe91374" providerId="ADAL" clId="{28FC625C-B0B0-4BDD-B684-920C4FA2A3EB}"/>
    <pc:docChg chg="undo custSel addSld delSld modSld sldOrd">
      <pc:chgData name="Helio Mauricio Dos Santos" userId="515cbc45-ca4e-4644-a225-8dd96fe91374" providerId="ADAL" clId="{28FC625C-B0B0-4BDD-B684-920C4FA2A3EB}" dt="2022-07-18T20:02:18.290" v="4798" actId="20577"/>
      <pc:docMkLst>
        <pc:docMk/>
      </pc:docMkLst>
      <pc:sldChg chg="modSp mod">
        <pc:chgData name="Helio Mauricio Dos Santos" userId="515cbc45-ca4e-4644-a225-8dd96fe91374" providerId="ADAL" clId="{28FC625C-B0B0-4BDD-B684-920C4FA2A3EB}" dt="2022-07-15T13:01:55.281" v="0" actId="20577"/>
        <pc:sldMkLst>
          <pc:docMk/>
          <pc:sldMk cId="2899751002" sldId="258"/>
        </pc:sldMkLst>
        <pc:spChg chg="mod">
          <ac:chgData name="Helio Mauricio Dos Santos" userId="515cbc45-ca4e-4644-a225-8dd96fe91374" providerId="ADAL" clId="{28FC625C-B0B0-4BDD-B684-920C4FA2A3EB}" dt="2022-07-15T13:01:55.281" v="0" actId="20577"/>
          <ac:spMkLst>
            <pc:docMk/>
            <pc:sldMk cId="2899751002" sldId="258"/>
            <ac:spMk id="21" creationId="{B4DB36FC-3E79-4D50-B8BA-8C7D3F437029}"/>
          </ac:spMkLst>
        </pc:spChg>
      </pc:sldChg>
      <pc:sldChg chg="addSp delSp modSp mod">
        <pc:chgData name="Helio Mauricio Dos Santos" userId="515cbc45-ca4e-4644-a225-8dd96fe91374" providerId="ADAL" clId="{28FC625C-B0B0-4BDD-B684-920C4FA2A3EB}" dt="2022-07-18T18:28:24.962" v="2675" actId="1076"/>
        <pc:sldMkLst>
          <pc:docMk/>
          <pc:sldMk cId="3306217355" sldId="2145707017"/>
        </pc:sldMkLst>
        <pc:spChg chg="mod">
          <ac:chgData name="Helio Mauricio Dos Santos" userId="515cbc45-ca4e-4644-a225-8dd96fe91374" providerId="ADAL" clId="{28FC625C-B0B0-4BDD-B684-920C4FA2A3EB}" dt="2022-07-18T11:45:15.805" v="1939" actId="14100"/>
          <ac:spMkLst>
            <pc:docMk/>
            <pc:sldMk cId="3306217355" sldId="2145707017"/>
            <ac:spMk id="8" creationId="{243FBE4C-745C-456B-9984-1025F3D49ADE}"/>
          </ac:spMkLst>
        </pc:spChg>
        <pc:spChg chg="mod">
          <ac:chgData name="Helio Mauricio Dos Santos" userId="515cbc45-ca4e-4644-a225-8dd96fe91374" providerId="ADAL" clId="{28FC625C-B0B0-4BDD-B684-920C4FA2A3EB}" dt="2022-07-18T18:28:18.698" v="2674" actId="1076"/>
          <ac:spMkLst>
            <pc:docMk/>
            <pc:sldMk cId="3306217355" sldId="2145707017"/>
            <ac:spMk id="9" creationId="{1CE40513-A08B-4C76-B56D-BCF08302CDC3}"/>
          </ac:spMkLst>
        </pc:spChg>
        <pc:spChg chg="mod">
          <ac:chgData name="Helio Mauricio Dos Santos" userId="515cbc45-ca4e-4644-a225-8dd96fe91374" providerId="ADAL" clId="{28FC625C-B0B0-4BDD-B684-920C4FA2A3EB}" dt="2022-07-15T13:19:04.632" v="253" actId="20577"/>
          <ac:spMkLst>
            <pc:docMk/>
            <pc:sldMk cId="3306217355" sldId="2145707017"/>
            <ac:spMk id="18" creationId="{7B0A1D33-BECC-4721-A5C9-E9B92AE66585}"/>
          </ac:spMkLst>
        </pc:spChg>
        <pc:picChg chg="del">
          <ac:chgData name="Helio Mauricio Dos Santos" userId="515cbc45-ca4e-4644-a225-8dd96fe91374" providerId="ADAL" clId="{28FC625C-B0B0-4BDD-B684-920C4FA2A3EB}" dt="2022-07-15T13:16:54.409" v="50" actId="478"/>
          <ac:picMkLst>
            <pc:docMk/>
            <pc:sldMk cId="3306217355" sldId="2145707017"/>
            <ac:picMk id="3" creationId="{54E08988-7552-15ED-E532-E59A422EA5F4}"/>
          </ac:picMkLst>
        </pc:picChg>
        <pc:picChg chg="add mod">
          <ac:chgData name="Helio Mauricio Dos Santos" userId="515cbc45-ca4e-4644-a225-8dd96fe91374" providerId="ADAL" clId="{28FC625C-B0B0-4BDD-B684-920C4FA2A3EB}" dt="2022-07-18T18:28:24.962" v="2675" actId="1076"/>
          <ac:picMkLst>
            <pc:docMk/>
            <pc:sldMk cId="3306217355" sldId="2145707017"/>
            <ac:picMk id="5" creationId="{5B02573F-C76A-BA08-2A56-5400906AD523}"/>
          </ac:picMkLst>
        </pc:picChg>
        <pc:picChg chg="add mod">
          <ac:chgData name="Helio Mauricio Dos Santos" userId="515cbc45-ca4e-4644-a225-8dd96fe91374" providerId="ADAL" clId="{28FC625C-B0B0-4BDD-B684-920C4FA2A3EB}" dt="2022-07-18T11:47:03.082" v="1945" actId="1076"/>
          <ac:picMkLst>
            <pc:docMk/>
            <pc:sldMk cId="3306217355" sldId="2145707017"/>
            <ac:picMk id="11" creationId="{66C3DE53-FC03-F237-F08E-AF343CFCF1DE}"/>
          </ac:picMkLst>
        </pc:picChg>
      </pc:sldChg>
      <pc:sldChg chg="del">
        <pc:chgData name="Helio Mauricio Dos Santos" userId="515cbc45-ca4e-4644-a225-8dd96fe91374" providerId="ADAL" clId="{28FC625C-B0B0-4BDD-B684-920C4FA2A3EB}" dt="2022-07-15T19:56:50.219" v="1834" actId="2696"/>
        <pc:sldMkLst>
          <pc:docMk/>
          <pc:sldMk cId="2478931523" sldId="2145707020"/>
        </pc:sldMkLst>
      </pc:sldChg>
      <pc:sldChg chg="modSp mod">
        <pc:chgData name="Helio Mauricio Dos Santos" userId="515cbc45-ca4e-4644-a225-8dd96fe91374" providerId="ADAL" clId="{28FC625C-B0B0-4BDD-B684-920C4FA2A3EB}" dt="2022-07-15T19:58:53.445" v="1849" actId="20577"/>
        <pc:sldMkLst>
          <pc:docMk/>
          <pc:sldMk cId="3109024446" sldId="2145707028"/>
        </pc:sldMkLst>
        <pc:spChg chg="mod">
          <ac:chgData name="Helio Mauricio Dos Santos" userId="515cbc45-ca4e-4644-a225-8dd96fe91374" providerId="ADAL" clId="{28FC625C-B0B0-4BDD-B684-920C4FA2A3EB}" dt="2022-07-15T19:58:53.445" v="1849" actId="20577"/>
          <ac:spMkLst>
            <pc:docMk/>
            <pc:sldMk cId="3109024446" sldId="2145707028"/>
            <ac:spMk id="15" creationId="{299FECBE-A97D-48D3-9310-626E52C21F7C}"/>
          </ac:spMkLst>
        </pc:spChg>
      </pc:sldChg>
      <pc:sldChg chg="addSp delSp modSp mod">
        <pc:chgData name="Helio Mauricio Dos Santos" userId="515cbc45-ca4e-4644-a225-8dd96fe91374" providerId="ADAL" clId="{28FC625C-B0B0-4BDD-B684-920C4FA2A3EB}" dt="2022-07-16T17:31:19.184" v="1937"/>
        <pc:sldMkLst>
          <pc:docMk/>
          <pc:sldMk cId="2714563159" sldId="2145707032"/>
        </pc:sldMkLst>
        <pc:spChg chg="add del mod">
          <ac:chgData name="Helio Mauricio Dos Santos" userId="515cbc45-ca4e-4644-a225-8dd96fe91374" providerId="ADAL" clId="{28FC625C-B0B0-4BDD-B684-920C4FA2A3EB}" dt="2022-07-15T13:34:18.664" v="394" actId="14100"/>
          <ac:spMkLst>
            <pc:docMk/>
            <pc:sldMk cId="2714563159" sldId="2145707032"/>
            <ac:spMk id="5" creationId="{6744B845-50A0-4D66-A981-B3B2DB283C04}"/>
          </ac:spMkLst>
        </pc:spChg>
        <pc:spChg chg="mod">
          <ac:chgData name="Helio Mauricio Dos Santos" userId="515cbc45-ca4e-4644-a225-8dd96fe91374" providerId="ADAL" clId="{28FC625C-B0B0-4BDD-B684-920C4FA2A3EB}" dt="2022-07-16T17:31:19.184" v="1937"/>
          <ac:spMkLst>
            <pc:docMk/>
            <pc:sldMk cId="2714563159" sldId="2145707032"/>
            <ac:spMk id="8" creationId="{243FBE4C-745C-456B-9984-1025F3D49ADE}"/>
          </ac:spMkLst>
        </pc:spChg>
        <pc:spChg chg="add del mod">
          <ac:chgData name="Helio Mauricio Dos Santos" userId="515cbc45-ca4e-4644-a225-8dd96fe91374" providerId="ADAL" clId="{28FC625C-B0B0-4BDD-B684-920C4FA2A3EB}" dt="2022-07-15T13:34:09.050" v="386"/>
          <ac:spMkLst>
            <pc:docMk/>
            <pc:sldMk cId="2714563159" sldId="2145707032"/>
            <ac:spMk id="11" creationId="{554E4217-1491-3270-5A30-DECD8688C20B}"/>
          </ac:spMkLst>
        </pc:spChg>
        <pc:spChg chg="mod">
          <ac:chgData name="Helio Mauricio Dos Santos" userId="515cbc45-ca4e-4644-a225-8dd96fe91374" providerId="ADAL" clId="{28FC625C-B0B0-4BDD-B684-920C4FA2A3EB}" dt="2022-07-15T13:44:40.200" v="419" actId="20577"/>
          <ac:spMkLst>
            <pc:docMk/>
            <pc:sldMk cId="2714563159" sldId="2145707032"/>
            <ac:spMk id="16" creationId="{B7D3BE4D-6B2E-49A8-86E1-C72037DACE36}"/>
          </ac:spMkLst>
        </pc:spChg>
        <pc:picChg chg="del">
          <ac:chgData name="Helio Mauricio Dos Santos" userId="515cbc45-ca4e-4644-a225-8dd96fe91374" providerId="ADAL" clId="{28FC625C-B0B0-4BDD-B684-920C4FA2A3EB}" dt="2022-07-15T13:34:39.904" v="396" actId="478"/>
          <ac:picMkLst>
            <pc:docMk/>
            <pc:sldMk cId="2714563159" sldId="2145707032"/>
            <ac:picMk id="3" creationId="{50DAB4D5-C4CD-82D0-96B1-626C9F23F40B}"/>
          </ac:picMkLst>
        </pc:picChg>
        <pc:picChg chg="add mod">
          <ac:chgData name="Helio Mauricio Dos Santos" userId="515cbc45-ca4e-4644-a225-8dd96fe91374" providerId="ADAL" clId="{28FC625C-B0B0-4BDD-B684-920C4FA2A3EB}" dt="2022-07-15T13:43:39.567" v="398" actId="1076"/>
          <ac:picMkLst>
            <pc:docMk/>
            <pc:sldMk cId="2714563159" sldId="2145707032"/>
            <ac:picMk id="6" creationId="{B04E84DB-846F-0D1C-8ADA-D26402E82756}"/>
          </ac:picMkLst>
        </pc:picChg>
      </pc:sldChg>
      <pc:sldChg chg="del">
        <pc:chgData name="Helio Mauricio Dos Santos" userId="515cbc45-ca4e-4644-a225-8dd96fe91374" providerId="ADAL" clId="{28FC625C-B0B0-4BDD-B684-920C4FA2A3EB}" dt="2022-07-15T14:42:22.105" v="1460" actId="2696"/>
        <pc:sldMkLst>
          <pc:docMk/>
          <pc:sldMk cId="3046277204" sldId="2145707033"/>
        </pc:sldMkLst>
      </pc:sldChg>
      <pc:sldChg chg="del">
        <pc:chgData name="Helio Mauricio Dos Santos" userId="515cbc45-ca4e-4644-a225-8dd96fe91374" providerId="ADAL" clId="{28FC625C-B0B0-4BDD-B684-920C4FA2A3EB}" dt="2022-07-15T14:42:27.031" v="1461" actId="2696"/>
        <pc:sldMkLst>
          <pc:docMk/>
          <pc:sldMk cId="3593328202" sldId="2145707034"/>
        </pc:sldMkLst>
      </pc:sldChg>
      <pc:sldChg chg="delSp del mod">
        <pc:chgData name="Helio Mauricio Dos Santos" userId="515cbc45-ca4e-4644-a225-8dd96fe91374" providerId="ADAL" clId="{28FC625C-B0B0-4BDD-B684-920C4FA2A3EB}" dt="2022-07-15T19:58:22.482" v="1837" actId="2696"/>
        <pc:sldMkLst>
          <pc:docMk/>
          <pc:sldMk cId="1378019740" sldId="2145707036"/>
        </pc:sldMkLst>
        <pc:spChg chg="del">
          <ac:chgData name="Helio Mauricio Dos Santos" userId="515cbc45-ca4e-4644-a225-8dd96fe91374" providerId="ADAL" clId="{28FC625C-B0B0-4BDD-B684-920C4FA2A3EB}" dt="2022-07-15T19:58:12.359" v="1836" actId="478"/>
          <ac:spMkLst>
            <pc:docMk/>
            <pc:sldMk cId="1378019740" sldId="2145707036"/>
            <ac:spMk id="10" creationId="{AB1E7D1E-D8D0-B0AF-2303-E91CBF33ECA8}"/>
          </ac:spMkLst>
        </pc:spChg>
      </pc:sldChg>
      <pc:sldChg chg="del">
        <pc:chgData name="Helio Mauricio Dos Santos" userId="515cbc45-ca4e-4644-a225-8dd96fe91374" providerId="ADAL" clId="{28FC625C-B0B0-4BDD-B684-920C4FA2A3EB}" dt="2022-07-15T19:56:56.366" v="1835" actId="2696"/>
        <pc:sldMkLst>
          <pc:docMk/>
          <pc:sldMk cId="3241597542" sldId="2145707037"/>
        </pc:sldMkLst>
      </pc:sldChg>
      <pc:sldChg chg="addSp delSp modSp add mod">
        <pc:chgData name="Helio Mauricio Dos Santos" userId="515cbc45-ca4e-4644-a225-8dd96fe91374" providerId="ADAL" clId="{28FC625C-B0B0-4BDD-B684-920C4FA2A3EB}" dt="2022-07-18T18:20:48.733" v="2488" actId="20577"/>
        <pc:sldMkLst>
          <pc:docMk/>
          <pc:sldMk cId="956108936" sldId="2145707038"/>
        </pc:sldMkLst>
        <pc:spChg chg="mod">
          <ac:chgData name="Helio Mauricio Dos Santos" userId="515cbc45-ca4e-4644-a225-8dd96fe91374" providerId="ADAL" clId="{28FC625C-B0B0-4BDD-B684-920C4FA2A3EB}" dt="2022-07-18T17:10:41.888" v="2477" actId="14100"/>
          <ac:spMkLst>
            <pc:docMk/>
            <pc:sldMk cId="956108936" sldId="2145707038"/>
            <ac:spMk id="8" creationId="{243FBE4C-745C-456B-9984-1025F3D49ADE}"/>
          </ac:spMkLst>
        </pc:spChg>
        <pc:spChg chg="mod">
          <ac:chgData name="Helio Mauricio Dos Santos" userId="515cbc45-ca4e-4644-a225-8dd96fe91374" providerId="ADAL" clId="{28FC625C-B0B0-4BDD-B684-920C4FA2A3EB}" dt="2022-07-18T18:20:48.733" v="2488" actId="20577"/>
          <ac:spMkLst>
            <pc:docMk/>
            <pc:sldMk cId="956108936" sldId="2145707038"/>
            <ac:spMk id="9" creationId="{1CE40513-A08B-4C76-B56D-BCF08302CDC3}"/>
          </ac:spMkLst>
        </pc:spChg>
        <pc:spChg chg="mod">
          <ac:chgData name="Helio Mauricio Dos Santos" userId="515cbc45-ca4e-4644-a225-8dd96fe91374" providerId="ADAL" clId="{28FC625C-B0B0-4BDD-B684-920C4FA2A3EB}" dt="2022-07-15T13:32:13.176" v="296" actId="20577"/>
          <ac:spMkLst>
            <pc:docMk/>
            <pc:sldMk cId="956108936" sldId="2145707038"/>
            <ac:spMk id="18" creationId="{7B0A1D33-BECC-4721-A5C9-E9B92AE66585}"/>
          </ac:spMkLst>
        </pc:spChg>
        <pc:picChg chg="add mod">
          <ac:chgData name="Helio Mauricio Dos Santos" userId="515cbc45-ca4e-4644-a225-8dd96fe91374" providerId="ADAL" clId="{28FC625C-B0B0-4BDD-B684-920C4FA2A3EB}" dt="2022-07-18T17:10:38.448" v="2476" actId="1076"/>
          <ac:picMkLst>
            <pc:docMk/>
            <pc:sldMk cId="956108936" sldId="2145707038"/>
            <ac:picMk id="3" creationId="{CFACAD7E-1834-DD8A-885D-698C36F566F2}"/>
          </ac:picMkLst>
        </pc:picChg>
        <pc:picChg chg="del">
          <ac:chgData name="Helio Mauricio Dos Santos" userId="515cbc45-ca4e-4644-a225-8dd96fe91374" providerId="ADAL" clId="{28FC625C-B0B0-4BDD-B684-920C4FA2A3EB}" dt="2022-07-15T13:22:08.457" v="257" actId="478"/>
          <ac:picMkLst>
            <pc:docMk/>
            <pc:sldMk cId="956108936" sldId="2145707038"/>
            <ac:picMk id="5" creationId="{5B02573F-C76A-BA08-2A56-5400906AD523}"/>
          </ac:picMkLst>
        </pc:picChg>
        <pc:picChg chg="add mod">
          <ac:chgData name="Helio Mauricio Dos Santos" userId="515cbc45-ca4e-4644-a225-8dd96fe91374" providerId="ADAL" clId="{28FC625C-B0B0-4BDD-B684-920C4FA2A3EB}" dt="2022-07-18T11:48:00.340" v="1947" actId="1076"/>
          <ac:picMkLst>
            <pc:docMk/>
            <pc:sldMk cId="956108936" sldId="2145707038"/>
            <ac:picMk id="10" creationId="{AA4F21B7-6100-1A6F-D417-936F30B67BB7}"/>
          </ac:picMkLst>
        </pc:picChg>
      </pc:sldChg>
      <pc:sldChg chg="addSp delSp modSp add mod">
        <pc:chgData name="Helio Mauricio Dos Santos" userId="515cbc45-ca4e-4644-a225-8dd96fe91374" providerId="ADAL" clId="{28FC625C-B0B0-4BDD-B684-920C4FA2A3EB}" dt="2022-07-18T12:07:54.581" v="1976" actId="1076"/>
        <pc:sldMkLst>
          <pc:docMk/>
          <pc:sldMk cId="34086098" sldId="2145707039"/>
        </pc:sldMkLst>
        <pc:spChg chg="mod">
          <ac:chgData name="Helio Mauricio Dos Santos" userId="515cbc45-ca4e-4644-a225-8dd96fe91374" providerId="ADAL" clId="{28FC625C-B0B0-4BDD-B684-920C4FA2A3EB}" dt="2022-07-18T12:02:39.692" v="1974" actId="14100"/>
          <ac:spMkLst>
            <pc:docMk/>
            <pc:sldMk cId="34086098" sldId="2145707039"/>
            <ac:spMk id="8" creationId="{243FBE4C-745C-456B-9984-1025F3D49ADE}"/>
          </ac:spMkLst>
        </pc:spChg>
        <pc:spChg chg="mod">
          <ac:chgData name="Helio Mauricio Dos Santos" userId="515cbc45-ca4e-4644-a225-8dd96fe91374" providerId="ADAL" clId="{28FC625C-B0B0-4BDD-B684-920C4FA2A3EB}" dt="2022-07-15T14:04:31.529" v="797" actId="1076"/>
          <ac:spMkLst>
            <pc:docMk/>
            <pc:sldMk cId="34086098" sldId="2145707039"/>
            <ac:spMk id="16" creationId="{B7D3BE4D-6B2E-49A8-86E1-C72037DACE36}"/>
          </ac:spMkLst>
        </pc:spChg>
        <pc:picChg chg="add del mod">
          <ac:chgData name="Helio Mauricio Dos Santos" userId="515cbc45-ca4e-4644-a225-8dd96fe91374" providerId="ADAL" clId="{28FC625C-B0B0-4BDD-B684-920C4FA2A3EB}" dt="2022-07-15T13:55:45.136" v="478" actId="478"/>
          <ac:picMkLst>
            <pc:docMk/>
            <pc:sldMk cId="34086098" sldId="2145707039"/>
            <ac:picMk id="3" creationId="{C696605C-5473-0022-6AFB-A30EDF142597}"/>
          </ac:picMkLst>
        </pc:picChg>
        <pc:picChg chg="del">
          <ac:chgData name="Helio Mauricio Dos Santos" userId="515cbc45-ca4e-4644-a225-8dd96fe91374" providerId="ADAL" clId="{28FC625C-B0B0-4BDD-B684-920C4FA2A3EB}" dt="2022-07-15T13:54:55.384" v="472" actId="478"/>
          <ac:picMkLst>
            <pc:docMk/>
            <pc:sldMk cId="34086098" sldId="2145707039"/>
            <ac:picMk id="6" creationId="{B04E84DB-846F-0D1C-8ADA-D26402E82756}"/>
          </ac:picMkLst>
        </pc:picChg>
        <pc:picChg chg="add mod">
          <ac:chgData name="Helio Mauricio Dos Santos" userId="515cbc45-ca4e-4644-a225-8dd96fe91374" providerId="ADAL" clId="{28FC625C-B0B0-4BDD-B684-920C4FA2A3EB}" dt="2022-07-18T12:07:54.581" v="1976" actId="1076"/>
          <ac:picMkLst>
            <pc:docMk/>
            <pc:sldMk cId="34086098" sldId="2145707039"/>
            <ac:picMk id="9" creationId="{CBA31386-C17C-5438-A819-368E06304FA0}"/>
          </ac:picMkLst>
        </pc:picChg>
      </pc:sldChg>
      <pc:sldChg chg="addSp delSp modSp add mod">
        <pc:chgData name="Helio Mauricio Dos Santos" userId="515cbc45-ca4e-4644-a225-8dd96fe91374" providerId="ADAL" clId="{28FC625C-B0B0-4BDD-B684-920C4FA2A3EB}" dt="2022-07-18T18:26:59.424" v="2671" actId="20577"/>
        <pc:sldMkLst>
          <pc:docMk/>
          <pc:sldMk cId="1246752168" sldId="2145707040"/>
        </pc:sldMkLst>
        <pc:spChg chg="mod">
          <ac:chgData name="Helio Mauricio Dos Santos" userId="515cbc45-ca4e-4644-a225-8dd96fe91374" providerId="ADAL" clId="{28FC625C-B0B0-4BDD-B684-920C4FA2A3EB}" dt="2022-07-15T14:23:31.267" v="1256" actId="20577"/>
          <ac:spMkLst>
            <pc:docMk/>
            <pc:sldMk cId="1246752168" sldId="2145707040"/>
            <ac:spMk id="8" creationId="{243FBE4C-745C-456B-9984-1025F3D49ADE}"/>
          </ac:spMkLst>
        </pc:spChg>
        <pc:spChg chg="mod">
          <ac:chgData name="Helio Mauricio Dos Santos" userId="515cbc45-ca4e-4644-a225-8dd96fe91374" providerId="ADAL" clId="{28FC625C-B0B0-4BDD-B684-920C4FA2A3EB}" dt="2022-07-18T18:26:59.424" v="2671" actId="20577"/>
          <ac:spMkLst>
            <pc:docMk/>
            <pc:sldMk cId="1246752168" sldId="2145707040"/>
            <ac:spMk id="16" creationId="{B7D3BE4D-6B2E-49A8-86E1-C72037DACE36}"/>
          </ac:spMkLst>
        </pc:spChg>
        <pc:picChg chg="add mod">
          <ac:chgData name="Helio Mauricio Dos Santos" userId="515cbc45-ca4e-4644-a225-8dd96fe91374" providerId="ADAL" clId="{28FC625C-B0B0-4BDD-B684-920C4FA2A3EB}" dt="2022-07-18T12:09:01.477" v="1989" actId="1076"/>
          <ac:picMkLst>
            <pc:docMk/>
            <pc:sldMk cId="1246752168" sldId="2145707040"/>
            <ac:picMk id="3" creationId="{82CF7F9B-7992-72E6-A7F1-5C2C23F64A1E}"/>
          </ac:picMkLst>
        </pc:picChg>
        <pc:picChg chg="del">
          <ac:chgData name="Helio Mauricio Dos Santos" userId="515cbc45-ca4e-4644-a225-8dd96fe91374" providerId="ADAL" clId="{28FC625C-B0B0-4BDD-B684-920C4FA2A3EB}" dt="2022-07-15T14:12:57.642" v="840" actId="478"/>
          <ac:picMkLst>
            <pc:docMk/>
            <pc:sldMk cId="1246752168" sldId="2145707040"/>
            <ac:picMk id="9" creationId="{CBA31386-C17C-5438-A819-368E06304FA0}"/>
          </ac:picMkLst>
        </pc:picChg>
        <pc:picChg chg="mod">
          <ac:chgData name="Helio Mauricio Dos Santos" userId="515cbc45-ca4e-4644-a225-8dd96fe91374" providerId="ADAL" clId="{28FC625C-B0B0-4BDD-B684-920C4FA2A3EB}" dt="2022-07-18T12:08:42.302" v="1988" actId="1076"/>
          <ac:picMkLst>
            <pc:docMk/>
            <pc:sldMk cId="1246752168" sldId="2145707040"/>
            <ac:picMk id="12" creationId="{326BF0E6-4944-47BB-AA13-036791814F41}"/>
          </ac:picMkLst>
        </pc:picChg>
        <pc:picChg chg="mod">
          <ac:chgData name="Helio Mauricio Dos Santos" userId="515cbc45-ca4e-4644-a225-8dd96fe91374" providerId="ADAL" clId="{28FC625C-B0B0-4BDD-B684-920C4FA2A3EB}" dt="2022-07-18T12:08:34.878" v="1986" actId="1076"/>
          <ac:picMkLst>
            <pc:docMk/>
            <pc:sldMk cId="1246752168" sldId="2145707040"/>
            <ac:picMk id="14" creationId="{B0FA98D3-79CC-474A-B9BC-CA0C4C110909}"/>
          </ac:picMkLst>
        </pc:picChg>
      </pc:sldChg>
      <pc:sldChg chg="addSp delSp modSp add mod">
        <pc:chgData name="Helio Mauricio Dos Santos" userId="515cbc45-ca4e-4644-a225-8dd96fe91374" providerId="ADAL" clId="{28FC625C-B0B0-4BDD-B684-920C4FA2A3EB}" dt="2022-07-18T16:17:46.592" v="2007" actId="14100"/>
        <pc:sldMkLst>
          <pc:docMk/>
          <pc:sldMk cId="2398957308" sldId="2145707041"/>
        </pc:sldMkLst>
        <pc:spChg chg="mod">
          <ac:chgData name="Helio Mauricio Dos Santos" userId="515cbc45-ca4e-4644-a225-8dd96fe91374" providerId="ADAL" clId="{28FC625C-B0B0-4BDD-B684-920C4FA2A3EB}" dt="2022-07-15T14:23:54.506" v="1284" actId="20577"/>
          <ac:spMkLst>
            <pc:docMk/>
            <pc:sldMk cId="2398957308" sldId="2145707041"/>
            <ac:spMk id="8" creationId="{243FBE4C-745C-456B-9984-1025F3D49ADE}"/>
          </ac:spMkLst>
        </pc:spChg>
        <pc:spChg chg="mod">
          <ac:chgData name="Helio Mauricio Dos Santos" userId="515cbc45-ca4e-4644-a225-8dd96fe91374" providerId="ADAL" clId="{28FC625C-B0B0-4BDD-B684-920C4FA2A3EB}" dt="2022-07-18T16:16:47.015" v="2001" actId="14100"/>
          <ac:spMkLst>
            <pc:docMk/>
            <pc:sldMk cId="2398957308" sldId="2145707041"/>
            <ac:spMk id="16" creationId="{B7D3BE4D-6B2E-49A8-86E1-C72037DACE36}"/>
          </ac:spMkLst>
        </pc:spChg>
        <pc:picChg chg="del">
          <ac:chgData name="Helio Mauricio Dos Santos" userId="515cbc45-ca4e-4644-a225-8dd96fe91374" providerId="ADAL" clId="{28FC625C-B0B0-4BDD-B684-920C4FA2A3EB}" dt="2022-07-15T14:25:01.129" v="1287" actId="478"/>
          <ac:picMkLst>
            <pc:docMk/>
            <pc:sldMk cId="2398957308" sldId="2145707041"/>
            <ac:picMk id="3" creationId="{82CF7F9B-7992-72E6-A7F1-5C2C23F64A1E}"/>
          </ac:picMkLst>
        </pc:picChg>
        <pc:picChg chg="add del mod">
          <ac:chgData name="Helio Mauricio Dos Santos" userId="515cbc45-ca4e-4644-a225-8dd96fe91374" providerId="ADAL" clId="{28FC625C-B0B0-4BDD-B684-920C4FA2A3EB}" dt="2022-07-18T16:15:10.938" v="1991" actId="478"/>
          <ac:picMkLst>
            <pc:docMk/>
            <pc:sldMk cId="2398957308" sldId="2145707041"/>
            <ac:picMk id="6" creationId="{17CFE726-F055-1275-2498-AFA98D66305C}"/>
          </ac:picMkLst>
        </pc:picChg>
        <pc:picChg chg="add del mod">
          <ac:chgData name="Helio Mauricio Dos Santos" userId="515cbc45-ca4e-4644-a225-8dd96fe91374" providerId="ADAL" clId="{28FC625C-B0B0-4BDD-B684-920C4FA2A3EB}" dt="2022-07-18T16:15:19.386" v="1995" actId="478"/>
          <ac:picMkLst>
            <pc:docMk/>
            <pc:sldMk cId="2398957308" sldId="2145707041"/>
            <ac:picMk id="9" creationId="{34CF1D39-CF7B-B42C-C8B9-53B534062ABC}"/>
          </ac:picMkLst>
        </pc:picChg>
        <pc:picChg chg="add mod">
          <ac:chgData name="Helio Mauricio Dos Santos" userId="515cbc45-ca4e-4644-a225-8dd96fe91374" providerId="ADAL" clId="{28FC625C-B0B0-4BDD-B684-920C4FA2A3EB}" dt="2022-07-18T16:16:52.392" v="2002" actId="1076"/>
          <ac:picMkLst>
            <pc:docMk/>
            <pc:sldMk cId="2398957308" sldId="2145707041"/>
            <ac:picMk id="11" creationId="{53300C90-31EA-932D-AEAA-B79078EE3691}"/>
          </ac:picMkLst>
        </pc:picChg>
        <pc:picChg chg="add mod">
          <ac:chgData name="Helio Mauricio Dos Santos" userId="515cbc45-ca4e-4644-a225-8dd96fe91374" providerId="ADAL" clId="{28FC625C-B0B0-4BDD-B684-920C4FA2A3EB}" dt="2022-07-18T16:17:46.592" v="2007" actId="14100"/>
          <ac:picMkLst>
            <pc:docMk/>
            <pc:sldMk cId="2398957308" sldId="2145707041"/>
            <ac:picMk id="18" creationId="{F1E2F815-E4D9-C7B9-9351-D9B0CAE1662F}"/>
          </ac:picMkLst>
        </pc:picChg>
      </pc:sldChg>
      <pc:sldChg chg="addSp delSp modSp add mod">
        <pc:chgData name="Helio Mauricio Dos Santos" userId="515cbc45-ca4e-4644-a225-8dd96fe91374" providerId="ADAL" clId="{28FC625C-B0B0-4BDD-B684-920C4FA2A3EB}" dt="2022-07-15T14:33:24.791" v="1308" actId="1076"/>
        <pc:sldMkLst>
          <pc:docMk/>
          <pc:sldMk cId="2276366709" sldId="2145707042"/>
        </pc:sldMkLst>
        <pc:spChg chg="mod">
          <ac:chgData name="Helio Mauricio Dos Santos" userId="515cbc45-ca4e-4644-a225-8dd96fe91374" providerId="ADAL" clId="{28FC625C-B0B0-4BDD-B684-920C4FA2A3EB}" dt="2022-07-15T14:30:25.176" v="1300"/>
          <ac:spMkLst>
            <pc:docMk/>
            <pc:sldMk cId="2276366709" sldId="2145707042"/>
            <ac:spMk id="8" creationId="{243FBE4C-745C-456B-9984-1025F3D49ADE}"/>
          </ac:spMkLst>
        </pc:spChg>
        <pc:spChg chg="mod">
          <ac:chgData name="Helio Mauricio Dos Santos" userId="515cbc45-ca4e-4644-a225-8dd96fe91374" providerId="ADAL" clId="{28FC625C-B0B0-4BDD-B684-920C4FA2A3EB}" dt="2022-07-15T14:30:47.545" v="1303" actId="20577"/>
          <ac:spMkLst>
            <pc:docMk/>
            <pc:sldMk cId="2276366709" sldId="2145707042"/>
            <ac:spMk id="16" creationId="{B7D3BE4D-6B2E-49A8-86E1-C72037DACE36}"/>
          </ac:spMkLst>
        </pc:spChg>
        <pc:picChg chg="add mod">
          <ac:chgData name="Helio Mauricio Dos Santos" userId="515cbc45-ca4e-4644-a225-8dd96fe91374" providerId="ADAL" clId="{28FC625C-B0B0-4BDD-B684-920C4FA2A3EB}" dt="2022-07-15T14:33:24.791" v="1308" actId="1076"/>
          <ac:picMkLst>
            <pc:docMk/>
            <pc:sldMk cId="2276366709" sldId="2145707042"/>
            <ac:picMk id="3" creationId="{681B7B71-C4F4-9D46-C459-037DC321898F}"/>
          </ac:picMkLst>
        </pc:picChg>
        <pc:picChg chg="del">
          <ac:chgData name="Helio Mauricio Dos Santos" userId="515cbc45-ca4e-4644-a225-8dd96fe91374" providerId="ADAL" clId="{28FC625C-B0B0-4BDD-B684-920C4FA2A3EB}" dt="2022-07-15T14:30:42.618" v="1302" actId="478"/>
          <ac:picMkLst>
            <pc:docMk/>
            <pc:sldMk cId="2276366709" sldId="2145707042"/>
            <ac:picMk id="6" creationId="{17CFE726-F055-1275-2498-AFA98D66305C}"/>
          </ac:picMkLst>
        </pc:picChg>
      </pc:sldChg>
      <pc:sldChg chg="addSp delSp modSp add mod">
        <pc:chgData name="Helio Mauricio Dos Santos" userId="515cbc45-ca4e-4644-a225-8dd96fe91374" providerId="ADAL" clId="{28FC625C-B0B0-4BDD-B684-920C4FA2A3EB}" dt="2022-07-18T16:10:31.474" v="1990" actId="14100"/>
        <pc:sldMkLst>
          <pc:docMk/>
          <pc:sldMk cId="2076861708" sldId="2145707043"/>
        </pc:sldMkLst>
        <pc:spChg chg="mod">
          <ac:chgData name="Helio Mauricio Dos Santos" userId="515cbc45-ca4e-4644-a225-8dd96fe91374" providerId="ADAL" clId="{28FC625C-B0B0-4BDD-B684-920C4FA2A3EB}" dt="2022-07-15T14:34:20.765" v="1310"/>
          <ac:spMkLst>
            <pc:docMk/>
            <pc:sldMk cId="2076861708" sldId="2145707043"/>
            <ac:spMk id="8" creationId="{243FBE4C-745C-456B-9984-1025F3D49ADE}"/>
          </ac:spMkLst>
        </pc:spChg>
        <pc:spChg chg="mod">
          <ac:chgData name="Helio Mauricio Dos Santos" userId="515cbc45-ca4e-4644-a225-8dd96fe91374" providerId="ADAL" clId="{28FC625C-B0B0-4BDD-B684-920C4FA2A3EB}" dt="2022-07-15T14:35:48.378" v="1400" actId="20577"/>
          <ac:spMkLst>
            <pc:docMk/>
            <pc:sldMk cId="2076861708" sldId="2145707043"/>
            <ac:spMk id="16" creationId="{B7D3BE4D-6B2E-49A8-86E1-C72037DACE36}"/>
          </ac:spMkLst>
        </pc:spChg>
        <pc:picChg chg="del">
          <ac:chgData name="Helio Mauricio Dos Santos" userId="515cbc45-ca4e-4644-a225-8dd96fe91374" providerId="ADAL" clId="{28FC625C-B0B0-4BDD-B684-920C4FA2A3EB}" dt="2022-07-15T14:34:26.496" v="1311" actId="478"/>
          <ac:picMkLst>
            <pc:docMk/>
            <pc:sldMk cId="2076861708" sldId="2145707043"/>
            <ac:picMk id="3" creationId="{681B7B71-C4F4-9D46-C459-037DC321898F}"/>
          </ac:picMkLst>
        </pc:picChg>
        <pc:picChg chg="add mod">
          <ac:chgData name="Helio Mauricio Dos Santos" userId="515cbc45-ca4e-4644-a225-8dd96fe91374" providerId="ADAL" clId="{28FC625C-B0B0-4BDD-B684-920C4FA2A3EB}" dt="2022-07-18T16:10:31.474" v="1990" actId="14100"/>
          <ac:picMkLst>
            <pc:docMk/>
            <pc:sldMk cId="2076861708" sldId="2145707043"/>
            <ac:picMk id="6" creationId="{01A651A6-BA8F-33E8-B4D3-BCB5F53D60A6}"/>
          </ac:picMkLst>
        </pc:picChg>
      </pc:sldChg>
      <pc:sldChg chg="addSp delSp modSp add mod">
        <pc:chgData name="Helio Mauricio Dos Santos" userId="515cbc45-ca4e-4644-a225-8dd96fe91374" providerId="ADAL" clId="{28FC625C-B0B0-4BDD-B684-920C4FA2A3EB}" dt="2022-07-15T14:40:55.649" v="1459" actId="20577"/>
        <pc:sldMkLst>
          <pc:docMk/>
          <pc:sldMk cId="606384697" sldId="2145707044"/>
        </pc:sldMkLst>
        <pc:spChg chg="add">
          <ac:chgData name="Helio Mauricio Dos Santos" userId="515cbc45-ca4e-4644-a225-8dd96fe91374" providerId="ADAL" clId="{28FC625C-B0B0-4BDD-B684-920C4FA2A3EB}" dt="2022-07-15T14:39:29.438" v="1414"/>
          <ac:spMkLst>
            <pc:docMk/>
            <pc:sldMk cId="606384697" sldId="2145707044"/>
            <ac:spMk id="2" creationId="{4351BC51-225D-69E8-BCDD-80A3B6D87440}"/>
          </ac:spMkLst>
        </pc:spChg>
        <pc:spChg chg="mod">
          <ac:chgData name="Helio Mauricio Dos Santos" userId="515cbc45-ca4e-4644-a225-8dd96fe91374" providerId="ADAL" clId="{28FC625C-B0B0-4BDD-B684-920C4FA2A3EB}" dt="2022-07-15T14:40:55.649" v="1459" actId="20577"/>
          <ac:spMkLst>
            <pc:docMk/>
            <pc:sldMk cId="606384697" sldId="2145707044"/>
            <ac:spMk id="8" creationId="{243FBE4C-745C-456B-9984-1025F3D49ADE}"/>
          </ac:spMkLst>
        </pc:spChg>
        <pc:spChg chg="mod">
          <ac:chgData name="Helio Mauricio Dos Santos" userId="515cbc45-ca4e-4644-a225-8dd96fe91374" providerId="ADAL" clId="{28FC625C-B0B0-4BDD-B684-920C4FA2A3EB}" dt="2022-07-15T14:39:20.523" v="1412" actId="20577"/>
          <ac:spMkLst>
            <pc:docMk/>
            <pc:sldMk cId="606384697" sldId="2145707044"/>
            <ac:spMk id="16" creationId="{B7D3BE4D-6B2E-49A8-86E1-C72037DACE36}"/>
          </ac:spMkLst>
        </pc:spChg>
        <pc:picChg chg="del">
          <ac:chgData name="Helio Mauricio Dos Santos" userId="515cbc45-ca4e-4644-a225-8dd96fe91374" providerId="ADAL" clId="{28FC625C-B0B0-4BDD-B684-920C4FA2A3EB}" dt="2022-07-15T14:39:23.032" v="1413" actId="478"/>
          <ac:picMkLst>
            <pc:docMk/>
            <pc:sldMk cId="606384697" sldId="2145707044"/>
            <ac:picMk id="6" creationId="{01A651A6-BA8F-33E8-B4D3-BCB5F53D60A6}"/>
          </ac:picMkLst>
        </pc:picChg>
        <pc:picChg chg="add mod">
          <ac:chgData name="Helio Mauricio Dos Santos" userId="515cbc45-ca4e-4644-a225-8dd96fe91374" providerId="ADAL" clId="{28FC625C-B0B0-4BDD-B684-920C4FA2A3EB}" dt="2022-07-15T14:40:26.217" v="1418" actId="14100"/>
          <ac:picMkLst>
            <pc:docMk/>
            <pc:sldMk cId="606384697" sldId="2145707044"/>
            <ac:picMk id="7" creationId="{1DAD5819-7475-02AA-92A8-2AD7580FD9A9}"/>
          </ac:picMkLst>
        </pc:picChg>
      </pc:sldChg>
      <pc:sldChg chg="add del">
        <pc:chgData name="Helio Mauricio Dos Santos" userId="515cbc45-ca4e-4644-a225-8dd96fe91374" providerId="ADAL" clId="{28FC625C-B0B0-4BDD-B684-920C4FA2A3EB}" dt="2022-07-15T14:38:29.644" v="1404" actId="2696"/>
        <pc:sldMkLst>
          <pc:docMk/>
          <pc:sldMk cId="3270579752" sldId="2145707044"/>
        </pc:sldMkLst>
      </pc:sldChg>
      <pc:sldChg chg="new del">
        <pc:chgData name="Helio Mauricio Dos Santos" userId="515cbc45-ca4e-4644-a225-8dd96fe91374" providerId="ADAL" clId="{28FC625C-B0B0-4BDD-B684-920C4FA2A3EB}" dt="2022-07-15T14:45:08.376" v="1467" actId="2696"/>
        <pc:sldMkLst>
          <pc:docMk/>
          <pc:sldMk cId="1696886713" sldId="2145707045"/>
        </pc:sldMkLst>
      </pc:sldChg>
      <pc:sldChg chg="addSp modSp new del mod">
        <pc:chgData name="Helio Mauricio Dos Santos" userId="515cbc45-ca4e-4644-a225-8dd96fe91374" providerId="ADAL" clId="{28FC625C-B0B0-4BDD-B684-920C4FA2A3EB}" dt="2022-07-15T14:44:54.742" v="1465" actId="2696"/>
        <pc:sldMkLst>
          <pc:docMk/>
          <pc:sldMk cId="3679313912" sldId="2145707045"/>
        </pc:sldMkLst>
        <pc:spChg chg="add mod">
          <ac:chgData name="Helio Mauricio Dos Santos" userId="515cbc45-ca4e-4644-a225-8dd96fe91374" providerId="ADAL" clId="{28FC625C-B0B0-4BDD-B684-920C4FA2A3EB}" dt="2022-07-15T14:44:30.434" v="1463"/>
          <ac:spMkLst>
            <pc:docMk/>
            <pc:sldMk cId="3679313912" sldId="2145707045"/>
            <ac:spMk id="5" creationId="{2408FBCD-C980-3E32-BA5B-2E2B5F87FE89}"/>
          </ac:spMkLst>
        </pc:spChg>
        <pc:spChg chg="add mod">
          <ac:chgData name="Helio Mauricio Dos Santos" userId="515cbc45-ca4e-4644-a225-8dd96fe91374" providerId="ADAL" clId="{28FC625C-B0B0-4BDD-B684-920C4FA2A3EB}" dt="2022-07-15T14:44:49.666" v="1464" actId="6549"/>
          <ac:spMkLst>
            <pc:docMk/>
            <pc:sldMk cId="3679313912" sldId="2145707045"/>
            <ac:spMk id="6" creationId="{9FE4A9F3-F67F-DE79-5AB5-776FC96BF071}"/>
          </ac:spMkLst>
        </pc:spChg>
        <pc:spChg chg="add mod">
          <ac:chgData name="Helio Mauricio Dos Santos" userId="515cbc45-ca4e-4644-a225-8dd96fe91374" providerId="ADAL" clId="{28FC625C-B0B0-4BDD-B684-920C4FA2A3EB}" dt="2022-07-15T14:44:30.434" v="1463"/>
          <ac:spMkLst>
            <pc:docMk/>
            <pc:sldMk cId="3679313912" sldId="2145707045"/>
            <ac:spMk id="8" creationId="{16F26970-ACB8-3320-46E5-96AEFDAB80F1}"/>
          </ac:spMkLst>
        </pc:spChg>
        <pc:spChg chg="add mod">
          <ac:chgData name="Helio Mauricio Dos Santos" userId="515cbc45-ca4e-4644-a225-8dd96fe91374" providerId="ADAL" clId="{28FC625C-B0B0-4BDD-B684-920C4FA2A3EB}" dt="2022-07-15T14:44:30.434" v="1463"/>
          <ac:spMkLst>
            <pc:docMk/>
            <pc:sldMk cId="3679313912" sldId="2145707045"/>
            <ac:spMk id="9" creationId="{9FEC84CF-561B-CB42-AC47-F1A04EFFD254}"/>
          </ac:spMkLst>
        </pc:spChg>
        <pc:spChg chg="add mod">
          <ac:chgData name="Helio Mauricio Dos Santos" userId="515cbc45-ca4e-4644-a225-8dd96fe91374" providerId="ADAL" clId="{28FC625C-B0B0-4BDD-B684-920C4FA2A3EB}" dt="2022-07-15T14:44:30.434" v="1463"/>
          <ac:spMkLst>
            <pc:docMk/>
            <pc:sldMk cId="3679313912" sldId="2145707045"/>
            <ac:spMk id="10" creationId="{5C31A447-1EAD-C1A0-D7E9-65356069BAB4}"/>
          </ac:spMkLst>
        </pc:spChg>
        <pc:spChg chg="add mod">
          <ac:chgData name="Helio Mauricio Dos Santos" userId="515cbc45-ca4e-4644-a225-8dd96fe91374" providerId="ADAL" clId="{28FC625C-B0B0-4BDD-B684-920C4FA2A3EB}" dt="2022-07-15T14:44:30.434" v="1463"/>
          <ac:spMkLst>
            <pc:docMk/>
            <pc:sldMk cId="3679313912" sldId="2145707045"/>
            <ac:spMk id="12" creationId="{ADBC3AEB-E372-46CE-4F82-1143C7570846}"/>
          </ac:spMkLst>
        </pc:spChg>
        <pc:spChg chg="add mod">
          <ac:chgData name="Helio Mauricio Dos Santos" userId="515cbc45-ca4e-4644-a225-8dd96fe91374" providerId="ADAL" clId="{28FC625C-B0B0-4BDD-B684-920C4FA2A3EB}" dt="2022-07-15T14:44:30.434" v="1463"/>
          <ac:spMkLst>
            <pc:docMk/>
            <pc:sldMk cId="3679313912" sldId="2145707045"/>
            <ac:spMk id="13" creationId="{D0E7DD16-BB13-14CC-D87E-175C8AF1D5CF}"/>
          </ac:spMkLst>
        </pc:spChg>
        <pc:spChg chg="add mod">
          <ac:chgData name="Helio Mauricio Dos Santos" userId="515cbc45-ca4e-4644-a225-8dd96fe91374" providerId="ADAL" clId="{28FC625C-B0B0-4BDD-B684-920C4FA2A3EB}" dt="2022-07-15T14:44:30.434" v="1463"/>
          <ac:spMkLst>
            <pc:docMk/>
            <pc:sldMk cId="3679313912" sldId="2145707045"/>
            <ac:spMk id="14" creationId="{4CA05948-27E7-BB20-0A66-6F92E6FFB0D7}"/>
          </ac:spMkLst>
        </pc:spChg>
        <pc:picChg chg="add mod">
          <ac:chgData name="Helio Mauricio Dos Santos" userId="515cbc45-ca4e-4644-a225-8dd96fe91374" providerId="ADAL" clId="{28FC625C-B0B0-4BDD-B684-920C4FA2A3EB}" dt="2022-07-15T14:44:30.434" v="1463"/>
          <ac:picMkLst>
            <pc:docMk/>
            <pc:sldMk cId="3679313912" sldId="2145707045"/>
            <ac:picMk id="4" creationId="{79408CBD-5DED-2861-7928-0D4684F65CBC}"/>
          </ac:picMkLst>
        </pc:picChg>
        <pc:picChg chg="add mod">
          <ac:chgData name="Helio Mauricio Dos Santos" userId="515cbc45-ca4e-4644-a225-8dd96fe91374" providerId="ADAL" clId="{28FC625C-B0B0-4BDD-B684-920C4FA2A3EB}" dt="2022-07-15T14:44:30.434" v="1463"/>
          <ac:picMkLst>
            <pc:docMk/>
            <pc:sldMk cId="3679313912" sldId="2145707045"/>
            <ac:picMk id="7" creationId="{AEDD438C-86A1-9024-FE17-B6323C722CBF}"/>
          </ac:picMkLst>
        </pc:picChg>
        <pc:picChg chg="add mod">
          <ac:chgData name="Helio Mauricio Dos Santos" userId="515cbc45-ca4e-4644-a225-8dd96fe91374" providerId="ADAL" clId="{28FC625C-B0B0-4BDD-B684-920C4FA2A3EB}" dt="2022-07-15T14:44:30.434" v="1463"/>
          <ac:picMkLst>
            <pc:docMk/>
            <pc:sldMk cId="3679313912" sldId="2145707045"/>
            <ac:picMk id="11" creationId="{D4FC9FCD-7A86-8D26-7ECF-CDA9402D15A0}"/>
          </ac:picMkLst>
        </pc:picChg>
      </pc:sldChg>
      <pc:sldChg chg="addSp delSp modSp add mod">
        <pc:chgData name="Helio Mauricio Dos Santos" userId="515cbc45-ca4e-4644-a225-8dd96fe91374" providerId="ADAL" clId="{28FC625C-B0B0-4BDD-B684-920C4FA2A3EB}" dt="2022-07-18T11:57:45.444" v="1953" actId="1076"/>
        <pc:sldMkLst>
          <pc:docMk/>
          <pc:sldMk cId="4245135603" sldId="2145707045"/>
        </pc:sldMkLst>
        <pc:spChg chg="mod">
          <ac:chgData name="Helio Mauricio Dos Santos" userId="515cbc45-ca4e-4644-a225-8dd96fe91374" providerId="ADAL" clId="{28FC625C-B0B0-4BDD-B684-920C4FA2A3EB}" dt="2022-07-15T14:48:00.129" v="1496" actId="14100"/>
          <ac:spMkLst>
            <pc:docMk/>
            <pc:sldMk cId="4245135603" sldId="2145707045"/>
            <ac:spMk id="8" creationId="{243FBE4C-745C-456B-9984-1025F3D49ADE}"/>
          </ac:spMkLst>
        </pc:spChg>
        <pc:spChg chg="mod">
          <ac:chgData name="Helio Mauricio Dos Santos" userId="515cbc45-ca4e-4644-a225-8dd96fe91374" providerId="ADAL" clId="{28FC625C-B0B0-4BDD-B684-920C4FA2A3EB}" dt="2022-07-15T14:45:21.158" v="1470" actId="6549"/>
          <ac:spMkLst>
            <pc:docMk/>
            <pc:sldMk cId="4245135603" sldId="2145707045"/>
            <ac:spMk id="9" creationId="{1CE40513-A08B-4C76-B56D-BCF08302CDC3}"/>
          </ac:spMkLst>
        </pc:spChg>
        <pc:spChg chg="add del mod">
          <ac:chgData name="Helio Mauricio Dos Santos" userId="515cbc45-ca4e-4644-a225-8dd96fe91374" providerId="ADAL" clId="{28FC625C-B0B0-4BDD-B684-920C4FA2A3EB}" dt="2022-07-15T14:46:11.550" v="1480"/>
          <ac:spMkLst>
            <pc:docMk/>
            <pc:sldMk cId="4245135603" sldId="2145707045"/>
            <ac:spMk id="11" creationId="{55FCF579-898D-D041-A3C6-2C36CC6D7044}"/>
          </ac:spMkLst>
        </pc:spChg>
        <pc:spChg chg="add mod">
          <ac:chgData name="Helio Mauricio Dos Santos" userId="515cbc45-ca4e-4644-a225-8dd96fe91374" providerId="ADAL" clId="{28FC625C-B0B0-4BDD-B684-920C4FA2A3EB}" dt="2022-07-15T19:38:27.628" v="1600"/>
          <ac:spMkLst>
            <pc:docMk/>
            <pc:sldMk cId="4245135603" sldId="2145707045"/>
            <ac:spMk id="12" creationId="{49C06DDF-25AB-74BF-50EF-35293C989F8D}"/>
          </ac:spMkLst>
        </pc:spChg>
        <pc:spChg chg="add mod">
          <ac:chgData name="Helio Mauricio Dos Santos" userId="515cbc45-ca4e-4644-a225-8dd96fe91374" providerId="ADAL" clId="{28FC625C-B0B0-4BDD-B684-920C4FA2A3EB}" dt="2022-07-18T11:57:11.288" v="1951" actId="123"/>
          <ac:spMkLst>
            <pc:docMk/>
            <pc:sldMk cId="4245135603" sldId="2145707045"/>
            <ac:spMk id="13" creationId="{CCA93266-5D53-EC02-A1F3-05CA2A62C2EB}"/>
          </ac:spMkLst>
        </pc:spChg>
        <pc:spChg chg="add del mod">
          <ac:chgData name="Helio Mauricio Dos Santos" userId="515cbc45-ca4e-4644-a225-8dd96fe91374" providerId="ADAL" clId="{28FC625C-B0B0-4BDD-B684-920C4FA2A3EB}" dt="2022-07-15T16:39:45.412" v="1514" actId="478"/>
          <ac:spMkLst>
            <pc:docMk/>
            <pc:sldMk cId="4245135603" sldId="2145707045"/>
            <ac:spMk id="14" creationId="{5AA5AD38-2A6E-E0AC-EB02-6CC023311937}"/>
          </ac:spMkLst>
        </pc:spChg>
        <pc:spChg chg="del mod">
          <ac:chgData name="Helio Mauricio Dos Santos" userId="515cbc45-ca4e-4644-a225-8dd96fe91374" providerId="ADAL" clId="{28FC625C-B0B0-4BDD-B684-920C4FA2A3EB}" dt="2022-07-15T14:46:45.537" v="1486" actId="478"/>
          <ac:spMkLst>
            <pc:docMk/>
            <pc:sldMk cId="4245135603" sldId="2145707045"/>
            <ac:spMk id="17" creationId="{BF55645E-9880-4C3E-BCCA-99CC19473295}"/>
          </ac:spMkLst>
        </pc:spChg>
        <pc:spChg chg="del mod">
          <ac:chgData name="Helio Mauricio Dos Santos" userId="515cbc45-ca4e-4644-a225-8dd96fe91374" providerId="ADAL" clId="{28FC625C-B0B0-4BDD-B684-920C4FA2A3EB}" dt="2022-07-15T14:45:43.999" v="1474"/>
          <ac:spMkLst>
            <pc:docMk/>
            <pc:sldMk cId="4245135603" sldId="2145707045"/>
            <ac:spMk id="18" creationId="{7B0A1D33-BECC-4721-A5C9-E9B92AE66585}"/>
          </ac:spMkLst>
        </pc:spChg>
        <pc:spChg chg="add mod">
          <ac:chgData name="Helio Mauricio Dos Santos" userId="515cbc45-ca4e-4644-a225-8dd96fe91374" providerId="ADAL" clId="{28FC625C-B0B0-4BDD-B684-920C4FA2A3EB}" dt="2022-07-15T16:39:52.088" v="1515"/>
          <ac:spMkLst>
            <pc:docMk/>
            <pc:sldMk cId="4245135603" sldId="2145707045"/>
            <ac:spMk id="19" creationId="{2727AECB-9526-939B-DC2E-3977C7D5CAB5}"/>
          </ac:spMkLst>
        </pc:spChg>
        <pc:spChg chg="add mod">
          <ac:chgData name="Helio Mauricio Dos Santos" userId="515cbc45-ca4e-4644-a225-8dd96fe91374" providerId="ADAL" clId="{28FC625C-B0B0-4BDD-B684-920C4FA2A3EB}" dt="2022-07-15T19:42:36.893" v="1672" actId="20577"/>
          <ac:spMkLst>
            <pc:docMk/>
            <pc:sldMk cId="4245135603" sldId="2145707045"/>
            <ac:spMk id="20" creationId="{02D5E441-81CF-63BB-411C-F097858D9BF8}"/>
          </ac:spMkLst>
        </pc:spChg>
        <pc:picChg chg="add del mod">
          <ac:chgData name="Helio Mauricio Dos Santos" userId="515cbc45-ca4e-4644-a225-8dd96fe91374" providerId="ADAL" clId="{28FC625C-B0B0-4BDD-B684-920C4FA2A3EB}" dt="2022-07-15T19:40:33.014" v="1603" actId="478"/>
          <ac:picMkLst>
            <pc:docMk/>
            <pc:sldMk cId="4245135603" sldId="2145707045"/>
            <ac:picMk id="5" creationId="{AA88A8A8-95E8-F37B-F53B-C7BAD6976C66}"/>
          </ac:picMkLst>
        </pc:picChg>
        <pc:picChg chg="del">
          <ac:chgData name="Helio Mauricio Dos Santos" userId="515cbc45-ca4e-4644-a225-8dd96fe91374" providerId="ADAL" clId="{28FC625C-B0B0-4BDD-B684-920C4FA2A3EB}" dt="2022-07-15T16:39:04.371" v="1506" actId="478"/>
          <ac:picMkLst>
            <pc:docMk/>
            <pc:sldMk cId="4245135603" sldId="2145707045"/>
            <ac:picMk id="7" creationId="{5A41ACE8-807A-44B1-8276-121DE57C5B67}"/>
          </ac:picMkLst>
        </pc:picChg>
        <pc:picChg chg="add mod">
          <ac:chgData name="Helio Mauricio Dos Santos" userId="515cbc45-ca4e-4644-a225-8dd96fe91374" providerId="ADAL" clId="{28FC625C-B0B0-4BDD-B684-920C4FA2A3EB}" dt="2022-07-15T19:42:12.652" v="1613" actId="1076"/>
          <ac:picMkLst>
            <pc:docMk/>
            <pc:sldMk cId="4245135603" sldId="2145707045"/>
            <ac:picMk id="10" creationId="{C513BD7E-C688-4E02-B71E-E125C8EB5DF8}"/>
          </ac:picMkLst>
        </pc:picChg>
        <pc:picChg chg="add mod">
          <ac:chgData name="Helio Mauricio Dos Santos" userId="515cbc45-ca4e-4644-a225-8dd96fe91374" providerId="ADAL" clId="{28FC625C-B0B0-4BDD-B684-920C4FA2A3EB}" dt="2022-07-18T11:57:45.444" v="1953" actId="1076"/>
          <ac:picMkLst>
            <pc:docMk/>
            <pc:sldMk cId="4245135603" sldId="2145707045"/>
            <ac:picMk id="15" creationId="{FFF11A19-744F-11CB-4507-2232D676B09F}"/>
          </ac:picMkLst>
        </pc:picChg>
        <pc:picChg chg="add mod">
          <ac:chgData name="Helio Mauricio Dos Santos" userId="515cbc45-ca4e-4644-a225-8dd96fe91374" providerId="ADAL" clId="{28FC625C-B0B0-4BDD-B684-920C4FA2A3EB}" dt="2022-07-15T16:39:14.874" v="1512" actId="1076"/>
          <ac:picMkLst>
            <pc:docMk/>
            <pc:sldMk cId="4245135603" sldId="2145707045"/>
            <ac:picMk id="16" creationId="{89E3D693-DFD9-22BD-0D17-81FA9B743D66}"/>
          </ac:picMkLst>
        </pc:picChg>
      </pc:sldChg>
      <pc:sldChg chg="modSp add mod">
        <pc:chgData name="Helio Mauricio Dos Santos" userId="515cbc45-ca4e-4644-a225-8dd96fe91374" providerId="ADAL" clId="{28FC625C-B0B0-4BDD-B684-920C4FA2A3EB}" dt="2022-07-18T11:59:09.675" v="1961" actId="1076"/>
        <pc:sldMkLst>
          <pc:docMk/>
          <pc:sldMk cId="1060832655" sldId="2145707046"/>
        </pc:sldMkLst>
        <pc:spChg chg="mod">
          <ac:chgData name="Helio Mauricio Dos Santos" userId="515cbc45-ca4e-4644-a225-8dd96fe91374" providerId="ADAL" clId="{28FC625C-B0B0-4BDD-B684-920C4FA2A3EB}" dt="2022-07-18T11:58:55.446" v="1955" actId="14100"/>
          <ac:spMkLst>
            <pc:docMk/>
            <pc:sldMk cId="1060832655" sldId="2145707046"/>
            <ac:spMk id="13" creationId="{CCA93266-5D53-EC02-A1F3-05CA2A62C2EB}"/>
          </ac:spMkLst>
        </pc:spChg>
        <pc:picChg chg="mod">
          <ac:chgData name="Helio Mauricio Dos Santos" userId="515cbc45-ca4e-4644-a225-8dd96fe91374" providerId="ADAL" clId="{28FC625C-B0B0-4BDD-B684-920C4FA2A3EB}" dt="2022-07-18T11:59:01.386" v="1958" actId="1076"/>
          <ac:picMkLst>
            <pc:docMk/>
            <pc:sldMk cId="1060832655" sldId="2145707046"/>
            <ac:picMk id="5" creationId="{AA88A8A8-95E8-F37B-F53B-C7BAD6976C66}"/>
          </ac:picMkLst>
        </pc:picChg>
        <pc:picChg chg="mod">
          <ac:chgData name="Helio Mauricio Dos Santos" userId="515cbc45-ca4e-4644-a225-8dd96fe91374" providerId="ADAL" clId="{28FC625C-B0B0-4BDD-B684-920C4FA2A3EB}" dt="2022-07-18T11:59:09.675" v="1961" actId="1076"/>
          <ac:picMkLst>
            <pc:docMk/>
            <pc:sldMk cId="1060832655" sldId="2145707046"/>
            <ac:picMk id="10" creationId="{C513BD7E-C688-4E02-B71E-E125C8EB5DF8}"/>
          </ac:picMkLst>
        </pc:picChg>
      </pc:sldChg>
      <pc:sldChg chg="addSp delSp modSp add mod">
        <pc:chgData name="Helio Mauricio Dos Santos" userId="515cbc45-ca4e-4644-a225-8dd96fe91374" providerId="ADAL" clId="{28FC625C-B0B0-4BDD-B684-920C4FA2A3EB}" dt="2022-07-18T12:00:00.947" v="1966" actId="1076"/>
        <pc:sldMkLst>
          <pc:docMk/>
          <pc:sldMk cId="3284823510" sldId="2145707047"/>
        </pc:sldMkLst>
        <pc:spChg chg="mod">
          <ac:chgData name="Helio Mauricio Dos Santos" userId="515cbc45-ca4e-4644-a225-8dd96fe91374" providerId="ADAL" clId="{28FC625C-B0B0-4BDD-B684-920C4FA2A3EB}" dt="2022-07-15T19:48:35.015" v="1760" actId="20577"/>
          <ac:spMkLst>
            <pc:docMk/>
            <pc:sldMk cId="3284823510" sldId="2145707047"/>
            <ac:spMk id="12" creationId="{49C06DDF-25AB-74BF-50EF-35293C989F8D}"/>
          </ac:spMkLst>
        </pc:spChg>
        <pc:spChg chg="mod">
          <ac:chgData name="Helio Mauricio Dos Santos" userId="515cbc45-ca4e-4644-a225-8dd96fe91374" providerId="ADAL" clId="{28FC625C-B0B0-4BDD-B684-920C4FA2A3EB}" dt="2022-07-18T11:59:55.508" v="1963" actId="14100"/>
          <ac:spMkLst>
            <pc:docMk/>
            <pc:sldMk cId="3284823510" sldId="2145707047"/>
            <ac:spMk id="13" creationId="{CCA93266-5D53-EC02-A1F3-05CA2A62C2EB}"/>
          </ac:spMkLst>
        </pc:spChg>
        <pc:spChg chg="mod">
          <ac:chgData name="Helio Mauricio Dos Santos" userId="515cbc45-ca4e-4644-a225-8dd96fe91374" providerId="ADAL" clId="{28FC625C-B0B0-4BDD-B684-920C4FA2A3EB}" dt="2022-07-15T19:48:21.152" v="1756" actId="255"/>
          <ac:spMkLst>
            <pc:docMk/>
            <pc:sldMk cId="3284823510" sldId="2145707047"/>
            <ac:spMk id="20" creationId="{02D5E441-81CF-63BB-411C-F097858D9BF8}"/>
          </ac:spMkLst>
        </pc:spChg>
        <pc:picChg chg="add mod">
          <ac:chgData name="Helio Mauricio Dos Santos" userId="515cbc45-ca4e-4644-a225-8dd96fe91374" providerId="ADAL" clId="{28FC625C-B0B0-4BDD-B684-920C4FA2A3EB}" dt="2022-07-18T12:00:00.947" v="1966" actId="1076"/>
          <ac:picMkLst>
            <pc:docMk/>
            <pc:sldMk cId="3284823510" sldId="2145707047"/>
            <ac:picMk id="3" creationId="{81EFFF3D-D1E7-30AE-6227-95CA3538774B}"/>
          </ac:picMkLst>
        </pc:picChg>
        <pc:picChg chg="del">
          <ac:chgData name="Helio Mauricio Dos Santos" userId="515cbc45-ca4e-4644-a225-8dd96fe91374" providerId="ADAL" clId="{28FC625C-B0B0-4BDD-B684-920C4FA2A3EB}" dt="2022-07-15T19:51:16.749" v="1761" actId="478"/>
          <ac:picMkLst>
            <pc:docMk/>
            <pc:sldMk cId="3284823510" sldId="2145707047"/>
            <ac:picMk id="5" creationId="{AA88A8A8-95E8-F37B-F53B-C7BAD6976C66}"/>
          </ac:picMkLst>
        </pc:picChg>
        <pc:picChg chg="del mod">
          <ac:chgData name="Helio Mauricio Dos Santos" userId="515cbc45-ca4e-4644-a225-8dd96fe91374" providerId="ADAL" clId="{28FC625C-B0B0-4BDD-B684-920C4FA2A3EB}" dt="2022-07-18T11:59:52.140" v="1962" actId="478"/>
          <ac:picMkLst>
            <pc:docMk/>
            <pc:sldMk cId="3284823510" sldId="2145707047"/>
            <ac:picMk id="10" creationId="{C513BD7E-C688-4E02-B71E-E125C8EB5DF8}"/>
          </ac:picMkLst>
        </pc:picChg>
      </pc:sldChg>
      <pc:sldChg chg="addSp delSp modSp add mod ord">
        <pc:chgData name="Helio Mauricio Dos Santos" userId="515cbc45-ca4e-4644-a225-8dd96fe91374" providerId="ADAL" clId="{28FC625C-B0B0-4BDD-B684-920C4FA2A3EB}" dt="2022-07-18T16:27:52.211" v="2011"/>
        <pc:sldMkLst>
          <pc:docMk/>
          <pc:sldMk cId="371894918" sldId="2145707048"/>
        </pc:sldMkLst>
        <pc:spChg chg="mod">
          <ac:chgData name="Helio Mauricio Dos Santos" userId="515cbc45-ca4e-4644-a225-8dd96fe91374" providerId="ADAL" clId="{28FC625C-B0B0-4BDD-B684-920C4FA2A3EB}" dt="2022-07-15T19:53:00.897" v="1828"/>
          <ac:spMkLst>
            <pc:docMk/>
            <pc:sldMk cId="371894918" sldId="2145707048"/>
            <ac:spMk id="12" creationId="{49C06DDF-25AB-74BF-50EF-35293C989F8D}"/>
          </ac:spMkLst>
        </pc:spChg>
        <pc:spChg chg="mod">
          <ac:chgData name="Helio Mauricio Dos Santos" userId="515cbc45-ca4e-4644-a225-8dd96fe91374" providerId="ADAL" clId="{28FC625C-B0B0-4BDD-B684-920C4FA2A3EB}" dt="2022-07-18T12:00:12.941" v="1968" actId="14100"/>
          <ac:spMkLst>
            <pc:docMk/>
            <pc:sldMk cId="371894918" sldId="2145707048"/>
            <ac:spMk id="13" creationId="{CCA93266-5D53-EC02-A1F3-05CA2A62C2EB}"/>
          </ac:spMkLst>
        </pc:spChg>
        <pc:spChg chg="mod">
          <ac:chgData name="Helio Mauricio Dos Santos" userId="515cbc45-ca4e-4644-a225-8dd96fe91374" providerId="ADAL" clId="{28FC625C-B0B0-4BDD-B684-920C4FA2A3EB}" dt="2022-07-15T19:52:10.486" v="1827" actId="20577"/>
          <ac:spMkLst>
            <pc:docMk/>
            <pc:sldMk cId="371894918" sldId="2145707048"/>
            <ac:spMk id="20" creationId="{02D5E441-81CF-63BB-411C-F097858D9BF8}"/>
          </ac:spMkLst>
        </pc:spChg>
        <pc:picChg chg="del">
          <ac:chgData name="Helio Mauricio Dos Santos" userId="515cbc45-ca4e-4644-a225-8dd96fe91374" providerId="ADAL" clId="{28FC625C-B0B0-4BDD-B684-920C4FA2A3EB}" dt="2022-07-15T19:53:22.238" v="1829" actId="478"/>
          <ac:picMkLst>
            <pc:docMk/>
            <pc:sldMk cId="371894918" sldId="2145707048"/>
            <ac:picMk id="3" creationId="{81EFFF3D-D1E7-30AE-6227-95CA3538774B}"/>
          </ac:picMkLst>
        </pc:picChg>
        <pc:picChg chg="add mod">
          <ac:chgData name="Helio Mauricio Dos Santos" userId="515cbc45-ca4e-4644-a225-8dd96fe91374" providerId="ADAL" clId="{28FC625C-B0B0-4BDD-B684-920C4FA2A3EB}" dt="2022-07-18T12:00:08.314" v="1967" actId="1076"/>
          <ac:picMkLst>
            <pc:docMk/>
            <pc:sldMk cId="371894918" sldId="2145707048"/>
            <ac:picMk id="5" creationId="{DF967943-BEF8-4745-3553-D71C25837957}"/>
          </ac:picMkLst>
        </pc:picChg>
        <pc:picChg chg="mod">
          <ac:chgData name="Helio Mauricio Dos Santos" userId="515cbc45-ca4e-4644-a225-8dd96fe91374" providerId="ADAL" clId="{28FC625C-B0B0-4BDD-B684-920C4FA2A3EB}" dt="2022-07-18T12:00:31.475" v="1973" actId="1076"/>
          <ac:picMkLst>
            <pc:docMk/>
            <pc:sldMk cId="371894918" sldId="2145707048"/>
            <ac:picMk id="10" creationId="{C513BD7E-C688-4E02-B71E-E125C8EB5DF8}"/>
          </ac:picMkLst>
        </pc:picChg>
      </pc:sldChg>
      <pc:sldChg chg="addSp delSp modSp add mod ord">
        <pc:chgData name="Helio Mauricio Dos Santos" userId="515cbc45-ca4e-4644-a225-8dd96fe91374" providerId="ADAL" clId="{28FC625C-B0B0-4BDD-B684-920C4FA2A3EB}" dt="2022-07-18T20:02:18.290" v="4798" actId="20577"/>
        <pc:sldMkLst>
          <pc:docMk/>
          <pc:sldMk cId="2325106795" sldId="2145707049"/>
        </pc:sldMkLst>
        <pc:spChg chg="mod">
          <ac:chgData name="Helio Mauricio Dos Santos" userId="515cbc45-ca4e-4644-a225-8dd96fe91374" providerId="ADAL" clId="{28FC625C-B0B0-4BDD-B684-920C4FA2A3EB}" dt="2022-07-18T19:56:57.690" v="4324" actId="1076"/>
          <ac:spMkLst>
            <pc:docMk/>
            <pc:sldMk cId="2325106795" sldId="2145707049"/>
            <ac:spMk id="12" creationId="{49C06DDF-25AB-74BF-50EF-35293C989F8D}"/>
          </ac:spMkLst>
        </pc:spChg>
        <pc:spChg chg="mod">
          <ac:chgData name="Helio Mauricio Dos Santos" userId="515cbc45-ca4e-4644-a225-8dd96fe91374" providerId="ADAL" clId="{28FC625C-B0B0-4BDD-B684-920C4FA2A3EB}" dt="2022-07-18T20:02:18.290" v="4798" actId="20577"/>
          <ac:spMkLst>
            <pc:docMk/>
            <pc:sldMk cId="2325106795" sldId="2145707049"/>
            <ac:spMk id="13" creationId="{CCA93266-5D53-EC02-A1F3-05CA2A62C2EB}"/>
          </ac:spMkLst>
        </pc:spChg>
        <pc:spChg chg="mod">
          <ac:chgData name="Helio Mauricio Dos Santos" userId="515cbc45-ca4e-4644-a225-8dd96fe91374" providerId="ADAL" clId="{28FC625C-B0B0-4BDD-B684-920C4FA2A3EB}" dt="2022-07-15T20:32:16.576" v="1936" actId="20577"/>
          <ac:spMkLst>
            <pc:docMk/>
            <pc:sldMk cId="2325106795" sldId="2145707049"/>
            <ac:spMk id="20" creationId="{02D5E441-81CF-63BB-411C-F097858D9BF8}"/>
          </ac:spMkLst>
        </pc:spChg>
        <pc:picChg chg="add del mod">
          <ac:chgData name="Helio Mauricio Dos Santos" userId="515cbc45-ca4e-4644-a225-8dd96fe91374" providerId="ADAL" clId="{28FC625C-B0B0-4BDD-B684-920C4FA2A3EB}" dt="2022-07-18T19:54:27.309" v="4211" actId="478"/>
          <ac:picMkLst>
            <pc:docMk/>
            <pc:sldMk cId="2325106795" sldId="2145707049"/>
            <ac:picMk id="3" creationId="{55002713-30A4-097E-5463-95E7B8847AF4}"/>
          </ac:picMkLst>
        </pc:picChg>
        <pc:picChg chg="add mod">
          <ac:chgData name="Helio Mauricio Dos Santos" userId="515cbc45-ca4e-4644-a225-8dd96fe91374" providerId="ADAL" clId="{28FC625C-B0B0-4BDD-B684-920C4FA2A3EB}" dt="2022-07-18T19:47:02.738" v="4209" actId="1076"/>
          <ac:picMkLst>
            <pc:docMk/>
            <pc:sldMk cId="2325106795" sldId="2145707049"/>
            <ac:picMk id="6" creationId="{418306C1-8884-3B13-11F4-1D2EB5BB3BFC}"/>
          </ac:picMkLst>
        </pc:picChg>
        <pc:picChg chg="del">
          <ac:chgData name="Helio Mauricio Dos Santos" userId="515cbc45-ca4e-4644-a225-8dd96fe91374" providerId="ADAL" clId="{28FC625C-B0B0-4BDD-B684-920C4FA2A3EB}" dt="2022-07-15T20:28:58.575" v="1853" actId="478"/>
          <ac:picMkLst>
            <pc:docMk/>
            <pc:sldMk cId="2325106795" sldId="2145707049"/>
            <ac:picMk id="10" creationId="{C513BD7E-C688-4E02-B71E-E125C8EB5DF8}"/>
          </ac:picMkLst>
        </pc:picChg>
        <pc:picChg chg="add mod">
          <ac:chgData name="Helio Mauricio Dos Santos" userId="515cbc45-ca4e-4644-a225-8dd96fe91374" providerId="ADAL" clId="{28FC625C-B0B0-4BDD-B684-920C4FA2A3EB}" dt="2022-07-18T19:54:37.738" v="4214" actId="1076"/>
          <ac:picMkLst>
            <pc:docMk/>
            <pc:sldMk cId="2325106795" sldId="2145707049"/>
            <ac:picMk id="11" creationId="{6E96CA77-326F-D29F-BB86-7C1FDD299844}"/>
          </ac:picMkLst>
        </pc:picChg>
        <pc:picChg chg="del">
          <ac:chgData name="Helio Mauricio Dos Santos" userId="515cbc45-ca4e-4644-a225-8dd96fe91374" providerId="ADAL" clId="{28FC625C-B0B0-4BDD-B684-920C4FA2A3EB}" dt="2022-07-15T20:29:38.207" v="1857" actId="478"/>
          <ac:picMkLst>
            <pc:docMk/>
            <pc:sldMk cId="2325106795" sldId="2145707049"/>
            <ac:picMk id="15" creationId="{FFF11A19-744F-11CB-4507-2232D676B09F}"/>
          </ac:picMkLst>
        </pc:picChg>
      </pc:sldChg>
      <pc:sldChg chg="addSp delSp modSp add mod ord">
        <pc:chgData name="Helio Mauricio Dos Santos" userId="515cbc45-ca4e-4644-a225-8dd96fe91374" providerId="ADAL" clId="{28FC625C-B0B0-4BDD-B684-920C4FA2A3EB}" dt="2022-07-18T19:42:26.387" v="4204" actId="14100"/>
        <pc:sldMkLst>
          <pc:docMk/>
          <pc:sldMk cId="800659913" sldId="2145707050"/>
        </pc:sldMkLst>
        <pc:spChg chg="mod">
          <ac:chgData name="Helio Mauricio Dos Santos" userId="515cbc45-ca4e-4644-a225-8dd96fe91374" providerId="ADAL" clId="{28FC625C-B0B0-4BDD-B684-920C4FA2A3EB}" dt="2022-07-18T16:44:19.471" v="2363" actId="1076"/>
          <ac:spMkLst>
            <pc:docMk/>
            <pc:sldMk cId="800659913" sldId="2145707050"/>
            <ac:spMk id="12" creationId="{49C06DDF-25AB-74BF-50EF-35293C989F8D}"/>
          </ac:spMkLst>
        </pc:spChg>
        <pc:spChg chg="mod">
          <ac:chgData name="Helio Mauricio Dos Santos" userId="515cbc45-ca4e-4644-a225-8dd96fe91374" providerId="ADAL" clId="{28FC625C-B0B0-4BDD-B684-920C4FA2A3EB}" dt="2022-07-18T19:41:59.085" v="4203" actId="123"/>
          <ac:spMkLst>
            <pc:docMk/>
            <pc:sldMk cId="800659913" sldId="2145707050"/>
            <ac:spMk id="13" creationId="{CCA93266-5D53-EC02-A1F3-05CA2A62C2EB}"/>
          </ac:spMkLst>
        </pc:spChg>
        <pc:spChg chg="mod">
          <ac:chgData name="Helio Mauricio Dos Santos" userId="515cbc45-ca4e-4644-a225-8dd96fe91374" providerId="ADAL" clId="{28FC625C-B0B0-4BDD-B684-920C4FA2A3EB}" dt="2022-07-18T16:31:54.096" v="2063" actId="20577"/>
          <ac:spMkLst>
            <pc:docMk/>
            <pc:sldMk cId="800659913" sldId="2145707050"/>
            <ac:spMk id="20" creationId="{02D5E441-81CF-63BB-411C-F097858D9BF8}"/>
          </ac:spMkLst>
        </pc:spChg>
        <pc:picChg chg="del">
          <ac:chgData name="Helio Mauricio Dos Santos" userId="515cbc45-ca4e-4644-a225-8dd96fe91374" providerId="ADAL" clId="{28FC625C-B0B0-4BDD-B684-920C4FA2A3EB}" dt="2022-07-18T16:35:22.655" v="2073" actId="478"/>
          <ac:picMkLst>
            <pc:docMk/>
            <pc:sldMk cId="800659913" sldId="2145707050"/>
            <ac:picMk id="3" creationId="{55002713-30A4-097E-5463-95E7B8847AF4}"/>
          </ac:picMkLst>
        </pc:picChg>
        <pc:picChg chg="add mod">
          <ac:chgData name="Helio Mauricio Dos Santos" userId="515cbc45-ca4e-4644-a225-8dd96fe91374" providerId="ADAL" clId="{28FC625C-B0B0-4BDD-B684-920C4FA2A3EB}" dt="2022-07-18T19:42:26.387" v="4204" actId="14100"/>
          <ac:picMkLst>
            <pc:docMk/>
            <pc:sldMk cId="800659913" sldId="2145707050"/>
            <ac:picMk id="5" creationId="{1112BE32-9A73-DEFA-6F58-A56327333350}"/>
          </ac:picMkLst>
        </pc:picChg>
      </pc:sldChg>
      <pc:sldChg chg="addSp delSp modSp add mod">
        <pc:chgData name="Helio Mauricio Dos Santos" userId="515cbc45-ca4e-4644-a225-8dd96fe91374" providerId="ADAL" clId="{28FC625C-B0B0-4BDD-B684-920C4FA2A3EB}" dt="2022-07-18T18:47:05.836" v="3038"/>
        <pc:sldMkLst>
          <pc:docMk/>
          <pc:sldMk cId="1167415037" sldId="2145707051"/>
        </pc:sldMkLst>
        <pc:spChg chg="mod">
          <ac:chgData name="Helio Mauricio Dos Santos" userId="515cbc45-ca4e-4644-a225-8dd96fe91374" providerId="ADAL" clId="{28FC625C-B0B0-4BDD-B684-920C4FA2A3EB}" dt="2022-07-18T18:40:44.353" v="2959" actId="14100"/>
          <ac:spMkLst>
            <pc:docMk/>
            <pc:sldMk cId="1167415037" sldId="2145707051"/>
            <ac:spMk id="8" creationId="{243FBE4C-745C-456B-9984-1025F3D49ADE}"/>
          </ac:spMkLst>
        </pc:spChg>
        <pc:spChg chg="mod">
          <ac:chgData name="Helio Mauricio Dos Santos" userId="515cbc45-ca4e-4644-a225-8dd96fe91374" providerId="ADAL" clId="{28FC625C-B0B0-4BDD-B684-920C4FA2A3EB}" dt="2022-07-18T18:47:05.836" v="3038"/>
          <ac:spMkLst>
            <pc:docMk/>
            <pc:sldMk cId="1167415037" sldId="2145707051"/>
            <ac:spMk id="12" creationId="{49C06DDF-25AB-74BF-50EF-35293C989F8D}"/>
          </ac:spMkLst>
        </pc:spChg>
        <pc:spChg chg="mod">
          <ac:chgData name="Helio Mauricio Dos Santos" userId="515cbc45-ca4e-4644-a225-8dd96fe91374" providerId="ADAL" clId="{28FC625C-B0B0-4BDD-B684-920C4FA2A3EB}" dt="2022-07-18T18:41:27.874" v="2962" actId="14100"/>
          <ac:spMkLst>
            <pc:docMk/>
            <pc:sldMk cId="1167415037" sldId="2145707051"/>
            <ac:spMk id="13" creationId="{CCA93266-5D53-EC02-A1F3-05CA2A62C2EB}"/>
          </ac:spMkLst>
        </pc:spChg>
        <pc:spChg chg="mod">
          <ac:chgData name="Helio Mauricio Dos Santos" userId="515cbc45-ca4e-4644-a225-8dd96fe91374" providerId="ADAL" clId="{28FC625C-B0B0-4BDD-B684-920C4FA2A3EB}" dt="2022-07-18T18:42:28.851" v="3033" actId="20577"/>
          <ac:spMkLst>
            <pc:docMk/>
            <pc:sldMk cId="1167415037" sldId="2145707051"/>
            <ac:spMk id="20" creationId="{02D5E441-81CF-63BB-411C-F097858D9BF8}"/>
          </ac:spMkLst>
        </pc:spChg>
        <pc:picChg chg="add mod">
          <ac:chgData name="Helio Mauricio Dos Santos" userId="515cbc45-ca4e-4644-a225-8dd96fe91374" providerId="ADAL" clId="{28FC625C-B0B0-4BDD-B684-920C4FA2A3EB}" dt="2022-07-18T18:38:26.081" v="2706" actId="1076"/>
          <ac:picMkLst>
            <pc:docMk/>
            <pc:sldMk cId="1167415037" sldId="2145707051"/>
            <ac:picMk id="3" creationId="{5748451E-69A7-68A2-779B-A70DFE6D4785}"/>
          </ac:picMkLst>
        </pc:picChg>
        <pc:picChg chg="del">
          <ac:chgData name="Helio Mauricio Dos Santos" userId="515cbc45-ca4e-4644-a225-8dd96fe91374" providerId="ADAL" clId="{28FC625C-B0B0-4BDD-B684-920C4FA2A3EB}" dt="2022-07-18T18:34:26.090" v="2677" actId="478"/>
          <ac:picMkLst>
            <pc:docMk/>
            <pc:sldMk cId="1167415037" sldId="2145707051"/>
            <ac:picMk id="5" creationId="{1112BE32-9A73-DEFA-6F58-A56327333350}"/>
          </ac:picMkLst>
        </pc:picChg>
      </pc:sldChg>
      <pc:sldChg chg="addSp delSp modSp add mod">
        <pc:chgData name="Helio Mauricio Dos Santos" userId="515cbc45-ca4e-4644-a225-8dd96fe91374" providerId="ADAL" clId="{28FC625C-B0B0-4BDD-B684-920C4FA2A3EB}" dt="2022-07-18T19:41:06.223" v="4201" actId="20577"/>
        <pc:sldMkLst>
          <pc:docMk/>
          <pc:sldMk cId="1239287883" sldId="2145707052"/>
        </pc:sldMkLst>
        <pc:spChg chg="mod">
          <ac:chgData name="Helio Mauricio Dos Santos" userId="515cbc45-ca4e-4644-a225-8dd96fe91374" providerId="ADAL" clId="{28FC625C-B0B0-4BDD-B684-920C4FA2A3EB}" dt="2022-07-18T18:51:52.862" v="3128"/>
          <ac:spMkLst>
            <pc:docMk/>
            <pc:sldMk cId="1239287883" sldId="2145707052"/>
            <ac:spMk id="12" creationId="{49C06DDF-25AB-74BF-50EF-35293C989F8D}"/>
          </ac:spMkLst>
        </pc:spChg>
        <pc:spChg chg="mod">
          <ac:chgData name="Helio Mauricio Dos Santos" userId="515cbc45-ca4e-4644-a225-8dd96fe91374" providerId="ADAL" clId="{28FC625C-B0B0-4BDD-B684-920C4FA2A3EB}" dt="2022-07-18T19:41:06.223" v="4201" actId="20577"/>
          <ac:spMkLst>
            <pc:docMk/>
            <pc:sldMk cId="1239287883" sldId="2145707052"/>
            <ac:spMk id="13" creationId="{CCA93266-5D53-EC02-A1F3-05CA2A62C2EB}"/>
          </ac:spMkLst>
        </pc:spChg>
        <pc:spChg chg="mod">
          <ac:chgData name="Helio Mauricio Dos Santos" userId="515cbc45-ca4e-4644-a225-8dd96fe91374" providerId="ADAL" clId="{28FC625C-B0B0-4BDD-B684-920C4FA2A3EB}" dt="2022-07-18T18:51:11.242" v="3084" actId="20577"/>
          <ac:spMkLst>
            <pc:docMk/>
            <pc:sldMk cId="1239287883" sldId="2145707052"/>
            <ac:spMk id="20" creationId="{02D5E441-81CF-63BB-411C-F097858D9BF8}"/>
          </ac:spMkLst>
        </pc:spChg>
        <pc:picChg chg="del">
          <ac:chgData name="Helio Mauricio Dos Santos" userId="515cbc45-ca4e-4644-a225-8dd96fe91374" providerId="ADAL" clId="{28FC625C-B0B0-4BDD-B684-920C4FA2A3EB}" dt="2022-07-18T18:46:22.769" v="3035" actId="478"/>
          <ac:picMkLst>
            <pc:docMk/>
            <pc:sldMk cId="1239287883" sldId="2145707052"/>
            <ac:picMk id="3" creationId="{5748451E-69A7-68A2-779B-A70DFE6D4785}"/>
          </ac:picMkLst>
        </pc:picChg>
        <pc:picChg chg="add mod">
          <ac:chgData name="Helio Mauricio Dos Santos" userId="515cbc45-ca4e-4644-a225-8dd96fe91374" providerId="ADAL" clId="{28FC625C-B0B0-4BDD-B684-920C4FA2A3EB}" dt="2022-07-18T19:01:36.041" v="3524" actId="1076"/>
          <ac:picMkLst>
            <pc:docMk/>
            <pc:sldMk cId="1239287883" sldId="2145707052"/>
            <ac:picMk id="5" creationId="{D35DD8AC-F996-3E36-FFA3-486901D84DBA}"/>
          </ac:picMkLst>
        </pc:picChg>
      </pc:sldChg>
      <pc:sldChg chg="addSp delSp modSp add mod">
        <pc:chgData name="Helio Mauricio Dos Santos" userId="515cbc45-ca4e-4644-a225-8dd96fe91374" providerId="ADAL" clId="{28FC625C-B0B0-4BDD-B684-920C4FA2A3EB}" dt="2022-07-18T19:21:36.586" v="4067" actId="20577"/>
        <pc:sldMkLst>
          <pc:docMk/>
          <pc:sldMk cId="3991427440" sldId="2145707053"/>
        </pc:sldMkLst>
        <pc:spChg chg="mod">
          <ac:chgData name="Helio Mauricio Dos Santos" userId="515cbc45-ca4e-4644-a225-8dd96fe91374" providerId="ADAL" clId="{28FC625C-B0B0-4BDD-B684-920C4FA2A3EB}" dt="2022-07-18T19:07:48.532" v="3626" actId="20577"/>
          <ac:spMkLst>
            <pc:docMk/>
            <pc:sldMk cId="3991427440" sldId="2145707053"/>
            <ac:spMk id="12" creationId="{49C06DDF-25AB-74BF-50EF-35293C989F8D}"/>
          </ac:spMkLst>
        </pc:spChg>
        <pc:spChg chg="mod">
          <ac:chgData name="Helio Mauricio Dos Santos" userId="515cbc45-ca4e-4644-a225-8dd96fe91374" providerId="ADAL" clId="{28FC625C-B0B0-4BDD-B684-920C4FA2A3EB}" dt="2022-07-18T19:21:36.586" v="4067" actId="20577"/>
          <ac:spMkLst>
            <pc:docMk/>
            <pc:sldMk cId="3991427440" sldId="2145707053"/>
            <ac:spMk id="13" creationId="{CCA93266-5D53-EC02-A1F3-05CA2A62C2EB}"/>
          </ac:spMkLst>
        </pc:spChg>
        <pc:spChg chg="mod">
          <ac:chgData name="Helio Mauricio Dos Santos" userId="515cbc45-ca4e-4644-a225-8dd96fe91374" providerId="ADAL" clId="{28FC625C-B0B0-4BDD-B684-920C4FA2A3EB}" dt="2022-07-18T19:05:18.611" v="3616" actId="20577"/>
          <ac:spMkLst>
            <pc:docMk/>
            <pc:sldMk cId="3991427440" sldId="2145707053"/>
            <ac:spMk id="20" creationId="{02D5E441-81CF-63BB-411C-F097858D9BF8}"/>
          </ac:spMkLst>
        </pc:spChg>
        <pc:picChg chg="add mod">
          <ac:chgData name="Helio Mauricio Dos Santos" userId="515cbc45-ca4e-4644-a225-8dd96fe91374" providerId="ADAL" clId="{28FC625C-B0B0-4BDD-B684-920C4FA2A3EB}" dt="2022-07-18T19:17:12.595" v="3890" actId="1076"/>
          <ac:picMkLst>
            <pc:docMk/>
            <pc:sldMk cId="3991427440" sldId="2145707053"/>
            <ac:picMk id="3" creationId="{F7EFCA74-FDA8-5378-3CED-1C5A40E125BD}"/>
          </ac:picMkLst>
        </pc:picChg>
        <pc:picChg chg="del">
          <ac:chgData name="Helio Mauricio Dos Santos" userId="515cbc45-ca4e-4644-a225-8dd96fe91374" providerId="ADAL" clId="{28FC625C-B0B0-4BDD-B684-920C4FA2A3EB}" dt="2022-07-18T19:12:23.449" v="3627" actId="478"/>
          <ac:picMkLst>
            <pc:docMk/>
            <pc:sldMk cId="3991427440" sldId="2145707053"/>
            <ac:picMk id="5" creationId="{D35DD8AC-F996-3E36-FFA3-486901D84DBA}"/>
          </ac:picMkLst>
        </pc:picChg>
      </pc:sldChg>
    </pc:docChg>
  </pc:docChgLst>
  <pc:docChgLst>
    <pc:chgData name="Helio Mauricio Dos Santos" userId="515cbc45-ca4e-4644-a225-8dd96fe91374" providerId="ADAL" clId="{9961311B-5B4A-4A6F-904B-EB6A75B8B039}"/>
    <pc:docChg chg="addSld modSld">
      <pc:chgData name="Helio Mauricio Dos Santos" userId="515cbc45-ca4e-4644-a225-8dd96fe91374" providerId="ADAL" clId="{9961311B-5B4A-4A6F-904B-EB6A75B8B039}" dt="2022-07-21T11:24:51.441" v="0"/>
      <pc:docMkLst>
        <pc:docMk/>
      </pc:docMkLst>
      <pc:sldChg chg="add">
        <pc:chgData name="Helio Mauricio Dos Santos" userId="515cbc45-ca4e-4644-a225-8dd96fe91374" providerId="ADAL" clId="{9961311B-5B4A-4A6F-904B-EB6A75B8B039}" dt="2022-07-21T11:24:51.441" v="0"/>
        <pc:sldMkLst>
          <pc:docMk/>
          <pc:sldMk cId="1378019740" sldId="2145707036"/>
        </pc:sldMkLst>
      </pc:sldChg>
    </pc:docChg>
  </pc:docChgLst>
  <pc:docChgLst>
    <pc:chgData name="Rodrigo Dos Santos Carricondo" userId="b727cfce-6735-4e85-a8db-3be30c2747aa" providerId="ADAL" clId="{E76C37FF-36BC-40A6-B31E-A5285C92F30C}"/>
    <pc:docChg chg="undo custSel addSld delSld modSld sldOrd">
      <pc:chgData name="Rodrigo Dos Santos Carricondo" userId="b727cfce-6735-4e85-a8db-3be30c2747aa" providerId="ADAL" clId="{E76C37FF-36BC-40A6-B31E-A5285C92F30C}" dt="2022-06-21T12:23:01.005" v="1196" actId="6549"/>
      <pc:docMkLst>
        <pc:docMk/>
      </pc:docMkLst>
      <pc:sldChg chg="addSp delSp modSp mod">
        <pc:chgData name="Rodrigo Dos Santos Carricondo" userId="b727cfce-6735-4e85-a8db-3be30c2747aa" providerId="ADAL" clId="{E76C37FF-36BC-40A6-B31E-A5285C92F30C}" dt="2022-06-20T21:13:57.603" v="942" actId="1036"/>
        <pc:sldMkLst>
          <pc:docMk/>
          <pc:sldMk cId="2899751002" sldId="258"/>
        </pc:sldMkLst>
        <pc:spChg chg="add del mod">
          <ac:chgData name="Rodrigo Dos Santos Carricondo" userId="b727cfce-6735-4e85-a8db-3be30c2747aa" providerId="ADAL" clId="{E76C37FF-36BC-40A6-B31E-A5285C92F30C}" dt="2022-06-20T21:12:33.395" v="894" actId="478"/>
          <ac:spMkLst>
            <pc:docMk/>
            <pc:sldMk cId="2899751002" sldId="258"/>
            <ac:spMk id="3" creationId="{99457BF3-630C-491B-9ACB-FF8EE7C804AA}"/>
          </ac:spMkLst>
        </pc:spChg>
        <pc:spChg chg="del mod">
          <ac:chgData name="Rodrigo Dos Santos Carricondo" userId="b727cfce-6735-4e85-a8db-3be30c2747aa" providerId="ADAL" clId="{E76C37FF-36BC-40A6-B31E-A5285C92F30C}" dt="2022-06-20T21:09:36.235" v="864" actId="478"/>
          <ac:spMkLst>
            <pc:docMk/>
            <pc:sldMk cId="2899751002" sldId="258"/>
            <ac:spMk id="10" creationId="{5690534E-E6D1-4FEE-9416-2E9FCCFE138F}"/>
          </ac:spMkLst>
        </pc:spChg>
        <pc:spChg chg="add mod">
          <ac:chgData name="Rodrigo Dos Santos Carricondo" userId="b727cfce-6735-4e85-a8db-3be30c2747aa" providerId="ADAL" clId="{E76C37FF-36BC-40A6-B31E-A5285C92F30C}" dt="2022-06-20T21:13:57.603" v="942" actId="1036"/>
          <ac:spMkLst>
            <pc:docMk/>
            <pc:sldMk cId="2899751002" sldId="258"/>
            <ac:spMk id="12" creationId="{0E3CCA0C-8F46-4655-81A1-CD7C0707064C}"/>
          </ac:spMkLst>
        </pc:spChg>
        <pc:spChg chg="add mod">
          <ac:chgData name="Rodrigo Dos Santos Carricondo" userId="b727cfce-6735-4e85-a8db-3be30c2747aa" providerId="ADAL" clId="{E76C37FF-36BC-40A6-B31E-A5285C92F30C}" dt="2022-06-20T21:13:50.983" v="928" actId="1076"/>
          <ac:spMkLst>
            <pc:docMk/>
            <pc:sldMk cId="2899751002" sldId="258"/>
            <ac:spMk id="13" creationId="{CD4121D7-D8FF-4496-8678-129833CE819F}"/>
          </ac:spMkLst>
        </pc:spChg>
        <pc:spChg chg="add mod">
          <ac:chgData name="Rodrigo Dos Santos Carricondo" userId="b727cfce-6735-4e85-a8db-3be30c2747aa" providerId="ADAL" clId="{E76C37FF-36BC-40A6-B31E-A5285C92F30C}" dt="2022-06-20T21:12:52.957" v="900" actId="1076"/>
          <ac:spMkLst>
            <pc:docMk/>
            <pc:sldMk cId="2899751002" sldId="258"/>
            <ac:spMk id="17" creationId="{0FF06FAA-9BAD-4AEE-BD48-E5EB8919D1CB}"/>
          </ac:spMkLst>
        </pc:spChg>
        <pc:spChg chg="add mod">
          <ac:chgData name="Rodrigo Dos Santos Carricondo" userId="b727cfce-6735-4e85-a8db-3be30c2747aa" providerId="ADAL" clId="{E76C37FF-36BC-40A6-B31E-A5285C92F30C}" dt="2022-06-20T21:13:15.232" v="910" actId="14100"/>
          <ac:spMkLst>
            <pc:docMk/>
            <pc:sldMk cId="2899751002" sldId="258"/>
            <ac:spMk id="18" creationId="{6F08F8DB-F879-49B8-940C-2F9B8F366F67}"/>
          </ac:spMkLst>
        </pc:spChg>
        <pc:spChg chg="mod">
          <ac:chgData name="Rodrigo Dos Santos Carricondo" userId="b727cfce-6735-4e85-a8db-3be30c2747aa" providerId="ADAL" clId="{E76C37FF-36BC-40A6-B31E-A5285C92F30C}" dt="2022-06-20T21:10:05.346" v="877" actId="1076"/>
          <ac:spMkLst>
            <pc:docMk/>
            <pc:sldMk cId="2899751002" sldId="258"/>
            <ac:spMk id="21" creationId="{B4DB36FC-3E79-4D50-B8BA-8C7D3F437029}"/>
          </ac:spMkLst>
        </pc:spChg>
        <pc:picChg chg="del">
          <ac:chgData name="Rodrigo Dos Santos Carricondo" userId="b727cfce-6735-4e85-a8db-3be30c2747aa" providerId="ADAL" clId="{E76C37FF-36BC-40A6-B31E-A5285C92F30C}" dt="2022-06-20T21:06:48.251" v="728" actId="478"/>
          <ac:picMkLst>
            <pc:docMk/>
            <pc:sldMk cId="2899751002" sldId="258"/>
            <ac:picMk id="5" creationId="{5B633F50-CF5E-4B2D-B5C0-E564881711EE}"/>
          </ac:picMkLst>
        </pc:picChg>
        <pc:picChg chg="del mod">
          <ac:chgData name="Rodrigo Dos Santos Carricondo" userId="b727cfce-6735-4e85-a8db-3be30c2747aa" providerId="ADAL" clId="{E76C37FF-36BC-40A6-B31E-A5285C92F30C}" dt="2022-06-20T21:06:45.907" v="727" actId="478"/>
          <ac:picMkLst>
            <pc:docMk/>
            <pc:sldMk cId="2899751002" sldId="258"/>
            <ac:picMk id="8" creationId="{539F3638-EAF0-44C8-9CAC-23CA228BB64D}"/>
          </ac:picMkLst>
        </pc:picChg>
        <pc:picChg chg="add del mod">
          <ac:chgData name="Rodrigo Dos Santos Carricondo" userId="b727cfce-6735-4e85-a8db-3be30c2747aa" providerId="ADAL" clId="{E76C37FF-36BC-40A6-B31E-A5285C92F30C}" dt="2022-06-20T21:13:57.603" v="942" actId="1036"/>
          <ac:picMkLst>
            <pc:docMk/>
            <pc:sldMk cId="2899751002" sldId="258"/>
            <ac:picMk id="9" creationId="{3250C615-445D-40FA-9A93-86EA53382DBE}"/>
          </ac:picMkLst>
        </pc:picChg>
        <pc:picChg chg="del mod">
          <ac:chgData name="Rodrigo Dos Santos Carricondo" userId="b727cfce-6735-4e85-a8db-3be30c2747aa" providerId="ADAL" clId="{E76C37FF-36BC-40A6-B31E-A5285C92F30C}" dt="2022-06-20T21:06:38.275" v="725" actId="478"/>
          <ac:picMkLst>
            <pc:docMk/>
            <pc:sldMk cId="2899751002" sldId="258"/>
            <ac:picMk id="11" creationId="{0736B6CE-DA60-4D74-94EF-284E9BB82A2E}"/>
          </ac:picMkLst>
        </pc:picChg>
        <pc:picChg chg="add del mod ord">
          <ac:chgData name="Rodrigo Dos Santos Carricondo" userId="b727cfce-6735-4e85-a8db-3be30c2747aa" providerId="ADAL" clId="{E76C37FF-36BC-40A6-B31E-A5285C92F30C}" dt="2022-06-20T21:13:07.298" v="906" actId="478"/>
          <ac:picMkLst>
            <pc:docMk/>
            <pc:sldMk cId="2899751002" sldId="258"/>
            <ac:picMk id="14" creationId="{9C60B64A-50C1-4C72-A6FA-8846EA40505B}"/>
          </ac:picMkLst>
        </pc:picChg>
        <pc:picChg chg="del mod">
          <ac:chgData name="Rodrigo Dos Santos Carricondo" userId="b727cfce-6735-4e85-a8db-3be30c2747aa" providerId="ADAL" clId="{E76C37FF-36BC-40A6-B31E-A5285C92F30C}" dt="2022-06-20T21:09:52.675" v="875" actId="478"/>
          <ac:picMkLst>
            <pc:docMk/>
            <pc:sldMk cId="2899751002" sldId="258"/>
            <ac:picMk id="15" creationId="{DC844ADF-498F-41BE-B268-DC6CACFAA041}"/>
          </ac:picMkLst>
        </pc:picChg>
        <pc:picChg chg="add del mod">
          <ac:chgData name="Rodrigo Dos Santos Carricondo" userId="b727cfce-6735-4e85-a8db-3be30c2747aa" providerId="ADAL" clId="{E76C37FF-36BC-40A6-B31E-A5285C92F30C}" dt="2022-06-20T21:12:12.123" v="891" actId="478"/>
          <ac:picMkLst>
            <pc:docMk/>
            <pc:sldMk cId="2899751002" sldId="258"/>
            <ac:picMk id="16" creationId="{0029A4D6-36C7-4CD3-B57B-D968E65C3A1E}"/>
          </ac:picMkLst>
        </pc:picChg>
      </pc:sldChg>
      <pc:sldChg chg="del">
        <pc:chgData name="Rodrigo Dos Santos Carricondo" userId="b727cfce-6735-4e85-a8db-3be30c2747aa" providerId="ADAL" clId="{E76C37FF-36BC-40A6-B31E-A5285C92F30C}" dt="2022-06-20T19:16:36.488" v="313" actId="47"/>
        <pc:sldMkLst>
          <pc:docMk/>
          <pc:sldMk cId="604667771" sldId="264"/>
        </pc:sldMkLst>
      </pc:sldChg>
      <pc:sldChg chg="delSp del mod">
        <pc:chgData name="Rodrigo Dos Santos Carricondo" userId="b727cfce-6735-4e85-a8db-3be30c2747aa" providerId="ADAL" clId="{E76C37FF-36BC-40A6-B31E-A5285C92F30C}" dt="2022-06-20T20:52:53.659" v="461" actId="47"/>
        <pc:sldMkLst>
          <pc:docMk/>
          <pc:sldMk cId="4009022993" sldId="456"/>
        </pc:sldMkLst>
        <pc:spChg chg="del">
          <ac:chgData name="Rodrigo Dos Santos Carricondo" userId="b727cfce-6735-4e85-a8db-3be30c2747aa" providerId="ADAL" clId="{E76C37FF-36BC-40A6-B31E-A5285C92F30C}" dt="2022-06-20T19:21:56.448" v="377" actId="478"/>
          <ac:spMkLst>
            <pc:docMk/>
            <pc:sldMk cId="4009022993" sldId="456"/>
            <ac:spMk id="13" creationId="{9734A3A5-DF13-427F-9921-409B51B2939A}"/>
          </ac:spMkLst>
        </pc:spChg>
      </pc:sldChg>
      <pc:sldChg chg="del">
        <pc:chgData name="Rodrigo Dos Santos Carricondo" userId="b727cfce-6735-4e85-a8db-3be30c2747aa" providerId="ADAL" clId="{E76C37FF-36BC-40A6-B31E-A5285C92F30C}" dt="2022-06-20T19:16:36.488" v="313" actId="47"/>
        <pc:sldMkLst>
          <pc:docMk/>
          <pc:sldMk cId="2337812453" sldId="509"/>
        </pc:sldMkLst>
      </pc:sldChg>
      <pc:sldChg chg="addSp delSp modSp del mod">
        <pc:chgData name="Rodrigo Dos Santos Carricondo" userId="b727cfce-6735-4e85-a8db-3be30c2747aa" providerId="ADAL" clId="{E76C37FF-36BC-40A6-B31E-A5285C92F30C}" dt="2022-06-20T21:03:15.429" v="691" actId="47"/>
        <pc:sldMkLst>
          <pc:docMk/>
          <pc:sldMk cId="1759628679" sldId="511"/>
        </pc:sldMkLst>
        <pc:spChg chg="add del mod">
          <ac:chgData name="Rodrigo Dos Santos Carricondo" userId="b727cfce-6735-4e85-a8db-3be30c2747aa" providerId="ADAL" clId="{E76C37FF-36BC-40A6-B31E-A5285C92F30C}" dt="2022-06-20T20:53:29.615" v="467" actId="21"/>
          <ac:spMkLst>
            <pc:docMk/>
            <pc:sldMk cId="1759628679" sldId="511"/>
            <ac:spMk id="14" creationId="{D5899569-E30C-47B3-B816-3D6FCB45281A}"/>
          </ac:spMkLst>
        </pc:spChg>
        <pc:spChg chg="add mod">
          <ac:chgData name="Rodrigo Dos Santos Carricondo" userId="b727cfce-6735-4e85-a8db-3be30c2747aa" providerId="ADAL" clId="{E76C37FF-36BC-40A6-B31E-A5285C92F30C}" dt="2022-06-20T20:54:38.877" v="486" actId="1076"/>
          <ac:spMkLst>
            <pc:docMk/>
            <pc:sldMk cId="1759628679" sldId="511"/>
            <ac:spMk id="19" creationId="{AC3BD9C1-32DC-44C2-995B-B1351C9A8C84}"/>
          </ac:spMkLst>
        </pc:spChg>
        <pc:picChg chg="add del mod">
          <ac:chgData name="Rodrigo Dos Santos Carricondo" userId="b727cfce-6735-4e85-a8db-3be30c2747aa" providerId="ADAL" clId="{E76C37FF-36BC-40A6-B31E-A5285C92F30C}" dt="2022-06-20T20:53:29.615" v="467" actId="21"/>
          <ac:picMkLst>
            <pc:docMk/>
            <pc:sldMk cId="1759628679" sldId="511"/>
            <ac:picMk id="13" creationId="{56784743-2033-435C-824B-4CFCF9EF7EBF}"/>
          </ac:picMkLst>
        </pc:picChg>
        <pc:picChg chg="add del mod">
          <ac:chgData name="Rodrigo Dos Santos Carricondo" userId="b727cfce-6735-4e85-a8db-3be30c2747aa" providerId="ADAL" clId="{E76C37FF-36BC-40A6-B31E-A5285C92F30C}" dt="2022-06-20T20:53:29.615" v="467" actId="21"/>
          <ac:picMkLst>
            <pc:docMk/>
            <pc:sldMk cId="1759628679" sldId="511"/>
            <ac:picMk id="16" creationId="{0AAEE39C-0B39-4AB6-BD12-D623101F1F0C}"/>
          </ac:picMkLst>
        </pc:picChg>
        <pc:picChg chg="add del mod">
          <ac:chgData name="Rodrigo Dos Santos Carricondo" userId="b727cfce-6735-4e85-a8db-3be30c2747aa" providerId="ADAL" clId="{E76C37FF-36BC-40A6-B31E-A5285C92F30C}" dt="2022-06-20T20:53:29.615" v="467" actId="21"/>
          <ac:picMkLst>
            <pc:docMk/>
            <pc:sldMk cId="1759628679" sldId="511"/>
            <ac:picMk id="17" creationId="{E405E004-8838-48A2-B779-3FAA467E5344}"/>
          </ac:picMkLst>
        </pc:picChg>
        <pc:picChg chg="add mod">
          <ac:chgData name="Rodrigo Dos Santos Carricondo" userId="b727cfce-6735-4e85-a8db-3be30c2747aa" providerId="ADAL" clId="{E76C37FF-36BC-40A6-B31E-A5285C92F30C}" dt="2022-06-20T20:54:38.877" v="486" actId="1076"/>
          <ac:picMkLst>
            <pc:docMk/>
            <pc:sldMk cId="1759628679" sldId="511"/>
            <ac:picMk id="18" creationId="{3438A2E0-E514-478A-A1E6-B5CC211ADD3E}"/>
          </ac:picMkLst>
        </pc:picChg>
        <pc:picChg chg="add mod">
          <ac:chgData name="Rodrigo Dos Santos Carricondo" userId="b727cfce-6735-4e85-a8db-3be30c2747aa" providerId="ADAL" clId="{E76C37FF-36BC-40A6-B31E-A5285C92F30C}" dt="2022-06-20T20:54:38.877" v="486" actId="1076"/>
          <ac:picMkLst>
            <pc:docMk/>
            <pc:sldMk cId="1759628679" sldId="511"/>
            <ac:picMk id="20" creationId="{96D2FD82-1C46-464E-AB6E-28B71758F784}"/>
          </ac:picMkLst>
        </pc:picChg>
        <pc:picChg chg="add mod">
          <ac:chgData name="Rodrigo Dos Santos Carricondo" userId="b727cfce-6735-4e85-a8db-3be30c2747aa" providerId="ADAL" clId="{E76C37FF-36BC-40A6-B31E-A5285C92F30C}" dt="2022-06-20T20:54:38.877" v="486" actId="1076"/>
          <ac:picMkLst>
            <pc:docMk/>
            <pc:sldMk cId="1759628679" sldId="511"/>
            <ac:picMk id="21" creationId="{6ED3B9EF-C6BA-4459-AE8B-1B7EC01CE64C}"/>
          </ac:picMkLst>
        </pc:picChg>
      </pc:sldChg>
      <pc:sldChg chg="del">
        <pc:chgData name="Rodrigo Dos Santos Carricondo" userId="b727cfce-6735-4e85-a8db-3be30c2747aa" providerId="ADAL" clId="{E76C37FF-36BC-40A6-B31E-A5285C92F30C}" dt="2022-06-20T21:01:55.002" v="681" actId="47"/>
        <pc:sldMkLst>
          <pc:docMk/>
          <pc:sldMk cId="2671015215" sldId="2145706999"/>
        </pc:sldMkLst>
      </pc:sldChg>
      <pc:sldChg chg="del">
        <pc:chgData name="Rodrigo Dos Santos Carricondo" userId="b727cfce-6735-4e85-a8db-3be30c2747aa" providerId="ADAL" clId="{E76C37FF-36BC-40A6-B31E-A5285C92F30C}" dt="2022-06-20T21:01:56.042" v="682" actId="47"/>
        <pc:sldMkLst>
          <pc:docMk/>
          <pc:sldMk cId="505916446" sldId="2145707000"/>
        </pc:sldMkLst>
      </pc:sldChg>
      <pc:sldChg chg="del">
        <pc:chgData name="Rodrigo Dos Santos Carricondo" userId="b727cfce-6735-4e85-a8db-3be30c2747aa" providerId="ADAL" clId="{E76C37FF-36BC-40A6-B31E-A5285C92F30C}" dt="2022-06-20T21:02:16.042" v="684" actId="47"/>
        <pc:sldMkLst>
          <pc:docMk/>
          <pc:sldMk cId="2197622283" sldId="2145707006"/>
        </pc:sldMkLst>
      </pc:sldChg>
      <pc:sldChg chg="del">
        <pc:chgData name="Rodrigo Dos Santos Carricondo" userId="b727cfce-6735-4e85-a8db-3be30c2747aa" providerId="ADAL" clId="{E76C37FF-36BC-40A6-B31E-A5285C92F30C}" dt="2022-06-20T21:02:59.906" v="689" actId="47"/>
        <pc:sldMkLst>
          <pc:docMk/>
          <pc:sldMk cId="27510280" sldId="2145707007"/>
        </pc:sldMkLst>
      </pc:sldChg>
      <pc:sldChg chg="del">
        <pc:chgData name="Rodrigo Dos Santos Carricondo" userId="b727cfce-6735-4e85-a8db-3be30c2747aa" providerId="ADAL" clId="{E76C37FF-36BC-40A6-B31E-A5285C92F30C}" dt="2022-06-20T21:03:01.426" v="690" actId="47"/>
        <pc:sldMkLst>
          <pc:docMk/>
          <pc:sldMk cId="3200978380" sldId="2145707014"/>
        </pc:sldMkLst>
      </pc:sldChg>
      <pc:sldChg chg="delSp modSp mod">
        <pc:chgData name="Rodrigo Dos Santos Carricondo" userId="b727cfce-6735-4e85-a8db-3be30c2747aa" providerId="ADAL" clId="{E76C37FF-36BC-40A6-B31E-A5285C92F30C}" dt="2022-06-20T21:23:04.735" v="1049" actId="1076"/>
        <pc:sldMkLst>
          <pc:docMk/>
          <pc:sldMk cId="3306217355" sldId="2145707017"/>
        </pc:sldMkLst>
        <pc:spChg chg="del">
          <ac:chgData name="Rodrigo Dos Santos Carricondo" userId="b727cfce-6735-4e85-a8db-3be30c2747aa" providerId="ADAL" clId="{E76C37FF-36BC-40A6-B31E-A5285C92F30C}" dt="2022-06-20T19:12:43.744" v="312" actId="478"/>
          <ac:spMkLst>
            <pc:docMk/>
            <pc:sldMk cId="3306217355" sldId="2145707017"/>
            <ac:spMk id="2" creationId="{2111ED87-7780-48AE-B56E-EEE585460C6D}"/>
          </ac:spMkLst>
        </pc:spChg>
        <pc:spChg chg="mod">
          <ac:chgData name="Rodrigo Dos Santos Carricondo" userId="b727cfce-6735-4e85-a8db-3be30c2747aa" providerId="ADAL" clId="{E76C37FF-36BC-40A6-B31E-A5285C92F30C}" dt="2022-06-20T19:05:07.396" v="186" actId="1076"/>
          <ac:spMkLst>
            <pc:docMk/>
            <pc:sldMk cId="3306217355" sldId="2145707017"/>
            <ac:spMk id="8" creationId="{243FBE4C-745C-456B-9984-1025F3D49ADE}"/>
          </ac:spMkLst>
        </pc:spChg>
        <pc:spChg chg="mod">
          <ac:chgData name="Rodrigo Dos Santos Carricondo" userId="b727cfce-6735-4e85-a8db-3be30c2747aa" providerId="ADAL" clId="{E76C37FF-36BC-40A6-B31E-A5285C92F30C}" dt="2022-06-20T21:23:04.735" v="1049" actId="1076"/>
          <ac:spMkLst>
            <pc:docMk/>
            <pc:sldMk cId="3306217355" sldId="2145707017"/>
            <ac:spMk id="9" creationId="{1CE40513-A08B-4C76-B56D-BCF08302CDC3}"/>
          </ac:spMkLst>
        </pc:spChg>
      </pc:sldChg>
      <pc:sldChg chg="addSp delSp modSp mod">
        <pc:chgData name="Rodrigo Dos Santos Carricondo" userId="b727cfce-6735-4e85-a8db-3be30c2747aa" providerId="ADAL" clId="{E76C37FF-36BC-40A6-B31E-A5285C92F30C}" dt="2022-06-20T21:24:13.119" v="1083" actId="207"/>
        <pc:sldMkLst>
          <pc:docMk/>
          <pc:sldMk cId="2478931523" sldId="2145707020"/>
        </pc:sldMkLst>
        <pc:spChg chg="add mod">
          <ac:chgData name="Rodrigo Dos Santos Carricondo" userId="b727cfce-6735-4e85-a8db-3be30c2747aa" providerId="ADAL" clId="{E76C37FF-36BC-40A6-B31E-A5285C92F30C}" dt="2022-06-20T19:09:51.375" v="309" actId="2085"/>
          <ac:spMkLst>
            <pc:docMk/>
            <pc:sldMk cId="2478931523" sldId="2145707020"/>
            <ac:spMk id="7" creationId="{14136B86-314F-4DBF-A09D-A867B6ECE667}"/>
          </ac:spMkLst>
        </pc:spChg>
        <pc:spChg chg="mod">
          <ac:chgData name="Rodrigo Dos Santos Carricondo" userId="b727cfce-6735-4e85-a8db-3be30c2747aa" providerId="ADAL" clId="{E76C37FF-36BC-40A6-B31E-A5285C92F30C}" dt="2022-06-20T21:03:34.597" v="692" actId="113"/>
          <ac:spMkLst>
            <pc:docMk/>
            <pc:sldMk cId="2478931523" sldId="2145707020"/>
            <ac:spMk id="8" creationId="{243FBE4C-745C-456B-9984-1025F3D49ADE}"/>
          </ac:spMkLst>
        </pc:spChg>
        <pc:spChg chg="mod">
          <ac:chgData name="Rodrigo Dos Santos Carricondo" userId="b727cfce-6735-4e85-a8db-3be30c2747aa" providerId="ADAL" clId="{E76C37FF-36BC-40A6-B31E-A5285C92F30C}" dt="2022-06-20T21:24:13.119" v="1083" actId="207"/>
          <ac:spMkLst>
            <pc:docMk/>
            <pc:sldMk cId="2478931523" sldId="2145707020"/>
            <ac:spMk id="9" creationId="{1CE40513-A08B-4C76-B56D-BCF08302CDC3}"/>
          </ac:spMkLst>
        </pc:spChg>
        <pc:spChg chg="del">
          <ac:chgData name="Rodrigo Dos Santos Carricondo" userId="b727cfce-6735-4e85-a8db-3be30c2747aa" providerId="ADAL" clId="{E76C37FF-36BC-40A6-B31E-A5285C92F30C}" dt="2022-06-20T19:10:19.468" v="310" actId="478"/>
          <ac:spMkLst>
            <pc:docMk/>
            <pc:sldMk cId="2478931523" sldId="2145707020"/>
            <ac:spMk id="15" creationId="{16C7DF23-AAB3-48ED-8EFD-72F10A330691}"/>
          </ac:spMkLst>
        </pc:spChg>
        <pc:picChg chg="add mod modCrop">
          <ac:chgData name="Rodrigo Dos Santos Carricondo" userId="b727cfce-6735-4e85-a8db-3be30c2747aa" providerId="ADAL" clId="{E76C37FF-36BC-40A6-B31E-A5285C92F30C}" dt="2022-06-20T19:09:29.657" v="306" actId="732"/>
          <ac:picMkLst>
            <pc:docMk/>
            <pc:sldMk cId="2478931523" sldId="2145707020"/>
            <ac:picMk id="3" creationId="{44517976-6750-478F-8211-54415C89B22D}"/>
          </ac:picMkLst>
        </pc:picChg>
      </pc:sldChg>
      <pc:sldChg chg="del">
        <pc:chgData name="Rodrigo Dos Santos Carricondo" userId="b727cfce-6735-4e85-a8db-3be30c2747aa" providerId="ADAL" clId="{E76C37FF-36BC-40A6-B31E-A5285C92F30C}" dt="2022-06-20T19:41:31.395" v="379" actId="47"/>
        <pc:sldMkLst>
          <pc:docMk/>
          <pc:sldMk cId="3217751239" sldId="2145707025"/>
        </pc:sldMkLst>
      </pc:sldChg>
      <pc:sldChg chg="del">
        <pc:chgData name="Rodrigo Dos Santos Carricondo" userId="b727cfce-6735-4e85-a8db-3be30c2747aa" providerId="ADAL" clId="{E76C37FF-36BC-40A6-B31E-A5285C92F30C}" dt="2022-06-20T19:20:03.818" v="375" actId="47"/>
        <pc:sldMkLst>
          <pc:docMk/>
          <pc:sldMk cId="15407987" sldId="2145707026"/>
        </pc:sldMkLst>
      </pc:sldChg>
      <pc:sldChg chg="del">
        <pc:chgData name="Rodrigo Dos Santos Carricondo" userId="b727cfce-6735-4e85-a8db-3be30c2747aa" providerId="ADAL" clId="{E76C37FF-36BC-40A6-B31E-A5285C92F30C}" dt="2022-06-20T19:16:41.437" v="314" actId="47"/>
        <pc:sldMkLst>
          <pc:docMk/>
          <pc:sldMk cId="454248575" sldId="2145707027"/>
        </pc:sldMkLst>
      </pc:sldChg>
      <pc:sldChg chg="modSp mod ord">
        <pc:chgData name="Rodrigo Dos Santos Carricondo" userId="b727cfce-6735-4e85-a8db-3be30c2747aa" providerId="ADAL" clId="{E76C37FF-36BC-40A6-B31E-A5285C92F30C}" dt="2022-06-21T12:23:01.005" v="1196" actId="6549"/>
        <pc:sldMkLst>
          <pc:docMk/>
          <pc:sldMk cId="3109024446" sldId="2145707028"/>
        </pc:sldMkLst>
        <pc:spChg chg="mod">
          <ac:chgData name="Rodrigo Dos Santos Carricondo" userId="b727cfce-6735-4e85-a8db-3be30c2747aa" providerId="ADAL" clId="{E76C37FF-36BC-40A6-B31E-A5285C92F30C}" dt="2022-06-21T12:23:01.005" v="1196" actId="6549"/>
          <ac:spMkLst>
            <pc:docMk/>
            <pc:sldMk cId="3109024446" sldId="2145707028"/>
            <ac:spMk id="15" creationId="{299FECBE-A97D-48D3-9310-626E52C21F7C}"/>
          </ac:spMkLst>
        </pc:spChg>
        <pc:picChg chg="mod">
          <ac:chgData name="Rodrigo Dos Santos Carricondo" userId="b727cfce-6735-4e85-a8db-3be30c2747aa" providerId="ADAL" clId="{E76C37FF-36BC-40A6-B31E-A5285C92F30C}" dt="2022-06-20T21:15:43.346" v="972" actId="1038"/>
          <ac:picMkLst>
            <pc:docMk/>
            <pc:sldMk cId="3109024446" sldId="2145707028"/>
            <ac:picMk id="3" creationId="{CB38FE64-C229-4EB2-A7A3-7A9896094EFB}"/>
          </ac:picMkLst>
        </pc:picChg>
        <pc:picChg chg="mod">
          <ac:chgData name="Rodrigo Dos Santos Carricondo" userId="b727cfce-6735-4e85-a8db-3be30c2747aa" providerId="ADAL" clId="{E76C37FF-36BC-40A6-B31E-A5285C92F30C}" dt="2022-06-20T21:15:43.346" v="972" actId="1038"/>
          <ac:picMkLst>
            <pc:docMk/>
            <pc:sldMk cId="3109024446" sldId="2145707028"/>
            <ac:picMk id="5" creationId="{BFC42C21-4CF5-48A0-9E19-2046CAAF3906}"/>
          </ac:picMkLst>
        </pc:picChg>
        <pc:picChg chg="mod">
          <ac:chgData name="Rodrigo Dos Santos Carricondo" userId="b727cfce-6735-4e85-a8db-3be30c2747aa" providerId="ADAL" clId="{E76C37FF-36BC-40A6-B31E-A5285C92F30C}" dt="2022-06-20T21:15:33.181" v="947" actId="14100"/>
          <ac:picMkLst>
            <pc:docMk/>
            <pc:sldMk cId="3109024446" sldId="2145707028"/>
            <ac:picMk id="9" creationId="{EBD2BF75-3F84-4EFD-982F-8CDB3470FF58}"/>
          </ac:picMkLst>
        </pc:picChg>
        <pc:picChg chg="mod">
          <ac:chgData name="Rodrigo Dos Santos Carricondo" userId="b727cfce-6735-4e85-a8db-3be30c2747aa" providerId="ADAL" clId="{E76C37FF-36BC-40A6-B31E-A5285C92F30C}" dt="2022-06-20T21:15:33.181" v="947" actId="14100"/>
          <ac:picMkLst>
            <pc:docMk/>
            <pc:sldMk cId="3109024446" sldId="2145707028"/>
            <ac:picMk id="11" creationId="{B2BF294B-53F2-451B-B912-D64F8E5D9111}"/>
          </ac:picMkLst>
        </pc:picChg>
        <pc:picChg chg="mod">
          <ac:chgData name="Rodrigo Dos Santos Carricondo" userId="b727cfce-6735-4e85-a8db-3be30c2747aa" providerId="ADAL" clId="{E76C37FF-36BC-40A6-B31E-A5285C92F30C}" dt="2022-06-20T21:15:33.181" v="947" actId="14100"/>
          <ac:picMkLst>
            <pc:docMk/>
            <pc:sldMk cId="3109024446" sldId="2145707028"/>
            <ac:picMk id="14" creationId="{08BC2415-9283-4F7D-8E2E-62BDBDF09BFE}"/>
          </ac:picMkLst>
        </pc:picChg>
        <pc:picChg chg="mod">
          <ac:chgData name="Rodrigo Dos Santos Carricondo" userId="b727cfce-6735-4e85-a8db-3be30c2747aa" providerId="ADAL" clId="{E76C37FF-36BC-40A6-B31E-A5285C92F30C}" dt="2022-06-20T21:15:33.181" v="947" actId="14100"/>
          <ac:picMkLst>
            <pc:docMk/>
            <pc:sldMk cId="3109024446" sldId="2145707028"/>
            <ac:picMk id="24" creationId="{630BF43F-D722-4985-81E7-E5A5CB677B52}"/>
          </ac:picMkLst>
        </pc:picChg>
      </pc:sldChg>
      <pc:sldChg chg="addSp delSp modSp add del mod ord">
        <pc:chgData name="Rodrigo Dos Santos Carricondo" userId="b727cfce-6735-4e85-a8db-3be30c2747aa" providerId="ADAL" clId="{E76C37FF-36BC-40A6-B31E-A5285C92F30C}" dt="2022-06-21T11:12:51.322" v="1103" actId="47"/>
        <pc:sldMkLst>
          <pc:docMk/>
          <pc:sldMk cId="3079354997" sldId="2145707029"/>
        </pc:sldMkLst>
        <pc:spChg chg="mod">
          <ac:chgData name="Rodrigo Dos Santos Carricondo" userId="b727cfce-6735-4e85-a8db-3be30c2747aa" providerId="ADAL" clId="{E76C37FF-36BC-40A6-B31E-A5285C92F30C}" dt="2022-06-20T18:59:20.588" v="20" actId="20577"/>
          <ac:spMkLst>
            <pc:docMk/>
            <pc:sldMk cId="3079354997" sldId="2145707029"/>
            <ac:spMk id="6" creationId="{742974B3-E37C-45FB-87BC-8F6690CB70A8}"/>
          </ac:spMkLst>
        </pc:spChg>
        <pc:spChg chg="mod">
          <ac:chgData name="Rodrigo Dos Santos Carricondo" userId="b727cfce-6735-4e85-a8db-3be30c2747aa" providerId="ADAL" clId="{E76C37FF-36BC-40A6-B31E-A5285C92F30C}" dt="2022-06-20T19:05:04.908" v="185" actId="1076"/>
          <ac:spMkLst>
            <pc:docMk/>
            <pc:sldMk cId="3079354997" sldId="2145707029"/>
            <ac:spMk id="8" creationId="{243FBE4C-745C-456B-9984-1025F3D49ADE}"/>
          </ac:spMkLst>
        </pc:spChg>
        <pc:spChg chg="mod">
          <ac:chgData name="Rodrigo Dos Santos Carricondo" userId="b727cfce-6735-4e85-a8db-3be30c2747aa" providerId="ADAL" clId="{E76C37FF-36BC-40A6-B31E-A5285C92F30C}" dt="2022-06-20T21:24:29.700" v="1085" actId="207"/>
          <ac:spMkLst>
            <pc:docMk/>
            <pc:sldMk cId="3079354997" sldId="2145707029"/>
            <ac:spMk id="9" creationId="{1CE40513-A08B-4C76-B56D-BCF08302CDC3}"/>
          </ac:spMkLst>
        </pc:spChg>
        <pc:spChg chg="del">
          <ac:chgData name="Rodrigo Dos Santos Carricondo" userId="b727cfce-6735-4e85-a8db-3be30c2747aa" providerId="ADAL" clId="{E76C37FF-36BC-40A6-B31E-A5285C92F30C}" dt="2022-06-20T18:59:48.423" v="27" actId="478"/>
          <ac:spMkLst>
            <pc:docMk/>
            <pc:sldMk cId="3079354997" sldId="2145707029"/>
            <ac:spMk id="15" creationId="{16C7DF23-AAB3-48ED-8EFD-72F10A330691}"/>
          </ac:spMkLst>
        </pc:spChg>
        <pc:picChg chg="del">
          <ac:chgData name="Rodrigo Dos Santos Carricondo" userId="b727cfce-6735-4e85-a8db-3be30c2747aa" providerId="ADAL" clId="{E76C37FF-36BC-40A6-B31E-A5285C92F30C}" dt="2022-06-20T18:59:27.681" v="22" actId="478"/>
          <ac:picMkLst>
            <pc:docMk/>
            <pc:sldMk cId="3079354997" sldId="2145707029"/>
            <ac:picMk id="11" creationId="{639E99B2-57E3-4357-AABD-494239C1E6AE}"/>
          </ac:picMkLst>
        </pc:picChg>
        <pc:picChg chg="add del mod">
          <ac:chgData name="Rodrigo Dos Santos Carricondo" userId="b727cfce-6735-4e85-a8db-3be30c2747aa" providerId="ADAL" clId="{E76C37FF-36BC-40A6-B31E-A5285C92F30C}" dt="2022-06-20T21:20:14.634" v="1027" actId="478"/>
          <ac:picMkLst>
            <pc:docMk/>
            <pc:sldMk cId="3079354997" sldId="2145707029"/>
            <ac:picMk id="11" creationId="{C15AB608-B100-4853-9B8F-C1DCE109DDFE}"/>
          </ac:picMkLst>
        </pc:picChg>
        <pc:picChg chg="add mod">
          <ac:chgData name="Rodrigo Dos Santos Carricondo" userId="b727cfce-6735-4e85-a8db-3be30c2747aa" providerId="ADAL" clId="{E76C37FF-36BC-40A6-B31E-A5285C92F30C}" dt="2022-06-20T18:59:51.236" v="28" actId="1076"/>
          <ac:picMkLst>
            <pc:docMk/>
            <pc:sldMk cId="3079354997" sldId="2145707029"/>
            <ac:picMk id="12" creationId="{5509EFA7-141B-4C45-9ACE-DA771453112A}"/>
          </ac:picMkLst>
        </pc:picChg>
        <pc:picChg chg="add mod">
          <ac:chgData name="Rodrigo Dos Santos Carricondo" userId="b727cfce-6735-4e85-a8db-3be30c2747aa" providerId="ADAL" clId="{E76C37FF-36BC-40A6-B31E-A5285C92F30C}" dt="2022-06-20T21:20:48.668" v="1030" actId="1076"/>
          <ac:picMkLst>
            <pc:docMk/>
            <pc:sldMk cId="3079354997" sldId="2145707029"/>
            <ac:picMk id="13" creationId="{BF4E83D6-6C73-4E20-9751-48CBB44FC450}"/>
          </ac:picMkLst>
        </pc:picChg>
      </pc:sldChg>
      <pc:sldChg chg="addSp delSp modSp add del mod ord">
        <pc:chgData name="Rodrigo Dos Santos Carricondo" userId="b727cfce-6735-4e85-a8db-3be30c2747aa" providerId="ADAL" clId="{E76C37FF-36BC-40A6-B31E-A5285C92F30C}" dt="2022-06-21T11:12:51.322" v="1103" actId="47"/>
        <pc:sldMkLst>
          <pc:docMk/>
          <pc:sldMk cId="2636550583" sldId="2145707030"/>
        </pc:sldMkLst>
        <pc:spChg chg="mod">
          <ac:chgData name="Rodrigo Dos Santos Carricondo" userId="b727cfce-6735-4e85-a8db-3be30c2747aa" providerId="ADAL" clId="{E76C37FF-36BC-40A6-B31E-A5285C92F30C}" dt="2022-06-20T19:02:32.193" v="143" actId="20577"/>
          <ac:spMkLst>
            <pc:docMk/>
            <pc:sldMk cId="2636550583" sldId="2145707030"/>
            <ac:spMk id="6" creationId="{742974B3-E37C-45FB-87BC-8F6690CB70A8}"/>
          </ac:spMkLst>
        </pc:spChg>
        <pc:spChg chg="del">
          <ac:chgData name="Rodrigo Dos Santos Carricondo" userId="b727cfce-6735-4e85-a8db-3be30c2747aa" providerId="ADAL" clId="{E76C37FF-36BC-40A6-B31E-A5285C92F30C}" dt="2022-06-20T19:51:12.642" v="381" actId="478"/>
          <ac:spMkLst>
            <pc:docMk/>
            <pc:sldMk cId="2636550583" sldId="2145707030"/>
            <ac:spMk id="8" creationId="{243FBE4C-745C-456B-9984-1025F3D49ADE}"/>
          </ac:spMkLst>
        </pc:spChg>
        <pc:spChg chg="mod">
          <ac:chgData name="Rodrigo Dos Santos Carricondo" userId="b727cfce-6735-4e85-a8db-3be30c2747aa" providerId="ADAL" clId="{E76C37FF-36BC-40A6-B31E-A5285C92F30C}" dt="2022-06-20T21:24:34.596" v="1086" actId="207"/>
          <ac:spMkLst>
            <pc:docMk/>
            <pc:sldMk cId="2636550583" sldId="2145707030"/>
            <ac:spMk id="9" creationId="{1CE40513-A08B-4C76-B56D-BCF08302CDC3}"/>
          </ac:spMkLst>
        </pc:spChg>
        <pc:spChg chg="add mod">
          <ac:chgData name="Rodrigo Dos Santos Carricondo" userId="b727cfce-6735-4e85-a8db-3be30c2747aa" providerId="ADAL" clId="{E76C37FF-36BC-40A6-B31E-A5285C92F30C}" dt="2022-06-20T21:23:29.290" v="1080" actId="1035"/>
          <ac:spMkLst>
            <pc:docMk/>
            <pc:sldMk cId="2636550583" sldId="2145707030"/>
            <ac:spMk id="10" creationId="{B98B5972-F30B-47D5-BD60-20886C7B909E}"/>
          </ac:spMkLst>
        </pc:spChg>
        <pc:spChg chg="add mod">
          <ac:chgData name="Rodrigo Dos Santos Carricondo" userId="b727cfce-6735-4e85-a8db-3be30c2747aa" providerId="ADAL" clId="{E76C37FF-36BC-40A6-B31E-A5285C92F30C}" dt="2022-06-20T21:23:29.290" v="1080" actId="1035"/>
          <ac:spMkLst>
            <pc:docMk/>
            <pc:sldMk cId="2636550583" sldId="2145707030"/>
            <ac:spMk id="11" creationId="{FBD4BE61-2B38-4700-AE8B-033765F39A90}"/>
          </ac:spMkLst>
        </pc:spChg>
        <pc:spChg chg="add mod">
          <ac:chgData name="Rodrigo Dos Santos Carricondo" userId="b727cfce-6735-4e85-a8db-3be30c2747aa" providerId="ADAL" clId="{E76C37FF-36BC-40A6-B31E-A5285C92F30C}" dt="2022-06-20T21:24:38.535" v="1087" actId="207"/>
          <ac:spMkLst>
            <pc:docMk/>
            <pc:sldMk cId="2636550583" sldId="2145707030"/>
            <ac:spMk id="13" creationId="{DCF39AC5-77EF-4476-94C4-FF15633FC0B7}"/>
          </ac:spMkLst>
        </pc:spChg>
        <pc:spChg chg="add del mod">
          <ac:chgData name="Rodrigo Dos Santos Carricondo" userId="b727cfce-6735-4e85-a8db-3be30c2747aa" providerId="ADAL" clId="{E76C37FF-36BC-40A6-B31E-A5285C92F30C}" dt="2022-06-20T20:52:31.448" v="458" actId="21"/>
          <ac:spMkLst>
            <pc:docMk/>
            <pc:sldMk cId="2636550583" sldId="2145707030"/>
            <ac:spMk id="19" creationId="{7FEC4E1A-B9D8-464B-8EC9-CB008FA22E0E}"/>
          </ac:spMkLst>
        </pc:spChg>
        <pc:picChg chg="add del mod ord">
          <ac:chgData name="Rodrigo Dos Santos Carricondo" userId="b727cfce-6735-4e85-a8db-3be30c2747aa" providerId="ADAL" clId="{E76C37FF-36BC-40A6-B31E-A5285C92F30C}" dt="2022-06-20T20:52:31.448" v="458" actId="21"/>
          <ac:picMkLst>
            <pc:docMk/>
            <pc:sldMk cId="2636550583" sldId="2145707030"/>
            <ac:picMk id="3" creationId="{0456EAB3-B6E5-46BD-BEBE-1FB3F03C1E13}"/>
          </ac:picMkLst>
        </pc:picChg>
        <pc:picChg chg="add mod">
          <ac:chgData name="Rodrigo Dos Santos Carricondo" userId="b727cfce-6735-4e85-a8db-3be30c2747aa" providerId="ADAL" clId="{E76C37FF-36BC-40A6-B31E-A5285C92F30C}" dt="2022-06-20T20:49:23.742" v="440" actId="1076"/>
          <ac:picMkLst>
            <pc:docMk/>
            <pc:sldMk cId="2636550583" sldId="2145707030"/>
            <ac:picMk id="7" creationId="{749D8EBC-FD88-4085-9D4F-1DD1BBEDEE04}"/>
          </ac:picMkLst>
        </pc:picChg>
        <pc:picChg chg="del">
          <ac:chgData name="Rodrigo Dos Santos Carricondo" userId="b727cfce-6735-4e85-a8db-3be30c2747aa" providerId="ADAL" clId="{E76C37FF-36BC-40A6-B31E-A5285C92F30C}" dt="2022-06-20T19:03:36.930" v="152" actId="478"/>
          <ac:picMkLst>
            <pc:docMk/>
            <pc:sldMk cId="2636550583" sldId="2145707030"/>
            <ac:picMk id="10" creationId="{BE6D27E5-11FF-431A-9E0C-80AC282EDA3A}"/>
          </ac:picMkLst>
        </pc:picChg>
        <pc:picChg chg="del">
          <ac:chgData name="Rodrigo Dos Santos Carricondo" userId="b727cfce-6735-4e85-a8db-3be30c2747aa" providerId="ADAL" clId="{E76C37FF-36BC-40A6-B31E-A5285C92F30C}" dt="2022-06-20T19:51:03.666" v="380" actId="478"/>
          <ac:picMkLst>
            <pc:docMk/>
            <pc:sldMk cId="2636550583" sldId="2145707030"/>
            <ac:picMk id="12" creationId="{5509EFA7-141B-4C45-9ACE-DA771453112A}"/>
          </ac:picMkLst>
        </pc:picChg>
        <pc:picChg chg="add del mod">
          <ac:chgData name="Rodrigo Dos Santos Carricondo" userId="b727cfce-6735-4e85-a8db-3be30c2747aa" providerId="ADAL" clId="{E76C37FF-36BC-40A6-B31E-A5285C92F30C}" dt="2022-06-20T20:45:51.092" v="402" actId="478"/>
          <ac:picMkLst>
            <pc:docMk/>
            <pc:sldMk cId="2636550583" sldId="2145707030"/>
            <ac:picMk id="15" creationId="{C3A59ABE-1A93-4DFF-991E-25F6965C438B}"/>
          </ac:picMkLst>
        </pc:picChg>
        <pc:picChg chg="add del mod ord">
          <ac:chgData name="Rodrigo Dos Santos Carricondo" userId="b727cfce-6735-4e85-a8db-3be30c2747aa" providerId="ADAL" clId="{E76C37FF-36BC-40A6-B31E-A5285C92F30C}" dt="2022-06-20T20:52:31.448" v="458" actId="21"/>
          <ac:picMkLst>
            <pc:docMk/>
            <pc:sldMk cId="2636550583" sldId="2145707030"/>
            <ac:picMk id="17" creationId="{C1DF8EFC-7056-4125-AB8B-67F0956030CE}"/>
          </ac:picMkLst>
        </pc:picChg>
        <pc:picChg chg="add del mod">
          <ac:chgData name="Rodrigo Dos Santos Carricondo" userId="b727cfce-6735-4e85-a8db-3be30c2747aa" providerId="ADAL" clId="{E76C37FF-36BC-40A6-B31E-A5285C92F30C}" dt="2022-06-20T20:52:31.448" v="458" actId="21"/>
          <ac:picMkLst>
            <pc:docMk/>
            <pc:sldMk cId="2636550583" sldId="2145707030"/>
            <ac:picMk id="18" creationId="{DCF93A30-19AC-454E-96A6-AD2B3658E17F}"/>
          </ac:picMkLst>
        </pc:picChg>
        <pc:picChg chg="add del mod">
          <ac:chgData name="Rodrigo Dos Santos Carricondo" userId="b727cfce-6735-4e85-a8db-3be30c2747aa" providerId="ADAL" clId="{E76C37FF-36BC-40A6-B31E-A5285C92F30C}" dt="2022-06-20T21:20:57.514" v="1031" actId="478"/>
          <ac:picMkLst>
            <pc:docMk/>
            <pc:sldMk cId="2636550583" sldId="2145707030"/>
            <ac:picMk id="21" creationId="{C4A4532B-D8DD-4071-8ED8-A292A6527795}"/>
          </ac:picMkLst>
        </pc:picChg>
        <pc:picChg chg="add mod">
          <ac:chgData name="Rodrigo Dos Santos Carricondo" userId="b727cfce-6735-4e85-a8db-3be30c2747aa" providerId="ADAL" clId="{E76C37FF-36BC-40A6-B31E-A5285C92F30C}" dt="2022-06-20T21:21:00.414" v="1032"/>
          <ac:picMkLst>
            <pc:docMk/>
            <pc:sldMk cId="2636550583" sldId="2145707030"/>
            <ac:picMk id="22" creationId="{CCBF3254-B459-440B-9DB9-F369515229D3}"/>
          </ac:picMkLst>
        </pc:picChg>
      </pc:sldChg>
      <pc:sldChg chg="addSp delSp modSp add mod">
        <pc:chgData name="Rodrigo Dos Santos Carricondo" userId="b727cfce-6735-4e85-a8db-3be30c2747aa" providerId="ADAL" clId="{E76C37FF-36BC-40A6-B31E-A5285C92F30C}" dt="2022-06-20T21:24:20.554" v="1084" actId="207"/>
        <pc:sldMkLst>
          <pc:docMk/>
          <pc:sldMk cId="341841755" sldId="2145707031"/>
        </pc:sldMkLst>
        <pc:spChg chg="add mod">
          <ac:chgData name="Rodrigo Dos Santos Carricondo" userId="b727cfce-6735-4e85-a8db-3be30c2747aa" providerId="ADAL" clId="{E76C37FF-36BC-40A6-B31E-A5285C92F30C}" dt="2022-06-20T19:06:54.572" v="251" actId="1582"/>
          <ac:spMkLst>
            <pc:docMk/>
            <pc:sldMk cId="341841755" sldId="2145707031"/>
            <ac:spMk id="2" creationId="{6BBE66E3-9582-4CC5-9A45-BE31B74D6B18}"/>
          </ac:spMkLst>
        </pc:spChg>
        <pc:spChg chg="mod">
          <ac:chgData name="Rodrigo Dos Santos Carricondo" userId="b727cfce-6735-4e85-a8db-3be30c2747aa" providerId="ADAL" clId="{E76C37FF-36BC-40A6-B31E-A5285C92F30C}" dt="2022-06-20T19:06:00.450" v="242" actId="20577"/>
          <ac:spMkLst>
            <pc:docMk/>
            <pc:sldMk cId="341841755" sldId="2145707031"/>
            <ac:spMk id="6" creationId="{742974B3-E37C-45FB-87BC-8F6690CB70A8}"/>
          </ac:spMkLst>
        </pc:spChg>
        <pc:spChg chg="mod">
          <ac:chgData name="Rodrigo Dos Santos Carricondo" userId="b727cfce-6735-4e85-a8db-3be30c2747aa" providerId="ADAL" clId="{E76C37FF-36BC-40A6-B31E-A5285C92F30C}" dt="2022-06-20T19:12:31.971" v="311" actId="113"/>
          <ac:spMkLst>
            <pc:docMk/>
            <pc:sldMk cId="341841755" sldId="2145707031"/>
            <ac:spMk id="8" creationId="{243FBE4C-745C-456B-9984-1025F3D49ADE}"/>
          </ac:spMkLst>
        </pc:spChg>
        <pc:spChg chg="mod">
          <ac:chgData name="Rodrigo Dos Santos Carricondo" userId="b727cfce-6735-4e85-a8db-3be30c2747aa" providerId="ADAL" clId="{E76C37FF-36BC-40A6-B31E-A5285C92F30C}" dt="2022-06-20T21:24:20.554" v="1084" actId="207"/>
          <ac:spMkLst>
            <pc:docMk/>
            <pc:sldMk cId="341841755" sldId="2145707031"/>
            <ac:spMk id="9" creationId="{1CE40513-A08B-4C76-B56D-BCF08302CDC3}"/>
          </ac:spMkLst>
        </pc:spChg>
        <pc:picChg chg="add mod">
          <ac:chgData name="Rodrigo Dos Santos Carricondo" userId="b727cfce-6735-4e85-a8db-3be30c2747aa" providerId="ADAL" clId="{E76C37FF-36BC-40A6-B31E-A5285C92F30C}" dt="2022-06-20T19:06:29.937" v="247" actId="1076"/>
          <ac:picMkLst>
            <pc:docMk/>
            <pc:sldMk cId="341841755" sldId="2145707031"/>
            <ac:picMk id="11" creationId="{A0316FEA-61A4-4C7C-8F9F-F57D709E5B99}"/>
          </ac:picMkLst>
        </pc:picChg>
        <pc:picChg chg="del">
          <ac:chgData name="Rodrigo Dos Santos Carricondo" userId="b727cfce-6735-4e85-a8db-3be30c2747aa" providerId="ADAL" clId="{E76C37FF-36BC-40A6-B31E-A5285C92F30C}" dt="2022-06-20T19:06:16.433" v="245" actId="478"/>
          <ac:picMkLst>
            <pc:docMk/>
            <pc:sldMk cId="341841755" sldId="2145707031"/>
            <ac:picMk id="12" creationId="{5509EFA7-141B-4C45-9ACE-DA771453112A}"/>
          </ac:picMkLst>
        </pc:picChg>
      </pc:sldChg>
      <pc:sldChg chg="addSp delSp modSp add mod ord">
        <pc:chgData name="Rodrigo Dos Santos Carricondo" userId="b727cfce-6735-4e85-a8db-3be30c2747aa" providerId="ADAL" clId="{E76C37FF-36BC-40A6-B31E-A5285C92F30C}" dt="2022-06-20T21:24:49.468" v="1089" actId="207"/>
        <pc:sldMkLst>
          <pc:docMk/>
          <pc:sldMk cId="2714563159" sldId="2145707032"/>
        </pc:sldMkLst>
        <pc:spChg chg="del">
          <ac:chgData name="Rodrigo Dos Santos Carricondo" userId="b727cfce-6735-4e85-a8db-3be30c2747aa" providerId="ADAL" clId="{E76C37FF-36BC-40A6-B31E-A5285C92F30C}" dt="2022-06-20T20:53:49.557" v="473" actId="478"/>
          <ac:spMkLst>
            <pc:docMk/>
            <pc:sldMk cId="2714563159" sldId="2145707032"/>
            <ac:spMk id="2" creationId="{6BBE66E3-9582-4CC5-9A45-BE31B74D6B18}"/>
          </ac:spMkLst>
        </pc:spChg>
        <pc:spChg chg="mod">
          <ac:chgData name="Rodrigo Dos Santos Carricondo" userId="b727cfce-6735-4e85-a8db-3be30c2747aa" providerId="ADAL" clId="{E76C37FF-36BC-40A6-B31E-A5285C92F30C}" dt="2022-06-20T20:57:34.839" v="574" actId="14100"/>
          <ac:spMkLst>
            <pc:docMk/>
            <pc:sldMk cId="2714563159" sldId="2145707032"/>
            <ac:spMk id="5" creationId="{6744B845-50A0-4D66-A981-B3B2DB283C04}"/>
          </ac:spMkLst>
        </pc:spChg>
        <pc:spChg chg="add del mod">
          <ac:chgData name="Rodrigo Dos Santos Carricondo" userId="b727cfce-6735-4e85-a8db-3be30c2747aa" providerId="ADAL" clId="{E76C37FF-36BC-40A6-B31E-A5285C92F30C}" dt="2022-06-20T20:57:30.702" v="573" actId="478"/>
          <ac:spMkLst>
            <pc:docMk/>
            <pc:sldMk cId="2714563159" sldId="2145707032"/>
            <ac:spMk id="6" creationId="{742974B3-E37C-45FB-87BC-8F6690CB70A8}"/>
          </ac:spMkLst>
        </pc:spChg>
        <pc:spChg chg="mod">
          <ac:chgData name="Rodrigo Dos Santos Carricondo" userId="b727cfce-6735-4e85-a8db-3be30c2747aa" providerId="ADAL" clId="{E76C37FF-36BC-40A6-B31E-A5285C92F30C}" dt="2022-06-20T20:59:32.116" v="661" actId="20577"/>
          <ac:spMkLst>
            <pc:docMk/>
            <pc:sldMk cId="2714563159" sldId="2145707032"/>
            <ac:spMk id="8" creationId="{243FBE4C-745C-456B-9984-1025F3D49ADE}"/>
          </ac:spMkLst>
        </pc:spChg>
        <pc:spChg chg="del">
          <ac:chgData name="Rodrigo Dos Santos Carricondo" userId="b727cfce-6735-4e85-a8db-3be30c2747aa" providerId="ADAL" clId="{E76C37FF-36BC-40A6-B31E-A5285C92F30C}" dt="2022-06-20T20:53:44.445" v="471" actId="478"/>
          <ac:spMkLst>
            <pc:docMk/>
            <pc:sldMk cId="2714563159" sldId="2145707032"/>
            <ac:spMk id="9" creationId="{1CE40513-A08B-4C76-B56D-BCF08302CDC3}"/>
          </ac:spMkLst>
        </pc:spChg>
        <pc:spChg chg="add mod">
          <ac:chgData name="Rodrigo Dos Santos Carricondo" userId="b727cfce-6735-4e85-a8db-3be30c2747aa" providerId="ADAL" clId="{E76C37FF-36BC-40A6-B31E-A5285C92F30C}" dt="2022-06-20T20:57:50.613" v="575" actId="1076"/>
          <ac:spMkLst>
            <pc:docMk/>
            <pc:sldMk cId="2714563159" sldId="2145707032"/>
            <ac:spMk id="13" creationId="{508C5854-9EE1-4104-99CF-5F7A77EDCA1C}"/>
          </ac:spMkLst>
        </pc:spChg>
        <pc:spChg chg="add mod">
          <ac:chgData name="Rodrigo Dos Santos Carricondo" userId="b727cfce-6735-4e85-a8db-3be30c2747aa" providerId="ADAL" clId="{E76C37FF-36BC-40A6-B31E-A5285C92F30C}" dt="2022-06-20T21:24:44.701" v="1088" actId="207"/>
          <ac:spMkLst>
            <pc:docMk/>
            <pc:sldMk cId="2714563159" sldId="2145707032"/>
            <ac:spMk id="16" creationId="{B7D3BE4D-6B2E-49A8-86E1-C72037DACE36}"/>
          </ac:spMkLst>
        </pc:spChg>
        <pc:spChg chg="add del mod">
          <ac:chgData name="Rodrigo Dos Santos Carricondo" userId="b727cfce-6735-4e85-a8db-3be30c2747aa" providerId="ADAL" clId="{E76C37FF-36BC-40A6-B31E-A5285C92F30C}" dt="2022-06-20T20:58:04.852" v="576" actId="478"/>
          <ac:spMkLst>
            <pc:docMk/>
            <pc:sldMk cId="2714563159" sldId="2145707032"/>
            <ac:spMk id="17" creationId="{D7DE623A-0814-4C9D-B936-87548FC864C4}"/>
          </ac:spMkLst>
        </pc:spChg>
        <pc:spChg chg="add mod">
          <ac:chgData name="Rodrigo Dos Santos Carricondo" userId="b727cfce-6735-4e85-a8db-3be30c2747aa" providerId="ADAL" clId="{E76C37FF-36BC-40A6-B31E-A5285C92F30C}" dt="2022-06-20T20:58:32.227" v="581" actId="1076"/>
          <ac:spMkLst>
            <pc:docMk/>
            <pc:sldMk cId="2714563159" sldId="2145707032"/>
            <ac:spMk id="18" creationId="{F3FBDB56-8076-47F1-8C48-9F8846B778EA}"/>
          </ac:spMkLst>
        </pc:spChg>
        <pc:spChg chg="add mod">
          <ac:chgData name="Rodrigo Dos Santos Carricondo" userId="b727cfce-6735-4e85-a8db-3be30c2747aa" providerId="ADAL" clId="{E76C37FF-36BC-40A6-B31E-A5285C92F30C}" dt="2022-06-20T20:58:33.748" v="583" actId="20577"/>
          <ac:spMkLst>
            <pc:docMk/>
            <pc:sldMk cId="2714563159" sldId="2145707032"/>
            <ac:spMk id="19" creationId="{E4910BC8-3ECF-486F-A055-ABA972F78BD2}"/>
          </ac:spMkLst>
        </pc:spChg>
        <pc:spChg chg="add mod">
          <ac:chgData name="Rodrigo Dos Santos Carricondo" userId="b727cfce-6735-4e85-a8db-3be30c2747aa" providerId="ADAL" clId="{E76C37FF-36BC-40A6-B31E-A5285C92F30C}" dt="2022-06-20T21:24:49.468" v="1089" actId="207"/>
          <ac:spMkLst>
            <pc:docMk/>
            <pc:sldMk cId="2714563159" sldId="2145707032"/>
            <ac:spMk id="20" creationId="{F162FFDD-1A30-4656-9942-85F9BAEDBCED}"/>
          </ac:spMkLst>
        </pc:spChg>
        <pc:spChg chg="add mod">
          <ac:chgData name="Rodrigo Dos Santos Carricondo" userId="b727cfce-6735-4e85-a8db-3be30c2747aa" providerId="ADAL" clId="{E76C37FF-36BC-40A6-B31E-A5285C92F30C}" dt="2022-06-20T20:59:04.052" v="616" actId="20577"/>
          <ac:spMkLst>
            <pc:docMk/>
            <pc:sldMk cId="2714563159" sldId="2145707032"/>
            <ac:spMk id="21" creationId="{0728DB1F-8889-4A03-85DF-6C2EB550B358}"/>
          </ac:spMkLst>
        </pc:spChg>
        <pc:picChg chg="del">
          <ac:chgData name="Rodrigo Dos Santos Carricondo" userId="b727cfce-6735-4e85-a8db-3be30c2747aa" providerId="ADAL" clId="{E76C37FF-36BC-40A6-B31E-A5285C92F30C}" dt="2022-06-20T20:53:23.077" v="465" actId="478"/>
          <ac:picMkLst>
            <pc:docMk/>
            <pc:sldMk cId="2714563159" sldId="2145707032"/>
            <ac:picMk id="10" creationId="{BE6D27E5-11FF-431A-9E0C-80AC282EDA3A}"/>
          </ac:picMkLst>
        </pc:picChg>
        <pc:picChg chg="del">
          <ac:chgData name="Rodrigo Dos Santos Carricondo" userId="b727cfce-6735-4e85-a8db-3be30c2747aa" providerId="ADAL" clId="{E76C37FF-36BC-40A6-B31E-A5285C92F30C}" dt="2022-06-20T20:53:36.892" v="470" actId="478"/>
          <ac:picMkLst>
            <pc:docMk/>
            <pc:sldMk cId="2714563159" sldId="2145707032"/>
            <ac:picMk id="11" creationId="{A0316FEA-61A4-4C7C-8F9F-F57D709E5B99}"/>
          </ac:picMkLst>
        </pc:picChg>
        <pc:picChg chg="add mod">
          <ac:chgData name="Rodrigo Dos Santos Carricondo" userId="b727cfce-6735-4e85-a8db-3be30c2747aa" providerId="ADAL" clId="{E76C37FF-36BC-40A6-B31E-A5285C92F30C}" dt="2022-06-20T20:57:50.613" v="575" actId="1076"/>
          <ac:picMkLst>
            <pc:docMk/>
            <pc:sldMk cId="2714563159" sldId="2145707032"/>
            <ac:picMk id="12" creationId="{326BF0E6-4944-47BB-AA13-036791814F41}"/>
          </ac:picMkLst>
        </pc:picChg>
        <pc:picChg chg="add mod">
          <ac:chgData name="Rodrigo Dos Santos Carricondo" userId="b727cfce-6735-4e85-a8db-3be30c2747aa" providerId="ADAL" clId="{E76C37FF-36BC-40A6-B31E-A5285C92F30C}" dt="2022-06-20T20:57:50.613" v="575" actId="1076"/>
          <ac:picMkLst>
            <pc:docMk/>
            <pc:sldMk cId="2714563159" sldId="2145707032"/>
            <ac:picMk id="14" creationId="{B0FA98D3-79CC-474A-B9BC-CA0C4C110909}"/>
          </ac:picMkLst>
        </pc:picChg>
        <pc:picChg chg="add mod">
          <ac:chgData name="Rodrigo Dos Santos Carricondo" userId="b727cfce-6735-4e85-a8db-3be30c2747aa" providerId="ADAL" clId="{E76C37FF-36BC-40A6-B31E-A5285C92F30C}" dt="2022-06-20T20:57:50.613" v="575" actId="1076"/>
          <ac:picMkLst>
            <pc:docMk/>
            <pc:sldMk cId="2714563159" sldId="2145707032"/>
            <ac:picMk id="15" creationId="{48FF4E45-F7CF-464F-A189-1846C9D4727D}"/>
          </ac:picMkLst>
        </pc:picChg>
      </pc:sldChg>
      <pc:sldChg chg="addSp delSp modSp add mod">
        <pc:chgData name="Rodrigo Dos Santos Carricondo" userId="b727cfce-6735-4e85-a8db-3be30c2747aa" providerId="ADAL" clId="{E76C37FF-36BC-40A6-B31E-A5285C92F30C}" dt="2022-06-20T21:24:57.519" v="1091" actId="207"/>
        <pc:sldMkLst>
          <pc:docMk/>
          <pc:sldMk cId="3046277204" sldId="2145707033"/>
        </pc:sldMkLst>
        <pc:spChg chg="mod">
          <ac:chgData name="Rodrigo Dos Santos Carricondo" userId="b727cfce-6735-4e85-a8db-3be30c2747aa" providerId="ADAL" clId="{E76C37FF-36BC-40A6-B31E-A5285C92F30C}" dt="2022-06-20T21:00:02.907" v="664" actId="20577"/>
          <ac:spMkLst>
            <pc:docMk/>
            <pc:sldMk cId="3046277204" sldId="2145707033"/>
            <ac:spMk id="6" creationId="{742974B3-E37C-45FB-87BC-8F6690CB70A8}"/>
          </ac:spMkLst>
        </pc:spChg>
        <pc:spChg chg="mod">
          <ac:chgData name="Rodrigo Dos Santos Carricondo" userId="b727cfce-6735-4e85-a8db-3be30c2747aa" providerId="ADAL" clId="{E76C37FF-36BC-40A6-B31E-A5285C92F30C}" dt="2022-06-20T21:00:39.701" v="675"/>
          <ac:spMkLst>
            <pc:docMk/>
            <pc:sldMk cId="3046277204" sldId="2145707033"/>
            <ac:spMk id="8" creationId="{243FBE4C-745C-456B-9984-1025F3D49ADE}"/>
          </ac:spMkLst>
        </pc:spChg>
        <pc:spChg chg="del">
          <ac:chgData name="Rodrigo Dos Santos Carricondo" userId="b727cfce-6735-4e85-a8db-3be30c2747aa" providerId="ADAL" clId="{E76C37FF-36BC-40A6-B31E-A5285C92F30C}" dt="2022-06-20T21:00:26.100" v="672" actId="478"/>
          <ac:spMkLst>
            <pc:docMk/>
            <pc:sldMk cId="3046277204" sldId="2145707033"/>
            <ac:spMk id="16" creationId="{B7D3BE4D-6B2E-49A8-86E1-C72037DACE36}"/>
          </ac:spMkLst>
        </pc:spChg>
        <pc:spChg chg="add mod">
          <ac:chgData name="Rodrigo Dos Santos Carricondo" userId="b727cfce-6735-4e85-a8db-3be30c2747aa" providerId="ADAL" clId="{E76C37FF-36BC-40A6-B31E-A5285C92F30C}" dt="2022-06-20T21:24:53.649" v="1090" actId="207"/>
          <ac:spMkLst>
            <pc:docMk/>
            <pc:sldMk cId="3046277204" sldId="2145707033"/>
            <ac:spMk id="17" creationId="{5C6EEEF7-61D0-4C3E-8605-0B44A2A21804}"/>
          </ac:spMkLst>
        </pc:spChg>
        <pc:spChg chg="mod">
          <ac:chgData name="Rodrigo Dos Santos Carricondo" userId="b727cfce-6735-4e85-a8db-3be30c2747aa" providerId="ADAL" clId="{E76C37FF-36BC-40A6-B31E-A5285C92F30C}" dt="2022-06-20T21:00:06.012" v="666" actId="20577"/>
          <ac:spMkLst>
            <pc:docMk/>
            <pc:sldMk cId="3046277204" sldId="2145707033"/>
            <ac:spMk id="19" creationId="{E4910BC8-3ECF-486F-A055-ABA972F78BD2}"/>
          </ac:spMkLst>
        </pc:spChg>
        <pc:spChg chg="mod">
          <ac:chgData name="Rodrigo Dos Santos Carricondo" userId="b727cfce-6735-4e85-a8db-3be30c2747aa" providerId="ADAL" clId="{E76C37FF-36BC-40A6-B31E-A5285C92F30C}" dt="2022-06-20T21:24:57.519" v="1091" actId="207"/>
          <ac:spMkLst>
            <pc:docMk/>
            <pc:sldMk cId="3046277204" sldId="2145707033"/>
            <ac:spMk id="20" creationId="{F162FFDD-1A30-4656-9942-85F9BAEDBCED}"/>
          </ac:spMkLst>
        </pc:spChg>
        <pc:spChg chg="mod">
          <ac:chgData name="Rodrigo Dos Santos Carricondo" userId="b727cfce-6735-4e85-a8db-3be30c2747aa" providerId="ADAL" clId="{E76C37FF-36BC-40A6-B31E-A5285C92F30C}" dt="2022-06-20T21:01:00.376" v="677"/>
          <ac:spMkLst>
            <pc:docMk/>
            <pc:sldMk cId="3046277204" sldId="2145707033"/>
            <ac:spMk id="21" creationId="{0728DB1F-8889-4A03-85DF-6C2EB550B358}"/>
          </ac:spMkLst>
        </pc:spChg>
      </pc:sldChg>
      <pc:sldChg chg="modSp add mod">
        <pc:chgData name="Rodrigo Dos Santos Carricondo" userId="b727cfce-6735-4e85-a8db-3be30c2747aa" providerId="ADAL" clId="{E76C37FF-36BC-40A6-B31E-A5285C92F30C}" dt="2022-06-20T21:25:05.962" v="1093" actId="207"/>
        <pc:sldMkLst>
          <pc:docMk/>
          <pc:sldMk cId="3593328202" sldId="2145707034"/>
        </pc:sldMkLst>
        <pc:spChg chg="mod">
          <ac:chgData name="Rodrigo Dos Santos Carricondo" userId="b727cfce-6735-4e85-a8db-3be30c2747aa" providerId="ADAL" clId="{E76C37FF-36BC-40A6-B31E-A5285C92F30C}" dt="2022-06-20T21:00:11.932" v="669" actId="20577"/>
          <ac:spMkLst>
            <pc:docMk/>
            <pc:sldMk cId="3593328202" sldId="2145707034"/>
            <ac:spMk id="6" creationId="{742974B3-E37C-45FB-87BC-8F6690CB70A8}"/>
          </ac:spMkLst>
        </pc:spChg>
        <pc:spChg chg="mod">
          <ac:chgData name="Rodrigo Dos Santos Carricondo" userId="b727cfce-6735-4e85-a8db-3be30c2747aa" providerId="ADAL" clId="{E76C37FF-36BC-40A6-B31E-A5285C92F30C}" dt="2022-06-20T21:02:50.270" v="687"/>
          <ac:spMkLst>
            <pc:docMk/>
            <pc:sldMk cId="3593328202" sldId="2145707034"/>
            <ac:spMk id="8" creationId="{243FBE4C-745C-456B-9984-1025F3D49ADE}"/>
          </ac:spMkLst>
        </pc:spChg>
        <pc:spChg chg="mod">
          <ac:chgData name="Rodrigo Dos Santos Carricondo" userId="b727cfce-6735-4e85-a8db-3be30c2747aa" providerId="ADAL" clId="{E76C37FF-36BC-40A6-B31E-A5285C92F30C}" dt="2022-06-20T21:25:02.573" v="1092" actId="207"/>
          <ac:spMkLst>
            <pc:docMk/>
            <pc:sldMk cId="3593328202" sldId="2145707034"/>
            <ac:spMk id="16" creationId="{B7D3BE4D-6B2E-49A8-86E1-C72037DACE36}"/>
          </ac:spMkLst>
        </pc:spChg>
        <pc:spChg chg="mod">
          <ac:chgData name="Rodrigo Dos Santos Carricondo" userId="b727cfce-6735-4e85-a8db-3be30c2747aa" providerId="ADAL" clId="{E76C37FF-36BC-40A6-B31E-A5285C92F30C}" dt="2022-06-20T21:00:14.195" v="671" actId="20577"/>
          <ac:spMkLst>
            <pc:docMk/>
            <pc:sldMk cId="3593328202" sldId="2145707034"/>
            <ac:spMk id="19" creationId="{E4910BC8-3ECF-486F-A055-ABA972F78BD2}"/>
          </ac:spMkLst>
        </pc:spChg>
        <pc:spChg chg="mod">
          <ac:chgData name="Rodrigo Dos Santos Carricondo" userId="b727cfce-6735-4e85-a8db-3be30c2747aa" providerId="ADAL" clId="{E76C37FF-36BC-40A6-B31E-A5285C92F30C}" dt="2022-06-20T21:25:05.962" v="1093" actId="207"/>
          <ac:spMkLst>
            <pc:docMk/>
            <pc:sldMk cId="3593328202" sldId="2145707034"/>
            <ac:spMk id="20" creationId="{F162FFDD-1A30-4656-9942-85F9BAEDBCED}"/>
          </ac:spMkLst>
        </pc:spChg>
        <pc:spChg chg="mod">
          <ac:chgData name="Rodrigo Dos Santos Carricondo" userId="b727cfce-6735-4e85-a8db-3be30c2747aa" providerId="ADAL" clId="{E76C37FF-36BC-40A6-B31E-A5285C92F30C}" dt="2022-06-20T21:02:57.851" v="688"/>
          <ac:spMkLst>
            <pc:docMk/>
            <pc:sldMk cId="3593328202" sldId="2145707034"/>
            <ac:spMk id="21" creationId="{0728DB1F-8889-4A03-85DF-6C2EB550B358}"/>
          </ac:spMkLst>
        </pc:spChg>
      </pc:sldChg>
      <pc:sldChg chg="delSp add del mod">
        <pc:chgData name="Rodrigo Dos Santos Carricondo" userId="b727cfce-6735-4e85-a8db-3be30c2747aa" providerId="ADAL" clId="{E76C37FF-36BC-40A6-B31E-A5285C92F30C}" dt="2022-06-20T21:14:35.691" v="944" actId="47"/>
        <pc:sldMkLst>
          <pc:docMk/>
          <pc:sldMk cId="669736214" sldId="2145707035"/>
        </pc:sldMkLst>
        <pc:picChg chg="del">
          <ac:chgData name="Rodrigo Dos Santos Carricondo" userId="b727cfce-6735-4e85-a8db-3be30c2747aa" providerId="ADAL" clId="{E76C37FF-36BC-40A6-B31E-A5285C92F30C}" dt="2022-06-20T21:14:31.715" v="943" actId="478"/>
          <ac:picMkLst>
            <pc:docMk/>
            <pc:sldMk cId="669736214" sldId="2145707035"/>
            <ac:picMk id="11" creationId="{0736B6CE-DA60-4D74-94EF-284E9BB82A2E}"/>
          </ac:picMkLst>
        </pc:picChg>
      </pc:sldChg>
    </pc:docChg>
  </pc:docChgLst>
  <pc:docChgLst>
    <pc:chgData name="Harison Jose Oliveira De Souza" userId="S::harison.souza@linx.com.br::d84a2030-7271-4460-aeff-b8c1d57725d5" providerId="AD" clId="Web-{2F2C0E96-3A8D-4960-9669-F45FBEDB5D4E}"/>
    <pc:docChg chg="modSld sldOrd">
      <pc:chgData name="Harison Jose Oliveira De Souza" userId="S::harison.souza@linx.com.br::d84a2030-7271-4460-aeff-b8c1d57725d5" providerId="AD" clId="Web-{2F2C0E96-3A8D-4960-9669-F45FBEDB5D4E}" dt="2022-06-20T13:53:24.505" v="2"/>
      <pc:docMkLst>
        <pc:docMk/>
      </pc:docMkLst>
      <pc:sldChg chg="ord">
        <pc:chgData name="Harison Jose Oliveira De Souza" userId="S::harison.souza@linx.com.br::d84a2030-7271-4460-aeff-b8c1d57725d5" providerId="AD" clId="Web-{2F2C0E96-3A8D-4960-9669-F45FBEDB5D4E}" dt="2022-06-20T13:53:24.505" v="2"/>
        <pc:sldMkLst>
          <pc:docMk/>
          <pc:sldMk cId="15407987" sldId="2145707026"/>
        </pc:sldMkLst>
      </pc:sldChg>
      <pc:sldChg chg="modSp">
        <pc:chgData name="Harison Jose Oliveira De Souza" userId="S::harison.souza@linx.com.br::d84a2030-7271-4460-aeff-b8c1d57725d5" providerId="AD" clId="Web-{2F2C0E96-3A8D-4960-9669-F45FBEDB5D4E}" dt="2022-06-20T13:48:29.407" v="1" actId="20577"/>
        <pc:sldMkLst>
          <pc:docMk/>
          <pc:sldMk cId="3109024446" sldId="2145707028"/>
        </pc:sldMkLst>
        <pc:spChg chg="mod">
          <ac:chgData name="Harison Jose Oliveira De Souza" userId="S::harison.souza@linx.com.br::d84a2030-7271-4460-aeff-b8c1d57725d5" providerId="AD" clId="Web-{2F2C0E96-3A8D-4960-9669-F45FBEDB5D4E}" dt="2022-06-20T13:48:29.407" v="1" actId="20577"/>
          <ac:spMkLst>
            <pc:docMk/>
            <pc:sldMk cId="3109024446" sldId="2145707028"/>
            <ac:spMk id="15" creationId="{299FECBE-A97D-48D3-9310-626E52C21F7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849B4D-5EF5-41B5-BD2C-42B1CBC51F62}" type="datetimeFigureOut">
              <a:rPr lang="pt-BR" smtClean="0"/>
              <a:t>21/07/2022</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A54436-3356-4A16-A55A-5954E26AFBF7}" type="slidenum">
              <a:rPr lang="pt-BR" smtClean="0"/>
              <a:t>‹nº›</a:t>
            </a:fld>
            <a:endParaRPr lang="pt-BR"/>
          </a:p>
        </p:txBody>
      </p:sp>
    </p:spTree>
    <p:extLst>
      <p:ext uri="{BB962C8B-B14F-4D97-AF65-F5344CB8AC3E}">
        <p14:creationId xmlns:p14="http://schemas.microsoft.com/office/powerpoint/2010/main" val="1860725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0B9166-9C05-4699-B037-6AF5CD4B9327}"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3100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fld id="{2A0B9166-9C05-4699-B037-6AF5CD4B9327}" type="slidenum">
              <a:rPr lang="pt-BR" smtClean="0"/>
              <a:t>21</a:t>
            </a:fld>
            <a:endParaRPr lang="pt-BR"/>
          </a:p>
        </p:txBody>
      </p:sp>
    </p:spTree>
    <p:extLst>
      <p:ext uri="{BB962C8B-B14F-4D97-AF65-F5344CB8AC3E}">
        <p14:creationId xmlns:p14="http://schemas.microsoft.com/office/powerpoint/2010/main" val="3546455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24372C-EBD9-4020-9C0B-202F1EAB4E2A}"/>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4FBA038B-6178-47C0-84E8-81D48409543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851DACE8-63B2-411C-819A-3724A41D9AA9}"/>
              </a:ext>
            </a:extLst>
          </p:cNvPr>
          <p:cNvSpPr>
            <a:spLocks noGrp="1"/>
          </p:cNvSpPr>
          <p:nvPr>
            <p:ph type="dt" sz="half" idx="10"/>
          </p:nvPr>
        </p:nvSpPr>
        <p:spPr/>
        <p:txBody>
          <a:bodyPr/>
          <a:lstStyle/>
          <a:p>
            <a:fld id="{50557C48-A0F9-4122-B7AB-E41863980A02}" type="datetimeFigureOut">
              <a:rPr lang="pt-BR" smtClean="0"/>
              <a:t>21/07/2022</a:t>
            </a:fld>
            <a:endParaRPr lang="pt-BR"/>
          </a:p>
        </p:txBody>
      </p:sp>
      <p:sp>
        <p:nvSpPr>
          <p:cNvPr id="5" name="Espaço Reservado para Rodapé 4">
            <a:extLst>
              <a:ext uri="{FF2B5EF4-FFF2-40B4-BE49-F238E27FC236}">
                <a16:creationId xmlns:a16="http://schemas.microsoft.com/office/drawing/2014/main" id="{11818CA5-670D-47E5-B902-D02D3AD2B728}"/>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03216D09-F81D-410E-BE36-0C3FA16B0A3C}"/>
              </a:ext>
            </a:extLst>
          </p:cNvPr>
          <p:cNvSpPr>
            <a:spLocks noGrp="1"/>
          </p:cNvSpPr>
          <p:nvPr>
            <p:ph type="sldNum" sz="quarter" idx="12"/>
          </p:nvPr>
        </p:nvSpPr>
        <p:spPr/>
        <p:txBody>
          <a:bodyPr/>
          <a:lstStyle/>
          <a:p>
            <a:fld id="{31BC2E95-2C5C-4BAF-AE12-632A71BD2430}" type="slidenum">
              <a:rPr lang="pt-BR" smtClean="0"/>
              <a:t>‹nº›</a:t>
            </a:fld>
            <a:endParaRPr lang="pt-BR"/>
          </a:p>
        </p:txBody>
      </p:sp>
    </p:spTree>
    <p:extLst>
      <p:ext uri="{BB962C8B-B14F-4D97-AF65-F5344CB8AC3E}">
        <p14:creationId xmlns:p14="http://schemas.microsoft.com/office/powerpoint/2010/main" val="201018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93B549-8071-4CC2-AD08-EC65CD8E1AF6}"/>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306CF10A-F796-4966-BF6F-E432DB7797DC}"/>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296CE094-51F7-4C1E-9791-AD96C2E78589}"/>
              </a:ext>
            </a:extLst>
          </p:cNvPr>
          <p:cNvSpPr>
            <a:spLocks noGrp="1"/>
          </p:cNvSpPr>
          <p:nvPr>
            <p:ph type="dt" sz="half" idx="10"/>
          </p:nvPr>
        </p:nvSpPr>
        <p:spPr/>
        <p:txBody>
          <a:bodyPr/>
          <a:lstStyle/>
          <a:p>
            <a:fld id="{50557C48-A0F9-4122-B7AB-E41863980A02}" type="datetimeFigureOut">
              <a:rPr lang="pt-BR" smtClean="0"/>
              <a:t>21/07/2022</a:t>
            </a:fld>
            <a:endParaRPr lang="pt-BR"/>
          </a:p>
        </p:txBody>
      </p:sp>
      <p:sp>
        <p:nvSpPr>
          <p:cNvPr id="5" name="Espaço Reservado para Rodapé 4">
            <a:extLst>
              <a:ext uri="{FF2B5EF4-FFF2-40B4-BE49-F238E27FC236}">
                <a16:creationId xmlns:a16="http://schemas.microsoft.com/office/drawing/2014/main" id="{DBE66A1B-98C2-4158-A22D-F938FC5A970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D9D3E990-2922-47F6-B8DC-2EB3C543986F}"/>
              </a:ext>
            </a:extLst>
          </p:cNvPr>
          <p:cNvSpPr>
            <a:spLocks noGrp="1"/>
          </p:cNvSpPr>
          <p:nvPr>
            <p:ph type="sldNum" sz="quarter" idx="12"/>
          </p:nvPr>
        </p:nvSpPr>
        <p:spPr/>
        <p:txBody>
          <a:bodyPr/>
          <a:lstStyle/>
          <a:p>
            <a:fld id="{31BC2E95-2C5C-4BAF-AE12-632A71BD2430}" type="slidenum">
              <a:rPr lang="pt-BR" smtClean="0"/>
              <a:t>‹nº›</a:t>
            </a:fld>
            <a:endParaRPr lang="pt-BR"/>
          </a:p>
        </p:txBody>
      </p:sp>
    </p:spTree>
    <p:extLst>
      <p:ext uri="{BB962C8B-B14F-4D97-AF65-F5344CB8AC3E}">
        <p14:creationId xmlns:p14="http://schemas.microsoft.com/office/powerpoint/2010/main" val="3767514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E24F591-4B58-40A6-9EF5-5010D8804261}"/>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44BD5C30-871F-4509-ADD5-AA6B0FC846AB}"/>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BF1B4AD2-5B51-4462-9896-DB9E78E9513C}"/>
              </a:ext>
            </a:extLst>
          </p:cNvPr>
          <p:cNvSpPr>
            <a:spLocks noGrp="1"/>
          </p:cNvSpPr>
          <p:nvPr>
            <p:ph type="dt" sz="half" idx="10"/>
          </p:nvPr>
        </p:nvSpPr>
        <p:spPr/>
        <p:txBody>
          <a:bodyPr/>
          <a:lstStyle/>
          <a:p>
            <a:fld id="{50557C48-A0F9-4122-B7AB-E41863980A02}" type="datetimeFigureOut">
              <a:rPr lang="pt-BR" smtClean="0"/>
              <a:t>21/07/2022</a:t>
            </a:fld>
            <a:endParaRPr lang="pt-BR"/>
          </a:p>
        </p:txBody>
      </p:sp>
      <p:sp>
        <p:nvSpPr>
          <p:cNvPr id="5" name="Espaço Reservado para Rodapé 4">
            <a:extLst>
              <a:ext uri="{FF2B5EF4-FFF2-40B4-BE49-F238E27FC236}">
                <a16:creationId xmlns:a16="http://schemas.microsoft.com/office/drawing/2014/main" id="{7C0AB8B5-9D9C-4A7A-BF98-1EC749C71683}"/>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40DB126E-69A7-45CE-92FB-F41BFF977988}"/>
              </a:ext>
            </a:extLst>
          </p:cNvPr>
          <p:cNvSpPr>
            <a:spLocks noGrp="1"/>
          </p:cNvSpPr>
          <p:nvPr>
            <p:ph type="sldNum" sz="quarter" idx="12"/>
          </p:nvPr>
        </p:nvSpPr>
        <p:spPr/>
        <p:txBody>
          <a:bodyPr/>
          <a:lstStyle/>
          <a:p>
            <a:fld id="{31BC2E95-2C5C-4BAF-AE12-632A71BD2430}" type="slidenum">
              <a:rPr lang="pt-BR" smtClean="0"/>
              <a:t>‹nº›</a:t>
            </a:fld>
            <a:endParaRPr lang="pt-BR"/>
          </a:p>
        </p:txBody>
      </p:sp>
    </p:spTree>
    <p:extLst>
      <p:ext uri="{BB962C8B-B14F-4D97-AF65-F5344CB8AC3E}">
        <p14:creationId xmlns:p14="http://schemas.microsoft.com/office/powerpoint/2010/main" val="2511231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CBA0BA-95A1-4C27-BC4C-B94F10DF04CB}"/>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B095AE3E-12D5-479D-957E-7AFA4A2F71BB}"/>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73A7057A-7BA9-41EE-A6B0-36E19B1F25EE}"/>
              </a:ext>
            </a:extLst>
          </p:cNvPr>
          <p:cNvSpPr>
            <a:spLocks noGrp="1"/>
          </p:cNvSpPr>
          <p:nvPr>
            <p:ph type="dt" sz="half" idx="10"/>
          </p:nvPr>
        </p:nvSpPr>
        <p:spPr/>
        <p:txBody>
          <a:bodyPr/>
          <a:lstStyle/>
          <a:p>
            <a:fld id="{50557C48-A0F9-4122-B7AB-E41863980A02}" type="datetimeFigureOut">
              <a:rPr lang="pt-BR" smtClean="0"/>
              <a:t>21/07/2022</a:t>
            </a:fld>
            <a:endParaRPr lang="pt-BR"/>
          </a:p>
        </p:txBody>
      </p:sp>
      <p:sp>
        <p:nvSpPr>
          <p:cNvPr id="5" name="Espaço Reservado para Rodapé 4">
            <a:extLst>
              <a:ext uri="{FF2B5EF4-FFF2-40B4-BE49-F238E27FC236}">
                <a16:creationId xmlns:a16="http://schemas.microsoft.com/office/drawing/2014/main" id="{4A37652B-EB72-4D61-96B3-8857A8754148}"/>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0A9E3984-4352-41D3-A24D-C3AA48C34E05}"/>
              </a:ext>
            </a:extLst>
          </p:cNvPr>
          <p:cNvSpPr>
            <a:spLocks noGrp="1"/>
          </p:cNvSpPr>
          <p:nvPr>
            <p:ph type="sldNum" sz="quarter" idx="12"/>
          </p:nvPr>
        </p:nvSpPr>
        <p:spPr/>
        <p:txBody>
          <a:bodyPr/>
          <a:lstStyle/>
          <a:p>
            <a:fld id="{31BC2E95-2C5C-4BAF-AE12-632A71BD2430}" type="slidenum">
              <a:rPr lang="pt-BR" smtClean="0"/>
              <a:t>‹nº›</a:t>
            </a:fld>
            <a:endParaRPr lang="pt-BR"/>
          </a:p>
        </p:txBody>
      </p:sp>
    </p:spTree>
    <p:extLst>
      <p:ext uri="{BB962C8B-B14F-4D97-AF65-F5344CB8AC3E}">
        <p14:creationId xmlns:p14="http://schemas.microsoft.com/office/powerpoint/2010/main" val="3924788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2C123D-A0BC-43BD-B7C6-13AFA0711E00}"/>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55CAF50A-3184-4949-B47C-BA119B0D2B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EDAEB016-8A67-4E5B-9EB7-27012EFBC969}"/>
              </a:ext>
            </a:extLst>
          </p:cNvPr>
          <p:cNvSpPr>
            <a:spLocks noGrp="1"/>
          </p:cNvSpPr>
          <p:nvPr>
            <p:ph type="dt" sz="half" idx="10"/>
          </p:nvPr>
        </p:nvSpPr>
        <p:spPr/>
        <p:txBody>
          <a:bodyPr/>
          <a:lstStyle/>
          <a:p>
            <a:fld id="{50557C48-A0F9-4122-B7AB-E41863980A02}" type="datetimeFigureOut">
              <a:rPr lang="pt-BR" smtClean="0"/>
              <a:t>21/07/2022</a:t>
            </a:fld>
            <a:endParaRPr lang="pt-BR"/>
          </a:p>
        </p:txBody>
      </p:sp>
      <p:sp>
        <p:nvSpPr>
          <p:cNvPr id="5" name="Espaço Reservado para Rodapé 4">
            <a:extLst>
              <a:ext uri="{FF2B5EF4-FFF2-40B4-BE49-F238E27FC236}">
                <a16:creationId xmlns:a16="http://schemas.microsoft.com/office/drawing/2014/main" id="{06A3DE19-B280-4091-B571-72B09D069FE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5564B423-CECF-4CB7-BF86-5F1FFE7AD25E}"/>
              </a:ext>
            </a:extLst>
          </p:cNvPr>
          <p:cNvSpPr>
            <a:spLocks noGrp="1"/>
          </p:cNvSpPr>
          <p:nvPr>
            <p:ph type="sldNum" sz="quarter" idx="12"/>
          </p:nvPr>
        </p:nvSpPr>
        <p:spPr/>
        <p:txBody>
          <a:bodyPr/>
          <a:lstStyle/>
          <a:p>
            <a:fld id="{31BC2E95-2C5C-4BAF-AE12-632A71BD2430}" type="slidenum">
              <a:rPr lang="pt-BR" smtClean="0"/>
              <a:t>‹nº›</a:t>
            </a:fld>
            <a:endParaRPr lang="pt-BR"/>
          </a:p>
        </p:txBody>
      </p:sp>
    </p:spTree>
    <p:extLst>
      <p:ext uri="{BB962C8B-B14F-4D97-AF65-F5344CB8AC3E}">
        <p14:creationId xmlns:p14="http://schemas.microsoft.com/office/powerpoint/2010/main" val="4262449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E29DC8-7335-4F41-88A7-47304636AB5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1AE95525-1D2D-47E7-9DCC-EF3D8E14C42D}"/>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7E6889F5-54F9-468A-8C5A-72BF3BD36B56}"/>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7ADCDE75-9BB4-4BA2-8D6A-E3291884D9ED}"/>
              </a:ext>
            </a:extLst>
          </p:cNvPr>
          <p:cNvSpPr>
            <a:spLocks noGrp="1"/>
          </p:cNvSpPr>
          <p:nvPr>
            <p:ph type="dt" sz="half" idx="10"/>
          </p:nvPr>
        </p:nvSpPr>
        <p:spPr/>
        <p:txBody>
          <a:bodyPr/>
          <a:lstStyle/>
          <a:p>
            <a:fld id="{50557C48-A0F9-4122-B7AB-E41863980A02}" type="datetimeFigureOut">
              <a:rPr lang="pt-BR" smtClean="0"/>
              <a:t>21/07/2022</a:t>
            </a:fld>
            <a:endParaRPr lang="pt-BR"/>
          </a:p>
        </p:txBody>
      </p:sp>
      <p:sp>
        <p:nvSpPr>
          <p:cNvPr id="6" name="Espaço Reservado para Rodapé 5">
            <a:extLst>
              <a:ext uri="{FF2B5EF4-FFF2-40B4-BE49-F238E27FC236}">
                <a16:creationId xmlns:a16="http://schemas.microsoft.com/office/drawing/2014/main" id="{56A64BF2-177C-4081-A901-60E97B078B71}"/>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20158DA1-D58F-4BBA-B5A1-A582A2FD7C85}"/>
              </a:ext>
            </a:extLst>
          </p:cNvPr>
          <p:cNvSpPr>
            <a:spLocks noGrp="1"/>
          </p:cNvSpPr>
          <p:nvPr>
            <p:ph type="sldNum" sz="quarter" idx="12"/>
          </p:nvPr>
        </p:nvSpPr>
        <p:spPr/>
        <p:txBody>
          <a:bodyPr/>
          <a:lstStyle/>
          <a:p>
            <a:fld id="{31BC2E95-2C5C-4BAF-AE12-632A71BD2430}" type="slidenum">
              <a:rPr lang="pt-BR" smtClean="0"/>
              <a:t>‹nº›</a:t>
            </a:fld>
            <a:endParaRPr lang="pt-BR"/>
          </a:p>
        </p:txBody>
      </p:sp>
    </p:spTree>
    <p:extLst>
      <p:ext uri="{BB962C8B-B14F-4D97-AF65-F5344CB8AC3E}">
        <p14:creationId xmlns:p14="http://schemas.microsoft.com/office/powerpoint/2010/main" val="544457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8E5FFF-94CE-49CD-B60B-4E6C74B9DDEE}"/>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689AAF4D-96CF-43E3-9FF2-8EB12A833F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7CEF466A-A9D8-44C5-89E1-A4BF6B96029A}"/>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11B02035-B014-4E3C-BCCC-9071F05958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14CD71E3-1B96-47E5-9215-AB6D68763EB6}"/>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4620E3AD-1CDC-490F-BAB7-E8811F53F644}"/>
              </a:ext>
            </a:extLst>
          </p:cNvPr>
          <p:cNvSpPr>
            <a:spLocks noGrp="1"/>
          </p:cNvSpPr>
          <p:nvPr>
            <p:ph type="dt" sz="half" idx="10"/>
          </p:nvPr>
        </p:nvSpPr>
        <p:spPr/>
        <p:txBody>
          <a:bodyPr/>
          <a:lstStyle/>
          <a:p>
            <a:fld id="{50557C48-A0F9-4122-B7AB-E41863980A02}" type="datetimeFigureOut">
              <a:rPr lang="pt-BR" smtClean="0"/>
              <a:t>21/07/2022</a:t>
            </a:fld>
            <a:endParaRPr lang="pt-BR"/>
          </a:p>
        </p:txBody>
      </p:sp>
      <p:sp>
        <p:nvSpPr>
          <p:cNvPr id="8" name="Espaço Reservado para Rodapé 7">
            <a:extLst>
              <a:ext uri="{FF2B5EF4-FFF2-40B4-BE49-F238E27FC236}">
                <a16:creationId xmlns:a16="http://schemas.microsoft.com/office/drawing/2014/main" id="{45F37296-5F0A-4FD2-AC63-9B6DD3D677F8}"/>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1D975A68-CE23-476F-9642-206A4098A694}"/>
              </a:ext>
            </a:extLst>
          </p:cNvPr>
          <p:cNvSpPr>
            <a:spLocks noGrp="1"/>
          </p:cNvSpPr>
          <p:nvPr>
            <p:ph type="sldNum" sz="quarter" idx="12"/>
          </p:nvPr>
        </p:nvSpPr>
        <p:spPr/>
        <p:txBody>
          <a:bodyPr/>
          <a:lstStyle/>
          <a:p>
            <a:fld id="{31BC2E95-2C5C-4BAF-AE12-632A71BD2430}" type="slidenum">
              <a:rPr lang="pt-BR" smtClean="0"/>
              <a:t>‹nº›</a:t>
            </a:fld>
            <a:endParaRPr lang="pt-BR"/>
          </a:p>
        </p:txBody>
      </p:sp>
    </p:spTree>
    <p:extLst>
      <p:ext uri="{BB962C8B-B14F-4D97-AF65-F5344CB8AC3E}">
        <p14:creationId xmlns:p14="http://schemas.microsoft.com/office/powerpoint/2010/main" val="33105560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50ED0E-2E03-4A87-9D0E-CB799CF2C82E}"/>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212DC351-4F67-4097-BAF5-982F0DFCCDC8}"/>
              </a:ext>
            </a:extLst>
          </p:cNvPr>
          <p:cNvSpPr>
            <a:spLocks noGrp="1"/>
          </p:cNvSpPr>
          <p:nvPr>
            <p:ph type="dt" sz="half" idx="10"/>
          </p:nvPr>
        </p:nvSpPr>
        <p:spPr/>
        <p:txBody>
          <a:bodyPr/>
          <a:lstStyle/>
          <a:p>
            <a:fld id="{50557C48-A0F9-4122-B7AB-E41863980A02}" type="datetimeFigureOut">
              <a:rPr lang="pt-BR" smtClean="0"/>
              <a:t>21/07/2022</a:t>
            </a:fld>
            <a:endParaRPr lang="pt-BR"/>
          </a:p>
        </p:txBody>
      </p:sp>
      <p:sp>
        <p:nvSpPr>
          <p:cNvPr id="4" name="Espaço Reservado para Rodapé 3">
            <a:extLst>
              <a:ext uri="{FF2B5EF4-FFF2-40B4-BE49-F238E27FC236}">
                <a16:creationId xmlns:a16="http://schemas.microsoft.com/office/drawing/2014/main" id="{293E03F2-70B1-434B-8F1A-109F218C4C2D}"/>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D2789DCF-680D-448C-AAD6-940AFEFC4FB0}"/>
              </a:ext>
            </a:extLst>
          </p:cNvPr>
          <p:cNvSpPr>
            <a:spLocks noGrp="1"/>
          </p:cNvSpPr>
          <p:nvPr>
            <p:ph type="sldNum" sz="quarter" idx="12"/>
          </p:nvPr>
        </p:nvSpPr>
        <p:spPr/>
        <p:txBody>
          <a:bodyPr/>
          <a:lstStyle/>
          <a:p>
            <a:fld id="{31BC2E95-2C5C-4BAF-AE12-632A71BD2430}" type="slidenum">
              <a:rPr lang="pt-BR" smtClean="0"/>
              <a:t>‹nº›</a:t>
            </a:fld>
            <a:endParaRPr lang="pt-BR"/>
          </a:p>
        </p:txBody>
      </p:sp>
    </p:spTree>
    <p:extLst>
      <p:ext uri="{BB962C8B-B14F-4D97-AF65-F5344CB8AC3E}">
        <p14:creationId xmlns:p14="http://schemas.microsoft.com/office/powerpoint/2010/main" val="1554636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7F3ED99F-1FC2-478B-AE37-1A2CAAF74067}"/>
              </a:ext>
            </a:extLst>
          </p:cNvPr>
          <p:cNvSpPr>
            <a:spLocks noGrp="1"/>
          </p:cNvSpPr>
          <p:nvPr>
            <p:ph type="dt" sz="half" idx="10"/>
          </p:nvPr>
        </p:nvSpPr>
        <p:spPr/>
        <p:txBody>
          <a:bodyPr/>
          <a:lstStyle/>
          <a:p>
            <a:fld id="{50557C48-A0F9-4122-B7AB-E41863980A02}" type="datetimeFigureOut">
              <a:rPr lang="pt-BR" smtClean="0"/>
              <a:t>21/07/2022</a:t>
            </a:fld>
            <a:endParaRPr lang="pt-BR"/>
          </a:p>
        </p:txBody>
      </p:sp>
      <p:sp>
        <p:nvSpPr>
          <p:cNvPr id="3" name="Espaço Reservado para Rodapé 2">
            <a:extLst>
              <a:ext uri="{FF2B5EF4-FFF2-40B4-BE49-F238E27FC236}">
                <a16:creationId xmlns:a16="http://schemas.microsoft.com/office/drawing/2014/main" id="{46745639-E4F4-45F2-A062-806BFEC2C316}"/>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FDBB7949-F0D3-4AF8-A274-6517938EE5CC}"/>
              </a:ext>
            </a:extLst>
          </p:cNvPr>
          <p:cNvSpPr>
            <a:spLocks noGrp="1"/>
          </p:cNvSpPr>
          <p:nvPr>
            <p:ph type="sldNum" sz="quarter" idx="12"/>
          </p:nvPr>
        </p:nvSpPr>
        <p:spPr/>
        <p:txBody>
          <a:bodyPr/>
          <a:lstStyle/>
          <a:p>
            <a:fld id="{31BC2E95-2C5C-4BAF-AE12-632A71BD2430}" type="slidenum">
              <a:rPr lang="pt-BR" smtClean="0"/>
              <a:t>‹nº›</a:t>
            </a:fld>
            <a:endParaRPr lang="pt-BR"/>
          </a:p>
        </p:txBody>
      </p:sp>
    </p:spTree>
    <p:extLst>
      <p:ext uri="{BB962C8B-B14F-4D97-AF65-F5344CB8AC3E}">
        <p14:creationId xmlns:p14="http://schemas.microsoft.com/office/powerpoint/2010/main" val="1466759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DAB171-BA64-410A-9562-3ABF34EFCFE5}"/>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D3EED906-1D45-4E3E-8313-ACA923B47CD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44677463-DBB0-4C29-83CB-FCCA247A1F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54848354-EC7C-42F8-B25E-D17D8F73CC1B}"/>
              </a:ext>
            </a:extLst>
          </p:cNvPr>
          <p:cNvSpPr>
            <a:spLocks noGrp="1"/>
          </p:cNvSpPr>
          <p:nvPr>
            <p:ph type="dt" sz="half" idx="10"/>
          </p:nvPr>
        </p:nvSpPr>
        <p:spPr/>
        <p:txBody>
          <a:bodyPr/>
          <a:lstStyle/>
          <a:p>
            <a:fld id="{50557C48-A0F9-4122-B7AB-E41863980A02}" type="datetimeFigureOut">
              <a:rPr lang="pt-BR" smtClean="0"/>
              <a:t>21/07/2022</a:t>
            </a:fld>
            <a:endParaRPr lang="pt-BR"/>
          </a:p>
        </p:txBody>
      </p:sp>
      <p:sp>
        <p:nvSpPr>
          <p:cNvPr id="6" name="Espaço Reservado para Rodapé 5">
            <a:extLst>
              <a:ext uri="{FF2B5EF4-FFF2-40B4-BE49-F238E27FC236}">
                <a16:creationId xmlns:a16="http://schemas.microsoft.com/office/drawing/2014/main" id="{5AA1E82B-2D75-4354-A0F5-B0C8FF188537}"/>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DB30EF2D-2DE9-490D-BA86-9CFA7740B915}"/>
              </a:ext>
            </a:extLst>
          </p:cNvPr>
          <p:cNvSpPr>
            <a:spLocks noGrp="1"/>
          </p:cNvSpPr>
          <p:nvPr>
            <p:ph type="sldNum" sz="quarter" idx="12"/>
          </p:nvPr>
        </p:nvSpPr>
        <p:spPr/>
        <p:txBody>
          <a:bodyPr/>
          <a:lstStyle/>
          <a:p>
            <a:fld id="{31BC2E95-2C5C-4BAF-AE12-632A71BD2430}" type="slidenum">
              <a:rPr lang="pt-BR" smtClean="0"/>
              <a:t>‹nº›</a:t>
            </a:fld>
            <a:endParaRPr lang="pt-BR"/>
          </a:p>
        </p:txBody>
      </p:sp>
    </p:spTree>
    <p:extLst>
      <p:ext uri="{BB962C8B-B14F-4D97-AF65-F5344CB8AC3E}">
        <p14:creationId xmlns:p14="http://schemas.microsoft.com/office/powerpoint/2010/main" val="2484377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76B38F-32D4-48AC-81DD-FFC0D98ED1FF}"/>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BB13481B-04B8-4B3F-8083-2C835467F1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825DDAB1-1577-4790-A7CB-564C42FDBC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4AABF473-FB67-40A9-AD37-28F6549EE547}"/>
              </a:ext>
            </a:extLst>
          </p:cNvPr>
          <p:cNvSpPr>
            <a:spLocks noGrp="1"/>
          </p:cNvSpPr>
          <p:nvPr>
            <p:ph type="dt" sz="half" idx="10"/>
          </p:nvPr>
        </p:nvSpPr>
        <p:spPr/>
        <p:txBody>
          <a:bodyPr/>
          <a:lstStyle/>
          <a:p>
            <a:fld id="{50557C48-A0F9-4122-B7AB-E41863980A02}" type="datetimeFigureOut">
              <a:rPr lang="pt-BR" smtClean="0"/>
              <a:t>21/07/2022</a:t>
            </a:fld>
            <a:endParaRPr lang="pt-BR"/>
          </a:p>
        </p:txBody>
      </p:sp>
      <p:sp>
        <p:nvSpPr>
          <p:cNvPr id="6" name="Espaço Reservado para Rodapé 5">
            <a:extLst>
              <a:ext uri="{FF2B5EF4-FFF2-40B4-BE49-F238E27FC236}">
                <a16:creationId xmlns:a16="http://schemas.microsoft.com/office/drawing/2014/main" id="{AA3C2789-9910-4CB1-8913-B274E88E4B8A}"/>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249FB652-21C5-42BA-99E3-BEBEC2C5100D}"/>
              </a:ext>
            </a:extLst>
          </p:cNvPr>
          <p:cNvSpPr>
            <a:spLocks noGrp="1"/>
          </p:cNvSpPr>
          <p:nvPr>
            <p:ph type="sldNum" sz="quarter" idx="12"/>
          </p:nvPr>
        </p:nvSpPr>
        <p:spPr/>
        <p:txBody>
          <a:bodyPr/>
          <a:lstStyle/>
          <a:p>
            <a:fld id="{31BC2E95-2C5C-4BAF-AE12-632A71BD2430}" type="slidenum">
              <a:rPr lang="pt-BR" smtClean="0"/>
              <a:t>‹nº›</a:t>
            </a:fld>
            <a:endParaRPr lang="pt-BR"/>
          </a:p>
        </p:txBody>
      </p:sp>
    </p:spTree>
    <p:extLst>
      <p:ext uri="{BB962C8B-B14F-4D97-AF65-F5344CB8AC3E}">
        <p14:creationId xmlns:p14="http://schemas.microsoft.com/office/powerpoint/2010/main" val="1404947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FCB1896F-EC77-4BDD-92C9-3F515F632D4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65D36445-64BA-42DE-ACBF-68B4D6F545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63229EEE-96DF-44FB-805A-B3E0C8E7FB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57C48-A0F9-4122-B7AB-E41863980A02}" type="datetimeFigureOut">
              <a:rPr lang="pt-BR" smtClean="0"/>
              <a:t>21/07/2022</a:t>
            </a:fld>
            <a:endParaRPr lang="pt-BR"/>
          </a:p>
        </p:txBody>
      </p:sp>
      <p:sp>
        <p:nvSpPr>
          <p:cNvPr id="5" name="Espaço Reservado para Rodapé 4">
            <a:extLst>
              <a:ext uri="{FF2B5EF4-FFF2-40B4-BE49-F238E27FC236}">
                <a16:creationId xmlns:a16="http://schemas.microsoft.com/office/drawing/2014/main" id="{A1C96614-6224-43EB-A81D-4B011AE992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4BF1FD97-6530-4BCF-AFBD-1399DB4F5E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BC2E95-2C5C-4BAF-AE12-632A71BD2430}" type="slidenum">
              <a:rPr lang="pt-BR" smtClean="0"/>
              <a:t>‹nº›</a:t>
            </a:fld>
            <a:endParaRPr lang="pt-BR"/>
          </a:p>
        </p:txBody>
      </p:sp>
    </p:spTree>
    <p:extLst>
      <p:ext uri="{BB962C8B-B14F-4D97-AF65-F5344CB8AC3E}">
        <p14:creationId xmlns:p14="http://schemas.microsoft.com/office/powerpoint/2010/main" val="2797575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23.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svg"/><Relationship Id="rId7"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2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27.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28.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9.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7.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CaixaDeTexto 11">
            <a:extLst>
              <a:ext uri="{FF2B5EF4-FFF2-40B4-BE49-F238E27FC236}">
                <a16:creationId xmlns:a16="http://schemas.microsoft.com/office/drawing/2014/main" id="{B4DB36FC-3E79-4D50-B8BA-8C7D3F437029}"/>
              </a:ext>
            </a:extLst>
          </p:cNvPr>
          <p:cNvSpPr txBox="1"/>
          <p:nvPr/>
        </p:nvSpPr>
        <p:spPr>
          <a:xfrm>
            <a:off x="2762070" y="4675273"/>
            <a:ext cx="6341297" cy="150810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4600" b="0" i="0" u="none" strike="noStrike" kern="1200" cap="none" spc="0" normalizeH="0" baseline="0" noProof="0" dirty="0">
                <a:ln>
                  <a:noFill/>
                </a:ln>
                <a:solidFill>
                  <a:srgbClr val="411E5A"/>
                </a:solidFill>
                <a:effectLst/>
                <a:uLnTx/>
                <a:uFillTx/>
                <a:latin typeface="Dosis ExtraBold" pitchFamily="2" charset="0"/>
                <a:ea typeface="+mn-ea"/>
                <a:cs typeface="+mn-cs"/>
              </a:rPr>
              <a:t>NOVIDADES DA VERSÃO 6.211.20</a:t>
            </a:r>
          </a:p>
        </p:txBody>
      </p:sp>
      <p:pic>
        <p:nvPicPr>
          <p:cNvPr id="9" name="Gráfico 8">
            <a:extLst>
              <a:ext uri="{FF2B5EF4-FFF2-40B4-BE49-F238E27FC236}">
                <a16:creationId xmlns:a16="http://schemas.microsoft.com/office/drawing/2014/main" id="{3250C615-445D-40FA-9A93-86EA53382DB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43932" y="1402863"/>
            <a:ext cx="3388787" cy="839537"/>
          </a:xfrm>
          <a:prstGeom prst="rect">
            <a:avLst/>
          </a:prstGeom>
        </p:spPr>
      </p:pic>
      <p:sp>
        <p:nvSpPr>
          <p:cNvPr id="12" name="CaixaDeTexto 11">
            <a:extLst>
              <a:ext uri="{FF2B5EF4-FFF2-40B4-BE49-F238E27FC236}">
                <a16:creationId xmlns:a16="http://schemas.microsoft.com/office/drawing/2014/main" id="{0E3CCA0C-8F46-4655-81A1-CD7C0707064C}"/>
              </a:ext>
            </a:extLst>
          </p:cNvPr>
          <p:cNvSpPr txBox="1"/>
          <p:nvPr/>
        </p:nvSpPr>
        <p:spPr>
          <a:xfrm>
            <a:off x="1388706" y="1540628"/>
            <a:ext cx="9414587" cy="1877437"/>
          </a:xfrm>
          <a:prstGeom prst="rect">
            <a:avLst/>
          </a:prstGeom>
          <a:noFill/>
        </p:spPr>
        <p:txBody>
          <a:bodyPr wrap="square">
            <a:spAutoFit/>
          </a:bodyPr>
          <a:lstStyle/>
          <a:p>
            <a:pPr algn="just"/>
            <a:r>
              <a:rPr lang="pt-BR" sz="2800" i="0" dirty="0">
                <a:solidFill>
                  <a:srgbClr val="280A3C"/>
                </a:solidFill>
                <a:effectLst/>
                <a:latin typeface="Dosis"/>
              </a:rPr>
              <a:t>Aqui na                                    estamos sempre trabalhando para facilitar o uso da tecnologia através de soluções </a:t>
            </a:r>
            <a:r>
              <a:rPr lang="pt-BR" sz="2800" b="1" dirty="0">
                <a:solidFill>
                  <a:srgbClr val="280A3C"/>
                </a:solidFill>
                <a:latin typeface="Dosis"/>
              </a:rPr>
              <a:t>simples</a:t>
            </a:r>
            <a:r>
              <a:rPr lang="pt-BR" sz="2800" dirty="0">
                <a:solidFill>
                  <a:srgbClr val="280A3C"/>
                </a:solidFill>
                <a:latin typeface="Dosis"/>
              </a:rPr>
              <a:t>, </a:t>
            </a:r>
            <a:r>
              <a:rPr lang="pt-BR" sz="2800" b="1" dirty="0">
                <a:solidFill>
                  <a:srgbClr val="280A3C"/>
                </a:solidFill>
                <a:latin typeface="Dosis"/>
              </a:rPr>
              <a:t>rápidas</a:t>
            </a:r>
            <a:r>
              <a:rPr lang="pt-BR" sz="2800" dirty="0">
                <a:solidFill>
                  <a:srgbClr val="280A3C"/>
                </a:solidFill>
                <a:latin typeface="Dosis"/>
              </a:rPr>
              <a:t> e </a:t>
            </a:r>
            <a:r>
              <a:rPr lang="pt-BR" sz="2800" b="1" dirty="0">
                <a:solidFill>
                  <a:srgbClr val="280A3C"/>
                </a:solidFill>
                <a:latin typeface="Dosis"/>
              </a:rPr>
              <a:t>confiáveis</a:t>
            </a:r>
            <a:r>
              <a:rPr lang="pt-BR" sz="2800" dirty="0">
                <a:solidFill>
                  <a:srgbClr val="280A3C"/>
                </a:solidFill>
                <a:latin typeface="Dosis"/>
              </a:rPr>
              <a:t>, que lhe proporcione uma </a:t>
            </a:r>
            <a:r>
              <a:rPr lang="pt-BR" sz="2800" b="1" i="0" dirty="0">
                <a:solidFill>
                  <a:srgbClr val="280A3C"/>
                </a:solidFill>
                <a:effectLst/>
                <a:latin typeface="Dosis"/>
              </a:rPr>
              <a:t>vida leve</a:t>
            </a:r>
            <a:r>
              <a:rPr lang="pt-BR" sz="2800" b="0" i="0" dirty="0">
                <a:solidFill>
                  <a:srgbClr val="280A3C"/>
                </a:solidFill>
                <a:effectLst/>
                <a:latin typeface="Dosis"/>
              </a:rPr>
              <a:t>, e </a:t>
            </a:r>
            <a:r>
              <a:rPr lang="pt-BR" sz="2800" b="1" i="0" dirty="0">
                <a:solidFill>
                  <a:srgbClr val="280A3C"/>
                </a:solidFill>
                <a:effectLst/>
                <a:latin typeface="Dosis"/>
              </a:rPr>
              <a:t>resultados positivos </a:t>
            </a:r>
            <a:r>
              <a:rPr lang="pt-BR" sz="2800" b="0" i="0" dirty="0">
                <a:solidFill>
                  <a:srgbClr val="280A3C"/>
                </a:solidFill>
                <a:effectLst/>
                <a:latin typeface="Dosis"/>
              </a:rPr>
              <a:t>para a sua loja. </a:t>
            </a:r>
          </a:p>
        </p:txBody>
      </p:sp>
      <p:sp>
        <p:nvSpPr>
          <p:cNvPr id="13" name="CaixaDeTexto 12">
            <a:extLst>
              <a:ext uri="{FF2B5EF4-FFF2-40B4-BE49-F238E27FC236}">
                <a16:creationId xmlns:a16="http://schemas.microsoft.com/office/drawing/2014/main" id="{CD4121D7-D8FF-4496-8678-129833CE819F}"/>
              </a:ext>
            </a:extLst>
          </p:cNvPr>
          <p:cNvSpPr txBox="1"/>
          <p:nvPr/>
        </p:nvSpPr>
        <p:spPr>
          <a:xfrm>
            <a:off x="4422650" y="4152053"/>
            <a:ext cx="3020136" cy="523220"/>
          </a:xfrm>
          <a:prstGeom prst="rect">
            <a:avLst/>
          </a:prstGeom>
          <a:noFill/>
        </p:spPr>
        <p:txBody>
          <a:bodyPr wrap="square">
            <a:spAutoFit/>
          </a:bodyPr>
          <a:lstStyle/>
          <a:p>
            <a:pPr algn="just"/>
            <a:r>
              <a:rPr lang="pt-BR" sz="2800" i="0">
                <a:solidFill>
                  <a:srgbClr val="280A3C"/>
                </a:solidFill>
                <a:effectLst/>
                <a:latin typeface="Dosis"/>
              </a:rPr>
              <a:t>Acompanhe aqui as...</a:t>
            </a:r>
          </a:p>
        </p:txBody>
      </p:sp>
      <p:sp>
        <p:nvSpPr>
          <p:cNvPr id="17" name="Rectangle: Top Corners Rounded 17">
            <a:extLst>
              <a:ext uri="{FF2B5EF4-FFF2-40B4-BE49-F238E27FC236}">
                <a16:creationId xmlns:a16="http://schemas.microsoft.com/office/drawing/2014/main" id="{0FF06FAA-9BAD-4AEE-BD48-E5EB8919D1CB}"/>
              </a:ext>
            </a:extLst>
          </p:cNvPr>
          <p:cNvSpPr/>
          <p:nvPr/>
        </p:nvSpPr>
        <p:spPr>
          <a:xfrm rot="10800000" flipH="1">
            <a:off x="10984356" y="0"/>
            <a:ext cx="937942" cy="1586204"/>
          </a:xfrm>
          <a:prstGeom prst="round2SameRect">
            <a:avLst>
              <a:gd name="adj1" fmla="val 50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Top Corners Rounded 17">
            <a:extLst>
              <a:ext uri="{FF2B5EF4-FFF2-40B4-BE49-F238E27FC236}">
                <a16:creationId xmlns:a16="http://schemas.microsoft.com/office/drawing/2014/main" id="{6F08F8DB-F879-49B8-940C-2F9B8F366F67}"/>
              </a:ext>
            </a:extLst>
          </p:cNvPr>
          <p:cNvSpPr/>
          <p:nvPr/>
        </p:nvSpPr>
        <p:spPr>
          <a:xfrm flipH="1">
            <a:off x="412875" y="3649136"/>
            <a:ext cx="1341280" cy="3208864"/>
          </a:xfrm>
          <a:prstGeom prst="round2SameRect">
            <a:avLst>
              <a:gd name="adj1" fmla="val 50000"/>
              <a:gd name="adj2" fmla="val 0"/>
            </a:avLst>
          </a:prstGeom>
          <a:solidFill>
            <a:srgbClr val="FEB9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975100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sp>
        <p:nvSpPr>
          <p:cNvPr id="8" name="CaixaDeTexto 26">
            <a:extLst>
              <a:ext uri="{FF2B5EF4-FFF2-40B4-BE49-F238E27FC236}">
                <a16:creationId xmlns:a16="http://schemas.microsoft.com/office/drawing/2014/main" id="{243FBE4C-745C-456B-9984-1025F3D49ADE}"/>
              </a:ext>
            </a:extLst>
          </p:cNvPr>
          <p:cNvSpPr txBox="1"/>
          <p:nvPr/>
        </p:nvSpPr>
        <p:spPr>
          <a:xfrm>
            <a:off x="205586" y="1131291"/>
            <a:ext cx="3613939"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endParaRPr lang="pt-BR" sz="2000" dirty="0">
              <a:solidFill>
                <a:srgbClr val="280A3C"/>
              </a:solidFill>
              <a:latin typeface="Dosis" pitchFamily="2" charset="0"/>
              <a:ea typeface="Roboto" panose="02000000000000000000" pitchFamily="2" charset="0"/>
            </a:endParaRPr>
          </a:p>
        </p:txBody>
      </p:sp>
      <p:sp>
        <p:nvSpPr>
          <p:cNvPr id="9" name="CaixaDeTexto 26">
            <a:extLst>
              <a:ext uri="{FF2B5EF4-FFF2-40B4-BE49-F238E27FC236}">
                <a16:creationId xmlns:a16="http://schemas.microsoft.com/office/drawing/2014/main" id="{1CE40513-A08B-4C76-B56D-BCF08302CDC3}"/>
              </a:ext>
            </a:extLst>
          </p:cNvPr>
          <p:cNvSpPr txBox="1"/>
          <p:nvPr/>
        </p:nvSpPr>
        <p:spPr>
          <a:xfrm>
            <a:off x="205586" y="1658115"/>
            <a:ext cx="7274057" cy="523220"/>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t-BR" sz="28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endParaRPr>
          </a:p>
        </p:txBody>
      </p:sp>
      <p:sp>
        <p:nvSpPr>
          <p:cNvPr id="12" name="CaixaDeTexto 26">
            <a:extLst>
              <a:ext uri="{FF2B5EF4-FFF2-40B4-BE49-F238E27FC236}">
                <a16:creationId xmlns:a16="http://schemas.microsoft.com/office/drawing/2014/main" id="{49C06DDF-25AB-74BF-50EF-35293C989F8D}"/>
              </a:ext>
            </a:extLst>
          </p:cNvPr>
          <p:cNvSpPr txBox="1"/>
          <p:nvPr/>
        </p:nvSpPr>
        <p:spPr>
          <a:xfrm>
            <a:off x="205585" y="1144789"/>
            <a:ext cx="8357390"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 </a:t>
            </a:r>
            <a:r>
              <a:rPr lang="pt-BR" sz="2000" dirty="0">
                <a:solidFill>
                  <a:srgbClr val="280A3C"/>
                </a:solidFill>
                <a:latin typeface="Dosis" pitchFamily="2" charset="0"/>
                <a:ea typeface="Roboto" panose="02000000000000000000" pitchFamily="2" charset="0"/>
              </a:rPr>
              <a:t>Retaguarda &gt; Financeiro #495167 </a:t>
            </a:r>
          </a:p>
        </p:txBody>
      </p:sp>
      <p:sp>
        <p:nvSpPr>
          <p:cNvPr id="13" name="CaixaDeTexto 26">
            <a:extLst>
              <a:ext uri="{FF2B5EF4-FFF2-40B4-BE49-F238E27FC236}">
                <a16:creationId xmlns:a16="http://schemas.microsoft.com/office/drawing/2014/main" id="{CCA93266-5D53-EC02-A1F3-05CA2A62C2EB}"/>
              </a:ext>
            </a:extLst>
          </p:cNvPr>
          <p:cNvSpPr txBox="1"/>
          <p:nvPr/>
        </p:nvSpPr>
        <p:spPr>
          <a:xfrm>
            <a:off x="205584" y="1651589"/>
            <a:ext cx="10989823" cy="2308324"/>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pt-BR" sz="24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Na aba Financeiro das Configurações Globais, adicionamos uma nova configuração. Caso seja habilitada, ao realizar baixas de título utilizando PIX (QR-</a:t>
            </a:r>
            <a:r>
              <a:rPr kumimoji="0" lang="pt-BR" sz="2400" b="0" i="0" u="none" strike="noStrike" kern="1200" cap="none" spc="0" normalizeH="0" baseline="0" noProof="0" dirty="0" err="1">
                <a:ln>
                  <a:noFill/>
                </a:ln>
                <a:solidFill>
                  <a:schemeClr val="tx1">
                    <a:lumMod val="75000"/>
                    <a:lumOff val="25000"/>
                  </a:schemeClr>
                </a:solidFill>
                <a:effectLst/>
                <a:uLnTx/>
                <a:uFillTx/>
                <a:latin typeface="Dosis" pitchFamily="2" charset="0"/>
                <a:ea typeface="Roboto" panose="02000000000000000000" pitchFamily="2" charset="0"/>
              </a:rPr>
              <a:t>Linx</a:t>
            </a:r>
            <a:r>
              <a:rPr kumimoji="0" lang="pt-BR" sz="24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 esses registros serão baixados automaticamente.</a:t>
            </a:r>
          </a:p>
          <a:p>
            <a:pPr marL="0" marR="0" lvl="0" indent="0" defTabSz="914400" rtl="0" eaLnBrk="1" fontAlgn="auto" latinLnBrk="0" hangingPunct="1">
              <a:lnSpc>
                <a:spcPct val="100000"/>
              </a:lnSpc>
              <a:spcBef>
                <a:spcPts val="0"/>
              </a:spcBef>
              <a:spcAft>
                <a:spcPts val="0"/>
              </a:spcAft>
              <a:buClrTx/>
              <a:buSzTx/>
              <a:buFontTx/>
              <a:buNone/>
              <a:tabLst/>
              <a:defRPr/>
            </a:pPr>
            <a:endParaRPr lang="pt-BR" sz="2400" dirty="0">
              <a:solidFill>
                <a:schemeClr val="tx1">
                  <a:lumMod val="75000"/>
                  <a:lumOff val="25000"/>
                </a:schemeClr>
              </a:solidFill>
              <a:latin typeface="Dosis" pitchFamily="2" charset="0"/>
              <a:ea typeface="Roboto" panose="02000000000000000000" pitchFamily="2"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pt-BR" sz="2400" dirty="0">
                <a:solidFill>
                  <a:schemeClr val="tx1">
                    <a:lumMod val="75000"/>
                    <a:lumOff val="25000"/>
                  </a:schemeClr>
                </a:solidFill>
                <a:latin typeface="Dosis" pitchFamily="2" charset="0"/>
                <a:ea typeface="Roboto" panose="02000000000000000000" pitchFamily="2" charset="0"/>
              </a:rPr>
              <a:t>Obs.: no Fechamento do Caixa, não será necessário preencher valores referente ao PIX </a:t>
            </a:r>
            <a:r>
              <a:rPr kumimoji="0" lang="pt-BR" sz="24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(QR-</a:t>
            </a:r>
            <a:r>
              <a:rPr kumimoji="0" lang="pt-BR" sz="2400" b="0" i="0" u="none" strike="noStrike" kern="1200" cap="none" spc="0" normalizeH="0" baseline="0" noProof="0" dirty="0" err="1">
                <a:ln>
                  <a:noFill/>
                </a:ln>
                <a:solidFill>
                  <a:schemeClr val="tx1">
                    <a:lumMod val="75000"/>
                    <a:lumOff val="25000"/>
                  </a:schemeClr>
                </a:solidFill>
                <a:effectLst/>
                <a:uLnTx/>
                <a:uFillTx/>
                <a:latin typeface="Dosis" pitchFamily="2" charset="0"/>
                <a:ea typeface="Roboto" panose="02000000000000000000" pitchFamily="2" charset="0"/>
              </a:rPr>
              <a:t>Linx</a:t>
            </a:r>
            <a:r>
              <a:rPr kumimoji="0" lang="pt-BR" sz="24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a:t>
            </a:r>
            <a:endParaRPr lang="pt-BR" sz="2400" dirty="0">
              <a:solidFill>
                <a:schemeClr val="tx1">
                  <a:lumMod val="75000"/>
                  <a:lumOff val="25000"/>
                </a:schemeClr>
              </a:solidFill>
              <a:latin typeface="Dosis" pitchFamily="2" charset="0"/>
              <a:ea typeface="Roboto" panose="02000000000000000000" pitchFamily="2" charset="0"/>
            </a:endParaRPr>
          </a:p>
        </p:txBody>
      </p:sp>
      <p:pic>
        <p:nvPicPr>
          <p:cNvPr id="16" name="Imagem 15" descr="Uma imagem contendo Ícone&#10;&#10;Descrição gerada automaticamente">
            <a:extLst>
              <a:ext uri="{FF2B5EF4-FFF2-40B4-BE49-F238E27FC236}">
                <a16:creationId xmlns:a16="http://schemas.microsoft.com/office/drawing/2014/main" id="{89E3D693-DFD9-22BD-0D17-81FA9B743D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95407" y="144868"/>
            <a:ext cx="859709" cy="859709"/>
          </a:xfrm>
          <a:prstGeom prst="rect">
            <a:avLst/>
          </a:prstGeom>
        </p:spPr>
      </p:pic>
      <p:sp>
        <p:nvSpPr>
          <p:cNvPr id="19" name="Rectangle: Top Corners Rounded 17">
            <a:extLst>
              <a:ext uri="{FF2B5EF4-FFF2-40B4-BE49-F238E27FC236}">
                <a16:creationId xmlns:a16="http://schemas.microsoft.com/office/drawing/2014/main" id="{2727AECB-9526-939B-DC2E-3977C7D5CAB5}"/>
              </a:ext>
            </a:extLst>
          </p:cNvPr>
          <p:cNvSpPr/>
          <p:nvPr/>
        </p:nvSpPr>
        <p:spPr>
          <a:xfrm rot="5400000" flipH="1">
            <a:off x="5142369" y="-4993636"/>
            <a:ext cx="855844" cy="11140582"/>
          </a:xfrm>
          <a:prstGeom prst="round2SameRect">
            <a:avLst>
              <a:gd name="adj1" fmla="val 29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CaixaDeTexto 19">
            <a:extLst>
              <a:ext uri="{FF2B5EF4-FFF2-40B4-BE49-F238E27FC236}">
                <a16:creationId xmlns:a16="http://schemas.microsoft.com/office/drawing/2014/main" id="{02D5E441-81CF-63BB-411C-F097858D9BF8}"/>
              </a:ext>
            </a:extLst>
          </p:cNvPr>
          <p:cNvSpPr txBox="1"/>
          <p:nvPr/>
        </p:nvSpPr>
        <p:spPr>
          <a:xfrm>
            <a:off x="205586" y="251556"/>
            <a:ext cx="1020417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3600" dirty="0">
                <a:solidFill>
                  <a:prstClr val="white"/>
                </a:solidFill>
                <a:latin typeface="Dosis ExtraBold" pitchFamily="2" charset="0"/>
              </a:rPr>
              <a:t>BAIXA AUTOMÁTICA PARA PIX/QR-LINX</a:t>
            </a:r>
            <a:endParaRPr kumimoji="0" lang="pt-BR" sz="3600" b="0" i="0" u="none" strike="noStrike" kern="1200" cap="none" spc="0" normalizeH="0" baseline="0" noProof="0" dirty="0">
              <a:ln>
                <a:noFill/>
              </a:ln>
              <a:solidFill>
                <a:prstClr val="white"/>
              </a:solidFill>
              <a:effectLst/>
              <a:uLnTx/>
              <a:uFillTx/>
              <a:latin typeface="Dosis ExtraBold" pitchFamily="2" charset="0"/>
              <a:ea typeface="+mn-ea"/>
              <a:cs typeface="+mn-cs"/>
            </a:endParaRPr>
          </a:p>
        </p:txBody>
      </p:sp>
      <p:pic>
        <p:nvPicPr>
          <p:cNvPr id="3" name="Imagem 2">
            <a:extLst>
              <a:ext uri="{FF2B5EF4-FFF2-40B4-BE49-F238E27FC236}">
                <a16:creationId xmlns:a16="http://schemas.microsoft.com/office/drawing/2014/main" id="{F7EFCA74-FDA8-5378-3CED-1C5A40E125BD}"/>
              </a:ext>
            </a:extLst>
          </p:cNvPr>
          <p:cNvPicPr>
            <a:picLocks noChangeAspect="1"/>
          </p:cNvPicPr>
          <p:nvPr/>
        </p:nvPicPr>
        <p:blipFill>
          <a:blip r:embed="rId5"/>
          <a:stretch>
            <a:fillRect/>
          </a:stretch>
        </p:blipFill>
        <p:spPr>
          <a:xfrm>
            <a:off x="2423895" y="3985447"/>
            <a:ext cx="6553200" cy="2428875"/>
          </a:xfrm>
          <a:prstGeom prst="rect">
            <a:avLst/>
          </a:prstGeom>
        </p:spPr>
      </p:pic>
    </p:spTree>
    <p:extLst>
      <p:ext uri="{BB962C8B-B14F-4D97-AF65-F5344CB8AC3E}">
        <p14:creationId xmlns:p14="http://schemas.microsoft.com/office/powerpoint/2010/main" val="39914274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sp>
        <p:nvSpPr>
          <p:cNvPr id="8" name="CaixaDeTexto 26">
            <a:extLst>
              <a:ext uri="{FF2B5EF4-FFF2-40B4-BE49-F238E27FC236}">
                <a16:creationId xmlns:a16="http://schemas.microsoft.com/office/drawing/2014/main" id="{243FBE4C-745C-456B-9984-1025F3D49ADE}"/>
              </a:ext>
            </a:extLst>
          </p:cNvPr>
          <p:cNvSpPr txBox="1"/>
          <p:nvPr/>
        </p:nvSpPr>
        <p:spPr>
          <a:xfrm>
            <a:off x="205586" y="1131291"/>
            <a:ext cx="11504061"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endParaRPr lang="pt-BR" sz="2000" dirty="0">
              <a:solidFill>
                <a:srgbClr val="280A3C"/>
              </a:solidFill>
              <a:latin typeface="Dosis" pitchFamily="2" charset="0"/>
              <a:ea typeface="Roboto" panose="02000000000000000000" pitchFamily="2" charset="0"/>
            </a:endParaRPr>
          </a:p>
        </p:txBody>
      </p:sp>
      <p:sp>
        <p:nvSpPr>
          <p:cNvPr id="9" name="CaixaDeTexto 26">
            <a:extLst>
              <a:ext uri="{FF2B5EF4-FFF2-40B4-BE49-F238E27FC236}">
                <a16:creationId xmlns:a16="http://schemas.microsoft.com/office/drawing/2014/main" id="{1CE40513-A08B-4C76-B56D-BCF08302CDC3}"/>
              </a:ext>
            </a:extLst>
          </p:cNvPr>
          <p:cNvSpPr txBox="1"/>
          <p:nvPr/>
        </p:nvSpPr>
        <p:spPr>
          <a:xfrm>
            <a:off x="205586" y="1658115"/>
            <a:ext cx="7274057" cy="523220"/>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t-BR" sz="28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endParaRPr>
          </a:p>
        </p:txBody>
      </p:sp>
      <p:sp>
        <p:nvSpPr>
          <p:cNvPr id="12" name="CaixaDeTexto 26">
            <a:extLst>
              <a:ext uri="{FF2B5EF4-FFF2-40B4-BE49-F238E27FC236}">
                <a16:creationId xmlns:a16="http://schemas.microsoft.com/office/drawing/2014/main" id="{49C06DDF-25AB-74BF-50EF-35293C989F8D}"/>
              </a:ext>
            </a:extLst>
          </p:cNvPr>
          <p:cNvSpPr txBox="1"/>
          <p:nvPr/>
        </p:nvSpPr>
        <p:spPr>
          <a:xfrm>
            <a:off x="102793" y="1131291"/>
            <a:ext cx="11211097"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 </a:t>
            </a:r>
            <a:r>
              <a:rPr lang="pt-BR" sz="2000" dirty="0">
                <a:solidFill>
                  <a:srgbClr val="280A3C"/>
                </a:solidFill>
                <a:latin typeface="Dosis" pitchFamily="2" charset="0"/>
                <a:ea typeface="Roboto" panose="02000000000000000000" pitchFamily="2" charset="0"/>
              </a:rPr>
              <a:t>Caixa &gt; Cadastro de Clientes #481577</a:t>
            </a:r>
          </a:p>
        </p:txBody>
      </p:sp>
      <p:sp>
        <p:nvSpPr>
          <p:cNvPr id="13" name="CaixaDeTexto 26">
            <a:extLst>
              <a:ext uri="{FF2B5EF4-FFF2-40B4-BE49-F238E27FC236}">
                <a16:creationId xmlns:a16="http://schemas.microsoft.com/office/drawing/2014/main" id="{CCA93266-5D53-EC02-A1F3-05CA2A62C2EB}"/>
              </a:ext>
            </a:extLst>
          </p:cNvPr>
          <p:cNvSpPr txBox="1"/>
          <p:nvPr/>
        </p:nvSpPr>
        <p:spPr>
          <a:xfrm>
            <a:off x="102793" y="1658115"/>
            <a:ext cx="11986413" cy="1323439"/>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pt-BR" sz="20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Melhoramos as informações registradas na tela de Análise Cadastral, para lojistas que fazem uso dessa ferramenta. Além disso, adicionamos uma mensagem que será exibida ao clicar no botão Solicitar Análise Cadastral.</a:t>
            </a:r>
            <a:endParaRPr lang="pt-BR" sz="2000" dirty="0">
              <a:solidFill>
                <a:schemeClr val="tx1">
                  <a:lumMod val="75000"/>
                  <a:lumOff val="25000"/>
                </a:schemeClr>
              </a:solidFill>
              <a:latin typeface="Dosis" pitchFamily="2" charset="0"/>
              <a:ea typeface="Roboto" panose="02000000000000000000" pitchFamily="2"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pt-BR" sz="20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pt-BR" sz="20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Para ter acesso a essas melhorias, basta habilitar a nova configuração global (Comportamento Crediário).</a:t>
            </a:r>
          </a:p>
        </p:txBody>
      </p:sp>
      <p:pic>
        <p:nvPicPr>
          <p:cNvPr id="16" name="Imagem 15" descr="Uma imagem contendo Ícone&#10;&#10;Descrição gerada automaticamente">
            <a:extLst>
              <a:ext uri="{FF2B5EF4-FFF2-40B4-BE49-F238E27FC236}">
                <a16:creationId xmlns:a16="http://schemas.microsoft.com/office/drawing/2014/main" id="{89E3D693-DFD9-22BD-0D17-81FA9B743D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95407" y="144868"/>
            <a:ext cx="859709" cy="859709"/>
          </a:xfrm>
          <a:prstGeom prst="rect">
            <a:avLst/>
          </a:prstGeom>
        </p:spPr>
      </p:pic>
      <p:sp>
        <p:nvSpPr>
          <p:cNvPr id="19" name="Rectangle: Top Corners Rounded 17">
            <a:extLst>
              <a:ext uri="{FF2B5EF4-FFF2-40B4-BE49-F238E27FC236}">
                <a16:creationId xmlns:a16="http://schemas.microsoft.com/office/drawing/2014/main" id="{2727AECB-9526-939B-DC2E-3977C7D5CAB5}"/>
              </a:ext>
            </a:extLst>
          </p:cNvPr>
          <p:cNvSpPr/>
          <p:nvPr/>
        </p:nvSpPr>
        <p:spPr>
          <a:xfrm rot="5400000" flipH="1">
            <a:off x="5142369" y="-4993636"/>
            <a:ext cx="855844" cy="11140582"/>
          </a:xfrm>
          <a:prstGeom prst="round2SameRect">
            <a:avLst>
              <a:gd name="adj1" fmla="val 29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CaixaDeTexto 19">
            <a:extLst>
              <a:ext uri="{FF2B5EF4-FFF2-40B4-BE49-F238E27FC236}">
                <a16:creationId xmlns:a16="http://schemas.microsoft.com/office/drawing/2014/main" id="{02D5E441-81CF-63BB-411C-F097858D9BF8}"/>
              </a:ext>
            </a:extLst>
          </p:cNvPr>
          <p:cNvSpPr txBox="1"/>
          <p:nvPr/>
        </p:nvSpPr>
        <p:spPr>
          <a:xfrm>
            <a:off x="205586" y="251556"/>
            <a:ext cx="1020417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3600" dirty="0">
                <a:solidFill>
                  <a:prstClr val="white"/>
                </a:solidFill>
                <a:latin typeface="Dosis ExtraBold" pitchFamily="2" charset="0"/>
              </a:rPr>
              <a:t>CADASTRO CLIENTES &gt; ANÁLISE CADASTRAL</a:t>
            </a:r>
            <a:endParaRPr kumimoji="0" lang="pt-BR" sz="3600" b="0" i="0" u="none" strike="noStrike" kern="1200" cap="none" spc="0" normalizeH="0" baseline="0" noProof="0" dirty="0">
              <a:ln>
                <a:noFill/>
              </a:ln>
              <a:solidFill>
                <a:prstClr val="white"/>
              </a:solidFill>
              <a:effectLst/>
              <a:uLnTx/>
              <a:uFillTx/>
              <a:latin typeface="Dosis ExtraBold" pitchFamily="2" charset="0"/>
              <a:ea typeface="+mn-ea"/>
              <a:cs typeface="+mn-cs"/>
            </a:endParaRPr>
          </a:p>
        </p:txBody>
      </p:sp>
      <p:pic>
        <p:nvPicPr>
          <p:cNvPr id="6" name="Imagem 5">
            <a:extLst>
              <a:ext uri="{FF2B5EF4-FFF2-40B4-BE49-F238E27FC236}">
                <a16:creationId xmlns:a16="http://schemas.microsoft.com/office/drawing/2014/main" id="{418306C1-8884-3B13-11F4-1D2EB5BB3BFC}"/>
              </a:ext>
            </a:extLst>
          </p:cNvPr>
          <p:cNvPicPr>
            <a:picLocks noChangeAspect="1"/>
          </p:cNvPicPr>
          <p:nvPr/>
        </p:nvPicPr>
        <p:blipFill>
          <a:blip r:embed="rId5"/>
          <a:stretch>
            <a:fillRect/>
          </a:stretch>
        </p:blipFill>
        <p:spPr>
          <a:xfrm>
            <a:off x="205586" y="3600711"/>
            <a:ext cx="3924300" cy="1743075"/>
          </a:xfrm>
          <a:prstGeom prst="rect">
            <a:avLst/>
          </a:prstGeom>
        </p:spPr>
      </p:pic>
      <p:pic>
        <p:nvPicPr>
          <p:cNvPr id="11" name="Imagem 10">
            <a:extLst>
              <a:ext uri="{FF2B5EF4-FFF2-40B4-BE49-F238E27FC236}">
                <a16:creationId xmlns:a16="http://schemas.microsoft.com/office/drawing/2014/main" id="{6E96CA77-326F-D29F-BB86-7C1FDD299844}"/>
              </a:ext>
            </a:extLst>
          </p:cNvPr>
          <p:cNvPicPr>
            <a:picLocks noChangeAspect="1"/>
          </p:cNvPicPr>
          <p:nvPr/>
        </p:nvPicPr>
        <p:blipFill>
          <a:blip r:embed="rId6"/>
          <a:stretch>
            <a:fillRect/>
          </a:stretch>
        </p:blipFill>
        <p:spPr>
          <a:xfrm>
            <a:off x="4507910" y="3102178"/>
            <a:ext cx="5150440" cy="3543300"/>
          </a:xfrm>
          <a:prstGeom prst="rect">
            <a:avLst/>
          </a:prstGeom>
        </p:spPr>
      </p:pic>
    </p:spTree>
    <p:extLst>
      <p:ext uri="{BB962C8B-B14F-4D97-AF65-F5344CB8AC3E}">
        <p14:creationId xmlns:p14="http://schemas.microsoft.com/office/powerpoint/2010/main" val="2325106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sp>
        <p:nvSpPr>
          <p:cNvPr id="8" name="CaixaDeTexto 26">
            <a:extLst>
              <a:ext uri="{FF2B5EF4-FFF2-40B4-BE49-F238E27FC236}">
                <a16:creationId xmlns:a16="http://schemas.microsoft.com/office/drawing/2014/main" id="{243FBE4C-745C-456B-9984-1025F3D49ADE}"/>
              </a:ext>
            </a:extLst>
          </p:cNvPr>
          <p:cNvSpPr txBox="1"/>
          <p:nvPr/>
        </p:nvSpPr>
        <p:spPr>
          <a:xfrm>
            <a:off x="205586" y="1131291"/>
            <a:ext cx="11504061"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endParaRPr lang="pt-BR" sz="2000" dirty="0">
              <a:solidFill>
                <a:srgbClr val="280A3C"/>
              </a:solidFill>
              <a:latin typeface="Dosis" pitchFamily="2" charset="0"/>
              <a:ea typeface="Roboto" panose="02000000000000000000" pitchFamily="2" charset="0"/>
            </a:endParaRPr>
          </a:p>
        </p:txBody>
      </p:sp>
      <p:sp>
        <p:nvSpPr>
          <p:cNvPr id="9" name="CaixaDeTexto 26">
            <a:extLst>
              <a:ext uri="{FF2B5EF4-FFF2-40B4-BE49-F238E27FC236}">
                <a16:creationId xmlns:a16="http://schemas.microsoft.com/office/drawing/2014/main" id="{1CE40513-A08B-4C76-B56D-BCF08302CDC3}"/>
              </a:ext>
            </a:extLst>
          </p:cNvPr>
          <p:cNvSpPr txBox="1"/>
          <p:nvPr/>
        </p:nvSpPr>
        <p:spPr>
          <a:xfrm>
            <a:off x="205586" y="1658115"/>
            <a:ext cx="7274057" cy="523220"/>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t-BR" sz="28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endParaRPr>
          </a:p>
        </p:txBody>
      </p:sp>
      <p:sp>
        <p:nvSpPr>
          <p:cNvPr id="12" name="CaixaDeTexto 26">
            <a:extLst>
              <a:ext uri="{FF2B5EF4-FFF2-40B4-BE49-F238E27FC236}">
                <a16:creationId xmlns:a16="http://schemas.microsoft.com/office/drawing/2014/main" id="{49C06DDF-25AB-74BF-50EF-35293C989F8D}"/>
              </a:ext>
            </a:extLst>
          </p:cNvPr>
          <p:cNvSpPr txBox="1"/>
          <p:nvPr/>
        </p:nvSpPr>
        <p:spPr>
          <a:xfrm>
            <a:off x="205586" y="1131291"/>
            <a:ext cx="11211097"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 </a:t>
            </a:r>
            <a:r>
              <a:rPr lang="pt-BR" sz="2000" dirty="0">
                <a:solidFill>
                  <a:srgbClr val="280A3C"/>
                </a:solidFill>
                <a:latin typeface="Dosis" pitchFamily="2" charset="0"/>
                <a:ea typeface="Roboto" panose="02000000000000000000" pitchFamily="2" charset="0"/>
              </a:rPr>
              <a:t>Retaguarda &gt; Financeiro &gt; Plano de Contas #485485</a:t>
            </a:r>
          </a:p>
        </p:txBody>
      </p:sp>
      <p:sp>
        <p:nvSpPr>
          <p:cNvPr id="13" name="CaixaDeTexto 26">
            <a:extLst>
              <a:ext uri="{FF2B5EF4-FFF2-40B4-BE49-F238E27FC236}">
                <a16:creationId xmlns:a16="http://schemas.microsoft.com/office/drawing/2014/main" id="{CCA93266-5D53-EC02-A1F3-05CA2A62C2EB}"/>
              </a:ext>
            </a:extLst>
          </p:cNvPr>
          <p:cNvSpPr txBox="1"/>
          <p:nvPr/>
        </p:nvSpPr>
        <p:spPr>
          <a:xfrm>
            <a:off x="205586" y="1658115"/>
            <a:ext cx="11211097" cy="954107"/>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Para permitir lançamentos tanto de Entrada como de Saída, alteramos o movimento do item de Plano de Contas "Cheques Devolvidos" para Ambos.</a:t>
            </a:r>
          </a:p>
        </p:txBody>
      </p:sp>
      <p:pic>
        <p:nvPicPr>
          <p:cNvPr id="16" name="Imagem 15" descr="Uma imagem contendo Ícone&#10;&#10;Descrição gerada automaticamente">
            <a:extLst>
              <a:ext uri="{FF2B5EF4-FFF2-40B4-BE49-F238E27FC236}">
                <a16:creationId xmlns:a16="http://schemas.microsoft.com/office/drawing/2014/main" id="{89E3D693-DFD9-22BD-0D17-81FA9B743D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95407" y="144868"/>
            <a:ext cx="859709" cy="859709"/>
          </a:xfrm>
          <a:prstGeom prst="rect">
            <a:avLst/>
          </a:prstGeom>
        </p:spPr>
      </p:pic>
      <p:sp>
        <p:nvSpPr>
          <p:cNvPr id="19" name="Rectangle: Top Corners Rounded 17">
            <a:extLst>
              <a:ext uri="{FF2B5EF4-FFF2-40B4-BE49-F238E27FC236}">
                <a16:creationId xmlns:a16="http://schemas.microsoft.com/office/drawing/2014/main" id="{2727AECB-9526-939B-DC2E-3977C7D5CAB5}"/>
              </a:ext>
            </a:extLst>
          </p:cNvPr>
          <p:cNvSpPr/>
          <p:nvPr/>
        </p:nvSpPr>
        <p:spPr>
          <a:xfrm rot="5400000" flipH="1">
            <a:off x="5142369" y="-4993636"/>
            <a:ext cx="855844" cy="11140582"/>
          </a:xfrm>
          <a:prstGeom prst="round2SameRect">
            <a:avLst>
              <a:gd name="adj1" fmla="val 29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CaixaDeTexto 19">
            <a:extLst>
              <a:ext uri="{FF2B5EF4-FFF2-40B4-BE49-F238E27FC236}">
                <a16:creationId xmlns:a16="http://schemas.microsoft.com/office/drawing/2014/main" id="{02D5E441-81CF-63BB-411C-F097858D9BF8}"/>
              </a:ext>
            </a:extLst>
          </p:cNvPr>
          <p:cNvSpPr txBox="1"/>
          <p:nvPr/>
        </p:nvSpPr>
        <p:spPr>
          <a:xfrm>
            <a:off x="205586" y="251556"/>
            <a:ext cx="10204175"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3200" dirty="0">
                <a:solidFill>
                  <a:prstClr val="white"/>
                </a:solidFill>
                <a:latin typeface="Dosis ExtraBold" pitchFamily="2" charset="0"/>
              </a:rPr>
              <a:t>PLANO DE CONTAS AMBOS PARA CHEQUES DEVOLVIDOS</a:t>
            </a:r>
            <a:endParaRPr kumimoji="0" lang="pt-BR" sz="3200" b="0" i="0" u="none" strike="noStrike" kern="1200" cap="none" spc="0" normalizeH="0" baseline="0" noProof="0" dirty="0">
              <a:ln>
                <a:noFill/>
              </a:ln>
              <a:solidFill>
                <a:prstClr val="white"/>
              </a:solidFill>
              <a:effectLst/>
              <a:uLnTx/>
              <a:uFillTx/>
              <a:latin typeface="Dosis ExtraBold" pitchFamily="2" charset="0"/>
              <a:ea typeface="+mn-ea"/>
              <a:cs typeface="+mn-cs"/>
            </a:endParaRPr>
          </a:p>
        </p:txBody>
      </p:sp>
      <p:pic>
        <p:nvPicPr>
          <p:cNvPr id="3" name="Imagem 2">
            <a:extLst>
              <a:ext uri="{FF2B5EF4-FFF2-40B4-BE49-F238E27FC236}">
                <a16:creationId xmlns:a16="http://schemas.microsoft.com/office/drawing/2014/main" id="{81EFFF3D-D1E7-30AE-6227-95CA3538774B}"/>
              </a:ext>
            </a:extLst>
          </p:cNvPr>
          <p:cNvPicPr>
            <a:picLocks noChangeAspect="1"/>
          </p:cNvPicPr>
          <p:nvPr/>
        </p:nvPicPr>
        <p:blipFill>
          <a:blip r:embed="rId5"/>
          <a:stretch>
            <a:fillRect/>
          </a:stretch>
        </p:blipFill>
        <p:spPr>
          <a:xfrm>
            <a:off x="1757332" y="2738936"/>
            <a:ext cx="7625918" cy="3508531"/>
          </a:xfrm>
          <a:prstGeom prst="rect">
            <a:avLst/>
          </a:prstGeom>
        </p:spPr>
      </p:pic>
    </p:spTree>
    <p:extLst>
      <p:ext uri="{BB962C8B-B14F-4D97-AF65-F5344CB8AC3E}">
        <p14:creationId xmlns:p14="http://schemas.microsoft.com/office/powerpoint/2010/main" val="32848235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sp>
        <p:nvSpPr>
          <p:cNvPr id="5" name="Rectangle: Top Corners Rounded 17">
            <a:extLst>
              <a:ext uri="{FF2B5EF4-FFF2-40B4-BE49-F238E27FC236}">
                <a16:creationId xmlns:a16="http://schemas.microsoft.com/office/drawing/2014/main" id="{6744B845-50A0-4D66-A981-B3B2DB283C04}"/>
              </a:ext>
            </a:extLst>
          </p:cNvPr>
          <p:cNvSpPr/>
          <p:nvPr/>
        </p:nvSpPr>
        <p:spPr>
          <a:xfrm rot="5400000" flipH="1">
            <a:off x="170176" y="-21441"/>
            <a:ext cx="937942" cy="1278294"/>
          </a:xfrm>
          <a:prstGeom prst="round2SameRect">
            <a:avLst>
              <a:gd name="adj1" fmla="val 50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CaixaDeTexto 26">
            <a:extLst>
              <a:ext uri="{FF2B5EF4-FFF2-40B4-BE49-F238E27FC236}">
                <a16:creationId xmlns:a16="http://schemas.microsoft.com/office/drawing/2014/main" id="{243FBE4C-745C-456B-9984-1025F3D49ADE}"/>
              </a:ext>
            </a:extLst>
          </p:cNvPr>
          <p:cNvSpPr txBox="1"/>
          <p:nvPr/>
        </p:nvSpPr>
        <p:spPr>
          <a:xfrm>
            <a:off x="226741" y="1188252"/>
            <a:ext cx="11557822"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r>
              <a:rPr lang="pt-BR" sz="2000" b="1" dirty="0">
                <a:solidFill>
                  <a:srgbClr val="280A3C"/>
                </a:solidFill>
                <a:latin typeface="Dosis" pitchFamily="2" charset="0"/>
                <a:ea typeface="Roboto" panose="02000000000000000000" pitchFamily="2" charset="0"/>
              </a:rPr>
              <a:t> </a:t>
            </a:r>
            <a:r>
              <a:rPr lang="pt-BR" sz="2000" dirty="0">
                <a:solidFill>
                  <a:srgbClr val="280A3C"/>
                </a:solidFill>
                <a:latin typeface="Dosis" pitchFamily="2" charset="0"/>
                <a:ea typeface="Roboto" panose="02000000000000000000" pitchFamily="2" charset="0"/>
              </a:rPr>
              <a:t>Caixa Fácil &gt; Caixa &gt; Baixa de Título #491398</a:t>
            </a:r>
          </a:p>
        </p:txBody>
      </p:sp>
      <p:pic>
        <p:nvPicPr>
          <p:cNvPr id="12" name="Imagem 11" descr="Ícone&#10;&#10;Descrição gerada automaticamente">
            <a:extLst>
              <a:ext uri="{FF2B5EF4-FFF2-40B4-BE49-F238E27FC236}">
                <a16:creationId xmlns:a16="http://schemas.microsoft.com/office/drawing/2014/main" id="{326BF0E6-4944-47BB-AA13-036791814F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84516" y="201693"/>
            <a:ext cx="937943" cy="937943"/>
          </a:xfrm>
          <a:prstGeom prst="rect">
            <a:avLst/>
          </a:prstGeom>
        </p:spPr>
      </p:pic>
      <p:sp>
        <p:nvSpPr>
          <p:cNvPr id="13" name="Retângulo 12">
            <a:extLst>
              <a:ext uri="{FF2B5EF4-FFF2-40B4-BE49-F238E27FC236}">
                <a16:creationId xmlns:a16="http://schemas.microsoft.com/office/drawing/2014/main" id="{508C5854-9EE1-4104-99CF-5F7A77EDCA1C}"/>
              </a:ext>
            </a:extLst>
          </p:cNvPr>
          <p:cNvSpPr/>
          <p:nvPr/>
        </p:nvSpPr>
        <p:spPr>
          <a:xfrm>
            <a:off x="11250954" y="382542"/>
            <a:ext cx="606490" cy="5714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4" name="Imagem 13" descr="Ícone&#10;&#10;Descrição gerada automaticamente">
            <a:extLst>
              <a:ext uri="{FF2B5EF4-FFF2-40B4-BE49-F238E27FC236}">
                <a16:creationId xmlns:a16="http://schemas.microsoft.com/office/drawing/2014/main" id="{B0FA98D3-79CC-474A-B9BC-CA0C4C1109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22411" y="382542"/>
            <a:ext cx="462152" cy="462152"/>
          </a:xfrm>
          <a:prstGeom prst="rect">
            <a:avLst/>
          </a:prstGeom>
        </p:spPr>
      </p:pic>
      <p:pic>
        <p:nvPicPr>
          <p:cNvPr id="15" name="Imagem 14" descr="Ícone&#10;&#10;Descrição gerada automaticamente">
            <a:extLst>
              <a:ext uri="{FF2B5EF4-FFF2-40B4-BE49-F238E27FC236}">
                <a16:creationId xmlns:a16="http://schemas.microsoft.com/office/drawing/2014/main" id="{48FF4E45-F7CF-464F-A189-1846C9D472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93357" y="725986"/>
            <a:ext cx="211543" cy="211543"/>
          </a:xfrm>
          <a:prstGeom prst="rect">
            <a:avLst/>
          </a:prstGeom>
        </p:spPr>
      </p:pic>
      <p:sp>
        <p:nvSpPr>
          <p:cNvPr id="16" name="CaixaDeTexto 31">
            <a:extLst>
              <a:ext uri="{FF2B5EF4-FFF2-40B4-BE49-F238E27FC236}">
                <a16:creationId xmlns:a16="http://schemas.microsoft.com/office/drawing/2014/main" id="{B7D3BE4D-6B2E-49A8-86E1-C72037DACE36}"/>
              </a:ext>
            </a:extLst>
          </p:cNvPr>
          <p:cNvSpPr txBox="1"/>
          <p:nvPr/>
        </p:nvSpPr>
        <p:spPr>
          <a:xfrm>
            <a:off x="226741" y="1588362"/>
            <a:ext cx="8058759" cy="267765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800" dirty="0">
                <a:solidFill>
                  <a:srgbClr val="404040"/>
                </a:solidFill>
                <a:latin typeface="Dosis" pitchFamily="2" charset="0"/>
                <a:ea typeface="Roboto" panose="02000000000000000000" pitchFamily="2" charset="0"/>
              </a:rPr>
              <a:t>Visando desenvolver uma solução simples para nossos usuários, agora, ao selecionar o título desejado, escolher as formas de pagamento, sendo uma delas PIX, escolher a impressão matricial e posteriormente clicar na opção "Visualizar", serão exibidos no comprovante, todas as formas de pagamento escolhidas.</a:t>
            </a:r>
            <a:endParaRPr kumimoji="0" lang="pt-BR" sz="2800" b="0" i="0" u="none" strike="noStrike" kern="1200" cap="none" spc="0" normalizeH="0" baseline="0" noProof="0" dirty="0">
              <a:ln>
                <a:noFill/>
              </a:ln>
              <a:solidFill>
                <a:srgbClr val="404040"/>
              </a:solidFill>
              <a:effectLst/>
              <a:uLnTx/>
              <a:uFillTx/>
              <a:latin typeface="Dosis" pitchFamily="2" charset="0"/>
              <a:ea typeface="Roboto" panose="02000000000000000000" pitchFamily="2" charset="0"/>
              <a:cs typeface="+mn-cs"/>
            </a:endParaRPr>
          </a:p>
        </p:txBody>
      </p:sp>
      <p:pic>
        <p:nvPicPr>
          <p:cNvPr id="6" name="Imagem 5">
            <a:extLst>
              <a:ext uri="{FF2B5EF4-FFF2-40B4-BE49-F238E27FC236}">
                <a16:creationId xmlns:a16="http://schemas.microsoft.com/office/drawing/2014/main" id="{B04E84DB-846F-0D1C-8ADA-D26402E82756}"/>
              </a:ext>
            </a:extLst>
          </p:cNvPr>
          <p:cNvPicPr>
            <a:picLocks noChangeAspect="1"/>
          </p:cNvPicPr>
          <p:nvPr/>
        </p:nvPicPr>
        <p:blipFill>
          <a:blip r:embed="rId7"/>
          <a:stretch>
            <a:fillRect/>
          </a:stretch>
        </p:blipFill>
        <p:spPr>
          <a:xfrm>
            <a:off x="8393384" y="1689937"/>
            <a:ext cx="3571875" cy="4171950"/>
          </a:xfrm>
          <a:prstGeom prst="rect">
            <a:avLst/>
          </a:prstGeom>
        </p:spPr>
      </p:pic>
    </p:spTree>
    <p:extLst>
      <p:ext uri="{BB962C8B-B14F-4D97-AF65-F5344CB8AC3E}">
        <p14:creationId xmlns:p14="http://schemas.microsoft.com/office/powerpoint/2010/main" val="27145631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sp>
        <p:nvSpPr>
          <p:cNvPr id="5" name="Rectangle: Top Corners Rounded 17">
            <a:extLst>
              <a:ext uri="{FF2B5EF4-FFF2-40B4-BE49-F238E27FC236}">
                <a16:creationId xmlns:a16="http://schemas.microsoft.com/office/drawing/2014/main" id="{6744B845-50A0-4D66-A981-B3B2DB283C04}"/>
              </a:ext>
            </a:extLst>
          </p:cNvPr>
          <p:cNvSpPr/>
          <p:nvPr/>
        </p:nvSpPr>
        <p:spPr>
          <a:xfrm rot="5400000" flipH="1">
            <a:off x="170176" y="-21441"/>
            <a:ext cx="937942" cy="1278294"/>
          </a:xfrm>
          <a:prstGeom prst="round2SameRect">
            <a:avLst>
              <a:gd name="adj1" fmla="val 50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CaixaDeTexto 26">
            <a:extLst>
              <a:ext uri="{FF2B5EF4-FFF2-40B4-BE49-F238E27FC236}">
                <a16:creationId xmlns:a16="http://schemas.microsoft.com/office/drawing/2014/main" id="{243FBE4C-745C-456B-9984-1025F3D49ADE}"/>
              </a:ext>
            </a:extLst>
          </p:cNvPr>
          <p:cNvSpPr txBox="1"/>
          <p:nvPr/>
        </p:nvSpPr>
        <p:spPr>
          <a:xfrm>
            <a:off x="223783" y="1209284"/>
            <a:ext cx="6026098"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r>
              <a:rPr lang="pt-BR" sz="2000" b="1" dirty="0">
                <a:solidFill>
                  <a:srgbClr val="280A3C"/>
                </a:solidFill>
                <a:latin typeface="Dosis" pitchFamily="2" charset="0"/>
                <a:ea typeface="Roboto" panose="02000000000000000000" pitchFamily="2" charset="0"/>
              </a:rPr>
              <a:t> </a:t>
            </a:r>
            <a:r>
              <a:rPr lang="pt-BR" sz="2000" dirty="0">
                <a:solidFill>
                  <a:srgbClr val="280A3C"/>
                </a:solidFill>
                <a:latin typeface="Dosis" pitchFamily="2" charset="0"/>
                <a:ea typeface="Roboto" panose="02000000000000000000" pitchFamily="2" charset="0"/>
              </a:rPr>
              <a:t>Retaguarda &gt; Cadastros &gt; Fornecedores #487959</a:t>
            </a:r>
          </a:p>
        </p:txBody>
      </p:sp>
      <p:pic>
        <p:nvPicPr>
          <p:cNvPr id="12" name="Imagem 11" descr="Ícone&#10;&#10;Descrição gerada automaticamente">
            <a:extLst>
              <a:ext uri="{FF2B5EF4-FFF2-40B4-BE49-F238E27FC236}">
                <a16:creationId xmlns:a16="http://schemas.microsoft.com/office/drawing/2014/main" id="{326BF0E6-4944-47BB-AA13-036791814F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84516" y="201693"/>
            <a:ext cx="937943" cy="937943"/>
          </a:xfrm>
          <a:prstGeom prst="rect">
            <a:avLst/>
          </a:prstGeom>
        </p:spPr>
      </p:pic>
      <p:sp>
        <p:nvSpPr>
          <p:cNvPr id="13" name="Retângulo 12">
            <a:extLst>
              <a:ext uri="{FF2B5EF4-FFF2-40B4-BE49-F238E27FC236}">
                <a16:creationId xmlns:a16="http://schemas.microsoft.com/office/drawing/2014/main" id="{508C5854-9EE1-4104-99CF-5F7A77EDCA1C}"/>
              </a:ext>
            </a:extLst>
          </p:cNvPr>
          <p:cNvSpPr/>
          <p:nvPr/>
        </p:nvSpPr>
        <p:spPr>
          <a:xfrm>
            <a:off x="11250954" y="382542"/>
            <a:ext cx="606490" cy="5714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4" name="Imagem 13" descr="Ícone&#10;&#10;Descrição gerada automaticamente">
            <a:extLst>
              <a:ext uri="{FF2B5EF4-FFF2-40B4-BE49-F238E27FC236}">
                <a16:creationId xmlns:a16="http://schemas.microsoft.com/office/drawing/2014/main" id="{B0FA98D3-79CC-474A-B9BC-CA0C4C1109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22411" y="382542"/>
            <a:ext cx="462152" cy="462152"/>
          </a:xfrm>
          <a:prstGeom prst="rect">
            <a:avLst/>
          </a:prstGeom>
        </p:spPr>
      </p:pic>
      <p:pic>
        <p:nvPicPr>
          <p:cNvPr id="15" name="Imagem 14" descr="Ícone&#10;&#10;Descrição gerada automaticamente">
            <a:extLst>
              <a:ext uri="{FF2B5EF4-FFF2-40B4-BE49-F238E27FC236}">
                <a16:creationId xmlns:a16="http://schemas.microsoft.com/office/drawing/2014/main" id="{48FF4E45-F7CF-464F-A189-1846C9D472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93357" y="725986"/>
            <a:ext cx="211543" cy="211543"/>
          </a:xfrm>
          <a:prstGeom prst="rect">
            <a:avLst/>
          </a:prstGeom>
        </p:spPr>
      </p:pic>
      <p:sp>
        <p:nvSpPr>
          <p:cNvPr id="16" name="CaixaDeTexto 31">
            <a:extLst>
              <a:ext uri="{FF2B5EF4-FFF2-40B4-BE49-F238E27FC236}">
                <a16:creationId xmlns:a16="http://schemas.microsoft.com/office/drawing/2014/main" id="{B7D3BE4D-6B2E-49A8-86E1-C72037DACE36}"/>
              </a:ext>
            </a:extLst>
          </p:cNvPr>
          <p:cNvSpPr txBox="1"/>
          <p:nvPr/>
        </p:nvSpPr>
        <p:spPr>
          <a:xfrm>
            <a:off x="223782" y="1876675"/>
            <a:ext cx="6580987"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srgbClr val="404040"/>
                </a:solidFill>
                <a:effectLst/>
                <a:uLnTx/>
                <a:uFillTx/>
                <a:latin typeface="Dosis" pitchFamily="2" charset="0"/>
                <a:ea typeface="Roboto" panose="02000000000000000000" pitchFamily="2" charset="0"/>
                <a:cs typeface="+mn-cs"/>
              </a:rPr>
              <a:t>Ajustamos a gravação e exibição d</a:t>
            </a:r>
            <a:r>
              <a:rPr lang="pt-BR" sz="2800" dirty="0">
                <a:solidFill>
                  <a:srgbClr val="404040"/>
                </a:solidFill>
                <a:latin typeface="Dosis" pitchFamily="2" charset="0"/>
                <a:ea typeface="Roboto" panose="02000000000000000000" pitchFamily="2" charset="0"/>
              </a:rPr>
              <a:t>e valores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srgbClr val="404040"/>
                </a:solidFill>
                <a:effectLst/>
                <a:uLnTx/>
                <a:uFillTx/>
                <a:latin typeface="Dosis" pitchFamily="2" charset="0"/>
                <a:ea typeface="Roboto" panose="02000000000000000000" pitchFamily="2" charset="0"/>
                <a:cs typeface="+mn-cs"/>
              </a:rPr>
              <a:t>Desc. </a:t>
            </a:r>
            <a:r>
              <a:rPr kumimoji="0" lang="pt-BR" sz="2800" b="0" i="0" u="none" strike="noStrike" kern="1200" cap="none" spc="0" normalizeH="0" baseline="0" noProof="0" dirty="0" err="1">
                <a:ln>
                  <a:noFill/>
                </a:ln>
                <a:solidFill>
                  <a:srgbClr val="404040"/>
                </a:solidFill>
                <a:effectLst/>
                <a:uLnTx/>
                <a:uFillTx/>
                <a:latin typeface="Dosis" pitchFamily="2" charset="0"/>
                <a:ea typeface="Roboto" panose="02000000000000000000" pitchFamily="2" charset="0"/>
                <a:cs typeface="+mn-cs"/>
              </a:rPr>
              <a:t>Marketin</a:t>
            </a:r>
            <a:r>
              <a:rPr lang="pt-BR" sz="2800" dirty="0">
                <a:solidFill>
                  <a:srgbClr val="404040"/>
                </a:solidFill>
                <a:latin typeface="Dosis" pitchFamily="2" charset="0"/>
                <a:ea typeface="Roboto" panose="02000000000000000000" pitchFamily="2" charset="0"/>
              </a:rPr>
              <a:t>g / Desc. Logístico, do Cadastro de Fornecedores, não mais replicando essa informação para o campo Crédito ICMS %.</a:t>
            </a:r>
          </a:p>
        </p:txBody>
      </p:sp>
      <p:pic>
        <p:nvPicPr>
          <p:cNvPr id="9" name="Imagem 8">
            <a:extLst>
              <a:ext uri="{FF2B5EF4-FFF2-40B4-BE49-F238E27FC236}">
                <a16:creationId xmlns:a16="http://schemas.microsoft.com/office/drawing/2014/main" id="{CBA31386-C17C-5438-A819-368E06304FA0}"/>
              </a:ext>
            </a:extLst>
          </p:cNvPr>
          <p:cNvPicPr>
            <a:picLocks noChangeAspect="1"/>
          </p:cNvPicPr>
          <p:nvPr/>
        </p:nvPicPr>
        <p:blipFill>
          <a:blip r:embed="rId7"/>
          <a:stretch>
            <a:fillRect/>
          </a:stretch>
        </p:blipFill>
        <p:spPr>
          <a:xfrm>
            <a:off x="8171240" y="1188138"/>
            <a:ext cx="3871783" cy="4733279"/>
          </a:xfrm>
          <a:prstGeom prst="rect">
            <a:avLst/>
          </a:prstGeom>
        </p:spPr>
      </p:pic>
    </p:spTree>
    <p:extLst>
      <p:ext uri="{BB962C8B-B14F-4D97-AF65-F5344CB8AC3E}">
        <p14:creationId xmlns:p14="http://schemas.microsoft.com/office/powerpoint/2010/main" val="34086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sp>
        <p:nvSpPr>
          <p:cNvPr id="5" name="Rectangle: Top Corners Rounded 17">
            <a:extLst>
              <a:ext uri="{FF2B5EF4-FFF2-40B4-BE49-F238E27FC236}">
                <a16:creationId xmlns:a16="http://schemas.microsoft.com/office/drawing/2014/main" id="{6744B845-50A0-4D66-A981-B3B2DB283C04}"/>
              </a:ext>
            </a:extLst>
          </p:cNvPr>
          <p:cNvSpPr/>
          <p:nvPr/>
        </p:nvSpPr>
        <p:spPr>
          <a:xfrm rot="5400000" flipH="1">
            <a:off x="170176" y="-21441"/>
            <a:ext cx="937942" cy="1278294"/>
          </a:xfrm>
          <a:prstGeom prst="round2SameRect">
            <a:avLst>
              <a:gd name="adj1" fmla="val 50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CaixaDeTexto 26">
            <a:extLst>
              <a:ext uri="{FF2B5EF4-FFF2-40B4-BE49-F238E27FC236}">
                <a16:creationId xmlns:a16="http://schemas.microsoft.com/office/drawing/2014/main" id="{243FBE4C-745C-456B-9984-1025F3D49ADE}"/>
              </a:ext>
            </a:extLst>
          </p:cNvPr>
          <p:cNvSpPr txBox="1"/>
          <p:nvPr/>
        </p:nvSpPr>
        <p:spPr>
          <a:xfrm>
            <a:off x="223782" y="1209284"/>
            <a:ext cx="6807333"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r>
              <a:rPr lang="pt-BR" sz="2000" b="1" dirty="0">
                <a:solidFill>
                  <a:srgbClr val="280A3C"/>
                </a:solidFill>
                <a:latin typeface="Dosis" pitchFamily="2" charset="0"/>
                <a:ea typeface="Roboto" panose="02000000000000000000" pitchFamily="2" charset="0"/>
              </a:rPr>
              <a:t> </a:t>
            </a:r>
            <a:r>
              <a:rPr lang="pt-BR" sz="2000" dirty="0">
                <a:solidFill>
                  <a:srgbClr val="280A3C"/>
                </a:solidFill>
                <a:latin typeface="Dosis" pitchFamily="2" charset="0"/>
                <a:ea typeface="Roboto" panose="02000000000000000000" pitchFamily="2" charset="0"/>
              </a:rPr>
              <a:t>Retaguarda &gt; Fiscal &gt; Consulta NF Eletrônica #480672</a:t>
            </a:r>
          </a:p>
        </p:txBody>
      </p:sp>
      <p:pic>
        <p:nvPicPr>
          <p:cNvPr id="12" name="Imagem 11" descr="Ícone&#10;&#10;Descrição gerada automaticamente">
            <a:extLst>
              <a:ext uri="{FF2B5EF4-FFF2-40B4-BE49-F238E27FC236}">
                <a16:creationId xmlns:a16="http://schemas.microsoft.com/office/drawing/2014/main" id="{326BF0E6-4944-47BB-AA13-036791814F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84516" y="201693"/>
            <a:ext cx="937943" cy="937943"/>
          </a:xfrm>
          <a:prstGeom prst="rect">
            <a:avLst/>
          </a:prstGeom>
        </p:spPr>
      </p:pic>
      <p:sp>
        <p:nvSpPr>
          <p:cNvPr id="13" name="Retângulo 12">
            <a:extLst>
              <a:ext uri="{FF2B5EF4-FFF2-40B4-BE49-F238E27FC236}">
                <a16:creationId xmlns:a16="http://schemas.microsoft.com/office/drawing/2014/main" id="{508C5854-9EE1-4104-99CF-5F7A77EDCA1C}"/>
              </a:ext>
            </a:extLst>
          </p:cNvPr>
          <p:cNvSpPr/>
          <p:nvPr/>
        </p:nvSpPr>
        <p:spPr>
          <a:xfrm>
            <a:off x="11250954" y="382542"/>
            <a:ext cx="606490" cy="5714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4" name="Imagem 13" descr="Ícone&#10;&#10;Descrição gerada automaticamente">
            <a:extLst>
              <a:ext uri="{FF2B5EF4-FFF2-40B4-BE49-F238E27FC236}">
                <a16:creationId xmlns:a16="http://schemas.microsoft.com/office/drawing/2014/main" id="{B0FA98D3-79CC-474A-B9BC-CA0C4C1109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22411" y="382542"/>
            <a:ext cx="462152" cy="462152"/>
          </a:xfrm>
          <a:prstGeom prst="rect">
            <a:avLst/>
          </a:prstGeom>
        </p:spPr>
      </p:pic>
      <p:pic>
        <p:nvPicPr>
          <p:cNvPr id="15" name="Imagem 14" descr="Ícone&#10;&#10;Descrição gerada automaticamente">
            <a:extLst>
              <a:ext uri="{FF2B5EF4-FFF2-40B4-BE49-F238E27FC236}">
                <a16:creationId xmlns:a16="http://schemas.microsoft.com/office/drawing/2014/main" id="{48FF4E45-F7CF-464F-A189-1846C9D472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93357" y="725986"/>
            <a:ext cx="211543" cy="211543"/>
          </a:xfrm>
          <a:prstGeom prst="rect">
            <a:avLst/>
          </a:prstGeom>
        </p:spPr>
      </p:pic>
      <p:sp>
        <p:nvSpPr>
          <p:cNvPr id="16" name="CaixaDeTexto 31">
            <a:extLst>
              <a:ext uri="{FF2B5EF4-FFF2-40B4-BE49-F238E27FC236}">
                <a16:creationId xmlns:a16="http://schemas.microsoft.com/office/drawing/2014/main" id="{B7D3BE4D-6B2E-49A8-86E1-C72037DACE36}"/>
              </a:ext>
            </a:extLst>
          </p:cNvPr>
          <p:cNvSpPr txBox="1"/>
          <p:nvPr/>
        </p:nvSpPr>
        <p:spPr>
          <a:xfrm>
            <a:off x="223783" y="1876676"/>
            <a:ext cx="6541002" cy="378565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400" b="0" i="0" u="none" strike="noStrike" kern="1200" cap="none" spc="0" normalizeH="0" baseline="0" noProof="0" dirty="0">
                <a:ln>
                  <a:noFill/>
                </a:ln>
                <a:solidFill>
                  <a:srgbClr val="404040"/>
                </a:solidFill>
                <a:effectLst/>
                <a:uLnTx/>
                <a:uFillTx/>
                <a:latin typeface="Dosis" pitchFamily="2" charset="0"/>
                <a:ea typeface="Roboto" panose="02000000000000000000" pitchFamily="2" charset="0"/>
                <a:cs typeface="+mn-cs"/>
              </a:rPr>
              <a:t>Normalizado o envio de e-mails de </a:t>
            </a:r>
            <a:r>
              <a:rPr kumimoji="0" lang="pt-BR" sz="2400" b="0" i="0" u="none" strike="noStrike" kern="1200" cap="none" spc="0" normalizeH="0" baseline="0" noProof="0" dirty="0" err="1">
                <a:ln>
                  <a:noFill/>
                </a:ln>
                <a:solidFill>
                  <a:srgbClr val="404040"/>
                </a:solidFill>
                <a:effectLst/>
                <a:uLnTx/>
                <a:uFillTx/>
                <a:latin typeface="Dosis" pitchFamily="2" charset="0"/>
                <a:ea typeface="Roboto" panose="02000000000000000000" pitchFamily="2" charset="0"/>
                <a:cs typeface="+mn-cs"/>
              </a:rPr>
              <a:t>NFe</a:t>
            </a:r>
            <a:r>
              <a:rPr lang="pt-BR" sz="2400" dirty="0">
                <a:solidFill>
                  <a:srgbClr val="404040"/>
                </a:solidFill>
                <a:latin typeface="Dosis" pitchFamily="2" charset="0"/>
                <a:ea typeface="Roboto" panose="02000000000000000000" pitchFamily="2" charset="0"/>
              </a:rPr>
              <a:t>/</a:t>
            </a:r>
            <a:r>
              <a:rPr lang="pt-BR" sz="2400" dirty="0" err="1">
                <a:solidFill>
                  <a:srgbClr val="404040"/>
                </a:solidFill>
                <a:latin typeface="Dosis" pitchFamily="2" charset="0"/>
                <a:ea typeface="Roboto" panose="02000000000000000000" pitchFamily="2" charset="0"/>
              </a:rPr>
              <a:t>NFCe</a:t>
            </a:r>
            <a:r>
              <a:rPr kumimoji="0" lang="pt-BR" sz="2400" b="0" i="0" u="none" strike="noStrike" kern="1200" cap="none" spc="0" normalizeH="0" baseline="0" noProof="0" dirty="0">
                <a:ln>
                  <a:noFill/>
                </a:ln>
                <a:solidFill>
                  <a:srgbClr val="404040"/>
                </a:solidFill>
                <a:effectLst/>
                <a:uLnTx/>
                <a:uFillTx/>
                <a:latin typeface="Dosis" pitchFamily="2" charset="0"/>
                <a:ea typeface="Roboto" panose="02000000000000000000" pitchFamily="2" charset="0"/>
                <a:cs typeface="+mn-cs"/>
              </a:rPr>
              <a:t> a partir da tela de Consulta de Nota Fiscal Eletrônica. Anteriormente, existia uma falha principalmente com servidores do GMAIL. Para solucionar, adicionamos o campo </a:t>
            </a:r>
            <a:r>
              <a:rPr kumimoji="0" lang="pt-BR" sz="2400" i="0" u="none" strike="noStrike" kern="1200" cap="none" spc="0" normalizeH="0" baseline="0" noProof="0" dirty="0">
                <a:ln>
                  <a:noFill/>
                </a:ln>
                <a:solidFill>
                  <a:srgbClr val="404040"/>
                </a:solidFill>
                <a:effectLst/>
                <a:uLnTx/>
                <a:uFillTx/>
                <a:latin typeface="Dosis" pitchFamily="2" charset="0"/>
                <a:ea typeface="Roboto" panose="02000000000000000000" pitchFamily="2" charset="0"/>
                <a:cs typeface="+mn-cs"/>
              </a:rPr>
              <a:t>Configuração Protocolo TLS</a:t>
            </a:r>
            <a:r>
              <a:rPr kumimoji="0" lang="pt-BR" sz="2400" b="0" i="0" u="none" strike="noStrike" kern="1200" cap="none" spc="0" normalizeH="0" baseline="0" noProof="0" dirty="0">
                <a:ln>
                  <a:noFill/>
                </a:ln>
                <a:solidFill>
                  <a:srgbClr val="404040"/>
                </a:solidFill>
                <a:effectLst/>
                <a:uLnTx/>
                <a:uFillTx/>
                <a:latin typeface="Dosis" pitchFamily="2" charset="0"/>
                <a:ea typeface="Roboto" panose="02000000000000000000" pitchFamily="2" charset="0"/>
                <a:cs typeface="+mn-cs"/>
              </a:rPr>
              <a:t> nas telas de Configuração de NF-e / NFC-e (aba </a:t>
            </a:r>
            <a:r>
              <a:rPr kumimoji="0" lang="pt-BR" sz="2400" b="0" i="0" u="none" strike="noStrike" kern="1200" cap="none" spc="0" normalizeH="0" baseline="0" noProof="0" dirty="0" err="1">
                <a:ln>
                  <a:noFill/>
                </a:ln>
                <a:solidFill>
                  <a:srgbClr val="404040"/>
                </a:solidFill>
                <a:effectLst/>
                <a:uLnTx/>
                <a:uFillTx/>
                <a:latin typeface="Dosis" pitchFamily="2" charset="0"/>
                <a:ea typeface="Roboto" panose="02000000000000000000" pitchFamily="2" charset="0"/>
                <a:cs typeface="+mn-cs"/>
              </a:rPr>
              <a:t>Email</a:t>
            </a:r>
            <a:r>
              <a:rPr kumimoji="0" lang="pt-BR" sz="2400" b="0" i="0" u="none" strike="noStrike" kern="1200" cap="none" spc="0" normalizeH="0" baseline="0" noProof="0" dirty="0">
                <a:ln>
                  <a:noFill/>
                </a:ln>
                <a:solidFill>
                  <a:srgbClr val="404040"/>
                </a:solidFill>
                <a:effectLst/>
                <a:uLnTx/>
                <a:uFillTx/>
                <a:latin typeface="Dosis" pitchFamily="2" charset="0"/>
                <a:ea typeface="Roboto" panose="02000000000000000000" pitchFamily="2" charset="0"/>
                <a:cs typeface="+mn-cs"/>
              </a:rPr>
              <a:t>). Por padrão, o campo virá com o valor “Exigido”.</a:t>
            </a:r>
          </a:p>
          <a:p>
            <a:pPr marL="0" marR="0" lvl="0" indent="0" algn="l" defTabSz="914400" rtl="0" eaLnBrk="1" fontAlgn="auto" latinLnBrk="0" hangingPunct="1">
              <a:lnSpc>
                <a:spcPct val="100000"/>
              </a:lnSpc>
              <a:spcBef>
                <a:spcPts val="0"/>
              </a:spcBef>
              <a:spcAft>
                <a:spcPts val="0"/>
              </a:spcAft>
              <a:buClrTx/>
              <a:buSzTx/>
              <a:buFontTx/>
              <a:buNone/>
              <a:tabLst/>
              <a:defRPr/>
            </a:pPr>
            <a:endParaRPr lang="pt-BR" sz="2400" dirty="0">
              <a:solidFill>
                <a:srgbClr val="404040"/>
              </a:solidFill>
              <a:latin typeface="Dosis" pitchFamily="2" charset="0"/>
              <a:ea typeface="Roboto" panose="020000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400" b="0" i="0" u="none" strike="noStrike" kern="1200" cap="none" spc="0" normalizeH="0" baseline="0" noProof="0" dirty="0">
                <a:ln>
                  <a:noFill/>
                </a:ln>
                <a:solidFill>
                  <a:srgbClr val="404040"/>
                </a:solidFill>
                <a:effectLst/>
                <a:uLnTx/>
                <a:uFillTx/>
                <a:latin typeface="Dosis" pitchFamily="2" charset="0"/>
                <a:ea typeface="Roboto" panose="02000000000000000000" pitchFamily="2" charset="0"/>
                <a:cs typeface="+mn-cs"/>
              </a:rPr>
              <a:t>Lojistas que utilizam configurações de e-mail diferente de Gmail, também poderão utilizar a opção Exigido.</a:t>
            </a:r>
          </a:p>
        </p:txBody>
      </p:sp>
      <p:pic>
        <p:nvPicPr>
          <p:cNvPr id="3" name="Imagem 2">
            <a:extLst>
              <a:ext uri="{FF2B5EF4-FFF2-40B4-BE49-F238E27FC236}">
                <a16:creationId xmlns:a16="http://schemas.microsoft.com/office/drawing/2014/main" id="{82CF7F9B-7992-72E6-A7F1-5C2C23F64A1E}"/>
              </a:ext>
            </a:extLst>
          </p:cNvPr>
          <p:cNvPicPr>
            <a:picLocks noChangeAspect="1"/>
          </p:cNvPicPr>
          <p:nvPr/>
        </p:nvPicPr>
        <p:blipFill>
          <a:blip r:embed="rId7"/>
          <a:stretch>
            <a:fillRect/>
          </a:stretch>
        </p:blipFill>
        <p:spPr>
          <a:xfrm>
            <a:off x="6805814" y="1876676"/>
            <a:ext cx="5216645" cy="3707378"/>
          </a:xfrm>
          <a:prstGeom prst="rect">
            <a:avLst/>
          </a:prstGeom>
        </p:spPr>
      </p:pic>
    </p:spTree>
    <p:extLst>
      <p:ext uri="{BB962C8B-B14F-4D97-AF65-F5344CB8AC3E}">
        <p14:creationId xmlns:p14="http://schemas.microsoft.com/office/powerpoint/2010/main" val="1246752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sp>
        <p:nvSpPr>
          <p:cNvPr id="5" name="Rectangle: Top Corners Rounded 17">
            <a:extLst>
              <a:ext uri="{FF2B5EF4-FFF2-40B4-BE49-F238E27FC236}">
                <a16:creationId xmlns:a16="http://schemas.microsoft.com/office/drawing/2014/main" id="{6744B845-50A0-4D66-A981-B3B2DB283C04}"/>
              </a:ext>
            </a:extLst>
          </p:cNvPr>
          <p:cNvSpPr/>
          <p:nvPr/>
        </p:nvSpPr>
        <p:spPr>
          <a:xfrm rot="5400000" flipH="1">
            <a:off x="170176" y="-21441"/>
            <a:ext cx="937942" cy="1278294"/>
          </a:xfrm>
          <a:prstGeom prst="round2SameRect">
            <a:avLst>
              <a:gd name="adj1" fmla="val 50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CaixaDeTexto 26">
            <a:extLst>
              <a:ext uri="{FF2B5EF4-FFF2-40B4-BE49-F238E27FC236}">
                <a16:creationId xmlns:a16="http://schemas.microsoft.com/office/drawing/2014/main" id="{243FBE4C-745C-456B-9984-1025F3D49ADE}"/>
              </a:ext>
            </a:extLst>
          </p:cNvPr>
          <p:cNvSpPr txBox="1"/>
          <p:nvPr/>
        </p:nvSpPr>
        <p:spPr>
          <a:xfrm>
            <a:off x="223782" y="1209284"/>
            <a:ext cx="6807333"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r>
              <a:rPr lang="pt-BR" sz="2000" b="1" dirty="0">
                <a:solidFill>
                  <a:srgbClr val="280A3C"/>
                </a:solidFill>
                <a:latin typeface="Dosis" pitchFamily="2" charset="0"/>
                <a:ea typeface="Roboto" panose="02000000000000000000" pitchFamily="2" charset="0"/>
              </a:rPr>
              <a:t> </a:t>
            </a:r>
            <a:r>
              <a:rPr lang="pt-BR" sz="2000" dirty="0">
                <a:solidFill>
                  <a:srgbClr val="280A3C"/>
                </a:solidFill>
                <a:latin typeface="Dosis" pitchFamily="2" charset="0"/>
                <a:ea typeface="Roboto" panose="02000000000000000000" pitchFamily="2" charset="0"/>
              </a:rPr>
              <a:t>Retaguarda &gt; Vendas &gt; E-commerce #491192</a:t>
            </a:r>
          </a:p>
        </p:txBody>
      </p:sp>
      <p:pic>
        <p:nvPicPr>
          <p:cNvPr id="12" name="Imagem 11" descr="Ícone&#10;&#10;Descrição gerada automaticamente">
            <a:extLst>
              <a:ext uri="{FF2B5EF4-FFF2-40B4-BE49-F238E27FC236}">
                <a16:creationId xmlns:a16="http://schemas.microsoft.com/office/drawing/2014/main" id="{326BF0E6-4944-47BB-AA13-036791814F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84516" y="201693"/>
            <a:ext cx="937943" cy="937943"/>
          </a:xfrm>
          <a:prstGeom prst="rect">
            <a:avLst/>
          </a:prstGeom>
        </p:spPr>
      </p:pic>
      <p:sp>
        <p:nvSpPr>
          <p:cNvPr id="13" name="Retângulo 12">
            <a:extLst>
              <a:ext uri="{FF2B5EF4-FFF2-40B4-BE49-F238E27FC236}">
                <a16:creationId xmlns:a16="http://schemas.microsoft.com/office/drawing/2014/main" id="{508C5854-9EE1-4104-99CF-5F7A77EDCA1C}"/>
              </a:ext>
            </a:extLst>
          </p:cNvPr>
          <p:cNvSpPr/>
          <p:nvPr/>
        </p:nvSpPr>
        <p:spPr>
          <a:xfrm>
            <a:off x="11250954" y="382542"/>
            <a:ext cx="606490" cy="5714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4" name="Imagem 13" descr="Ícone&#10;&#10;Descrição gerada automaticamente">
            <a:extLst>
              <a:ext uri="{FF2B5EF4-FFF2-40B4-BE49-F238E27FC236}">
                <a16:creationId xmlns:a16="http://schemas.microsoft.com/office/drawing/2014/main" id="{B0FA98D3-79CC-474A-B9BC-CA0C4C1109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22411" y="382542"/>
            <a:ext cx="462152" cy="462152"/>
          </a:xfrm>
          <a:prstGeom prst="rect">
            <a:avLst/>
          </a:prstGeom>
        </p:spPr>
      </p:pic>
      <p:pic>
        <p:nvPicPr>
          <p:cNvPr id="15" name="Imagem 14" descr="Ícone&#10;&#10;Descrição gerada automaticamente">
            <a:extLst>
              <a:ext uri="{FF2B5EF4-FFF2-40B4-BE49-F238E27FC236}">
                <a16:creationId xmlns:a16="http://schemas.microsoft.com/office/drawing/2014/main" id="{48FF4E45-F7CF-464F-A189-1846C9D472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93357" y="725986"/>
            <a:ext cx="211543" cy="211543"/>
          </a:xfrm>
          <a:prstGeom prst="rect">
            <a:avLst/>
          </a:prstGeom>
        </p:spPr>
      </p:pic>
      <p:sp>
        <p:nvSpPr>
          <p:cNvPr id="16" name="CaixaDeTexto 31">
            <a:extLst>
              <a:ext uri="{FF2B5EF4-FFF2-40B4-BE49-F238E27FC236}">
                <a16:creationId xmlns:a16="http://schemas.microsoft.com/office/drawing/2014/main" id="{B7D3BE4D-6B2E-49A8-86E1-C72037DACE36}"/>
              </a:ext>
            </a:extLst>
          </p:cNvPr>
          <p:cNvSpPr txBox="1"/>
          <p:nvPr/>
        </p:nvSpPr>
        <p:spPr>
          <a:xfrm>
            <a:off x="223782" y="1876675"/>
            <a:ext cx="11716684"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srgbClr val="404040"/>
                </a:solidFill>
                <a:effectLst/>
                <a:uLnTx/>
                <a:uFillTx/>
                <a:latin typeface="Dosis" pitchFamily="2" charset="0"/>
                <a:ea typeface="Roboto" panose="02000000000000000000" pitchFamily="2" charset="0"/>
                <a:cs typeface="+mn-cs"/>
              </a:rPr>
              <a:t>Na impressão da Capa de Expedição através da tela de "Vendas E-commerce", quando enviado direto para a impressora, ajustamos um pequeno corte gerado na margem direita.</a:t>
            </a:r>
            <a:endParaRPr lang="pt-BR" sz="2800" dirty="0">
              <a:solidFill>
                <a:srgbClr val="404040"/>
              </a:solidFill>
              <a:latin typeface="Dosis" pitchFamily="2" charset="0"/>
              <a:ea typeface="Roboto" panose="02000000000000000000" pitchFamily="2" charset="0"/>
            </a:endParaRPr>
          </a:p>
        </p:txBody>
      </p:sp>
      <p:pic>
        <p:nvPicPr>
          <p:cNvPr id="11" name="Imagem 10">
            <a:extLst>
              <a:ext uri="{FF2B5EF4-FFF2-40B4-BE49-F238E27FC236}">
                <a16:creationId xmlns:a16="http://schemas.microsoft.com/office/drawing/2014/main" id="{53300C90-31EA-932D-AEAA-B79078EE3691}"/>
              </a:ext>
            </a:extLst>
          </p:cNvPr>
          <p:cNvPicPr>
            <a:picLocks noChangeAspect="1"/>
          </p:cNvPicPr>
          <p:nvPr/>
        </p:nvPicPr>
        <p:blipFill>
          <a:blip r:embed="rId7"/>
          <a:stretch>
            <a:fillRect/>
          </a:stretch>
        </p:blipFill>
        <p:spPr>
          <a:xfrm>
            <a:off x="223782" y="3596331"/>
            <a:ext cx="5124509" cy="2542523"/>
          </a:xfrm>
          <a:prstGeom prst="rect">
            <a:avLst/>
          </a:prstGeom>
        </p:spPr>
      </p:pic>
      <p:pic>
        <p:nvPicPr>
          <p:cNvPr id="18" name="Imagem 17">
            <a:extLst>
              <a:ext uri="{FF2B5EF4-FFF2-40B4-BE49-F238E27FC236}">
                <a16:creationId xmlns:a16="http://schemas.microsoft.com/office/drawing/2014/main" id="{F1E2F815-E4D9-C7B9-9351-D9B0CAE1662F}"/>
              </a:ext>
            </a:extLst>
          </p:cNvPr>
          <p:cNvPicPr>
            <a:picLocks noChangeAspect="1"/>
          </p:cNvPicPr>
          <p:nvPr/>
        </p:nvPicPr>
        <p:blipFill>
          <a:blip r:embed="rId8"/>
          <a:stretch>
            <a:fillRect/>
          </a:stretch>
        </p:blipFill>
        <p:spPr>
          <a:xfrm>
            <a:off x="5463939" y="3596331"/>
            <a:ext cx="6534975" cy="2280471"/>
          </a:xfrm>
          <a:prstGeom prst="rect">
            <a:avLst/>
          </a:prstGeom>
        </p:spPr>
      </p:pic>
    </p:spTree>
    <p:extLst>
      <p:ext uri="{BB962C8B-B14F-4D97-AF65-F5344CB8AC3E}">
        <p14:creationId xmlns:p14="http://schemas.microsoft.com/office/powerpoint/2010/main" val="2398957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sp>
        <p:nvSpPr>
          <p:cNvPr id="5" name="Rectangle: Top Corners Rounded 17">
            <a:extLst>
              <a:ext uri="{FF2B5EF4-FFF2-40B4-BE49-F238E27FC236}">
                <a16:creationId xmlns:a16="http://schemas.microsoft.com/office/drawing/2014/main" id="{6744B845-50A0-4D66-A981-B3B2DB283C04}"/>
              </a:ext>
            </a:extLst>
          </p:cNvPr>
          <p:cNvSpPr/>
          <p:nvPr/>
        </p:nvSpPr>
        <p:spPr>
          <a:xfrm rot="5400000" flipH="1">
            <a:off x="170176" y="-21441"/>
            <a:ext cx="937942" cy="1278294"/>
          </a:xfrm>
          <a:prstGeom prst="round2SameRect">
            <a:avLst>
              <a:gd name="adj1" fmla="val 50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CaixaDeTexto 26">
            <a:extLst>
              <a:ext uri="{FF2B5EF4-FFF2-40B4-BE49-F238E27FC236}">
                <a16:creationId xmlns:a16="http://schemas.microsoft.com/office/drawing/2014/main" id="{243FBE4C-745C-456B-9984-1025F3D49ADE}"/>
              </a:ext>
            </a:extLst>
          </p:cNvPr>
          <p:cNvSpPr txBox="1"/>
          <p:nvPr/>
        </p:nvSpPr>
        <p:spPr>
          <a:xfrm>
            <a:off x="223782" y="1209284"/>
            <a:ext cx="6807333"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r>
              <a:rPr lang="pt-BR" sz="2000" b="1" dirty="0">
                <a:solidFill>
                  <a:srgbClr val="280A3C"/>
                </a:solidFill>
                <a:latin typeface="Dosis" pitchFamily="2" charset="0"/>
                <a:ea typeface="Roboto" panose="02000000000000000000" pitchFamily="2" charset="0"/>
              </a:rPr>
              <a:t> </a:t>
            </a:r>
            <a:r>
              <a:rPr lang="pt-BR" sz="2000" dirty="0">
                <a:solidFill>
                  <a:srgbClr val="280A3C"/>
                </a:solidFill>
                <a:latin typeface="Dosis" pitchFamily="2" charset="0"/>
                <a:ea typeface="Roboto" panose="02000000000000000000" pitchFamily="2" charset="0"/>
              </a:rPr>
              <a:t>Retaguarda &gt; Financeiro &gt; Auditoria nos Caixas #490526</a:t>
            </a:r>
          </a:p>
        </p:txBody>
      </p:sp>
      <p:pic>
        <p:nvPicPr>
          <p:cNvPr id="12" name="Imagem 11" descr="Ícone&#10;&#10;Descrição gerada automaticamente">
            <a:extLst>
              <a:ext uri="{FF2B5EF4-FFF2-40B4-BE49-F238E27FC236}">
                <a16:creationId xmlns:a16="http://schemas.microsoft.com/office/drawing/2014/main" id="{326BF0E6-4944-47BB-AA13-036791814F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84516" y="201693"/>
            <a:ext cx="937943" cy="937943"/>
          </a:xfrm>
          <a:prstGeom prst="rect">
            <a:avLst/>
          </a:prstGeom>
        </p:spPr>
      </p:pic>
      <p:sp>
        <p:nvSpPr>
          <p:cNvPr id="13" name="Retângulo 12">
            <a:extLst>
              <a:ext uri="{FF2B5EF4-FFF2-40B4-BE49-F238E27FC236}">
                <a16:creationId xmlns:a16="http://schemas.microsoft.com/office/drawing/2014/main" id="{508C5854-9EE1-4104-99CF-5F7A77EDCA1C}"/>
              </a:ext>
            </a:extLst>
          </p:cNvPr>
          <p:cNvSpPr/>
          <p:nvPr/>
        </p:nvSpPr>
        <p:spPr>
          <a:xfrm>
            <a:off x="11250954" y="382542"/>
            <a:ext cx="606490" cy="5714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4" name="Imagem 13" descr="Ícone&#10;&#10;Descrição gerada automaticamente">
            <a:extLst>
              <a:ext uri="{FF2B5EF4-FFF2-40B4-BE49-F238E27FC236}">
                <a16:creationId xmlns:a16="http://schemas.microsoft.com/office/drawing/2014/main" id="{B0FA98D3-79CC-474A-B9BC-CA0C4C1109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22411" y="382542"/>
            <a:ext cx="462152" cy="462152"/>
          </a:xfrm>
          <a:prstGeom prst="rect">
            <a:avLst/>
          </a:prstGeom>
        </p:spPr>
      </p:pic>
      <p:pic>
        <p:nvPicPr>
          <p:cNvPr id="15" name="Imagem 14" descr="Ícone&#10;&#10;Descrição gerada automaticamente">
            <a:extLst>
              <a:ext uri="{FF2B5EF4-FFF2-40B4-BE49-F238E27FC236}">
                <a16:creationId xmlns:a16="http://schemas.microsoft.com/office/drawing/2014/main" id="{48FF4E45-F7CF-464F-A189-1846C9D472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93357" y="725986"/>
            <a:ext cx="211543" cy="211543"/>
          </a:xfrm>
          <a:prstGeom prst="rect">
            <a:avLst/>
          </a:prstGeom>
        </p:spPr>
      </p:pic>
      <p:sp>
        <p:nvSpPr>
          <p:cNvPr id="16" name="CaixaDeTexto 31">
            <a:extLst>
              <a:ext uri="{FF2B5EF4-FFF2-40B4-BE49-F238E27FC236}">
                <a16:creationId xmlns:a16="http://schemas.microsoft.com/office/drawing/2014/main" id="{B7D3BE4D-6B2E-49A8-86E1-C72037DACE36}"/>
              </a:ext>
            </a:extLst>
          </p:cNvPr>
          <p:cNvSpPr txBox="1"/>
          <p:nvPr/>
        </p:nvSpPr>
        <p:spPr>
          <a:xfrm>
            <a:off x="223782" y="1876675"/>
            <a:ext cx="6580987"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srgbClr val="404040"/>
                </a:solidFill>
                <a:effectLst/>
                <a:uLnTx/>
                <a:uFillTx/>
                <a:latin typeface="Dosis" pitchFamily="2" charset="0"/>
                <a:ea typeface="Roboto" panose="02000000000000000000" pitchFamily="2" charset="0"/>
                <a:cs typeface="+mn-cs"/>
              </a:rPr>
              <a:t>Ajustado no Resumo do Caixa (Auditoria dos Caixas), a gravação e exibição de informações a partir de baixas realizadas com forma de pagamento Crédito do Cliente.</a:t>
            </a:r>
            <a:endParaRPr lang="pt-BR" sz="2800" dirty="0">
              <a:solidFill>
                <a:srgbClr val="404040"/>
              </a:solidFill>
              <a:latin typeface="Dosis" pitchFamily="2" charset="0"/>
              <a:ea typeface="Roboto" panose="02000000000000000000" pitchFamily="2" charset="0"/>
            </a:endParaRPr>
          </a:p>
        </p:txBody>
      </p:sp>
      <p:pic>
        <p:nvPicPr>
          <p:cNvPr id="3" name="Imagem 2">
            <a:extLst>
              <a:ext uri="{FF2B5EF4-FFF2-40B4-BE49-F238E27FC236}">
                <a16:creationId xmlns:a16="http://schemas.microsoft.com/office/drawing/2014/main" id="{681B7B71-C4F4-9D46-C459-037DC321898F}"/>
              </a:ext>
            </a:extLst>
          </p:cNvPr>
          <p:cNvPicPr>
            <a:picLocks noChangeAspect="1"/>
          </p:cNvPicPr>
          <p:nvPr/>
        </p:nvPicPr>
        <p:blipFill>
          <a:blip r:embed="rId7"/>
          <a:stretch>
            <a:fillRect/>
          </a:stretch>
        </p:blipFill>
        <p:spPr>
          <a:xfrm>
            <a:off x="6911695" y="1320485"/>
            <a:ext cx="5110764" cy="3837404"/>
          </a:xfrm>
          <a:prstGeom prst="rect">
            <a:avLst/>
          </a:prstGeom>
        </p:spPr>
      </p:pic>
    </p:spTree>
    <p:extLst>
      <p:ext uri="{BB962C8B-B14F-4D97-AF65-F5344CB8AC3E}">
        <p14:creationId xmlns:p14="http://schemas.microsoft.com/office/powerpoint/2010/main" val="22763667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sp>
        <p:nvSpPr>
          <p:cNvPr id="5" name="Rectangle: Top Corners Rounded 17">
            <a:extLst>
              <a:ext uri="{FF2B5EF4-FFF2-40B4-BE49-F238E27FC236}">
                <a16:creationId xmlns:a16="http://schemas.microsoft.com/office/drawing/2014/main" id="{6744B845-50A0-4D66-A981-B3B2DB283C04}"/>
              </a:ext>
            </a:extLst>
          </p:cNvPr>
          <p:cNvSpPr/>
          <p:nvPr/>
        </p:nvSpPr>
        <p:spPr>
          <a:xfrm rot="5400000" flipH="1">
            <a:off x="170176" y="-21441"/>
            <a:ext cx="937942" cy="1278294"/>
          </a:xfrm>
          <a:prstGeom prst="round2SameRect">
            <a:avLst>
              <a:gd name="adj1" fmla="val 50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CaixaDeTexto 26">
            <a:extLst>
              <a:ext uri="{FF2B5EF4-FFF2-40B4-BE49-F238E27FC236}">
                <a16:creationId xmlns:a16="http://schemas.microsoft.com/office/drawing/2014/main" id="{243FBE4C-745C-456B-9984-1025F3D49ADE}"/>
              </a:ext>
            </a:extLst>
          </p:cNvPr>
          <p:cNvSpPr txBox="1"/>
          <p:nvPr/>
        </p:nvSpPr>
        <p:spPr>
          <a:xfrm>
            <a:off x="223782" y="1209284"/>
            <a:ext cx="6807333"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r>
              <a:rPr lang="pt-BR" sz="2000" b="1" dirty="0">
                <a:solidFill>
                  <a:srgbClr val="280A3C"/>
                </a:solidFill>
                <a:latin typeface="Dosis" pitchFamily="2" charset="0"/>
                <a:ea typeface="Roboto" panose="02000000000000000000" pitchFamily="2" charset="0"/>
              </a:rPr>
              <a:t> </a:t>
            </a:r>
            <a:r>
              <a:rPr lang="pt-BR" sz="2000" dirty="0">
                <a:solidFill>
                  <a:srgbClr val="280A3C"/>
                </a:solidFill>
                <a:latin typeface="Dosis" pitchFamily="2" charset="0"/>
                <a:ea typeface="Roboto" panose="02000000000000000000" pitchFamily="2" charset="0"/>
              </a:rPr>
              <a:t>Retaguarda &gt; Compras &gt; Lançamento das Notas #495208</a:t>
            </a:r>
          </a:p>
        </p:txBody>
      </p:sp>
      <p:pic>
        <p:nvPicPr>
          <p:cNvPr id="12" name="Imagem 11" descr="Ícone&#10;&#10;Descrição gerada automaticamente">
            <a:extLst>
              <a:ext uri="{FF2B5EF4-FFF2-40B4-BE49-F238E27FC236}">
                <a16:creationId xmlns:a16="http://schemas.microsoft.com/office/drawing/2014/main" id="{326BF0E6-4944-47BB-AA13-036791814F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84516" y="201693"/>
            <a:ext cx="937943" cy="937943"/>
          </a:xfrm>
          <a:prstGeom prst="rect">
            <a:avLst/>
          </a:prstGeom>
        </p:spPr>
      </p:pic>
      <p:sp>
        <p:nvSpPr>
          <p:cNvPr id="13" name="Retângulo 12">
            <a:extLst>
              <a:ext uri="{FF2B5EF4-FFF2-40B4-BE49-F238E27FC236}">
                <a16:creationId xmlns:a16="http://schemas.microsoft.com/office/drawing/2014/main" id="{508C5854-9EE1-4104-99CF-5F7A77EDCA1C}"/>
              </a:ext>
            </a:extLst>
          </p:cNvPr>
          <p:cNvSpPr/>
          <p:nvPr/>
        </p:nvSpPr>
        <p:spPr>
          <a:xfrm>
            <a:off x="11250954" y="382542"/>
            <a:ext cx="606490" cy="5714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4" name="Imagem 13" descr="Ícone&#10;&#10;Descrição gerada automaticamente">
            <a:extLst>
              <a:ext uri="{FF2B5EF4-FFF2-40B4-BE49-F238E27FC236}">
                <a16:creationId xmlns:a16="http://schemas.microsoft.com/office/drawing/2014/main" id="{B0FA98D3-79CC-474A-B9BC-CA0C4C1109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22411" y="382542"/>
            <a:ext cx="462152" cy="462152"/>
          </a:xfrm>
          <a:prstGeom prst="rect">
            <a:avLst/>
          </a:prstGeom>
        </p:spPr>
      </p:pic>
      <p:pic>
        <p:nvPicPr>
          <p:cNvPr id="15" name="Imagem 14" descr="Ícone&#10;&#10;Descrição gerada automaticamente">
            <a:extLst>
              <a:ext uri="{FF2B5EF4-FFF2-40B4-BE49-F238E27FC236}">
                <a16:creationId xmlns:a16="http://schemas.microsoft.com/office/drawing/2014/main" id="{48FF4E45-F7CF-464F-A189-1846C9D472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93357" y="725986"/>
            <a:ext cx="211543" cy="211543"/>
          </a:xfrm>
          <a:prstGeom prst="rect">
            <a:avLst/>
          </a:prstGeom>
        </p:spPr>
      </p:pic>
      <p:sp>
        <p:nvSpPr>
          <p:cNvPr id="16" name="CaixaDeTexto 31">
            <a:extLst>
              <a:ext uri="{FF2B5EF4-FFF2-40B4-BE49-F238E27FC236}">
                <a16:creationId xmlns:a16="http://schemas.microsoft.com/office/drawing/2014/main" id="{B7D3BE4D-6B2E-49A8-86E1-C72037DACE36}"/>
              </a:ext>
            </a:extLst>
          </p:cNvPr>
          <p:cNvSpPr txBox="1"/>
          <p:nvPr/>
        </p:nvSpPr>
        <p:spPr>
          <a:xfrm>
            <a:off x="223782" y="1876675"/>
            <a:ext cx="6580987" cy="224676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srgbClr val="404040"/>
                </a:solidFill>
                <a:effectLst/>
                <a:uLnTx/>
                <a:uFillTx/>
                <a:latin typeface="Dosis" pitchFamily="2" charset="0"/>
                <a:ea typeface="Roboto" panose="02000000000000000000" pitchFamily="2" charset="0"/>
                <a:cs typeface="+mn-cs"/>
              </a:rPr>
              <a:t>Nos lançamentos de nota de entrada via Importação de XML, ajustamos o cálculo e gravação de valores dos campos "Valor PIS" e "Valor COFINS“, para lojistas que operam com o regime Lucro Real.</a:t>
            </a:r>
            <a:endParaRPr lang="pt-BR" sz="2800" dirty="0">
              <a:solidFill>
                <a:srgbClr val="404040"/>
              </a:solidFill>
              <a:latin typeface="Dosis" pitchFamily="2" charset="0"/>
              <a:ea typeface="Roboto" panose="02000000000000000000" pitchFamily="2" charset="0"/>
            </a:endParaRPr>
          </a:p>
        </p:txBody>
      </p:sp>
      <p:pic>
        <p:nvPicPr>
          <p:cNvPr id="6" name="Imagem 5">
            <a:extLst>
              <a:ext uri="{FF2B5EF4-FFF2-40B4-BE49-F238E27FC236}">
                <a16:creationId xmlns:a16="http://schemas.microsoft.com/office/drawing/2014/main" id="{01A651A6-BA8F-33E8-B4D3-BCB5F53D60A6}"/>
              </a:ext>
            </a:extLst>
          </p:cNvPr>
          <p:cNvPicPr>
            <a:picLocks noChangeAspect="1"/>
          </p:cNvPicPr>
          <p:nvPr/>
        </p:nvPicPr>
        <p:blipFill>
          <a:blip r:embed="rId7"/>
          <a:stretch>
            <a:fillRect/>
          </a:stretch>
        </p:blipFill>
        <p:spPr>
          <a:xfrm>
            <a:off x="8007659" y="1157870"/>
            <a:ext cx="3960560" cy="4530566"/>
          </a:xfrm>
          <a:prstGeom prst="rect">
            <a:avLst/>
          </a:prstGeom>
        </p:spPr>
      </p:pic>
    </p:spTree>
    <p:extLst>
      <p:ext uri="{BB962C8B-B14F-4D97-AF65-F5344CB8AC3E}">
        <p14:creationId xmlns:p14="http://schemas.microsoft.com/office/powerpoint/2010/main" val="20768617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sp>
        <p:nvSpPr>
          <p:cNvPr id="5" name="Rectangle: Top Corners Rounded 17">
            <a:extLst>
              <a:ext uri="{FF2B5EF4-FFF2-40B4-BE49-F238E27FC236}">
                <a16:creationId xmlns:a16="http://schemas.microsoft.com/office/drawing/2014/main" id="{6744B845-50A0-4D66-A981-B3B2DB283C04}"/>
              </a:ext>
            </a:extLst>
          </p:cNvPr>
          <p:cNvSpPr/>
          <p:nvPr/>
        </p:nvSpPr>
        <p:spPr>
          <a:xfrm rot="5400000" flipH="1">
            <a:off x="170176" y="-21441"/>
            <a:ext cx="937942" cy="1278294"/>
          </a:xfrm>
          <a:prstGeom prst="round2SameRect">
            <a:avLst>
              <a:gd name="adj1" fmla="val 50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CaixaDeTexto 26">
            <a:extLst>
              <a:ext uri="{FF2B5EF4-FFF2-40B4-BE49-F238E27FC236}">
                <a16:creationId xmlns:a16="http://schemas.microsoft.com/office/drawing/2014/main" id="{243FBE4C-745C-456B-9984-1025F3D49ADE}"/>
              </a:ext>
            </a:extLst>
          </p:cNvPr>
          <p:cNvSpPr txBox="1"/>
          <p:nvPr/>
        </p:nvSpPr>
        <p:spPr>
          <a:xfrm>
            <a:off x="223782" y="1209284"/>
            <a:ext cx="6807333"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r>
              <a:rPr lang="pt-BR" sz="2000" b="1" dirty="0">
                <a:solidFill>
                  <a:srgbClr val="280A3C"/>
                </a:solidFill>
                <a:latin typeface="Dosis" pitchFamily="2" charset="0"/>
                <a:ea typeface="Roboto" panose="02000000000000000000" pitchFamily="2" charset="0"/>
              </a:rPr>
              <a:t> </a:t>
            </a:r>
            <a:r>
              <a:rPr lang="pt-BR" sz="2000" dirty="0">
                <a:solidFill>
                  <a:srgbClr val="280A3C"/>
                </a:solidFill>
                <a:latin typeface="Dosis" pitchFamily="2" charset="0"/>
                <a:ea typeface="Roboto" panose="02000000000000000000" pitchFamily="2" charset="0"/>
              </a:rPr>
              <a:t>Caixa Fácil &gt; Nova Venda #491410</a:t>
            </a:r>
          </a:p>
        </p:txBody>
      </p:sp>
      <p:pic>
        <p:nvPicPr>
          <p:cNvPr id="12" name="Imagem 11" descr="Ícone&#10;&#10;Descrição gerada automaticamente">
            <a:extLst>
              <a:ext uri="{FF2B5EF4-FFF2-40B4-BE49-F238E27FC236}">
                <a16:creationId xmlns:a16="http://schemas.microsoft.com/office/drawing/2014/main" id="{326BF0E6-4944-47BB-AA13-036791814F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84516" y="201693"/>
            <a:ext cx="937943" cy="937943"/>
          </a:xfrm>
          <a:prstGeom prst="rect">
            <a:avLst/>
          </a:prstGeom>
        </p:spPr>
      </p:pic>
      <p:sp>
        <p:nvSpPr>
          <p:cNvPr id="13" name="Retângulo 12">
            <a:extLst>
              <a:ext uri="{FF2B5EF4-FFF2-40B4-BE49-F238E27FC236}">
                <a16:creationId xmlns:a16="http://schemas.microsoft.com/office/drawing/2014/main" id="{508C5854-9EE1-4104-99CF-5F7A77EDCA1C}"/>
              </a:ext>
            </a:extLst>
          </p:cNvPr>
          <p:cNvSpPr/>
          <p:nvPr/>
        </p:nvSpPr>
        <p:spPr>
          <a:xfrm>
            <a:off x="11250954" y="382542"/>
            <a:ext cx="606490" cy="5714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4" name="Imagem 13" descr="Ícone&#10;&#10;Descrição gerada automaticamente">
            <a:extLst>
              <a:ext uri="{FF2B5EF4-FFF2-40B4-BE49-F238E27FC236}">
                <a16:creationId xmlns:a16="http://schemas.microsoft.com/office/drawing/2014/main" id="{B0FA98D3-79CC-474A-B9BC-CA0C4C1109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22411" y="382542"/>
            <a:ext cx="462152" cy="462152"/>
          </a:xfrm>
          <a:prstGeom prst="rect">
            <a:avLst/>
          </a:prstGeom>
        </p:spPr>
      </p:pic>
      <p:pic>
        <p:nvPicPr>
          <p:cNvPr id="15" name="Imagem 14" descr="Ícone&#10;&#10;Descrição gerada automaticamente">
            <a:extLst>
              <a:ext uri="{FF2B5EF4-FFF2-40B4-BE49-F238E27FC236}">
                <a16:creationId xmlns:a16="http://schemas.microsoft.com/office/drawing/2014/main" id="{48FF4E45-F7CF-464F-A189-1846C9D472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93357" y="725986"/>
            <a:ext cx="211543" cy="211543"/>
          </a:xfrm>
          <a:prstGeom prst="rect">
            <a:avLst/>
          </a:prstGeom>
        </p:spPr>
      </p:pic>
      <p:sp>
        <p:nvSpPr>
          <p:cNvPr id="16" name="CaixaDeTexto 31">
            <a:extLst>
              <a:ext uri="{FF2B5EF4-FFF2-40B4-BE49-F238E27FC236}">
                <a16:creationId xmlns:a16="http://schemas.microsoft.com/office/drawing/2014/main" id="{B7D3BE4D-6B2E-49A8-86E1-C72037DACE36}"/>
              </a:ext>
            </a:extLst>
          </p:cNvPr>
          <p:cNvSpPr txBox="1"/>
          <p:nvPr/>
        </p:nvSpPr>
        <p:spPr>
          <a:xfrm>
            <a:off x="223782" y="1876675"/>
            <a:ext cx="6580987"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srgbClr val="404040"/>
                </a:solidFill>
                <a:effectLst/>
                <a:uLnTx/>
                <a:uFillTx/>
                <a:latin typeface="Dosis" pitchFamily="2" charset="0"/>
                <a:ea typeface="Roboto" panose="02000000000000000000" pitchFamily="2" charset="0"/>
                <a:cs typeface="+mn-cs"/>
              </a:rPr>
              <a:t>Ajustamos o foco do cursor no campo Autorização, seguido do campo Documento, a partir de quando forem definidas as parcelas em vendas feitas no Cartão POS.</a:t>
            </a:r>
            <a:endParaRPr lang="pt-BR" sz="2800" dirty="0">
              <a:solidFill>
                <a:srgbClr val="404040"/>
              </a:solidFill>
              <a:latin typeface="Dosis" pitchFamily="2" charset="0"/>
              <a:ea typeface="Roboto" panose="02000000000000000000" pitchFamily="2" charset="0"/>
            </a:endParaRPr>
          </a:p>
        </p:txBody>
      </p:sp>
      <p:sp>
        <p:nvSpPr>
          <p:cNvPr id="2" name="AutoShape 2">
            <a:extLst>
              <a:ext uri="{FF2B5EF4-FFF2-40B4-BE49-F238E27FC236}">
                <a16:creationId xmlns:a16="http://schemas.microsoft.com/office/drawing/2014/main" id="{4351BC51-225D-69E8-BCDD-80A3B6D87440}"/>
              </a:ext>
            </a:extLst>
          </p:cNvPr>
          <p:cNvSpPr>
            <a:spLocks noChangeAspect="1" noChangeArrowheads="1"/>
          </p:cNvSpPr>
          <p:nvPr/>
        </p:nvSpPr>
        <p:spPr bwMode="auto">
          <a:xfrm>
            <a:off x="3238500" y="571500"/>
            <a:ext cx="5715000" cy="5715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pic>
        <p:nvPicPr>
          <p:cNvPr id="7" name="Imagem 6">
            <a:extLst>
              <a:ext uri="{FF2B5EF4-FFF2-40B4-BE49-F238E27FC236}">
                <a16:creationId xmlns:a16="http://schemas.microsoft.com/office/drawing/2014/main" id="{1DAD5819-7475-02AA-92A8-2AD7580FD9A9}"/>
              </a:ext>
            </a:extLst>
          </p:cNvPr>
          <p:cNvPicPr>
            <a:picLocks noChangeAspect="1"/>
          </p:cNvPicPr>
          <p:nvPr/>
        </p:nvPicPr>
        <p:blipFill>
          <a:blip r:embed="rId7"/>
          <a:stretch>
            <a:fillRect/>
          </a:stretch>
        </p:blipFill>
        <p:spPr>
          <a:xfrm>
            <a:off x="8050734" y="1297410"/>
            <a:ext cx="3971726" cy="4304400"/>
          </a:xfrm>
          <a:prstGeom prst="rect">
            <a:avLst/>
          </a:prstGeom>
        </p:spPr>
      </p:pic>
    </p:spTree>
    <p:extLst>
      <p:ext uri="{BB962C8B-B14F-4D97-AF65-F5344CB8AC3E}">
        <p14:creationId xmlns:p14="http://schemas.microsoft.com/office/powerpoint/2010/main" val="606384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pic>
        <p:nvPicPr>
          <p:cNvPr id="7" name="Imagem 6" descr="Forma&#10;&#10;Descrição gerada automaticamente com confiança baixa">
            <a:extLst>
              <a:ext uri="{FF2B5EF4-FFF2-40B4-BE49-F238E27FC236}">
                <a16:creationId xmlns:a16="http://schemas.microsoft.com/office/drawing/2014/main" id="{5A41ACE8-807A-44B1-8276-121DE57C5B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32430" y="148733"/>
            <a:ext cx="854392" cy="855843"/>
          </a:xfrm>
          <a:prstGeom prst="rect">
            <a:avLst/>
          </a:prstGeom>
        </p:spPr>
      </p:pic>
      <p:sp>
        <p:nvSpPr>
          <p:cNvPr id="8" name="CaixaDeTexto 26">
            <a:extLst>
              <a:ext uri="{FF2B5EF4-FFF2-40B4-BE49-F238E27FC236}">
                <a16:creationId xmlns:a16="http://schemas.microsoft.com/office/drawing/2014/main" id="{243FBE4C-745C-456B-9984-1025F3D49ADE}"/>
              </a:ext>
            </a:extLst>
          </p:cNvPr>
          <p:cNvSpPr txBox="1"/>
          <p:nvPr/>
        </p:nvSpPr>
        <p:spPr>
          <a:xfrm>
            <a:off x="205586" y="1131291"/>
            <a:ext cx="4828053"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 </a:t>
            </a:r>
            <a:r>
              <a:rPr lang="pt-BR" sz="2000" dirty="0">
                <a:solidFill>
                  <a:srgbClr val="280A3C"/>
                </a:solidFill>
                <a:latin typeface="Dosis" pitchFamily="2" charset="0"/>
                <a:ea typeface="Roboto" panose="02000000000000000000" pitchFamily="2" charset="0"/>
              </a:rPr>
              <a:t>Financeiro &gt; Stone Banking #436022</a:t>
            </a:r>
          </a:p>
        </p:txBody>
      </p:sp>
      <p:sp>
        <p:nvSpPr>
          <p:cNvPr id="9" name="CaixaDeTexto 26">
            <a:extLst>
              <a:ext uri="{FF2B5EF4-FFF2-40B4-BE49-F238E27FC236}">
                <a16:creationId xmlns:a16="http://schemas.microsoft.com/office/drawing/2014/main" id="{1CE40513-A08B-4C76-B56D-BCF08302CDC3}"/>
              </a:ext>
            </a:extLst>
          </p:cNvPr>
          <p:cNvSpPr txBox="1"/>
          <p:nvPr/>
        </p:nvSpPr>
        <p:spPr>
          <a:xfrm>
            <a:off x="205586" y="1656122"/>
            <a:ext cx="9717018" cy="954107"/>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Melhoramos algumas funções de usabilidade na ferramenta do Stone Banking, principalmente relacionadas a navegação com teclado.</a:t>
            </a:r>
          </a:p>
        </p:txBody>
      </p:sp>
      <p:sp>
        <p:nvSpPr>
          <p:cNvPr id="17" name="Rectangle: Top Corners Rounded 17">
            <a:extLst>
              <a:ext uri="{FF2B5EF4-FFF2-40B4-BE49-F238E27FC236}">
                <a16:creationId xmlns:a16="http://schemas.microsoft.com/office/drawing/2014/main" id="{BF55645E-9880-4C3E-BCCA-99CC19473295}"/>
              </a:ext>
            </a:extLst>
          </p:cNvPr>
          <p:cNvSpPr/>
          <p:nvPr/>
        </p:nvSpPr>
        <p:spPr>
          <a:xfrm rot="5400000" flipH="1">
            <a:off x="5142369" y="-4993636"/>
            <a:ext cx="855844" cy="11140582"/>
          </a:xfrm>
          <a:prstGeom prst="round2SameRect">
            <a:avLst>
              <a:gd name="adj1" fmla="val 29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CaixaDeTexto 17">
            <a:extLst>
              <a:ext uri="{FF2B5EF4-FFF2-40B4-BE49-F238E27FC236}">
                <a16:creationId xmlns:a16="http://schemas.microsoft.com/office/drawing/2014/main" id="{7B0A1D33-BECC-4721-A5C9-E9B92AE66585}"/>
              </a:ext>
            </a:extLst>
          </p:cNvPr>
          <p:cNvSpPr txBox="1"/>
          <p:nvPr/>
        </p:nvSpPr>
        <p:spPr>
          <a:xfrm>
            <a:off x="0" y="190343"/>
            <a:ext cx="10204175" cy="75405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4300" dirty="0">
                <a:solidFill>
                  <a:prstClr val="white"/>
                </a:solidFill>
                <a:latin typeface="Dosis ExtraBold" pitchFamily="2" charset="0"/>
              </a:rPr>
              <a:t>NAVEGAÇÃO STONE BANKING</a:t>
            </a:r>
            <a:endParaRPr kumimoji="0" lang="pt-BR" sz="4300" b="0" i="0" u="none" strike="noStrike" kern="1200" cap="none" spc="0" normalizeH="0" baseline="0" noProof="0" dirty="0">
              <a:ln>
                <a:noFill/>
              </a:ln>
              <a:solidFill>
                <a:prstClr val="white"/>
              </a:solidFill>
              <a:effectLst/>
              <a:uLnTx/>
              <a:uFillTx/>
              <a:latin typeface="Dosis ExtraBold" pitchFamily="2" charset="0"/>
              <a:ea typeface="+mn-ea"/>
              <a:cs typeface="+mn-cs"/>
            </a:endParaRPr>
          </a:p>
        </p:txBody>
      </p:sp>
      <p:pic>
        <p:nvPicPr>
          <p:cNvPr id="5" name="Imagem 4">
            <a:extLst>
              <a:ext uri="{FF2B5EF4-FFF2-40B4-BE49-F238E27FC236}">
                <a16:creationId xmlns:a16="http://schemas.microsoft.com/office/drawing/2014/main" id="{5B02573F-C76A-BA08-2A56-5400906AD523}"/>
              </a:ext>
            </a:extLst>
          </p:cNvPr>
          <p:cNvPicPr>
            <a:picLocks noChangeAspect="1"/>
          </p:cNvPicPr>
          <p:nvPr/>
        </p:nvPicPr>
        <p:blipFill>
          <a:blip r:embed="rId5"/>
          <a:stretch>
            <a:fillRect/>
          </a:stretch>
        </p:blipFill>
        <p:spPr>
          <a:xfrm>
            <a:off x="435134" y="3107515"/>
            <a:ext cx="9257922" cy="2719937"/>
          </a:xfrm>
          <a:prstGeom prst="rect">
            <a:avLst/>
          </a:prstGeom>
        </p:spPr>
      </p:pic>
      <p:pic>
        <p:nvPicPr>
          <p:cNvPr id="11" name="Picture 2">
            <a:extLst>
              <a:ext uri="{FF2B5EF4-FFF2-40B4-BE49-F238E27FC236}">
                <a16:creationId xmlns:a16="http://schemas.microsoft.com/office/drawing/2014/main" id="{66C3DE53-FC03-F237-F08E-AF343CFCF1D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053846">
            <a:off x="9797992" y="1299062"/>
            <a:ext cx="2224754" cy="987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62173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pic>
        <p:nvPicPr>
          <p:cNvPr id="12" name="Imagem 11" descr="Ícone&#10;&#10;Descrição gerada automaticamente">
            <a:extLst>
              <a:ext uri="{FF2B5EF4-FFF2-40B4-BE49-F238E27FC236}">
                <a16:creationId xmlns:a16="http://schemas.microsoft.com/office/drawing/2014/main" id="{326BF0E6-4944-47BB-AA13-036791814F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84516" y="201693"/>
            <a:ext cx="937943" cy="937943"/>
          </a:xfrm>
          <a:prstGeom prst="rect">
            <a:avLst/>
          </a:prstGeom>
        </p:spPr>
      </p:pic>
      <p:sp>
        <p:nvSpPr>
          <p:cNvPr id="13" name="Retângulo 12">
            <a:extLst>
              <a:ext uri="{FF2B5EF4-FFF2-40B4-BE49-F238E27FC236}">
                <a16:creationId xmlns:a16="http://schemas.microsoft.com/office/drawing/2014/main" id="{508C5854-9EE1-4104-99CF-5F7A77EDCA1C}"/>
              </a:ext>
            </a:extLst>
          </p:cNvPr>
          <p:cNvSpPr/>
          <p:nvPr/>
        </p:nvSpPr>
        <p:spPr>
          <a:xfrm>
            <a:off x="11250954" y="382542"/>
            <a:ext cx="606490" cy="5714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4" name="Imagem 13" descr="Ícone&#10;&#10;Descrição gerada automaticamente">
            <a:extLst>
              <a:ext uri="{FF2B5EF4-FFF2-40B4-BE49-F238E27FC236}">
                <a16:creationId xmlns:a16="http://schemas.microsoft.com/office/drawing/2014/main" id="{B0FA98D3-79CC-474A-B9BC-CA0C4C1109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22411" y="382542"/>
            <a:ext cx="462152" cy="462152"/>
          </a:xfrm>
          <a:prstGeom prst="rect">
            <a:avLst/>
          </a:prstGeom>
        </p:spPr>
      </p:pic>
      <p:pic>
        <p:nvPicPr>
          <p:cNvPr id="15" name="Imagem 14" descr="Ícone&#10;&#10;Descrição gerada automaticamente">
            <a:extLst>
              <a:ext uri="{FF2B5EF4-FFF2-40B4-BE49-F238E27FC236}">
                <a16:creationId xmlns:a16="http://schemas.microsoft.com/office/drawing/2014/main" id="{48FF4E45-F7CF-464F-A189-1846C9D472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93357" y="725986"/>
            <a:ext cx="211543" cy="211543"/>
          </a:xfrm>
          <a:prstGeom prst="rect">
            <a:avLst/>
          </a:prstGeom>
        </p:spPr>
      </p:pic>
      <p:sp>
        <p:nvSpPr>
          <p:cNvPr id="10" name="Rectangle: Top Corners Rounded 17">
            <a:extLst>
              <a:ext uri="{FF2B5EF4-FFF2-40B4-BE49-F238E27FC236}">
                <a16:creationId xmlns:a16="http://schemas.microsoft.com/office/drawing/2014/main" id="{AB1E7D1E-D8D0-B0AF-2303-E91CBF33ECA8}"/>
              </a:ext>
            </a:extLst>
          </p:cNvPr>
          <p:cNvSpPr/>
          <p:nvPr/>
        </p:nvSpPr>
        <p:spPr>
          <a:xfrm rot="5400000" flipH="1">
            <a:off x="4225780" y="-4129625"/>
            <a:ext cx="937942" cy="9520964"/>
          </a:xfrm>
          <a:prstGeom prst="round2SameRect">
            <a:avLst>
              <a:gd name="adj1" fmla="val 50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CaixaDeTexto 26">
            <a:extLst>
              <a:ext uri="{FF2B5EF4-FFF2-40B4-BE49-F238E27FC236}">
                <a16:creationId xmlns:a16="http://schemas.microsoft.com/office/drawing/2014/main" id="{F9101BCF-80D7-C49D-AAE3-7BDE101C4DAD}"/>
              </a:ext>
            </a:extLst>
          </p:cNvPr>
          <p:cNvSpPr txBox="1"/>
          <p:nvPr/>
        </p:nvSpPr>
        <p:spPr>
          <a:xfrm>
            <a:off x="226741" y="1364888"/>
            <a:ext cx="4460669"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r>
              <a:rPr lang="pt-BR" sz="2000" b="1" dirty="0">
                <a:solidFill>
                  <a:srgbClr val="280A3C"/>
                </a:solidFill>
                <a:latin typeface="Dosis" pitchFamily="2" charset="0"/>
                <a:ea typeface="Roboto" panose="02000000000000000000" pitchFamily="2" charset="0"/>
              </a:rPr>
              <a:t> </a:t>
            </a:r>
            <a:r>
              <a:rPr lang="pt-BR" sz="2000" i="1" dirty="0">
                <a:solidFill>
                  <a:srgbClr val="280A3C"/>
                </a:solidFill>
                <a:latin typeface="Dosis"/>
                <a:ea typeface="Roboto"/>
              </a:rPr>
              <a:t>Caixa &gt; Nova Venda #496017</a:t>
            </a:r>
            <a:endParaRPr lang="pt-BR" sz="2000" dirty="0">
              <a:solidFill>
                <a:srgbClr val="280A3C"/>
              </a:solidFill>
              <a:latin typeface="Dosis" pitchFamily="2" charset="0"/>
              <a:ea typeface="Roboto" panose="02000000000000000000" pitchFamily="2" charset="0"/>
            </a:endParaRPr>
          </a:p>
        </p:txBody>
      </p:sp>
      <p:sp>
        <p:nvSpPr>
          <p:cNvPr id="18" name="CaixaDeTexto 17">
            <a:extLst>
              <a:ext uri="{FF2B5EF4-FFF2-40B4-BE49-F238E27FC236}">
                <a16:creationId xmlns:a16="http://schemas.microsoft.com/office/drawing/2014/main" id="{4312AA9B-D784-3AB0-0422-BBF680EFAF78}"/>
              </a:ext>
            </a:extLst>
          </p:cNvPr>
          <p:cNvSpPr txBox="1"/>
          <p:nvPr/>
        </p:nvSpPr>
        <p:spPr>
          <a:xfrm>
            <a:off x="-1019888" y="184525"/>
            <a:ext cx="10204175"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4400" b="0" i="0" u="none" strike="noStrike" kern="1200" cap="none" spc="0" normalizeH="0" baseline="0" noProof="0" dirty="0">
                <a:ln>
                  <a:noFill/>
                </a:ln>
                <a:solidFill>
                  <a:schemeClr val="bg1"/>
                </a:solidFill>
                <a:effectLst/>
                <a:uLnTx/>
                <a:uFillTx/>
                <a:latin typeface="Dosis ExtraBold" pitchFamily="2" charset="0"/>
                <a:ea typeface="+mn-ea"/>
                <a:cs typeface="+mn-cs"/>
              </a:rPr>
              <a:t>Versão Complementar – 6.211.21</a:t>
            </a:r>
          </a:p>
        </p:txBody>
      </p:sp>
      <p:sp>
        <p:nvSpPr>
          <p:cNvPr id="21" name="CaixaDeTexto 31">
            <a:extLst>
              <a:ext uri="{FF2B5EF4-FFF2-40B4-BE49-F238E27FC236}">
                <a16:creationId xmlns:a16="http://schemas.microsoft.com/office/drawing/2014/main" id="{D96A9019-DA15-CDAF-99A2-5D60724E15CF}"/>
              </a:ext>
            </a:extLst>
          </p:cNvPr>
          <p:cNvSpPr txBox="1"/>
          <p:nvPr/>
        </p:nvSpPr>
        <p:spPr>
          <a:xfrm>
            <a:off x="226741" y="1940177"/>
            <a:ext cx="11243209"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800" dirty="0">
                <a:solidFill>
                  <a:srgbClr val="404040"/>
                </a:solidFill>
                <a:latin typeface="Dosis" pitchFamily="2" charset="0"/>
                <a:ea typeface="Roboto" panose="02000000000000000000" pitchFamily="2" charset="0"/>
              </a:rPr>
              <a:t>Ajustamos a rejeição "Total dos pagamentos menor que o total da nota" para vendas geradas pelo Caixa Crediário do SetaERP com diferentes formas de pagamento, principalmente relacionadas a Cartão POS (Crédito/Débito).</a:t>
            </a:r>
          </a:p>
        </p:txBody>
      </p:sp>
      <p:sp>
        <p:nvSpPr>
          <p:cNvPr id="16" name="CaixaDeTexto 26">
            <a:extLst>
              <a:ext uri="{FF2B5EF4-FFF2-40B4-BE49-F238E27FC236}">
                <a16:creationId xmlns:a16="http://schemas.microsoft.com/office/drawing/2014/main" id="{15BF1962-3389-C38D-7A33-263BB34B5381}"/>
              </a:ext>
            </a:extLst>
          </p:cNvPr>
          <p:cNvSpPr txBox="1"/>
          <p:nvPr/>
        </p:nvSpPr>
        <p:spPr>
          <a:xfrm>
            <a:off x="226741" y="3819273"/>
            <a:ext cx="4460669"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r>
              <a:rPr lang="pt-BR" sz="2000" b="1" dirty="0">
                <a:solidFill>
                  <a:srgbClr val="280A3C"/>
                </a:solidFill>
                <a:latin typeface="Dosis" pitchFamily="2" charset="0"/>
                <a:ea typeface="Roboto" panose="02000000000000000000" pitchFamily="2" charset="0"/>
              </a:rPr>
              <a:t> </a:t>
            </a:r>
            <a:r>
              <a:rPr lang="pt-BR" sz="2000" i="1" dirty="0">
                <a:solidFill>
                  <a:srgbClr val="280A3C"/>
                </a:solidFill>
                <a:latin typeface="Dosis"/>
                <a:ea typeface="Roboto"/>
              </a:rPr>
              <a:t>Caixa &gt; Nova Venda #493166</a:t>
            </a:r>
            <a:endParaRPr lang="pt-BR" sz="2000" dirty="0">
              <a:solidFill>
                <a:srgbClr val="280A3C"/>
              </a:solidFill>
              <a:latin typeface="Dosis" pitchFamily="2" charset="0"/>
              <a:ea typeface="Roboto" panose="02000000000000000000" pitchFamily="2" charset="0"/>
            </a:endParaRPr>
          </a:p>
        </p:txBody>
      </p:sp>
      <p:sp>
        <p:nvSpPr>
          <p:cNvPr id="17" name="CaixaDeTexto 31">
            <a:extLst>
              <a:ext uri="{FF2B5EF4-FFF2-40B4-BE49-F238E27FC236}">
                <a16:creationId xmlns:a16="http://schemas.microsoft.com/office/drawing/2014/main" id="{49728DF5-7862-DDC6-4680-3B31E492EA76}"/>
              </a:ext>
            </a:extLst>
          </p:cNvPr>
          <p:cNvSpPr txBox="1"/>
          <p:nvPr/>
        </p:nvSpPr>
        <p:spPr>
          <a:xfrm>
            <a:off x="226741" y="4394562"/>
            <a:ext cx="11243209"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800" dirty="0">
                <a:solidFill>
                  <a:srgbClr val="404040"/>
                </a:solidFill>
                <a:latin typeface="Dosis" pitchFamily="2" charset="0"/>
                <a:ea typeface="Roboto" panose="02000000000000000000" pitchFamily="2" charset="0"/>
              </a:rPr>
              <a:t>Além disso, também nessa versão, ajustamos a rejeição "Valor do Produto difere do produto Valor Unitário de Comercialização e Quantidade Comercial", apresentada principalmente em vendas geradas pelo Caixa Crediário com quantidade fracionada para produtos.</a:t>
            </a:r>
          </a:p>
        </p:txBody>
      </p:sp>
    </p:spTree>
    <p:extLst>
      <p:ext uri="{BB962C8B-B14F-4D97-AF65-F5344CB8AC3E}">
        <p14:creationId xmlns:p14="http://schemas.microsoft.com/office/powerpoint/2010/main" val="13780197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7" descr="Shape&#10;&#10;Description automatically generated">
            <a:extLst>
              <a:ext uri="{FF2B5EF4-FFF2-40B4-BE49-F238E27FC236}">
                <a16:creationId xmlns:a16="http://schemas.microsoft.com/office/drawing/2014/main" id="{EBD2BF75-3F84-4EFD-982F-8CDB3470FF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68364" y="51872"/>
            <a:ext cx="5728999" cy="5625255"/>
          </a:xfrm>
          <a:prstGeom prst="rect">
            <a:avLst/>
          </a:prstGeom>
        </p:spPr>
      </p:pic>
      <p:pic>
        <p:nvPicPr>
          <p:cNvPr id="11" name="Picture 10" descr="Shape&#10;&#10;Description automatically generated">
            <a:extLst>
              <a:ext uri="{FF2B5EF4-FFF2-40B4-BE49-F238E27FC236}">
                <a16:creationId xmlns:a16="http://schemas.microsoft.com/office/drawing/2014/main" id="{B2BF294B-53F2-451B-B912-D64F8E5D91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97563" y="2936022"/>
            <a:ext cx="1866312" cy="1704167"/>
          </a:xfrm>
          <a:prstGeom prst="rect">
            <a:avLst/>
          </a:prstGeom>
        </p:spPr>
      </p:pic>
      <p:pic>
        <p:nvPicPr>
          <p:cNvPr id="14" name="Picture 13" descr="Icon&#10;&#10;Description automatically generated">
            <a:extLst>
              <a:ext uri="{FF2B5EF4-FFF2-40B4-BE49-F238E27FC236}">
                <a16:creationId xmlns:a16="http://schemas.microsoft.com/office/drawing/2014/main" id="{08BC2415-9283-4F7D-8E2E-62BDBDF09B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2794096" y="-135630"/>
            <a:ext cx="799479" cy="1075356"/>
          </a:xfrm>
          <a:prstGeom prst="rect">
            <a:avLst/>
          </a:prstGeom>
        </p:spPr>
      </p:pic>
      <p:pic>
        <p:nvPicPr>
          <p:cNvPr id="21" name="Picture 20" descr="Icon&#10;&#10;Description automatically generated">
            <a:extLst>
              <a:ext uri="{FF2B5EF4-FFF2-40B4-BE49-F238E27FC236}">
                <a16:creationId xmlns:a16="http://schemas.microsoft.com/office/drawing/2014/main" id="{A42DE83F-98F3-45B4-8B6E-170175F17D2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233270" y="661175"/>
            <a:ext cx="958730" cy="1085714"/>
          </a:xfrm>
          <a:prstGeom prst="rect">
            <a:avLst/>
          </a:prstGeom>
        </p:spPr>
      </p:pic>
      <p:sp>
        <p:nvSpPr>
          <p:cNvPr id="15" name="CaixaDeTexto 14">
            <a:extLst>
              <a:ext uri="{FF2B5EF4-FFF2-40B4-BE49-F238E27FC236}">
                <a16:creationId xmlns:a16="http://schemas.microsoft.com/office/drawing/2014/main" id="{299FECBE-A97D-48D3-9310-626E52C21F7C}"/>
              </a:ext>
            </a:extLst>
          </p:cNvPr>
          <p:cNvSpPr txBox="1"/>
          <p:nvPr/>
        </p:nvSpPr>
        <p:spPr>
          <a:xfrm>
            <a:off x="5811211" y="1382286"/>
            <a:ext cx="6189164" cy="5324535"/>
          </a:xfrm>
          <a:prstGeom prst="rect">
            <a:avLst/>
          </a:prstGeom>
          <a:noFill/>
        </p:spPr>
        <p:txBody>
          <a:bodyPr wrap="square" lIns="91440" tIns="45720" rIns="91440" bIns="45720" rtlCol="0" anchor="t">
            <a:spAutoFit/>
          </a:bodyPr>
          <a:lstStyle/>
          <a:p>
            <a:pPr algn="just"/>
            <a:endParaRPr lang="pt-BR" sz="2000" b="0" i="0" dirty="0">
              <a:solidFill>
                <a:srgbClr val="280A3C"/>
              </a:solidFill>
              <a:effectLst/>
              <a:latin typeface="Dosis" pitchFamily="2" charset="0"/>
            </a:endParaRPr>
          </a:p>
          <a:p>
            <a:pPr algn="just"/>
            <a:r>
              <a:rPr lang="pt-BR" sz="2000" i="0" dirty="0">
                <a:solidFill>
                  <a:srgbClr val="404040"/>
                </a:solidFill>
                <a:effectLst/>
                <a:latin typeface="Dosis"/>
              </a:rPr>
              <a:t>Agora é fácil, atualize o </a:t>
            </a:r>
            <a:r>
              <a:rPr lang="pt-BR" sz="2000" b="1" i="0" dirty="0">
                <a:solidFill>
                  <a:srgbClr val="404040"/>
                </a:solidFill>
                <a:effectLst/>
                <a:latin typeface="Dosis"/>
              </a:rPr>
              <a:t>SetaERP</a:t>
            </a:r>
            <a:r>
              <a:rPr lang="pt-BR" sz="2000" i="0" dirty="0">
                <a:solidFill>
                  <a:srgbClr val="404040"/>
                </a:solidFill>
                <a:effectLst/>
                <a:latin typeface="Dosis"/>
              </a:rPr>
              <a:t> após o fechamento das lojas, ou amanhã bem cedinho para utilizar as novidades da versão </a:t>
            </a:r>
            <a:r>
              <a:rPr lang="pt-BR" sz="2000" b="1" dirty="0">
                <a:solidFill>
                  <a:srgbClr val="404040"/>
                </a:solidFill>
                <a:latin typeface="Dosis"/>
              </a:rPr>
              <a:t>6.211.20</a:t>
            </a:r>
            <a:r>
              <a:rPr lang="pt-BR" sz="2000" b="1" i="0" dirty="0">
                <a:solidFill>
                  <a:srgbClr val="404040"/>
                </a:solidFill>
                <a:effectLst/>
                <a:latin typeface="Dosis"/>
              </a:rPr>
              <a:t>.</a:t>
            </a:r>
            <a:endParaRPr lang="pt-BR" sz="2000" i="0" dirty="0">
              <a:solidFill>
                <a:srgbClr val="404040"/>
              </a:solidFill>
              <a:effectLst/>
              <a:latin typeface="Dosis"/>
            </a:endParaRPr>
          </a:p>
          <a:p>
            <a:pPr algn="just"/>
            <a:endParaRPr lang="pt-BR" sz="2000" dirty="0">
              <a:solidFill>
                <a:srgbClr val="404040"/>
              </a:solidFill>
              <a:latin typeface="Dosis" pitchFamily="2" charset="0"/>
            </a:endParaRPr>
          </a:p>
          <a:p>
            <a:pPr algn="just"/>
            <a:endParaRPr lang="pt-BR" sz="2000" dirty="0">
              <a:solidFill>
                <a:srgbClr val="404040"/>
              </a:solidFill>
              <a:latin typeface="Dosis" pitchFamily="2" charset="0"/>
            </a:endParaRPr>
          </a:p>
          <a:p>
            <a:pPr algn="ctr"/>
            <a:r>
              <a:rPr lang="pt-BR" sz="2000" dirty="0" err="1">
                <a:solidFill>
                  <a:srgbClr val="404040"/>
                </a:solidFill>
                <a:latin typeface="Dosis"/>
              </a:rPr>
              <a:t>Ahhhh</a:t>
            </a:r>
            <a:r>
              <a:rPr lang="pt-BR" sz="2000" dirty="0">
                <a:solidFill>
                  <a:srgbClr val="404040"/>
                </a:solidFill>
                <a:latin typeface="Dosis"/>
              </a:rPr>
              <a:t>, para que possamos evoluir, seu </a:t>
            </a:r>
            <a:r>
              <a:rPr lang="pt-BR" sz="2000" b="1" dirty="0">
                <a:solidFill>
                  <a:srgbClr val="404040"/>
                </a:solidFill>
                <a:latin typeface="Dosis"/>
              </a:rPr>
              <a:t>feedback</a:t>
            </a:r>
            <a:r>
              <a:rPr lang="pt-BR" sz="2000" dirty="0">
                <a:solidFill>
                  <a:srgbClr val="404040"/>
                </a:solidFill>
                <a:latin typeface="Dosis"/>
              </a:rPr>
              <a:t> é muito importante avalie o conteúdo apresentado nesta versão.</a:t>
            </a:r>
          </a:p>
          <a:p>
            <a:pPr algn="ctr"/>
            <a:endParaRPr lang="pt-BR" sz="2000" dirty="0">
              <a:solidFill>
                <a:srgbClr val="404040"/>
              </a:solidFill>
              <a:latin typeface="Dosis"/>
            </a:endParaRPr>
          </a:p>
          <a:p>
            <a:pPr algn="ctr"/>
            <a:r>
              <a:rPr lang="pt-BR" sz="2000" dirty="0">
                <a:solidFill>
                  <a:srgbClr val="404040"/>
                </a:solidFill>
                <a:latin typeface="Dosis"/>
              </a:rPr>
              <a:t>O link de acesso está logo abaixo da apresentação, contamos com você! </a:t>
            </a:r>
            <a:endParaRPr lang="pt-BR" sz="2000" dirty="0">
              <a:solidFill>
                <a:srgbClr val="404040"/>
              </a:solidFill>
              <a:latin typeface="Dosis" pitchFamily="2" charset="0"/>
              <a:sym typeface="Wingdings" panose="05000000000000000000" pitchFamily="2" charset="2"/>
            </a:endParaRPr>
          </a:p>
          <a:p>
            <a:pPr algn="just"/>
            <a:endParaRPr lang="pt-BR" sz="2000" dirty="0">
              <a:solidFill>
                <a:srgbClr val="280A3C"/>
              </a:solidFill>
              <a:latin typeface="Dosis" pitchFamily="2" charset="0"/>
              <a:sym typeface="Wingdings" panose="05000000000000000000" pitchFamily="2" charset="2"/>
            </a:endParaRPr>
          </a:p>
          <a:p>
            <a:pPr algn="just"/>
            <a:endParaRPr lang="pt-BR" sz="2000" dirty="0">
              <a:solidFill>
                <a:srgbClr val="280A3C"/>
              </a:solidFill>
              <a:latin typeface="Dosis" pitchFamily="2" charset="0"/>
              <a:sym typeface="Wingdings" panose="05000000000000000000" pitchFamily="2" charset="2"/>
            </a:endParaRPr>
          </a:p>
          <a:p>
            <a:pPr algn="ctr"/>
            <a:r>
              <a:rPr lang="pt-BR" sz="2000" dirty="0">
                <a:solidFill>
                  <a:srgbClr val="404040"/>
                </a:solidFill>
                <a:latin typeface="Dosis"/>
                <a:sym typeface="Wingdings" panose="05000000000000000000" pitchFamily="2" charset="2"/>
              </a:rPr>
              <a:t>Com carinho </a:t>
            </a:r>
            <a:r>
              <a:rPr lang="pt-BR" sz="1800" dirty="0">
                <a:solidFill>
                  <a:srgbClr val="FF0000"/>
                </a:solidFill>
              </a:rPr>
              <a:t>♥</a:t>
            </a:r>
            <a:r>
              <a:rPr lang="pt-BR" sz="2000" b="1" dirty="0">
                <a:solidFill>
                  <a:srgbClr val="280A3C"/>
                </a:solidFill>
                <a:latin typeface="Dosis"/>
                <a:sym typeface="Wingdings" panose="05000000000000000000" pitchFamily="2" charset="2"/>
              </a:rPr>
              <a:t> </a:t>
            </a:r>
          </a:p>
          <a:p>
            <a:pPr algn="ctr"/>
            <a:r>
              <a:rPr lang="pt-BR" sz="2000" dirty="0">
                <a:solidFill>
                  <a:srgbClr val="404040"/>
                </a:solidFill>
                <a:latin typeface="Dosis"/>
                <a:sym typeface="Wingdings" panose="05000000000000000000" pitchFamily="2" charset="2"/>
              </a:rPr>
              <a:t>Time </a:t>
            </a:r>
            <a:r>
              <a:rPr lang="pt-BR" sz="2000" dirty="0" err="1">
                <a:solidFill>
                  <a:srgbClr val="404040"/>
                </a:solidFill>
                <a:latin typeface="Dosis"/>
                <a:sym typeface="Wingdings" panose="05000000000000000000" pitchFamily="2" charset="2"/>
              </a:rPr>
              <a:t>Linx</a:t>
            </a:r>
            <a:r>
              <a:rPr lang="pt-BR" sz="2000" dirty="0">
                <a:solidFill>
                  <a:srgbClr val="404040"/>
                </a:solidFill>
                <a:latin typeface="Dosis"/>
                <a:sym typeface="Wingdings" panose="05000000000000000000" pitchFamily="2" charset="2"/>
              </a:rPr>
              <a:t> </a:t>
            </a:r>
            <a:r>
              <a:rPr lang="pt-BR" sz="2000" dirty="0" err="1">
                <a:solidFill>
                  <a:srgbClr val="404040"/>
                </a:solidFill>
                <a:latin typeface="Dosis"/>
                <a:sym typeface="Wingdings" panose="05000000000000000000" pitchFamily="2" charset="2"/>
              </a:rPr>
              <a:t>SetaDigital</a:t>
            </a:r>
            <a:r>
              <a:rPr lang="pt-BR" sz="2000" dirty="0">
                <a:solidFill>
                  <a:srgbClr val="404040"/>
                </a:solidFill>
                <a:latin typeface="Dosis"/>
                <a:sym typeface="Wingdings" panose="05000000000000000000" pitchFamily="2" charset="2"/>
              </a:rPr>
              <a:t> </a:t>
            </a:r>
            <a:endParaRPr lang="pt-BR" sz="2000" b="1" dirty="0">
              <a:solidFill>
                <a:srgbClr val="404040"/>
              </a:solidFill>
              <a:latin typeface="Dosis" pitchFamily="2" charset="0"/>
              <a:sym typeface="Wingdings" panose="05000000000000000000" pitchFamily="2" charset="2"/>
            </a:endParaRPr>
          </a:p>
          <a:p>
            <a:pPr algn="ctr"/>
            <a:endParaRPr lang="pt-BR" sz="2000" dirty="0">
              <a:solidFill>
                <a:srgbClr val="280A3C"/>
              </a:solidFill>
              <a:latin typeface="Dosis" pitchFamily="2" charset="0"/>
              <a:sym typeface="Wingdings" panose="05000000000000000000" pitchFamily="2" charset="2"/>
            </a:endParaRPr>
          </a:p>
          <a:p>
            <a:pPr algn="ctr"/>
            <a:r>
              <a:rPr lang="pt-BR" sz="2000" dirty="0">
                <a:solidFill>
                  <a:srgbClr val="404040"/>
                </a:solidFill>
                <a:latin typeface="Dosis"/>
                <a:sym typeface="Wingdings" panose="05000000000000000000" pitchFamily="2" charset="2"/>
              </a:rPr>
              <a:t>Cascavel, 19 de Julho de 2022.</a:t>
            </a:r>
            <a:endParaRPr lang="pt-BR" sz="2000" dirty="0">
              <a:solidFill>
                <a:srgbClr val="404040"/>
              </a:solidFill>
              <a:latin typeface="Dosis"/>
            </a:endParaRPr>
          </a:p>
        </p:txBody>
      </p:sp>
      <p:pic>
        <p:nvPicPr>
          <p:cNvPr id="3" name="Imagem 2">
            <a:extLst>
              <a:ext uri="{FF2B5EF4-FFF2-40B4-BE49-F238E27FC236}">
                <a16:creationId xmlns:a16="http://schemas.microsoft.com/office/drawing/2014/main" id="{CB38FE64-C229-4EB2-A7A3-7A9896094EFB}"/>
              </a:ext>
            </a:extLst>
          </p:cNvPr>
          <p:cNvPicPr>
            <a:picLocks noChangeAspect="1"/>
          </p:cNvPicPr>
          <p:nvPr/>
        </p:nvPicPr>
        <p:blipFill>
          <a:blip r:embed="rId7"/>
          <a:stretch>
            <a:fillRect/>
          </a:stretch>
        </p:blipFill>
        <p:spPr>
          <a:xfrm>
            <a:off x="726987" y="1452025"/>
            <a:ext cx="3645805" cy="2280873"/>
          </a:xfrm>
          <a:prstGeom prst="rect">
            <a:avLst/>
          </a:prstGeom>
        </p:spPr>
      </p:pic>
      <p:pic>
        <p:nvPicPr>
          <p:cNvPr id="24" name="Imagem 8">
            <a:extLst>
              <a:ext uri="{FF2B5EF4-FFF2-40B4-BE49-F238E27FC236}">
                <a16:creationId xmlns:a16="http://schemas.microsoft.com/office/drawing/2014/main" id="{630BF43F-D722-4985-81E7-E5A5CB677B52}"/>
              </a:ext>
            </a:extLst>
          </p:cNvPr>
          <p:cNvPicPr>
            <a:picLocks noChangeAspect="1"/>
          </p:cNvPicPr>
          <p:nvPr/>
        </p:nvPicPr>
        <p:blipFill>
          <a:blip r:embed="rId8" cstate="email">
            <a:extLst>
              <a:ext uri="{28A0092B-C50C-407E-A947-70E740481C1C}">
                <a14:useLocalDpi xmlns:a14="http://schemas.microsoft.com/office/drawing/2010/main"/>
              </a:ext>
            </a:extLst>
          </a:blip>
          <a:srcRect/>
          <a:stretch/>
        </p:blipFill>
        <p:spPr>
          <a:xfrm>
            <a:off x="-249158" y="919388"/>
            <a:ext cx="5559373" cy="3525253"/>
          </a:xfrm>
          <a:prstGeom prst="rect">
            <a:avLst/>
          </a:prstGeom>
        </p:spPr>
      </p:pic>
      <p:pic>
        <p:nvPicPr>
          <p:cNvPr id="5" name="Imagem 4" descr="Logotipo&#10;&#10;Descrição gerada automaticamente">
            <a:extLst>
              <a:ext uri="{FF2B5EF4-FFF2-40B4-BE49-F238E27FC236}">
                <a16:creationId xmlns:a16="http://schemas.microsoft.com/office/drawing/2014/main" id="{BFC42C21-4CF5-48A0-9E19-2046CAAF390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5725" y="2205897"/>
            <a:ext cx="3155848" cy="476533"/>
          </a:xfrm>
          <a:prstGeom prst="rect">
            <a:avLst/>
          </a:prstGeom>
        </p:spPr>
      </p:pic>
    </p:spTree>
    <p:extLst>
      <p:ext uri="{BB962C8B-B14F-4D97-AF65-F5344CB8AC3E}">
        <p14:creationId xmlns:p14="http://schemas.microsoft.com/office/powerpoint/2010/main" val="3109024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pic>
        <p:nvPicPr>
          <p:cNvPr id="7" name="Imagem 6" descr="Forma&#10;&#10;Descrição gerada automaticamente com confiança baixa">
            <a:extLst>
              <a:ext uri="{FF2B5EF4-FFF2-40B4-BE49-F238E27FC236}">
                <a16:creationId xmlns:a16="http://schemas.microsoft.com/office/drawing/2014/main" id="{5A41ACE8-807A-44B1-8276-121DE57C5B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32430" y="148733"/>
            <a:ext cx="854392" cy="855843"/>
          </a:xfrm>
          <a:prstGeom prst="rect">
            <a:avLst/>
          </a:prstGeom>
        </p:spPr>
      </p:pic>
      <p:sp>
        <p:nvSpPr>
          <p:cNvPr id="8" name="CaixaDeTexto 26">
            <a:extLst>
              <a:ext uri="{FF2B5EF4-FFF2-40B4-BE49-F238E27FC236}">
                <a16:creationId xmlns:a16="http://schemas.microsoft.com/office/drawing/2014/main" id="{243FBE4C-745C-456B-9984-1025F3D49ADE}"/>
              </a:ext>
            </a:extLst>
          </p:cNvPr>
          <p:cNvSpPr txBox="1"/>
          <p:nvPr/>
        </p:nvSpPr>
        <p:spPr>
          <a:xfrm>
            <a:off x="205586" y="1131291"/>
            <a:ext cx="5261764"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 </a:t>
            </a:r>
            <a:r>
              <a:rPr lang="pt-BR" sz="2000" dirty="0">
                <a:solidFill>
                  <a:srgbClr val="280A3C"/>
                </a:solidFill>
                <a:latin typeface="Dosis" pitchFamily="2" charset="0"/>
                <a:ea typeface="Roboto" panose="02000000000000000000" pitchFamily="2" charset="0"/>
              </a:rPr>
              <a:t>Financeiro &gt; Caixas e Bancos #487176</a:t>
            </a:r>
          </a:p>
        </p:txBody>
      </p:sp>
      <p:sp>
        <p:nvSpPr>
          <p:cNvPr id="9" name="CaixaDeTexto 26">
            <a:extLst>
              <a:ext uri="{FF2B5EF4-FFF2-40B4-BE49-F238E27FC236}">
                <a16:creationId xmlns:a16="http://schemas.microsoft.com/office/drawing/2014/main" id="{1CE40513-A08B-4C76-B56D-BCF08302CDC3}"/>
              </a:ext>
            </a:extLst>
          </p:cNvPr>
          <p:cNvSpPr txBox="1"/>
          <p:nvPr/>
        </p:nvSpPr>
        <p:spPr>
          <a:xfrm>
            <a:off x="205587" y="1658115"/>
            <a:ext cx="5757064" cy="4493538"/>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pt-BR" sz="26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Foram adicionadas as legendas "Títulos Processados no Stone Banking" (Verde) e "Operação conciliada no Stone Banking" (Roxo), nas telas Títulos a receber/pagar e Caixas e bancos, auxiliando numa melhor visualização de títulos que tenham vínculos com Stone Banking.</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pt-BR" sz="26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pt-BR" sz="2600" dirty="0">
                <a:solidFill>
                  <a:schemeClr val="tx1">
                    <a:lumMod val="75000"/>
                    <a:lumOff val="25000"/>
                  </a:schemeClr>
                </a:solidFill>
                <a:latin typeface="Dosis" pitchFamily="2" charset="0"/>
                <a:ea typeface="Roboto" panose="02000000000000000000" pitchFamily="2" charset="0"/>
              </a:rPr>
              <a:t>Além de validações (exclusão/edição) para registros que já estiverem conciliados (cor roxa).</a:t>
            </a:r>
            <a:endParaRPr kumimoji="0" lang="pt-BR" sz="26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endParaRPr>
          </a:p>
        </p:txBody>
      </p:sp>
      <p:sp>
        <p:nvSpPr>
          <p:cNvPr id="17" name="Rectangle: Top Corners Rounded 17">
            <a:extLst>
              <a:ext uri="{FF2B5EF4-FFF2-40B4-BE49-F238E27FC236}">
                <a16:creationId xmlns:a16="http://schemas.microsoft.com/office/drawing/2014/main" id="{BF55645E-9880-4C3E-BCCA-99CC19473295}"/>
              </a:ext>
            </a:extLst>
          </p:cNvPr>
          <p:cNvSpPr/>
          <p:nvPr/>
        </p:nvSpPr>
        <p:spPr>
          <a:xfrm rot="5400000" flipH="1">
            <a:off x="5142369" y="-4993636"/>
            <a:ext cx="855844" cy="11140582"/>
          </a:xfrm>
          <a:prstGeom prst="round2SameRect">
            <a:avLst>
              <a:gd name="adj1" fmla="val 29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CaixaDeTexto 17">
            <a:extLst>
              <a:ext uri="{FF2B5EF4-FFF2-40B4-BE49-F238E27FC236}">
                <a16:creationId xmlns:a16="http://schemas.microsoft.com/office/drawing/2014/main" id="{7B0A1D33-BECC-4721-A5C9-E9B92AE66585}"/>
              </a:ext>
            </a:extLst>
          </p:cNvPr>
          <p:cNvSpPr txBox="1"/>
          <p:nvPr/>
        </p:nvSpPr>
        <p:spPr>
          <a:xfrm>
            <a:off x="0" y="190343"/>
            <a:ext cx="10204175" cy="75405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4300" dirty="0">
                <a:solidFill>
                  <a:prstClr val="white"/>
                </a:solidFill>
                <a:latin typeface="Dosis ExtraBold" pitchFamily="2" charset="0"/>
              </a:rPr>
              <a:t>LEGENDAS STONE BANKING</a:t>
            </a:r>
            <a:endParaRPr kumimoji="0" lang="pt-BR" sz="4300" b="0" i="0" u="none" strike="noStrike" kern="1200" cap="none" spc="0" normalizeH="0" baseline="0" noProof="0" dirty="0">
              <a:ln>
                <a:noFill/>
              </a:ln>
              <a:solidFill>
                <a:prstClr val="white"/>
              </a:solidFill>
              <a:effectLst/>
              <a:uLnTx/>
              <a:uFillTx/>
              <a:latin typeface="Dosis ExtraBold" pitchFamily="2" charset="0"/>
              <a:ea typeface="+mn-ea"/>
              <a:cs typeface="+mn-cs"/>
            </a:endParaRPr>
          </a:p>
        </p:txBody>
      </p:sp>
      <p:pic>
        <p:nvPicPr>
          <p:cNvPr id="10" name="Picture 2">
            <a:extLst>
              <a:ext uri="{FF2B5EF4-FFF2-40B4-BE49-F238E27FC236}">
                <a16:creationId xmlns:a16="http://schemas.microsoft.com/office/drawing/2014/main" id="{AA4F21B7-6100-1A6F-D417-936F30B67BB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1053846">
            <a:off x="9797993" y="5193081"/>
            <a:ext cx="2224754" cy="987143"/>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m 2">
            <a:extLst>
              <a:ext uri="{FF2B5EF4-FFF2-40B4-BE49-F238E27FC236}">
                <a16:creationId xmlns:a16="http://schemas.microsoft.com/office/drawing/2014/main" id="{CFACAD7E-1834-DD8A-885D-698C36F566F2}"/>
              </a:ext>
            </a:extLst>
          </p:cNvPr>
          <p:cNvPicPr>
            <a:picLocks noChangeAspect="1"/>
          </p:cNvPicPr>
          <p:nvPr/>
        </p:nvPicPr>
        <p:blipFill>
          <a:blip r:embed="rId6"/>
          <a:stretch>
            <a:fillRect/>
          </a:stretch>
        </p:blipFill>
        <p:spPr>
          <a:xfrm>
            <a:off x="6006825" y="1632417"/>
            <a:ext cx="5979588" cy="3390899"/>
          </a:xfrm>
          <a:prstGeom prst="rect">
            <a:avLst/>
          </a:prstGeom>
        </p:spPr>
      </p:pic>
    </p:spTree>
    <p:extLst>
      <p:ext uri="{BB962C8B-B14F-4D97-AF65-F5344CB8AC3E}">
        <p14:creationId xmlns:p14="http://schemas.microsoft.com/office/powerpoint/2010/main" val="956108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sp>
        <p:nvSpPr>
          <p:cNvPr id="8" name="CaixaDeTexto 26">
            <a:extLst>
              <a:ext uri="{FF2B5EF4-FFF2-40B4-BE49-F238E27FC236}">
                <a16:creationId xmlns:a16="http://schemas.microsoft.com/office/drawing/2014/main" id="{243FBE4C-745C-456B-9984-1025F3D49ADE}"/>
              </a:ext>
            </a:extLst>
          </p:cNvPr>
          <p:cNvSpPr txBox="1"/>
          <p:nvPr/>
        </p:nvSpPr>
        <p:spPr>
          <a:xfrm>
            <a:off x="205586" y="1131291"/>
            <a:ext cx="11504061"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endParaRPr lang="pt-BR" sz="2000" dirty="0">
              <a:solidFill>
                <a:srgbClr val="280A3C"/>
              </a:solidFill>
              <a:latin typeface="Dosis" pitchFamily="2" charset="0"/>
              <a:ea typeface="Roboto" panose="02000000000000000000" pitchFamily="2" charset="0"/>
            </a:endParaRPr>
          </a:p>
        </p:txBody>
      </p:sp>
      <p:sp>
        <p:nvSpPr>
          <p:cNvPr id="9" name="CaixaDeTexto 26">
            <a:extLst>
              <a:ext uri="{FF2B5EF4-FFF2-40B4-BE49-F238E27FC236}">
                <a16:creationId xmlns:a16="http://schemas.microsoft.com/office/drawing/2014/main" id="{1CE40513-A08B-4C76-B56D-BCF08302CDC3}"/>
              </a:ext>
            </a:extLst>
          </p:cNvPr>
          <p:cNvSpPr txBox="1"/>
          <p:nvPr/>
        </p:nvSpPr>
        <p:spPr>
          <a:xfrm>
            <a:off x="205586" y="1658115"/>
            <a:ext cx="7274057" cy="523220"/>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t-BR" sz="28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endParaRPr>
          </a:p>
        </p:txBody>
      </p:sp>
      <p:pic>
        <p:nvPicPr>
          <p:cNvPr id="10" name="Picture 2">
            <a:extLst>
              <a:ext uri="{FF2B5EF4-FFF2-40B4-BE49-F238E27FC236}">
                <a16:creationId xmlns:a16="http://schemas.microsoft.com/office/drawing/2014/main" id="{C513BD7E-C688-4E02-B71E-E125C8EB5D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053846">
            <a:off x="9300664" y="4336310"/>
            <a:ext cx="2876550" cy="1276350"/>
          </a:xfrm>
          <a:prstGeom prst="rect">
            <a:avLst/>
          </a:prstGeom>
          <a:noFill/>
          <a:extLst>
            <a:ext uri="{909E8E84-426E-40DD-AFC4-6F175D3DCCD1}">
              <a14:hiddenFill xmlns:a14="http://schemas.microsoft.com/office/drawing/2010/main">
                <a:solidFill>
                  <a:srgbClr val="FFFFFF"/>
                </a:solidFill>
              </a14:hiddenFill>
            </a:ext>
          </a:extLst>
        </p:spPr>
      </p:pic>
      <p:sp>
        <p:nvSpPr>
          <p:cNvPr id="12" name="CaixaDeTexto 26">
            <a:extLst>
              <a:ext uri="{FF2B5EF4-FFF2-40B4-BE49-F238E27FC236}">
                <a16:creationId xmlns:a16="http://schemas.microsoft.com/office/drawing/2014/main" id="{49C06DDF-25AB-74BF-50EF-35293C989F8D}"/>
              </a:ext>
            </a:extLst>
          </p:cNvPr>
          <p:cNvSpPr txBox="1"/>
          <p:nvPr/>
        </p:nvSpPr>
        <p:spPr>
          <a:xfrm>
            <a:off x="205586" y="1131291"/>
            <a:ext cx="11211097"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 </a:t>
            </a:r>
            <a:r>
              <a:rPr lang="pt-BR" sz="2000" dirty="0">
                <a:solidFill>
                  <a:srgbClr val="280A3C"/>
                </a:solidFill>
                <a:latin typeface="Dosis" pitchFamily="2" charset="0"/>
                <a:ea typeface="Roboto" panose="02000000000000000000" pitchFamily="2" charset="0"/>
              </a:rPr>
              <a:t>SIS &gt; Desenvolvimento &gt; Controle de Erros de </a:t>
            </a:r>
            <a:r>
              <a:rPr lang="pt-BR" sz="2000" dirty="0" err="1">
                <a:solidFill>
                  <a:srgbClr val="280A3C"/>
                </a:solidFill>
                <a:latin typeface="Dosis" pitchFamily="2" charset="0"/>
                <a:ea typeface="Roboto" panose="02000000000000000000" pitchFamily="2" charset="0"/>
              </a:rPr>
              <a:t>NFe</a:t>
            </a:r>
            <a:r>
              <a:rPr lang="pt-BR" sz="2000" dirty="0">
                <a:solidFill>
                  <a:srgbClr val="280A3C"/>
                </a:solidFill>
                <a:latin typeface="Dosis" pitchFamily="2" charset="0"/>
                <a:ea typeface="Roboto" panose="02000000000000000000" pitchFamily="2" charset="0"/>
              </a:rPr>
              <a:t> #485177</a:t>
            </a:r>
          </a:p>
        </p:txBody>
      </p:sp>
      <p:sp>
        <p:nvSpPr>
          <p:cNvPr id="13" name="CaixaDeTexto 26">
            <a:extLst>
              <a:ext uri="{FF2B5EF4-FFF2-40B4-BE49-F238E27FC236}">
                <a16:creationId xmlns:a16="http://schemas.microsoft.com/office/drawing/2014/main" id="{CCA93266-5D53-EC02-A1F3-05CA2A62C2EB}"/>
              </a:ext>
            </a:extLst>
          </p:cNvPr>
          <p:cNvSpPr txBox="1"/>
          <p:nvPr/>
        </p:nvSpPr>
        <p:spPr>
          <a:xfrm>
            <a:off x="205586" y="1658115"/>
            <a:ext cx="11672736" cy="1384995"/>
          </a:xfrm>
          <a:prstGeom prst="rect">
            <a:avLst/>
          </a:prstGeom>
          <a:solidFill>
            <a:schemeClr val="bg1"/>
          </a:solid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No SIS, adicionamos uma nova tela, localizada em Desenvolvimento &gt; Controle de Erros de </a:t>
            </a:r>
            <a:r>
              <a:rPr kumimoji="0" lang="pt-BR" sz="2800" b="0" i="0" u="none" strike="noStrike" kern="1200" cap="none" spc="0" normalizeH="0" baseline="0" noProof="0" dirty="0" err="1">
                <a:ln>
                  <a:noFill/>
                </a:ln>
                <a:solidFill>
                  <a:schemeClr val="tx1">
                    <a:lumMod val="75000"/>
                    <a:lumOff val="25000"/>
                  </a:schemeClr>
                </a:solidFill>
                <a:effectLst/>
                <a:uLnTx/>
                <a:uFillTx/>
                <a:latin typeface="Dosis" pitchFamily="2" charset="0"/>
                <a:ea typeface="Roboto" panose="02000000000000000000" pitchFamily="2" charset="0"/>
              </a:rPr>
              <a:t>NFe</a:t>
            </a:r>
            <a:r>
              <a:rPr kumimoji="0" lang="pt-BR" sz="28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 Essa tela, será responsável por armazenar diferentes rejeições geradas em Notas Fiscais (Modelos 55 e 65).</a:t>
            </a:r>
          </a:p>
        </p:txBody>
      </p:sp>
      <p:pic>
        <p:nvPicPr>
          <p:cNvPr id="16" name="Imagem 15" descr="Uma imagem contendo Ícone&#10;&#10;Descrição gerada automaticamente">
            <a:extLst>
              <a:ext uri="{FF2B5EF4-FFF2-40B4-BE49-F238E27FC236}">
                <a16:creationId xmlns:a16="http://schemas.microsoft.com/office/drawing/2014/main" id="{89E3D693-DFD9-22BD-0D17-81FA9B743D6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95407" y="144868"/>
            <a:ext cx="859709" cy="859709"/>
          </a:xfrm>
          <a:prstGeom prst="rect">
            <a:avLst/>
          </a:prstGeom>
        </p:spPr>
      </p:pic>
      <p:sp>
        <p:nvSpPr>
          <p:cNvPr id="19" name="Rectangle: Top Corners Rounded 17">
            <a:extLst>
              <a:ext uri="{FF2B5EF4-FFF2-40B4-BE49-F238E27FC236}">
                <a16:creationId xmlns:a16="http://schemas.microsoft.com/office/drawing/2014/main" id="{2727AECB-9526-939B-DC2E-3977C7D5CAB5}"/>
              </a:ext>
            </a:extLst>
          </p:cNvPr>
          <p:cNvSpPr/>
          <p:nvPr/>
        </p:nvSpPr>
        <p:spPr>
          <a:xfrm rot="5400000" flipH="1">
            <a:off x="5142369" y="-4993636"/>
            <a:ext cx="855844" cy="11140582"/>
          </a:xfrm>
          <a:prstGeom prst="round2SameRect">
            <a:avLst>
              <a:gd name="adj1" fmla="val 29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CaixaDeTexto 19">
            <a:extLst>
              <a:ext uri="{FF2B5EF4-FFF2-40B4-BE49-F238E27FC236}">
                <a16:creationId xmlns:a16="http://schemas.microsoft.com/office/drawing/2014/main" id="{02D5E441-81CF-63BB-411C-F097858D9BF8}"/>
              </a:ext>
            </a:extLst>
          </p:cNvPr>
          <p:cNvSpPr txBox="1"/>
          <p:nvPr/>
        </p:nvSpPr>
        <p:spPr>
          <a:xfrm>
            <a:off x="205586" y="251556"/>
            <a:ext cx="1020417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3600" b="0" i="0" u="none" strike="noStrike" kern="1200" cap="none" spc="0" normalizeH="0" baseline="0" noProof="0" dirty="0">
                <a:ln>
                  <a:noFill/>
                </a:ln>
                <a:solidFill>
                  <a:prstClr val="white"/>
                </a:solidFill>
                <a:effectLst/>
                <a:uLnTx/>
                <a:uFillTx/>
                <a:latin typeface="Dosis ExtraBold" pitchFamily="2" charset="0"/>
                <a:ea typeface="+mn-ea"/>
                <a:cs typeface="+mn-cs"/>
              </a:rPr>
              <a:t>NOVA TELA PARA </a:t>
            </a:r>
            <a:r>
              <a:rPr lang="pt-BR" sz="3600" dirty="0">
                <a:solidFill>
                  <a:prstClr val="white"/>
                </a:solidFill>
                <a:latin typeface="Dosis ExtraBold" pitchFamily="2" charset="0"/>
              </a:rPr>
              <a:t>CONTROLE DOS ERROS NFE - SIS</a:t>
            </a:r>
            <a:endParaRPr kumimoji="0" lang="pt-BR" sz="3600" b="0" i="0" u="none" strike="noStrike" kern="1200" cap="none" spc="0" normalizeH="0" baseline="0" noProof="0" dirty="0">
              <a:ln>
                <a:noFill/>
              </a:ln>
              <a:solidFill>
                <a:prstClr val="white"/>
              </a:solidFill>
              <a:effectLst/>
              <a:uLnTx/>
              <a:uFillTx/>
              <a:latin typeface="Dosis ExtraBold" pitchFamily="2" charset="0"/>
              <a:ea typeface="+mn-ea"/>
              <a:cs typeface="+mn-cs"/>
            </a:endParaRPr>
          </a:p>
        </p:txBody>
      </p:sp>
      <p:pic>
        <p:nvPicPr>
          <p:cNvPr id="15" name="Imagem 14">
            <a:extLst>
              <a:ext uri="{FF2B5EF4-FFF2-40B4-BE49-F238E27FC236}">
                <a16:creationId xmlns:a16="http://schemas.microsoft.com/office/drawing/2014/main" id="{FFF11A19-744F-11CB-4507-2232D676B09F}"/>
              </a:ext>
            </a:extLst>
          </p:cNvPr>
          <p:cNvPicPr>
            <a:picLocks noChangeAspect="1"/>
          </p:cNvPicPr>
          <p:nvPr/>
        </p:nvPicPr>
        <p:blipFill>
          <a:blip r:embed="rId6"/>
          <a:stretch>
            <a:fillRect/>
          </a:stretch>
        </p:blipFill>
        <p:spPr>
          <a:xfrm>
            <a:off x="3071674" y="3281128"/>
            <a:ext cx="5760434" cy="3225341"/>
          </a:xfrm>
          <a:prstGeom prst="rect">
            <a:avLst/>
          </a:prstGeom>
        </p:spPr>
      </p:pic>
    </p:spTree>
    <p:extLst>
      <p:ext uri="{BB962C8B-B14F-4D97-AF65-F5344CB8AC3E}">
        <p14:creationId xmlns:p14="http://schemas.microsoft.com/office/powerpoint/2010/main" val="4245135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sp>
        <p:nvSpPr>
          <p:cNvPr id="8" name="CaixaDeTexto 26">
            <a:extLst>
              <a:ext uri="{FF2B5EF4-FFF2-40B4-BE49-F238E27FC236}">
                <a16:creationId xmlns:a16="http://schemas.microsoft.com/office/drawing/2014/main" id="{243FBE4C-745C-456B-9984-1025F3D49ADE}"/>
              </a:ext>
            </a:extLst>
          </p:cNvPr>
          <p:cNvSpPr txBox="1"/>
          <p:nvPr/>
        </p:nvSpPr>
        <p:spPr>
          <a:xfrm>
            <a:off x="205586" y="1131291"/>
            <a:ext cx="11504061"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endParaRPr lang="pt-BR" sz="2000" dirty="0">
              <a:solidFill>
                <a:srgbClr val="280A3C"/>
              </a:solidFill>
              <a:latin typeface="Dosis" pitchFamily="2" charset="0"/>
              <a:ea typeface="Roboto" panose="02000000000000000000" pitchFamily="2" charset="0"/>
            </a:endParaRPr>
          </a:p>
        </p:txBody>
      </p:sp>
      <p:sp>
        <p:nvSpPr>
          <p:cNvPr id="9" name="CaixaDeTexto 26">
            <a:extLst>
              <a:ext uri="{FF2B5EF4-FFF2-40B4-BE49-F238E27FC236}">
                <a16:creationId xmlns:a16="http://schemas.microsoft.com/office/drawing/2014/main" id="{1CE40513-A08B-4C76-B56D-BCF08302CDC3}"/>
              </a:ext>
            </a:extLst>
          </p:cNvPr>
          <p:cNvSpPr txBox="1"/>
          <p:nvPr/>
        </p:nvSpPr>
        <p:spPr>
          <a:xfrm>
            <a:off x="205586" y="1658115"/>
            <a:ext cx="7274057" cy="523220"/>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t-BR" sz="28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endParaRPr>
          </a:p>
        </p:txBody>
      </p:sp>
      <p:pic>
        <p:nvPicPr>
          <p:cNvPr id="10" name="Picture 2">
            <a:extLst>
              <a:ext uri="{FF2B5EF4-FFF2-40B4-BE49-F238E27FC236}">
                <a16:creationId xmlns:a16="http://schemas.microsoft.com/office/drawing/2014/main" id="{C513BD7E-C688-4E02-B71E-E125C8EB5D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053846">
            <a:off x="10079435" y="5244370"/>
            <a:ext cx="2122293" cy="941680"/>
          </a:xfrm>
          <a:prstGeom prst="rect">
            <a:avLst/>
          </a:prstGeom>
          <a:noFill/>
          <a:extLst>
            <a:ext uri="{909E8E84-426E-40DD-AFC4-6F175D3DCCD1}">
              <a14:hiddenFill xmlns:a14="http://schemas.microsoft.com/office/drawing/2010/main">
                <a:solidFill>
                  <a:srgbClr val="FFFFFF"/>
                </a:solidFill>
              </a14:hiddenFill>
            </a:ext>
          </a:extLst>
        </p:spPr>
      </p:pic>
      <p:sp>
        <p:nvSpPr>
          <p:cNvPr id="12" name="CaixaDeTexto 26">
            <a:extLst>
              <a:ext uri="{FF2B5EF4-FFF2-40B4-BE49-F238E27FC236}">
                <a16:creationId xmlns:a16="http://schemas.microsoft.com/office/drawing/2014/main" id="{49C06DDF-25AB-74BF-50EF-35293C989F8D}"/>
              </a:ext>
            </a:extLst>
          </p:cNvPr>
          <p:cNvSpPr txBox="1"/>
          <p:nvPr/>
        </p:nvSpPr>
        <p:spPr>
          <a:xfrm>
            <a:off x="205586" y="1131291"/>
            <a:ext cx="11211097"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 </a:t>
            </a:r>
            <a:r>
              <a:rPr lang="pt-BR" sz="2000" dirty="0">
                <a:solidFill>
                  <a:srgbClr val="280A3C"/>
                </a:solidFill>
                <a:latin typeface="Dosis" pitchFamily="2" charset="0"/>
                <a:ea typeface="Roboto" panose="02000000000000000000" pitchFamily="2" charset="0"/>
              </a:rPr>
              <a:t>SIS #426470</a:t>
            </a:r>
          </a:p>
        </p:txBody>
      </p:sp>
      <p:sp>
        <p:nvSpPr>
          <p:cNvPr id="13" name="CaixaDeTexto 26">
            <a:extLst>
              <a:ext uri="{FF2B5EF4-FFF2-40B4-BE49-F238E27FC236}">
                <a16:creationId xmlns:a16="http://schemas.microsoft.com/office/drawing/2014/main" id="{CCA93266-5D53-EC02-A1F3-05CA2A62C2EB}"/>
              </a:ext>
            </a:extLst>
          </p:cNvPr>
          <p:cNvSpPr txBox="1"/>
          <p:nvPr/>
        </p:nvSpPr>
        <p:spPr>
          <a:xfrm>
            <a:off x="205586" y="1658115"/>
            <a:ext cx="11849530" cy="1384995"/>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Para Parceiros cadastrados no SIS, que possuam a atividade definida como Franquias </a:t>
            </a:r>
            <a:r>
              <a:rPr kumimoji="0" lang="pt-BR" sz="2800" b="0" i="0" u="none" strike="noStrike" kern="1200" cap="none" spc="0" normalizeH="0" baseline="0" noProof="0" dirty="0" err="1">
                <a:ln>
                  <a:noFill/>
                </a:ln>
                <a:solidFill>
                  <a:schemeClr val="tx1">
                    <a:lumMod val="75000"/>
                    <a:lumOff val="25000"/>
                  </a:schemeClr>
                </a:solidFill>
                <a:effectLst/>
                <a:uLnTx/>
                <a:uFillTx/>
                <a:latin typeface="Dosis" pitchFamily="2" charset="0"/>
                <a:ea typeface="Roboto" panose="02000000000000000000" pitchFamily="2" charset="0"/>
              </a:rPr>
              <a:t>Linx</a:t>
            </a:r>
            <a:r>
              <a:rPr kumimoji="0" lang="pt-BR" sz="28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 adicionamos uma regra de envio de e-mail automático, notificando-os sempre que uma versão do SetaERP for liberada.</a:t>
            </a:r>
          </a:p>
        </p:txBody>
      </p:sp>
      <p:pic>
        <p:nvPicPr>
          <p:cNvPr id="5" name="Imagem 4">
            <a:extLst>
              <a:ext uri="{FF2B5EF4-FFF2-40B4-BE49-F238E27FC236}">
                <a16:creationId xmlns:a16="http://schemas.microsoft.com/office/drawing/2014/main" id="{AA88A8A8-95E8-F37B-F53B-C7BAD6976C66}"/>
              </a:ext>
            </a:extLst>
          </p:cNvPr>
          <p:cNvPicPr>
            <a:picLocks noChangeAspect="1"/>
          </p:cNvPicPr>
          <p:nvPr/>
        </p:nvPicPr>
        <p:blipFill>
          <a:blip r:embed="rId5"/>
          <a:stretch>
            <a:fillRect/>
          </a:stretch>
        </p:blipFill>
        <p:spPr>
          <a:xfrm>
            <a:off x="2778715" y="3055111"/>
            <a:ext cx="6703271" cy="3321531"/>
          </a:xfrm>
          <a:prstGeom prst="rect">
            <a:avLst/>
          </a:prstGeom>
        </p:spPr>
      </p:pic>
      <p:pic>
        <p:nvPicPr>
          <p:cNvPr id="16" name="Imagem 15" descr="Uma imagem contendo Ícone&#10;&#10;Descrição gerada automaticamente">
            <a:extLst>
              <a:ext uri="{FF2B5EF4-FFF2-40B4-BE49-F238E27FC236}">
                <a16:creationId xmlns:a16="http://schemas.microsoft.com/office/drawing/2014/main" id="{89E3D693-DFD9-22BD-0D17-81FA9B743D6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95407" y="144868"/>
            <a:ext cx="859709" cy="859709"/>
          </a:xfrm>
          <a:prstGeom prst="rect">
            <a:avLst/>
          </a:prstGeom>
        </p:spPr>
      </p:pic>
      <p:sp>
        <p:nvSpPr>
          <p:cNvPr id="19" name="Rectangle: Top Corners Rounded 17">
            <a:extLst>
              <a:ext uri="{FF2B5EF4-FFF2-40B4-BE49-F238E27FC236}">
                <a16:creationId xmlns:a16="http://schemas.microsoft.com/office/drawing/2014/main" id="{2727AECB-9526-939B-DC2E-3977C7D5CAB5}"/>
              </a:ext>
            </a:extLst>
          </p:cNvPr>
          <p:cNvSpPr/>
          <p:nvPr/>
        </p:nvSpPr>
        <p:spPr>
          <a:xfrm rot="5400000" flipH="1">
            <a:off x="5142369" y="-4993636"/>
            <a:ext cx="855844" cy="11140582"/>
          </a:xfrm>
          <a:prstGeom prst="round2SameRect">
            <a:avLst>
              <a:gd name="adj1" fmla="val 29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CaixaDeTexto 19">
            <a:extLst>
              <a:ext uri="{FF2B5EF4-FFF2-40B4-BE49-F238E27FC236}">
                <a16:creationId xmlns:a16="http://schemas.microsoft.com/office/drawing/2014/main" id="{02D5E441-81CF-63BB-411C-F097858D9BF8}"/>
              </a:ext>
            </a:extLst>
          </p:cNvPr>
          <p:cNvSpPr txBox="1"/>
          <p:nvPr/>
        </p:nvSpPr>
        <p:spPr>
          <a:xfrm>
            <a:off x="205586" y="251556"/>
            <a:ext cx="1020417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3600" dirty="0">
                <a:solidFill>
                  <a:prstClr val="white"/>
                </a:solidFill>
                <a:latin typeface="Dosis ExtraBold" pitchFamily="2" charset="0"/>
              </a:rPr>
              <a:t>E-MAIL NOTIFICAÇÃO DE VERSÃO - FRANQUEADOS</a:t>
            </a:r>
            <a:endParaRPr kumimoji="0" lang="pt-BR" sz="3600" b="0" i="0" u="none" strike="noStrike" kern="1200" cap="none" spc="0" normalizeH="0" baseline="0" noProof="0" dirty="0">
              <a:ln>
                <a:noFill/>
              </a:ln>
              <a:solidFill>
                <a:prstClr val="white"/>
              </a:solidFill>
              <a:effectLst/>
              <a:uLnTx/>
              <a:uFillTx/>
              <a:latin typeface="Dosis ExtraBold" pitchFamily="2" charset="0"/>
              <a:ea typeface="+mn-ea"/>
              <a:cs typeface="+mn-cs"/>
            </a:endParaRPr>
          </a:p>
        </p:txBody>
      </p:sp>
    </p:spTree>
    <p:extLst>
      <p:ext uri="{BB962C8B-B14F-4D97-AF65-F5344CB8AC3E}">
        <p14:creationId xmlns:p14="http://schemas.microsoft.com/office/powerpoint/2010/main" val="1060832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sp>
        <p:nvSpPr>
          <p:cNvPr id="8" name="CaixaDeTexto 26">
            <a:extLst>
              <a:ext uri="{FF2B5EF4-FFF2-40B4-BE49-F238E27FC236}">
                <a16:creationId xmlns:a16="http://schemas.microsoft.com/office/drawing/2014/main" id="{243FBE4C-745C-456B-9984-1025F3D49ADE}"/>
              </a:ext>
            </a:extLst>
          </p:cNvPr>
          <p:cNvSpPr txBox="1"/>
          <p:nvPr/>
        </p:nvSpPr>
        <p:spPr>
          <a:xfrm>
            <a:off x="205586" y="1131291"/>
            <a:ext cx="11504061"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endParaRPr lang="pt-BR" sz="2000" dirty="0">
              <a:solidFill>
                <a:srgbClr val="280A3C"/>
              </a:solidFill>
              <a:latin typeface="Dosis" pitchFamily="2" charset="0"/>
              <a:ea typeface="Roboto" panose="02000000000000000000" pitchFamily="2" charset="0"/>
            </a:endParaRPr>
          </a:p>
        </p:txBody>
      </p:sp>
      <p:sp>
        <p:nvSpPr>
          <p:cNvPr id="9" name="CaixaDeTexto 26">
            <a:extLst>
              <a:ext uri="{FF2B5EF4-FFF2-40B4-BE49-F238E27FC236}">
                <a16:creationId xmlns:a16="http://schemas.microsoft.com/office/drawing/2014/main" id="{1CE40513-A08B-4C76-B56D-BCF08302CDC3}"/>
              </a:ext>
            </a:extLst>
          </p:cNvPr>
          <p:cNvSpPr txBox="1"/>
          <p:nvPr/>
        </p:nvSpPr>
        <p:spPr>
          <a:xfrm>
            <a:off x="205586" y="1658115"/>
            <a:ext cx="7274057" cy="523220"/>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t-BR" sz="28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endParaRPr>
          </a:p>
        </p:txBody>
      </p:sp>
      <p:pic>
        <p:nvPicPr>
          <p:cNvPr id="10" name="Picture 2">
            <a:extLst>
              <a:ext uri="{FF2B5EF4-FFF2-40B4-BE49-F238E27FC236}">
                <a16:creationId xmlns:a16="http://schemas.microsoft.com/office/drawing/2014/main" id="{C513BD7E-C688-4E02-B71E-E125C8EB5D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053846">
            <a:off x="9992745" y="5218247"/>
            <a:ext cx="2050869" cy="909988"/>
          </a:xfrm>
          <a:prstGeom prst="rect">
            <a:avLst/>
          </a:prstGeom>
          <a:noFill/>
          <a:extLst>
            <a:ext uri="{909E8E84-426E-40DD-AFC4-6F175D3DCCD1}">
              <a14:hiddenFill xmlns:a14="http://schemas.microsoft.com/office/drawing/2010/main">
                <a:solidFill>
                  <a:srgbClr val="FFFFFF"/>
                </a:solidFill>
              </a14:hiddenFill>
            </a:ext>
          </a:extLst>
        </p:spPr>
      </p:pic>
      <p:sp>
        <p:nvSpPr>
          <p:cNvPr id="12" name="CaixaDeTexto 26">
            <a:extLst>
              <a:ext uri="{FF2B5EF4-FFF2-40B4-BE49-F238E27FC236}">
                <a16:creationId xmlns:a16="http://schemas.microsoft.com/office/drawing/2014/main" id="{49C06DDF-25AB-74BF-50EF-35293C989F8D}"/>
              </a:ext>
            </a:extLst>
          </p:cNvPr>
          <p:cNvSpPr txBox="1"/>
          <p:nvPr/>
        </p:nvSpPr>
        <p:spPr>
          <a:xfrm>
            <a:off x="205586" y="1131291"/>
            <a:ext cx="11211097"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 </a:t>
            </a:r>
            <a:r>
              <a:rPr lang="pt-BR" sz="2000" dirty="0">
                <a:solidFill>
                  <a:srgbClr val="280A3C"/>
                </a:solidFill>
                <a:latin typeface="Dosis" pitchFamily="2" charset="0"/>
                <a:ea typeface="Roboto" panose="02000000000000000000" pitchFamily="2" charset="0"/>
              </a:rPr>
              <a:t>Retaguarda &gt; Configurações &gt; Emissor Fiscal de Terceiros #489560</a:t>
            </a:r>
          </a:p>
        </p:txBody>
      </p:sp>
      <p:sp>
        <p:nvSpPr>
          <p:cNvPr id="13" name="CaixaDeTexto 26">
            <a:extLst>
              <a:ext uri="{FF2B5EF4-FFF2-40B4-BE49-F238E27FC236}">
                <a16:creationId xmlns:a16="http://schemas.microsoft.com/office/drawing/2014/main" id="{CCA93266-5D53-EC02-A1F3-05CA2A62C2EB}"/>
              </a:ext>
            </a:extLst>
          </p:cNvPr>
          <p:cNvSpPr txBox="1"/>
          <p:nvPr/>
        </p:nvSpPr>
        <p:spPr>
          <a:xfrm>
            <a:off x="205586" y="1658115"/>
            <a:ext cx="11504061" cy="1384995"/>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Para o usuário FRANQUIAS LINX, adicionada a possibilidade de acessar a tela Configurações &gt; Emissor Fiscal de Terceiros, quando optado por operar com </a:t>
            </a:r>
            <a:r>
              <a:rPr kumimoji="0" lang="pt-BR" sz="2800" b="0" i="0" u="none" strike="noStrike" kern="1200" cap="none" spc="0" normalizeH="0" baseline="0" noProof="0" dirty="0" err="1">
                <a:ln>
                  <a:noFill/>
                </a:ln>
                <a:solidFill>
                  <a:schemeClr val="tx1">
                    <a:lumMod val="75000"/>
                    <a:lumOff val="25000"/>
                  </a:schemeClr>
                </a:solidFill>
                <a:effectLst/>
                <a:uLnTx/>
                <a:uFillTx/>
                <a:latin typeface="Dosis" pitchFamily="2" charset="0"/>
                <a:ea typeface="Roboto" panose="02000000000000000000" pitchFamily="2" charset="0"/>
              </a:rPr>
              <a:t>SetaGerencial</a:t>
            </a:r>
            <a:r>
              <a:rPr kumimoji="0" lang="pt-BR" sz="28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a:t>
            </a:r>
          </a:p>
        </p:txBody>
      </p:sp>
      <p:pic>
        <p:nvPicPr>
          <p:cNvPr id="16" name="Imagem 15" descr="Uma imagem contendo Ícone&#10;&#10;Descrição gerada automaticamente">
            <a:extLst>
              <a:ext uri="{FF2B5EF4-FFF2-40B4-BE49-F238E27FC236}">
                <a16:creationId xmlns:a16="http://schemas.microsoft.com/office/drawing/2014/main" id="{89E3D693-DFD9-22BD-0D17-81FA9B743D6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95407" y="144868"/>
            <a:ext cx="859709" cy="859709"/>
          </a:xfrm>
          <a:prstGeom prst="rect">
            <a:avLst/>
          </a:prstGeom>
        </p:spPr>
      </p:pic>
      <p:sp>
        <p:nvSpPr>
          <p:cNvPr id="19" name="Rectangle: Top Corners Rounded 17">
            <a:extLst>
              <a:ext uri="{FF2B5EF4-FFF2-40B4-BE49-F238E27FC236}">
                <a16:creationId xmlns:a16="http://schemas.microsoft.com/office/drawing/2014/main" id="{2727AECB-9526-939B-DC2E-3977C7D5CAB5}"/>
              </a:ext>
            </a:extLst>
          </p:cNvPr>
          <p:cNvSpPr/>
          <p:nvPr/>
        </p:nvSpPr>
        <p:spPr>
          <a:xfrm rot="5400000" flipH="1">
            <a:off x="5142369" y="-4993636"/>
            <a:ext cx="855844" cy="11140582"/>
          </a:xfrm>
          <a:prstGeom prst="round2SameRect">
            <a:avLst>
              <a:gd name="adj1" fmla="val 29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CaixaDeTexto 19">
            <a:extLst>
              <a:ext uri="{FF2B5EF4-FFF2-40B4-BE49-F238E27FC236}">
                <a16:creationId xmlns:a16="http://schemas.microsoft.com/office/drawing/2014/main" id="{02D5E441-81CF-63BB-411C-F097858D9BF8}"/>
              </a:ext>
            </a:extLst>
          </p:cNvPr>
          <p:cNvSpPr txBox="1"/>
          <p:nvPr/>
        </p:nvSpPr>
        <p:spPr>
          <a:xfrm>
            <a:off x="205586" y="251556"/>
            <a:ext cx="10204175"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3200" b="0" i="0" u="none" strike="noStrike" kern="1200" cap="none" spc="0" normalizeH="0" baseline="0" noProof="0" dirty="0">
                <a:ln>
                  <a:noFill/>
                </a:ln>
                <a:solidFill>
                  <a:prstClr val="white"/>
                </a:solidFill>
                <a:effectLst/>
                <a:uLnTx/>
                <a:uFillTx/>
                <a:latin typeface="Dosis ExtraBold" pitchFamily="2" charset="0"/>
                <a:ea typeface="+mn-ea"/>
                <a:cs typeface="+mn-cs"/>
              </a:rPr>
              <a:t>EMISSOR FISCAL TERCEIROS – FRANQUIAS LINX</a:t>
            </a:r>
          </a:p>
        </p:txBody>
      </p:sp>
      <p:pic>
        <p:nvPicPr>
          <p:cNvPr id="5" name="Imagem 4">
            <a:extLst>
              <a:ext uri="{FF2B5EF4-FFF2-40B4-BE49-F238E27FC236}">
                <a16:creationId xmlns:a16="http://schemas.microsoft.com/office/drawing/2014/main" id="{DF967943-BEF8-4745-3553-D71C25837957}"/>
              </a:ext>
            </a:extLst>
          </p:cNvPr>
          <p:cNvPicPr>
            <a:picLocks noChangeAspect="1"/>
          </p:cNvPicPr>
          <p:nvPr/>
        </p:nvPicPr>
        <p:blipFill>
          <a:blip r:embed="rId6"/>
          <a:stretch>
            <a:fillRect/>
          </a:stretch>
        </p:blipFill>
        <p:spPr>
          <a:xfrm>
            <a:off x="3336678" y="3600711"/>
            <a:ext cx="4467225" cy="2933700"/>
          </a:xfrm>
          <a:prstGeom prst="rect">
            <a:avLst/>
          </a:prstGeom>
        </p:spPr>
      </p:pic>
    </p:spTree>
    <p:extLst>
      <p:ext uri="{BB962C8B-B14F-4D97-AF65-F5344CB8AC3E}">
        <p14:creationId xmlns:p14="http://schemas.microsoft.com/office/powerpoint/2010/main" val="371894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sp>
        <p:nvSpPr>
          <p:cNvPr id="8" name="CaixaDeTexto 26">
            <a:extLst>
              <a:ext uri="{FF2B5EF4-FFF2-40B4-BE49-F238E27FC236}">
                <a16:creationId xmlns:a16="http://schemas.microsoft.com/office/drawing/2014/main" id="{243FBE4C-745C-456B-9984-1025F3D49ADE}"/>
              </a:ext>
            </a:extLst>
          </p:cNvPr>
          <p:cNvSpPr txBox="1"/>
          <p:nvPr/>
        </p:nvSpPr>
        <p:spPr>
          <a:xfrm>
            <a:off x="205586" y="1131291"/>
            <a:ext cx="11504061"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endParaRPr lang="pt-BR" sz="2000" dirty="0">
              <a:solidFill>
                <a:srgbClr val="280A3C"/>
              </a:solidFill>
              <a:latin typeface="Dosis" pitchFamily="2" charset="0"/>
              <a:ea typeface="Roboto" panose="02000000000000000000" pitchFamily="2" charset="0"/>
            </a:endParaRPr>
          </a:p>
        </p:txBody>
      </p:sp>
      <p:sp>
        <p:nvSpPr>
          <p:cNvPr id="9" name="CaixaDeTexto 26">
            <a:extLst>
              <a:ext uri="{FF2B5EF4-FFF2-40B4-BE49-F238E27FC236}">
                <a16:creationId xmlns:a16="http://schemas.microsoft.com/office/drawing/2014/main" id="{1CE40513-A08B-4C76-B56D-BCF08302CDC3}"/>
              </a:ext>
            </a:extLst>
          </p:cNvPr>
          <p:cNvSpPr txBox="1"/>
          <p:nvPr/>
        </p:nvSpPr>
        <p:spPr>
          <a:xfrm>
            <a:off x="205586" y="1658115"/>
            <a:ext cx="7274057" cy="523220"/>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t-BR" sz="28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endParaRPr>
          </a:p>
        </p:txBody>
      </p:sp>
      <p:sp>
        <p:nvSpPr>
          <p:cNvPr id="12" name="CaixaDeTexto 26">
            <a:extLst>
              <a:ext uri="{FF2B5EF4-FFF2-40B4-BE49-F238E27FC236}">
                <a16:creationId xmlns:a16="http://schemas.microsoft.com/office/drawing/2014/main" id="{49C06DDF-25AB-74BF-50EF-35293C989F8D}"/>
              </a:ext>
            </a:extLst>
          </p:cNvPr>
          <p:cNvSpPr txBox="1"/>
          <p:nvPr/>
        </p:nvSpPr>
        <p:spPr>
          <a:xfrm>
            <a:off x="205585" y="1144789"/>
            <a:ext cx="4823614"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 </a:t>
            </a:r>
            <a:r>
              <a:rPr lang="pt-BR" sz="2000" dirty="0">
                <a:solidFill>
                  <a:srgbClr val="280A3C"/>
                </a:solidFill>
                <a:latin typeface="Dosis" pitchFamily="2" charset="0"/>
                <a:ea typeface="Roboto" panose="02000000000000000000" pitchFamily="2" charset="0"/>
              </a:rPr>
              <a:t>SetaERP &gt; Início</a:t>
            </a:r>
          </a:p>
        </p:txBody>
      </p:sp>
      <p:sp>
        <p:nvSpPr>
          <p:cNvPr id="13" name="CaixaDeTexto 26">
            <a:extLst>
              <a:ext uri="{FF2B5EF4-FFF2-40B4-BE49-F238E27FC236}">
                <a16:creationId xmlns:a16="http://schemas.microsoft.com/office/drawing/2014/main" id="{CCA93266-5D53-EC02-A1F3-05CA2A62C2EB}"/>
              </a:ext>
            </a:extLst>
          </p:cNvPr>
          <p:cNvSpPr txBox="1"/>
          <p:nvPr/>
        </p:nvSpPr>
        <p:spPr>
          <a:xfrm>
            <a:off x="205585" y="1651589"/>
            <a:ext cx="4823613" cy="3477875"/>
          </a:xfrm>
          <a:prstGeom prst="rect">
            <a:avLst/>
          </a:prstGeom>
          <a:solidFill>
            <a:schemeClr val="bg1"/>
          </a:solid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BR" sz="20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Agora, quando a tela inicial do ERP estiver bloqueada, teremos as opções:</a:t>
            </a:r>
          </a:p>
          <a:p>
            <a:pPr marL="457200" marR="0" lvl="0" indent="-457200" algn="just" defTabSz="914400" rtl="0" eaLnBrk="1" fontAlgn="auto" latinLnBrk="0" hangingPunct="1">
              <a:lnSpc>
                <a:spcPct val="100000"/>
              </a:lnSpc>
              <a:spcBef>
                <a:spcPts val="0"/>
              </a:spcBef>
              <a:spcAft>
                <a:spcPts val="0"/>
              </a:spcAft>
              <a:buClrTx/>
              <a:buSzTx/>
              <a:buFontTx/>
              <a:buAutoNum type="arabicParenR"/>
              <a:tabLst/>
              <a:defRPr/>
            </a:pPr>
            <a:r>
              <a:rPr kumimoji="0" lang="pt-BR" sz="20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Visualizar mensagens: </a:t>
            </a:r>
          </a:p>
          <a:p>
            <a:pPr marL="457200" marR="0" lvl="0" indent="-457200" algn="just" defTabSz="914400" rtl="0" eaLnBrk="1" fontAlgn="auto" latinLnBrk="0" hangingPunct="1">
              <a:lnSpc>
                <a:spcPct val="100000"/>
              </a:lnSpc>
              <a:spcBef>
                <a:spcPts val="0"/>
              </a:spcBef>
              <a:spcAft>
                <a:spcPts val="0"/>
              </a:spcAft>
              <a:buClrTx/>
              <a:buSzTx/>
              <a:buFontTx/>
              <a:buAutoNum type="arabicParenR"/>
              <a:tabLst/>
              <a:defRPr/>
            </a:pPr>
            <a:r>
              <a:rPr kumimoji="0" lang="pt-BR" sz="20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Solicitar liberação em confiança:</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pt-BR" sz="2000" dirty="0">
              <a:solidFill>
                <a:schemeClr val="tx1">
                  <a:lumMod val="75000"/>
                  <a:lumOff val="25000"/>
                </a:schemeClr>
              </a:solidFill>
              <a:latin typeface="Dosis" pitchFamily="2" charset="0"/>
              <a:ea typeface="Roboto" panose="02000000000000000000" pitchFamily="2"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pt-BR" sz="2000" dirty="0">
                <a:solidFill>
                  <a:schemeClr val="tx1">
                    <a:lumMod val="75000"/>
                    <a:lumOff val="25000"/>
                  </a:schemeClr>
                </a:solidFill>
                <a:latin typeface="Dosis" pitchFamily="2" charset="0"/>
                <a:ea typeface="Roboto" panose="02000000000000000000" pitchFamily="2" charset="0"/>
              </a:rPr>
              <a:t>Para tal ação, foi adicionada a permissão de acesso: “Visualização de mensagem”, que virá marcada para os grupos: </a:t>
            </a:r>
          </a:p>
          <a:p>
            <a:pPr marL="0" marR="0" lvl="0" indent="0" algn="just" defTabSz="914400" rtl="0" eaLnBrk="1" fontAlgn="auto" latinLnBrk="0" hangingPunct="1">
              <a:lnSpc>
                <a:spcPct val="100000"/>
              </a:lnSpc>
              <a:spcBef>
                <a:spcPts val="0"/>
              </a:spcBef>
              <a:spcAft>
                <a:spcPts val="0"/>
              </a:spcAft>
              <a:buClrTx/>
              <a:buSzTx/>
              <a:buFontTx/>
              <a:buNone/>
              <a:tabLst/>
              <a:defRPr/>
            </a:pPr>
            <a:r>
              <a:rPr lang="pt-BR" sz="2000" dirty="0">
                <a:solidFill>
                  <a:schemeClr val="tx1">
                    <a:lumMod val="75000"/>
                    <a:lumOff val="25000"/>
                  </a:schemeClr>
                </a:solidFill>
                <a:latin typeface="Dosis" pitchFamily="2" charset="0"/>
                <a:ea typeface="Roboto" panose="02000000000000000000" pitchFamily="2" charset="0"/>
              </a:rPr>
              <a:t>01-Seta;</a:t>
            </a:r>
          </a:p>
          <a:p>
            <a:pPr marL="0" marR="0" lvl="0" indent="0" algn="just" defTabSz="914400" rtl="0" eaLnBrk="1" fontAlgn="auto" latinLnBrk="0" hangingPunct="1">
              <a:lnSpc>
                <a:spcPct val="100000"/>
              </a:lnSpc>
              <a:spcBef>
                <a:spcPts val="0"/>
              </a:spcBef>
              <a:spcAft>
                <a:spcPts val="0"/>
              </a:spcAft>
              <a:buClrTx/>
              <a:buSzTx/>
              <a:buFontTx/>
              <a:buNone/>
              <a:tabLst/>
              <a:defRPr/>
            </a:pPr>
            <a:r>
              <a:rPr lang="pt-BR" sz="2000" dirty="0">
                <a:solidFill>
                  <a:schemeClr val="tx1">
                    <a:lumMod val="75000"/>
                    <a:lumOff val="25000"/>
                  </a:schemeClr>
                </a:solidFill>
                <a:latin typeface="Dosis" pitchFamily="2" charset="0"/>
                <a:ea typeface="Roboto" panose="02000000000000000000" pitchFamily="2" charset="0"/>
              </a:rPr>
              <a:t>02-Adminsitrador;</a:t>
            </a:r>
          </a:p>
          <a:p>
            <a:pPr marL="0" marR="0" lvl="0" indent="0" algn="just" defTabSz="914400" rtl="0" eaLnBrk="1" fontAlgn="auto" latinLnBrk="0" hangingPunct="1">
              <a:lnSpc>
                <a:spcPct val="100000"/>
              </a:lnSpc>
              <a:spcBef>
                <a:spcPts val="0"/>
              </a:spcBef>
              <a:spcAft>
                <a:spcPts val="0"/>
              </a:spcAft>
              <a:buClrTx/>
              <a:buSzTx/>
              <a:buFontTx/>
              <a:buNone/>
              <a:tabLst/>
              <a:defRPr/>
            </a:pPr>
            <a:r>
              <a:rPr lang="pt-BR" sz="2000" dirty="0">
                <a:solidFill>
                  <a:schemeClr val="tx1">
                    <a:lumMod val="75000"/>
                    <a:lumOff val="25000"/>
                  </a:schemeClr>
                </a:solidFill>
                <a:latin typeface="Dosis" pitchFamily="2" charset="0"/>
                <a:ea typeface="Roboto" panose="02000000000000000000" pitchFamily="2" charset="0"/>
              </a:rPr>
              <a:t>03-Supervisor.</a:t>
            </a:r>
            <a:endParaRPr kumimoji="0" lang="pt-BR" sz="20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endParaRPr>
          </a:p>
        </p:txBody>
      </p:sp>
      <p:pic>
        <p:nvPicPr>
          <p:cNvPr id="16" name="Imagem 15" descr="Uma imagem contendo Ícone&#10;&#10;Descrição gerada automaticamente">
            <a:extLst>
              <a:ext uri="{FF2B5EF4-FFF2-40B4-BE49-F238E27FC236}">
                <a16:creationId xmlns:a16="http://schemas.microsoft.com/office/drawing/2014/main" id="{89E3D693-DFD9-22BD-0D17-81FA9B743D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95407" y="144868"/>
            <a:ext cx="859709" cy="859709"/>
          </a:xfrm>
          <a:prstGeom prst="rect">
            <a:avLst/>
          </a:prstGeom>
        </p:spPr>
      </p:pic>
      <p:sp>
        <p:nvSpPr>
          <p:cNvPr id="19" name="Rectangle: Top Corners Rounded 17">
            <a:extLst>
              <a:ext uri="{FF2B5EF4-FFF2-40B4-BE49-F238E27FC236}">
                <a16:creationId xmlns:a16="http://schemas.microsoft.com/office/drawing/2014/main" id="{2727AECB-9526-939B-DC2E-3977C7D5CAB5}"/>
              </a:ext>
            </a:extLst>
          </p:cNvPr>
          <p:cNvSpPr/>
          <p:nvPr/>
        </p:nvSpPr>
        <p:spPr>
          <a:xfrm rot="5400000" flipH="1">
            <a:off x="5142369" y="-4993636"/>
            <a:ext cx="855844" cy="11140582"/>
          </a:xfrm>
          <a:prstGeom prst="round2SameRect">
            <a:avLst>
              <a:gd name="adj1" fmla="val 29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CaixaDeTexto 19">
            <a:extLst>
              <a:ext uri="{FF2B5EF4-FFF2-40B4-BE49-F238E27FC236}">
                <a16:creationId xmlns:a16="http://schemas.microsoft.com/office/drawing/2014/main" id="{02D5E441-81CF-63BB-411C-F097858D9BF8}"/>
              </a:ext>
            </a:extLst>
          </p:cNvPr>
          <p:cNvSpPr txBox="1"/>
          <p:nvPr/>
        </p:nvSpPr>
        <p:spPr>
          <a:xfrm>
            <a:off x="205586" y="251556"/>
            <a:ext cx="1020417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3600" dirty="0">
                <a:solidFill>
                  <a:prstClr val="white"/>
                </a:solidFill>
                <a:latin typeface="Dosis ExtraBold" pitchFamily="2" charset="0"/>
              </a:rPr>
              <a:t>RÉGUA DE COBRANÇA</a:t>
            </a:r>
            <a:endParaRPr kumimoji="0" lang="pt-BR" sz="3600" b="0" i="0" u="none" strike="noStrike" kern="1200" cap="none" spc="0" normalizeH="0" baseline="0" noProof="0" dirty="0">
              <a:ln>
                <a:noFill/>
              </a:ln>
              <a:solidFill>
                <a:prstClr val="white"/>
              </a:solidFill>
              <a:effectLst/>
              <a:uLnTx/>
              <a:uFillTx/>
              <a:latin typeface="Dosis ExtraBold" pitchFamily="2" charset="0"/>
              <a:ea typeface="+mn-ea"/>
              <a:cs typeface="+mn-cs"/>
            </a:endParaRPr>
          </a:p>
        </p:txBody>
      </p:sp>
      <p:pic>
        <p:nvPicPr>
          <p:cNvPr id="5" name="Imagem 4">
            <a:extLst>
              <a:ext uri="{FF2B5EF4-FFF2-40B4-BE49-F238E27FC236}">
                <a16:creationId xmlns:a16="http://schemas.microsoft.com/office/drawing/2014/main" id="{1112BE32-9A73-DEFA-6F58-A56327333350}"/>
              </a:ext>
            </a:extLst>
          </p:cNvPr>
          <p:cNvPicPr>
            <a:picLocks noChangeAspect="1"/>
          </p:cNvPicPr>
          <p:nvPr/>
        </p:nvPicPr>
        <p:blipFill>
          <a:blip r:embed="rId5"/>
          <a:stretch>
            <a:fillRect/>
          </a:stretch>
        </p:blipFill>
        <p:spPr>
          <a:xfrm>
            <a:off x="5267537" y="1131292"/>
            <a:ext cx="6787579" cy="4595418"/>
          </a:xfrm>
          <a:prstGeom prst="rect">
            <a:avLst/>
          </a:prstGeom>
        </p:spPr>
      </p:pic>
    </p:spTree>
    <p:extLst>
      <p:ext uri="{BB962C8B-B14F-4D97-AF65-F5344CB8AC3E}">
        <p14:creationId xmlns:p14="http://schemas.microsoft.com/office/powerpoint/2010/main" val="800659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sp>
        <p:nvSpPr>
          <p:cNvPr id="8" name="CaixaDeTexto 26">
            <a:extLst>
              <a:ext uri="{FF2B5EF4-FFF2-40B4-BE49-F238E27FC236}">
                <a16:creationId xmlns:a16="http://schemas.microsoft.com/office/drawing/2014/main" id="{243FBE4C-745C-456B-9984-1025F3D49ADE}"/>
              </a:ext>
            </a:extLst>
          </p:cNvPr>
          <p:cNvSpPr txBox="1"/>
          <p:nvPr/>
        </p:nvSpPr>
        <p:spPr>
          <a:xfrm>
            <a:off x="205586" y="1131291"/>
            <a:ext cx="3613939"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endParaRPr lang="pt-BR" sz="2000" dirty="0">
              <a:solidFill>
                <a:srgbClr val="280A3C"/>
              </a:solidFill>
              <a:latin typeface="Dosis" pitchFamily="2" charset="0"/>
              <a:ea typeface="Roboto" panose="02000000000000000000" pitchFamily="2" charset="0"/>
            </a:endParaRPr>
          </a:p>
        </p:txBody>
      </p:sp>
      <p:sp>
        <p:nvSpPr>
          <p:cNvPr id="9" name="CaixaDeTexto 26">
            <a:extLst>
              <a:ext uri="{FF2B5EF4-FFF2-40B4-BE49-F238E27FC236}">
                <a16:creationId xmlns:a16="http://schemas.microsoft.com/office/drawing/2014/main" id="{1CE40513-A08B-4C76-B56D-BCF08302CDC3}"/>
              </a:ext>
            </a:extLst>
          </p:cNvPr>
          <p:cNvSpPr txBox="1"/>
          <p:nvPr/>
        </p:nvSpPr>
        <p:spPr>
          <a:xfrm>
            <a:off x="205586" y="1658115"/>
            <a:ext cx="7274057" cy="523220"/>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t-BR" sz="28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endParaRPr>
          </a:p>
        </p:txBody>
      </p:sp>
      <p:sp>
        <p:nvSpPr>
          <p:cNvPr id="12" name="CaixaDeTexto 26">
            <a:extLst>
              <a:ext uri="{FF2B5EF4-FFF2-40B4-BE49-F238E27FC236}">
                <a16:creationId xmlns:a16="http://schemas.microsoft.com/office/drawing/2014/main" id="{49C06DDF-25AB-74BF-50EF-35293C989F8D}"/>
              </a:ext>
            </a:extLst>
          </p:cNvPr>
          <p:cNvSpPr txBox="1"/>
          <p:nvPr/>
        </p:nvSpPr>
        <p:spPr>
          <a:xfrm>
            <a:off x="205585" y="1144789"/>
            <a:ext cx="4823614"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 </a:t>
            </a:r>
            <a:r>
              <a:rPr lang="pt-BR" sz="2000" dirty="0">
                <a:solidFill>
                  <a:srgbClr val="280A3C"/>
                </a:solidFill>
                <a:latin typeface="Dosis" pitchFamily="2" charset="0"/>
                <a:ea typeface="Roboto" panose="02000000000000000000" pitchFamily="2" charset="0"/>
              </a:rPr>
              <a:t>Retaguarda &gt; Cadastros #491176</a:t>
            </a:r>
          </a:p>
        </p:txBody>
      </p:sp>
      <p:sp>
        <p:nvSpPr>
          <p:cNvPr id="13" name="CaixaDeTexto 26">
            <a:extLst>
              <a:ext uri="{FF2B5EF4-FFF2-40B4-BE49-F238E27FC236}">
                <a16:creationId xmlns:a16="http://schemas.microsoft.com/office/drawing/2014/main" id="{CCA93266-5D53-EC02-A1F3-05CA2A62C2EB}"/>
              </a:ext>
            </a:extLst>
          </p:cNvPr>
          <p:cNvSpPr txBox="1"/>
          <p:nvPr/>
        </p:nvSpPr>
        <p:spPr>
          <a:xfrm>
            <a:off x="205584" y="1651589"/>
            <a:ext cx="10989823" cy="1200329"/>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pt-BR" sz="24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Realizamos uma melhoria no foco do cursor para campos com máscara de data, telefone, CPF/CNPJ e CEP. Agora, ao clicar no meio ou final do campo, o foco será automaticamente inserido no início do mesmo.</a:t>
            </a:r>
          </a:p>
        </p:txBody>
      </p:sp>
      <p:pic>
        <p:nvPicPr>
          <p:cNvPr id="16" name="Imagem 15" descr="Uma imagem contendo Ícone&#10;&#10;Descrição gerada automaticamente">
            <a:extLst>
              <a:ext uri="{FF2B5EF4-FFF2-40B4-BE49-F238E27FC236}">
                <a16:creationId xmlns:a16="http://schemas.microsoft.com/office/drawing/2014/main" id="{89E3D693-DFD9-22BD-0D17-81FA9B743D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95407" y="144868"/>
            <a:ext cx="859709" cy="859709"/>
          </a:xfrm>
          <a:prstGeom prst="rect">
            <a:avLst/>
          </a:prstGeom>
        </p:spPr>
      </p:pic>
      <p:sp>
        <p:nvSpPr>
          <p:cNvPr id="19" name="Rectangle: Top Corners Rounded 17">
            <a:extLst>
              <a:ext uri="{FF2B5EF4-FFF2-40B4-BE49-F238E27FC236}">
                <a16:creationId xmlns:a16="http://schemas.microsoft.com/office/drawing/2014/main" id="{2727AECB-9526-939B-DC2E-3977C7D5CAB5}"/>
              </a:ext>
            </a:extLst>
          </p:cNvPr>
          <p:cNvSpPr/>
          <p:nvPr/>
        </p:nvSpPr>
        <p:spPr>
          <a:xfrm rot="5400000" flipH="1">
            <a:off x="5142369" y="-4993636"/>
            <a:ext cx="855844" cy="11140582"/>
          </a:xfrm>
          <a:prstGeom prst="round2SameRect">
            <a:avLst>
              <a:gd name="adj1" fmla="val 29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CaixaDeTexto 19">
            <a:extLst>
              <a:ext uri="{FF2B5EF4-FFF2-40B4-BE49-F238E27FC236}">
                <a16:creationId xmlns:a16="http://schemas.microsoft.com/office/drawing/2014/main" id="{02D5E441-81CF-63BB-411C-F097858D9BF8}"/>
              </a:ext>
            </a:extLst>
          </p:cNvPr>
          <p:cNvSpPr txBox="1"/>
          <p:nvPr/>
        </p:nvSpPr>
        <p:spPr>
          <a:xfrm>
            <a:off x="205586" y="251556"/>
            <a:ext cx="1020417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3600" dirty="0">
                <a:solidFill>
                  <a:prstClr val="white"/>
                </a:solidFill>
                <a:latin typeface="Dosis ExtraBold" pitchFamily="2" charset="0"/>
              </a:rPr>
              <a:t>CURSOR MOUSE EM CAMPOS DE MÁSCARA</a:t>
            </a:r>
            <a:endParaRPr kumimoji="0" lang="pt-BR" sz="3600" b="0" i="0" u="none" strike="noStrike" kern="1200" cap="none" spc="0" normalizeH="0" baseline="0" noProof="0" dirty="0">
              <a:ln>
                <a:noFill/>
              </a:ln>
              <a:solidFill>
                <a:prstClr val="white"/>
              </a:solidFill>
              <a:effectLst/>
              <a:uLnTx/>
              <a:uFillTx/>
              <a:latin typeface="Dosis ExtraBold" pitchFamily="2" charset="0"/>
              <a:ea typeface="+mn-ea"/>
              <a:cs typeface="+mn-cs"/>
            </a:endParaRPr>
          </a:p>
        </p:txBody>
      </p:sp>
      <p:pic>
        <p:nvPicPr>
          <p:cNvPr id="3" name="Imagem 2">
            <a:extLst>
              <a:ext uri="{FF2B5EF4-FFF2-40B4-BE49-F238E27FC236}">
                <a16:creationId xmlns:a16="http://schemas.microsoft.com/office/drawing/2014/main" id="{5748451E-69A7-68A2-779B-A70DFE6D4785}"/>
              </a:ext>
            </a:extLst>
          </p:cNvPr>
          <p:cNvPicPr>
            <a:picLocks noChangeAspect="1"/>
          </p:cNvPicPr>
          <p:nvPr/>
        </p:nvPicPr>
        <p:blipFill>
          <a:blip r:embed="rId5"/>
          <a:stretch>
            <a:fillRect/>
          </a:stretch>
        </p:blipFill>
        <p:spPr>
          <a:xfrm>
            <a:off x="2669266" y="2869297"/>
            <a:ext cx="6576700" cy="3614737"/>
          </a:xfrm>
          <a:prstGeom prst="rect">
            <a:avLst/>
          </a:prstGeom>
        </p:spPr>
      </p:pic>
    </p:spTree>
    <p:extLst>
      <p:ext uri="{BB962C8B-B14F-4D97-AF65-F5344CB8AC3E}">
        <p14:creationId xmlns:p14="http://schemas.microsoft.com/office/powerpoint/2010/main" val="1167415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36E5BED6-B49B-4DE3-87D7-48710A5B18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38833" y="6273658"/>
            <a:ext cx="2358695" cy="584342"/>
          </a:xfrm>
          <a:prstGeom prst="rect">
            <a:avLst/>
          </a:prstGeom>
        </p:spPr>
      </p:pic>
      <p:sp>
        <p:nvSpPr>
          <p:cNvPr id="8" name="CaixaDeTexto 26">
            <a:extLst>
              <a:ext uri="{FF2B5EF4-FFF2-40B4-BE49-F238E27FC236}">
                <a16:creationId xmlns:a16="http://schemas.microsoft.com/office/drawing/2014/main" id="{243FBE4C-745C-456B-9984-1025F3D49ADE}"/>
              </a:ext>
            </a:extLst>
          </p:cNvPr>
          <p:cNvSpPr txBox="1"/>
          <p:nvPr/>
        </p:nvSpPr>
        <p:spPr>
          <a:xfrm>
            <a:off x="205586" y="1131291"/>
            <a:ext cx="3613939"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a:t>
            </a:r>
            <a:endParaRPr lang="pt-BR" sz="2000" dirty="0">
              <a:solidFill>
                <a:srgbClr val="280A3C"/>
              </a:solidFill>
              <a:latin typeface="Dosis" pitchFamily="2" charset="0"/>
              <a:ea typeface="Roboto" panose="02000000000000000000" pitchFamily="2" charset="0"/>
            </a:endParaRPr>
          </a:p>
        </p:txBody>
      </p:sp>
      <p:sp>
        <p:nvSpPr>
          <p:cNvPr id="9" name="CaixaDeTexto 26">
            <a:extLst>
              <a:ext uri="{FF2B5EF4-FFF2-40B4-BE49-F238E27FC236}">
                <a16:creationId xmlns:a16="http://schemas.microsoft.com/office/drawing/2014/main" id="{1CE40513-A08B-4C76-B56D-BCF08302CDC3}"/>
              </a:ext>
            </a:extLst>
          </p:cNvPr>
          <p:cNvSpPr txBox="1"/>
          <p:nvPr/>
        </p:nvSpPr>
        <p:spPr>
          <a:xfrm>
            <a:off x="205586" y="1658115"/>
            <a:ext cx="7274057" cy="523220"/>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t-BR" sz="28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endParaRPr>
          </a:p>
        </p:txBody>
      </p:sp>
      <p:sp>
        <p:nvSpPr>
          <p:cNvPr id="12" name="CaixaDeTexto 26">
            <a:extLst>
              <a:ext uri="{FF2B5EF4-FFF2-40B4-BE49-F238E27FC236}">
                <a16:creationId xmlns:a16="http://schemas.microsoft.com/office/drawing/2014/main" id="{49C06DDF-25AB-74BF-50EF-35293C989F8D}"/>
              </a:ext>
            </a:extLst>
          </p:cNvPr>
          <p:cNvSpPr txBox="1"/>
          <p:nvPr/>
        </p:nvSpPr>
        <p:spPr>
          <a:xfrm>
            <a:off x="205585" y="1144789"/>
            <a:ext cx="8357390"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000" b="1" dirty="0">
                <a:solidFill>
                  <a:schemeClr val="accent2"/>
                </a:solidFill>
                <a:latin typeface="Dosis" pitchFamily="2" charset="0"/>
                <a:ea typeface="Roboto" panose="02000000000000000000" pitchFamily="2" charset="0"/>
              </a:rPr>
              <a:t>Caminho: </a:t>
            </a:r>
            <a:r>
              <a:rPr lang="pt-BR" sz="2000" dirty="0">
                <a:solidFill>
                  <a:srgbClr val="280A3C"/>
                </a:solidFill>
                <a:latin typeface="Dosis" pitchFamily="2" charset="0"/>
                <a:ea typeface="Roboto" panose="02000000000000000000" pitchFamily="2" charset="0"/>
              </a:rPr>
              <a:t>Retaguarda &gt; Configurações #495167 </a:t>
            </a:r>
          </a:p>
        </p:txBody>
      </p:sp>
      <p:sp>
        <p:nvSpPr>
          <p:cNvPr id="13" name="CaixaDeTexto 26">
            <a:extLst>
              <a:ext uri="{FF2B5EF4-FFF2-40B4-BE49-F238E27FC236}">
                <a16:creationId xmlns:a16="http://schemas.microsoft.com/office/drawing/2014/main" id="{CCA93266-5D53-EC02-A1F3-05CA2A62C2EB}"/>
              </a:ext>
            </a:extLst>
          </p:cNvPr>
          <p:cNvSpPr txBox="1"/>
          <p:nvPr/>
        </p:nvSpPr>
        <p:spPr>
          <a:xfrm>
            <a:off x="205584" y="1651589"/>
            <a:ext cx="10989823" cy="1938992"/>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pt-BR" sz="24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rPr>
              <a:t>Adicionamos um script (SQL), que fará a alteração do timeout (tempo de retorno de comunicação da SEFAZ),  de 2000 milissegundos para 5000 milissegundos. Além disso, para o estado de Minas Gerais, esse tempo será 9000 milissegundos.</a:t>
            </a:r>
            <a:endParaRPr lang="pt-BR" sz="2400" dirty="0">
              <a:solidFill>
                <a:schemeClr val="tx1">
                  <a:lumMod val="75000"/>
                  <a:lumOff val="25000"/>
                </a:schemeClr>
              </a:solidFill>
              <a:latin typeface="Dosis" pitchFamily="2" charset="0"/>
              <a:ea typeface="Roboto" panose="02000000000000000000" pitchFamily="2"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pt-BR" sz="24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pt-BR" sz="2400" dirty="0">
                <a:solidFill>
                  <a:schemeClr val="tx1">
                    <a:lumMod val="75000"/>
                    <a:lumOff val="25000"/>
                  </a:schemeClr>
                </a:solidFill>
                <a:latin typeface="Dosis" pitchFamily="2" charset="0"/>
                <a:ea typeface="Roboto" panose="02000000000000000000" pitchFamily="2" charset="0"/>
              </a:rPr>
              <a:t>Essa alteração será considerada para os seguintes documentos fiscais: NF-e, NFC-e, SAT.</a:t>
            </a:r>
            <a:endParaRPr kumimoji="0" lang="pt-BR" sz="2400" b="0" i="0" u="none" strike="noStrike" kern="1200" cap="none" spc="0" normalizeH="0" baseline="0" noProof="0" dirty="0">
              <a:ln>
                <a:noFill/>
              </a:ln>
              <a:solidFill>
                <a:schemeClr val="tx1">
                  <a:lumMod val="75000"/>
                  <a:lumOff val="25000"/>
                </a:schemeClr>
              </a:solidFill>
              <a:effectLst/>
              <a:uLnTx/>
              <a:uFillTx/>
              <a:latin typeface="Dosis" pitchFamily="2" charset="0"/>
              <a:ea typeface="Roboto" panose="02000000000000000000" pitchFamily="2" charset="0"/>
            </a:endParaRPr>
          </a:p>
        </p:txBody>
      </p:sp>
      <p:pic>
        <p:nvPicPr>
          <p:cNvPr id="16" name="Imagem 15" descr="Uma imagem contendo Ícone&#10;&#10;Descrição gerada automaticamente">
            <a:extLst>
              <a:ext uri="{FF2B5EF4-FFF2-40B4-BE49-F238E27FC236}">
                <a16:creationId xmlns:a16="http://schemas.microsoft.com/office/drawing/2014/main" id="{89E3D693-DFD9-22BD-0D17-81FA9B743D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95407" y="144868"/>
            <a:ext cx="859709" cy="859709"/>
          </a:xfrm>
          <a:prstGeom prst="rect">
            <a:avLst/>
          </a:prstGeom>
        </p:spPr>
      </p:pic>
      <p:sp>
        <p:nvSpPr>
          <p:cNvPr id="19" name="Rectangle: Top Corners Rounded 17">
            <a:extLst>
              <a:ext uri="{FF2B5EF4-FFF2-40B4-BE49-F238E27FC236}">
                <a16:creationId xmlns:a16="http://schemas.microsoft.com/office/drawing/2014/main" id="{2727AECB-9526-939B-DC2E-3977C7D5CAB5}"/>
              </a:ext>
            </a:extLst>
          </p:cNvPr>
          <p:cNvSpPr/>
          <p:nvPr/>
        </p:nvSpPr>
        <p:spPr>
          <a:xfrm rot="5400000" flipH="1">
            <a:off x="5142369" y="-4993636"/>
            <a:ext cx="855844" cy="11140582"/>
          </a:xfrm>
          <a:prstGeom prst="round2SameRect">
            <a:avLst>
              <a:gd name="adj1" fmla="val 29000"/>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CaixaDeTexto 19">
            <a:extLst>
              <a:ext uri="{FF2B5EF4-FFF2-40B4-BE49-F238E27FC236}">
                <a16:creationId xmlns:a16="http://schemas.microsoft.com/office/drawing/2014/main" id="{02D5E441-81CF-63BB-411C-F097858D9BF8}"/>
              </a:ext>
            </a:extLst>
          </p:cNvPr>
          <p:cNvSpPr txBox="1"/>
          <p:nvPr/>
        </p:nvSpPr>
        <p:spPr>
          <a:xfrm>
            <a:off x="205586" y="251556"/>
            <a:ext cx="1020417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3600" dirty="0">
                <a:solidFill>
                  <a:prstClr val="white"/>
                </a:solidFill>
                <a:latin typeface="Dosis ExtraBold" pitchFamily="2" charset="0"/>
              </a:rPr>
              <a:t>TIMEOUT DOCUMENTOS FISCAIS</a:t>
            </a:r>
            <a:endParaRPr kumimoji="0" lang="pt-BR" sz="3600" b="0" i="0" u="none" strike="noStrike" kern="1200" cap="none" spc="0" normalizeH="0" baseline="0" noProof="0" dirty="0">
              <a:ln>
                <a:noFill/>
              </a:ln>
              <a:solidFill>
                <a:prstClr val="white"/>
              </a:solidFill>
              <a:effectLst/>
              <a:uLnTx/>
              <a:uFillTx/>
              <a:latin typeface="Dosis ExtraBold" pitchFamily="2" charset="0"/>
              <a:ea typeface="+mn-ea"/>
              <a:cs typeface="+mn-cs"/>
            </a:endParaRPr>
          </a:p>
        </p:txBody>
      </p:sp>
      <p:pic>
        <p:nvPicPr>
          <p:cNvPr id="5" name="Imagem 4">
            <a:extLst>
              <a:ext uri="{FF2B5EF4-FFF2-40B4-BE49-F238E27FC236}">
                <a16:creationId xmlns:a16="http://schemas.microsoft.com/office/drawing/2014/main" id="{D35DD8AC-F996-3E36-FFA3-486901D84DBA}"/>
              </a:ext>
            </a:extLst>
          </p:cNvPr>
          <p:cNvPicPr>
            <a:picLocks noChangeAspect="1"/>
          </p:cNvPicPr>
          <p:nvPr/>
        </p:nvPicPr>
        <p:blipFill>
          <a:blip r:embed="rId5"/>
          <a:stretch>
            <a:fillRect/>
          </a:stretch>
        </p:blipFill>
        <p:spPr>
          <a:xfrm>
            <a:off x="2509620" y="3873358"/>
            <a:ext cx="6381750" cy="2400300"/>
          </a:xfrm>
          <a:prstGeom prst="rect">
            <a:avLst/>
          </a:prstGeom>
        </p:spPr>
      </p:pic>
    </p:spTree>
    <p:extLst>
      <p:ext uri="{BB962C8B-B14F-4D97-AF65-F5344CB8AC3E}">
        <p14:creationId xmlns:p14="http://schemas.microsoft.com/office/powerpoint/2010/main" val="1239287883"/>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81901480F75E62439BE29E32F844F2FD" ma:contentTypeVersion="8" ma:contentTypeDescription="Crie um novo documento." ma:contentTypeScope="" ma:versionID="e607509d3ef169a0fa04b7627026b4f5">
  <xsd:schema xmlns:xsd="http://www.w3.org/2001/XMLSchema" xmlns:xs="http://www.w3.org/2001/XMLSchema" xmlns:p="http://schemas.microsoft.com/office/2006/metadata/properties" xmlns:ns2="35f51cc3-9f19-4fd8-bb9b-a0f3c4c29c35" xmlns:ns3="c4828d0d-95ab-432a-a0b6-e5bfba67c020" targetNamespace="http://schemas.microsoft.com/office/2006/metadata/properties" ma:root="true" ma:fieldsID="fdc249845316dabd702f4f38d86eee55" ns2:_="" ns3:_="">
    <xsd:import namespace="35f51cc3-9f19-4fd8-bb9b-a0f3c4c29c35"/>
    <xsd:import namespace="c4828d0d-95ab-432a-a0b6-e5bfba67c02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5f51cc3-9f19-4fd8-bb9b-a0f3c4c29c3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4828d0d-95ab-432a-a0b6-e5bfba67c020" elementFormDefault="qualified">
    <xsd:import namespace="http://schemas.microsoft.com/office/2006/documentManagement/types"/>
    <xsd:import namespace="http://schemas.microsoft.com/office/infopath/2007/PartnerControls"/>
    <xsd:element name="SharedWithUsers" ma:index="10" nillable="true" ma:displayName="Com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talhes de Compartilhado Com"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4F903A9-85F0-4657-901E-4993DA945F5D}">
  <ds:schemaRefs>
    <ds:schemaRef ds:uri="333e083f-e76c-4bdc-8e65-3bbea4bb5ae3"/>
    <ds:schemaRef ds:uri="ddbd72c1-2b07-4b28-ae38-6a31f4ba970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801C1D4-B7CF-4C20-84C3-5057AB627E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5f51cc3-9f19-4fd8-bb9b-a0f3c4c29c35"/>
    <ds:schemaRef ds:uri="c4828d0d-95ab-432a-a0b6-e5bfba67c02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3838244-CB80-4C73-806E-BEA4AF9402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4766</TotalTime>
  <Words>1213</Words>
  <Application>Microsoft Office PowerPoint</Application>
  <PresentationFormat>Widescreen</PresentationFormat>
  <Paragraphs>97</Paragraphs>
  <Slides>21</Slides>
  <Notes>2</Notes>
  <HiddenSlides>0</HiddenSlides>
  <MMClips>0</MMClips>
  <ScaleCrop>false</ScaleCrop>
  <HeadingPairs>
    <vt:vector size="6" baseType="variant">
      <vt:variant>
        <vt:lpstr>Fontes usadas</vt:lpstr>
      </vt:variant>
      <vt:variant>
        <vt:i4>5</vt:i4>
      </vt:variant>
      <vt:variant>
        <vt:lpstr>Tema</vt:lpstr>
      </vt:variant>
      <vt:variant>
        <vt:i4>1</vt:i4>
      </vt:variant>
      <vt:variant>
        <vt:lpstr>Títulos de slides</vt:lpstr>
      </vt:variant>
      <vt:variant>
        <vt:i4>21</vt:i4>
      </vt:variant>
    </vt:vector>
  </HeadingPairs>
  <TitlesOfParts>
    <vt:vector size="27" baseType="lpstr">
      <vt:lpstr>Dosis</vt:lpstr>
      <vt:lpstr>Calibri</vt:lpstr>
      <vt:lpstr>Dosis ExtraBold</vt:lpstr>
      <vt:lpstr>Calibri Light</vt:lpstr>
      <vt:lpstr>Arial</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Rodrigo Dos Santos Carricondo</dc:creator>
  <cp:lastModifiedBy>Helio Mauricio Dos Santos</cp:lastModifiedBy>
  <cp:revision>4</cp:revision>
  <dcterms:created xsi:type="dcterms:W3CDTF">2022-04-04T18:05:43Z</dcterms:created>
  <dcterms:modified xsi:type="dcterms:W3CDTF">2022-07-21T11:25:00Z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0x010100E2A133C56D95384EB3178ACF1FBB2D31</vt:lpwstr>
  </property>
</Properties>
</file>