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6"/>
  </p:notesMasterIdLst>
  <p:sldIdLst>
    <p:sldId id="258" r:id="rId5"/>
    <p:sldId id="2145707046" r:id="rId6"/>
    <p:sldId id="2145707058" r:id="rId7"/>
    <p:sldId id="2145707057" r:id="rId8"/>
    <p:sldId id="2145707060" r:id="rId9"/>
    <p:sldId id="2145707061" r:id="rId10"/>
    <p:sldId id="2145707032" r:id="rId11"/>
    <p:sldId id="2145707039" r:id="rId12"/>
    <p:sldId id="2145707059" r:id="rId13"/>
    <p:sldId id="2145707040" r:id="rId14"/>
    <p:sldId id="2145707028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Dosis" panose="02010503020202060003" pitchFamily="2" charset="0"/>
      <p:regular r:id="rId23"/>
      <p:bold r:id="rId24"/>
    </p:embeddedFont>
    <p:embeddedFont>
      <p:font typeface="Dosis ExtraBold" panose="02010903020202060003" pitchFamily="2" charset="0"/>
      <p:bold r:id="rId2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E1C58"/>
    <a:srgbClr val="FEB914"/>
    <a:srgbClr val="280A3C"/>
    <a:srgbClr val="411E5A"/>
    <a:srgbClr val="F0462D"/>
    <a:srgbClr val="DF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FAD2C6-C180-427B-905C-3B0B230E34F2}" v="448" dt="2022-08-08T17:30:24.963"/>
    <p1510:client id="{6E450CFD-54FD-4B33-8594-13C94ADE4190}" v="4" dt="2022-08-08T17:29:36.1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Mauricio Dos Santos" userId="515cbc45-ca4e-4644-a225-8dd96fe91374" providerId="ADAL" clId="{45FAD2C6-C180-427B-905C-3B0B230E34F2}"/>
    <pc:docChg chg="custSel addSld delSld modSld sldOrd">
      <pc:chgData name="Helio Mauricio Dos Santos" userId="515cbc45-ca4e-4644-a225-8dd96fe91374" providerId="ADAL" clId="{45FAD2C6-C180-427B-905C-3B0B230E34F2}" dt="2022-08-08T19:32:04.930" v="3042" actId="1076"/>
      <pc:docMkLst>
        <pc:docMk/>
      </pc:docMkLst>
      <pc:sldChg chg="addSp delSp modSp mod">
        <pc:chgData name="Helio Mauricio Dos Santos" userId="515cbc45-ca4e-4644-a225-8dd96fe91374" providerId="ADAL" clId="{45FAD2C6-C180-427B-905C-3B0B230E34F2}" dt="2022-08-07T00:03:22.247" v="698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45FAD2C6-C180-427B-905C-3B0B230E34F2}" dt="2022-08-06T23:52:56.222" v="331" actId="6549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00:03:22.247" v="698" actId="20577"/>
          <ac:spMkLst>
            <pc:docMk/>
            <pc:sldMk cId="2714563159" sldId="214570703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6T23:58:41.916" v="353" actId="1076"/>
          <ac:picMkLst>
            <pc:docMk/>
            <pc:sldMk cId="2714563159" sldId="2145707032"/>
            <ac:picMk id="3" creationId="{43CEAA3B-C5C5-9F33-914D-941C08AFA229}"/>
          </ac:picMkLst>
        </pc:picChg>
        <pc:picChg chg="add del mod">
          <ac:chgData name="Helio Mauricio Dos Santos" userId="515cbc45-ca4e-4644-a225-8dd96fe91374" providerId="ADAL" clId="{45FAD2C6-C180-427B-905C-3B0B230E34F2}" dt="2022-08-07T00:00:58.560" v="354" actId="478"/>
          <ac:picMkLst>
            <pc:docMk/>
            <pc:sldMk cId="2714563159" sldId="2145707032"/>
            <ac:picMk id="7" creationId="{7879322E-12F9-0C57-4E3F-2024C5126CC8}"/>
          </ac:picMkLst>
        </pc:picChg>
        <pc:picChg chg="add mod">
          <ac:chgData name="Helio Mauricio Dos Santos" userId="515cbc45-ca4e-4644-a225-8dd96fe91374" providerId="ADAL" clId="{45FAD2C6-C180-427B-905C-3B0B230E34F2}" dt="2022-08-07T00:01:30.638" v="361" actId="14100"/>
          <ac:picMkLst>
            <pc:docMk/>
            <pc:sldMk cId="2714563159" sldId="2145707032"/>
            <ac:picMk id="10" creationId="{A5AA2DDC-4C28-3E93-B943-DE0786075C58}"/>
          </ac:picMkLst>
        </pc:picChg>
      </pc:sldChg>
      <pc:sldChg chg="modSp mod">
        <pc:chgData name="Helio Mauricio Dos Santos" userId="515cbc45-ca4e-4644-a225-8dd96fe91374" providerId="ADAL" clId="{45FAD2C6-C180-427B-905C-3B0B230E34F2}" dt="2022-08-08T17:53:10.583" v="2939" actId="20577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45FAD2C6-C180-427B-905C-3B0B230E34F2}" dt="2022-08-07T00:05:59.304" v="700" actId="6549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00:06:55.806" v="707" actId="1076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45FAD2C6-C180-427B-905C-3B0B230E34F2}" dt="2022-08-08T17:53:10.583" v="2939" actId="20577"/>
          <ac:spMkLst>
            <pc:docMk/>
            <pc:sldMk cId="956108936" sldId="2145707038"/>
            <ac:spMk id="18" creationId="{7B0A1D33-BECC-4721-A5C9-E9B92AE66585}"/>
          </ac:spMkLst>
        </pc:spChg>
      </pc:sldChg>
      <pc:sldChg chg="addSp modSp mod">
        <pc:chgData name="Helio Mauricio Dos Santos" userId="515cbc45-ca4e-4644-a225-8dd96fe91374" providerId="ADAL" clId="{45FAD2C6-C180-427B-905C-3B0B230E34F2}" dt="2022-08-08T13:55:29.852" v="1818" actId="1076"/>
        <pc:sldMkLst>
          <pc:docMk/>
          <pc:sldMk cId="34086098" sldId="2145707039"/>
        </pc:sldMkLst>
        <pc:spChg chg="mod">
          <ac:chgData name="Helio Mauricio Dos Santos" userId="515cbc45-ca4e-4644-a225-8dd96fe91374" providerId="ADAL" clId="{45FAD2C6-C180-427B-905C-3B0B230E34F2}" dt="2022-08-07T14:21:28.717" v="1170" actId="20577"/>
          <ac:spMkLst>
            <pc:docMk/>
            <pc:sldMk cId="34086098" sldId="214570703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45FAD2C6-C180-427B-905C-3B0B230E34F2}" dt="2022-08-07T14:23:41.367" v="1345" actId="20577"/>
          <ac:spMkLst>
            <pc:docMk/>
            <pc:sldMk cId="34086098" sldId="2145707039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8T13:55:29.852" v="1818" actId="1076"/>
          <ac:picMkLst>
            <pc:docMk/>
            <pc:sldMk cId="34086098" sldId="2145707039"/>
            <ac:picMk id="3" creationId="{30FDE35F-F197-01EB-FD6F-A85FEE197461}"/>
          </ac:picMkLst>
        </pc:picChg>
      </pc:sldChg>
      <pc:sldChg chg="addSp modSp mod">
        <pc:chgData name="Helio Mauricio Dos Santos" userId="515cbc45-ca4e-4644-a225-8dd96fe91374" providerId="ADAL" clId="{45FAD2C6-C180-427B-905C-3B0B230E34F2}" dt="2022-08-08T16:48:09.676" v="2455" actId="14100"/>
        <pc:sldMkLst>
          <pc:docMk/>
          <pc:sldMk cId="1246752168" sldId="2145707040"/>
        </pc:sldMkLst>
        <pc:spChg chg="mod">
          <ac:chgData name="Helio Mauricio Dos Santos" userId="515cbc45-ca4e-4644-a225-8dd96fe91374" providerId="ADAL" clId="{45FAD2C6-C180-427B-905C-3B0B230E34F2}" dt="2022-08-08T16:48:09.676" v="2455" actId="14100"/>
          <ac:spMkLst>
            <pc:docMk/>
            <pc:sldMk cId="1246752168" sldId="2145707040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45FAD2C6-C180-427B-905C-3B0B230E34F2}" dt="2022-08-07T00:09:51.430" v="716" actId="1076"/>
          <ac:picMkLst>
            <pc:docMk/>
            <pc:sldMk cId="1246752168" sldId="2145707040"/>
            <ac:picMk id="3" creationId="{321E5AFC-73FF-E1CE-7FE4-97639D3E5938}"/>
          </ac:picMkLst>
        </pc:picChg>
      </pc:sldChg>
      <pc:sldChg chg="modSp mod">
        <pc:chgData name="Helio Mauricio Dos Santos" userId="515cbc45-ca4e-4644-a225-8dd96fe91374" providerId="ADAL" clId="{45FAD2C6-C180-427B-905C-3B0B230E34F2}" dt="2022-08-08T16:46:05.083" v="2454" actId="20577"/>
        <pc:sldMkLst>
          <pc:docMk/>
          <pc:sldMk cId="4245135603" sldId="2145707045"/>
        </pc:sldMkLst>
        <pc:spChg chg="mod">
          <ac:chgData name="Helio Mauricio Dos Santos" userId="515cbc45-ca4e-4644-a225-8dd96fe91374" providerId="ADAL" clId="{45FAD2C6-C180-427B-905C-3B0B230E34F2}" dt="2022-08-08T16:44:48.576" v="2437" actId="6549"/>
          <ac:spMkLst>
            <pc:docMk/>
            <pc:sldMk cId="4245135603" sldId="2145707045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6:46:05.083" v="2454" actId="20577"/>
          <ac:spMkLst>
            <pc:docMk/>
            <pc:sldMk cId="4245135603" sldId="2145707045"/>
            <ac:spMk id="13" creationId="{CCA93266-5D53-EC02-A1F3-05CA2A62C2EB}"/>
          </ac:spMkLst>
        </pc:spChg>
        <pc:picChg chg="mod">
          <ac:chgData name="Helio Mauricio Dos Santos" userId="515cbc45-ca4e-4644-a225-8dd96fe91374" providerId="ADAL" clId="{45FAD2C6-C180-427B-905C-3B0B230E34F2}" dt="2022-08-08T16:45:36.775" v="2440" actId="1076"/>
          <ac:picMkLst>
            <pc:docMk/>
            <pc:sldMk cId="4245135603" sldId="2145707045"/>
            <ac:picMk id="10" creationId="{C513BD7E-C688-4E02-B71E-E125C8EB5DF8}"/>
          </ac:picMkLst>
        </pc:picChg>
      </pc:sldChg>
      <pc:sldChg chg="addSp delSp modSp mod">
        <pc:chgData name="Helio Mauricio Dos Santos" userId="515cbc45-ca4e-4644-a225-8dd96fe91374" providerId="ADAL" clId="{45FAD2C6-C180-427B-905C-3B0B230E34F2}" dt="2022-08-08T19:32:04.930" v="3042" actId="1076"/>
        <pc:sldMkLst>
          <pc:docMk/>
          <pc:sldMk cId="1060832655" sldId="2145707046"/>
        </pc:sldMkLst>
        <pc:spChg chg="mod">
          <ac:chgData name="Helio Mauricio Dos Santos" userId="515cbc45-ca4e-4644-a225-8dd96fe91374" providerId="ADAL" clId="{45FAD2C6-C180-427B-905C-3B0B230E34F2}" dt="2022-08-06T23:50:29.637" v="328" actId="20577"/>
          <ac:spMkLst>
            <pc:docMk/>
            <pc:sldMk cId="1060832655" sldId="2145707046"/>
            <ac:spMk id="13" creationId="{CCA93266-5D53-EC02-A1F3-05CA2A62C2EB}"/>
          </ac:spMkLst>
        </pc:spChg>
        <pc:picChg chg="add del mod">
          <ac:chgData name="Helio Mauricio Dos Santos" userId="515cbc45-ca4e-4644-a225-8dd96fe91374" providerId="ADAL" clId="{45FAD2C6-C180-427B-905C-3B0B230E34F2}" dt="2022-08-08T19:31:59.179" v="3039" actId="478"/>
          <ac:picMkLst>
            <pc:docMk/>
            <pc:sldMk cId="1060832655" sldId="2145707046"/>
            <ac:picMk id="3" creationId="{AD9D3BE1-E8C9-6313-5F49-3F55A157FBFA}"/>
          </ac:picMkLst>
        </pc:picChg>
        <pc:picChg chg="add mod">
          <ac:chgData name="Helio Mauricio Dos Santos" userId="515cbc45-ca4e-4644-a225-8dd96fe91374" providerId="ADAL" clId="{45FAD2C6-C180-427B-905C-3B0B230E34F2}" dt="2022-08-08T19:32:04.930" v="3042" actId="1076"/>
          <ac:picMkLst>
            <pc:docMk/>
            <pc:sldMk cId="1060832655" sldId="2145707046"/>
            <ac:picMk id="6" creationId="{4909B1FF-E40D-3965-1644-44B9AB8ACBC8}"/>
          </ac:picMkLst>
        </pc:picChg>
        <pc:picChg chg="del mod">
          <ac:chgData name="Helio Mauricio Dos Santos" userId="515cbc45-ca4e-4644-a225-8dd96fe91374" providerId="ADAL" clId="{45FAD2C6-C180-427B-905C-3B0B230E34F2}" dt="2022-08-08T19:30:58.283" v="3035" actId="478"/>
          <ac:picMkLst>
            <pc:docMk/>
            <pc:sldMk cId="1060832655" sldId="2145707046"/>
            <ac:picMk id="7" creationId="{A57FA582-9888-405F-B43A-BA9F5FF31144}"/>
          </ac:picMkLst>
        </pc:picChg>
      </pc:sldChg>
      <pc:sldChg chg="addSp modSp mod">
        <pc:chgData name="Helio Mauricio Dos Santos" userId="515cbc45-ca4e-4644-a225-8dd96fe91374" providerId="ADAL" clId="{45FAD2C6-C180-427B-905C-3B0B230E34F2}" dt="2022-08-08T17:54:11.300" v="2962" actId="20577"/>
        <pc:sldMkLst>
          <pc:docMk/>
          <pc:sldMk cId="371894918" sldId="2145707048"/>
        </pc:sldMkLst>
        <pc:spChg chg="mod">
          <ac:chgData name="Helio Mauricio Dos Santos" userId="515cbc45-ca4e-4644-a225-8dd96fe91374" providerId="ADAL" clId="{45FAD2C6-C180-427B-905C-3B0B230E34F2}" dt="2022-08-08T13:46:00.405" v="1577" actId="1076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3:51:02.957" v="1814" actId="20577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7:54:11.300" v="2962" actId="20577"/>
          <ac:spMkLst>
            <pc:docMk/>
            <pc:sldMk cId="371894918" sldId="2145707048"/>
            <ac:spMk id="20" creationId="{02D5E441-81CF-63BB-411C-F097858D9BF8}"/>
          </ac:spMkLst>
        </pc:spChg>
        <pc:picChg chg="mod">
          <ac:chgData name="Helio Mauricio Dos Santos" userId="515cbc45-ca4e-4644-a225-8dd96fe91374" providerId="ADAL" clId="{45FAD2C6-C180-427B-905C-3B0B230E34F2}" dt="2022-08-08T13:48:40.228" v="1588" actId="1076"/>
          <ac:picMkLst>
            <pc:docMk/>
            <pc:sldMk cId="371894918" sldId="2145707048"/>
            <ac:picMk id="3" creationId="{72CE2A9F-2FF4-4541-9954-5C3BDC825E6B}"/>
          </ac:picMkLst>
        </pc:picChg>
        <pc:picChg chg="add mod">
          <ac:chgData name="Helio Mauricio Dos Santos" userId="515cbc45-ca4e-4644-a225-8dd96fe91374" providerId="ADAL" clId="{45FAD2C6-C180-427B-905C-3B0B230E34F2}" dt="2022-08-08T13:48:45.740" v="1589" actId="1076"/>
          <ac:picMkLst>
            <pc:docMk/>
            <pc:sldMk cId="371894918" sldId="2145707048"/>
            <ac:picMk id="5" creationId="{4B071ED4-56D3-646C-6816-66F889114D1E}"/>
          </ac:picMkLst>
        </pc:picChg>
        <pc:picChg chg="mod">
          <ac:chgData name="Helio Mauricio Dos Santos" userId="515cbc45-ca4e-4644-a225-8dd96fe91374" providerId="ADAL" clId="{45FAD2C6-C180-427B-905C-3B0B230E34F2}" dt="2022-08-08T13:48:52.940" v="1592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del">
        <pc:chgData name="Helio Mauricio Dos Santos" userId="515cbc45-ca4e-4644-a225-8dd96fe91374" providerId="ADAL" clId="{45FAD2C6-C180-427B-905C-3B0B230E34F2}" dt="2022-08-07T00:14:12.030" v="753" actId="2696"/>
        <pc:sldMkLst>
          <pc:docMk/>
          <pc:sldMk cId="346780663" sldId="2145707056"/>
        </pc:sldMkLst>
      </pc:sldChg>
      <pc:sldChg chg="addSp delSp modSp mod">
        <pc:chgData name="Helio Mauricio Dos Santos" userId="515cbc45-ca4e-4644-a225-8dd96fe91374" providerId="ADAL" clId="{45FAD2C6-C180-427B-905C-3B0B230E34F2}" dt="2022-08-08T17:51:08.915" v="2925" actId="113"/>
        <pc:sldMkLst>
          <pc:docMk/>
          <pc:sldMk cId="1475585579" sldId="2145707057"/>
        </pc:sldMkLst>
        <pc:spChg chg="mod">
          <ac:chgData name="Helio Mauricio Dos Santos" userId="515cbc45-ca4e-4644-a225-8dd96fe91374" providerId="ADAL" clId="{45FAD2C6-C180-427B-905C-3B0B230E34F2}" dt="2022-08-08T17:51:08.915" v="2925" actId="113"/>
          <ac:spMkLst>
            <pc:docMk/>
            <pc:sldMk cId="1475585579" sldId="2145707057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5:06:52.056" v="2196" actId="1076"/>
          <ac:spMkLst>
            <pc:docMk/>
            <pc:sldMk cId="1475585579" sldId="2145707057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45FAD2C6-C180-427B-905C-3B0B230E34F2}" dt="2022-08-08T14:45:13.599" v="2141" actId="478"/>
          <ac:picMkLst>
            <pc:docMk/>
            <pc:sldMk cId="1475585579" sldId="2145707057"/>
            <ac:picMk id="3" creationId="{E706A89B-836E-40EB-A98A-A578B77DF76B}"/>
          </ac:picMkLst>
        </pc:picChg>
        <pc:picChg chg="add mod">
          <ac:chgData name="Helio Mauricio Dos Santos" userId="515cbc45-ca4e-4644-a225-8dd96fe91374" providerId="ADAL" clId="{45FAD2C6-C180-427B-905C-3B0B230E34F2}" dt="2022-08-08T17:46:29.205" v="2923" actId="14100"/>
          <ac:picMkLst>
            <pc:docMk/>
            <pc:sldMk cId="1475585579" sldId="2145707057"/>
            <ac:picMk id="5" creationId="{40051C33-2254-EAA2-BBB1-B821631FE395}"/>
          </ac:picMkLst>
        </pc:picChg>
        <pc:picChg chg="add mod">
          <ac:chgData name="Helio Mauricio Dos Santos" userId="515cbc45-ca4e-4644-a225-8dd96fe91374" providerId="ADAL" clId="{45FAD2C6-C180-427B-905C-3B0B230E34F2}" dt="2022-08-08T17:46:35.637" v="2924" actId="1076"/>
          <ac:picMkLst>
            <pc:docMk/>
            <pc:sldMk cId="1475585579" sldId="2145707057"/>
            <ac:picMk id="7" creationId="{6AD10015-B688-DEBF-C444-FC4AA064D67C}"/>
          </ac:picMkLst>
        </pc:picChg>
      </pc:sldChg>
      <pc:sldChg chg="addSp delSp modSp mod ord">
        <pc:chgData name="Helio Mauricio Dos Santos" userId="515cbc45-ca4e-4644-a225-8dd96fe91374" providerId="ADAL" clId="{45FAD2C6-C180-427B-905C-3B0B230E34F2}" dt="2022-08-08T17:30:24.963" v="2909" actId="20577"/>
        <pc:sldMkLst>
          <pc:docMk/>
          <pc:sldMk cId="1293290921" sldId="2145707058"/>
        </pc:sldMkLst>
        <pc:spChg chg="mod">
          <ac:chgData name="Helio Mauricio Dos Santos" userId="515cbc45-ca4e-4644-a225-8dd96fe91374" providerId="ADAL" clId="{45FAD2C6-C180-427B-905C-3B0B230E34F2}" dt="2022-08-08T17:30:24.963" v="2909" actId="20577"/>
          <ac:spMkLst>
            <pc:docMk/>
            <pc:sldMk cId="1293290921" sldId="214570705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7T13:59:48.517" v="830" actId="20577"/>
          <ac:spMkLst>
            <pc:docMk/>
            <pc:sldMk cId="1293290921" sldId="2145707058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45FAD2C6-C180-427B-905C-3B0B230E34F2}" dt="2022-08-07T13:57:27.524" v="788" actId="1076"/>
          <ac:picMkLst>
            <pc:docMk/>
            <pc:sldMk cId="1293290921" sldId="2145707058"/>
            <ac:picMk id="3" creationId="{A2465BB0-CD8A-7C6F-BED0-9A67FEA4E1B3}"/>
          </ac:picMkLst>
        </pc:picChg>
        <pc:picChg chg="del mod">
          <ac:chgData name="Helio Mauricio Dos Santos" userId="515cbc45-ca4e-4644-a225-8dd96fe91374" providerId="ADAL" clId="{45FAD2C6-C180-427B-905C-3B0B230E34F2}" dt="2022-08-07T13:55:30.452" v="762" actId="478"/>
          <ac:picMkLst>
            <pc:docMk/>
            <pc:sldMk cId="1293290921" sldId="2145707058"/>
            <ac:picMk id="5" creationId="{63330DE3-F630-4921-8664-E507B9A67DE3}"/>
          </ac:picMkLst>
        </pc:picChg>
        <pc:picChg chg="add mod">
          <ac:chgData name="Helio Mauricio Dos Santos" userId="515cbc45-ca4e-4644-a225-8dd96fe91374" providerId="ADAL" clId="{45FAD2C6-C180-427B-905C-3B0B230E34F2}" dt="2022-08-07T13:57:32.090" v="789" actId="1076"/>
          <ac:picMkLst>
            <pc:docMk/>
            <pc:sldMk cId="1293290921" sldId="2145707058"/>
            <ac:picMk id="7" creationId="{BE8B8359-7E68-5170-223E-52FC94659674}"/>
          </ac:picMkLst>
        </pc:picChg>
      </pc:sldChg>
      <pc:sldChg chg="modSp mod ord">
        <pc:chgData name="Helio Mauricio Dos Santos" userId="515cbc45-ca4e-4644-a225-8dd96fe91374" providerId="ADAL" clId="{45FAD2C6-C180-427B-905C-3B0B230E34F2}" dt="2022-08-08T16:17:21.630" v="2218"/>
        <pc:sldMkLst>
          <pc:docMk/>
          <pc:sldMk cId="1978662891" sldId="2145707059"/>
        </pc:sldMkLst>
        <pc:spChg chg="mod">
          <ac:chgData name="Helio Mauricio Dos Santos" userId="515cbc45-ca4e-4644-a225-8dd96fe91374" providerId="ADAL" clId="{45FAD2C6-C180-427B-905C-3B0B230E34F2}" dt="2022-08-07T14:19:11.754" v="1119" actId="20577"/>
          <ac:spMkLst>
            <pc:docMk/>
            <pc:sldMk cId="1978662891" sldId="2145707059"/>
            <ac:spMk id="16" creationId="{B7D3BE4D-6B2E-49A8-86E1-C72037DACE36}"/>
          </ac:spMkLst>
        </pc:spChg>
        <pc:picChg chg="mod">
          <ac:chgData name="Helio Mauricio Dos Santos" userId="515cbc45-ca4e-4644-a225-8dd96fe91374" providerId="ADAL" clId="{45FAD2C6-C180-427B-905C-3B0B230E34F2}" dt="2022-08-08T13:58:12.500" v="1820" actId="1076"/>
          <ac:picMkLst>
            <pc:docMk/>
            <pc:sldMk cId="1978662891" sldId="2145707059"/>
            <ac:picMk id="3" creationId="{A641F8CC-7E80-4F2E-AD7E-843095D7F4EA}"/>
          </ac:picMkLst>
        </pc:picChg>
      </pc:sldChg>
      <pc:sldChg chg="addSp delSp modSp add mod">
        <pc:chgData name="Helio Mauricio Dos Santos" userId="515cbc45-ca4e-4644-a225-8dd96fe91374" providerId="ADAL" clId="{45FAD2C6-C180-427B-905C-3B0B230E34F2}" dt="2022-08-08T17:52:30.289" v="2926" actId="113"/>
        <pc:sldMkLst>
          <pc:docMk/>
          <pc:sldMk cId="3137136032" sldId="2145707060"/>
        </pc:sldMkLst>
        <pc:spChg chg="mod">
          <ac:chgData name="Helio Mauricio Dos Santos" userId="515cbc45-ca4e-4644-a225-8dd96fe91374" providerId="ADAL" clId="{45FAD2C6-C180-427B-905C-3B0B230E34F2}" dt="2022-08-08T14:03:48.742" v="1863" actId="20577"/>
          <ac:spMkLst>
            <pc:docMk/>
            <pc:sldMk cId="3137136032" sldId="2145707060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7:52:30.289" v="2926" actId="113"/>
          <ac:spMkLst>
            <pc:docMk/>
            <pc:sldMk cId="3137136032" sldId="2145707060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4:18:53.919" v="2140" actId="20577"/>
          <ac:spMkLst>
            <pc:docMk/>
            <pc:sldMk cId="3137136032" sldId="2145707060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45FAD2C6-C180-427B-905C-3B0B230E34F2}" dt="2022-08-08T14:02:49.837" v="1822" actId="478"/>
          <ac:picMkLst>
            <pc:docMk/>
            <pc:sldMk cId="3137136032" sldId="2145707060"/>
            <ac:picMk id="3" creationId="{E706A89B-836E-40EB-A98A-A578B77DF76B}"/>
          </ac:picMkLst>
        </pc:picChg>
        <pc:picChg chg="add del mod">
          <ac:chgData name="Helio Mauricio Dos Santos" userId="515cbc45-ca4e-4644-a225-8dd96fe91374" providerId="ADAL" clId="{45FAD2C6-C180-427B-905C-3B0B230E34F2}" dt="2022-08-08T14:16:20.959" v="2024" actId="478"/>
          <ac:picMkLst>
            <pc:docMk/>
            <pc:sldMk cId="3137136032" sldId="2145707060"/>
            <ac:picMk id="5" creationId="{AEDEA62C-9928-668D-84E3-2604B1E0BFCB}"/>
          </ac:picMkLst>
        </pc:picChg>
        <pc:picChg chg="add del mod">
          <ac:chgData name="Helio Mauricio Dos Santos" userId="515cbc45-ca4e-4644-a225-8dd96fe91374" providerId="ADAL" clId="{45FAD2C6-C180-427B-905C-3B0B230E34F2}" dt="2022-08-08T17:45:12.414" v="2910" actId="478"/>
          <ac:picMkLst>
            <pc:docMk/>
            <pc:sldMk cId="3137136032" sldId="2145707060"/>
            <ac:picMk id="7" creationId="{79AA2DE0-1CDA-4A0A-EA8A-93F1D48AF3A8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0" creationId="{BB61849D-7D34-CBDA-0B73-D098A5031B8A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4" creationId="{7979AAED-BCBC-FCC4-55C2-70FC95042E9E}"/>
          </ac:picMkLst>
        </pc:picChg>
        <pc:picChg chg="add mod">
          <ac:chgData name="Helio Mauricio Dos Santos" userId="515cbc45-ca4e-4644-a225-8dd96fe91374" providerId="ADAL" clId="{45FAD2C6-C180-427B-905C-3B0B230E34F2}" dt="2022-08-08T17:45:48.294" v="2918" actId="1076"/>
          <ac:picMkLst>
            <pc:docMk/>
            <pc:sldMk cId="3137136032" sldId="2145707060"/>
            <ac:picMk id="17" creationId="{4B5239AD-E73F-D479-F822-E928361363C6}"/>
          </ac:picMkLst>
        </pc:picChg>
      </pc:sldChg>
      <pc:sldChg chg="addSp delSp modSp add mod">
        <pc:chgData name="Helio Mauricio Dos Santos" userId="515cbc45-ca4e-4644-a225-8dd96fe91374" providerId="ADAL" clId="{45FAD2C6-C180-427B-905C-3B0B230E34F2}" dt="2022-08-08T19:09:14.009" v="3034" actId="1076"/>
        <pc:sldMkLst>
          <pc:docMk/>
          <pc:sldMk cId="47147680" sldId="2145707061"/>
        </pc:sldMkLst>
        <pc:spChg chg="mod">
          <ac:chgData name="Helio Mauricio Dos Santos" userId="515cbc45-ca4e-4644-a225-8dd96fe91374" providerId="ADAL" clId="{45FAD2C6-C180-427B-905C-3B0B230E34F2}" dt="2022-08-08T18:30:15.146" v="3024"/>
          <ac:spMkLst>
            <pc:docMk/>
            <pc:sldMk cId="47147680" sldId="2145707061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45FAD2C6-C180-427B-905C-3B0B230E34F2}" dt="2022-08-08T19:06:52.608" v="3031" actId="255"/>
          <ac:spMkLst>
            <pc:docMk/>
            <pc:sldMk cId="47147680" sldId="2145707061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45FAD2C6-C180-427B-905C-3B0B230E34F2}" dt="2022-08-08T18:24:50.391" v="2991" actId="20577"/>
          <ac:spMkLst>
            <pc:docMk/>
            <pc:sldMk cId="47147680" sldId="2145707061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45FAD2C6-C180-427B-905C-3B0B230E34F2}" dt="2022-08-08T19:09:10.497" v="3032" actId="478"/>
          <ac:picMkLst>
            <pc:docMk/>
            <pc:sldMk cId="47147680" sldId="2145707061"/>
            <ac:picMk id="3" creationId="{4E8450C9-D379-7B21-A762-3ED7129B3083}"/>
          </ac:picMkLst>
        </pc:picChg>
        <pc:picChg chg="add mod">
          <ac:chgData name="Helio Mauricio Dos Santos" userId="515cbc45-ca4e-4644-a225-8dd96fe91374" providerId="ADAL" clId="{45FAD2C6-C180-427B-905C-3B0B230E34F2}" dt="2022-08-08T19:09:14.009" v="3034" actId="1076"/>
          <ac:picMkLst>
            <pc:docMk/>
            <pc:sldMk cId="47147680" sldId="2145707061"/>
            <ac:picMk id="6" creationId="{0E7EF759-AC8F-D5F6-3A24-2D1CD0DEDCCF}"/>
          </ac:picMkLst>
        </pc:picChg>
        <pc:picChg chg="del">
          <ac:chgData name="Helio Mauricio Dos Santos" userId="515cbc45-ca4e-4644-a225-8dd96fe91374" providerId="ADAL" clId="{45FAD2C6-C180-427B-905C-3B0B230E34F2}" dt="2022-08-08T18:24:55.208" v="2993" actId="478"/>
          <ac:picMkLst>
            <pc:docMk/>
            <pc:sldMk cId="47147680" sldId="2145707061"/>
            <ac:picMk id="10" creationId="{BB61849D-7D34-CBDA-0B73-D098A5031B8A}"/>
          </ac:picMkLst>
        </pc:picChg>
        <pc:picChg chg="del">
          <ac:chgData name="Helio Mauricio Dos Santos" userId="515cbc45-ca4e-4644-a225-8dd96fe91374" providerId="ADAL" clId="{45FAD2C6-C180-427B-905C-3B0B230E34F2}" dt="2022-08-08T18:24:55.799" v="2994" actId="478"/>
          <ac:picMkLst>
            <pc:docMk/>
            <pc:sldMk cId="47147680" sldId="2145707061"/>
            <ac:picMk id="14" creationId="{7979AAED-BCBC-FCC4-55C2-70FC95042E9E}"/>
          </ac:picMkLst>
        </pc:picChg>
        <pc:picChg chg="del">
          <ac:chgData name="Helio Mauricio Dos Santos" userId="515cbc45-ca4e-4644-a225-8dd96fe91374" providerId="ADAL" clId="{45FAD2C6-C180-427B-905C-3B0B230E34F2}" dt="2022-08-08T18:24:54.335" v="2992" actId="478"/>
          <ac:picMkLst>
            <pc:docMk/>
            <pc:sldMk cId="47147680" sldId="2145707061"/>
            <ac:picMk id="17" creationId="{4B5239AD-E73F-D479-F822-E928361363C6}"/>
          </ac:picMkLst>
        </pc:picChg>
      </pc:sldChg>
    </pc:docChg>
  </pc:docChgLst>
  <pc:docChgLst>
    <pc:chgData name="Harison Jose Oliveira De Souza" userId="d84a2030-7271-4460-aeff-b8c1d57725d5" providerId="ADAL" clId="{6E450CFD-54FD-4B33-8594-13C94ADE4190}"/>
    <pc:docChg chg="undo custSel modSld">
      <pc:chgData name="Harison Jose Oliveira De Souza" userId="d84a2030-7271-4460-aeff-b8c1d57725d5" providerId="ADAL" clId="{6E450CFD-54FD-4B33-8594-13C94ADE4190}" dt="2022-08-08T17:29:36.193" v="3" actId="1076"/>
      <pc:docMkLst>
        <pc:docMk/>
      </pc:docMkLst>
      <pc:sldChg chg="modSp mod">
        <pc:chgData name="Harison Jose Oliveira De Souza" userId="d84a2030-7271-4460-aeff-b8c1d57725d5" providerId="ADAL" clId="{6E450CFD-54FD-4B33-8594-13C94ADE4190}" dt="2022-08-08T17:29:36.193" v="3" actId="1076"/>
        <pc:sldMkLst>
          <pc:docMk/>
          <pc:sldMk cId="3137136032" sldId="2145707060"/>
        </pc:sldMkLst>
        <pc:spChg chg="mod">
          <ac:chgData name="Harison Jose Oliveira De Souza" userId="d84a2030-7271-4460-aeff-b8c1d57725d5" providerId="ADAL" clId="{6E450CFD-54FD-4B33-8594-13C94ADE4190}" dt="2022-08-08T17:29:36.193" v="3" actId="1076"/>
          <ac:spMkLst>
            <pc:docMk/>
            <pc:sldMk cId="3137136032" sldId="2145707060"/>
            <ac:spMk id="13" creationId="{CCA93266-5D53-EC02-A1F3-05CA2A62C2EB}"/>
          </ac:spMkLst>
        </pc:spChg>
        <pc:picChg chg="mod">
          <ac:chgData name="Harison Jose Oliveira De Souza" userId="d84a2030-7271-4460-aeff-b8c1d57725d5" providerId="ADAL" clId="{6E450CFD-54FD-4B33-8594-13C94ADE4190}" dt="2022-08-08T17:29:35.095" v="2" actId="14100"/>
          <ac:picMkLst>
            <pc:docMk/>
            <pc:sldMk cId="3137136032" sldId="2145707060"/>
            <ac:picMk id="14" creationId="{7979AAED-BCBC-FCC4-55C2-70FC95042E9E}"/>
          </ac:picMkLst>
        </pc:picChg>
      </pc:sldChg>
    </pc:docChg>
  </pc:docChgLst>
  <pc:docChgLst>
    <pc:chgData name="Rodrigo Dos Santos Carricondo" userId="b727cfce-6735-4e85-a8db-3be30c2747aa" providerId="ADAL" clId="{E76C37FF-36BC-40A6-B31E-A5285C92F30C}"/>
    <pc:docChg chg="undo custSel addSld delSld modSld sldOrd">
      <pc:chgData name="Rodrigo Dos Santos Carricondo" userId="b727cfce-6735-4e85-a8db-3be30c2747aa" providerId="ADAL" clId="{E76C37FF-36BC-40A6-B31E-A5285C92F30C}" dt="2022-06-21T12:23:01.005" v="1196" actId="6549"/>
      <pc:docMkLst>
        <pc:docMk/>
      </pc:docMkLst>
      <pc:sldChg chg="addSp delSp modSp mod">
        <pc:chgData name="Rodrigo Dos Santos Carricondo" userId="b727cfce-6735-4e85-a8db-3be30c2747aa" providerId="ADAL" clId="{E76C37FF-36BC-40A6-B31E-A5285C92F30C}" dt="2022-06-20T21:13:57.603" v="942" actId="1036"/>
        <pc:sldMkLst>
          <pc:docMk/>
          <pc:sldMk cId="2899751002" sldId="258"/>
        </pc:sldMkLst>
        <pc:spChg chg="add del mod">
          <ac:chgData name="Rodrigo Dos Santos Carricondo" userId="b727cfce-6735-4e85-a8db-3be30c2747aa" providerId="ADAL" clId="{E76C37FF-36BC-40A6-B31E-A5285C92F30C}" dt="2022-06-20T21:12:33.395" v="894" actId="478"/>
          <ac:spMkLst>
            <pc:docMk/>
            <pc:sldMk cId="2899751002" sldId="258"/>
            <ac:spMk id="3" creationId="{99457BF3-630C-491B-9ACB-FF8EE7C804AA}"/>
          </ac:spMkLst>
        </pc:spChg>
        <pc:spChg chg="del mod">
          <ac:chgData name="Rodrigo Dos Santos Carricondo" userId="b727cfce-6735-4e85-a8db-3be30c2747aa" providerId="ADAL" clId="{E76C37FF-36BC-40A6-B31E-A5285C92F30C}" dt="2022-06-20T21:09:36.235" v="864" actId="478"/>
          <ac:spMkLst>
            <pc:docMk/>
            <pc:sldMk cId="2899751002" sldId="258"/>
            <ac:spMk id="10" creationId="{5690534E-E6D1-4FEE-9416-2E9FCCFE138F}"/>
          </ac:spMkLst>
        </pc:spChg>
        <pc:spChg chg="add mod">
          <ac:chgData name="Rodrigo Dos Santos Carricondo" userId="b727cfce-6735-4e85-a8db-3be30c2747aa" providerId="ADAL" clId="{E76C37FF-36BC-40A6-B31E-A5285C92F30C}" dt="2022-06-20T21:13:57.603" v="942" actId="1036"/>
          <ac:spMkLst>
            <pc:docMk/>
            <pc:sldMk cId="2899751002" sldId="258"/>
            <ac:spMk id="12" creationId="{0E3CCA0C-8F46-4655-81A1-CD7C0707064C}"/>
          </ac:spMkLst>
        </pc:spChg>
        <pc:spChg chg="add mod">
          <ac:chgData name="Rodrigo Dos Santos Carricondo" userId="b727cfce-6735-4e85-a8db-3be30c2747aa" providerId="ADAL" clId="{E76C37FF-36BC-40A6-B31E-A5285C92F30C}" dt="2022-06-20T21:13:50.983" v="928" actId="1076"/>
          <ac:spMkLst>
            <pc:docMk/>
            <pc:sldMk cId="2899751002" sldId="258"/>
            <ac:spMk id="13" creationId="{CD4121D7-D8FF-4496-8678-129833CE819F}"/>
          </ac:spMkLst>
        </pc:spChg>
        <pc:spChg chg="add mod">
          <ac:chgData name="Rodrigo Dos Santos Carricondo" userId="b727cfce-6735-4e85-a8db-3be30c2747aa" providerId="ADAL" clId="{E76C37FF-36BC-40A6-B31E-A5285C92F30C}" dt="2022-06-20T21:12:52.957" v="900" actId="1076"/>
          <ac:spMkLst>
            <pc:docMk/>
            <pc:sldMk cId="2899751002" sldId="258"/>
            <ac:spMk id="17" creationId="{0FF06FAA-9BAD-4AEE-BD48-E5EB8919D1CB}"/>
          </ac:spMkLst>
        </pc:spChg>
        <pc:spChg chg="add mod">
          <ac:chgData name="Rodrigo Dos Santos Carricondo" userId="b727cfce-6735-4e85-a8db-3be30c2747aa" providerId="ADAL" clId="{E76C37FF-36BC-40A6-B31E-A5285C92F30C}" dt="2022-06-20T21:13:15.232" v="910" actId="14100"/>
          <ac:spMkLst>
            <pc:docMk/>
            <pc:sldMk cId="2899751002" sldId="258"/>
            <ac:spMk id="18" creationId="{6F08F8DB-F879-49B8-940C-2F9B8F366F67}"/>
          </ac:spMkLst>
        </pc:spChg>
        <pc:spChg chg="mod">
          <ac:chgData name="Rodrigo Dos Santos Carricondo" userId="b727cfce-6735-4e85-a8db-3be30c2747aa" providerId="ADAL" clId="{E76C37FF-36BC-40A6-B31E-A5285C92F30C}" dt="2022-06-20T21:10:05.346" v="877" actId="1076"/>
          <ac:spMkLst>
            <pc:docMk/>
            <pc:sldMk cId="2899751002" sldId="258"/>
            <ac:spMk id="21" creationId="{B4DB36FC-3E79-4D50-B8BA-8C7D3F437029}"/>
          </ac:spMkLst>
        </pc:spChg>
        <pc:picChg chg="del">
          <ac:chgData name="Rodrigo Dos Santos Carricondo" userId="b727cfce-6735-4e85-a8db-3be30c2747aa" providerId="ADAL" clId="{E76C37FF-36BC-40A6-B31E-A5285C92F30C}" dt="2022-06-20T21:06:48.251" v="728" actId="478"/>
          <ac:picMkLst>
            <pc:docMk/>
            <pc:sldMk cId="2899751002" sldId="258"/>
            <ac:picMk id="5" creationId="{5B633F50-CF5E-4B2D-B5C0-E564881711EE}"/>
          </ac:picMkLst>
        </pc:picChg>
        <pc:picChg chg="del mod">
          <ac:chgData name="Rodrigo Dos Santos Carricondo" userId="b727cfce-6735-4e85-a8db-3be30c2747aa" providerId="ADAL" clId="{E76C37FF-36BC-40A6-B31E-A5285C92F30C}" dt="2022-06-20T21:06:45.907" v="727" actId="478"/>
          <ac:picMkLst>
            <pc:docMk/>
            <pc:sldMk cId="2899751002" sldId="258"/>
            <ac:picMk id="8" creationId="{539F3638-EAF0-44C8-9CAC-23CA228BB64D}"/>
          </ac:picMkLst>
        </pc:picChg>
        <pc:picChg chg="add del mod">
          <ac:chgData name="Rodrigo Dos Santos Carricondo" userId="b727cfce-6735-4e85-a8db-3be30c2747aa" providerId="ADAL" clId="{E76C37FF-36BC-40A6-B31E-A5285C92F30C}" dt="2022-06-20T21:13:57.603" v="942" actId="1036"/>
          <ac:picMkLst>
            <pc:docMk/>
            <pc:sldMk cId="2899751002" sldId="258"/>
            <ac:picMk id="9" creationId="{3250C615-445D-40FA-9A93-86EA53382DBE}"/>
          </ac:picMkLst>
        </pc:picChg>
        <pc:picChg chg="del mod">
          <ac:chgData name="Rodrigo Dos Santos Carricondo" userId="b727cfce-6735-4e85-a8db-3be30c2747aa" providerId="ADAL" clId="{E76C37FF-36BC-40A6-B31E-A5285C92F30C}" dt="2022-06-20T21:06:38.275" v="725" actId="478"/>
          <ac:picMkLst>
            <pc:docMk/>
            <pc:sldMk cId="2899751002" sldId="258"/>
            <ac:picMk id="11" creationId="{0736B6CE-DA60-4D74-94EF-284E9BB82A2E}"/>
          </ac:picMkLst>
        </pc:picChg>
        <pc:picChg chg="add del mod ord">
          <ac:chgData name="Rodrigo Dos Santos Carricondo" userId="b727cfce-6735-4e85-a8db-3be30c2747aa" providerId="ADAL" clId="{E76C37FF-36BC-40A6-B31E-A5285C92F30C}" dt="2022-06-20T21:13:07.298" v="906" actId="478"/>
          <ac:picMkLst>
            <pc:docMk/>
            <pc:sldMk cId="2899751002" sldId="258"/>
            <ac:picMk id="14" creationId="{9C60B64A-50C1-4C72-A6FA-8846EA40505B}"/>
          </ac:picMkLst>
        </pc:picChg>
        <pc:picChg chg="del mod">
          <ac:chgData name="Rodrigo Dos Santos Carricondo" userId="b727cfce-6735-4e85-a8db-3be30c2747aa" providerId="ADAL" clId="{E76C37FF-36BC-40A6-B31E-A5285C92F30C}" dt="2022-06-20T21:09:52.675" v="875" actId="478"/>
          <ac:picMkLst>
            <pc:docMk/>
            <pc:sldMk cId="2899751002" sldId="258"/>
            <ac:picMk id="15" creationId="{DC844ADF-498F-41BE-B268-DC6CACFAA041}"/>
          </ac:picMkLst>
        </pc:picChg>
        <pc:picChg chg="add del mod">
          <ac:chgData name="Rodrigo Dos Santos Carricondo" userId="b727cfce-6735-4e85-a8db-3be30c2747aa" providerId="ADAL" clId="{E76C37FF-36BC-40A6-B31E-A5285C92F30C}" dt="2022-06-20T21:12:12.123" v="891" actId="478"/>
          <ac:picMkLst>
            <pc:docMk/>
            <pc:sldMk cId="2899751002" sldId="258"/>
            <ac:picMk id="16" creationId="{0029A4D6-36C7-4CD3-B57B-D968E65C3A1E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604667771" sldId="264"/>
        </pc:sldMkLst>
      </pc:sldChg>
      <pc:sldChg chg="delSp del mod">
        <pc:chgData name="Rodrigo Dos Santos Carricondo" userId="b727cfce-6735-4e85-a8db-3be30c2747aa" providerId="ADAL" clId="{E76C37FF-36BC-40A6-B31E-A5285C92F30C}" dt="2022-06-20T20:52:53.659" v="461" actId="47"/>
        <pc:sldMkLst>
          <pc:docMk/>
          <pc:sldMk cId="4009022993" sldId="456"/>
        </pc:sldMkLst>
        <pc:spChg chg="del">
          <ac:chgData name="Rodrigo Dos Santos Carricondo" userId="b727cfce-6735-4e85-a8db-3be30c2747aa" providerId="ADAL" clId="{E76C37FF-36BC-40A6-B31E-A5285C92F30C}" dt="2022-06-20T19:21:56.448" v="377" actId="478"/>
          <ac:spMkLst>
            <pc:docMk/>
            <pc:sldMk cId="4009022993" sldId="456"/>
            <ac:spMk id="13" creationId="{9734A3A5-DF13-427F-9921-409B51B2939A}"/>
          </ac:spMkLst>
        </pc:sp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2337812453" sldId="509"/>
        </pc:sldMkLst>
      </pc:sldChg>
      <pc:sldChg chg="addSp delSp modSp del mod">
        <pc:chgData name="Rodrigo Dos Santos Carricondo" userId="b727cfce-6735-4e85-a8db-3be30c2747aa" providerId="ADAL" clId="{E76C37FF-36BC-40A6-B31E-A5285C92F30C}" dt="2022-06-20T21:03:15.429" v="691" actId="47"/>
        <pc:sldMkLst>
          <pc:docMk/>
          <pc:sldMk cId="1759628679" sldId="511"/>
        </pc:sldMkLst>
        <pc:spChg chg="add del mod">
          <ac:chgData name="Rodrigo Dos Santos Carricondo" userId="b727cfce-6735-4e85-a8db-3be30c2747aa" providerId="ADAL" clId="{E76C37FF-36BC-40A6-B31E-A5285C92F30C}" dt="2022-06-20T20:53:29.615" v="467" actId="21"/>
          <ac:spMkLst>
            <pc:docMk/>
            <pc:sldMk cId="1759628679" sldId="511"/>
            <ac:spMk id="14" creationId="{D5899569-E30C-47B3-B816-3D6FCB45281A}"/>
          </ac:spMkLst>
        </pc:spChg>
        <pc:spChg chg="add mod">
          <ac:chgData name="Rodrigo Dos Santos Carricondo" userId="b727cfce-6735-4e85-a8db-3be30c2747aa" providerId="ADAL" clId="{E76C37FF-36BC-40A6-B31E-A5285C92F30C}" dt="2022-06-20T20:54:38.877" v="486" actId="1076"/>
          <ac:spMkLst>
            <pc:docMk/>
            <pc:sldMk cId="1759628679" sldId="511"/>
            <ac:spMk id="19" creationId="{AC3BD9C1-32DC-44C2-995B-B1351C9A8C84}"/>
          </ac:spMkLst>
        </pc:sp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3" creationId="{56784743-2033-435C-824B-4CFCF9EF7EBF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6" creationId="{0AAEE39C-0B39-4AB6-BD12-D623101F1F0C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7" creationId="{E405E004-8838-48A2-B779-3FAA467E534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18" creationId="{3438A2E0-E514-478A-A1E6-B5CC211ADD3E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0" creationId="{96D2FD82-1C46-464E-AB6E-28B71758F78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1" creationId="{6ED3B9EF-C6BA-4459-AE8B-1B7EC01CE64C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21:01:55.002" v="681" actId="47"/>
        <pc:sldMkLst>
          <pc:docMk/>
          <pc:sldMk cId="2671015215" sldId="2145706999"/>
        </pc:sldMkLst>
      </pc:sldChg>
      <pc:sldChg chg="del">
        <pc:chgData name="Rodrigo Dos Santos Carricondo" userId="b727cfce-6735-4e85-a8db-3be30c2747aa" providerId="ADAL" clId="{E76C37FF-36BC-40A6-B31E-A5285C92F30C}" dt="2022-06-20T21:01:56.042" v="682" actId="47"/>
        <pc:sldMkLst>
          <pc:docMk/>
          <pc:sldMk cId="505916446" sldId="2145707000"/>
        </pc:sldMkLst>
      </pc:sldChg>
      <pc:sldChg chg="del">
        <pc:chgData name="Rodrigo Dos Santos Carricondo" userId="b727cfce-6735-4e85-a8db-3be30c2747aa" providerId="ADAL" clId="{E76C37FF-36BC-40A6-B31E-A5285C92F30C}" dt="2022-06-20T21:02:16.042" v="684" actId="47"/>
        <pc:sldMkLst>
          <pc:docMk/>
          <pc:sldMk cId="2197622283" sldId="2145707006"/>
        </pc:sldMkLst>
      </pc:sldChg>
      <pc:sldChg chg="del">
        <pc:chgData name="Rodrigo Dos Santos Carricondo" userId="b727cfce-6735-4e85-a8db-3be30c2747aa" providerId="ADAL" clId="{E76C37FF-36BC-40A6-B31E-A5285C92F30C}" dt="2022-06-20T21:02:59.906" v="689" actId="47"/>
        <pc:sldMkLst>
          <pc:docMk/>
          <pc:sldMk cId="27510280" sldId="2145707007"/>
        </pc:sldMkLst>
      </pc:sldChg>
      <pc:sldChg chg="del">
        <pc:chgData name="Rodrigo Dos Santos Carricondo" userId="b727cfce-6735-4e85-a8db-3be30c2747aa" providerId="ADAL" clId="{E76C37FF-36BC-40A6-B31E-A5285C92F30C}" dt="2022-06-20T21:03:01.426" v="690" actId="47"/>
        <pc:sldMkLst>
          <pc:docMk/>
          <pc:sldMk cId="3200978380" sldId="2145707014"/>
        </pc:sldMkLst>
      </pc:sldChg>
      <pc:sldChg chg="delSp modSp mod">
        <pc:chgData name="Rodrigo Dos Santos Carricondo" userId="b727cfce-6735-4e85-a8db-3be30c2747aa" providerId="ADAL" clId="{E76C37FF-36BC-40A6-B31E-A5285C92F30C}" dt="2022-06-20T21:23:04.735" v="1049" actId="1076"/>
        <pc:sldMkLst>
          <pc:docMk/>
          <pc:sldMk cId="3306217355" sldId="2145707017"/>
        </pc:sldMkLst>
        <pc:spChg chg="del">
          <ac:chgData name="Rodrigo Dos Santos Carricondo" userId="b727cfce-6735-4e85-a8db-3be30c2747aa" providerId="ADAL" clId="{E76C37FF-36BC-40A6-B31E-A5285C92F30C}" dt="2022-06-20T19:12:43.744" v="312" actId="478"/>
          <ac:spMkLst>
            <pc:docMk/>
            <pc:sldMk cId="3306217355" sldId="2145707017"/>
            <ac:spMk id="2" creationId="{2111ED87-7780-48AE-B56E-EEE585460C6D}"/>
          </ac:spMkLst>
        </pc:spChg>
        <pc:spChg chg="mod">
          <ac:chgData name="Rodrigo Dos Santos Carricondo" userId="b727cfce-6735-4e85-a8db-3be30c2747aa" providerId="ADAL" clId="{E76C37FF-36BC-40A6-B31E-A5285C92F30C}" dt="2022-06-20T19:05:07.396" v="186" actId="1076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3:04.735" v="1049" actId="1076"/>
          <ac:spMkLst>
            <pc:docMk/>
            <pc:sldMk cId="3306217355" sldId="2145707017"/>
            <ac:spMk id="9" creationId="{1CE40513-A08B-4C76-B56D-BCF08302CDC3}"/>
          </ac:spMkLst>
        </pc:spChg>
      </pc:sldChg>
      <pc:sldChg chg="addSp delSp modSp mod">
        <pc:chgData name="Rodrigo Dos Santos Carricondo" userId="b727cfce-6735-4e85-a8db-3be30c2747aa" providerId="ADAL" clId="{E76C37FF-36BC-40A6-B31E-A5285C92F30C}" dt="2022-06-20T21:24:13.119" v="1083" actId="207"/>
        <pc:sldMkLst>
          <pc:docMk/>
          <pc:sldMk cId="2478931523" sldId="2145707020"/>
        </pc:sldMkLst>
        <pc:spChg chg="add mod">
          <ac:chgData name="Rodrigo Dos Santos Carricondo" userId="b727cfce-6735-4e85-a8db-3be30c2747aa" providerId="ADAL" clId="{E76C37FF-36BC-40A6-B31E-A5285C92F30C}" dt="2022-06-20T19:09:51.375" v="309" actId="2085"/>
          <ac:spMkLst>
            <pc:docMk/>
            <pc:sldMk cId="2478931523" sldId="2145707020"/>
            <ac:spMk id="7" creationId="{14136B86-314F-4DBF-A09D-A867B6ECE667}"/>
          </ac:spMkLst>
        </pc:spChg>
        <pc:spChg chg="mod">
          <ac:chgData name="Rodrigo Dos Santos Carricondo" userId="b727cfce-6735-4e85-a8db-3be30c2747aa" providerId="ADAL" clId="{E76C37FF-36BC-40A6-B31E-A5285C92F30C}" dt="2022-06-20T21:03:34.597" v="692" actId="113"/>
          <ac:spMkLst>
            <pc:docMk/>
            <pc:sldMk cId="2478931523" sldId="214570702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13.119" v="1083" actId="207"/>
          <ac:spMkLst>
            <pc:docMk/>
            <pc:sldMk cId="2478931523" sldId="2145707020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9:10:19.468" v="310" actId="478"/>
          <ac:spMkLst>
            <pc:docMk/>
            <pc:sldMk cId="2478931523" sldId="2145707020"/>
            <ac:spMk id="15" creationId="{16C7DF23-AAB3-48ED-8EFD-72F10A330691}"/>
          </ac:spMkLst>
        </pc:spChg>
        <pc:picChg chg="add mod modCrop">
          <ac:chgData name="Rodrigo Dos Santos Carricondo" userId="b727cfce-6735-4e85-a8db-3be30c2747aa" providerId="ADAL" clId="{E76C37FF-36BC-40A6-B31E-A5285C92F30C}" dt="2022-06-20T19:09:29.657" v="306" actId="732"/>
          <ac:picMkLst>
            <pc:docMk/>
            <pc:sldMk cId="2478931523" sldId="2145707020"/>
            <ac:picMk id="3" creationId="{44517976-6750-478F-8211-54415C89B22D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41:31.395" v="379" actId="47"/>
        <pc:sldMkLst>
          <pc:docMk/>
          <pc:sldMk cId="3217751239" sldId="2145707025"/>
        </pc:sldMkLst>
      </pc:sldChg>
      <pc:sldChg chg="del">
        <pc:chgData name="Rodrigo Dos Santos Carricondo" userId="b727cfce-6735-4e85-a8db-3be30c2747aa" providerId="ADAL" clId="{E76C37FF-36BC-40A6-B31E-A5285C92F30C}" dt="2022-06-20T19:20:03.818" v="375" actId="47"/>
        <pc:sldMkLst>
          <pc:docMk/>
          <pc:sldMk cId="15407987" sldId="2145707026"/>
        </pc:sldMkLst>
      </pc:sldChg>
      <pc:sldChg chg="del">
        <pc:chgData name="Rodrigo Dos Santos Carricondo" userId="b727cfce-6735-4e85-a8db-3be30c2747aa" providerId="ADAL" clId="{E76C37FF-36BC-40A6-B31E-A5285C92F30C}" dt="2022-06-20T19:16:41.437" v="314" actId="47"/>
        <pc:sldMkLst>
          <pc:docMk/>
          <pc:sldMk cId="454248575" sldId="2145707027"/>
        </pc:sldMkLst>
      </pc:sldChg>
      <pc:sldChg chg="modSp mod ord">
        <pc:chgData name="Rodrigo Dos Santos Carricondo" userId="b727cfce-6735-4e85-a8db-3be30c2747aa" providerId="ADAL" clId="{E76C37FF-36BC-40A6-B31E-A5285C92F30C}" dt="2022-06-21T12:23:01.005" v="1196" actId="6549"/>
        <pc:sldMkLst>
          <pc:docMk/>
          <pc:sldMk cId="3109024446" sldId="2145707028"/>
        </pc:sldMkLst>
        <pc:spChg chg="mod">
          <ac:chgData name="Rodrigo Dos Santos Carricondo" userId="b727cfce-6735-4e85-a8db-3be30c2747aa" providerId="ADAL" clId="{E76C37FF-36BC-40A6-B31E-A5285C92F30C}" dt="2022-06-21T12:23:01.005" v="1196" actId="6549"/>
          <ac:spMkLst>
            <pc:docMk/>
            <pc:sldMk cId="3109024446" sldId="2145707028"/>
            <ac:spMk id="15" creationId="{299FECBE-A97D-48D3-9310-626E52C21F7C}"/>
          </ac:spMkLst>
        </pc:sp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3" creationId="{CB38FE64-C229-4EB2-A7A3-7A9896094EFB}"/>
          </ac:picMkLst>
        </pc:pic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5" creationId="{BFC42C21-4CF5-48A0-9E19-2046CAAF3906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9" creationId="{EBD2BF75-3F84-4EFD-982F-8CDB3470FF58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1" creationId="{B2BF294B-53F2-451B-B912-D64F8E5D9111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4" creationId="{08BC2415-9283-4F7D-8E2E-62BDBDF09BFE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24" creationId="{630BF43F-D722-4985-81E7-E5A5CB677B52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3079354997" sldId="2145707029"/>
        </pc:sldMkLst>
        <pc:spChg chg="mod">
          <ac:chgData name="Rodrigo Dos Santos Carricondo" userId="b727cfce-6735-4e85-a8db-3be30c2747aa" providerId="ADAL" clId="{E76C37FF-36BC-40A6-B31E-A5285C92F30C}" dt="2022-06-20T18:59:20.588" v="20" actId="20577"/>
          <ac:spMkLst>
            <pc:docMk/>
            <pc:sldMk cId="3079354997" sldId="2145707029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05:04.908" v="185" actId="1076"/>
          <ac:spMkLst>
            <pc:docMk/>
            <pc:sldMk cId="3079354997" sldId="2145707029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9.700" v="1085" actId="207"/>
          <ac:spMkLst>
            <pc:docMk/>
            <pc:sldMk cId="3079354997" sldId="2145707029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8:59:48.423" v="27" actId="478"/>
          <ac:spMkLst>
            <pc:docMk/>
            <pc:sldMk cId="3079354997" sldId="2145707029"/>
            <ac:spMk id="15" creationId="{16C7DF23-AAB3-48ED-8EFD-72F10A330691}"/>
          </ac:spMkLst>
        </pc:spChg>
        <pc:picChg chg="del">
          <ac:chgData name="Rodrigo Dos Santos Carricondo" userId="b727cfce-6735-4e85-a8db-3be30c2747aa" providerId="ADAL" clId="{E76C37FF-36BC-40A6-B31E-A5285C92F30C}" dt="2022-06-20T18:59:27.681" v="22" actId="478"/>
          <ac:picMkLst>
            <pc:docMk/>
            <pc:sldMk cId="3079354997" sldId="2145707029"/>
            <ac:picMk id="11" creationId="{639E99B2-57E3-4357-AABD-494239C1E6AE}"/>
          </ac:picMkLst>
        </pc:picChg>
        <pc:picChg chg="add del mod">
          <ac:chgData name="Rodrigo Dos Santos Carricondo" userId="b727cfce-6735-4e85-a8db-3be30c2747aa" providerId="ADAL" clId="{E76C37FF-36BC-40A6-B31E-A5285C92F30C}" dt="2022-06-20T21:20:14.634" v="1027" actId="478"/>
          <ac:picMkLst>
            <pc:docMk/>
            <pc:sldMk cId="3079354997" sldId="2145707029"/>
            <ac:picMk id="11" creationId="{C15AB608-B100-4853-9B8F-C1DCE109DDFE}"/>
          </ac:picMkLst>
        </pc:picChg>
        <pc:picChg chg="add mod">
          <ac:chgData name="Rodrigo Dos Santos Carricondo" userId="b727cfce-6735-4e85-a8db-3be30c2747aa" providerId="ADAL" clId="{E76C37FF-36BC-40A6-B31E-A5285C92F30C}" dt="2022-06-20T18:59:51.236" v="28" actId="1076"/>
          <ac:picMkLst>
            <pc:docMk/>
            <pc:sldMk cId="3079354997" sldId="2145707029"/>
            <ac:picMk id="12" creationId="{5509EFA7-141B-4C45-9ACE-DA771453112A}"/>
          </ac:picMkLst>
        </pc:picChg>
        <pc:picChg chg="add mod">
          <ac:chgData name="Rodrigo Dos Santos Carricondo" userId="b727cfce-6735-4e85-a8db-3be30c2747aa" providerId="ADAL" clId="{E76C37FF-36BC-40A6-B31E-A5285C92F30C}" dt="2022-06-20T21:20:48.668" v="1030" actId="1076"/>
          <ac:picMkLst>
            <pc:docMk/>
            <pc:sldMk cId="3079354997" sldId="2145707029"/>
            <ac:picMk id="13" creationId="{BF4E83D6-6C73-4E20-9751-48CBB44FC450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2636550583" sldId="2145707030"/>
        </pc:sldMkLst>
        <pc:spChg chg="mod">
          <ac:chgData name="Rodrigo Dos Santos Carricondo" userId="b727cfce-6735-4e85-a8db-3be30c2747aa" providerId="ADAL" clId="{E76C37FF-36BC-40A6-B31E-A5285C92F30C}" dt="2022-06-20T19:02:32.193" v="143" actId="20577"/>
          <ac:spMkLst>
            <pc:docMk/>
            <pc:sldMk cId="2636550583" sldId="2145707030"/>
            <ac:spMk id="6" creationId="{742974B3-E37C-45FB-87BC-8F6690CB70A8}"/>
          </ac:spMkLst>
        </pc:spChg>
        <pc:spChg chg="del">
          <ac:chgData name="Rodrigo Dos Santos Carricondo" userId="b727cfce-6735-4e85-a8db-3be30c2747aa" providerId="ADAL" clId="{E76C37FF-36BC-40A6-B31E-A5285C92F30C}" dt="2022-06-20T19:51:12.642" v="381" actId="478"/>
          <ac:spMkLst>
            <pc:docMk/>
            <pc:sldMk cId="2636550583" sldId="214570703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34.596" v="1086" actId="207"/>
          <ac:spMkLst>
            <pc:docMk/>
            <pc:sldMk cId="2636550583" sldId="2145707030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0" creationId="{B98B5972-F30B-47D5-BD60-20886C7B909E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1" creationId="{FBD4BE61-2B38-4700-AE8B-033765F39A90}"/>
          </ac:spMkLst>
        </pc:spChg>
        <pc:spChg chg="add mod">
          <ac:chgData name="Rodrigo Dos Santos Carricondo" userId="b727cfce-6735-4e85-a8db-3be30c2747aa" providerId="ADAL" clId="{E76C37FF-36BC-40A6-B31E-A5285C92F30C}" dt="2022-06-20T21:24:38.535" v="1087" actId="207"/>
          <ac:spMkLst>
            <pc:docMk/>
            <pc:sldMk cId="2636550583" sldId="2145707030"/>
            <ac:spMk id="13" creationId="{DCF39AC5-77EF-4476-94C4-FF15633FC0B7}"/>
          </ac:spMkLst>
        </pc:spChg>
        <pc:spChg chg="add del mod">
          <ac:chgData name="Rodrigo Dos Santos Carricondo" userId="b727cfce-6735-4e85-a8db-3be30c2747aa" providerId="ADAL" clId="{E76C37FF-36BC-40A6-B31E-A5285C92F30C}" dt="2022-06-20T20:52:31.448" v="458" actId="21"/>
          <ac:spMkLst>
            <pc:docMk/>
            <pc:sldMk cId="2636550583" sldId="2145707030"/>
            <ac:spMk id="19" creationId="{7FEC4E1A-B9D8-464B-8EC9-CB008FA22E0E}"/>
          </ac:spMkLst>
        </pc:sp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3" creationId="{0456EAB3-B6E5-46BD-BEBE-1FB3F03C1E13}"/>
          </ac:picMkLst>
        </pc:picChg>
        <pc:picChg chg="add mod">
          <ac:chgData name="Rodrigo Dos Santos Carricondo" userId="b727cfce-6735-4e85-a8db-3be30c2747aa" providerId="ADAL" clId="{E76C37FF-36BC-40A6-B31E-A5285C92F30C}" dt="2022-06-20T20:49:23.742" v="440" actId="1076"/>
          <ac:picMkLst>
            <pc:docMk/>
            <pc:sldMk cId="2636550583" sldId="2145707030"/>
            <ac:picMk id="7" creationId="{749D8EBC-FD88-4085-9D4F-1DD1BBEDEE04}"/>
          </ac:picMkLst>
        </pc:picChg>
        <pc:picChg chg="del">
          <ac:chgData name="Rodrigo Dos Santos Carricondo" userId="b727cfce-6735-4e85-a8db-3be30c2747aa" providerId="ADAL" clId="{E76C37FF-36BC-40A6-B31E-A5285C92F30C}" dt="2022-06-20T19:03:36.930" v="152" actId="478"/>
          <ac:picMkLst>
            <pc:docMk/>
            <pc:sldMk cId="2636550583" sldId="2145707030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19:51:03.666" v="380" actId="478"/>
          <ac:picMkLst>
            <pc:docMk/>
            <pc:sldMk cId="2636550583" sldId="2145707030"/>
            <ac:picMk id="12" creationId="{5509EFA7-141B-4C45-9ACE-DA771453112A}"/>
          </ac:picMkLst>
        </pc:picChg>
        <pc:picChg chg="add del mod">
          <ac:chgData name="Rodrigo Dos Santos Carricondo" userId="b727cfce-6735-4e85-a8db-3be30c2747aa" providerId="ADAL" clId="{E76C37FF-36BC-40A6-B31E-A5285C92F30C}" dt="2022-06-20T20:45:51.092" v="402" actId="478"/>
          <ac:picMkLst>
            <pc:docMk/>
            <pc:sldMk cId="2636550583" sldId="2145707030"/>
            <ac:picMk id="15" creationId="{C3A59ABE-1A93-4DFF-991E-25F6965C438B}"/>
          </ac:picMkLst>
        </pc:pic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7" creationId="{C1DF8EFC-7056-4125-AB8B-67F0956030CE}"/>
          </ac:picMkLst>
        </pc:picChg>
        <pc:picChg chg="add del mo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8" creationId="{DCF93A30-19AC-454E-96A6-AD2B3658E17F}"/>
          </ac:picMkLst>
        </pc:picChg>
        <pc:picChg chg="add del mod">
          <ac:chgData name="Rodrigo Dos Santos Carricondo" userId="b727cfce-6735-4e85-a8db-3be30c2747aa" providerId="ADAL" clId="{E76C37FF-36BC-40A6-B31E-A5285C92F30C}" dt="2022-06-20T21:20:57.514" v="1031" actId="478"/>
          <ac:picMkLst>
            <pc:docMk/>
            <pc:sldMk cId="2636550583" sldId="2145707030"/>
            <ac:picMk id="21" creationId="{C4A4532B-D8DD-4071-8ED8-A292A6527795}"/>
          </ac:picMkLst>
        </pc:picChg>
        <pc:picChg chg="add mod">
          <ac:chgData name="Rodrigo Dos Santos Carricondo" userId="b727cfce-6735-4e85-a8db-3be30c2747aa" providerId="ADAL" clId="{E76C37FF-36BC-40A6-B31E-A5285C92F30C}" dt="2022-06-20T21:21:00.414" v="1032"/>
          <ac:picMkLst>
            <pc:docMk/>
            <pc:sldMk cId="2636550583" sldId="2145707030"/>
            <ac:picMk id="22" creationId="{CCBF3254-B459-440B-9DB9-F369515229D3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20.554" v="1084" actId="207"/>
        <pc:sldMkLst>
          <pc:docMk/>
          <pc:sldMk cId="341841755" sldId="2145707031"/>
        </pc:sldMkLst>
        <pc:spChg chg="add mod">
          <ac:chgData name="Rodrigo Dos Santos Carricondo" userId="b727cfce-6735-4e85-a8db-3be30c2747aa" providerId="ADAL" clId="{E76C37FF-36BC-40A6-B31E-A5285C92F30C}" dt="2022-06-20T19:06:54.572" v="251" actId="1582"/>
          <ac:spMkLst>
            <pc:docMk/>
            <pc:sldMk cId="341841755" sldId="2145707031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19:06:00.450" v="242" actId="20577"/>
          <ac:spMkLst>
            <pc:docMk/>
            <pc:sldMk cId="341841755" sldId="2145707031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12:31.971" v="311" actId="113"/>
          <ac:spMkLst>
            <pc:docMk/>
            <pc:sldMk cId="341841755" sldId="2145707031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0.554" v="1084" actId="207"/>
          <ac:spMkLst>
            <pc:docMk/>
            <pc:sldMk cId="341841755" sldId="2145707031"/>
            <ac:spMk id="9" creationId="{1CE40513-A08B-4C76-B56D-BCF08302CDC3}"/>
          </ac:spMkLst>
        </pc:spChg>
        <pc:picChg chg="add mod">
          <ac:chgData name="Rodrigo Dos Santos Carricondo" userId="b727cfce-6735-4e85-a8db-3be30c2747aa" providerId="ADAL" clId="{E76C37FF-36BC-40A6-B31E-A5285C92F30C}" dt="2022-06-20T19:06:29.937" v="247" actId="1076"/>
          <ac:picMkLst>
            <pc:docMk/>
            <pc:sldMk cId="341841755" sldId="2145707031"/>
            <ac:picMk id="11" creationId="{A0316FEA-61A4-4C7C-8F9F-F57D709E5B99}"/>
          </ac:picMkLst>
        </pc:picChg>
        <pc:picChg chg="del">
          <ac:chgData name="Rodrigo Dos Santos Carricondo" userId="b727cfce-6735-4e85-a8db-3be30c2747aa" providerId="ADAL" clId="{E76C37FF-36BC-40A6-B31E-A5285C92F30C}" dt="2022-06-20T19:06:16.433" v="245" actId="478"/>
          <ac:picMkLst>
            <pc:docMk/>
            <pc:sldMk cId="341841755" sldId="2145707031"/>
            <ac:picMk id="12" creationId="{5509EFA7-141B-4C45-9ACE-DA771453112A}"/>
          </ac:picMkLst>
        </pc:picChg>
      </pc:sldChg>
      <pc:sldChg chg="addSp delSp modSp add mod ord">
        <pc:chgData name="Rodrigo Dos Santos Carricondo" userId="b727cfce-6735-4e85-a8db-3be30c2747aa" providerId="ADAL" clId="{E76C37FF-36BC-40A6-B31E-A5285C92F30C}" dt="2022-06-20T21:24:49.468" v="1089" actId="207"/>
        <pc:sldMkLst>
          <pc:docMk/>
          <pc:sldMk cId="2714563159" sldId="2145707032"/>
        </pc:sldMkLst>
        <pc:spChg chg="del">
          <ac:chgData name="Rodrigo Dos Santos Carricondo" userId="b727cfce-6735-4e85-a8db-3be30c2747aa" providerId="ADAL" clId="{E76C37FF-36BC-40A6-B31E-A5285C92F30C}" dt="2022-06-20T20:53:49.557" v="473" actId="478"/>
          <ac:spMkLst>
            <pc:docMk/>
            <pc:sldMk cId="2714563159" sldId="2145707032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20:57:34.839" v="574" actId="14100"/>
          <ac:spMkLst>
            <pc:docMk/>
            <pc:sldMk cId="2714563159" sldId="2145707032"/>
            <ac:spMk id="5" creationId="{6744B845-50A0-4D66-A981-B3B2DB283C04}"/>
          </ac:spMkLst>
        </pc:spChg>
        <pc:spChg chg="add del mod">
          <ac:chgData name="Rodrigo Dos Santos Carricondo" userId="b727cfce-6735-4e85-a8db-3be30c2747aa" providerId="ADAL" clId="{E76C37FF-36BC-40A6-B31E-A5285C92F30C}" dt="2022-06-20T20:57:30.702" v="573" actId="478"/>
          <ac:spMkLst>
            <pc:docMk/>
            <pc:sldMk cId="2714563159" sldId="2145707032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0:59:32.116" v="661" actId="20577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0:53:44.445" v="471" actId="478"/>
          <ac:spMkLst>
            <pc:docMk/>
            <pc:sldMk cId="2714563159" sldId="2145707032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0:57:50.613" v="575" actId="1076"/>
          <ac:spMkLst>
            <pc:docMk/>
            <pc:sldMk cId="2714563159" sldId="2145707032"/>
            <ac:spMk id="13" creationId="{508C5854-9EE1-4104-99CF-5F7A77EDCA1C}"/>
          </ac:spMkLst>
        </pc:spChg>
        <pc:spChg chg="add mod">
          <ac:chgData name="Rodrigo Dos Santos Carricondo" userId="b727cfce-6735-4e85-a8db-3be30c2747aa" providerId="ADAL" clId="{E76C37FF-36BC-40A6-B31E-A5285C92F30C}" dt="2022-06-20T21:24:44.701" v="1088" actId="207"/>
          <ac:spMkLst>
            <pc:docMk/>
            <pc:sldMk cId="2714563159" sldId="2145707032"/>
            <ac:spMk id="16" creationId="{B7D3BE4D-6B2E-49A8-86E1-C72037DACE36}"/>
          </ac:spMkLst>
        </pc:spChg>
        <pc:spChg chg="add del mod">
          <ac:chgData name="Rodrigo Dos Santos Carricondo" userId="b727cfce-6735-4e85-a8db-3be30c2747aa" providerId="ADAL" clId="{E76C37FF-36BC-40A6-B31E-A5285C92F30C}" dt="2022-06-20T20:58:04.852" v="576" actId="478"/>
          <ac:spMkLst>
            <pc:docMk/>
            <pc:sldMk cId="2714563159" sldId="2145707032"/>
            <ac:spMk id="17" creationId="{D7DE623A-0814-4C9D-B936-87548FC864C4}"/>
          </ac:spMkLst>
        </pc:spChg>
        <pc:spChg chg="add mod">
          <ac:chgData name="Rodrigo Dos Santos Carricondo" userId="b727cfce-6735-4e85-a8db-3be30c2747aa" providerId="ADAL" clId="{E76C37FF-36BC-40A6-B31E-A5285C92F30C}" dt="2022-06-20T20:58:32.227" v="581" actId="1076"/>
          <ac:spMkLst>
            <pc:docMk/>
            <pc:sldMk cId="2714563159" sldId="2145707032"/>
            <ac:spMk id="18" creationId="{F3FBDB56-8076-47F1-8C48-9F8846B778EA}"/>
          </ac:spMkLst>
        </pc:spChg>
        <pc:spChg chg="add mod">
          <ac:chgData name="Rodrigo Dos Santos Carricondo" userId="b727cfce-6735-4e85-a8db-3be30c2747aa" providerId="ADAL" clId="{E76C37FF-36BC-40A6-B31E-A5285C92F30C}" dt="2022-06-20T20:58:33.748" v="583" actId="20577"/>
          <ac:spMkLst>
            <pc:docMk/>
            <pc:sldMk cId="2714563159" sldId="2145707032"/>
            <ac:spMk id="19" creationId="{E4910BC8-3ECF-486F-A055-ABA972F78BD2}"/>
          </ac:spMkLst>
        </pc:spChg>
        <pc:spChg chg="add mod">
          <ac:chgData name="Rodrigo Dos Santos Carricondo" userId="b727cfce-6735-4e85-a8db-3be30c2747aa" providerId="ADAL" clId="{E76C37FF-36BC-40A6-B31E-A5285C92F30C}" dt="2022-06-20T21:24:49.468" v="1089" actId="207"/>
          <ac:spMkLst>
            <pc:docMk/>
            <pc:sldMk cId="2714563159" sldId="2145707032"/>
            <ac:spMk id="20" creationId="{F162FFDD-1A30-4656-9942-85F9BAEDBCED}"/>
          </ac:spMkLst>
        </pc:spChg>
        <pc:spChg chg="add mod">
          <ac:chgData name="Rodrigo Dos Santos Carricondo" userId="b727cfce-6735-4e85-a8db-3be30c2747aa" providerId="ADAL" clId="{E76C37FF-36BC-40A6-B31E-A5285C92F30C}" dt="2022-06-20T20:59:04.052" v="616" actId="20577"/>
          <ac:spMkLst>
            <pc:docMk/>
            <pc:sldMk cId="2714563159" sldId="2145707032"/>
            <ac:spMk id="21" creationId="{0728DB1F-8889-4A03-85DF-6C2EB550B358}"/>
          </ac:spMkLst>
        </pc:spChg>
        <pc:picChg chg="del">
          <ac:chgData name="Rodrigo Dos Santos Carricondo" userId="b727cfce-6735-4e85-a8db-3be30c2747aa" providerId="ADAL" clId="{E76C37FF-36BC-40A6-B31E-A5285C92F30C}" dt="2022-06-20T20:53:23.077" v="465" actId="478"/>
          <ac:picMkLst>
            <pc:docMk/>
            <pc:sldMk cId="2714563159" sldId="2145707032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20:53:36.892" v="470" actId="478"/>
          <ac:picMkLst>
            <pc:docMk/>
            <pc:sldMk cId="2714563159" sldId="2145707032"/>
            <ac:picMk id="11" creationId="{A0316FEA-61A4-4C7C-8F9F-F57D709E5B9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2" creationId="{326BF0E6-4944-47BB-AA13-036791814F41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4" creationId="{B0FA98D3-79CC-474A-B9BC-CA0C4C11090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5" creationId="{48FF4E45-F7CF-464F-A189-1846C9D4727D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57.519" v="1091" actId="207"/>
        <pc:sldMkLst>
          <pc:docMk/>
          <pc:sldMk cId="3046277204" sldId="2145707033"/>
        </pc:sldMkLst>
        <pc:spChg chg="mod">
          <ac:chgData name="Rodrigo Dos Santos Carricondo" userId="b727cfce-6735-4e85-a8db-3be30c2747aa" providerId="ADAL" clId="{E76C37FF-36BC-40A6-B31E-A5285C92F30C}" dt="2022-06-20T21:00:02.907" v="664" actId="20577"/>
          <ac:spMkLst>
            <pc:docMk/>
            <pc:sldMk cId="3046277204" sldId="2145707033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0:39.701" v="675"/>
          <ac:spMkLst>
            <pc:docMk/>
            <pc:sldMk cId="3046277204" sldId="2145707033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1:00:26.100" v="672" actId="478"/>
          <ac:spMkLst>
            <pc:docMk/>
            <pc:sldMk cId="3046277204" sldId="2145707033"/>
            <ac:spMk id="16" creationId="{B7D3BE4D-6B2E-49A8-86E1-C72037DACE36}"/>
          </ac:spMkLst>
        </pc:spChg>
        <pc:spChg chg="add mod">
          <ac:chgData name="Rodrigo Dos Santos Carricondo" userId="b727cfce-6735-4e85-a8db-3be30c2747aa" providerId="ADAL" clId="{E76C37FF-36BC-40A6-B31E-A5285C92F30C}" dt="2022-06-20T21:24:53.649" v="1090" actId="207"/>
          <ac:spMkLst>
            <pc:docMk/>
            <pc:sldMk cId="3046277204" sldId="2145707033"/>
            <ac:spMk id="17" creationId="{5C6EEEF7-61D0-4C3E-8605-0B44A2A21804}"/>
          </ac:spMkLst>
        </pc:spChg>
        <pc:spChg chg="mod">
          <ac:chgData name="Rodrigo Dos Santos Carricondo" userId="b727cfce-6735-4e85-a8db-3be30c2747aa" providerId="ADAL" clId="{E76C37FF-36BC-40A6-B31E-A5285C92F30C}" dt="2022-06-20T21:00:06.012" v="666" actId="20577"/>
          <ac:spMkLst>
            <pc:docMk/>
            <pc:sldMk cId="3046277204" sldId="2145707033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4:57.519" v="1091" actId="207"/>
          <ac:spMkLst>
            <pc:docMk/>
            <pc:sldMk cId="3046277204" sldId="2145707033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1:00.376" v="677"/>
          <ac:spMkLst>
            <pc:docMk/>
            <pc:sldMk cId="3046277204" sldId="2145707033"/>
            <ac:spMk id="21" creationId="{0728DB1F-8889-4A03-85DF-6C2EB550B358}"/>
          </ac:spMkLst>
        </pc:spChg>
      </pc:sldChg>
      <pc:sldChg chg="modSp add mod">
        <pc:chgData name="Rodrigo Dos Santos Carricondo" userId="b727cfce-6735-4e85-a8db-3be30c2747aa" providerId="ADAL" clId="{E76C37FF-36BC-40A6-B31E-A5285C92F30C}" dt="2022-06-20T21:25:05.962" v="1093" actId="207"/>
        <pc:sldMkLst>
          <pc:docMk/>
          <pc:sldMk cId="3593328202" sldId="2145707034"/>
        </pc:sldMkLst>
        <pc:spChg chg="mod">
          <ac:chgData name="Rodrigo Dos Santos Carricondo" userId="b727cfce-6735-4e85-a8db-3be30c2747aa" providerId="ADAL" clId="{E76C37FF-36BC-40A6-B31E-A5285C92F30C}" dt="2022-06-20T21:00:11.932" v="669" actId="20577"/>
          <ac:spMkLst>
            <pc:docMk/>
            <pc:sldMk cId="3593328202" sldId="2145707034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2:50.270" v="687"/>
          <ac:spMkLst>
            <pc:docMk/>
            <pc:sldMk cId="3593328202" sldId="2145707034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5:02.573" v="1092" actId="207"/>
          <ac:spMkLst>
            <pc:docMk/>
            <pc:sldMk cId="3593328202" sldId="2145707034"/>
            <ac:spMk id="16" creationId="{B7D3BE4D-6B2E-49A8-86E1-C72037DACE36}"/>
          </ac:spMkLst>
        </pc:spChg>
        <pc:spChg chg="mod">
          <ac:chgData name="Rodrigo Dos Santos Carricondo" userId="b727cfce-6735-4e85-a8db-3be30c2747aa" providerId="ADAL" clId="{E76C37FF-36BC-40A6-B31E-A5285C92F30C}" dt="2022-06-20T21:00:14.195" v="671" actId="20577"/>
          <ac:spMkLst>
            <pc:docMk/>
            <pc:sldMk cId="3593328202" sldId="2145707034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5:05.962" v="1093" actId="207"/>
          <ac:spMkLst>
            <pc:docMk/>
            <pc:sldMk cId="3593328202" sldId="2145707034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2:57.851" v="688"/>
          <ac:spMkLst>
            <pc:docMk/>
            <pc:sldMk cId="3593328202" sldId="2145707034"/>
            <ac:spMk id="21" creationId="{0728DB1F-8889-4A03-85DF-6C2EB550B358}"/>
          </ac:spMkLst>
        </pc:spChg>
      </pc:sldChg>
      <pc:sldChg chg="delSp add del mod">
        <pc:chgData name="Rodrigo Dos Santos Carricondo" userId="b727cfce-6735-4e85-a8db-3be30c2747aa" providerId="ADAL" clId="{E76C37FF-36BC-40A6-B31E-A5285C92F30C}" dt="2022-06-20T21:14:35.691" v="944" actId="47"/>
        <pc:sldMkLst>
          <pc:docMk/>
          <pc:sldMk cId="669736214" sldId="2145707035"/>
        </pc:sldMkLst>
        <pc:picChg chg="del">
          <ac:chgData name="Rodrigo Dos Santos Carricondo" userId="b727cfce-6735-4e85-a8db-3be30c2747aa" providerId="ADAL" clId="{E76C37FF-36BC-40A6-B31E-A5285C92F30C}" dt="2022-06-20T21:14:31.715" v="943" actId="478"/>
          <ac:picMkLst>
            <pc:docMk/>
            <pc:sldMk cId="669736214" sldId="2145707035"/>
            <ac:picMk id="11" creationId="{0736B6CE-DA60-4D74-94EF-284E9BB82A2E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921EE1EE-C8BC-4207-4D08-D89FE4596053}"/>
    <pc:docChg chg="modSld">
      <pc:chgData name="Rodrigo Dos Santos Carricondo" userId="S::rodrigo.carricondo@linx.com.br::b727cfce-6735-4e85-a8db-3be30c2747aa" providerId="AD" clId="Web-{921EE1EE-C8BC-4207-4D08-D89FE4596053}" dt="2022-06-27T20:32:22.416" v="20" actId="1076"/>
      <pc:docMkLst>
        <pc:docMk/>
      </pc:docMkLst>
      <pc:sldChg chg="modSp">
        <pc:chgData name="Rodrigo Dos Santos Carricondo" userId="S::rodrigo.carricondo@linx.com.br::b727cfce-6735-4e85-a8db-3be30c2747aa" providerId="AD" clId="Web-{921EE1EE-C8BC-4207-4D08-D89FE4596053}" dt="2022-06-27T19:55:20.113" v="19" actId="20577"/>
        <pc:sldMkLst>
          <pc:docMk/>
          <pc:sldMk cId="2478931523" sldId="2145707020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55:20.113" v="19" actId="20577"/>
          <ac:spMkLst>
            <pc:docMk/>
            <pc:sldMk cId="2478931523" sldId="2145707020"/>
            <ac:spMk id="8" creationId="{243FBE4C-745C-456B-9984-1025F3D49ADE}"/>
          </ac:spMkLst>
        </pc:spChg>
      </pc:sldChg>
      <pc:sldChg chg="modSp">
        <pc:chgData name="Rodrigo Dos Santos Carricondo" userId="S::rodrigo.carricondo@linx.com.br::b727cfce-6735-4e85-a8db-3be30c2747aa" providerId="AD" clId="Web-{921EE1EE-C8BC-4207-4D08-D89FE4596053}" dt="2022-06-27T19:31:36.727" v="3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1:36.727" v="3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">
        <pc:chgData name="Rodrigo Dos Santos Carricondo" userId="S::rodrigo.carricondo@linx.com.br::b727cfce-6735-4e85-a8db-3be30c2747aa" providerId="AD" clId="Web-{921EE1EE-C8BC-4207-4D08-D89FE4596053}" dt="2022-06-27T20:32:22.416" v="20" actId="1076"/>
        <pc:sldMkLst>
          <pc:docMk/>
          <pc:sldMk cId="3046277204" sldId="2145707033"/>
        </pc:sldMkLst>
        <pc:picChg chg="mod">
          <ac:chgData name="Rodrigo Dos Santos Carricondo" userId="S::rodrigo.carricondo@linx.com.br::b727cfce-6735-4e85-a8db-3be30c2747aa" providerId="AD" clId="Web-{921EE1EE-C8BC-4207-4D08-D89FE4596053}" dt="2022-06-27T20:32:22.416" v="20" actId="1076"/>
          <ac:picMkLst>
            <pc:docMk/>
            <pc:sldMk cId="3046277204" sldId="2145707033"/>
            <ac:picMk id="2" creationId="{655E22DA-546B-AA35-8F58-5217180BFDAB}"/>
          </ac:picMkLst>
        </pc:picChg>
        <pc:picChg chg="del">
          <ac:chgData name="Rodrigo Dos Santos Carricondo" userId="S::rodrigo.carricondo@linx.com.br::b727cfce-6735-4e85-a8db-3be30c2747aa" providerId="AD" clId="Web-{921EE1EE-C8BC-4207-4D08-D89FE4596053}" dt="2022-06-27T19:32:01.477" v="4"/>
          <ac:picMkLst>
            <pc:docMk/>
            <pc:sldMk cId="3046277204" sldId="2145707033"/>
            <ac:picMk id="16" creationId="{66AE67EC-CB07-86CD-AF4F-17B65B806CB1}"/>
          </ac:picMkLst>
        </pc:picChg>
      </pc:sldChg>
      <pc:sldChg chg="modSp">
        <pc:chgData name="Rodrigo Dos Santos Carricondo" userId="S::rodrigo.carricondo@linx.com.br::b727cfce-6735-4e85-a8db-3be30c2747aa" providerId="AD" clId="Web-{921EE1EE-C8BC-4207-4D08-D89FE4596053}" dt="2022-06-27T19:33:35.854" v="15" actId="20577"/>
        <pc:sldMkLst>
          <pc:docMk/>
          <pc:sldMk cId="3241597542" sldId="2145707037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3:35.854" v="15" actId="20577"/>
          <ac:spMkLst>
            <pc:docMk/>
            <pc:sldMk cId="3241597542" sldId="2145707037"/>
            <ac:spMk id="12" creationId="{9BDF8C80-FA83-F026-943C-4A07819EF4D3}"/>
          </ac:spMkLst>
        </pc:spChg>
      </pc:sldChg>
    </pc:docChg>
  </pc:docChgLst>
  <pc:docChgLst>
    <pc:chgData name="Renan Izanfar Oliveira" userId="S::renan.izanfar@linx.com.br::72fa586b-2717-41c0-b279-0b127000d908" providerId="AD" clId="Web-{29A0B127-A092-1E7C-4AA7-E957897ED330}"/>
    <pc:docChg chg="modSld">
      <pc:chgData name="Renan Izanfar Oliveira" userId="S::renan.izanfar@linx.com.br::72fa586b-2717-41c0-b279-0b127000d908" providerId="AD" clId="Web-{29A0B127-A092-1E7C-4AA7-E957897ED330}" dt="2022-06-27T20:18:22.757" v="11" actId="14100"/>
      <pc:docMkLst>
        <pc:docMk/>
      </pc:docMkLst>
      <pc:sldChg chg="addSp delSp modSp">
        <pc:chgData name="Renan Izanfar Oliveira" userId="S::renan.izanfar@linx.com.br::72fa586b-2717-41c0-b279-0b127000d908" providerId="AD" clId="Web-{29A0B127-A092-1E7C-4AA7-E957897ED330}" dt="2022-06-27T20:18:22.757" v="11" actId="14100"/>
        <pc:sldMkLst>
          <pc:docMk/>
          <pc:sldMk cId="3046277204" sldId="2145707033"/>
        </pc:sldMkLst>
        <pc:picChg chg="add mod">
          <ac:chgData name="Renan Izanfar Oliveira" userId="S::renan.izanfar@linx.com.br::72fa586b-2717-41c0-b279-0b127000d908" providerId="AD" clId="Web-{29A0B127-A092-1E7C-4AA7-E957897ED330}" dt="2022-06-27T20:10:00.039" v="3" actId="1076"/>
          <ac:picMkLst>
            <pc:docMk/>
            <pc:sldMk cId="3046277204" sldId="2145707033"/>
            <ac:picMk id="2" creationId="{655E22DA-546B-AA35-8F58-5217180BFDAB}"/>
          </ac:picMkLst>
        </pc:picChg>
        <pc:picChg chg="add del mod">
          <ac:chgData name="Renan Izanfar Oliveira" userId="S::renan.izanfar@linx.com.br::72fa586b-2717-41c0-b279-0b127000d908" providerId="AD" clId="Web-{29A0B127-A092-1E7C-4AA7-E957897ED330}" dt="2022-06-27T20:18:13.163" v="8"/>
          <ac:picMkLst>
            <pc:docMk/>
            <pc:sldMk cId="3046277204" sldId="2145707033"/>
            <ac:picMk id="3" creationId="{3EAB23E1-CDAB-E962-A3B7-CAB5B3A3162E}"/>
          </ac:picMkLst>
        </pc:picChg>
        <pc:picChg chg="add mod">
          <ac:chgData name="Renan Izanfar Oliveira" userId="S::renan.izanfar@linx.com.br::72fa586b-2717-41c0-b279-0b127000d908" providerId="AD" clId="Web-{29A0B127-A092-1E7C-4AA7-E957897ED330}" dt="2022-06-27T20:18:22.757" v="11" actId="14100"/>
          <ac:picMkLst>
            <pc:docMk/>
            <pc:sldMk cId="3046277204" sldId="2145707033"/>
            <ac:picMk id="6" creationId="{BEF29538-EA68-8C33-5693-04B7230C959C}"/>
          </ac:picMkLst>
        </pc:picChg>
      </pc:sldChg>
    </pc:docChg>
  </pc:docChgLst>
  <pc:docChgLst>
    <pc:chgData name="Helio Mauricio Dos Santos" userId="515cbc45-ca4e-4644-a225-8dd96fe91374" providerId="ADAL" clId="{28FC625C-B0B0-4BDD-B684-920C4FA2A3EB}"/>
    <pc:docChg chg="undo custSel addSld delSld modSld sldOrd">
      <pc:chgData name="Helio Mauricio Dos Santos" userId="515cbc45-ca4e-4644-a225-8dd96fe91374" providerId="ADAL" clId="{28FC625C-B0B0-4BDD-B684-920C4FA2A3EB}" dt="2022-07-18T20:02:18.290" v="4798" actId="20577"/>
      <pc:docMkLst>
        <pc:docMk/>
      </pc:docMkLst>
      <pc:sldChg chg="modSp mod">
        <pc:chgData name="Helio Mauricio Dos Santos" userId="515cbc45-ca4e-4644-a225-8dd96fe91374" providerId="ADAL" clId="{28FC625C-B0B0-4BDD-B684-920C4FA2A3EB}" dt="2022-07-15T13:01:55.281" v="0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28FC625C-B0B0-4BDD-B684-920C4FA2A3EB}" dt="2022-07-15T13:01:55.281" v="0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mod">
        <pc:chgData name="Helio Mauricio Dos Santos" userId="515cbc45-ca4e-4644-a225-8dd96fe91374" providerId="ADAL" clId="{28FC625C-B0B0-4BDD-B684-920C4FA2A3EB}" dt="2022-07-18T18:28:24.962" v="2675" actId="1076"/>
        <pc:sldMkLst>
          <pc:docMk/>
          <pc:sldMk cId="3306217355" sldId="2145707017"/>
        </pc:sldMkLst>
        <pc:spChg chg="mod">
          <ac:chgData name="Helio Mauricio Dos Santos" userId="515cbc45-ca4e-4644-a225-8dd96fe91374" providerId="ADAL" clId="{28FC625C-B0B0-4BDD-B684-920C4FA2A3EB}" dt="2022-07-18T11:45:15.805" v="1939" actId="14100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8:18.698" v="2674" actId="1076"/>
          <ac:spMkLst>
            <pc:docMk/>
            <pc:sldMk cId="3306217355" sldId="2145707017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28FC625C-B0B0-4BDD-B684-920C4FA2A3EB}" dt="2022-07-15T13:19:04.632" v="253" actId="20577"/>
          <ac:spMkLst>
            <pc:docMk/>
            <pc:sldMk cId="3306217355" sldId="2145707017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28FC625C-B0B0-4BDD-B684-920C4FA2A3EB}" dt="2022-07-15T13:16:54.409" v="50" actId="478"/>
          <ac:picMkLst>
            <pc:docMk/>
            <pc:sldMk cId="3306217355" sldId="2145707017"/>
            <ac:picMk id="3" creationId="{54E08988-7552-15ED-E532-E59A422EA5F4}"/>
          </ac:picMkLst>
        </pc:picChg>
        <pc:picChg chg="add mod">
          <ac:chgData name="Helio Mauricio Dos Santos" userId="515cbc45-ca4e-4644-a225-8dd96fe91374" providerId="ADAL" clId="{28FC625C-B0B0-4BDD-B684-920C4FA2A3EB}" dt="2022-07-18T18:28:24.962" v="2675" actId="1076"/>
          <ac:picMkLst>
            <pc:docMk/>
            <pc:sldMk cId="3306217355" sldId="2145707017"/>
            <ac:picMk id="5" creationId="{5B02573F-C76A-BA08-2A56-5400906AD523}"/>
          </ac:picMkLst>
        </pc:picChg>
        <pc:picChg chg="add mod">
          <ac:chgData name="Helio Mauricio Dos Santos" userId="515cbc45-ca4e-4644-a225-8dd96fe91374" providerId="ADAL" clId="{28FC625C-B0B0-4BDD-B684-920C4FA2A3EB}" dt="2022-07-18T11:47:03.082" v="1945" actId="1076"/>
          <ac:picMkLst>
            <pc:docMk/>
            <pc:sldMk cId="3306217355" sldId="2145707017"/>
            <ac:picMk id="11" creationId="{66C3DE53-FC03-F237-F08E-AF343CFCF1DE}"/>
          </ac:picMkLst>
        </pc:picChg>
      </pc:sldChg>
      <pc:sldChg chg="del">
        <pc:chgData name="Helio Mauricio Dos Santos" userId="515cbc45-ca4e-4644-a225-8dd96fe91374" providerId="ADAL" clId="{28FC625C-B0B0-4BDD-B684-920C4FA2A3EB}" dt="2022-07-15T19:56:50.219" v="1834" actId="2696"/>
        <pc:sldMkLst>
          <pc:docMk/>
          <pc:sldMk cId="2478931523" sldId="2145707020"/>
        </pc:sldMkLst>
      </pc:sldChg>
      <pc:sldChg chg="modSp mod">
        <pc:chgData name="Helio Mauricio Dos Santos" userId="515cbc45-ca4e-4644-a225-8dd96fe91374" providerId="ADAL" clId="{28FC625C-B0B0-4BDD-B684-920C4FA2A3EB}" dt="2022-07-15T19:58:53.445" v="1849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28FC625C-B0B0-4BDD-B684-920C4FA2A3EB}" dt="2022-07-15T19:58:53.445" v="1849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elio Mauricio Dos Santos" userId="515cbc45-ca4e-4644-a225-8dd96fe91374" providerId="ADAL" clId="{28FC625C-B0B0-4BDD-B684-920C4FA2A3EB}" dt="2022-07-16T17:31:19.184" v="1937"/>
        <pc:sldMkLst>
          <pc:docMk/>
          <pc:sldMk cId="2714563159" sldId="2145707032"/>
        </pc:sldMkLst>
        <pc:spChg chg="add del mod">
          <ac:chgData name="Helio Mauricio Dos Santos" userId="515cbc45-ca4e-4644-a225-8dd96fe91374" providerId="ADAL" clId="{28FC625C-B0B0-4BDD-B684-920C4FA2A3EB}" dt="2022-07-15T13:34:18.664" v="394" actId="14100"/>
          <ac:spMkLst>
            <pc:docMk/>
            <pc:sldMk cId="2714563159" sldId="2145707032"/>
            <ac:spMk id="5" creationId="{6744B845-50A0-4D66-A981-B3B2DB283C04}"/>
          </ac:spMkLst>
        </pc:spChg>
        <pc:spChg chg="mod">
          <ac:chgData name="Helio Mauricio Dos Santos" userId="515cbc45-ca4e-4644-a225-8dd96fe91374" providerId="ADAL" clId="{28FC625C-B0B0-4BDD-B684-920C4FA2A3EB}" dt="2022-07-16T17:31:19.184" v="1937"/>
          <ac:spMkLst>
            <pc:docMk/>
            <pc:sldMk cId="2714563159" sldId="2145707032"/>
            <ac:spMk id="8" creationId="{243FBE4C-745C-456B-9984-1025F3D49ADE}"/>
          </ac:spMkLst>
        </pc:spChg>
        <pc:spChg chg="add del mod">
          <ac:chgData name="Helio Mauricio Dos Santos" userId="515cbc45-ca4e-4644-a225-8dd96fe91374" providerId="ADAL" clId="{28FC625C-B0B0-4BDD-B684-920C4FA2A3EB}" dt="2022-07-15T13:34:09.050" v="386"/>
          <ac:spMkLst>
            <pc:docMk/>
            <pc:sldMk cId="2714563159" sldId="2145707032"/>
            <ac:spMk id="11" creationId="{554E4217-1491-3270-5A30-DECD8688C20B}"/>
          </ac:spMkLst>
        </pc:spChg>
        <pc:spChg chg="mod">
          <ac:chgData name="Helio Mauricio Dos Santos" userId="515cbc45-ca4e-4644-a225-8dd96fe91374" providerId="ADAL" clId="{28FC625C-B0B0-4BDD-B684-920C4FA2A3EB}" dt="2022-07-15T13:44:40.200" v="419" actId="20577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3:34:39.904" v="396" actId="478"/>
          <ac:picMkLst>
            <pc:docMk/>
            <pc:sldMk cId="2714563159" sldId="2145707032"/>
            <ac:picMk id="3" creationId="{50DAB4D5-C4CD-82D0-96B1-626C9F23F40B}"/>
          </ac:picMkLst>
        </pc:picChg>
        <pc:picChg chg="add mod">
          <ac:chgData name="Helio Mauricio Dos Santos" userId="515cbc45-ca4e-4644-a225-8dd96fe91374" providerId="ADAL" clId="{28FC625C-B0B0-4BDD-B684-920C4FA2A3EB}" dt="2022-07-15T13:43:39.567" v="398" actId="1076"/>
          <ac:picMkLst>
            <pc:docMk/>
            <pc:sldMk cId="2714563159" sldId="2145707032"/>
            <ac:picMk id="6" creationId="{B04E84DB-846F-0D1C-8ADA-D26402E82756}"/>
          </ac:picMkLst>
        </pc:picChg>
      </pc:sldChg>
      <pc:sldChg chg="del">
        <pc:chgData name="Helio Mauricio Dos Santos" userId="515cbc45-ca4e-4644-a225-8dd96fe91374" providerId="ADAL" clId="{28FC625C-B0B0-4BDD-B684-920C4FA2A3EB}" dt="2022-07-15T14:42:22.105" v="1460" actId="2696"/>
        <pc:sldMkLst>
          <pc:docMk/>
          <pc:sldMk cId="3046277204" sldId="2145707033"/>
        </pc:sldMkLst>
      </pc:sldChg>
      <pc:sldChg chg="del">
        <pc:chgData name="Helio Mauricio Dos Santos" userId="515cbc45-ca4e-4644-a225-8dd96fe91374" providerId="ADAL" clId="{28FC625C-B0B0-4BDD-B684-920C4FA2A3EB}" dt="2022-07-15T14:42:27.031" v="1461" actId="2696"/>
        <pc:sldMkLst>
          <pc:docMk/>
          <pc:sldMk cId="3593328202" sldId="2145707034"/>
        </pc:sldMkLst>
      </pc:sldChg>
      <pc:sldChg chg="delSp del mod">
        <pc:chgData name="Helio Mauricio Dos Santos" userId="515cbc45-ca4e-4644-a225-8dd96fe91374" providerId="ADAL" clId="{28FC625C-B0B0-4BDD-B684-920C4FA2A3EB}" dt="2022-07-15T19:58:22.482" v="1837" actId="2696"/>
        <pc:sldMkLst>
          <pc:docMk/>
          <pc:sldMk cId="1378019740" sldId="2145707036"/>
        </pc:sldMkLst>
        <pc:spChg chg="del">
          <ac:chgData name="Helio Mauricio Dos Santos" userId="515cbc45-ca4e-4644-a225-8dd96fe91374" providerId="ADAL" clId="{28FC625C-B0B0-4BDD-B684-920C4FA2A3EB}" dt="2022-07-15T19:58:12.359" v="1836" actId="478"/>
          <ac:spMkLst>
            <pc:docMk/>
            <pc:sldMk cId="1378019740" sldId="2145707036"/>
            <ac:spMk id="10" creationId="{AB1E7D1E-D8D0-B0AF-2303-E91CBF33ECA8}"/>
          </ac:spMkLst>
        </pc:spChg>
      </pc:sldChg>
      <pc:sldChg chg="del">
        <pc:chgData name="Helio Mauricio Dos Santos" userId="515cbc45-ca4e-4644-a225-8dd96fe91374" providerId="ADAL" clId="{28FC625C-B0B0-4BDD-B684-920C4FA2A3EB}" dt="2022-07-15T19:56:56.366" v="1835" actId="2696"/>
        <pc:sldMkLst>
          <pc:docMk/>
          <pc:sldMk cId="3241597542" sldId="2145707037"/>
        </pc:sldMkLst>
      </pc:sldChg>
      <pc:sldChg chg="addSp delSp modSp add mod">
        <pc:chgData name="Helio Mauricio Dos Santos" userId="515cbc45-ca4e-4644-a225-8dd96fe91374" providerId="ADAL" clId="{28FC625C-B0B0-4BDD-B684-920C4FA2A3EB}" dt="2022-07-18T18:20:48.733" v="2488" actId="20577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28FC625C-B0B0-4BDD-B684-920C4FA2A3EB}" dt="2022-07-18T17:10:41.888" v="2477" actId="14100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0:48.733" v="2488" actId="20577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28FC625C-B0B0-4BDD-B684-920C4FA2A3EB}" dt="2022-07-15T13:32:13.176" v="296" actId="20577"/>
          <ac:spMkLst>
            <pc:docMk/>
            <pc:sldMk cId="956108936" sldId="2145707038"/>
            <ac:spMk id="18" creationId="{7B0A1D33-BECC-4721-A5C9-E9B92AE66585}"/>
          </ac:spMkLst>
        </pc:spChg>
        <pc:picChg chg="add mod">
          <ac:chgData name="Helio Mauricio Dos Santos" userId="515cbc45-ca4e-4644-a225-8dd96fe91374" providerId="ADAL" clId="{28FC625C-B0B0-4BDD-B684-920C4FA2A3EB}" dt="2022-07-18T17:10:38.448" v="2476" actId="1076"/>
          <ac:picMkLst>
            <pc:docMk/>
            <pc:sldMk cId="956108936" sldId="2145707038"/>
            <ac:picMk id="3" creationId="{CFACAD7E-1834-DD8A-885D-698C36F566F2}"/>
          </ac:picMkLst>
        </pc:picChg>
        <pc:picChg chg="del">
          <ac:chgData name="Helio Mauricio Dos Santos" userId="515cbc45-ca4e-4644-a225-8dd96fe91374" providerId="ADAL" clId="{28FC625C-B0B0-4BDD-B684-920C4FA2A3EB}" dt="2022-07-15T13:22:08.457" v="257" actId="478"/>
          <ac:picMkLst>
            <pc:docMk/>
            <pc:sldMk cId="956108936" sldId="2145707038"/>
            <ac:picMk id="5" creationId="{5B02573F-C76A-BA08-2A56-5400906AD523}"/>
          </ac:picMkLst>
        </pc:picChg>
        <pc:picChg chg="add mod">
          <ac:chgData name="Helio Mauricio Dos Santos" userId="515cbc45-ca4e-4644-a225-8dd96fe91374" providerId="ADAL" clId="{28FC625C-B0B0-4BDD-B684-920C4FA2A3EB}" dt="2022-07-18T11:48:00.340" v="1947" actId="1076"/>
          <ac:picMkLst>
            <pc:docMk/>
            <pc:sldMk cId="956108936" sldId="2145707038"/>
            <ac:picMk id="10" creationId="{AA4F21B7-6100-1A6F-D417-936F30B67BB7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2:07:54.581" v="1976" actId="1076"/>
        <pc:sldMkLst>
          <pc:docMk/>
          <pc:sldMk cId="34086098" sldId="2145707039"/>
        </pc:sldMkLst>
        <pc:spChg chg="mod">
          <ac:chgData name="Helio Mauricio Dos Santos" userId="515cbc45-ca4e-4644-a225-8dd96fe91374" providerId="ADAL" clId="{28FC625C-B0B0-4BDD-B684-920C4FA2A3EB}" dt="2022-07-18T12:02:39.692" v="1974" actId="14100"/>
          <ac:spMkLst>
            <pc:docMk/>
            <pc:sldMk cId="34086098" sldId="214570703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04:31.529" v="797" actId="1076"/>
          <ac:spMkLst>
            <pc:docMk/>
            <pc:sldMk cId="34086098" sldId="2145707039"/>
            <ac:spMk id="16" creationId="{B7D3BE4D-6B2E-49A8-86E1-C72037DACE36}"/>
          </ac:spMkLst>
        </pc:spChg>
        <pc:picChg chg="add del mod">
          <ac:chgData name="Helio Mauricio Dos Santos" userId="515cbc45-ca4e-4644-a225-8dd96fe91374" providerId="ADAL" clId="{28FC625C-B0B0-4BDD-B684-920C4FA2A3EB}" dt="2022-07-15T13:55:45.136" v="478" actId="478"/>
          <ac:picMkLst>
            <pc:docMk/>
            <pc:sldMk cId="34086098" sldId="2145707039"/>
            <ac:picMk id="3" creationId="{C696605C-5473-0022-6AFB-A30EDF142597}"/>
          </ac:picMkLst>
        </pc:picChg>
        <pc:picChg chg="del">
          <ac:chgData name="Helio Mauricio Dos Santos" userId="515cbc45-ca4e-4644-a225-8dd96fe91374" providerId="ADAL" clId="{28FC625C-B0B0-4BDD-B684-920C4FA2A3EB}" dt="2022-07-15T13:54:55.384" v="472" actId="478"/>
          <ac:picMkLst>
            <pc:docMk/>
            <pc:sldMk cId="34086098" sldId="2145707039"/>
            <ac:picMk id="6" creationId="{B04E84DB-846F-0D1C-8ADA-D26402E82756}"/>
          </ac:picMkLst>
        </pc:picChg>
        <pc:picChg chg="add mod">
          <ac:chgData name="Helio Mauricio Dos Santos" userId="515cbc45-ca4e-4644-a225-8dd96fe91374" providerId="ADAL" clId="{28FC625C-B0B0-4BDD-B684-920C4FA2A3EB}" dt="2022-07-18T12:07:54.581" v="1976" actId="1076"/>
          <ac:picMkLst>
            <pc:docMk/>
            <pc:sldMk cId="34086098" sldId="2145707039"/>
            <ac:picMk id="9" creationId="{CBA31386-C17C-5438-A819-368E06304FA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8:26:59.424" v="2671" actId="20577"/>
        <pc:sldMkLst>
          <pc:docMk/>
          <pc:sldMk cId="1246752168" sldId="2145707040"/>
        </pc:sldMkLst>
        <pc:spChg chg="mod">
          <ac:chgData name="Helio Mauricio Dos Santos" userId="515cbc45-ca4e-4644-a225-8dd96fe91374" providerId="ADAL" clId="{28FC625C-B0B0-4BDD-B684-920C4FA2A3EB}" dt="2022-07-15T14:23:31.267" v="1256" actId="20577"/>
          <ac:spMkLst>
            <pc:docMk/>
            <pc:sldMk cId="1246752168" sldId="214570704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26:59.424" v="2671" actId="20577"/>
          <ac:spMkLst>
            <pc:docMk/>
            <pc:sldMk cId="1246752168" sldId="2145707040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8FC625C-B0B0-4BDD-B684-920C4FA2A3EB}" dt="2022-07-18T12:09:01.477" v="1989" actId="1076"/>
          <ac:picMkLst>
            <pc:docMk/>
            <pc:sldMk cId="1246752168" sldId="2145707040"/>
            <ac:picMk id="3" creationId="{82CF7F9B-7992-72E6-A7F1-5C2C23F64A1E}"/>
          </ac:picMkLst>
        </pc:picChg>
        <pc:picChg chg="del">
          <ac:chgData name="Helio Mauricio Dos Santos" userId="515cbc45-ca4e-4644-a225-8dd96fe91374" providerId="ADAL" clId="{28FC625C-B0B0-4BDD-B684-920C4FA2A3EB}" dt="2022-07-15T14:12:57.642" v="840" actId="478"/>
          <ac:picMkLst>
            <pc:docMk/>
            <pc:sldMk cId="1246752168" sldId="2145707040"/>
            <ac:picMk id="9" creationId="{CBA31386-C17C-5438-A819-368E06304FA0}"/>
          </ac:picMkLst>
        </pc:picChg>
        <pc:picChg chg="mod">
          <ac:chgData name="Helio Mauricio Dos Santos" userId="515cbc45-ca4e-4644-a225-8dd96fe91374" providerId="ADAL" clId="{28FC625C-B0B0-4BDD-B684-920C4FA2A3EB}" dt="2022-07-18T12:08:42.302" v="1988" actId="1076"/>
          <ac:picMkLst>
            <pc:docMk/>
            <pc:sldMk cId="1246752168" sldId="2145707040"/>
            <ac:picMk id="12" creationId="{326BF0E6-4944-47BB-AA13-036791814F41}"/>
          </ac:picMkLst>
        </pc:picChg>
        <pc:picChg chg="mod">
          <ac:chgData name="Helio Mauricio Dos Santos" userId="515cbc45-ca4e-4644-a225-8dd96fe91374" providerId="ADAL" clId="{28FC625C-B0B0-4BDD-B684-920C4FA2A3EB}" dt="2022-07-18T12:08:34.878" v="1986" actId="1076"/>
          <ac:picMkLst>
            <pc:docMk/>
            <pc:sldMk cId="1246752168" sldId="2145707040"/>
            <ac:picMk id="14" creationId="{B0FA98D3-79CC-474A-B9BC-CA0C4C110909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6:17:46.592" v="2007" actId="14100"/>
        <pc:sldMkLst>
          <pc:docMk/>
          <pc:sldMk cId="2398957308" sldId="2145707041"/>
        </pc:sldMkLst>
        <pc:spChg chg="mod">
          <ac:chgData name="Helio Mauricio Dos Santos" userId="515cbc45-ca4e-4644-a225-8dd96fe91374" providerId="ADAL" clId="{28FC625C-B0B0-4BDD-B684-920C4FA2A3EB}" dt="2022-07-15T14:23:54.506" v="1284" actId="20577"/>
          <ac:spMkLst>
            <pc:docMk/>
            <pc:sldMk cId="2398957308" sldId="214570704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6:16:47.015" v="2001" actId="14100"/>
          <ac:spMkLst>
            <pc:docMk/>
            <pc:sldMk cId="2398957308" sldId="2145707041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25:01.129" v="1287" actId="478"/>
          <ac:picMkLst>
            <pc:docMk/>
            <pc:sldMk cId="2398957308" sldId="2145707041"/>
            <ac:picMk id="3" creationId="{82CF7F9B-7992-72E6-A7F1-5C2C23F64A1E}"/>
          </ac:picMkLst>
        </pc:picChg>
        <pc:picChg chg="add del mod">
          <ac:chgData name="Helio Mauricio Dos Santos" userId="515cbc45-ca4e-4644-a225-8dd96fe91374" providerId="ADAL" clId="{28FC625C-B0B0-4BDD-B684-920C4FA2A3EB}" dt="2022-07-18T16:15:10.938" v="1991" actId="478"/>
          <ac:picMkLst>
            <pc:docMk/>
            <pc:sldMk cId="2398957308" sldId="2145707041"/>
            <ac:picMk id="6" creationId="{17CFE726-F055-1275-2498-AFA98D66305C}"/>
          </ac:picMkLst>
        </pc:picChg>
        <pc:picChg chg="add del mod">
          <ac:chgData name="Helio Mauricio Dos Santos" userId="515cbc45-ca4e-4644-a225-8dd96fe91374" providerId="ADAL" clId="{28FC625C-B0B0-4BDD-B684-920C4FA2A3EB}" dt="2022-07-18T16:15:19.386" v="1995" actId="478"/>
          <ac:picMkLst>
            <pc:docMk/>
            <pc:sldMk cId="2398957308" sldId="2145707041"/>
            <ac:picMk id="9" creationId="{34CF1D39-CF7B-B42C-C8B9-53B534062ABC}"/>
          </ac:picMkLst>
        </pc:picChg>
        <pc:picChg chg="add mod">
          <ac:chgData name="Helio Mauricio Dos Santos" userId="515cbc45-ca4e-4644-a225-8dd96fe91374" providerId="ADAL" clId="{28FC625C-B0B0-4BDD-B684-920C4FA2A3EB}" dt="2022-07-18T16:16:52.392" v="2002" actId="1076"/>
          <ac:picMkLst>
            <pc:docMk/>
            <pc:sldMk cId="2398957308" sldId="2145707041"/>
            <ac:picMk id="11" creationId="{53300C90-31EA-932D-AEAA-B79078EE3691}"/>
          </ac:picMkLst>
        </pc:picChg>
        <pc:picChg chg="add mod">
          <ac:chgData name="Helio Mauricio Dos Santos" userId="515cbc45-ca4e-4644-a225-8dd96fe91374" providerId="ADAL" clId="{28FC625C-B0B0-4BDD-B684-920C4FA2A3EB}" dt="2022-07-18T16:17:46.592" v="2007" actId="14100"/>
          <ac:picMkLst>
            <pc:docMk/>
            <pc:sldMk cId="2398957308" sldId="2145707041"/>
            <ac:picMk id="18" creationId="{F1E2F815-E4D9-C7B9-9351-D9B0CAE1662F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5T14:33:24.791" v="1308" actId="1076"/>
        <pc:sldMkLst>
          <pc:docMk/>
          <pc:sldMk cId="2276366709" sldId="2145707042"/>
        </pc:sldMkLst>
        <pc:spChg chg="mod">
          <ac:chgData name="Helio Mauricio Dos Santos" userId="515cbc45-ca4e-4644-a225-8dd96fe91374" providerId="ADAL" clId="{28FC625C-B0B0-4BDD-B684-920C4FA2A3EB}" dt="2022-07-15T14:30:25.176" v="1300"/>
          <ac:spMkLst>
            <pc:docMk/>
            <pc:sldMk cId="2276366709" sldId="214570704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0:47.545" v="1303" actId="20577"/>
          <ac:spMkLst>
            <pc:docMk/>
            <pc:sldMk cId="2276366709" sldId="214570704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8FC625C-B0B0-4BDD-B684-920C4FA2A3EB}" dt="2022-07-15T14:33:24.791" v="1308" actId="1076"/>
          <ac:picMkLst>
            <pc:docMk/>
            <pc:sldMk cId="2276366709" sldId="2145707042"/>
            <ac:picMk id="3" creationId="{681B7B71-C4F4-9D46-C459-037DC321898F}"/>
          </ac:picMkLst>
        </pc:picChg>
        <pc:picChg chg="del">
          <ac:chgData name="Helio Mauricio Dos Santos" userId="515cbc45-ca4e-4644-a225-8dd96fe91374" providerId="ADAL" clId="{28FC625C-B0B0-4BDD-B684-920C4FA2A3EB}" dt="2022-07-15T14:30:42.618" v="1302" actId="478"/>
          <ac:picMkLst>
            <pc:docMk/>
            <pc:sldMk cId="2276366709" sldId="2145707042"/>
            <ac:picMk id="6" creationId="{17CFE726-F055-1275-2498-AFA98D66305C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6:10:31.474" v="1990" actId="14100"/>
        <pc:sldMkLst>
          <pc:docMk/>
          <pc:sldMk cId="2076861708" sldId="2145707043"/>
        </pc:sldMkLst>
        <pc:spChg chg="mod">
          <ac:chgData name="Helio Mauricio Dos Santos" userId="515cbc45-ca4e-4644-a225-8dd96fe91374" providerId="ADAL" clId="{28FC625C-B0B0-4BDD-B684-920C4FA2A3EB}" dt="2022-07-15T14:34:20.765" v="1310"/>
          <ac:spMkLst>
            <pc:docMk/>
            <pc:sldMk cId="2076861708" sldId="214570704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5:48.378" v="1400" actId="20577"/>
          <ac:spMkLst>
            <pc:docMk/>
            <pc:sldMk cId="2076861708" sldId="2145707043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34:26.496" v="1311" actId="478"/>
          <ac:picMkLst>
            <pc:docMk/>
            <pc:sldMk cId="2076861708" sldId="2145707043"/>
            <ac:picMk id="3" creationId="{681B7B71-C4F4-9D46-C459-037DC321898F}"/>
          </ac:picMkLst>
        </pc:picChg>
        <pc:picChg chg="add mod">
          <ac:chgData name="Helio Mauricio Dos Santos" userId="515cbc45-ca4e-4644-a225-8dd96fe91374" providerId="ADAL" clId="{28FC625C-B0B0-4BDD-B684-920C4FA2A3EB}" dt="2022-07-18T16:10:31.474" v="1990" actId="14100"/>
          <ac:picMkLst>
            <pc:docMk/>
            <pc:sldMk cId="2076861708" sldId="2145707043"/>
            <ac:picMk id="6" creationId="{01A651A6-BA8F-33E8-B4D3-BCB5F53D60A6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5T14:40:55.649" v="1459" actId="20577"/>
        <pc:sldMkLst>
          <pc:docMk/>
          <pc:sldMk cId="606384697" sldId="2145707044"/>
        </pc:sldMkLst>
        <pc:spChg chg="add">
          <ac:chgData name="Helio Mauricio Dos Santos" userId="515cbc45-ca4e-4644-a225-8dd96fe91374" providerId="ADAL" clId="{28FC625C-B0B0-4BDD-B684-920C4FA2A3EB}" dt="2022-07-15T14:39:29.438" v="1414"/>
          <ac:spMkLst>
            <pc:docMk/>
            <pc:sldMk cId="606384697" sldId="2145707044"/>
            <ac:spMk id="2" creationId="{4351BC51-225D-69E8-BCDD-80A3B6D87440}"/>
          </ac:spMkLst>
        </pc:spChg>
        <pc:spChg chg="mod">
          <ac:chgData name="Helio Mauricio Dos Santos" userId="515cbc45-ca4e-4644-a225-8dd96fe91374" providerId="ADAL" clId="{28FC625C-B0B0-4BDD-B684-920C4FA2A3EB}" dt="2022-07-15T14:40:55.649" v="1459" actId="20577"/>
          <ac:spMkLst>
            <pc:docMk/>
            <pc:sldMk cId="606384697" sldId="214570704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39:20.523" v="1412" actId="20577"/>
          <ac:spMkLst>
            <pc:docMk/>
            <pc:sldMk cId="606384697" sldId="2145707044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8FC625C-B0B0-4BDD-B684-920C4FA2A3EB}" dt="2022-07-15T14:39:23.032" v="1413" actId="478"/>
          <ac:picMkLst>
            <pc:docMk/>
            <pc:sldMk cId="606384697" sldId="2145707044"/>
            <ac:picMk id="6" creationId="{01A651A6-BA8F-33E8-B4D3-BCB5F53D60A6}"/>
          </ac:picMkLst>
        </pc:picChg>
        <pc:picChg chg="add mod">
          <ac:chgData name="Helio Mauricio Dos Santos" userId="515cbc45-ca4e-4644-a225-8dd96fe91374" providerId="ADAL" clId="{28FC625C-B0B0-4BDD-B684-920C4FA2A3EB}" dt="2022-07-15T14:40:26.217" v="1418" actId="14100"/>
          <ac:picMkLst>
            <pc:docMk/>
            <pc:sldMk cId="606384697" sldId="2145707044"/>
            <ac:picMk id="7" creationId="{1DAD5819-7475-02AA-92A8-2AD7580FD9A9}"/>
          </ac:picMkLst>
        </pc:picChg>
      </pc:sldChg>
      <pc:sldChg chg="add del">
        <pc:chgData name="Helio Mauricio Dos Santos" userId="515cbc45-ca4e-4644-a225-8dd96fe91374" providerId="ADAL" clId="{28FC625C-B0B0-4BDD-B684-920C4FA2A3EB}" dt="2022-07-15T14:38:29.644" v="1404" actId="2696"/>
        <pc:sldMkLst>
          <pc:docMk/>
          <pc:sldMk cId="3270579752" sldId="2145707044"/>
        </pc:sldMkLst>
      </pc:sldChg>
      <pc:sldChg chg="new del">
        <pc:chgData name="Helio Mauricio Dos Santos" userId="515cbc45-ca4e-4644-a225-8dd96fe91374" providerId="ADAL" clId="{28FC625C-B0B0-4BDD-B684-920C4FA2A3EB}" dt="2022-07-15T14:45:08.376" v="1467" actId="2696"/>
        <pc:sldMkLst>
          <pc:docMk/>
          <pc:sldMk cId="1696886713" sldId="2145707045"/>
        </pc:sldMkLst>
      </pc:sldChg>
      <pc:sldChg chg="addSp modSp new del mod">
        <pc:chgData name="Helio Mauricio Dos Santos" userId="515cbc45-ca4e-4644-a225-8dd96fe91374" providerId="ADAL" clId="{28FC625C-B0B0-4BDD-B684-920C4FA2A3EB}" dt="2022-07-15T14:44:54.742" v="1465" actId="2696"/>
        <pc:sldMkLst>
          <pc:docMk/>
          <pc:sldMk cId="3679313912" sldId="2145707045"/>
        </pc:sldMkLst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5" creationId="{2408FBCD-C980-3E32-BA5B-2E2B5F87FE89}"/>
          </ac:spMkLst>
        </pc:spChg>
        <pc:spChg chg="add mod">
          <ac:chgData name="Helio Mauricio Dos Santos" userId="515cbc45-ca4e-4644-a225-8dd96fe91374" providerId="ADAL" clId="{28FC625C-B0B0-4BDD-B684-920C4FA2A3EB}" dt="2022-07-15T14:44:49.666" v="1464" actId="6549"/>
          <ac:spMkLst>
            <pc:docMk/>
            <pc:sldMk cId="3679313912" sldId="2145707045"/>
            <ac:spMk id="6" creationId="{9FE4A9F3-F67F-DE79-5AB5-776FC96BF071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8" creationId="{16F26970-ACB8-3320-46E5-96AEFDAB80F1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9" creationId="{9FEC84CF-561B-CB42-AC47-F1A04EFFD254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0" creationId="{5C31A447-1EAD-C1A0-D7E9-65356069BAB4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2" creationId="{ADBC3AEB-E372-46CE-4F82-1143C7570846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3" creationId="{D0E7DD16-BB13-14CC-D87E-175C8AF1D5CF}"/>
          </ac:spMkLst>
        </pc:spChg>
        <pc:spChg chg="add mod">
          <ac:chgData name="Helio Mauricio Dos Santos" userId="515cbc45-ca4e-4644-a225-8dd96fe91374" providerId="ADAL" clId="{28FC625C-B0B0-4BDD-B684-920C4FA2A3EB}" dt="2022-07-15T14:44:30.434" v="1463"/>
          <ac:spMkLst>
            <pc:docMk/>
            <pc:sldMk cId="3679313912" sldId="2145707045"/>
            <ac:spMk id="14" creationId="{4CA05948-27E7-BB20-0A66-6F92E6FFB0D7}"/>
          </ac:spMkLst>
        </pc:sp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4" creationId="{79408CBD-5DED-2861-7928-0D4684F65CBC}"/>
          </ac:picMkLst>
        </pc:pic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7" creationId="{AEDD438C-86A1-9024-FE17-B6323C722CBF}"/>
          </ac:picMkLst>
        </pc:picChg>
        <pc:picChg chg="add mod">
          <ac:chgData name="Helio Mauricio Dos Santos" userId="515cbc45-ca4e-4644-a225-8dd96fe91374" providerId="ADAL" clId="{28FC625C-B0B0-4BDD-B684-920C4FA2A3EB}" dt="2022-07-15T14:44:30.434" v="1463"/>
          <ac:picMkLst>
            <pc:docMk/>
            <pc:sldMk cId="3679313912" sldId="2145707045"/>
            <ac:picMk id="11" creationId="{D4FC9FCD-7A86-8D26-7ECF-CDA9402D15A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1:57:45.444" v="1953" actId="1076"/>
        <pc:sldMkLst>
          <pc:docMk/>
          <pc:sldMk cId="4245135603" sldId="2145707045"/>
        </pc:sldMkLst>
        <pc:spChg chg="mod">
          <ac:chgData name="Helio Mauricio Dos Santos" userId="515cbc45-ca4e-4644-a225-8dd96fe91374" providerId="ADAL" clId="{28FC625C-B0B0-4BDD-B684-920C4FA2A3EB}" dt="2022-07-15T14:48:00.129" v="1496" actId="14100"/>
          <ac:spMkLst>
            <pc:docMk/>
            <pc:sldMk cId="4245135603" sldId="214570704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5T14:45:21.158" v="1470" actId="6549"/>
          <ac:spMkLst>
            <pc:docMk/>
            <pc:sldMk cId="4245135603" sldId="2145707045"/>
            <ac:spMk id="9" creationId="{1CE40513-A08B-4C76-B56D-BCF08302CDC3}"/>
          </ac:spMkLst>
        </pc:spChg>
        <pc:spChg chg="add del mod">
          <ac:chgData name="Helio Mauricio Dos Santos" userId="515cbc45-ca4e-4644-a225-8dd96fe91374" providerId="ADAL" clId="{28FC625C-B0B0-4BDD-B684-920C4FA2A3EB}" dt="2022-07-15T14:46:11.550" v="1480"/>
          <ac:spMkLst>
            <pc:docMk/>
            <pc:sldMk cId="4245135603" sldId="2145707045"/>
            <ac:spMk id="11" creationId="{55FCF579-898D-D041-A3C6-2C36CC6D7044}"/>
          </ac:spMkLst>
        </pc:spChg>
        <pc:spChg chg="add mod">
          <ac:chgData name="Helio Mauricio Dos Santos" userId="515cbc45-ca4e-4644-a225-8dd96fe91374" providerId="ADAL" clId="{28FC625C-B0B0-4BDD-B684-920C4FA2A3EB}" dt="2022-07-15T19:38:27.628" v="1600"/>
          <ac:spMkLst>
            <pc:docMk/>
            <pc:sldMk cId="4245135603" sldId="2145707045"/>
            <ac:spMk id="12" creationId="{49C06DDF-25AB-74BF-50EF-35293C989F8D}"/>
          </ac:spMkLst>
        </pc:spChg>
        <pc:spChg chg="add mod">
          <ac:chgData name="Helio Mauricio Dos Santos" userId="515cbc45-ca4e-4644-a225-8dd96fe91374" providerId="ADAL" clId="{28FC625C-B0B0-4BDD-B684-920C4FA2A3EB}" dt="2022-07-18T11:57:11.288" v="1951" actId="123"/>
          <ac:spMkLst>
            <pc:docMk/>
            <pc:sldMk cId="4245135603" sldId="2145707045"/>
            <ac:spMk id="13" creationId="{CCA93266-5D53-EC02-A1F3-05CA2A62C2EB}"/>
          </ac:spMkLst>
        </pc:spChg>
        <pc:spChg chg="add del mod">
          <ac:chgData name="Helio Mauricio Dos Santos" userId="515cbc45-ca4e-4644-a225-8dd96fe91374" providerId="ADAL" clId="{28FC625C-B0B0-4BDD-B684-920C4FA2A3EB}" dt="2022-07-15T16:39:45.412" v="1514" actId="478"/>
          <ac:spMkLst>
            <pc:docMk/>
            <pc:sldMk cId="4245135603" sldId="2145707045"/>
            <ac:spMk id="14" creationId="{5AA5AD38-2A6E-E0AC-EB02-6CC023311937}"/>
          </ac:spMkLst>
        </pc:spChg>
        <pc:spChg chg="del mod">
          <ac:chgData name="Helio Mauricio Dos Santos" userId="515cbc45-ca4e-4644-a225-8dd96fe91374" providerId="ADAL" clId="{28FC625C-B0B0-4BDD-B684-920C4FA2A3EB}" dt="2022-07-15T14:46:45.537" v="1486" actId="478"/>
          <ac:spMkLst>
            <pc:docMk/>
            <pc:sldMk cId="4245135603" sldId="2145707045"/>
            <ac:spMk id="17" creationId="{BF55645E-9880-4C3E-BCCA-99CC19473295}"/>
          </ac:spMkLst>
        </pc:spChg>
        <pc:spChg chg="del mod">
          <ac:chgData name="Helio Mauricio Dos Santos" userId="515cbc45-ca4e-4644-a225-8dd96fe91374" providerId="ADAL" clId="{28FC625C-B0B0-4BDD-B684-920C4FA2A3EB}" dt="2022-07-15T14:45:43.999" v="1474"/>
          <ac:spMkLst>
            <pc:docMk/>
            <pc:sldMk cId="4245135603" sldId="2145707045"/>
            <ac:spMk id="18" creationId="{7B0A1D33-BECC-4721-A5C9-E9B92AE66585}"/>
          </ac:spMkLst>
        </pc:spChg>
        <pc:spChg chg="add mod">
          <ac:chgData name="Helio Mauricio Dos Santos" userId="515cbc45-ca4e-4644-a225-8dd96fe91374" providerId="ADAL" clId="{28FC625C-B0B0-4BDD-B684-920C4FA2A3EB}" dt="2022-07-15T16:39:52.088" v="1515"/>
          <ac:spMkLst>
            <pc:docMk/>
            <pc:sldMk cId="4245135603" sldId="2145707045"/>
            <ac:spMk id="19" creationId="{2727AECB-9526-939B-DC2E-3977C7D5CAB5}"/>
          </ac:spMkLst>
        </pc:spChg>
        <pc:spChg chg="add mod">
          <ac:chgData name="Helio Mauricio Dos Santos" userId="515cbc45-ca4e-4644-a225-8dd96fe91374" providerId="ADAL" clId="{28FC625C-B0B0-4BDD-B684-920C4FA2A3EB}" dt="2022-07-15T19:42:36.893" v="1672" actId="20577"/>
          <ac:spMkLst>
            <pc:docMk/>
            <pc:sldMk cId="4245135603" sldId="2145707045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28FC625C-B0B0-4BDD-B684-920C4FA2A3EB}" dt="2022-07-15T19:40:33.014" v="1603" actId="478"/>
          <ac:picMkLst>
            <pc:docMk/>
            <pc:sldMk cId="4245135603" sldId="2145707045"/>
            <ac:picMk id="5" creationId="{AA88A8A8-95E8-F37B-F53B-C7BAD6976C66}"/>
          </ac:picMkLst>
        </pc:picChg>
        <pc:picChg chg="del">
          <ac:chgData name="Helio Mauricio Dos Santos" userId="515cbc45-ca4e-4644-a225-8dd96fe91374" providerId="ADAL" clId="{28FC625C-B0B0-4BDD-B684-920C4FA2A3EB}" dt="2022-07-15T16:39:04.371" v="1506" actId="478"/>
          <ac:picMkLst>
            <pc:docMk/>
            <pc:sldMk cId="4245135603" sldId="2145707045"/>
            <ac:picMk id="7" creationId="{5A41ACE8-807A-44B1-8276-121DE57C5B67}"/>
          </ac:picMkLst>
        </pc:picChg>
        <pc:picChg chg="add mod">
          <ac:chgData name="Helio Mauricio Dos Santos" userId="515cbc45-ca4e-4644-a225-8dd96fe91374" providerId="ADAL" clId="{28FC625C-B0B0-4BDD-B684-920C4FA2A3EB}" dt="2022-07-15T19:42:12.652" v="1613" actId="1076"/>
          <ac:picMkLst>
            <pc:docMk/>
            <pc:sldMk cId="4245135603" sldId="2145707045"/>
            <ac:picMk id="10" creationId="{C513BD7E-C688-4E02-B71E-E125C8EB5DF8}"/>
          </ac:picMkLst>
        </pc:picChg>
        <pc:picChg chg="add mod">
          <ac:chgData name="Helio Mauricio Dos Santos" userId="515cbc45-ca4e-4644-a225-8dd96fe91374" providerId="ADAL" clId="{28FC625C-B0B0-4BDD-B684-920C4FA2A3EB}" dt="2022-07-18T11:57:45.444" v="1953" actId="1076"/>
          <ac:picMkLst>
            <pc:docMk/>
            <pc:sldMk cId="4245135603" sldId="2145707045"/>
            <ac:picMk id="15" creationId="{FFF11A19-744F-11CB-4507-2232D676B09F}"/>
          </ac:picMkLst>
        </pc:picChg>
        <pc:picChg chg="add mod">
          <ac:chgData name="Helio Mauricio Dos Santos" userId="515cbc45-ca4e-4644-a225-8dd96fe91374" providerId="ADAL" clId="{28FC625C-B0B0-4BDD-B684-920C4FA2A3EB}" dt="2022-07-15T16:39:14.874" v="1512" actId="1076"/>
          <ac:picMkLst>
            <pc:docMk/>
            <pc:sldMk cId="4245135603" sldId="2145707045"/>
            <ac:picMk id="16" creationId="{89E3D693-DFD9-22BD-0D17-81FA9B743D66}"/>
          </ac:picMkLst>
        </pc:picChg>
      </pc:sldChg>
      <pc:sldChg chg="modSp add mod">
        <pc:chgData name="Helio Mauricio Dos Santos" userId="515cbc45-ca4e-4644-a225-8dd96fe91374" providerId="ADAL" clId="{28FC625C-B0B0-4BDD-B684-920C4FA2A3EB}" dt="2022-07-18T11:59:09.675" v="1961" actId="1076"/>
        <pc:sldMkLst>
          <pc:docMk/>
          <pc:sldMk cId="1060832655" sldId="2145707046"/>
        </pc:sldMkLst>
        <pc:spChg chg="mod">
          <ac:chgData name="Helio Mauricio Dos Santos" userId="515cbc45-ca4e-4644-a225-8dd96fe91374" providerId="ADAL" clId="{28FC625C-B0B0-4BDD-B684-920C4FA2A3EB}" dt="2022-07-18T11:58:55.446" v="1955" actId="14100"/>
          <ac:spMkLst>
            <pc:docMk/>
            <pc:sldMk cId="1060832655" sldId="2145707046"/>
            <ac:spMk id="13" creationId="{CCA93266-5D53-EC02-A1F3-05CA2A62C2EB}"/>
          </ac:spMkLst>
        </pc:spChg>
        <pc:picChg chg="mod">
          <ac:chgData name="Helio Mauricio Dos Santos" userId="515cbc45-ca4e-4644-a225-8dd96fe91374" providerId="ADAL" clId="{28FC625C-B0B0-4BDD-B684-920C4FA2A3EB}" dt="2022-07-18T11:59:01.386" v="1958" actId="1076"/>
          <ac:picMkLst>
            <pc:docMk/>
            <pc:sldMk cId="1060832655" sldId="2145707046"/>
            <ac:picMk id="5" creationId="{AA88A8A8-95E8-F37B-F53B-C7BAD6976C66}"/>
          </ac:picMkLst>
        </pc:picChg>
        <pc:picChg chg="mod">
          <ac:chgData name="Helio Mauricio Dos Santos" userId="515cbc45-ca4e-4644-a225-8dd96fe91374" providerId="ADAL" clId="{28FC625C-B0B0-4BDD-B684-920C4FA2A3EB}" dt="2022-07-18T11:59:09.675" v="1961" actId="1076"/>
          <ac:picMkLst>
            <pc:docMk/>
            <pc:sldMk cId="1060832655" sldId="2145707046"/>
            <ac:picMk id="10" creationId="{C513BD7E-C688-4E02-B71E-E125C8EB5DF8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2:00:00.947" v="1966" actId="1076"/>
        <pc:sldMkLst>
          <pc:docMk/>
          <pc:sldMk cId="3284823510" sldId="2145707047"/>
        </pc:sldMkLst>
        <pc:spChg chg="mod">
          <ac:chgData name="Helio Mauricio Dos Santos" userId="515cbc45-ca4e-4644-a225-8dd96fe91374" providerId="ADAL" clId="{28FC625C-B0B0-4BDD-B684-920C4FA2A3EB}" dt="2022-07-15T19:48:35.015" v="1760" actId="20577"/>
          <ac:spMkLst>
            <pc:docMk/>
            <pc:sldMk cId="3284823510" sldId="2145707047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1:59:55.508" v="1963" actId="14100"/>
          <ac:spMkLst>
            <pc:docMk/>
            <pc:sldMk cId="3284823510" sldId="2145707047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19:48:21.152" v="1756" actId="255"/>
          <ac:spMkLst>
            <pc:docMk/>
            <pc:sldMk cId="3284823510" sldId="2145707047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2:00:00.947" v="1966" actId="1076"/>
          <ac:picMkLst>
            <pc:docMk/>
            <pc:sldMk cId="3284823510" sldId="2145707047"/>
            <ac:picMk id="3" creationId="{81EFFF3D-D1E7-30AE-6227-95CA3538774B}"/>
          </ac:picMkLst>
        </pc:picChg>
        <pc:picChg chg="del">
          <ac:chgData name="Helio Mauricio Dos Santos" userId="515cbc45-ca4e-4644-a225-8dd96fe91374" providerId="ADAL" clId="{28FC625C-B0B0-4BDD-B684-920C4FA2A3EB}" dt="2022-07-15T19:51:16.749" v="1761" actId="478"/>
          <ac:picMkLst>
            <pc:docMk/>
            <pc:sldMk cId="3284823510" sldId="2145707047"/>
            <ac:picMk id="5" creationId="{AA88A8A8-95E8-F37B-F53B-C7BAD6976C66}"/>
          </ac:picMkLst>
        </pc:picChg>
        <pc:picChg chg="del mod">
          <ac:chgData name="Helio Mauricio Dos Santos" userId="515cbc45-ca4e-4644-a225-8dd96fe91374" providerId="ADAL" clId="{28FC625C-B0B0-4BDD-B684-920C4FA2A3EB}" dt="2022-07-18T11:59:52.140" v="1962" actId="478"/>
          <ac:picMkLst>
            <pc:docMk/>
            <pc:sldMk cId="3284823510" sldId="2145707047"/>
            <ac:picMk id="10" creationId="{C513BD7E-C688-4E02-B71E-E125C8EB5DF8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16:27:52.211" v="2011"/>
        <pc:sldMkLst>
          <pc:docMk/>
          <pc:sldMk cId="371894918" sldId="2145707048"/>
        </pc:sldMkLst>
        <pc:spChg chg="mod">
          <ac:chgData name="Helio Mauricio Dos Santos" userId="515cbc45-ca4e-4644-a225-8dd96fe91374" providerId="ADAL" clId="{28FC625C-B0B0-4BDD-B684-920C4FA2A3EB}" dt="2022-07-15T19:53:00.897" v="1828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2:00:12.941" v="1968" actId="14100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19:52:10.486" v="1827" actId="20577"/>
          <ac:spMkLst>
            <pc:docMk/>
            <pc:sldMk cId="371894918" sldId="2145707048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5T19:53:22.238" v="1829" actId="478"/>
          <ac:picMkLst>
            <pc:docMk/>
            <pc:sldMk cId="371894918" sldId="2145707048"/>
            <ac:picMk id="3" creationId="{81EFFF3D-D1E7-30AE-6227-95CA3538774B}"/>
          </ac:picMkLst>
        </pc:picChg>
        <pc:picChg chg="add mod">
          <ac:chgData name="Helio Mauricio Dos Santos" userId="515cbc45-ca4e-4644-a225-8dd96fe91374" providerId="ADAL" clId="{28FC625C-B0B0-4BDD-B684-920C4FA2A3EB}" dt="2022-07-18T12:00:08.314" v="1967" actId="1076"/>
          <ac:picMkLst>
            <pc:docMk/>
            <pc:sldMk cId="371894918" sldId="2145707048"/>
            <ac:picMk id="5" creationId="{DF967943-BEF8-4745-3553-D71C25837957}"/>
          </ac:picMkLst>
        </pc:picChg>
        <pc:picChg chg="mod">
          <ac:chgData name="Helio Mauricio Dos Santos" userId="515cbc45-ca4e-4644-a225-8dd96fe91374" providerId="ADAL" clId="{28FC625C-B0B0-4BDD-B684-920C4FA2A3EB}" dt="2022-07-18T12:00:31.475" v="1973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20:02:18.290" v="4798" actId="20577"/>
        <pc:sldMkLst>
          <pc:docMk/>
          <pc:sldMk cId="2325106795" sldId="2145707049"/>
        </pc:sldMkLst>
        <pc:spChg chg="mod">
          <ac:chgData name="Helio Mauricio Dos Santos" userId="515cbc45-ca4e-4644-a225-8dd96fe91374" providerId="ADAL" clId="{28FC625C-B0B0-4BDD-B684-920C4FA2A3EB}" dt="2022-07-18T19:56:57.690" v="4324" actId="1076"/>
          <ac:spMkLst>
            <pc:docMk/>
            <pc:sldMk cId="2325106795" sldId="2145707049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20:02:18.290" v="4798" actId="20577"/>
          <ac:spMkLst>
            <pc:docMk/>
            <pc:sldMk cId="2325106795" sldId="2145707049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5T20:32:16.576" v="1936" actId="20577"/>
          <ac:spMkLst>
            <pc:docMk/>
            <pc:sldMk cId="2325106795" sldId="2145707049"/>
            <ac:spMk id="20" creationId="{02D5E441-81CF-63BB-411C-F097858D9BF8}"/>
          </ac:spMkLst>
        </pc:spChg>
        <pc:picChg chg="add del mod">
          <ac:chgData name="Helio Mauricio Dos Santos" userId="515cbc45-ca4e-4644-a225-8dd96fe91374" providerId="ADAL" clId="{28FC625C-B0B0-4BDD-B684-920C4FA2A3EB}" dt="2022-07-18T19:54:27.309" v="4211" actId="478"/>
          <ac:picMkLst>
            <pc:docMk/>
            <pc:sldMk cId="2325106795" sldId="2145707049"/>
            <ac:picMk id="3" creationId="{55002713-30A4-097E-5463-95E7B8847AF4}"/>
          </ac:picMkLst>
        </pc:picChg>
        <pc:picChg chg="add mod">
          <ac:chgData name="Helio Mauricio Dos Santos" userId="515cbc45-ca4e-4644-a225-8dd96fe91374" providerId="ADAL" clId="{28FC625C-B0B0-4BDD-B684-920C4FA2A3EB}" dt="2022-07-18T19:47:02.738" v="4209" actId="1076"/>
          <ac:picMkLst>
            <pc:docMk/>
            <pc:sldMk cId="2325106795" sldId="2145707049"/>
            <ac:picMk id="6" creationId="{418306C1-8884-3B13-11F4-1D2EB5BB3BFC}"/>
          </ac:picMkLst>
        </pc:picChg>
        <pc:picChg chg="del">
          <ac:chgData name="Helio Mauricio Dos Santos" userId="515cbc45-ca4e-4644-a225-8dd96fe91374" providerId="ADAL" clId="{28FC625C-B0B0-4BDD-B684-920C4FA2A3EB}" dt="2022-07-15T20:28:58.575" v="1853" actId="478"/>
          <ac:picMkLst>
            <pc:docMk/>
            <pc:sldMk cId="2325106795" sldId="2145707049"/>
            <ac:picMk id="10" creationId="{C513BD7E-C688-4E02-B71E-E125C8EB5DF8}"/>
          </ac:picMkLst>
        </pc:picChg>
        <pc:picChg chg="add mod">
          <ac:chgData name="Helio Mauricio Dos Santos" userId="515cbc45-ca4e-4644-a225-8dd96fe91374" providerId="ADAL" clId="{28FC625C-B0B0-4BDD-B684-920C4FA2A3EB}" dt="2022-07-18T19:54:37.738" v="4214" actId="1076"/>
          <ac:picMkLst>
            <pc:docMk/>
            <pc:sldMk cId="2325106795" sldId="2145707049"/>
            <ac:picMk id="11" creationId="{6E96CA77-326F-D29F-BB86-7C1FDD299844}"/>
          </ac:picMkLst>
        </pc:picChg>
        <pc:picChg chg="del">
          <ac:chgData name="Helio Mauricio Dos Santos" userId="515cbc45-ca4e-4644-a225-8dd96fe91374" providerId="ADAL" clId="{28FC625C-B0B0-4BDD-B684-920C4FA2A3EB}" dt="2022-07-15T20:29:38.207" v="1857" actId="478"/>
          <ac:picMkLst>
            <pc:docMk/>
            <pc:sldMk cId="2325106795" sldId="2145707049"/>
            <ac:picMk id="15" creationId="{FFF11A19-744F-11CB-4507-2232D676B09F}"/>
          </ac:picMkLst>
        </pc:picChg>
      </pc:sldChg>
      <pc:sldChg chg="addSp delSp modSp add mod ord">
        <pc:chgData name="Helio Mauricio Dos Santos" userId="515cbc45-ca4e-4644-a225-8dd96fe91374" providerId="ADAL" clId="{28FC625C-B0B0-4BDD-B684-920C4FA2A3EB}" dt="2022-07-18T19:42:26.387" v="4204" actId="14100"/>
        <pc:sldMkLst>
          <pc:docMk/>
          <pc:sldMk cId="800659913" sldId="2145707050"/>
        </pc:sldMkLst>
        <pc:spChg chg="mod">
          <ac:chgData name="Helio Mauricio Dos Santos" userId="515cbc45-ca4e-4644-a225-8dd96fe91374" providerId="ADAL" clId="{28FC625C-B0B0-4BDD-B684-920C4FA2A3EB}" dt="2022-07-18T16:44:19.471" v="2363" actId="1076"/>
          <ac:spMkLst>
            <pc:docMk/>
            <pc:sldMk cId="800659913" sldId="2145707050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41:59.085" v="4203" actId="123"/>
          <ac:spMkLst>
            <pc:docMk/>
            <pc:sldMk cId="800659913" sldId="2145707050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6:31:54.096" v="2063" actId="20577"/>
          <ac:spMkLst>
            <pc:docMk/>
            <pc:sldMk cId="800659913" sldId="2145707050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8T16:35:22.655" v="2073" actId="478"/>
          <ac:picMkLst>
            <pc:docMk/>
            <pc:sldMk cId="800659913" sldId="2145707050"/>
            <ac:picMk id="3" creationId="{55002713-30A4-097E-5463-95E7B8847AF4}"/>
          </ac:picMkLst>
        </pc:picChg>
        <pc:picChg chg="add mod">
          <ac:chgData name="Helio Mauricio Dos Santos" userId="515cbc45-ca4e-4644-a225-8dd96fe91374" providerId="ADAL" clId="{28FC625C-B0B0-4BDD-B684-920C4FA2A3EB}" dt="2022-07-18T19:42:26.387" v="4204" actId="14100"/>
          <ac:picMkLst>
            <pc:docMk/>
            <pc:sldMk cId="800659913" sldId="2145707050"/>
            <ac:picMk id="5" creationId="{1112BE32-9A73-DEFA-6F58-A5632733335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8:47:05.836" v="3038"/>
        <pc:sldMkLst>
          <pc:docMk/>
          <pc:sldMk cId="1167415037" sldId="2145707051"/>
        </pc:sldMkLst>
        <pc:spChg chg="mod">
          <ac:chgData name="Helio Mauricio Dos Santos" userId="515cbc45-ca4e-4644-a225-8dd96fe91374" providerId="ADAL" clId="{28FC625C-B0B0-4BDD-B684-920C4FA2A3EB}" dt="2022-07-18T18:40:44.353" v="2959" actId="14100"/>
          <ac:spMkLst>
            <pc:docMk/>
            <pc:sldMk cId="1167415037" sldId="214570705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8FC625C-B0B0-4BDD-B684-920C4FA2A3EB}" dt="2022-07-18T18:47:05.836" v="3038"/>
          <ac:spMkLst>
            <pc:docMk/>
            <pc:sldMk cId="1167415037" sldId="2145707051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8:41:27.874" v="2962" actId="14100"/>
          <ac:spMkLst>
            <pc:docMk/>
            <pc:sldMk cId="1167415037" sldId="2145707051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8:42:28.851" v="3033" actId="20577"/>
          <ac:spMkLst>
            <pc:docMk/>
            <pc:sldMk cId="1167415037" sldId="2145707051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8:38:26.081" v="2706" actId="1076"/>
          <ac:picMkLst>
            <pc:docMk/>
            <pc:sldMk cId="1167415037" sldId="2145707051"/>
            <ac:picMk id="3" creationId="{5748451E-69A7-68A2-779B-A70DFE6D4785}"/>
          </ac:picMkLst>
        </pc:picChg>
        <pc:picChg chg="del">
          <ac:chgData name="Helio Mauricio Dos Santos" userId="515cbc45-ca4e-4644-a225-8dd96fe91374" providerId="ADAL" clId="{28FC625C-B0B0-4BDD-B684-920C4FA2A3EB}" dt="2022-07-18T18:34:26.090" v="2677" actId="478"/>
          <ac:picMkLst>
            <pc:docMk/>
            <pc:sldMk cId="1167415037" sldId="2145707051"/>
            <ac:picMk id="5" creationId="{1112BE32-9A73-DEFA-6F58-A56327333350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9:41:06.223" v="4201" actId="20577"/>
        <pc:sldMkLst>
          <pc:docMk/>
          <pc:sldMk cId="1239287883" sldId="2145707052"/>
        </pc:sldMkLst>
        <pc:spChg chg="mod">
          <ac:chgData name="Helio Mauricio Dos Santos" userId="515cbc45-ca4e-4644-a225-8dd96fe91374" providerId="ADAL" clId="{28FC625C-B0B0-4BDD-B684-920C4FA2A3EB}" dt="2022-07-18T18:51:52.862" v="3128"/>
          <ac:spMkLst>
            <pc:docMk/>
            <pc:sldMk cId="1239287883" sldId="2145707052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41:06.223" v="4201" actId="20577"/>
          <ac:spMkLst>
            <pc:docMk/>
            <pc:sldMk cId="1239287883" sldId="2145707052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8:51:11.242" v="3084" actId="20577"/>
          <ac:spMkLst>
            <pc:docMk/>
            <pc:sldMk cId="1239287883" sldId="2145707052"/>
            <ac:spMk id="20" creationId="{02D5E441-81CF-63BB-411C-F097858D9BF8}"/>
          </ac:spMkLst>
        </pc:spChg>
        <pc:picChg chg="del">
          <ac:chgData name="Helio Mauricio Dos Santos" userId="515cbc45-ca4e-4644-a225-8dd96fe91374" providerId="ADAL" clId="{28FC625C-B0B0-4BDD-B684-920C4FA2A3EB}" dt="2022-07-18T18:46:22.769" v="3035" actId="478"/>
          <ac:picMkLst>
            <pc:docMk/>
            <pc:sldMk cId="1239287883" sldId="2145707052"/>
            <ac:picMk id="3" creationId="{5748451E-69A7-68A2-779B-A70DFE6D4785}"/>
          </ac:picMkLst>
        </pc:picChg>
        <pc:picChg chg="add mod">
          <ac:chgData name="Helio Mauricio Dos Santos" userId="515cbc45-ca4e-4644-a225-8dd96fe91374" providerId="ADAL" clId="{28FC625C-B0B0-4BDD-B684-920C4FA2A3EB}" dt="2022-07-18T19:01:36.041" v="3524" actId="1076"/>
          <ac:picMkLst>
            <pc:docMk/>
            <pc:sldMk cId="1239287883" sldId="2145707052"/>
            <ac:picMk id="5" creationId="{D35DD8AC-F996-3E36-FFA3-486901D84DBA}"/>
          </ac:picMkLst>
        </pc:picChg>
      </pc:sldChg>
      <pc:sldChg chg="addSp delSp modSp add mod">
        <pc:chgData name="Helio Mauricio Dos Santos" userId="515cbc45-ca4e-4644-a225-8dd96fe91374" providerId="ADAL" clId="{28FC625C-B0B0-4BDD-B684-920C4FA2A3EB}" dt="2022-07-18T19:21:36.586" v="4067" actId="20577"/>
        <pc:sldMkLst>
          <pc:docMk/>
          <pc:sldMk cId="3991427440" sldId="2145707053"/>
        </pc:sldMkLst>
        <pc:spChg chg="mod">
          <ac:chgData name="Helio Mauricio Dos Santos" userId="515cbc45-ca4e-4644-a225-8dd96fe91374" providerId="ADAL" clId="{28FC625C-B0B0-4BDD-B684-920C4FA2A3EB}" dt="2022-07-18T19:07:48.532" v="3626" actId="20577"/>
          <ac:spMkLst>
            <pc:docMk/>
            <pc:sldMk cId="3991427440" sldId="2145707053"/>
            <ac:spMk id="12" creationId="{49C06DDF-25AB-74BF-50EF-35293C989F8D}"/>
          </ac:spMkLst>
        </pc:spChg>
        <pc:spChg chg="mod">
          <ac:chgData name="Helio Mauricio Dos Santos" userId="515cbc45-ca4e-4644-a225-8dd96fe91374" providerId="ADAL" clId="{28FC625C-B0B0-4BDD-B684-920C4FA2A3EB}" dt="2022-07-18T19:21:36.586" v="4067" actId="20577"/>
          <ac:spMkLst>
            <pc:docMk/>
            <pc:sldMk cId="3991427440" sldId="2145707053"/>
            <ac:spMk id="13" creationId="{CCA93266-5D53-EC02-A1F3-05CA2A62C2EB}"/>
          </ac:spMkLst>
        </pc:spChg>
        <pc:spChg chg="mod">
          <ac:chgData name="Helio Mauricio Dos Santos" userId="515cbc45-ca4e-4644-a225-8dd96fe91374" providerId="ADAL" clId="{28FC625C-B0B0-4BDD-B684-920C4FA2A3EB}" dt="2022-07-18T19:05:18.611" v="3616" actId="20577"/>
          <ac:spMkLst>
            <pc:docMk/>
            <pc:sldMk cId="3991427440" sldId="2145707053"/>
            <ac:spMk id="20" creationId="{02D5E441-81CF-63BB-411C-F097858D9BF8}"/>
          </ac:spMkLst>
        </pc:spChg>
        <pc:picChg chg="add mod">
          <ac:chgData name="Helio Mauricio Dos Santos" userId="515cbc45-ca4e-4644-a225-8dd96fe91374" providerId="ADAL" clId="{28FC625C-B0B0-4BDD-B684-920C4FA2A3EB}" dt="2022-07-18T19:17:12.595" v="3890" actId="1076"/>
          <ac:picMkLst>
            <pc:docMk/>
            <pc:sldMk cId="3991427440" sldId="2145707053"/>
            <ac:picMk id="3" creationId="{F7EFCA74-FDA8-5378-3CED-1C5A40E125BD}"/>
          </ac:picMkLst>
        </pc:picChg>
        <pc:picChg chg="del">
          <ac:chgData name="Helio Mauricio Dos Santos" userId="515cbc45-ca4e-4644-a225-8dd96fe91374" providerId="ADAL" clId="{28FC625C-B0B0-4BDD-B684-920C4FA2A3EB}" dt="2022-07-18T19:12:23.449" v="3627" actId="478"/>
          <ac:picMkLst>
            <pc:docMk/>
            <pc:sldMk cId="3991427440" sldId="2145707053"/>
            <ac:picMk id="5" creationId="{D35DD8AC-F996-3E36-FFA3-486901D84DBA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466487FA-F636-4B11-A67E-74E6C29E91A6}"/>
    <pc:docChg chg="modSld">
      <pc:chgData name="Rodrigo Dos Santos Carricondo" userId="S::rodrigo.carricondo@linx.com.br::b727cfce-6735-4e85-a8db-3be30c2747aa" providerId="AD" clId="Web-{466487FA-F636-4B11-A67E-74E6C29E91A6}" dt="2022-06-20T20:23:42.073" v="1" actId="20577"/>
      <pc:docMkLst>
        <pc:docMk/>
      </pc:docMkLst>
      <pc:sldChg chg="modSp">
        <pc:chgData name="Rodrigo Dos Santos Carricondo" userId="S::rodrigo.carricondo@linx.com.br::b727cfce-6735-4e85-a8db-3be30c2747aa" providerId="AD" clId="Web-{466487FA-F636-4B11-A67E-74E6C29E91A6}" dt="2022-06-20T20:23:42.073" v="1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466487FA-F636-4B11-A67E-74E6C29E91A6}" dt="2022-06-20T20:23:42.073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arison Jose Oliveira De Souza" userId="S::harison.souza@linx.com.br::d84a2030-7271-4460-aeff-b8c1d57725d5" providerId="AD" clId="Web-{2F2C0E96-3A8D-4960-9669-F45FBEDB5D4E}"/>
    <pc:docChg chg="modSld sldOrd">
      <pc:chgData name="Harison Jose Oliveira De Souza" userId="S::harison.souza@linx.com.br::d84a2030-7271-4460-aeff-b8c1d57725d5" providerId="AD" clId="Web-{2F2C0E96-3A8D-4960-9669-F45FBEDB5D4E}" dt="2022-06-20T13:53:24.505" v="2"/>
      <pc:docMkLst>
        <pc:docMk/>
      </pc:docMkLst>
      <pc:sldChg chg="ord">
        <pc:chgData name="Harison Jose Oliveira De Souza" userId="S::harison.souza@linx.com.br::d84a2030-7271-4460-aeff-b8c1d57725d5" providerId="AD" clId="Web-{2F2C0E96-3A8D-4960-9669-F45FBEDB5D4E}" dt="2022-06-20T13:53:24.505" v="2"/>
        <pc:sldMkLst>
          <pc:docMk/>
          <pc:sldMk cId="15407987" sldId="2145707026"/>
        </pc:sldMkLst>
      </pc:sldChg>
      <pc:sldChg chg="modSp">
        <pc:chgData name="Harison Jose Oliveira De Souza" userId="S::harison.souza@linx.com.br::d84a2030-7271-4460-aeff-b8c1d57725d5" providerId="AD" clId="Web-{2F2C0E96-3A8D-4960-9669-F45FBEDB5D4E}" dt="2022-06-20T13:48:29.407" v="1" actId="20577"/>
        <pc:sldMkLst>
          <pc:docMk/>
          <pc:sldMk cId="3109024446" sldId="2145707028"/>
        </pc:sldMkLst>
        <pc:spChg chg="mod">
          <ac:chgData name="Harison Jose Oliveira De Souza" userId="S::harison.souza@linx.com.br::d84a2030-7271-4460-aeff-b8c1d57725d5" providerId="AD" clId="Web-{2F2C0E96-3A8D-4960-9669-F45FBEDB5D4E}" dt="2022-06-20T13:48:29.407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Ana Carolina Lazaretti" userId="7cec4138-c4f7-451f-9428-718d7c0b1d05" providerId="ADAL" clId="{3278A5F7-B3A8-41B2-8307-18AB27DA443D}"/>
    <pc:docChg chg="undo custSel addSld delSld modSld sldOrd">
      <pc:chgData name="Ana Carolina Lazaretti" userId="7cec4138-c4f7-451f-9428-718d7c0b1d05" providerId="ADAL" clId="{3278A5F7-B3A8-41B2-8307-18AB27DA443D}" dt="2022-08-05T19:23:14.076" v="127" actId="2696"/>
      <pc:docMkLst>
        <pc:docMk/>
      </pc:docMkLst>
      <pc:sldChg chg="modSp add del mod">
        <pc:chgData name="Ana Carolina Lazaretti" userId="7cec4138-c4f7-451f-9428-718d7c0b1d05" providerId="ADAL" clId="{3278A5F7-B3A8-41B2-8307-18AB27DA443D}" dt="2022-08-05T19:23:14.076" v="127" actId="2696"/>
        <pc:sldMkLst>
          <pc:docMk/>
          <pc:sldMk cId="2345707112" sldId="2145707060"/>
        </pc:sldMkLst>
        <pc:spChg chg="mod">
          <ac:chgData name="Ana Carolina Lazaretti" userId="7cec4138-c4f7-451f-9428-718d7c0b1d05" providerId="ADAL" clId="{3278A5F7-B3A8-41B2-8307-18AB27DA443D}" dt="2022-08-05T18:45:15.811" v="7" actId="20577"/>
          <ac:spMkLst>
            <pc:docMk/>
            <pc:sldMk cId="2345707112" sldId="2145707060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3278A5F7-B3A8-41B2-8307-18AB27DA443D}" dt="2022-08-05T18:44:57.063" v="1"/>
          <ac:spMkLst>
            <pc:docMk/>
            <pc:sldMk cId="2345707112" sldId="2145707060"/>
            <ac:spMk id="16" creationId="{B7D3BE4D-6B2E-49A8-86E1-C72037DACE36}"/>
          </ac:spMkLst>
        </pc:spChg>
      </pc:sldChg>
      <pc:sldChg chg="addSp delSp modSp add del mod ord">
        <pc:chgData name="Ana Carolina Lazaretti" userId="7cec4138-c4f7-451f-9428-718d7c0b1d05" providerId="ADAL" clId="{3278A5F7-B3A8-41B2-8307-18AB27DA443D}" dt="2022-08-05T19:22:25.749" v="126" actId="2696"/>
        <pc:sldMkLst>
          <pc:docMk/>
          <pc:sldMk cId="1306006120" sldId="2145707061"/>
        </pc:sldMkLst>
        <pc:spChg chg="mod">
          <ac:chgData name="Ana Carolina Lazaretti" userId="7cec4138-c4f7-451f-9428-718d7c0b1d05" providerId="ADAL" clId="{3278A5F7-B3A8-41B2-8307-18AB27DA443D}" dt="2022-08-05T18:58:00.215" v="122" actId="20577"/>
          <ac:spMkLst>
            <pc:docMk/>
            <pc:sldMk cId="1306006120" sldId="2145707061"/>
            <ac:spMk id="12" creationId="{49C06DDF-25AB-74BF-50EF-35293C989F8D}"/>
          </ac:spMkLst>
        </pc:spChg>
        <pc:spChg chg="mod">
          <ac:chgData name="Ana Carolina Lazaretti" userId="7cec4138-c4f7-451f-9428-718d7c0b1d05" providerId="ADAL" clId="{3278A5F7-B3A8-41B2-8307-18AB27DA443D}" dt="2022-08-05T18:56:18.578" v="59" actId="1076"/>
          <ac:spMkLst>
            <pc:docMk/>
            <pc:sldMk cId="1306006120" sldId="2145707061"/>
            <ac:spMk id="13" creationId="{CCA93266-5D53-EC02-A1F3-05CA2A62C2EB}"/>
          </ac:spMkLst>
        </pc:spChg>
        <pc:spChg chg="mod">
          <ac:chgData name="Ana Carolina Lazaretti" userId="7cec4138-c4f7-451f-9428-718d7c0b1d05" providerId="ADAL" clId="{3278A5F7-B3A8-41B2-8307-18AB27DA443D}" dt="2022-08-05T18:57:27.202" v="117" actId="1076"/>
          <ac:spMkLst>
            <pc:docMk/>
            <pc:sldMk cId="1306006120" sldId="2145707061"/>
            <ac:spMk id="20" creationId="{02D5E441-81CF-63BB-411C-F097858D9BF8}"/>
          </ac:spMkLst>
        </pc:spChg>
        <pc:picChg chg="del">
          <ac:chgData name="Ana Carolina Lazaretti" userId="7cec4138-c4f7-451f-9428-718d7c0b1d05" providerId="ADAL" clId="{3278A5F7-B3A8-41B2-8307-18AB27DA443D}" dt="2022-08-05T18:46:31.010" v="13" actId="478"/>
          <ac:picMkLst>
            <pc:docMk/>
            <pc:sldMk cId="1306006120" sldId="2145707061"/>
            <ac:picMk id="3" creationId="{72CE2A9F-2FF4-4541-9954-5C3BDC825E6B}"/>
          </ac:picMkLst>
        </pc:picChg>
        <pc:picChg chg="add mod">
          <ac:chgData name="Ana Carolina Lazaretti" userId="7cec4138-c4f7-451f-9428-718d7c0b1d05" providerId="ADAL" clId="{3278A5F7-B3A8-41B2-8307-18AB27DA443D}" dt="2022-08-05T18:55:06.528" v="44" actId="1076"/>
          <ac:picMkLst>
            <pc:docMk/>
            <pc:sldMk cId="1306006120" sldId="2145707061"/>
            <ac:picMk id="5" creationId="{2E221323-F2AE-B138-4A35-CBE3EB385BD3}"/>
          </ac:picMkLst>
        </pc:picChg>
        <pc:picChg chg="add del mod">
          <ac:chgData name="Ana Carolina Lazaretti" userId="7cec4138-c4f7-451f-9428-718d7c0b1d05" providerId="ADAL" clId="{3278A5F7-B3A8-41B2-8307-18AB27DA443D}" dt="2022-08-05T18:55:08.930" v="45" actId="478"/>
          <ac:picMkLst>
            <pc:docMk/>
            <pc:sldMk cId="1306006120" sldId="2145707061"/>
            <ac:picMk id="7" creationId="{E61DAD88-FD40-02B2-6328-39CD7C77809E}"/>
          </ac:picMkLst>
        </pc:picChg>
        <pc:picChg chg="del mod">
          <ac:chgData name="Ana Carolina Lazaretti" userId="7cec4138-c4f7-451f-9428-718d7c0b1d05" providerId="ADAL" clId="{3278A5F7-B3A8-41B2-8307-18AB27DA443D}" dt="2022-08-05T19:04:14.339" v="123" actId="478"/>
          <ac:picMkLst>
            <pc:docMk/>
            <pc:sldMk cId="1306006120" sldId="2145707061"/>
            <ac:picMk id="10" creationId="{C513BD7E-C688-4E02-B71E-E125C8EB5DF8}"/>
          </ac:picMkLst>
        </pc:picChg>
        <pc:picChg chg="add mod">
          <ac:chgData name="Ana Carolina Lazaretti" userId="7cec4138-c4f7-451f-9428-718d7c0b1d05" providerId="ADAL" clId="{3278A5F7-B3A8-41B2-8307-18AB27DA443D}" dt="2022-08-05T18:56:05.649" v="57" actId="1076"/>
          <ac:picMkLst>
            <pc:docMk/>
            <pc:sldMk cId="1306006120" sldId="2145707061"/>
            <ac:picMk id="14" creationId="{3CE98373-39F3-CBD2-EBC7-3FF1BA45F08B}"/>
          </ac:picMkLst>
        </pc:picChg>
      </pc:sldChg>
    </pc:docChg>
  </pc:docChgLst>
  <pc:docChgLst>
    <pc:chgData name="Helio Mauricio Dos Santos" userId="515cbc45-ca4e-4644-a225-8dd96fe91374" providerId="ADAL" clId="{9961311B-5B4A-4A6F-904B-EB6A75B8B039}"/>
    <pc:docChg chg="undo custSel addSld modSld">
      <pc:chgData name="Helio Mauricio Dos Santos" userId="515cbc45-ca4e-4644-a225-8dd96fe91374" providerId="ADAL" clId="{9961311B-5B4A-4A6F-904B-EB6A75B8B039}" dt="2022-07-22T14:59:39.842" v="168" actId="1076"/>
      <pc:docMkLst>
        <pc:docMk/>
      </pc:docMkLst>
      <pc:sldChg chg="add">
        <pc:chgData name="Helio Mauricio Dos Santos" userId="515cbc45-ca4e-4644-a225-8dd96fe91374" providerId="ADAL" clId="{9961311B-5B4A-4A6F-904B-EB6A75B8B039}" dt="2022-07-21T11:24:51.441" v="0"/>
        <pc:sldMkLst>
          <pc:docMk/>
          <pc:sldMk cId="1378019740" sldId="2145707036"/>
        </pc:sldMkLst>
      </pc:sldChg>
      <pc:sldChg chg="delSp modSp add mod">
        <pc:chgData name="Helio Mauricio Dos Santos" userId="515cbc45-ca4e-4644-a225-8dd96fe91374" providerId="ADAL" clId="{9961311B-5B4A-4A6F-904B-EB6A75B8B039}" dt="2022-07-22T14:59:39.842" v="168" actId="1076"/>
        <pc:sldMkLst>
          <pc:docMk/>
          <pc:sldMk cId="2434189781" sldId="2145707054"/>
        </pc:sldMkLst>
        <pc:spChg chg="mod">
          <ac:chgData name="Helio Mauricio Dos Santos" userId="515cbc45-ca4e-4644-a225-8dd96fe91374" providerId="ADAL" clId="{9961311B-5B4A-4A6F-904B-EB6A75B8B039}" dt="2022-07-22T14:56:32.545" v="167" actId="1076"/>
          <ac:spMkLst>
            <pc:docMk/>
            <pc:sldMk cId="2434189781" sldId="2145707054"/>
            <ac:spMk id="10" creationId="{AB1E7D1E-D8D0-B0AF-2303-E91CBF33ECA8}"/>
          </ac:spMkLst>
        </pc:spChg>
        <pc:spChg chg="mod">
          <ac:chgData name="Helio Mauricio Dos Santos" userId="515cbc45-ca4e-4644-a225-8dd96fe91374" providerId="ADAL" clId="{9961311B-5B4A-4A6F-904B-EB6A75B8B039}" dt="2022-07-22T14:53:23.522" v="27" actId="20577"/>
          <ac:spMkLst>
            <pc:docMk/>
            <pc:sldMk cId="2434189781" sldId="2145707054"/>
            <ac:spMk id="11" creationId="{F9101BCF-80D7-C49D-AAE3-7BDE101C4DAD}"/>
          </ac:spMkLst>
        </pc:spChg>
        <pc:spChg chg="del">
          <ac:chgData name="Helio Mauricio Dos Santos" userId="515cbc45-ca4e-4644-a225-8dd96fe91374" providerId="ADAL" clId="{9961311B-5B4A-4A6F-904B-EB6A75B8B039}" dt="2022-07-22T14:53:05.500" v="4" actId="478"/>
          <ac:spMkLst>
            <pc:docMk/>
            <pc:sldMk cId="2434189781" sldId="2145707054"/>
            <ac:spMk id="16" creationId="{15BF1962-3389-C38D-7A33-263BB34B5381}"/>
          </ac:spMkLst>
        </pc:spChg>
        <pc:spChg chg="del mod">
          <ac:chgData name="Helio Mauricio Dos Santos" userId="515cbc45-ca4e-4644-a225-8dd96fe91374" providerId="ADAL" clId="{9961311B-5B4A-4A6F-904B-EB6A75B8B039}" dt="2022-07-22T14:53:10.074" v="7" actId="478"/>
          <ac:spMkLst>
            <pc:docMk/>
            <pc:sldMk cId="2434189781" sldId="2145707054"/>
            <ac:spMk id="17" creationId="{49728DF5-7862-DDC6-4680-3B31E492EA76}"/>
          </ac:spMkLst>
        </pc:spChg>
        <pc:spChg chg="mod">
          <ac:chgData name="Helio Mauricio Dos Santos" userId="515cbc45-ca4e-4644-a225-8dd96fe91374" providerId="ADAL" clId="{9961311B-5B4A-4A6F-904B-EB6A75B8B039}" dt="2022-07-22T14:59:39.842" v="168" actId="1076"/>
          <ac:spMkLst>
            <pc:docMk/>
            <pc:sldMk cId="2434189781" sldId="2145707054"/>
            <ac:spMk id="18" creationId="{4312AA9B-D784-3AB0-0422-BBF680EFAF78}"/>
          </ac:spMkLst>
        </pc:spChg>
        <pc:spChg chg="mod">
          <ac:chgData name="Helio Mauricio Dos Santos" userId="515cbc45-ca4e-4644-a225-8dd96fe91374" providerId="ADAL" clId="{9961311B-5B4A-4A6F-904B-EB6A75B8B039}" dt="2022-07-22T14:56:07.042" v="163" actId="20577"/>
          <ac:spMkLst>
            <pc:docMk/>
            <pc:sldMk cId="2434189781" sldId="2145707054"/>
            <ac:spMk id="21" creationId="{D96A9019-DA15-CDAF-99A2-5D60724E15CF}"/>
          </ac:spMkLst>
        </pc:spChg>
      </pc:sldChg>
    </pc:docChg>
  </pc:docChgLst>
  <pc:docChgLst>
    <pc:chgData name="Helio Mauricio Dos Santos" userId="515cbc45-ca4e-4644-a225-8dd96fe91374" providerId="ADAL" clId="{48B260A4-4EFF-4563-8CD4-1E9A187A7CBF}"/>
    <pc:docChg chg="delSld">
      <pc:chgData name="Helio Mauricio Dos Santos" userId="515cbc45-ca4e-4644-a225-8dd96fe91374" providerId="ADAL" clId="{48B260A4-4EFF-4563-8CD4-1E9A187A7CBF}" dt="2022-08-08T19:38:50.178" v="2" actId="2696"/>
      <pc:docMkLst>
        <pc:docMk/>
      </pc:docMkLst>
      <pc:sldChg chg="del">
        <pc:chgData name="Helio Mauricio Dos Santos" userId="515cbc45-ca4e-4644-a225-8dd96fe91374" providerId="ADAL" clId="{48B260A4-4EFF-4563-8CD4-1E9A187A7CBF}" dt="2022-08-08T19:38:39.677" v="0" actId="2696"/>
        <pc:sldMkLst>
          <pc:docMk/>
          <pc:sldMk cId="956108936" sldId="2145707038"/>
        </pc:sldMkLst>
      </pc:sldChg>
      <pc:sldChg chg="del">
        <pc:chgData name="Helio Mauricio Dos Santos" userId="515cbc45-ca4e-4644-a225-8dd96fe91374" providerId="ADAL" clId="{48B260A4-4EFF-4563-8CD4-1E9A187A7CBF}" dt="2022-08-08T19:38:44.875" v="1" actId="2696"/>
        <pc:sldMkLst>
          <pc:docMk/>
          <pc:sldMk cId="4245135603" sldId="2145707045"/>
        </pc:sldMkLst>
      </pc:sldChg>
      <pc:sldChg chg="del">
        <pc:chgData name="Helio Mauricio Dos Santos" userId="515cbc45-ca4e-4644-a225-8dd96fe91374" providerId="ADAL" clId="{48B260A4-4EFF-4563-8CD4-1E9A187A7CBF}" dt="2022-08-08T19:38:50.178" v="2" actId="2696"/>
        <pc:sldMkLst>
          <pc:docMk/>
          <pc:sldMk cId="371894918" sldId="2145707048"/>
        </pc:sldMkLst>
      </pc:sldChg>
    </pc:docChg>
  </pc:docChgLst>
  <pc:docChgLst>
    <pc:chgData name="Rodrigo Dos Santos Carricondo" userId="S::rodrigo.carricondo@linx.com.br::b727cfce-6735-4e85-a8db-3be30c2747aa" providerId="AD" clId="Web-{C405E795-E4CD-C5CC-5387-6ABCE5D40A1E}"/>
    <pc:docChg chg="modSld">
      <pc:chgData name="Rodrigo Dos Santos Carricondo" userId="S::rodrigo.carricondo@linx.com.br::b727cfce-6735-4e85-a8db-3be30c2747aa" providerId="AD" clId="Web-{C405E795-E4CD-C5CC-5387-6ABCE5D40A1E}" dt="2022-06-21T11:03:57.790" v="6"/>
      <pc:docMkLst>
        <pc:docMk/>
      </pc:docMkLst>
      <pc:sldChg chg="delSp">
        <pc:chgData name="Rodrigo Dos Santos Carricondo" userId="S::rodrigo.carricondo@linx.com.br::b727cfce-6735-4e85-a8db-3be30c2747aa" providerId="AD" clId="Web-{C405E795-E4CD-C5CC-5387-6ABCE5D40A1E}" dt="2022-06-21T11:03:46.399" v="1"/>
        <pc:sldMkLst>
          <pc:docMk/>
          <pc:sldMk cId="2714563159" sldId="2145707032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5.024" v="0"/>
          <ac:spMkLst>
            <pc:docMk/>
            <pc:sldMk cId="2714563159" sldId="2145707032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46.399" v="1"/>
          <ac:spMkLst>
            <pc:docMk/>
            <pc:sldMk cId="2714563159" sldId="2145707032"/>
            <ac:spMk id="19" creationId="{E4910BC8-3ECF-486F-A055-ABA972F78BD2}"/>
          </ac:spMkLst>
        </pc:spChg>
      </pc:sldChg>
      <pc:sldChg chg="delSp">
        <pc:chgData name="Rodrigo Dos Santos Carricondo" userId="S::rodrigo.carricondo@linx.com.br::b727cfce-6735-4e85-a8db-3be30c2747aa" providerId="AD" clId="Web-{C405E795-E4CD-C5CC-5387-6ABCE5D40A1E}" dt="2022-06-21T11:03:52.196" v="3"/>
        <pc:sldMkLst>
          <pc:docMk/>
          <pc:sldMk cId="3046277204" sldId="2145707033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9.915" v="2"/>
          <ac:spMkLst>
            <pc:docMk/>
            <pc:sldMk cId="3046277204" sldId="2145707033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52.196" v="3"/>
          <ac:spMkLst>
            <pc:docMk/>
            <pc:sldMk cId="3046277204" sldId="2145707033"/>
            <ac:spMk id="19" creationId="{E4910BC8-3ECF-486F-A055-ABA972F78BD2}"/>
          </ac:spMkLst>
        </pc:spChg>
      </pc:sldChg>
      <pc:sldChg chg="delSp modSp">
        <pc:chgData name="Rodrigo Dos Santos Carricondo" userId="S::rodrigo.carricondo@linx.com.br::b727cfce-6735-4e85-a8db-3be30c2747aa" providerId="AD" clId="Web-{C405E795-E4CD-C5CC-5387-6ABCE5D40A1E}" dt="2022-06-21T11:03:57.790" v="6"/>
        <pc:sldMkLst>
          <pc:docMk/>
          <pc:sldMk cId="3593328202" sldId="2145707034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56.180" v="5"/>
          <ac:spMkLst>
            <pc:docMk/>
            <pc:sldMk cId="3593328202" sldId="2145707034"/>
            <ac:spMk id="6" creationId="{742974B3-E37C-45FB-87BC-8F6690CB70A8}"/>
          </ac:spMkLst>
        </pc:spChg>
        <pc:spChg chg="del mod">
          <ac:chgData name="Rodrigo Dos Santos Carricondo" userId="S::rodrigo.carricondo@linx.com.br::b727cfce-6735-4e85-a8db-3be30c2747aa" providerId="AD" clId="Web-{C405E795-E4CD-C5CC-5387-6ABCE5D40A1E}" dt="2022-06-21T11:03:57.790" v="6"/>
          <ac:spMkLst>
            <pc:docMk/>
            <pc:sldMk cId="3593328202" sldId="2145707034"/>
            <ac:spMk id="19" creationId="{E4910BC8-3ECF-486F-A055-ABA972F78BD2}"/>
          </ac:spMkLst>
        </pc:spChg>
      </pc:sldChg>
    </pc:docChg>
  </pc:docChgLst>
  <pc:docChgLst>
    <pc:chgData name="Renan Izanfar Oliveira" userId="72fa586b-2717-41c0-b279-0b127000d908" providerId="ADAL" clId="{8FC1F147-C605-4014-A5B6-6BC99F9FD5BB}"/>
    <pc:docChg chg="undo custSel addSld delSld modSld sldOrd">
      <pc:chgData name="Renan Izanfar Oliveira" userId="72fa586b-2717-41c0-b279-0b127000d908" providerId="ADAL" clId="{8FC1F147-C605-4014-A5B6-6BC99F9FD5BB}" dt="2022-08-03T18:36:21.276" v="710" actId="14100"/>
      <pc:docMkLst>
        <pc:docMk/>
      </pc:docMkLst>
      <pc:sldChg chg="modSp mod">
        <pc:chgData name="Renan Izanfar Oliveira" userId="72fa586b-2717-41c0-b279-0b127000d908" providerId="ADAL" clId="{8FC1F147-C605-4014-A5B6-6BC99F9FD5BB}" dt="2022-08-03T17:43:19.253" v="1" actId="20577"/>
        <pc:sldMkLst>
          <pc:docMk/>
          <pc:sldMk cId="2899751002" sldId="258"/>
        </pc:sldMkLst>
        <pc:spChg chg="mod">
          <ac:chgData name="Renan Izanfar Oliveira" userId="72fa586b-2717-41c0-b279-0b127000d908" providerId="ADAL" clId="{8FC1F147-C605-4014-A5B6-6BC99F9FD5BB}" dt="2022-08-03T17:43:19.253" v="1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del">
        <pc:chgData name="Renan Izanfar Oliveira" userId="72fa586b-2717-41c0-b279-0b127000d908" providerId="ADAL" clId="{8FC1F147-C605-4014-A5B6-6BC99F9FD5BB}" dt="2022-08-03T18:03:44.057" v="339" actId="47"/>
        <pc:sldMkLst>
          <pc:docMk/>
          <pc:sldMk cId="3306217355" sldId="2145707017"/>
        </pc:sldMkLst>
      </pc:sldChg>
      <pc:sldChg chg="modSp mod">
        <pc:chgData name="Renan Izanfar Oliveira" userId="72fa586b-2717-41c0-b279-0b127000d908" providerId="ADAL" clId="{8FC1F147-C605-4014-A5B6-6BC99F9FD5BB}" dt="2022-08-03T18:26:15.054" v="685" actId="20577"/>
        <pc:sldMkLst>
          <pc:docMk/>
          <pc:sldMk cId="3109024446" sldId="2145707028"/>
        </pc:sldMkLst>
        <pc:spChg chg="mod">
          <ac:chgData name="Renan Izanfar Oliveira" userId="72fa586b-2717-41c0-b279-0b127000d908" providerId="ADAL" clId="{8FC1F147-C605-4014-A5B6-6BC99F9FD5BB}" dt="2022-08-03T18:26:15.054" v="685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 mod">
        <pc:chgData name="Renan Izanfar Oliveira" userId="72fa586b-2717-41c0-b279-0b127000d908" providerId="ADAL" clId="{8FC1F147-C605-4014-A5B6-6BC99F9FD5BB}" dt="2022-08-03T18:20:07.678" v="642" actId="6549"/>
        <pc:sldMkLst>
          <pc:docMk/>
          <pc:sldMk cId="2714563159" sldId="2145707032"/>
        </pc:sldMkLst>
        <pc:spChg chg="mod">
          <ac:chgData name="Renan Izanfar Oliveira" userId="72fa586b-2717-41c0-b279-0b127000d908" providerId="ADAL" clId="{8FC1F147-C605-4014-A5B6-6BC99F9FD5BB}" dt="2022-08-03T18:20:07.678" v="642" actId="6549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19:43.750" v="609" actId="1076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19:37.246" v="607" actId="478"/>
          <ac:picMkLst>
            <pc:docMk/>
            <pc:sldMk cId="2714563159" sldId="2145707032"/>
            <ac:picMk id="6" creationId="{B04E84DB-846F-0D1C-8ADA-D26402E82756}"/>
          </ac:picMkLst>
        </pc:picChg>
      </pc:sldChg>
      <pc:sldChg chg="del">
        <pc:chgData name="Renan Izanfar Oliveira" userId="72fa586b-2717-41c0-b279-0b127000d908" providerId="ADAL" clId="{8FC1F147-C605-4014-A5B6-6BC99F9FD5BB}" dt="2022-08-03T18:28:54.693" v="686" actId="47"/>
        <pc:sldMkLst>
          <pc:docMk/>
          <pc:sldMk cId="1378019740" sldId="2145707036"/>
        </pc:sldMkLst>
      </pc:sldChg>
      <pc:sldChg chg="addSp delSp modSp mod">
        <pc:chgData name="Renan Izanfar Oliveira" userId="72fa586b-2717-41c0-b279-0b127000d908" providerId="ADAL" clId="{8FC1F147-C605-4014-A5B6-6BC99F9FD5BB}" dt="2022-08-03T18:14:50.078" v="458" actId="20577"/>
        <pc:sldMkLst>
          <pc:docMk/>
          <pc:sldMk cId="956108936" sldId="2145707038"/>
        </pc:sldMkLst>
        <pc:spChg chg="mod">
          <ac:chgData name="Renan Izanfar Oliveira" userId="72fa586b-2717-41c0-b279-0b127000d908" providerId="ADAL" clId="{8FC1F147-C605-4014-A5B6-6BC99F9FD5BB}" dt="2022-08-03T18:07:24.929" v="344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08:31.110" v="353" actId="1076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C1F147-C605-4014-A5B6-6BC99F9FD5BB}" dt="2022-08-03T18:14:50.078" v="458" actId="20577"/>
          <ac:spMkLst>
            <pc:docMk/>
            <pc:sldMk cId="956108936" sldId="2145707038"/>
            <ac:spMk id="18" creationId="{7B0A1D33-BECC-4721-A5C9-E9B92AE66585}"/>
          </ac:spMkLst>
        </pc:spChg>
        <pc:picChg chg="del">
          <ac:chgData name="Renan Izanfar Oliveira" userId="72fa586b-2717-41c0-b279-0b127000d908" providerId="ADAL" clId="{8FC1F147-C605-4014-A5B6-6BC99F9FD5BB}" dt="2022-08-03T18:06:54.847" v="341" actId="478"/>
          <ac:picMkLst>
            <pc:docMk/>
            <pc:sldMk cId="956108936" sldId="2145707038"/>
            <ac:picMk id="3" creationId="{CFACAD7E-1834-DD8A-885D-698C36F566F2}"/>
          </ac:picMkLst>
        </pc:picChg>
        <pc:picChg chg="add mod">
          <ac:chgData name="Renan Izanfar Oliveira" userId="72fa586b-2717-41c0-b279-0b127000d908" providerId="ADAL" clId="{8FC1F147-C605-4014-A5B6-6BC99F9FD5BB}" dt="2022-08-03T18:08:39.078" v="355" actId="1076"/>
          <ac:picMkLst>
            <pc:docMk/>
            <pc:sldMk cId="956108936" sldId="2145707038"/>
            <ac:picMk id="5" creationId="{EBD4F404-5EE5-45B9-B272-850B9BBF248C}"/>
          </ac:picMkLst>
        </pc:picChg>
        <pc:picChg chg="del">
          <ac:chgData name="Renan Izanfar Oliveira" userId="72fa586b-2717-41c0-b279-0b127000d908" providerId="ADAL" clId="{8FC1F147-C605-4014-A5B6-6BC99F9FD5BB}" dt="2022-08-03T18:08:15.743" v="350" actId="478"/>
          <ac:picMkLst>
            <pc:docMk/>
            <pc:sldMk cId="956108936" sldId="2145707038"/>
            <ac:picMk id="7" creationId="{5A41ACE8-807A-44B1-8276-121DE57C5B67}"/>
          </ac:picMkLst>
        </pc:picChg>
        <pc:picChg chg="add mod">
          <ac:chgData name="Renan Izanfar Oliveira" userId="72fa586b-2717-41c0-b279-0b127000d908" providerId="ADAL" clId="{8FC1F147-C605-4014-A5B6-6BC99F9FD5BB}" dt="2022-08-03T18:08:20.262" v="351"/>
          <ac:picMkLst>
            <pc:docMk/>
            <pc:sldMk cId="956108936" sldId="2145707038"/>
            <ac:picMk id="12" creationId="{9D2A19D0-3F3E-43CD-A23D-F2E94FAB4811}"/>
          </ac:picMkLst>
        </pc:picChg>
      </pc:sldChg>
      <pc:sldChg chg="delSp modSp mod">
        <pc:chgData name="Renan Izanfar Oliveira" userId="72fa586b-2717-41c0-b279-0b127000d908" providerId="ADAL" clId="{8FC1F147-C605-4014-A5B6-6BC99F9FD5BB}" dt="2022-08-03T18:24:04.133" v="657" actId="1076"/>
        <pc:sldMkLst>
          <pc:docMk/>
          <pc:sldMk cId="34086098" sldId="2145707039"/>
        </pc:sldMkLst>
        <pc:spChg chg="mod">
          <ac:chgData name="Renan Izanfar Oliveira" userId="72fa586b-2717-41c0-b279-0b127000d908" providerId="ADAL" clId="{8FC1F147-C605-4014-A5B6-6BC99F9FD5BB}" dt="2022-08-03T18:24:04.133" v="657" actId="1076"/>
          <ac:spMkLst>
            <pc:docMk/>
            <pc:sldMk cId="34086098" sldId="2145707039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21:16.797" v="645" actId="478"/>
          <ac:picMkLst>
            <pc:docMk/>
            <pc:sldMk cId="34086098" sldId="2145707039"/>
            <ac:picMk id="9" creationId="{CBA31386-C17C-5438-A819-368E06304FA0}"/>
          </ac:picMkLst>
        </pc:picChg>
      </pc:sldChg>
      <pc:sldChg chg="delSp modSp mod">
        <pc:chgData name="Renan Izanfar Oliveira" userId="72fa586b-2717-41c0-b279-0b127000d908" providerId="ADAL" clId="{8FC1F147-C605-4014-A5B6-6BC99F9FD5BB}" dt="2022-08-03T18:23:53.584" v="655"/>
        <pc:sldMkLst>
          <pc:docMk/>
          <pc:sldMk cId="1246752168" sldId="2145707040"/>
        </pc:sldMkLst>
        <pc:spChg chg="mod">
          <ac:chgData name="Renan Izanfar Oliveira" userId="72fa586b-2717-41c0-b279-0b127000d908" providerId="ADAL" clId="{8FC1F147-C605-4014-A5B6-6BC99F9FD5BB}" dt="2022-08-03T18:23:53.584" v="655"/>
          <ac:spMkLst>
            <pc:docMk/>
            <pc:sldMk cId="1246752168" sldId="2145707040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23:40.472" v="654" actId="123"/>
          <ac:spMkLst>
            <pc:docMk/>
            <pc:sldMk cId="1246752168" sldId="2145707040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8FC1F147-C605-4014-A5B6-6BC99F9FD5BB}" dt="2022-08-03T18:23:09.085" v="646" actId="478"/>
          <ac:picMkLst>
            <pc:docMk/>
            <pc:sldMk cId="1246752168" sldId="2145707040"/>
            <ac:picMk id="3" creationId="{82CF7F9B-7992-72E6-A7F1-5C2C23F64A1E}"/>
          </ac:picMkLst>
        </pc:picChg>
      </pc:sldChg>
      <pc:sldChg chg="del">
        <pc:chgData name="Renan Izanfar Oliveira" userId="72fa586b-2717-41c0-b279-0b127000d908" providerId="ADAL" clId="{8FC1F147-C605-4014-A5B6-6BC99F9FD5BB}" dt="2022-08-03T18:25:37.541" v="658" actId="47"/>
        <pc:sldMkLst>
          <pc:docMk/>
          <pc:sldMk cId="2398957308" sldId="2145707041"/>
        </pc:sldMkLst>
      </pc:sldChg>
      <pc:sldChg chg="del">
        <pc:chgData name="Renan Izanfar Oliveira" userId="72fa586b-2717-41c0-b279-0b127000d908" providerId="ADAL" clId="{8FC1F147-C605-4014-A5B6-6BC99F9FD5BB}" dt="2022-08-03T18:25:40.948" v="659" actId="47"/>
        <pc:sldMkLst>
          <pc:docMk/>
          <pc:sldMk cId="2276366709" sldId="2145707042"/>
        </pc:sldMkLst>
      </pc:sldChg>
      <pc:sldChg chg="del">
        <pc:chgData name="Renan Izanfar Oliveira" userId="72fa586b-2717-41c0-b279-0b127000d908" providerId="ADAL" clId="{8FC1F147-C605-4014-A5B6-6BC99F9FD5BB}" dt="2022-08-03T18:25:43.413" v="660" actId="47"/>
        <pc:sldMkLst>
          <pc:docMk/>
          <pc:sldMk cId="2076861708" sldId="2145707043"/>
        </pc:sldMkLst>
      </pc:sldChg>
      <pc:sldChg chg="del">
        <pc:chgData name="Renan Izanfar Oliveira" userId="72fa586b-2717-41c0-b279-0b127000d908" providerId="ADAL" clId="{8FC1F147-C605-4014-A5B6-6BC99F9FD5BB}" dt="2022-08-03T18:25:44.854" v="661" actId="47"/>
        <pc:sldMkLst>
          <pc:docMk/>
          <pc:sldMk cId="606384697" sldId="2145707044"/>
        </pc:sldMkLst>
      </pc:sldChg>
      <pc:sldChg chg="delSp modSp mod">
        <pc:chgData name="Renan Izanfar Oliveira" userId="72fa586b-2717-41c0-b279-0b127000d908" providerId="ADAL" clId="{8FC1F147-C605-4014-A5B6-6BC99F9FD5BB}" dt="2022-08-03T18:15:11.151" v="483" actId="20577"/>
        <pc:sldMkLst>
          <pc:docMk/>
          <pc:sldMk cId="4245135603" sldId="2145707045"/>
        </pc:sldMkLst>
        <pc:spChg chg="mod">
          <ac:chgData name="Renan Izanfar Oliveira" userId="72fa586b-2717-41c0-b279-0b127000d908" providerId="ADAL" clId="{8FC1F147-C605-4014-A5B6-6BC99F9FD5BB}" dt="2022-08-03T18:12:09.746" v="362"/>
          <ac:spMkLst>
            <pc:docMk/>
            <pc:sldMk cId="4245135603" sldId="2145707045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13:34.306" v="383"/>
          <ac:spMkLst>
            <pc:docMk/>
            <pc:sldMk cId="4245135603" sldId="2145707045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15:11.151" v="483" actId="20577"/>
          <ac:spMkLst>
            <pc:docMk/>
            <pc:sldMk cId="4245135603" sldId="2145707045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8:11:08.463" v="361" actId="478"/>
          <ac:picMkLst>
            <pc:docMk/>
            <pc:sldMk cId="4245135603" sldId="2145707045"/>
            <ac:picMk id="15" creationId="{FFF11A19-744F-11CB-4507-2232D676B09F}"/>
          </ac:picMkLst>
        </pc:picChg>
      </pc:sldChg>
      <pc:sldChg chg="addSp delSp modSp mod ord">
        <pc:chgData name="Renan Izanfar Oliveira" userId="72fa586b-2717-41c0-b279-0b127000d908" providerId="ADAL" clId="{8FC1F147-C605-4014-A5B6-6BC99F9FD5BB}" dt="2022-08-03T17:47:48.356" v="113" actId="1076"/>
        <pc:sldMkLst>
          <pc:docMk/>
          <pc:sldMk cId="1060832655" sldId="2145707046"/>
        </pc:sldMkLst>
        <pc:spChg chg="del">
          <ac:chgData name="Renan Izanfar Oliveira" userId="72fa586b-2717-41c0-b279-0b127000d908" providerId="ADAL" clId="{8FC1F147-C605-4014-A5B6-6BC99F9FD5BB}" dt="2022-08-03T17:46:50.405" v="38" actId="478"/>
          <ac:spMkLst>
            <pc:docMk/>
            <pc:sldMk cId="1060832655" sldId="2145707046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C1F147-C605-4014-A5B6-6BC99F9FD5BB}" dt="2022-08-03T17:45:19.750" v="10" actId="20577"/>
          <ac:spMkLst>
            <pc:docMk/>
            <pc:sldMk cId="1060832655" sldId="2145707046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46:46.796" v="37" actId="1076"/>
          <ac:spMkLst>
            <pc:docMk/>
            <pc:sldMk cId="1060832655" sldId="2145707046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7:47:33.573" v="110" actId="20577"/>
          <ac:spMkLst>
            <pc:docMk/>
            <pc:sldMk cId="1060832655" sldId="2145707046"/>
            <ac:spMk id="20" creationId="{02D5E441-81CF-63BB-411C-F097858D9BF8}"/>
          </ac:spMkLst>
        </pc:spChg>
        <pc:picChg chg="add del mod">
          <ac:chgData name="Renan Izanfar Oliveira" userId="72fa586b-2717-41c0-b279-0b127000d908" providerId="ADAL" clId="{8FC1F147-C605-4014-A5B6-6BC99F9FD5BB}" dt="2022-08-03T17:45:36.630" v="14" actId="478"/>
          <ac:picMkLst>
            <pc:docMk/>
            <pc:sldMk cId="1060832655" sldId="2145707046"/>
            <ac:picMk id="3" creationId="{57831E6A-8389-41DB-976A-68D723C0538A}"/>
          </ac:picMkLst>
        </pc:picChg>
        <pc:picChg chg="del">
          <ac:chgData name="Renan Izanfar Oliveira" userId="72fa586b-2717-41c0-b279-0b127000d908" providerId="ADAL" clId="{8FC1F147-C605-4014-A5B6-6BC99F9FD5BB}" dt="2022-08-03T17:44:56.948" v="6" actId="478"/>
          <ac:picMkLst>
            <pc:docMk/>
            <pc:sldMk cId="1060832655" sldId="2145707046"/>
            <ac:picMk id="5" creationId="{AA88A8A8-95E8-F37B-F53B-C7BAD6976C66}"/>
          </ac:picMkLst>
        </pc:picChg>
        <pc:picChg chg="add mod">
          <ac:chgData name="Renan Izanfar Oliveira" userId="72fa586b-2717-41c0-b279-0b127000d908" providerId="ADAL" clId="{8FC1F147-C605-4014-A5B6-6BC99F9FD5BB}" dt="2022-08-03T17:47:48.356" v="113" actId="1076"/>
          <ac:picMkLst>
            <pc:docMk/>
            <pc:sldMk cId="1060832655" sldId="2145707046"/>
            <ac:picMk id="7" creationId="{A57FA582-9888-405F-B43A-BA9F5FF31144}"/>
          </ac:picMkLst>
        </pc:picChg>
        <pc:picChg chg="del">
          <ac:chgData name="Renan Izanfar Oliveira" userId="72fa586b-2717-41c0-b279-0b127000d908" providerId="ADAL" clId="{8FC1F147-C605-4014-A5B6-6BC99F9FD5BB}" dt="2022-08-03T17:44:29.838" v="4" actId="478"/>
          <ac:picMkLst>
            <pc:docMk/>
            <pc:sldMk cId="1060832655" sldId="2145707046"/>
            <ac:picMk id="10" creationId="{C513BD7E-C688-4E02-B71E-E125C8EB5DF8}"/>
          </ac:picMkLst>
        </pc:picChg>
      </pc:sldChg>
      <pc:sldChg chg="del">
        <pc:chgData name="Renan Izanfar Oliveira" userId="72fa586b-2717-41c0-b279-0b127000d908" providerId="ADAL" clId="{8FC1F147-C605-4014-A5B6-6BC99F9FD5BB}" dt="2022-08-03T18:18:57.444" v="601" actId="47"/>
        <pc:sldMkLst>
          <pc:docMk/>
          <pc:sldMk cId="3284823510" sldId="2145707047"/>
        </pc:sldMkLst>
      </pc:sldChg>
      <pc:sldChg chg="addSp delSp modSp mod">
        <pc:chgData name="Renan Izanfar Oliveira" userId="72fa586b-2717-41c0-b279-0b127000d908" providerId="ADAL" clId="{8FC1F147-C605-4014-A5B6-6BC99F9FD5BB}" dt="2022-08-03T18:34:30.829" v="707" actId="1076"/>
        <pc:sldMkLst>
          <pc:docMk/>
          <pc:sldMk cId="371894918" sldId="2145707048"/>
        </pc:sldMkLst>
        <pc:spChg chg="mod">
          <ac:chgData name="Renan Izanfar Oliveira" userId="72fa586b-2717-41c0-b279-0b127000d908" providerId="ADAL" clId="{8FC1F147-C605-4014-A5B6-6BC99F9FD5BB}" dt="2022-08-03T18:16:05.810" v="485"/>
          <ac:spMkLst>
            <pc:docMk/>
            <pc:sldMk cId="371894918" sldId="2145707048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18:27.264" v="598" actId="14100"/>
          <ac:spMkLst>
            <pc:docMk/>
            <pc:sldMk cId="371894918" sldId="2145707048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18:16.446" v="596" actId="20577"/>
          <ac:spMkLst>
            <pc:docMk/>
            <pc:sldMk cId="371894918" sldId="2145707048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8:17:09.470" v="500" actId="14100"/>
          <ac:picMkLst>
            <pc:docMk/>
            <pc:sldMk cId="371894918" sldId="2145707048"/>
            <ac:picMk id="3" creationId="{72CE2A9F-2FF4-4541-9954-5C3BDC825E6B}"/>
          </ac:picMkLst>
        </pc:picChg>
        <pc:picChg chg="del mod">
          <ac:chgData name="Renan Izanfar Oliveira" userId="72fa586b-2717-41c0-b279-0b127000d908" providerId="ADAL" clId="{8FC1F147-C605-4014-A5B6-6BC99F9FD5BB}" dt="2022-08-03T18:16:09.887" v="487" actId="478"/>
          <ac:picMkLst>
            <pc:docMk/>
            <pc:sldMk cId="371894918" sldId="2145707048"/>
            <ac:picMk id="5" creationId="{DF967943-BEF8-4745-3553-D71C25837957}"/>
          </ac:picMkLst>
        </pc:picChg>
        <pc:picChg chg="mod">
          <ac:chgData name="Renan Izanfar Oliveira" userId="72fa586b-2717-41c0-b279-0b127000d908" providerId="ADAL" clId="{8FC1F147-C605-4014-A5B6-6BC99F9FD5BB}" dt="2022-08-03T18:34:30.829" v="707" actId="1076"/>
          <ac:picMkLst>
            <pc:docMk/>
            <pc:sldMk cId="371894918" sldId="2145707048"/>
            <ac:picMk id="10" creationId="{C513BD7E-C688-4E02-B71E-E125C8EB5DF8}"/>
          </ac:picMkLst>
        </pc:picChg>
      </pc:sldChg>
      <pc:sldChg chg="del">
        <pc:chgData name="Renan Izanfar Oliveira" userId="72fa586b-2717-41c0-b279-0b127000d908" providerId="ADAL" clId="{8FC1F147-C605-4014-A5B6-6BC99F9FD5BB}" dt="2022-08-03T18:19:16.341" v="603" actId="47"/>
        <pc:sldMkLst>
          <pc:docMk/>
          <pc:sldMk cId="2325106795" sldId="2145707049"/>
        </pc:sldMkLst>
      </pc:sldChg>
      <pc:sldChg chg="del">
        <pc:chgData name="Renan Izanfar Oliveira" userId="72fa586b-2717-41c0-b279-0b127000d908" providerId="ADAL" clId="{8FC1F147-C605-4014-A5B6-6BC99F9FD5BB}" dt="2022-08-03T18:17:39.943" v="501" actId="47"/>
        <pc:sldMkLst>
          <pc:docMk/>
          <pc:sldMk cId="800659913" sldId="2145707050"/>
        </pc:sldMkLst>
      </pc:sldChg>
      <pc:sldChg chg="del">
        <pc:chgData name="Renan Izanfar Oliveira" userId="72fa586b-2717-41c0-b279-0b127000d908" providerId="ADAL" clId="{8FC1F147-C605-4014-A5B6-6BC99F9FD5BB}" dt="2022-08-03T18:18:34.246" v="599" actId="2696"/>
        <pc:sldMkLst>
          <pc:docMk/>
          <pc:sldMk cId="1167415037" sldId="2145707051"/>
        </pc:sldMkLst>
      </pc:sldChg>
      <pc:sldChg chg="del">
        <pc:chgData name="Renan Izanfar Oliveira" userId="72fa586b-2717-41c0-b279-0b127000d908" providerId="ADAL" clId="{8FC1F147-C605-4014-A5B6-6BC99F9FD5BB}" dt="2022-08-03T18:18:38.398" v="600" actId="2696"/>
        <pc:sldMkLst>
          <pc:docMk/>
          <pc:sldMk cId="1239287883" sldId="2145707052"/>
        </pc:sldMkLst>
      </pc:sldChg>
      <pc:sldChg chg="del">
        <pc:chgData name="Renan Izanfar Oliveira" userId="72fa586b-2717-41c0-b279-0b127000d908" providerId="ADAL" clId="{8FC1F147-C605-4014-A5B6-6BC99F9FD5BB}" dt="2022-08-03T18:19:02.839" v="602" actId="47"/>
        <pc:sldMkLst>
          <pc:docMk/>
          <pc:sldMk cId="3991427440" sldId="2145707053"/>
        </pc:sldMkLst>
      </pc:sldChg>
      <pc:sldChg chg="del">
        <pc:chgData name="Renan Izanfar Oliveira" userId="72fa586b-2717-41c0-b279-0b127000d908" providerId="ADAL" clId="{8FC1F147-C605-4014-A5B6-6BC99F9FD5BB}" dt="2022-08-03T18:28:55.577" v="687" actId="47"/>
        <pc:sldMkLst>
          <pc:docMk/>
          <pc:sldMk cId="2434189781" sldId="2145707054"/>
        </pc:sldMkLst>
      </pc:sldChg>
      <pc:sldChg chg="addSp delSp modSp add del mod">
        <pc:chgData name="Renan Izanfar Oliveira" userId="72fa586b-2717-41c0-b279-0b127000d908" providerId="ADAL" clId="{8FC1F147-C605-4014-A5B6-6BC99F9FD5BB}" dt="2022-08-03T17:52:04.508" v="196" actId="47"/>
        <pc:sldMkLst>
          <pc:docMk/>
          <pc:sldMk cId="1017850323" sldId="2145707055"/>
        </pc:sldMkLst>
        <pc:spChg chg="mod">
          <ac:chgData name="Renan Izanfar Oliveira" userId="72fa586b-2717-41c0-b279-0b127000d908" providerId="ADAL" clId="{8FC1F147-C605-4014-A5B6-6BC99F9FD5BB}" dt="2022-08-03T17:48:45.764" v="117"/>
          <ac:spMkLst>
            <pc:docMk/>
            <pc:sldMk cId="1017850323" sldId="2145707055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49:42.163" v="128" actId="1076"/>
          <ac:spMkLst>
            <pc:docMk/>
            <pc:sldMk cId="1017850323" sldId="2145707055"/>
            <ac:spMk id="13" creationId="{CCA93266-5D53-EC02-A1F3-05CA2A62C2EB}"/>
          </ac:spMkLst>
        </pc:spChg>
        <pc:spChg chg="add mod">
          <ac:chgData name="Renan Izanfar Oliveira" userId="72fa586b-2717-41c0-b279-0b127000d908" providerId="ADAL" clId="{8FC1F147-C605-4014-A5B6-6BC99F9FD5BB}" dt="2022-08-03T17:50:35.811" v="155" actId="20577"/>
          <ac:spMkLst>
            <pc:docMk/>
            <pc:sldMk cId="1017850323" sldId="2145707055"/>
            <ac:spMk id="14" creationId="{F50FA2E3-C18A-4579-A84E-3414C9B083E1}"/>
          </ac:spMkLst>
        </pc:spChg>
        <pc:spChg chg="del mod">
          <ac:chgData name="Renan Izanfar Oliveira" userId="72fa586b-2717-41c0-b279-0b127000d908" providerId="ADAL" clId="{8FC1F147-C605-4014-A5B6-6BC99F9FD5BB}" dt="2022-08-03T17:50:28.483" v="146" actId="478"/>
          <ac:spMkLst>
            <pc:docMk/>
            <pc:sldMk cId="1017850323" sldId="2145707055"/>
            <ac:spMk id="19" creationId="{2727AECB-9526-939B-DC2E-3977C7D5CAB5}"/>
          </ac:spMkLst>
        </pc:spChg>
        <pc:spChg chg="del mod">
          <ac:chgData name="Renan Izanfar Oliveira" userId="72fa586b-2717-41c0-b279-0b127000d908" providerId="ADAL" clId="{8FC1F147-C605-4014-A5B6-6BC99F9FD5BB}" dt="2022-08-03T17:49:11.335" v="124"/>
          <ac:spMkLst>
            <pc:docMk/>
            <pc:sldMk cId="1017850323" sldId="2145707055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49:49.379" v="133" actId="1076"/>
          <ac:picMkLst>
            <pc:docMk/>
            <pc:sldMk cId="1017850323" sldId="2145707055"/>
            <ac:picMk id="3" creationId="{B9B4B02A-23D3-493A-8649-C9B1C5FD8AAE}"/>
          </ac:picMkLst>
        </pc:picChg>
        <pc:picChg chg="del">
          <ac:chgData name="Renan Izanfar Oliveira" userId="72fa586b-2717-41c0-b279-0b127000d908" providerId="ADAL" clId="{8FC1F147-C605-4014-A5B6-6BC99F9FD5BB}" dt="2022-08-03T17:49:11.332" v="122" actId="478"/>
          <ac:picMkLst>
            <pc:docMk/>
            <pc:sldMk cId="1017850323" sldId="2145707055"/>
            <ac:picMk id="7" creationId="{A57FA582-9888-405F-B43A-BA9F5FF31144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36:21.276" v="710" actId="14100"/>
        <pc:sldMkLst>
          <pc:docMk/>
          <pc:sldMk cId="346780663" sldId="2145707056"/>
        </pc:sldMkLst>
        <pc:spChg chg="mod">
          <ac:chgData name="Renan Izanfar Oliveira" userId="72fa586b-2717-41c0-b279-0b127000d908" providerId="ADAL" clId="{8FC1F147-C605-4014-A5B6-6BC99F9FD5BB}" dt="2022-08-03T17:51:30.712" v="163"/>
          <ac:spMkLst>
            <pc:docMk/>
            <pc:sldMk cId="346780663" sldId="2145707056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8:36:17.188" v="708" actId="1076"/>
          <ac:spMkLst>
            <pc:docMk/>
            <pc:sldMk cId="346780663" sldId="2145707056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7:51:54.243" v="195" actId="20577"/>
          <ac:spMkLst>
            <pc:docMk/>
            <pc:sldMk cId="346780663" sldId="2145707056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7:51:03.907" v="158" actId="478"/>
          <ac:picMkLst>
            <pc:docMk/>
            <pc:sldMk cId="346780663" sldId="2145707056"/>
            <ac:picMk id="7" creationId="{A57FA582-9888-405F-B43A-BA9F5FF31144}"/>
          </ac:picMkLst>
        </pc:picChg>
        <pc:picChg chg="add mod">
          <ac:chgData name="Renan Izanfar Oliveira" userId="72fa586b-2717-41c0-b279-0b127000d908" providerId="ADAL" clId="{8FC1F147-C605-4014-A5B6-6BC99F9FD5BB}" dt="2022-08-03T18:36:21.276" v="710" actId="14100"/>
          <ac:picMkLst>
            <pc:docMk/>
            <pc:sldMk cId="346780663" sldId="2145707056"/>
            <ac:picMk id="10" creationId="{B75A6052-E50F-4FD6-A519-41135A2A9B09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01:27.184" v="266" actId="20577"/>
        <pc:sldMkLst>
          <pc:docMk/>
          <pc:sldMk cId="1475585579" sldId="2145707057"/>
        </pc:sldMkLst>
        <pc:spChg chg="mod">
          <ac:chgData name="Renan Izanfar Oliveira" userId="72fa586b-2717-41c0-b279-0b127000d908" providerId="ADAL" clId="{8FC1F147-C605-4014-A5B6-6BC99F9FD5BB}" dt="2022-08-03T17:53:16.245" v="205"/>
          <ac:spMkLst>
            <pc:docMk/>
            <pc:sldMk cId="1475585579" sldId="2145707057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2:30.965" v="200"/>
          <ac:spMkLst>
            <pc:docMk/>
            <pc:sldMk cId="1475585579" sldId="2145707057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1:27.184" v="266" actId="20577"/>
          <ac:spMkLst>
            <pc:docMk/>
            <pc:sldMk cId="1475585579" sldId="2145707057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53:01.010" v="204" actId="14100"/>
          <ac:picMkLst>
            <pc:docMk/>
            <pc:sldMk cId="1475585579" sldId="2145707057"/>
            <ac:picMk id="3" creationId="{E706A89B-836E-40EB-A98A-A578B77DF76B}"/>
          </ac:picMkLst>
        </pc:picChg>
        <pc:picChg chg="del">
          <ac:chgData name="Renan Izanfar Oliveira" userId="72fa586b-2717-41c0-b279-0b127000d908" providerId="ADAL" clId="{8FC1F147-C605-4014-A5B6-6BC99F9FD5BB}" dt="2022-08-03T17:52:33.266" v="201" actId="478"/>
          <ac:picMkLst>
            <pc:docMk/>
            <pc:sldMk cId="1475585579" sldId="2145707057"/>
            <ac:picMk id="10" creationId="{B75A6052-E50F-4FD6-A519-41135A2A9B09}"/>
          </ac:picMkLst>
        </pc:picChg>
      </pc:sldChg>
      <pc:sldChg chg="addSp delSp modSp add mod">
        <pc:chgData name="Renan Izanfar Oliveira" userId="72fa586b-2717-41c0-b279-0b127000d908" providerId="ADAL" clId="{8FC1F147-C605-4014-A5B6-6BC99F9FD5BB}" dt="2022-08-03T18:03:17.776" v="338" actId="20577"/>
        <pc:sldMkLst>
          <pc:docMk/>
          <pc:sldMk cId="1293290921" sldId="2145707058"/>
        </pc:sldMkLst>
        <pc:spChg chg="mod">
          <ac:chgData name="Renan Izanfar Oliveira" userId="72fa586b-2717-41c0-b279-0b127000d908" providerId="ADAL" clId="{8FC1F147-C605-4014-A5B6-6BC99F9FD5BB}" dt="2022-08-03T17:54:48.676" v="208"/>
          <ac:spMkLst>
            <pc:docMk/>
            <pc:sldMk cId="1293290921" sldId="2145707058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8:37.570" v="241" actId="20577"/>
          <ac:spMkLst>
            <pc:docMk/>
            <pc:sldMk cId="1293290921" sldId="2145707058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3:17.776" v="338" actId="20577"/>
          <ac:spMkLst>
            <pc:docMk/>
            <pc:sldMk cId="1293290921" sldId="2145707058"/>
            <ac:spMk id="20" creationId="{02D5E441-81CF-63BB-411C-F097858D9BF8}"/>
          </ac:spMkLst>
        </pc:spChg>
        <pc:picChg chg="del">
          <ac:chgData name="Renan Izanfar Oliveira" userId="72fa586b-2717-41c0-b279-0b127000d908" providerId="ADAL" clId="{8FC1F147-C605-4014-A5B6-6BC99F9FD5BB}" dt="2022-08-03T17:55:31.922" v="209" actId="478"/>
          <ac:picMkLst>
            <pc:docMk/>
            <pc:sldMk cId="1293290921" sldId="2145707058"/>
            <ac:picMk id="3" creationId="{E706A89B-836E-40EB-A98A-A578B77DF76B}"/>
          </ac:picMkLst>
        </pc:picChg>
        <pc:picChg chg="add mod">
          <ac:chgData name="Renan Izanfar Oliveira" userId="72fa586b-2717-41c0-b279-0b127000d908" providerId="ADAL" clId="{8FC1F147-C605-4014-A5B6-6BC99F9FD5BB}" dt="2022-08-03T17:55:50.337" v="216" actId="14100"/>
          <ac:picMkLst>
            <pc:docMk/>
            <pc:sldMk cId="1293290921" sldId="2145707058"/>
            <ac:picMk id="5" creationId="{63330DE3-F630-4921-8664-E507B9A67DE3}"/>
          </ac:picMkLst>
        </pc:picChg>
      </pc:sldChg>
      <pc:sldChg chg="addSp modSp add mod">
        <pc:chgData name="Renan Izanfar Oliveira" userId="72fa586b-2717-41c0-b279-0b127000d908" providerId="ADAL" clId="{8FC1F147-C605-4014-A5B6-6BC99F9FD5BB}" dt="2022-08-03T18:30:15.933" v="706" actId="1076"/>
        <pc:sldMkLst>
          <pc:docMk/>
          <pc:sldMk cId="1978662891" sldId="2145707059"/>
        </pc:sldMkLst>
        <pc:spChg chg="mod">
          <ac:chgData name="Renan Izanfar Oliveira" userId="72fa586b-2717-41c0-b279-0b127000d908" providerId="ADAL" clId="{8FC1F147-C605-4014-A5B6-6BC99F9FD5BB}" dt="2022-08-03T18:29:26.257" v="693"/>
          <ac:spMkLst>
            <pc:docMk/>
            <pc:sldMk cId="1978662891" sldId="2145707059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C1F147-C605-4014-A5B6-6BC99F9FD5BB}" dt="2022-08-03T18:30:15.933" v="706" actId="1076"/>
          <ac:spMkLst>
            <pc:docMk/>
            <pc:sldMk cId="1978662891" sldId="2145707059"/>
            <ac:spMk id="16" creationId="{B7D3BE4D-6B2E-49A8-86E1-C72037DACE36}"/>
          </ac:spMkLst>
        </pc:spChg>
        <pc:picChg chg="add mod">
          <ac:chgData name="Renan Izanfar Oliveira" userId="72fa586b-2717-41c0-b279-0b127000d908" providerId="ADAL" clId="{8FC1F147-C605-4014-A5B6-6BC99F9FD5BB}" dt="2022-08-03T18:29:57.916" v="703" actId="1076"/>
          <ac:picMkLst>
            <pc:docMk/>
            <pc:sldMk cId="1978662891" sldId="2145707059"/>
            <ac:picMk id="3" creationId="{A641F8CC-7E80-4F2E-AD7E-843095D7F4EA}"/>
          </ac:picMkLst>
        </pc:picChg>
      </pc:sldChg>
      <pc:sldChg chg="addSp delSp modSp add del mod">
        <pc:chgData name="Renan Izanfar Oliveira" userId="72fa586b-2717-41c0-b279-0b127000d908" providerId="ADAL" clId="{8FC1F147-C605-4014-A5B6-6BC99F9FD5BB}" dt="2022-08-03T18:03:50.247" v="340" actId="47"/>
        <pc:sldMkLst>
          <pc:docMk/>
          <pc:sldMk cId="2517203771" sldId="2145707059"/>
        </pc:sldMkLst>
        <pc:spChg chg="mod">
          <ac:chgData name="Renan Izanfar Oliveira" userId="72fa586b-2717-41c0-b279-0b127000d908" providerId="ADAL" clId="{8FC1F147-C605-4014-A5B6-6BC99F9FD5BB}" dt="2022-08-03T17:57:46.277" v="231"/>
          <ac:spMkLst>
            <pc:docMk/>
            <pc:sldMk cId="2517203771" sldId="2145707059"/>
            <ac:spMk id="12" creationId="{49C06DDF-25AB-74BF-50EF-35293C989F8D}"/>
          </ac:spMkLst>
        </pc:spChg>
        <pc:spChg chg="mod">
          <ac:chgData name="Renan Izanfar Oliveira" userId="72fa586b-2717-41c0-b279-0b127000d908" providerId="ADAL" clId="{8FC1F147-C605-4014-A5B6-6BC99F9FD5BB}" dt="2022-08-03T17:57:33.680" v="230" actId="1076"/>
          <ac:spMkLst>
            <pc:docMk/>
            <pc:sldMk cId="2517203771" sldId="2145707059"/>
            <ac:spMk id="13" creationId="{CCA93266-5D53-EC02-A1F3-05CA2A62C2EB}"/>
          </ac:spMkLst>
        </pc:spChg>
        <pc:spChg chg="mod">
          <ac:chgData name="Renan Izanfar Oliveira" userId="72fa586b-2717-41c0-b279-0b127000d908" providerId="ADAL" clId="{8FC1F147-C605-4014-A5B6-6BC99F9FD5BB}" dt="2022-08-03T18:02:13.295" v="297" actId="20577"/>
          <ac:spMkLst>
            <pc:docMk/>
            <pc:sldMk cId="2517203771" sldId="2145707059"/>
            <ac:spMk id="20" creationId="{02D5E441-81CF-63BB-411C-F097858D9BF8}"/>
          </ac:spMkLst>
        </pc:spChg>
        <pc:picChg chg="add mod">
          <ac:chgData name="Renan Izanfar Oliveira" userId="72fa586b-2717-41c0-b279-0b127000d908" providerId="ADAL" clId="{8FC1F147-C605-4014-A5B6-6BC99F9FD5BB}" dt="2022-08-03T17:57:29.937" v="229" actId="14100"/>
          <ac:picMkLst>
            <pc:docMk/>
            <pc:sldMk cId="2517203771" sldId="2145707059"/>
            <ac:picMk id="3" creationId="{B1528F64-0E7C-4C00-8400-98EA02F948C0}"/>
          </ac:picMkLst>
        </pc:picChg>
        <pc:picChg chg="del">
          <ac:chgData name="Renan Izanfar Oliveira" userId="72fa586b-2717-41c0-b279-0b127000d908" providerId="ADAL" clId="{8FC1F147-C605-4014-A5B6-6BC99F9FD5BB}" dt="2022-08-03T17:56:45.345" v="221" actId="478"/>
          <ac:picMkLst>
            <pc:docMk/>
            <pc:sldMk cId="2517203771" sldId="2145707059"/>
            <ac:picMk id="5" creationId="{63330DE3-F630-4921-8664-E507B9A67DE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9B4D-5EF5-41B5-BD2C-42B1CBC51F6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54436-3356-4A16-A55A-5954E26AFB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7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24372C-EBD9-4020-9C0B-202F1EAB4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BA038B-6178-47C0-84E8-81D484095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1DACE8-63B2-411C-819A-3724A41D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818CA5-670D-47E5-B902-D02D3AD2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216D09-F81D-410E-BE36-0C3FA16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3B549-8071-4CC2-AD08-EC65CD8E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6CF10A-F796-4966-BF6F-E432DB779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CE094-51F7-4C1E-9791-AD96C2E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E66A1B-98C2-4158-A22D-F938FC5A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D3E990-2922-47F6-B8DC-2EB3C543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751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24F591-4B58-40A6-9EF5-5010D8804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4BD5C30-871F-4509-ADD5-AA6B0FC84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1B4AD2-5B51-4462-9896-DB9E78E9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0AB8B5-9D9C-4A7A-BF98-1EC749C7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DB126E-69A7-45CE-92FB-F41BFF97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12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BA0BA-95A1-4C27-BC4C-B94F10DF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5AE3E-12D5-479D-957E-7AFA4A2F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A7057A-7BA9-41EE-A6B0-36E19B1F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37652B-EB72-4D61-96B3-8857A875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9E3984-4352-41D3-A24D-C3AA48C3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7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C123D-A0BC-43BD-B7C6-13AFA071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CAF50A-3184-4949-B47C-BA119B0D2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AEB016-8A67-4E5B-9EB7-27012EFB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A3DE19-B280-4091-B571-72B09D06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64B423-CECF-4CB7-BF86-5F1FFE7AD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44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29DC8-7335-4F41-88A7-47304636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E95525-1D2D-47E7-9DCC-EF3D8E14C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6889F5-54F9-468A-8C5A-72BF3BD3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ADCDE75-9BB4-4BA2-8D6A-E3291884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A64BF2-177C-4081-A901-60E97B0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0158DA1-D58F-4BBA-B5A1-A582A2FD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4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E5FFF-94CE-49CD-B60B-4E6C74B9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AAF4D-96CF-43E3-9FF2-8EB12A833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EF466A-A9D8-44C5-89E1-A4BF6B96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B02035-B014-4E3C-BCCC-9071F0595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4CD71E3-1B96-47E5-9215-AB6D6876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0E3AD-1CDC-490F-BAB7-E8811F53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5F37296-5F0A-4FD2-AC63-9B6DD3D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975A68-CE23-476F-9642-206A4098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55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0ED0E-2E03-4A87-9D0E-CB799CF2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12DC351-4F67-4097-BAF5-982F0DFC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3E03F2-70B1-434B-8F1A-109F218C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789DCF-680D-448C-AAD6-940AFEFC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6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ED99F-1FC2-478B-AE37-1A2CAAF7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745639-E4F4-45F2-A062-806BFEC2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BB7949-F0D3-4AF8-A274-6517938E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7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AB171-BA64-410A-9562-3ABF34EF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EED906-1D45-4E3E-8313-ACA923B4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677463-DBB0-4C29-83CB-FCCA247A1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4848354-EC7C-42F8-B25E-D17D8F73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1E82B-2D75-4354-A0F5-B0C8FF18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30EF2D-2DE9-490D-BA86-9CFA774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3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B38F-32D4-48AC-81DD-FFC0D98E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13481B-04B8-4B3F-8083-2C835467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5DDAB1-1577-4790-A7CB-564C42FD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ABF473-FB67-40A9-AD37-28F6549E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3C2789-9910-4CB1-8913-B274E88E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FB652-21C5-42BA-99E3-BEBEC2C5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94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B1896F-EC77-4BDD-92C9-3F515F63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36445-64BA-42DE-ACBF-68B4D6F54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229EEE-96DF-44FB-805A-B3E0C8E7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7C48-A0F9-4122-B7AB-E41863980A02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C96614-6224-43EB-A81D-4B011AE99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1FD97-6530-4BCF-AFBD-1399DB4F5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5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6.213.20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2" y="1209284"/>
            <a:ext cx="68073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&gt;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Nova Venda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#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499606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1" y="1732000"/>
            <a:ext cx="4401485" cy="2351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No Caixa Fácil / Caixa Crediário, ajustamos a emissão de NF-e com pagamentos combinados que continham parte do pagamento como Cheque, por exemplo: Dinheiro + Cheque.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21E5AFC-73FF-E1CE-7FE4-97639D3E5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7180" y="1262243"/>
            <a:ext cx="7235279" cy="447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52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 dirty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 dirty="0" err="1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6.213.20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 dirty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dirty="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 dirty="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 dirty="0">
                <a:solidFill>
                  <a:srgbClr val="FF0000"/>
                </a:solidFill>
              </a:rPr>
              <a:t>♥</a:t>
            </a:r>
            <a:r>
              <a:rPr lang="pt-BR" sz="2000" b="1" dirty="0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Linx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09 de Agosto de 2022.</a:t>
            </a:r>
            <a:endParaRPr lang="pt-BR" sz="2000" dirty="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Pré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venda / Caixa &gt; Vendas Pendentes. #491666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714744"/>
            <a:ext cx="6248480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um novo banner no SetaERP.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Esse informativo, será exibido na tela de Vendas Pendentes (Pré-Venda/Caixa), caso a configuração global “Permite mesclar pedidos pendentes” (aba Vendas), esteja desmarcada.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prstClr val="white"/>
                </a:solidFill>
                <a:latin typeface="Dosis ExtraBold" pitchFamily="2" charset="0"/>
              </a:rPr>
              <a:t>NOVO BANNER NA MESCLAGEM DE PRÉ-VENDAS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909B1FF-E40D-3965-1644-44B9AB8AC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0309" y="1331346"/>
            <a:ext cx="4692856" cy="407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83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Contas Correntes #499294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594606"/>
            <a:ext cx="6292868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Nessa versão, adicionamos o campo "Taxa de serviço do Banco“ na tela de Contas Correntes. Essa taxa será considerada nas operações realizadas com </a:t>
            </a:r>
            <a:r>
              <a:rPr kumimoji="0" lang="pt-B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Pix</a:t>
            </a: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Fácil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 (Venda/Baixa).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Referente as taxas, deverão ser criados títulos a pagar, podendo ser, de forma automática ou após a baixa manual dos títulos.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CADASTRO DE TAXA PARA PIX FÁCIL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2465BB0-CD8A-7C6F-BED0-9A67FEA4E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732" y="1507923"/>
            <a:ext cx="5400682" cy="352218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E8B8359-7E68-5170-223E-52FC946596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792" y="5041270"/>
            <a:ext cx="7299004" cy="123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9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Outros Lançamentos #479251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576770"/>
            <a:ext cx="1178507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na tela de Outros Lançamentos do Caixa Fácil, uma nova opção, chamada: "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Transferência de valores entre caixas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".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 ideia principal dessa funcionalidade, é simplificar a transferência de valores entre caixas da loja.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Ao utilizar a nova opção, será solicitada a permissão de acesso "Caixa - Outros Lançamentos".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Ao concluir um lançamento com o tipo "Transferência de valores entre caixas", será realizada uma Sangria no caixa de origem (logado) e um Suprimento no caixa destino.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82334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dirty="0">
                <a:solidFill>
                  <a:prstClr val="white"/>
                </a:solidFill>
                <a:latin typeface="Dosis ExtraBold" pitchFamily="2" charset="0"/>
              </a:rPr>
              <a:t>NOVO TIPO DE OPERAÇÃO – OUTROS LANÇAMENTOS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051C33-2254-EAA2-BBB1-B821631FE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717" y="3831994"/>
            <a:ext cx="7404314" cy="237349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AD10015-B688-DEBF-C444-FC4AA064D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8031" y="4101719"/>
            <a:ext cx="4059979" cy="183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8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Aplicativos Mobile &gt;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SetaAnalytics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#493620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658116"/>
            <a:ext cx="1098982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Implementamos a melhoria de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múltiplas conexões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no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SetaAnalytics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, para que seja 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possível parametrizar diferentes bases de dados. A ideia é facilitar para lojistas que gerenciam mais de uma loja.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MÚLTIPLAS CONEXÕES - ANALYTICS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BB61849D-7D34-CBDA-0B73-D098A5031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925" y="2732993"/>
            <a:ext cx="2031559" cy="365497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7979AAED-BCBC-FCC4-55C2-70FC95042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9833" y="2744137"/>
            <a:ext cx="1842441" cy="365497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4B5239AD-E73F-D479-F822-E928361363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5224" y="2732994"/>
            <a:ext cx="1904869" cy="365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36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Fechamento do Caixa #485186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205586" y="1658116"/>
            <a:ext cx="5795719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Adicionamos no SetaERP, a possibilidade de segunda conferência do caixa. A ideia é diminuir erros que podem ser tratados pelo próprio operador/gerente.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Para fazer uso da ferramenta, basta habilitar a configuração global "Habilitar segunda conferência de caixa quando o valor da divergência for maior ou igual à", localizada na aba Financeiro. Além disso, verificar a permissão de acesso: 'Caixa - Correção de valores no Fechamento de Caixa'.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205586" y="251556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SEGUNDA CONFERÊNCIA DE CAIXA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E7EF759-AC8F-D5F6-3A24-2D1CD0DEDC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2629" y="1276917"/>
            <a:ext cx="51435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188252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Pré-venda #498102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63168" y="1759919"/>
            <a:ext cx="10987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Para lojistas que optam por inserir o valor do produto direto na Pré-Venda (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ex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: Aviamentos), realizamos um ajuste no carregamento dessa Pré-Venda no Caixa, a partir de quando atualizada alguma informação da mesma, por exemplo, alteração de cliente ou condição de pagamento.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3CEAA3B-C5C5-9F33-914D-941C08AFA2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360" y="3121333"/>
            <a:ext cx="7097538" cy="155284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5AA2DDC-4C28-3E93-B943-DE0786075C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1359" y="4771827"/>
            <a:ext cx="7097537" cy="12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3" y="1209284"/>
            <a:ext cx="7499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Auditoria nos Caixas #496864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3" y="1716781"/>
            <a:ext cx="11581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no Resumo do Caixa Fácil (F6) da tela de Auditoria do Caixa, para que não seja apresentada sobra incoerente para operações geradas com Cartão de Crédito.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0FDE35F-F197-01EB-FD6F-A85FEE197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1224" y="3078987"/>
            <a:ext cx="6729551" cy="300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3782" y="1209284"/>
            <a:ext cx="68073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SetaApp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Pré-Venda &gt; Editar Cliente #490725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3781" y="1732002"/>
            <a:ext cx="6683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No </a:t>
            </a:r>
            <a:r>
              <a:rPr lang="pt-BR" sz="2400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SetaApp</a:t>
            </a:r>
            <a:r>
              <a:rPr lang="pt-BR" sz="24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 Pré-Venda, a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justamos na edição do Celular, na etapa de Editar cliente, para que seja apresentado o teclado numérico, nesse caso, não sendo mais exibido o teclado alfa numérico.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641F8CC-7E80-4F2E-AD7E-843095D7F4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9853" y="1208453"/>
            <a:ext cx="2316635" cy="470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628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8" ma:contentTypeDescription="Crie um novo documento." ma:contentTypeScope="" ma:versionID="e607509d3ef169a0fa04b7627026b4f5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fdc249845316dabd702f4f38d86eee55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F903A9-85F0-4657-901E-4993DA945F5D}">
  <ds:schemaRefs>
    <ds:schemaRef ds:uri="333e083f-e76c-4bdc-8e65-3bbea4bb5ae3"/>
    <ds:schemaRef ds:uri="ddbd72c1-2b07-4b28-ae38-6a31f4ba97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801C1D4-B7CF-4C20-84C3-5057AB627E63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3838244-CB80-4C73-806E-BEA4AF9402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2834</TotalTime>
  <Words>679</Words>
  <Application>Microsoft Office PowerPoint</Application>
  <PresentationFormat>Widescreen</PresentationFormat>
  <Paragraphs>58</Paragraphs>
  <Slides>11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7" baseType="lpstr">
      <vt:lpstr>Calibri</vt:lpstr>
      <vt:lpstr>Dosis ExtraBold</vt:lpstr>
      <vt:lpstr>Dosis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Dos Santos Carricondo</dc:creator>
  <cp:lastModifiedBy>Helio Mauricio Dos Santos</cp:lastModifiedBy>
  <cp:revision>1</cp:revision>
  <dcterms:created xsi:type="dcterms:W3CDTF">2022-04-04T18:05:43Z</dcterms:created>
  <dcterms:modified xsi:type="dcterms:W3CDTF">2022-08-08T19:38:57Z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0x010100E2A133C56D95384EB3178ACF1FBB2D31</vt:lpwstr>
  </property>
</Properties>
</file>