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16"/>
  </p:notesMasterIdLst>
  <p:sldIdLst>
    <p:sldId id="258" r:id="rId5"/>
    <p:sldId id="2145707020" r:id="rId6"/>
    <p:sldId id="2145707041" r:id="rId7"/>
    <p:sldId id="2145707042" r:id="rId8"/>
    <p:sldId id="2145707043" r:id="rId9"/>
    <p:sldId id="2145707044" r:id="rId10"/>
    <p:sldId id="2145707045" r:id="rId11"/>
    <p:sldId id="2145707046" r:id="rId12"/>
    <p:sldId id="2145707047" r:id="rId13"/>
    <p:sldId id="2145707048" r:id="rId14"/>
    <p:sldId id="2145707028" r:id="rId15"/>
  </p:sldIdLst>
  <p:sldSz cx="12192000" cy="6858000"/>
  <p:notesSz cx="6858000" cy="9144000"/>
  <p:embeddedFontLst>
    <p:embeddedFont>
      <p:font typeface="Calibri" panose="020F0502020204030204" pitchFamily="34" charset="0"/>
      <p:regular r:id="rId17"/>
      <p:bold r:id="rId18"/>
      <p:italic r:id="rId19"/>
      <p:boldItalic r:id="rId20"/>
    </p:embeddedFont>
    <p:embeddedFont>
      <p:font typeface="Calibri Light" panose="020F0302020204030204" pitchFamily="34" charset="0"/>
      <p:regular r:id="rId21"/>
      <p:italic r:id="rId22"/>
    </p:embeddedFont>
    <p:embeddedFont>
      <p:font typeface="Dosis" panose="02010503020202060003" pitchFamily="2" charset="0"/>
      <p:regular r:id="rId23"/>
      <p:bold r:id="rId24"/>
    </p:embeddedFont>
    <p:embeddedFont>
      <p:font typeface="Dosis ExtraBold" panose="02010903020202060003" pitchFamily="2" charset="0"/>
      <p:bold r:id="rId25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3E1C58"/>
    <a:srgbClr val="FEB914"/>
    <a:srgbClr val="280A3C"/>
    <a:srgbClr val="411E5A"/>
    <a:srgbClr val="F0462D"/>
    <a:srgbClr val="DFD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04FEA51-5FE0-44AF-8E29-C04795AA2A9E}" v="4" dt="2022-08-03T18:21:47.0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81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2.fntdata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font" Target="fonts/font5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font" Target="fonts/font4.fntdata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8.fntdata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7.fntdata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3.fntdata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6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drigo Dos Santos Carricondo" userId="S::rodrigo.carricondo@linx.com.br::b727cfce-6735-4e85-a8db-3be30c2747aa" providerId="AD" clId="Web-{466487FA-F636-4B11-A67E-74E6C29E91A6}"/>
    <pc:docChg chg="modSld">
      <pc:chgData name="Rodrigo Dos Santos Carricondo" userId="S::rodrigo.carricondo@linx.com.br::b727cfce-6735-4e85-a8db-3be30c2747aa" providerId="AD" clId="Web-{466487FA-F636-4B11-A67E-74E6C29E91A6}" dt="2022-06-20T20:23:42.073" v="1" actId="20577"/>
      <pc:docMkLst>
        <pc:docMk/>
      </pc:docMkLst>
      <pc:sldChg chg="modSp">
        <pc:chgData name="Rodrigo Dos Santos Carricondo" userId="S::rodrigo.carricondo@linx.com.br::b727cfce-6735-4e85-a8db-3be30c2747aa" providerId="AD" clId="Web-{466487FA-F636-4B11-A67E-74E6C29E91A6}" dt="2022-06-20T20:23:42.073" v="1" actId="20577"/>
        <pc:sldMkLst>
          <pc:docMk/>
          <pc:sldMk cId="3109024446" sldId="2145707028"/>
        </pc:sldMkLst>
        <pc:spChg chg="mod">
          <ac:chgData name="Rodrigo Dos Santos Carricondo" userId="S::rodrigo.carricondo@linx.com.br::b727cfce-6735-4e85-a8db-3be30c2747aa" providerId="AD" clId="Web-{466487FA-F636-4B11-A67E-74E6C29E91A6}" dt="2022-06-20T20:23:42.073" v="1" actId="20577"/>
          <ac:spMkLst>
            <pc:docMk/>
            <pc:sldMk cId="3109024446" sldId="2145707028"/>
            <ac:spMk id="15" creationId="{299FECBE-A97D-48D3-9310-626E52C21F7C}"/>
          </ac:spMkLst>
        </pc:spChg>
      </pc:sldChg>
    </pc:docChg>
  </pc:docChgLst>
  <pc:docChgLst>
    <pc:chgData name="Helio Mauricio Dos Santos" userId="515cbc45-ca4e-4644-a225-8dd96fe91374" providerId="ADAL" clId="{C56BAB0B-442C-486A-B692-0EC6B507BD31}"/>
    <pc:docChg chg="modSld">
      <pc:chgData name="Helio Mauricio Dos Santos" userId="515cbc45-ca4e-4644-a225-8dd96fe91374" providerId="ADAL" clId="{C56BAB0B-442C-486A-B692-0EC6B507BD31}" dt="2022-07-29T12:26:48.969" v="2" actId="20577"/>
      <pc:docMkLst>
        <pc:docMk/>
      </pc:docMkLst>
      <pc:sldChg chg="modSp mod">
        <pc:chgData name="Helio Mauricio Dos Santos" userId="515cbc45-ca4e-4644-a225-8dd96fe91374" providerId="ADAL" clId="{C56BAB0B-442C-486A-B692-0EC6B507BD31}" dt="2022-07-29T12:26:48.969" v="2" actId="20577"/>
        <pc:sldMkLst>
          <pc:docMk/>
          <pc:sldMk cId="2899751002" sldId="258"/>
        </pc:sldMkLst>
        <pc:spChg chg="mod">
          <ac:chgData name="Helio Mauricio Dos Santos" userId="515cbc45-ca4e-4644-a225-8dd96fe91374" providerId="ADAL" clId="{C56BAB0B-442C-486A-B692-0EC6B507BD31}" dt="2022-07-29T12:26:48.969" v="2" actId="20577"/>
          <ac:spMkLst>
            <pc:docMk/>
            <pc:sldMk cId="2899751002" sldId="258"/>
            <ac:spMk id="21" creationId="{B4DB36FC-3E79-4D50-B8BA-8C7D3F437029}"/>
          </ac:spMkLst>
        </pc:spChg>
      </pc:sldChg>
    </pc:docChg>
  </pc:docChgLst>
  <pc:docChgLst>
    <pc:chgData name="Rodrigo Dos Santos Carricondo" userId="S::rodrigo.carricondo@linx.com.br::b727cfce-6735-4e85-a8db-3be30c2747aa" providerId="AD" clId="Web-{921EE1EE-C8BC-4207-4D08-D89FE4596053}"/>
    <pc:docChg chg="modSld">
      <pc:chgData name="Rodrigo Dos Santos Carricondo" userId="S::rodrigo.carricondo@linx.com.br::b727cfce-6735-4e85-a8db-3be30c2747aa" providerId="AD" clId="Web-{921EE1EE-C8BC-4207-4D08-D89FE4596053}" dt="2022-06-27T20:32:22.416" v="20" actId="1076"/>
      <pc:docMkLst>
        <pc:docMk/>
      </pc:docMkLst>
      <pc:sldChg chg="modSp">
        <pc:chgData name="Rodrigo Dos Santos Carricondo" userId="S::rodrigo.carricondo@linx.com.br::b727cfce-6735-4e85-a8db-3be30c2747aa" providerId="AD" clId="Web-{921EE1EE-C8BC-4207-4D08-D89FE4596053}" dt="2022-06-27T19:55:20.113" v="19" actId="20577"/>
        <pc:sldMkLst>
          <pc:docMk/>
          <pc:sldMk cId="2478931523" sldId="2145707020"/>
        </pc:sldMkLst>
        <pc:spChg chg="mod">
          <ac:chgData name="Rodrigo Dos Santos Carricondo" userId="S::rodrigo.carricondo@linx.com.br::b727cfce-6735-4e85-a8db-3be30c2747aa" providerId="AD" clId="Web-{921EE1EE-C8BC-4207-4D08-D89FE4596053}" dt="2022-06-27T19:55:20.113" v="19" actId="20577"/>
          <ac:spMkLst>
            <pc:docMk/>
            <pc:sldMk cId="2478931523" sldId="2145707020"/>
            <ac:spMk id="8" creationId="{243FBE4C-745C-456B-9984-1025F3D49ADE}"/>
          </ac:spMkLst>
        </pc:spChg>
      </pc:sldChg>
      <pc:sldChg chg="modSp">
        <pc:chgData name="Rodrigo Dos Santos Carricondo" userId="S::rodrigo.carricondo@linx.com.br::b727cfce-6735-4e85-a8db-3be30c2747aa" providerId="AD" clId="Web-{921EE1EE-C8BC-4207-4D08-D89FE4596053}" dt="2022-06-27T19:31:36.727" v="3" actId="20577"/>
        <pc:sldMkLst>
          <pc:docMk/>
          <pc:sldMk cId="3109024446" sldId="2145707028"/>
        </pc:sldMkLst>
        <pc:spChg chg="mod">
          <ac:chgData name="Rodrigo Dos Santos Carricondo" userId="S::rodrigo.carricondo@linx.com.br::b727cfce-6735-4e85-a8db-3be30c2747aa" providerId="AD" clId="Web-{921EE1EE-C8BC-4207-4D08-D89FE4596053}" dt="2022-06-27T19:31:36.727" v="3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delSp modSp">
        <pc:chgData name="Rodrigo Dos Santos Carricondo" userId="S::rodrigo.carricondo@linx.com.br::b727cfce-6735-4e85-a8db-3be30c2747aa" providerId="AD" clId="Web-{921EE1EE-C8BC-4207-4D08-D89FE4596053}" dt="2022-06-27T20:32:22.416" v="20" actId="1076"/>
        <pc:sldMkLst>
          <pc:docMk/>
          <pc:sldMk cId="3046277204" sldId="2145707033"/>
        </pc:sldMkLst>
        <pc:picChg chg="mod">
          <ac:chgData name="Rodrigo Dos Santos Carricondo" userId="S::rodrigo.carricondo@linx.com.br::b727cfce-6735-4e85-a8db-3be30c2747aa" providerId="AD" clId="Web-{921EE1EE-C8BC-4207-4D08-D89FE4596053}" dt="2022-06-27T20:32:22.416" v="20" actId="1076"/>
          <ac:picMkLst>
            <pc:docMk/>
            <pc:sldMk cId="3046277204" sldId="2145707033"/>
            <ac:picMk id="2" creationId="{655E22DA-546B-AA35-8F58-5217180BFDAB}"/>
          </ac:picMkLst>
        </pc:picChg>
        <pc:picChg chg="del">
          <ac:chgData name="Rodrigo Dos Santos Carricondo" userId="S::rodrigo.carricondo@linx.com.br::b727cfce-6735-4e85-a8db-3be30c2747aa" providerId="AD" clId="Web-{921EE1EE-C8BC-4207-4D08-D89FE4596053}" dt="2022-06-27T19:32:01.477" v="4"/>
          <ac:picMkLst>
            <pc:docMk/>
            <pc:sldMk cId="3046277204" sldId="2145707033"/>
            <ac:picMk id="16" creationId="{66AE67EC-CB07-86CD-AF4F-17B65B806CB1}"/>
          </ac:picMkLst>
        </pc:picChg>
      </pc:sldChg>
      <pc:sldChg chg="modSp">
        <pc:chgData name="Rodrigo Dos Santos Carricondo" userId="S::rodrigo.carricondo@linx.com.br::b727cfce-6735-4e85-a8db-3be30c2747aa" providerId="AD" clId="Web-{921EE1EE-C8BC-4207-4D08-D89FE4596053}" dt="2022-06-27T19:33:35.854" v="15" actId="20577"/>
        <pc:sldMkLst>
          <pc:docMk/>
          <pc:sldMk cId="3241597542" sldId="2145707037"/>
        </pc:sldMkLst>
        <pc:spChg chg="mod">
          <ac:chgData name="Rodrigo Dos Santos Carricondo" userId="S::rodrigo.carricondo@linx.com.br::b727cfce-6735-4e85-a8db-3be30c2747aa" providerId="AD" clId="Web-{921EE1EE-C8BC-4207-4D08-D89FE4596053}" dt="2022-06-27T19:33:35.854" v="15" actId="20577"/>
          <ac:spMkLst>
            <pc:docMk/>
            <pc:sldMk cId="3241597542" sldId="2145707037"/>
            <ac:spMk id="12" creationId="{9BDF8C80-FA83-F026-943C-4A07819EF4D3}"/>
          </ac:spMkLst>
        </pc:spChg>
      </pc:sldChg>
    </pc:docChg>
  </pc:docChgLst>
  <pc:docChgLst>
    <pc:chgData name="Harison Jose Oliveira De Souza" userId="d84a2030-7271-4460-aeff-b8c1d57725d5" providerId="ADAL" clId="{09D9A21B-03CB-4722-A379-AFDFA8D60C28}"/>
    <pc:docChg chg="undo custSel addSld delSld modSld sldOrd">
      <pc:chgData name="Harison Jose Oliveira De Souza" userId="d84a2030-7271-4460-aeff-b8c1d57725d5" providerId="ADAL" clId="{09D9A21B-03CB-4722-A379-AFDFA8D60C28}" dt="2022-07-11T20:42:04.765" v="265"/>
      <pc:docMkLst>
        <pc:docMk/>
      </pc:docMkLst>
      <pc:sldChg chg="modSp mod">
        <pc:chgData name="Harison Jose Oliveira De Souza" userId="d84a2030-7271-4460-aeff-b8c1d57725d5" providerId="ADAL" clId="{09D9A21B-03CB-4722-A379-AFDFA8D60C28}" dt="2022-07-11T19:07:35.863" v="172" actId="20577"/>
        <pc:sldMkLst>
          <pc:docMk/>
          <pc:sldMk cId="2899751002" sldId="258"/>
        </pc:sldMkLst>
        <pc:spChg chg="mod">
          <ac:chgData name="Harison Jose Oliveira De Souza" userId="d84a2030-7271-4460-aeff-b8c1d57725d5" providerId="ADAL" clId="{09D9A21B-03CB-4722-A379-AFDFA8D60C28}" dt="2022-07-11T19:07:35.863" v="172" actId="20577"/>
          <ac:spMkLst>
            <pc:docMk/>
            <pc:sldMk cId="2899751002" sldId="258"/>
            <ac:spMk id="21" creationId="{B4DB36FC-3E79-4D50-B8BA-8C7D3F437029}"/>
          </ac:spMkLst>
        </pc:spChg>
      </pc:sldChg>
      <pc:sldChg chg="del">
        <pc:chgData name="Harison Jose Oliveira De Souza" userId="d84a2030-7271-4460-aeff-b8c1d57725d5" providerId="ADAL" clId="{09D9A21B-03CB-4722-A379-AFDFA8D60C28}" dt="2022-07-11T19:07:20.490" v="166" actId="47"/>
        <pc:sldMkLst>
          <pc:docMk/>
          <pc:sldMk cId="3306217355" sldId="2145707017"/>
        </pc:sldMkLst>
      </pc:sldChg>
      <pc:sldChg chg="addSp delSp modSp mod">
        <pc:chgData name="Harison Jose Oliveira De Souza" userId="d84a2030-7271-4460-aeff-b8c1d57725d5" providerId="ADAL" clId="{09D9A21B-03CB-4722-A379-AFDFA8D60C28}" dt="2022-07-11T20:41:50.858" v="263"/>
        <pc:sldMkLst>
          <pc:docMk/>
          <pc:sldMk cId="2478931523" sldId="2145707020"/>
        </pc:sldMkLst>
        <pc:spChg chg="mod">
          <ac:chgData name="Harison Jose Oliveira De Souza" userId="d84a2030-7271-4460-aeff-b8c1d57725d5" providerId="ADAL" clId="{09D9A21B-03CB-4722-A379-AFDFA8D60C28}" dt="2022-07-11T19:04:36.777" v="74" actId="20577"/>
          <ac:spMkLst>
            <pc:docMk/>
            <pc:sldMk cId="2478931523" sldId="2145707020"/>
            <ac:spMk id="6" creationId="{742974B3-E37C-45FB-87BC-8F6690CB70A8}"/>
          </ac:spMkLst>
        </pc:spChg>
        <pc:spChg chg="del mod">
          <ac:chgData name="Harison Jose Oliveira De Souza" userId="d84a2030-7271-4460-aeff-b8c1d57725d5" providerId="ADAL" clId="{09D9A21B-03CB-4722-A379-AFDFA8D60C28}" dt="2022-07-11T20:41:50.550" v="262" actId="478"/>
          <ac:spMkLst>
            <pc:docMk/>
            <pc:sldMk cId="2478931523" sldId="2145707020"/>
            <ac:spMk id="8" creationId="{243FBE4C-745C-456B-9984-1025F3D49ADE}"/>
          </ac:spMkLst>
        </pc:spChg>
        <pc:spChg chg="del mod">
          <ac:chgData name="Harison Jose Oliveira De Souza" userId="d84a2030-7271-4460-aeff-b8c1d57725d5" providerId="ADAL" clId="{09D9A21B-03CB-4722-A379-AFDFA8D60C28}" dt="2022-07-11T20:41:50.550" v="262" actId="478"/>
          <ac:spMkLst>
            <pc:docMk/>
            <pc:sldMk cId="2478931523" sldId="2145707020"/>
            <ac:spMk id="9" creationId="{1CE40513-A08B-4C76-B56D-BCF08302CDC3}"/>
          </ac:spMkLst>
        </pc:spChg>
        <pc:spChg chg="add mod">
          <ac:chgData name="Harison Jose Oliveira De Souza" userId="d84a2030-7271-4460-aeff-b8c1d57725d5" providerId="ADAL" clId="{09D9A21B-03CB-4722-A379-AFDFA8D60C28}" dt="2022-07-11T19:06:19.654" v="145" actId="1076"/>
          <ac:spMkLst>
            <pc:docMk/>
            <pc:sldMk cId="2478931523" sldId="2145707020"/>
            <ac:spMk id="11" creationId="{3D265830-2CD1-F25E-6654-57A9E80D0C9D}"/>
          </ac:spMkLst>
        </pc:spChg>
        <pc:spChg chg="del mod">
          <ac:chgData name="Harison Jose Oliveira De Souza" userId="d84a2030-7271-4460-aeff-b8c1d57725d5" providerId="ADAL" clId="{09D9A21B-03CB-4722-A379-AFDFA8D60C28}" dt="2022-07-11T20:41:50.550" v="262" actId="478"/>
          <ac:spMkLst>
            <pc:docMk/>
            <pc:sldMk cId="2478931523" sldId="2145707020"/>
            <ac:spMk id="12" creationId="{9BDF8C80-FA83-F026-943C-4A07819EF4D3}"/>
          </ac:spMkLst>
        </pc:spChg>
        <pc:spChg chg="mod">
          <ac:chgData name="Harison Jose Oliveira De Souza" userId="d84a2030-7271-4460-aeff-b8c1d57725d5" providerId="ADAL" clId="{09D9A21B-03CB-4722-A379-AFDFA8D60C28}" dt="2022-07-11T19:05:43.310" v="126" actId="1076"/>
          <ac:spMkLst>
            <pc:docMk/>
            <pc:sldMk cId="2478931523" sldId="2145707020"/>
            <ac:spMk id="13" creationId="{CC7ADA72-407A-D243-A808-B350A3D1D9B8}"/>
          </ac:spMkLst>
        </pc:spChg>
        <pc:spChg chg="add mod">
          <ac:chgData name="Harison Jose Oliveira De Souza" userId="d84a2030-7271-4460-aeff-b8c1d57725d5" providerId="ADAL" clId="{09D9A21B-03CB-4722-A379-AFDFA8D60C28}" dt="2022-07-11T20:41:50.858" v="263"/>
          <ac:spMkLst>
            <pc:docMk/>
            <pc:sldMk cId="2478931523" sldId="2145707020"/>
            <ac:spMk id="14" creationId="{A493DB3A-D3DD-BAB4-72E2-4F075F76BEB1}"/>
          </ac:spMkLst>
        </pc:spChg>
        <pc:spChg chg="add mod">
          <ac:chgData name="Harison Jose Oliveira De Souza" userId="d84a2030-7271-4460-aeff-b8c1d57725d5" providerId="ADAL" clId="{09D9A21B-03CB-4722-A379-AFDFA8D60C28}" dt="2022-07-11T20:41:50.858" v="263"/>
          <ac:spMkLst>
            <pc:docMk/>
            <pc:sldMk cId="2478931523" sldId="2145707020"/>
            <ac:spMk id="15" creationId="{94081195-D299-63EC-8C79-B9C86650484D}"/>
          </ac:spMkLst>
        </pc:spChg>
        <pc:spChg chg="add mod">
          <ac:chgData name="Harison Jose Oliveira De Souza" userId="d84a2030-7271-4460-aeff-b8c1d57725d5" providerId="ADAL" clId="{09D9A21B-03CB-4722-A379-AFDFA8D60C28}" dt="2022-07-11T20:41:50.858" v="263"/>
          <ac:spMkLst>
            <pc:docMk/>
            <pc:sldMk cId="2478931523" sldId="2145707020"/>
            <ac:spMk id="16" creationId="{545E85E7-5371-3312-CD3F-F4F4523FDC17}"/>
          </ac:spMkLst>
        </pc:spChg>
      </pc:sldChg>
      <pc:sldChg chg="modSp mod">
        <pc:chgData name="Harison Jose Oliveira De Souza" userId="d84a2030-7271-4460-aeff-b8c1d57725d5" providerId="ADAL" clId="{09D9A21B-03CB-4722-A379-AFDFA8D60C28}" dt="2022-07-11T19:47:09.930" v="245" actId="20577"/>
        <pc:sldMkLst>
          <pc:docMk/>
          <pc:sldMk cId="3109024446" sldId="2145707028"/>
        </pc:sldMkLst>
        <pc:spChg chg="mod">
          <ac:chgData name="Harison Jose Oliveira De Souza" userId="d84a2030-7271-4460-aeff-b8c1d57725d5" providerId="ADAL" clId="{09D9A21B-03CB-4722-A379-AFDFA8D60C28}" dt="2022-07-11T19:47:09.930" v="245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addSp delSp modSp mod">
        <pc:chgData name="Harison Jose Oliveira De Souza" userId="d84a2030-7271-4460-aeff-b8c1d57725d5" providerId="ADAL" clId="{09D9A21B-03CB-4722-A379-AFDFA8D60C28}" dt="2022-07-11T20:33:47.682" v="248" actId="1076"/>
        <pc:sldMkLst>
          <pc:docMk/>
          <pc:sldMk cId="2714563159" sldId="2145707032"/>
        </pc:sldMkLst>
        <pc:spChg chg="mod">
          <ac:chgData name="Harison Jose Oliveira De Souza" userId="d84a2030-7271-4460-aeff-b8c1d57725d5" providerId="ADAL" clId="{09D9A21B-03CB-4722-A379-AFDFA8D60C28}" dt="2022-07-11T20:33:47.682" v="248" actId="1076"/>
          <ac:spMkLst>
            <pc:docMk/>
            <pc:sldMk cId="2714563159" sldId="2145707032"/>
            <ac:spMk id="8" creationId="{243FBE4C-745C-456B-9984-1025F3D49ADE}"/>
          </ac:spMkLst>
        </pc:spChg>
        <pc:spChg chg="add mod">
          <ac:chgData name="Harison Jose Oliveira De Souza" userId="d84a2030-7271-4460-aeff-b8c1d57725d5" providerId="ADAL" clId="{09D9A21B-03CB-4722-A379-AFDFA8D60C28}" dt="2022-07-11T19:08:38.130" v="187"/>
          <ac:spMkLst>
            <pc:docMk/>
            <pc:sldMk cId="2714563159" sldId="2145707032"/>
            <ac:spMk id="11" creationId="{B63AFE65-2D7B-C999-4AF3-F217371086DC}"/>
          </ac:spMkLst>
        </pc:spChg>
        <pc:spChg chg="mod">
          <ac:chgData name="Harison Jose Oliveira De Souza" userId="d84a2030-7271-4460-aeff-b8c1d57725d5" providerId="ADAL" clId="{09D9A21B-03CB-4722-A379-AFDFA8D60C28}" dt="2022-07-11T19:08:42.903" v="188" actId="14100"/>
          <ac:spMkLst>
            <pc:docMk/>
            <pc:sldMk cId="2714563159" sldId="2145707032"/>
            <ac:spMk id="16" creationId="{B7D3BE4D-6B2E-49A8-86E1-C72037DACE36}"/>
          </ac:spMkLst>
        </pc:spChg>
        <pc:spChg chg="add mod">
          <ac:chgData name="Harison Jose Oliveira De Souza" userId="d84a2030-7271-4460-aeff-b8c1d57725d5" providerId="ADAL" clId="{09D9A21B-03CB-4722-A379-AFDFA8D60C28}" dt="2022-07-11T19:46:43.575" v="224"/>
          <ac:spMkLst>
            <pc:docMk/>
            <pc:sldMk cId="2714563159" sldId="2145707032"/>
            <ac:spMk id="17" creationId="{1D55CC04-5AFB-368A-6182-FE0D63A85EFE}"/>
          </ac:spMkLst>
        </pc:spChg>
        <pc:picChg chg="del">
          <ac:chgData name="Harison Jose Oliveira De Souza" userId="d84a2030-7271-4460-aeff-b8c1d57725d5" providerId="ADAL" clId="{09D9A21B-03CB-4722-A379-AFDFA8D60C28}" dt="2022-07-11T19:08:17.830" v="184" actId="478"/>
          <ac:picMkLst>
            <pc:docMk/>
            <pc:sldMk cId="2714563159" sldId="2145707032"/>
            <ac:picMk id="3" creationId="{50DAB4D5-C4CD-82D0-96B1-626C9F23F40B}"/>
          </ac:picMkLst>
        </pc:picChg>
      </pc:sldChg>
      <pc:sldChg chg="del">
        <pc:chgData name="Harison Jose Oliveira De Souza" userId="d84a2030-7271-4460-aeff-b8c1d57725d5" providerId="ADAL" clId="{09D9A21B-03CB-4722-A379-AFDFA8D60C28}" dt="2022-07-11T19:09:34.945" v="195" actId="47"/>
        <pc:sldMkLst>
          <pc:docMk/>
          <pc:sldMk cId="3046277204" sldId="2145707033"/>
        </pc:sldMkLst>
      </pc:sldChg>
      <pc:sldChg chg="del">
        <pc:chgData name="Harison Jose Oliveira De Souza" userId="d84a2030-7271-4460-aeff-b8c1d57725d5" providerId="ADAL" clId="{09D9A21B-03CB-4722-A379-AFDFA8D60C28}" dt="2022-07-11T19:09:32.705" v="194" actId="47"/>
        <pc:sldMkLst>
          <pc:docMk/>
          <pc:sldMk cId="3593328202" sldId="2145707034"/>
        </pc:sldMkLst>
      </pc:sldChg>
      <pc:sldChg chg="addSp delSp modSp mod">
        <pc:chgData name="Harison Jose Oliveira De Souza" userId="d84a2030-7271-4460-aeff-b8c1d57725d5" providerId="ADAL" clId="{09D9A21B-03CB-4722-A379-AFDFA8D60C28}" dt="2022-07-11T20:34:25.940" v="253" actId="1076"/>
        <pc:sldMkLst>
          <pc:docMk/>
          <pc:sldMk cId="1378019740" sldId="2145707036"/>
        </pc:sldMkLst>
        <pc:spChg chg="del">
          <ac:chgData name="Harison Jose Oliveira De Souza" userId="d84a2030-7271-4460-aeff-b8c1d57725d5" providerId="ADAL" clId="{09D9A21B-03CB-4722-A379-AFDFA8D60C28}" dt="2022-07-11T19:09:12.723" v="191" actId="478"/>
          <ac:spMkLst>
            <pc:docMk/>
            <pc:sldMk cId="1378019740" sldId="2145707036"/>
            <ac:spMk id="5" creationId="{6744B845-50A0-4D66-A981-B3B2DB283C04}"/>
          </ac:spMkLst>
        </pc:spChg>
        <pc:spChg chg="del">
          <ac:chgData name="Harison Jose Oliveira De Souza" userId="d84a2030-7271-4460-aeff-b8c1d57725d5" providerId="ADAL" clId="{09D9A21B-03CB-4722-A379-AFDFA8D60C28}" dt="2022-07-11T19:09:12.155" v="190" actId="478"/>
          <ac:spMkLst>
            <pc:docMk/>
            <pc:sldMk cId="1378019740" sldId="2145707036"/>
            <ac:spMk id="8" creationId="{243FBE4C-745C-456B-9984-1025F3D49ADE}"/>
          </ac:spMkLst>
        </pc:spChg>
        <pc:spChg chg="mod">
          <ac:chgData name="Harison Jose Oliveira De Souza" userId="d84a2030-7271-4460-aeff-b8c1d57725d5" providerId="ADAL" clId="{09D9A21B-03CB-4722-A379-AFDFA8D60C28}" dt="2022-07-11T20:33:59.249" v="249" actId="1076"/>
          <ac:spMkLst>
            <pc:docMk/>
            <pc:sldMk cId="1378019740" sldId="2145707036"/>
            <ac:spMk id="10" creationId="{AB1E7D1E-D8D0-B0AF-2303-E91CBF33ECA8}"/>
          </ac:spMkLst>
        </pc:spChg>
        <pc:spChg chg="mod">
          <ac:chgData name="Harison Jose Oliveira De Souza" userId="d84a2030-7271-4460-aeff-b8c1d57725d5" providerId="ADAL" clId="{09D9A21B-03CB-4722-A379-AFDFA8D60C28}" dt="2022-07-11T20:34:25.940" v="253" actId="1076"/>
          <ac:spMkLst>
            <pc:docMk/>
            <pc:sldMk cId="1378019740" sldId="2145707036"/>
            <ac:spMk id="11" creationId="{F9101BCF-80D7-C49D-AAE3-7BDE101C4DAD}"/>
          </ac:spMkLst>
        </pc:spChg>
        <pc:spChg chg="del">
          <ac:chgData name="Harison Jose Oliveira De Souza" userId="d84a2030-7271-4460-aeff-b8c1d57725d5" providerId="ADAL" clId="{09D9A21B-03CB-4722-A379-AFDFA8D60C28}" dt="2022-07-11T19:09:10.919" v="189" actId="478"/>
          <ac:spMkLst>
            <pc:docMk/>
            <pc:sldMk cId="1378019740" sldId="2145707036"/>
            <ac:spMk id="16" creationId="{B7D3BE4D-6B2E-49A8-86E1-C72037DACE36}"/>
          </ac:spMkLst>
        </pc:spChg>
        <pc:spChg chg="del">
          <ac:chgData name="Harison Jose Oliveira De Souza" userId="d84a2030-7271-4460-aeff-b8c1d57725d5" providerId="ADAL" clId="{09D9A21B-03CB-4722-A379-AFDFA8D60C28}" dt="2022-07-11T19:46:48.009" v="225" actId="478"/>
          <ac:spMkLst>
            <pc:docMk/>
            <pc:sldMk cId="1378019740" sldId="2145707036"/>
            <ac:spMk id="17" creationId="{D9CC512D-7384-DD68-DEE8-42BA7615B089}"/>
          </ac:spMkLst>
        </pc:spChg>
        <pc:spChg chg="mod">
          <ac:chgData name="Harison Jose Oliveira De Souza" userId="d84a2030-7271-4460-aeff-b8c1d57725d5" providerId="ADAL" clId="{09D9A21B-03CB-4722-A379-AFDFA8D60C28}" dt="2022-07-11T20:34:04.090" v="250" actId="1076"/>
          <ac:spMkLst>
            <pc:docMk/>
            <pc:sldMk cId="1378019740" sldId="2145707036"/>
            <ac:spMk id="18" creationId="{4312AA9B-D784-3AB0-0422-BBF680EFAF78}"/>
          </ac:spMkLst>
        </pc:spChg>
        <pc:spChg chg="add mod">
          <ac:chgData name="Harison Jose Oliveira De Souza" userId="d84a2030-7271-4460-aeff-b8c1d57725d5" providerId="ADAL" clId="{09D9A21B-03CB-4722-A379-AFDFA8D60C28}" dt="2022-07-11T19:46:48.284" v="226"/>
          <ac:spMkLst>
            <pc:docMk/>
            <pc:sldMk cId="1378019740" sldId="2145707036"/>
            <ac:spMk id="19" creationId="{FADB7239-C678-253A-D7CA-F0C8001A964D}"/>
          </ac:spMkLst>
        </pc:spChg>
        <pc:spChg chg="add mod">
          <ac:chgData name="Harison Jose Oliveira De Souza" userId="d84a2030-7271-4460-aeff-b8c1d57725d5" providerId="ADAL" clId="{09D9A21B-03CB-4722-A379-AFDFA8D60C28}" dt="2022-07-11T20:33:32.957" v="246"/>
          <ac:spMkLst>
            <pc:docMk/>
            <pc:sldMk cId="1378019740" sldId="2145707036"/>
            <ac:spMk id="20" creationId="{92827E9C-418F-4A49-317E-36C28E45B5D9}"/>
          </ac:spMkLst>
        </pc:spChg>
        <pc:spChg chg="add mod">
          <ac:chgData name="Harison Jose Oliveira De Souza" userId="d84a2030-7271-4460-aeff-b8c1d57725d5" providerId="ADAL" clId="{09D9A21B-03CB-4722-A379-AFDFA8D60C28}" dt="2022-07-11T20:33:39.605" v="247"/>
          <ac:spMkLst>
            <pc:docMk/>
            <pc:sldMk cId="1378019740" sldId="2145707036"/>
            <ac:spMk id="21" creationId="{D96A9019-DA15-CDAF-99A2-5D60724E15CF}"/>
          </ac:spMkLst>
        </pc:spChg>
      </pc:sldChg>
      <pc:sldChg chg="del">
        <pc:chgData name="Harison Jose Oliveira De Souza" userId="d84a2030-7271-4460-aeff-b8c1d57725d5" providerId="ADAL" clId="{09D9A21B-03CB-4722-A379-AFDFA8D60C28}" dt="2022-07-11T19:07:21.806" v="167" actId="47"/>
        <pc:sldMkLst>
          <pc:docMk/>
          <pc:sldMk cId="3241597542" sldId="2145707037"/>
        </pc:sldMkLst>
      </pc:sldChg>
      <pc:sldChg chg="addSp delSp modSp add mod">
        <pc:chgData name="Harison Jose Oliveira De Souza" userId="d84a2030-7271-4460-aeff-b8c1d57725d5" providerId="ADAL" clId="{09D9A21B-03CB-4722-A379-AFDFA8D60C28}" dt="2022-07-11T20:35:33.080" v="258" actId="1076"/>
        <pc:sldMkLst>
          <pc:docMk/>
          <pc:sldMk cId="530538028" sldId="2145707038"/>
        </pc:sldMkLst>
        <pc:spChg chg="mod">
          <ac:chgData name="Harison Jose Oliveira De Souza" userId="d84a2030-7271-4460-aeff-b8c1d57725d5" providerId="ADAL" clId="{09D9A21B-03CB-4722-A379-AFDFA8D60C28}" dt="2022-07-11T20:35:33.080" v="258" actId="1076"/>
          <ac:spMkLst>
            <pc:docMk/>
            <pc:sldMk cId="530538028" sldId="2145707038"/>
            <ac:spMk id="8" creationId="{243FBE4C-745C-456B-9984-1025F3D49ADE}"/>
          </ac:spMkLst>
        </pc:spChg>
        <pc:spChg chg="mod">
          <ac:chgData name="Harison Jose Oliveira De Souza" userId="d84a2030-7271-4460-aeff-b8c1d57725d5" providerId="ADAL" clId="{09D9A21B-03CB-4722-A379-AFDFA8D60C28}" dt="2022-07-11T20:35:10.192" v="257" actId="1076"/>
          <ac:spMkLst>
            <pc:docMk/>
            <pc:sldMk cId="530538028" sldId="2145707038"/>
            <ac:spMk id="9" creationId="{1CE40513-A08B-4C76-B56D-BCF08302CDC3}"/>
          </ac:spMkLst>
        </pc:spChg>
        <pc:picChg chg="del">
          <ac:chgData name="Harison Jose Oliveira De Souza" userId="d84a2030-7271-4460-aeff-b8c1d57725d5" providerId="ADAL" clId="{09D9A21B-03CB-4722-A379-AFDFA8D60C28}" dt="2022-07-11T19:06:44.458" v="148" actId="478"/>
          <ac:picMkLst>
            <pc:docMk/>
            <pc:sldMk cId="530538028" sldId="2145707038"/>
            <ac:picMk id="10" creationId="{BE6D27E5-11FF-431A-9E0C-80AC282EDA3A}"/>
          </ac:picMkLst>
        </pc:picChg>
        <pc:picChg chg="add mod">
          <ac:chgData name="Harison Jose Oliveira De Souza" userId="d84a2030-7271-4460-aeff-b8c1d57725d5" providerId="ADAL" clId="{09D9A21B-03CB-4722-A379-AFDFA8D60C28}" dt="2022-07-11T19:07:00.919" v="165" actId="1037"/>
          <ac:picMkLst>
            <pc:docMk/>
            <pc:sldMk cId="530538028" sldId="2145707038"/>
            <ac:picMk id="14" creationId="{61848483-EB60-E10E-327F-2253CCCE8D7A}"/>
          </ac:picMkLst>
        </pc:picChg>
      </pc:sldChg>
      <pc:sldChg chg="addSp delSp modSp add mod ord">
        <pc:chgData name="Harison Jose Oliveira De Souza" userId="d84a2030-7271-4460-aeff-b8c1d57725d5" providerId="ADAL" clId="{09D9A21B-03CB-4722-A379-AFDFA8D60C28}" dt="2022-07-11T20:41:44.127" v="261"/>
        <pc:sldMkLst>
          <pc:docMk/>
          <pc:sldMk cId="4056030030" sldId="2145707039"/>
        </pc:sldMkLst>
        <pc:spChg chg="del mod">
          <ac:chgData name="Harison Jose Oliveira De Souza" userId="d84a2030-7271-4460-aeff-b8c1d57725d5" providerId="ADAL" clId="{09D9A21B-03CB-4722-A379-AFDFA8D60C28}" dt="2022-07-11T20:41:43.529" v="260" actId="478"/>
          <ac:spMkLst>
            <pc:docMk/>
            <pc:sldMk cId="4056030030" sldId="2145707039"/>
            <ac:spMk id="8" creationId="{243FBE4C-745C-456B-9984-1025F3D49ADE}"/>
          </ac:spMkLst>
        </pc:spChg>
        <pc:spChg chg="del">
          <ac:chgData name="Harison Jose Oliveira De Souza" userId="d84a2030-7271-4460-aeff-b8c1d57725d5" providerId="ADAL" clId="{09D9A21B-03CB-4722-A379-AFDFA8D60C28}" dt="2022-07-11T20:41:43.529" v="260" actId="478"/>
          <ac:spMkLst>
            <pc:docMk/>
            <pc:sldMk cId="4056030030" sldId="2145707039"/>
            <ac:spMk id="9" creationId="{1CE40513-A08B-4C76-B56D-BCF08302CDC3}"/>
          </ac:spMkLst>
        </pc:spChg>
        <pc:spChg chg="del">
          <ac:chgData name="Harison Jose Oliveira De Souza" userId="d84a2030-7271-4460-aeff-b8c1d57725d5" providerId="ADAL" clId="{09D9A21B-03CB-4722-A379-AFDFA8D60C28}" dt="2022-07-11T20:41:43.529" v="260" actId="478"/>
          <ac:spMkLst>
            <pc:docMk/>
            <pc:sldMk cId="4056030030" sldId="2145707039"/>
            <ac:spMk id="12" creationId="{9BDF8C80-FA83-F026-943C-4A07819EF4D3}"/>
          </ac:spMkLst>
        </pc:spChg>
        <pc:spChg chg="add mod">
          <ac:chgData name="Harison Jose Oliveira De Souza" userId="d84a2030-7271-4460-aeff-b8c1d57725d5" providerId="ADAL" clId="{09D9A21B-03CB-4722-A379-AFDFA8D60C28}" dt="2022-07-11T20:41:44.127" v="261"/>
          <ac:spMkLst>
            <pc:docMk/>
            <pc:sldMk cId="4056030030" sldId="2145707039"/>
            <ac:spMk id="14" creationId="{D9912684-4CAA-815C-9E47-8A3CC37182F2}"/>
          </ac:spMkLst>
        </pc:spChg>
        <pc:spChg chg="add mod">
          <ac:chgData name="Harison Jose Oliveira De Souza" userId="d84a2030-7271-4460-aeff-b8c1d57725d5" providerId="ADAL" clId="{09D9A21B-03CB-4722-A379-AFDFA8D60C28}" dt="2022-07-11T20:41:44.127" v="261"/>
          <ac:spMkLst>
            <pc:docMk/>
            <pc:sldMk cId="4056030030" sldId="2145707039"/>
            <ac:spMk id="15" creationId="{914642F2-E3B5-9FCB-F8DE-CC3F6F53994D}"/>
          </ac:spMkLst>
        </pc:spChg>
        <pc:spChg chg="add mod">
          <ac:chgData name="Harison Jose Oliveira De Souza" userId="d84a2030-7271-4460-aeff-b8c1d57725d5" providerId="ADAL" clId="{09D9A21B-03CB-4722-A379-AFDFA8D60C28}" dt="2022-07-11T20:41:44.127" v="261"/>
          <ac:spMkLst>
            <pc:docMk/>
            <pc:sldMk cId="4056030030" sldId="2145707039"/>
            <ac:spMk id="16" creationId="{9839F5A1-7C1C-0263-B928-DE2D865E4E02}"/>
          </ac:spMkLst>
        </pc:spChg>
        <pc:picChg chg="add mod">
          <ac:chgData name="Harison Jose Oliveira De Souza" userId="d84a2030-7271-4460-aeff-b8c1d57725d5" providerId="ADAL" clId="{09D9A21B-03CB-4722-A379-AFDFA8D60C28}" dt="2022-07-11T19:11:13.965" v="205" actId="1076"/>
          <ac:picMkLst>
            <pc:docMk/>
            <pc:sldMk cId="4056030030" sldId="2145707039"/>
            <ac:picMk id="2050" creationId="{1C50ABD0-4841-8CCE-A720-F0FA24211654}"/>
          </ac:picMkLst>
        </pc:picChg>
      </pc:sldChg>
      <pc:sldChg chg="addSp delSp modSp add mod">
        <pc:chgData name="Harison Jose Oliveira De Souza" userId="d84a2030-7271-4460-aeff-b8c1d57725d5" providerId="ADAL" clId="{09D9A21B-03CB-4722-A379-AFDFA8D60C28}" dt="2022-07-11T20:42:04.765" v="265"/>
        <pc:sldMkLst>
          <pc:docMk/>
          <pc:sldMk cId="2988671541" sldId="2145707040"/>
        </pc:sldMkLst>
        <pc:spChg chg="del mod">
          <ac:chgData name="Harison Jose Oliveira De Souza" userId="d84a2030-7271-4460-aeff-b8c1d57725d5" providerId="ADAL" clId="{09D9A21B-03CB-4722-A379-AFDFA8D60C28}" dt="2022-07-11T20:42:04.346" v="264" actId="478"/>
          <ac:spMkLst>
            <pc:docMk/>
            <pc:sldMk cId="2988671541" sldId="2145707040"/>
            <ac:spMk id="8" creationId="{243FBE4C-745C-456B-9984-1025F3D49ADE}"/>
          </ac:spMkLst>
        </pc:spChg>
        <pc:spChg chg="del mod">
          <ac:chgData name="Harison Jose Oliveira De Souza" userId="d84a2030-7271-4460-aeff-b8c1d57725d5" providerId="ADAL" clId="{09D9A21B-03CB-4722-A379-AFDFA8D60C28}" dt="2022-07-11T20:42:04.346" v="264" actId="478"/>
          <ac:spMkLst>
            <pc:docMk/>
            <pc:sldMk cId="2988671541" sldId="2145707040"/>
            <ac:spMk id="9" creationId="{1CE40513-A08B-4C76-B56D-BCF08302CDC3}"/>
          </ac:spMkLst>
        </pc:spChg>
        <pc:spChg chg="del">
          <ac:chgData name="Harison Jose Oliveira De Souza" userId="d84a2030-7271-4460-aeff-b8c1d57725d5" providerId="ADAL" clId="{09D9A21B-03CB-4722-A379-AFDFA8D60C28}" dt="2022-07-11T20:42:04.346" v="264" actId="478"/>
          <ac:spMkLst>
            <pc:docMk/>
            <pc:sldMk cId="2988671541" sldId="2145707040"/>
            <ac:spMk id="12" creationId="{9BDF8C80-FA83-F026-943C-4A07819EF4D3}"/>
          </ac:spMkLst>
        </pc:spChg>
        <pc:spChg chg="add mod">
          <ac:chgData name="Harison Jose Oliveira De Souza" userId="d84a2030-7271-4460-aeff-b8c1d57725d5" providerId="ADAL" clId="{09D9A21B-03CB-4722-A379-AFDFA8D60C28}" dt="2022-07-11T20:42:04.765" v="265"/>
          <ac:spMkLst>
            <pc:docMk/>
            <pc:sldMk cId="2988671541" sldId="2145707040"/>
            <ac:spMk id="15" creationId="{D66CDFD7-82C9-6636-0C5B-0ACB0F75A13C}"/>
          </ac:spMkLst>
        </pc:spChg>
        <pc:spChg chg="add mod">
          <ac:chgData name="Harison Jose Oliveira De Souza" userId="d84a2030-7271-4460-aeff-b8c1d57725d5" providerId="ADAL" clId="{09D9A21B-03CB-4722-A379-AFDFA8D60C28}" dt="2022-07-11T20:42:04.765" v="265"/>
          <ac:spMkLst>
            <pc:docMk/>
            <pc:sldMk cId="2988671541" sldId="2145707040"/>
            <ac:spMk id="16" creationId="{B756E5D2-D42E-BDBF-B1EF-63B41182249B}"/>
          </ac:spMkLst>
        </pc:spChg>
        <pc:spChg chg="add mod">
          <ac:chgData name="Harison Jose Oliveira De Souza" userId="d84a2030-7271-4460-aeff-b8c1d57725d5" providerId="ADAL" clId="{09D9A21B-03CB-4722-A379-AFDFA8D60C28}" dt="2022-07-11T20:42:04.765" v="265"/>
          <ac:spMkLst>
            <pc:docMk/>
            <pc:sldMk cId="2988671541" sldId="2145707040"/>
            <ac:spMk id="17" creationId="{F697F00F-0A1D-4F04-A8E6-98340F350DBD}"/>
          </ac:spMkLst>
        </pc:spChg>
        <pc:picChg chg="del">
          <ac:chgData name="Harison Jose Oliveira De Souza" userId="d84a2030-7271-4460-aeff-b8c1d57725d5" providerId="ADAL" clId="{09D9A21B-03CB-4722-A379-AFDFA8D60C28}" dt="2022-07-11T19:10:41.991" v="199" actId="478"/>
          <ac:picMkLst>
            <pc:docMk/>
            <pc:sldMk cId="2988671541" sldId="2145707040"/>
            <ac:picMk id="14" creationId="{61848483-EB60-E10E-327F-2253CCCE8D7A}"/>
          </ac:picMkLst>
        </pc:picChg>
        <pc:picChg chg="add mod">
          <ac:chgData name="Harison Jose Oliveira De Souza" userId="d84a2030-7271-4460-aeff-b8c1d57725d5" providerId="ADAL" clId="{09D9A21B-03CB-4722-A379-AFDFA8D60C28}" dt="2022-07-11T19:10:46.372" v="201" actId="1076"/>
          <ac:picMkLst>
            <pc:docMk/>
            <pc:sldMk cId="2988671541" sldId="2145707040"/>
            <ac:picMk id="1026" creationId="{F9436D86-467A-DD53-240A-914525062AB5}"/>
          </ac:picMkLst>
        </pc:picChg>
      </pc:sldChg>
    </pc:docChg>
  </pc:docChgLst>
  <pc:docChgLst>
    <pc:chgData name="Rodrigo Dos Santos Carricondo" userId="S::rodrigo.carricondo@linx.com.br::b727cfce-6735-4e85-a8db-3be30c2747aa" providerId="AD" clId="Web-{C405E795-E4CD-C5CC-5387-6ABCE5D40A1E}"/>
    <pc:docChg chg="modSld">
      <pc:chgData name="Rodrigo Dos Santos Carricondo" userId="S::rodrigo.carricondo@linx.com.br::b727cfce-6735-4e85-a8db-3be30c2747aa" providerId="AD" clId="Web-{C405E795-E4CD-C5CC-5387-6ABCE5D40A1E}" dt="2022-06-21T11:03:57.790" v="6"/>
      <pc:docMkLst>
        <pc:docMk/>
      </pc:docMkLst>
      <pc:sldChg chg="delSp">
        <pc:chgData name="Rodrigo Dos Santos Carricondo" userId="S::rodrigo.carricondo@linx.com.br::b727cfce-6735-4e85-a8db-3be30c2747aa" providerId="AD" clId="Web-{C405E795-E4CD-C5CC-5387-6ABCE5D40A1E}" dt="2022-06-21T11:03:46.399" v="1"/>
        <pc:sldMkLst>
          <pc:docMk/>
          <pc:sldMk cId="2714563159" sldId="2145707032"/>
        </pc:sldMkLst>
        <pc:spChg chg="del">
          <ac:chgData name="Rodrigo Dos Santos Carricondo" userId="S::rodrigo.carricondo@linx.com.br::b727cfce-6735-4e85-a8db-3be30c2747aa" providerId="AD" clId="Web-{C405E795-E4CD-C5CC-5387-6ABCE5D40A1E}" dt="2022-06-21T11:03:45.024" v="0"/>
          <ac:spMkLst>
            <pc:docMk/>
            <pc:sldMk cId="2714563159" sldId="2145707032"/>
            <ac:spMk id="6" creationId="{742974B3-E37C-45FB-87BC-8F6690CB70A8}"/>
          </ac:spMkLst>
        </pc:spChg>
        <pc:spChg chg="del">
          <ac:chgData name="Rodrigo Dos Santos Carricondo" userId="S::rodrigo.carricondo@linx.com.br::b727cfce-6735-4e85-a8db-3be30c2747aa" providerId="AD" clId="Web-{C405E795-E4CD-C5CC-5387-6ABCE5D40A1E}" dt="2022-06-21T11:03:46.399" v="1"/>
          <ac:spMkLst>
            <pc:docMk/>
            <pc:sldMk cId="2714563159" sldId="2145707032"/>
            <ac:spMk id="19" creationId="{E4910BC8-3ECF-486F-A055-ABA972F78BD2}"/>
          </ac:spMkLst>
        </pc:spChg>
      </pc:sldChg>
      <pc:sldChg chg="delSp">
        <pc:chgData name="Rodrigo Dos Santos Carricondo" userId="S::rodrigo.carricondo@linx.com.br::b727cfce-6735-4e85-a8db-3be30c2747aa" providerId="AD" clId="Web-{C405E795-E4CD-C5CC-5387-6ABCE5D40A1E}" dt="2022-06-21T11:03:52.196" v="3"/>
        <pc:sldMkLst>
          <pc:docMk/>
          <pc:sldMk cId="3046277204" sldId="2145707033"/>
        </pc:sldMkLst>
        <pc:spChg chg="del">
          <ac:chgData name="Rodrigo Dos Santos Carricondo" userId="S::rodrigo.carricondo@linx.com.br::b727cfce-6735-4e85-a8db-3be30c2747aa" providerId="AD" clId="Web-{C405E795-E4CD-C5CC-5387-6ABCE5D40A1E}" dt="2022-06-21T11:03:49.915" v="2"/>
          <ac:spMkLst>
            <pc:docMk/>
            <pc:sldMk cId="3046277204" sldId="2145707033"/>
            <ac:spMk id="6" creationId="{742974B3-E37C-45FB-87BC-8F6690CB70A8}"/>
          </ac:spMkLst>
        </pc:spChg>
        <pc:spChg chg="del">
          <ac:chgData name="Rodrigo Dos Santos Carricondo" userId="S::rodrigo.carricondo@linx.com.br::b727cfce-6735-4e85-a8db-3be30c2747aa" providerId="AD" clId="Web-{C405E795-E4CD-C5CC-5387-6ABCE5D40A1E}" dt="2022-06-21T11:03:52.196" v="3"/>
          <ac:spMkLst>
            <pc:docMk/>
            <pc:sldMk cId="3046277204" sldId="2145707033"/>
            <ac:spMk id="19" creationId="{E4910BC8-3ECF-486F-A055-ABA972F78BD2}"/>
          </ac:spMkLst>
        </pc:spChg>
      </pc:sldChg>
      <pc:sldChg chg="delSp modSp">
        <pc:chgData name="Rodrigo Dos Santos Carricondo" userId="S::rodrigo.carricondo@linx.com.br::b727cfce-6735-4e85-a8db-3be30c2747aa" providerId="AD" clId="Web-{C405E795-E4CD-C5CC-5387-6ABCE5D40A1E}" dt="2022-06-21T11:03:57.790" v="6"/>
        <pc:sldMkLst>
          <pc:docMk/>
          <pc:sldMk cId="3593328202" sldId="2145707034"/>
        </pc:sldMkLst>
        <pc:spChg chg="del">
          <ac:chgData name="Rodrigo Dos Santos Carricondo" userId="S::rodrigo.carricondo@linx.com.br::b727cfce-6735-4e85-a8db-3be30c2747aa" providerId="AD" clId="Web-{C405E795-E4CD-C5CC-5387-6ABCE5D40A1E}" dt="2022-06-21T11:03:56.180" v="5"/>
          <ac:spMkLst>
            <pc:docMk/>
            <pc:sldMk cId="3593328202" sldId="2145707034"/>
            <ac:spMk id="6" creationId="{742974B3-E37C-45FB-87BC-8F6690CB70A8}"/>
          </ac:spMkLst>
        </pc:spChg>
        <pc:spChg chg="del mod">
          <ac:chgData name="Rodrigo Dos Santos Carricondo" userId="S::rodrigo.carricondo@linx.com.br::b727cfce-6735-4e85-a8db-3be30c2747aa" providerId="AD" clId="Web-{C405E795-E4CD-C5CC-5387-6ABCE5D40A1E}" dt="2022-06-21T11:03:57.790" v="6"/>
          <ac:spMkLst>
            <pc:docMk/>
            <pc:sldMk cId="3593328202" sldId="2145707034"/>
            <ac:spMk id="19" creationId="{E4910BC8-3ECF-486F-A055-ABA972F78BD2}"/>
          </ac:spMkLst>
        </pc:spChg>
      </pc:sldChg>
    </pc:docChg>
  </pc:docChgLst>
  <pc:docChgLst>
    <pc:chgData name="Renan Izanfar Oliveira" userId="S::renan.izanfar@linx.com.br::72fa586b-2717-41c0-b279-0b127000d908" providerId="AD" clId="Web-{29A0B127-A092-1E7C-4AA7-E957897ED330}"/>
    <pc:docChg chg="modSld">
      <pc:chgData name="Renan Izanfar Oliveira" userId="S::renan.izanfar@linx.com.br::72fa586b-2717-41c0-b279-0b127000d908" providerId="AD" clId="Web-{29A0B127-A092-1E7C-4AA7-E957897ED330}" dt="2022-06-27T20:18:22.757" v="11" actId="14100"/>
      <pc:docMkLst>
        <pc:docMk/>
      </pc:docMkLst>
      <pc:sldChg chg="addSp delSp modSp">
        <pc:chgData name="Renan Izanfar Oliveira" userId="S::renan.izanfar@linx.com.br::72fa586b-2717-41c0-b279-0b127000d908" providerId="AD" clId="Web-{29A0B127-A092-1E7C-4AA7-E957897ED330}" dt="2022-06-27T20:18:22.757" v="11" actId="14100"/>
        <pc:sldMkLst>
          <pc:docMk/>
          <pc:sldMk cId="3046277204" sldId="2145707033"/>
        </pc:sldMkLst>
        <pc:picChg chg="add mod">
          <ac:chgData name="Renan Izanfar Oliveira" userId="S::renan.izanfar@linx.com.br::72fa586b-2717-41c0-b279-0b127000d908" providerId="AD" clId="Web-{29A0B127-A092-1E7C-4AA7-E957897ED330}" dt="2022-06-27T20:10:00.039" v="3" actId="1076"/>
          <ac:picMkLst>
            <pc:docMk/>
            <pc:sldMk cId="3046277204" sldId="2145707033"/>
            <ac:picMk id="2" creationId="{655E22DA-546B-AA35-8F58-5217180BFDAB}"/>
          </ac:picMkLst>
        </pc:picChg>
        <pc:picChg chg="add del mod">
          <ac:chgData name="Renan Izanfar Oliveira" userId="S::renan.izanfar@linx.com.br::72fa586b-2717-41c0-b279-0b127000d908" providerId="AD" clId="Web-{29A0B127-A092-1E7C-4AA7-E957897ED330}" dt="2022-06-27T20:18:13.163" v="8"/>
          <ac:picMkLst>
            <pc:docMk/>
            <pc:sldMk cId="3046277204" sldId="2145707033"/>
            <ac:picMk id="3" creationId="{3EAB23E1-CDAB-E962-A3B7-CAB5B3A3162E}"/>
          </ac:picMkLst>
        </pc:picChg>
        <pc:picChg chg="add mod">
          <ac:chgData name="Renan Izanfar Oliveira" userId="S::renan.izanfar@linx.com.br::72fa586b-2717-41c0-b279-0b127000d908" providerId="AD" clId="Web-{29A0B127-A092-1E7C-4AA7-E957897ED330}" dt="2022-06-27T20:18:22.757" v="11" actId="14100"/>
          <ac:picMkLst>
            <pc:docMk/>
            <pc:sldMk cId="3046277204" sldId="2145707033"/>
            <ac:picMk id="6" creationId="{BEF29538-EA68-8C33-5693-04B7230C959C}"/>
          </ac:picMkLst>
        </pc:picChg>
      </pc:sldChg>
    </pc:docChg>
  </pc:docChgLst>
  <pc:docChgLst>
    <pc:chgData name="Rodrigo Dos Santos Carricondo" userId="b727cfce-6735-4e85-a8db-3be30c2747aa" providerId="ADAL" clId="{E76C37FF-36BC-40A6-B31E-A5285C92F30C}"/>
    <pc:docChg chg="undo custSel addSld delSld modSld sldOrd">
      <pc:chgData name="Rodrigo Dos Santos Carricondo" userId="b727cfce-6735-4e85-a8db-3be30c2747aa" providerId="ADAL" clId="{E76C37FF-36BC-40A6-B31E-A5285C92F30C}" dt="2022-06-21T12:23:01.005" v="1196" actId="6549"/>
      <pc:docMkLst>
        <pc:docMk/>
      </pc:docMkLst>
      <pc:sldChg chg="addSp delSp modSp mod">
        <pc:chgData name="Rodrigo Dos Santos Carricondo" userId="b727cfce-6735-4e85-a8db-3be30c2747aa" providerId="ADAL" clId="{E76C37FF-36BC-40A6-B31E-A5285C92F30C}" dt="2022-06-20T21:13:57.603" v="942" actId="1036"/>
        <pc:sldMkLst>
          <pc:docMk/>
          <pc:sldMk cId="2899751002" sldId="258"/>
        </pc:sldMkLst>
        <pc:spChg chg="add del mod">
          <ac:chgData name="Rodrigo Dos Santos Carricondo" userId="b727cfce-6735-4e85-a8db-3be30c2747aa" providerId="ADAL" clId="{E76C37FF-36BC-40A6-B31E-A5285C92F30C}" dt="2022-06-20T21:12:33.395" v="894" actId="478"/>
          <ac:spMkLst>
            <pc:docMk/>
            <pc:sldMk cId="2899751002" sldId="258"/>
            <ac:spMk id="3" creationId="{99457BF3-630C-491B-9ACB-FF8EE7C804AA}"/>
          </ac:spMkLst>
        </pc:spChg>
        <pc:spChg chg="del mod">
          <ac:chgData name="Rodrigo Dos Santos Carricondo" userId="b727cfce-6735-4e85-a8db-3be30c2747aa" providerId="ADAL" clId="{E76C37FF-36BC-40A6-B31E-A5285C92F30C}" dt="2022-06-20T21:09:36.235" v="864" actId="478"/>
          <ac:spMkLst>
            <pc:docMk/>
            <pc:sldMk cId="2899751002" sldId="258"/>
            <ac:spMk id="10" creationId="{5690534E-E6D1-4FEE-9416-2E9FCCFE138F}"/>
          </ac:spMkLst>
        </pc:spChg>
        <pc:spChg chg="add mod">
          <ac:chgData name="Rodrigo Dos Santos Carricondo" userId="b727cfce-6735-4e85-a8db-3be30c2747aa" providerId="ADAL" clId="{E76C37FF-36BC-40A6-B31E-A5285C92F30C}" dt="2022-06-20T21:13:57.603" v="942" actId="1036"/>
          <ac:spMkLst>
            <pc:docMk/>
            <pc:sldMk cId="2899751002" sldId="258"/>
            <ac:spMk id="12" creationId="{0E3CCA0C-8F46-4655-81A1-CD7C0707064C}"/>
          </ac:spMkLst>
        </pc:spChg>
        <pc:spChg chg="add mod">
          <ac:chgData name="Rodrigo Dos Santos Carricondo" userId="b727cfce-6735-4e85-a8db-3be30c2747aa" providerId="ADAL" clId="{E76C37FF-36BC-40A6-B31E-A5285C92F30C}" dt="2022-06-20T21:13:50.983" v="928" actId="1076"/>
          <ac:spMkLst>
            <pc:docMk/>
            <pc:sldMk cId="2899751002" sldId="258"/>
            <ac:spMk id="13" creationId="{CD4121D7-D8FF-4496-8678-129833CE819F}"/>
          </ac:spMkLst>
        </pc:spChg>
        <pc:spChg chg="add mod">
          <ac:chgData name="Rodrigo Dos Santos Carricondo" userId="b727cfce-6735-4e85-a8db-3be30c2747aa" providerId="ADAL" clId="{E76C37FF-36BC-40A6-B31E-A5285C92F30C}" dt="2022-06-20T21:12:52.957" v="900" actId="1076"/>
          <ac:spMkLst>
            <pc:docMk/>
            <pc:sldMk cId="2899751002" sldId="258"/>
            <ac:spMk id="17" creationId="{0FF06FAA-9BAD-4AEE-BD48-E5EB8919D1CB}"/>
          </ac:spMkLst>
        </pc:spChg>
        <pc:spChg chg="add mod">
          <ac:chgData name="Rodrigo Dos Santos Carricondo" userId="b727cfce-6735-4e85-a8db-3be30c2747aa" providerId="ADAL" clId="{E76C37FF-36BC-40A6-B31E-A5285C92F30C}" dt="2022-06-20T21:13:15.232" v="910" actId="14100"/>
          <ac:spMkLst>
            <pc:docMk/>
            <pc:sldMk cId="2899751002" sldId="258"/>
            <ac:spMk id="18" creationId="{6F08F8DB-F879-49B8-940C-2F9B8F366F67}"/>
          </ac:spMkLst>
        </pc:spChg>
        <pc:spChg chg="mod">
          <ac:chgData name="Rodrigo Dos Santos Carricondo" userId="b727cfce-6735-4e85-a8db-3be30c2747aa" providerId="ADAL" clId="{E76C37FF-36BC-40A6-B31E-A5285C92F30C}" dt="2022-06-20T21:10:05.346" v="877" actId="1076"/>
          <ac:spMkLst>
            <pc:docMk/>
            <pc:sldMk cId="2899751002" sldId="258"/>
            <ac:spMk id="21" creationId="{B4DB36FC-3E79-4D50-B8BA-8C7D3F437029}"/>
          </ac:spMkLst>
        </pc:spChg>
        <pc:picChg chg="del">
          <ac:chgData name="Rodrigo Dos Santos Carricondo" userId="b727cfce-6735-4e85-a8db-3be30c2747aa" providerId="ADAL" clId="{E76C37FF-36BC-40A6-B31E-A5285C92F30C}" dt="2022-06-20T21:06:48.251" v="728" actId="478"/>
          <ac:picMkLst>
            <pc:docMk/>
            <pc:sldMk cId="2899751002" sldId="258"/>
            <ac:picMk id="5" creationId="{5B633F50-CF5E-4B2D-B5C0-E564881711EE}"/>
          </ac:picMkLst>
        </pc:picChg>
        <pc:picChg chg="del mod">
          <ac:chgData name="Rodrigo Dos Santos Carricondo" userId="b727cfce-6735-4e85-a8db-3be30c2747aa" providerId="ADAL" clId="{E76C37FF-36BC-40A6-B31E-A5285C92F30C}" dt="2022-06-20T21:06:45.907" v="727" actId="478"/>
          <ac:picMkLst>
            <pc:docMk/>
            <pc:sldMk cId="2899751002" sldId="258"/>
            <ac:picMk id="8" creationId="{539F3638-EAF0-44C8-9CAC-23CA228BB64D}"/>
          </ac:picMkLst>
        </pc:picChg>
        <pc:picChg chg="add del mod">
          <ac:chgData name="Rodrigo Dos Santos Carricondo" userId="b727cfce-6735-4e85-a8db-3be30c2747aa" providerId="ADAL" clId="{E76C37FF-36BC-40A6-B31E-A5285C92F30C}" dt="2022-06-20T21:13:57.603" v="942" actId="1036"/>
          <ac:picMkLst>
            <pc:docMk/>
            <pc:sldMk cId="2899751002" sldId="258"/>
            <ac:picMk id="9" creationId="{3250C615-445D-40FA-9A93-86EA53382DBE}"/>
          </ac:picMkLst>
        </pc:picChg>
        <pc:picChg chg="del mod">
          <ac:chgData name="Rodrigo Dos Santos Carricondo" userId="b727cfce-6735-4e85-a8db-3be30c2747aa" providerId="ADAL" clId="{E76C37FF-36BC-40A6-B31E-A5285C92F30C}" dt="2022-06-20T21:06:38.275" v="725" actId="478"/>
          <ac:picMkLst>
            <pc:docMk/>
            <pc:sldMk cId="2899751002" sldId="258"/>
            <ac:picMk id="11" creationId="{0736B6CE-DA60-4D74-94EF-284E9BB82A2E}"/>
          </ac:picMkLst>
        </pc:picChg>
        <pc:picChg chg="add del mod ord">
          <ac:chgData name="Rodrigo Dos Santos Carricondo" userId="b727cfce-6735-4e85-a8db-3be30c2747aa" providerId="ADAL" clId="{E76C37FF-36BC-40A6-B31E-A5285C92F30C}" dt="2022-06-20T21:13:07.298" v="906" actId="478"/>
          <ac:picMkLst>
            <pc:docMk/>
            <pc:sldMk cId="2899751002" sldId="258"/>
            <ac:picMk id="14" creationId="{9C60B64A-50C1-4C72-A6FA-8846EA40505B}"/>
          </ac:picMkLst>
        </pc:picChg>
        <pc:picChg chg="del mod">
          <ac:chgData name="Rodrigo Dos Santos Carricondo" userId="b727cfce-6735-4e85-a8db-3be30c2747aa" providerId="ADAL" clId="{E76C37FF-36BC-40A6-B31E-A5285C92F30C}" dt="2022-06-20T21:09:52.675" v="875" actId="478"/>
          <ac:picMkLst>
            <pc:docMk/>
            <pc:sldMk cId="2899751002" sldId="258"/>
            <ac:picMk id="15" creationId="{DC844ADF-498F-41BE-B268-DC6CACFAA041}"/>
          </ac:picMkLst>
        </pc:picChg>
        <pc:picChg chg="add del mod">
          <ac:chgData name="Rodrigo Dos Santos Carricondo" userId="b727cfce-6735-4e85-a8db-3be30c2747aa" providerId="ADAL" clId="{E76C37FF-36BC-40A6-B31E-A5285C92F30C}" dt="2022-06-20T21:12:12.123" v="891" actId="478"/>
          <ac:picMkLst>
            <pc:docMk/>
            <pc:sldMk cId="2899751002" sldId="258"/>
            <ac:picMk id="16" creationId="{0029A4D6-36C7-4CD3-B57B-D968E65C3A1E}"/>
          </ac:picMkLst>
        </pc:picChg>
      </pc:sldChg>
      <pc:sldChg chg="del">
        <pc:chgData name="Rodrigo Dos Santos Carricondo" userId="b727cfce-6735-4e85-a8db-3be30c2747aa" providerId="ADAL" clId="{E76C37FF-36BC-40A6-B31E-A5285C92F30C}" dt="2022-06-20T19:16:36.488" v="313" actId="47"/>
        <pc:sldMkLst>
          <pc:docMk/>
          <pc:sldMk cId="604667771" sldId="264"/>
        </pc:sldMkLst>
      </pc:sldChg>
      <pc:sldChg chg="delSp del mod">
        <pc:chgData name="Rodrigo Dos Santos Carricondo" userId="b727cfce-6735-4e85-a8db-3be30c2747aa" providerId="ADAL" clId="{E76C37FF-36BC-40A6-B31E-A5285C92F30C}" dt="2022-06-20T20:52:53.659" v="461" actId="47"/>
        <pc:sldMkLst>
          <pc:docMk/>
          <pc:sldMk cId="4009022993" sldId="456"/>
        </pc:sldMkLst>
        <pc:spChg chg="del">
          <ac:chgData name="Rodrigo Dos Santos Carricondo" userId="b727cfce-6735-4e85-a8db-3be30c2747aa" providerId="ADAL" clId="{E76C37FF-36BC-40A6-B31E-A5285C92F30C}" dt="2022-06-20T19:21:56.448" v="377" actId="478"/>
          <ac:spMkLst>
            <pc:docMk/>
            <pc:sldMk cId="4009022993" sldId="456"/>
            <ac:spMk id="13" creationId="{9734A3A5-DF13-427F-9921-409B51B2939A}"/>
          </ac:spMkLst>
        </pc:spChg>
      </pc:sldChg>
      <pc:sldChg chg="del">
        <pc:chgData name="Rodrigo Dos Santos Carricondo" userId="b727cfce-6735-4e85-a8db-3be30c2747aa" providerId="ADAL" clId="{E76C37FF-36BC-40A6-B31E-A5285C92F30C}" dt="2022-06-20T19:16:36.488" v="313" actId="47"/>
        <pc:sldMkLst>
          <pc:docMk/>
          <pc:sldMk cId="2337812453" sldId="509"/>
        </pc:sldMkLst>
      </pc:sldChg>
      <pc:sldChg chg="addSp delSp modSp del mod">
        <pc:chgData name="Rodrigo Dos Santos Carricondo" userId="b727cfce-6735-4e85-a8db-3be30c2747aa" providerId="ADAL" clId="{E76C37FF-36BC-40A6-B31E-A5285C92F30C}" dt="2022-06-20T21:03:15.429" v="691" actId="47"/>
        <pc:sldMkLst>
          <pc:docMk/>
          <pc:sldMk cId="1759628679" sldId="511"/>
        </pc:sldMkLst>
        <pc:spChg chg="add del mod">
          <ac:chgData name="Rodrigo Dos Santos Carricondo" userId="b727cfce-6735-4e85-a8db-3be30c2747aa" providerId="ADAL" clId="{E76C37FF-36BC-40A6-B31E-A5285C92F30C}" dt="2022-06-20T20:53:29.615" v="467" actId="21"/>
          <ac:spMkLst>
            <pc:docMk/>
            <pc:sldMk cId="1759628679" sldId="511"/>
            <ac:spMk id="14" creationId="{D5899569-E30C-47B3-B816-3D6FCB45281A}"/>
          </ac:spMkLst>
        </pc:spChg>
        <pc:spChg chg="add mod">
          <ac:chgData name="Rodrigo Dos Santos Carricondo" userId="b727cfce-6735-4e85-a8db-3be30c2747aa" providerId="ADAL" clId="{E76C37FF-36BC-40A6-B31E-A5285C92F30C}" dt="2022-06-20T20:54:38.877" v="486" actId="1076"/>
          <ac:spMkLst>
            <pc:docMk/>
            <pc:sldMk cId="1759628679" sldId="511"/>
            <ac:spMk id="19" creationId="{AC3BD9C1-32DC-44C2-995B-B1351C9A8C84}"/>
          </ac:spMkLst>
        </pc:spChg>
        <pc:picChg chg="add del mod">
          <ac:chgData name="Rodrigo Dos Santos Carricondo" userId="b727cfce-6735-4e85-a8db-3be30c2747aa" providerId="ADAL" clId="{E76C37FF-36BC-40A6-B31E-A5285C92F30C}" dt="2022-06-20T20:53:29.615" v="467" actId="21"/>
          <ac:picMkLst>
            <pc:docMk/>
            <pc:sldMk cId="1759628679" sldId="511"/>
            <ac:picMk id="13" creationId="{56784743-2033-435C-824B-4CFCF9EF7EBF}"/>
          </ac:picMkLst>
        </pc:picChg>
        <pc:picChg chg="add del mod">
          <ac:chgData name="Rodrigo Dos Santos Carricondo" userId="b727cfce-6735-4e85-a8db-3be30c2747aa" providerId="ADAL" clId="{E76C37FF-36BC-40A6-B31E-A5285C92F30C}" dt="2022-06-20T20:53:29.615" v="467" actId="21"/>
          <ac:picMkLst>
            <pc:docMk/>
            <pc:sldMk cId="1759628679" sldId="511"/>
            <ac:picMk id="16" creationId="{0AAEE39C-0B39-4AB6-BD12-D623101F1F0C}"/>
          </ac:picMkLst>
        </pc:picChg>
        <pc:picChg chg="add del mod">
          <ac:chgData name="Rodrigo Dos Santos Carricondo" userId="b727cfce-6735-4e85-a8db-3be30c2747aa" providerId="ADAL" clId="{E76C37FF-36BC-40A6-B31E-A5285C92F30C}" dt="2022-06-20T20:53:29.615" v="467" actId="21"/>
          <ac:picMkLst>
            <pc:docMk/>
            <pc:sldMk cId="1759628679" sldId="511"/>
            <ac:picMk id="17" creationId="{E405E004-8838-48A2-B779-3FAA467E5344}"/>
          </ac:picMkLst>
        </pc:picChg>
        <pc:picChg chg="add mod">
          <ac:chgData name="Rodrigo Dos Santos Carricondo" userId="b727cfce-6735-4e85-a8db-3be30c2747aa" providerId="ADAL" clId="{E76C37FF-36BC-40A6-B31E-A5285C92F30C}" dt="2022-06-20T20:54:38.877" v="486" actId="1076"/>
          <ac:picMkLst>
            <pc:docMk/>
            <pc:sldMk cId="1759628679" sldId="511"/>
            <ac:picMk id="18" creationId="{3438A2E0-E514-478A-A1E6-B5CC211ADD3E}"/>
          </ac:picMkLst>
        </pc:picChg>
        <pc:picChg chg="add mod">
          <ac:chgData name="Rodrigo Dos Santos Carricondo" userId="b727cfce-6735-4e85-a8db-3be30c2747aa" providerId="ADAL" clId="{E76C37FF-36BC-40A6-B31E-A5285C92F30C}" dt="2022-06-20T20:54:38.877" v="486" actId="1076"/>
          <ac:picMkLst>
            <pc:docMk/>
            <pc:sldMk cId="1759628679" sldId="511"/>
            <ac:picMk id="20" creationId="{96D2FD82-1C46-464E-AB6E-28B71758F784}"/>
          </ac:picMkLst>
        </pc:picChg>
        <pc:picChg chg="add mod">
          <ac:chgData name="Rodrigo Dos Santos Carricondo" userId="b727cfce-6735-4e85-a8db-3be30c2747aa" providerId="ADAL" clId="{E76C37FF-36BC-40A6-B31E-A5285C92F30C}" dt="2022-06-20T20:54:38.877" v="486" actId="1076"/>
          <ac:picMkLst>
            <pc:docMk/>
            <pc:sldMk cId="1759628679" sldId="511"/>
            <ac:picMk id="21" creationId="{6ED3B9EF-C6BA-4459-AE8B-1B7EC01CE64C}"/>
          </ac:picMkLst>
        </pc:picChg>
      </pc:sldChg>
      <pc:sldChg chg="del">
        <pc:chgData name="Rodrigo Dos Santos Carricondo" userId="b727cfce-6735-4e85-a8db-3be30c2747aa" providerId="ADAL" clId="{E76C37FF-36BC-40A6-B31E-A5285C92F30C}" dt="2022-06-20T21:01:55.002" v="681" actId="47"/>
        <pc:sldMkLst>
          <pc:docMk/>
          <pc:sldMk cId="2671015215" sldId="2145706999"/>
        </pc:sldMkLst>
      </pc:sldChg>
      <pc:sldChg chg="del">
        <pc:chgData name="Rodrigo Dos Santos Carricondo" userId="b727cfce-6735-4e85-a8db-3be30c2747aa" providerId="ADAL" clId="{E76C37FF-36BC-40A6-B31E-A5285C92F30C}" dt="2022-06-20T21:01:56.042" v="682" actId="47"/>
        <pc:sldMkLst>
          <pc:docMk/>
          <pc:sldMk cId="505916446" sldId="2145707000"/>
        </pc:sldMkLst>
      </pc:sldChg>
      <pc:sldChg chg="del">
        <pc:chgData name="Rodrigo Dos Santos Carricondo" userId="b727cfce-6735-4e85-a8db-3be30c2747aa" providerId="ADAL" clId="{E76C37FF-36BC-40A6-B31E-A5285C92F30C}" dt="2022-06-20T21:02:16.042" v="684" actId="47"/>
        <pc:sldMkLst>
          <pc:docMk/>
          <pc:sldMk cId="2197622283" sldId="2145707006"/>
        </pc:sldMkLst>
      </pc:sldChg>
      <pc:sldChg chg="del">
        <pc:chgData name="Rodrigo Dos Santos Carricondo" userId="b727cfce-6735-4e85-a8db-3be30c2747aa" providerId="ADAL" clId="{E76C37FF-36BC-40A6-B31E-A5285C92F30C}" dt="2022-06-20T21:02:59.906" v="689" actId="47"/>
        <pc:sldMkLst>
          <pc:docMk/>
          <pc:sldMk cId="27510280" sldId="2145707007"/>
        </pc:sldMkLst>
      </pc:sldChg>
      <pc:sldChg chg="del">
        <pc:chgData name="Rodrigo Dos Santos Carricondo" userId="b727cfce-6735-4e85-a8db-3be30c2747aa" providerId="ADAL" clId="{E76C37FF-36BC-40A6-B31E-A5285C92F30C}" dt="2022-06-20T21:03:01.426" v="690" actId="47"/>
        <pc:sldMkLst>
          <pc:docMk/>
          <pc:sldMk cId="3200978380" sldId="2145707014"/>
        </pc:sldMkLst>
      </pc:sldChg>
      <pc:sldChg chg="delSp modSp mod">
        <pc:chgData name="Rodrigo Dos Santos Carricondo" userId="b727cfce-6735-4e85-a8db-3be30c2747aa" providerId="ADAL" clId="{E76C37FF-36BC-40A6-B31E-A5285C92F30C}" dt="2022-06-20T21:23:04.735" v="1049" actId="1076"/>
        <pc:sldMkLst>
          <pc:docMk/>
          <pc:sldMk cId="3306217355" sldId="2145707017"/>
        </pc:sldMkLst>
        <pc:spChg chg="del">
          <ac:chgData name="Rodrigo Dos Santos Carricondo" userId="b727cfce-6735-4e85-a8db-3be30c2747aa" providerId="ADAL" clId="{E76C37FF-36BC-40A6-B31E-A5285C92F30C}" dt="2022-06-20T19:12:43.744" v="312" actId="478"/>
          <ac:spMkLst>
            <pc:docMk/>
            <pc:sldMk cId="3306217355" sldId="2145707017"/>
            <ac:spMk id="2" creationId="{2111ED87-7780-48AE-B56E-EEE585460C6D}"/>
          </ac:spMkLst>
        </pc:spChg>
        <pc:spChg chg="mod">
          <ac:chgData name="Rodrigo Dos Santos Carricondo" userId="b727cfce-6735-4e85-a8db-3be30c2747aa" providerId="ADAL" clId="{E76C37FF-36BC-40A6-B31E-A5285C92F30C}" dt="2022-06-20T19:05:07.396" v="186" actId="1076"/>
          <ac:spMkLst>
            <pc:docMk/>
            <pc:sldMk cId="3306217355" sldId="2145707017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3:04.735" v="1049" actId="1076"/>
          <ac:spMkLst>
            <pc:docMk/>
            <pc:sldMk cId="3306217355" sldId="2145707017"/>
            <ac:spMk id="9" creationId="{1CE40513-A08B-4C76-B56D-BCF08302CDC3}"/>
          </ac:spMkLst>
        </pc:spChg>
      </pc:sldChg>
      <pc:sldChg chg="addSp delSp modSp mod">
        <pc:chgData name="Rodrigo Dos Santos Carricondo" userId="b727cfce-6735-4e85-a8db-3be30c2747aa" providerId="ADAL" clId="{E76C37FF-36BC-40A6-B31E-A5285C92F30C}" dt="2022-06-20T21:24:13.119" v="1083" actId="207"/>
        <pc:sldMkLst>
          <pc:docMk/>
          <pc:sldMk cId="2478931523" sldId="2145707020"/>
        </pc:sldMkLst>
        <pc:spChg chg="add mod">
          <ac:chgData name="Rodrigo Dos Santos Carricondo" userId="b727cfce-6735-4e85-a8db-3be30c2747aa" providerId="ADAL" clId="{E76C37FF-36BC-40A6-B31E-A5285C92F30C}" dt="2022-06-20T19:09:51.375" v="309" actId="2085"/>
          <ac:spMkLst>
            <pc:docMk/>
            <pc:sldMk cId="2478931523" sldId="2145707020"/>
            <ac:spMk id="7" creationId="{14136B86-314F-4DBF-A09D-A867B6ECE667}"/>
          </ac:spMkLst>
        </pc:spChg>
        <pc:spChg chg="mod">
          <ac:chgData name="Rodrigo Dos Santos Carricondo" userId="b727cfce-6735-4e85-a8db-3be30c2747aa" providerId="ADAL" clId="{E76C37FF-36BC-40A6-B31E-A5285C92F30C}" dt="2022-06-20T21:03:34.597" v="692" actId="113"/>
          <ac:spMkLst>
            <pc:docMk/>
            <pc:sldMk cId="2478931523" sldId="2145707020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13.119" v="1083" actId="207"/>
          <ac:spMkLst>
            <pc:docMk/>
            <pc:sldMk cId="2478931523" sldId="2145707020"/>
            <ac:spMk id="9" creationId="{1CE40513-A08B-4C76-B56D-BCF08302CDC3}"/>
          </ac:spMkLst>
        </pc:spChg>
        <pc:spChg chg="del">
          <ac:chgData name="Rodrigo Dos Santos Carricondo" userId="b727cfce-6735-4e85-a8db-3be30c2747aa" providerId="ADAL" clId="{E76C37FF-36BC-40A6-B31E-A5285C92F30C}" dt="2022-06-20T19:10:19.468" v="310" actId="478"/>
          <ac:spMkLst>
            <pc:docMk/>
            <pc:sldMk cId="2478931523" sldId="2145707020"/>
            <ac:spMk id="15" creationId="{16C7DF23-AAB3-48ED-8EFD-72F10A330691}"/>
          </ac:spMkLst>
        </pc:spChg>
        <pc:picChg chg="add mod modCrop">
          <ac:chgData name="Rodrigo Dos Santos Carricondo" userId="b727cfce-6735-4e85-a8db-3be30c2747aa" providerId="ADAL" clId="{E76C37FF-36BC-40A6-B31E-A5285C92F30C}" dt="2022-06-20T19:09:29.657" v="306" actId="732"/>
          <ac:picMkLst>
            <pc:docMk/>
            <pc:sldMk cId="2478931523" sldId="2145707020"/>
            <ac:picMk id="3" creationId="{44517976-6750-478F-8211-54415C89B22D}"/>
          </ac:picMkLst>
        </pc:picChg>
      </pc:sldChg>
      <pc:sldChg chg="del">
        <pc:chgData name="Rodrigo Dos Santos Carricondo" userId="b727cfce-6735-4e85-a8db-3be30c2747aa" providerId="ADAL" clId="{E76C37FF-36BC-40A6-B31E-A5285C92F30C}" dt="2022-06-20T19:41:31.395" v="379" actId="47"/>
        <pc:sldMkLst>
          <pc:docMk/>
          <pc:sldMk cId="3217751239" sldId="2145707025"/>
        </pc:sldMkLst>
      </pc:sldChg>
      <pc:sldChg chg="del">
        <pc:chgData name="Rodrigo Dos Santos Carricondo" userId="b727cfce-6735-4e85-a8db-3be30c2747aa" providerId="ADAL" clId="{E76C37FF-36BC-40A6-B31E-A5285C92F30C}" dt="2022-06-20T19:20:03.818" v="375" actId="47"/>
        <pc:sldMkLst>
          <pc:docMk/>
          <pc:sldMk cId="15407987" sldId="2145707026"/>
        </pc:sldMkLst>
      </pc:sldChg>
      <pc:sldChg chg="del">
        <pc:chgData name="Rodrigo Dos Santos Carricondo" userId="b727cfce-6735-4e85-a8db-3be30c2747aa" providerId="ADAL" clId="{E76C37FF-36BC-40A6-B31E-A5285C92F30C}" dt="2022-06-20T19:16:41.437" v="314" actId="47"/>
        <pc:sldMkLst>
          <pc:docMk/>
          <pc:sldMk cId="454248575" sldId="2145707027"/>
        </pc:sldMkLst>
      </pc:sldChg>
      <pc:sldChg chg="modSp mod ord">
        <pc:chgData name="Rodrigo Dos Santos Carricondo" userId="b727cfce-6735-4e85-a8db-3be30c2747aa" providerId="ADAL" clId="{E76C37FF-36BC-40A6-B31E-A5285C92F30C}" dt="2022-06-21T12:23:01.005" v="1196" actId="6549"/>
        <pc:sldMkLst>
          <pc:docMk/>
          <pc:sldMk cId="3109024446" sldId="2145707028"/>
        </pc:sldMkLst>
        <pc:spChg chg="mod">
          <ac:chgData name="Rodrigo Dos Santos Carricondo" userId="b727cfce-6735-4e85-a8db-3be30c2747aa" providerId="ADAL" clId="{E76C37FF-36BC-40A6-B31E-A5285C92F30C}" dt="2022-06-21T12:23:01.005" v="1196" actId="6549"/>
          <ac:spMkLst>
            <pc:docMk/>
            <pc:sldMk cId="3109024446" sldId="2145707028"/>
            <ac:spMk id="15" creationId="{299FECBE-A97D-48D3-9310-626E52C21F7C}"/>
          </ac:spMkLst>
        </pc:spChg>
        <pc:picChg chg="mod">
          <ac:chgData name="Rodrigo Dos Santos Carricondo" userId="b727cfce-6735-4e85-a8db-3be30c2747aa" providerId="ADAL" clId="{E76C37FF-36BC-40A6-B31E-A5285C92F30C}" dt="2022-06-20T21:15:43.346" v="972" actId="1038"/>
          <ac:picMkLst>
            <pc:docMk/>
            <pc:sldMk cId="3109024446" sldId="2145707028"/>
            <ac:picMk id="3" creationId="{CB38FE64-C229-4EB2-A7A3-7A9896094EFB}"/>
          </ac:picMkLst>
        </pc:picChg>
        <pc:picChg chg="mod">
          <ac:chgData name="Rodrigo Dos Santos Carricondo" userId="b727cfce-6735-4e85-a8db-3be30c2747aa" providerId="ADAL" clId="{E76C37FF-36BC-40A6-B31E-A5285C92F30C}" dt="2022-06-20T21:15:43.346" v="972" actId="1038"/>
          <ac:picMkLst>
            <pc:docMk/>
            <pc:sldMk cId="3109024446" sldId="2145707028"/>
            <ac:picMk id="5" creationId="{BFC42C21-4CF5-48A0-9E19-2046CAAF3906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9" creationId="{EBD2BF75-3F84-4EFD-982F-8CDB3470FF58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11" creationId="{B2BF294B-53F2-451B-B912-D64F8E5D9111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14" creationId="{08BC2415-9283-4F7D-8E2E-62BDBDF09BFE}"/>
          </ac:picMkLst>
        </pc:picChg>
        <pc:picChg chg="mod">
          <ac:chgData name="Rodrigo Dos Santos Carricondo" userId="b727cfce-6735-4e85-a8db-3be30c2747aa" providerId="ADAL" clId="{E76C37FF-36BC-40A6-B31E-A5285C92F30C}" dt="2022-06-20T21:15:33.181" v="947" actId="14100"/>
          <ac:picMkLst>
            <pc:docMk/>
            <pc:sldMk cId="3109024446" sldId="2145707028"/>
            <ac:picMk id="24" creationId="{630BF43F-D722-4985-81E7-E5A5CB677B52}"/>
          </ac:picMkLst>
        </pc:picChg>
      </pc:sldChg>
      <pc:sldChg chg="addSp delSp modSp add del mod ord">
        <pc:chgData name="Rodrigo Dos Santos Carricondo" userId="b727cfce-6735-4e85-a8db-3be30c2747aa" providerId="ADAL" clId="{E76C37FF-36BC-40A6-B31E-A5285C92F30C}" dt="2022-06-21T11:12:51.322" v="1103" actId="47"/>
        <pc:sldMkLst>
          <pc:docMk/>
          <pc:sldMk cId="3079354997" sldId="2145707029"/>
        </pc:sldMkLst>
        <pc:spChg chg="mod">
          <ac:chgData name="Rodrigo Dos Santos Carricondo" userId="b727cfce-6735-4e85-a8db-3be30c2747aa" providerId="ADAL" clId="{E76C37FF-36BC-40A6-B31E-A5285C92F30C}" dt="2022-06-20T18:59:20.588" v="20" actId="20577"/>
          <ac:spMkLst>
            <pc:docMk/>
            <pc:sldMk cId="3079354997" sldId="2145707029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19:05:04.908" v="185" actId="1076"/>
          <ac:spMkLst>
            <pc:docMk/>
            <pc:sldMk cId="3079354997" sldId="2145707029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29.700" v="1085" actId="207"/>
          <ac:spMkLst>
            <pc:docMk/>
            <pc:sldMk cId="3079354997" sldId="2145707029"/>
            <ac:spMk id="9" creationId="{1CE40513-A08B-4C76-B56D-BCF08302CDC3}"/>
          </ac:spMkLst>
        </pc:spChg>
        <pc:spChg chg="del">
          <ac:chgData name="Rodrigo Dos Santos Carricondo" userId="b727cfce-6735-4e85-a8db-3be30c2747aa" providerId="ADAL" clId="{E76C37FF-36BC-40A6-B31E-A5285C92F30C}" dt="2022-06-20T18:59:48.423" v="27" actId="478"/>
          <ac:spMkLst>
            <pc:docMk/>
            <pc:sldMk cId="3079354997" sldId="2145707029"/>
            <ac:spMk id="15" creationId="{16C7DF23-AAB3-48ED-8EFD-72F10A330691}"/>
          </ac:spMkLst>
        </pc:spChg>
        <pc:picChg chg="del">
          <ac:chgData name="Rodrigo Dos Santos Carricondo" userId="b727cfce-6735-4e85-a8db-3be30c2747aa" providerId="ADAL" clId="{E76C37FF-36BC-40A6-B31E-A5285C92F30C}" dt="2022-06-20T18:59:27.681" v="22" actId="478"/>
          <ac:picMkLst>
            <pc:docMk/>
            <pc:sldMk cId="3079354997" sldId="2145707029"/>
            <ac:picMk id="11" creationId="{639E99B2-57E3-4357-AABD-494239C1E6AE}"/>
          </ac:picMkLst>
        </pc:picChg>
        <pc:picChg chg="add del mod">
          <ac:chgData name="Rodrigo Dos Santos Carricondo" userId="b727cfce-6735-4e85-a8db-3be30c2747aa" providerId="ADAL" clId="{E76C37FF-36BC-40A6-B31E-A5285C92F30C}" dt="2022-06-20T21:20:14.634" v="1027" actId="478"/>
          <ac:picMkLst>
            <pc:docMk/>
            <pc:sldMk cId="3079354997" sldId="2145707029"/>
            <ac:picMk id="11" creationId="{C15AB608-B100-4853-9B8F-C1DCE109DDFE}"/>
          </ac:picMkLst>
        </pc:picChg>
        <pc:picChg chg="add mod">
          <ac:chgData name="Rodrigo Dos Santos Carricondo" userId="b727cfce-6735-4e85-a8db-3be30c2747aa" providerId="ADAL" clId="{E76C37FF-36BC-40A6-B31E-A5285C92F30C}" dt="2022-06-20T18:59:51.236" v="28" actId="1076"/>
          <ac:picMkLst>
            <pc:docMk/>
            <pc:sldMk cId="3079354997" sldId="2145707029"/>
            <ac:picMk id="12" creationId="{5509EFA7-141B-4C45-9ACE-DA771453112A}"/>
          </ac:picMkLst>
        </pc:picChg>
        <pc:picChg chg="add mod">
          <ac:chgData name="Rodrigo Dos Santos Carricondo" userId="b727cfce-6735-4e85-a8db-3be30c2747aa" providerId="ADAL" clId="{E76C37FF-36BC-40A6-B31E-A5285C92F30C}" dt="2022-06-20T21:20:48.668" v="1030" actId="1076"/>
          <ac:picMkLst>
            <pc:docMk/>
            <pc:sldMk cId="3079354997" sldId="2145707029"/>
            <ac:picMk id="13" creationId="{BF4E83D6-6C73-4E20-9751-48CBB44FC450}"/>
          </ac:picMkLst>
        </pc:picChg>
      </pc:sldChg>
      <pc:sldChg chg="addSp delSp modSp add del mod ord">
        <pc:chgData name="Rodrigo Dos Santos Carricondo" userId="b727cfce-6735-4e85-a8db-3be30c2747aa" providerId="ADAL" clId="{E76C37FF-36BC-40A6-B31E-A5285C92F30C}" dt="2022-06-21T11:12:51.322" v="1103" actId="47"/>
        <pc:sldMkLst>
          <pc:docMk/>
          <pc:sldMk cId="2636550583" sldId="2145707030"/>
        </pc:sldMkLst>
        <pc:spChg chg="mod">
          <ac:chgData name="Rodrigo Dos Santos Carricondo" userId="b727cfce-6735-4e85-a8db-3be30c2747aa" providerId="ADAL" clId="{E76C37FF-36BC-40A6-B31E-A5285C92F30C}" dt="2022-06-20T19:02:32.193" v="143" actId="20577"/>
          <ac:spMkLst>
            <pc:docMk/>
            <pc:sldMk cId="2636550583" sldId="2145707030"/>
            <ac:spMk id="6" creationId="{742974B3-E37C-45FB-87BC-8F6690CB70A8}"/>
          </ac:spMkLst>
        </pc:spChg>
        <pc:spChg chg="del">
          <ac:chgData name="Rodrigo Dos Santos Carricondo" userId="b727cfce-6735-4e85-a8db-3be30c2747aa" providerId="ADAL" clId="{E76C37FF-36BC-40A6-B31E-A5285C92F30C}" dt="2022-06-20T19:51:12.642" v="381" actId="478"/>
          <ac:spMkLst>
            <pc:docMk/>
            <pc:sldMk cId="2636550583" sldId="2145707030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34.596" v="1086" actId="207"/>
          <ac:spMkLst>
            <pc:docMk/>
            <pc:sldMk cId="2636550583" sldId="2145707030"/>
            <ac:spMk id="9" creationId="{1CE40513-A08B-4C76-B56D-BCF08302CDC3}"/>
          </ac:spMkLst>
        </pc:spChg>
        <pc:spChg chg="add mod">
          <ac:chgData name="Rodrigo Dos Santos Carricondo" userId="b727cfce-6735-4e85-a8db-3be30c2747aa" providerId="ADAL" clId="{E76C37FF-36BC-40A6-B31E-A5285C92F30C}" dt="2022-06-20T21:23:29.290" v="1080" actId="1035"/>
          <ac:spMkLst>
            <pc:docMk/>
            <pc:sldMk cId="2636550583" sldId="2145707030"/>
            <ac:spMk id="10" creationId="{B98B5972-F30B-47D5-BD60-20886C7B909E}"/>
          </ac:spMkLst>
        </pc:spChg>
        <pc:spChg chg="add mod">
          <ac:chgData name="Rodrigo Dos Santos Carricondo" userId="b727cfce-6735-4e85-a8db-3be30c2747aa" providerId="ADAL" clId="{E76C37FF-36BC-40A6-B31E-A5285C92F30C}" dt="2022-06-20T21:23:29.290" v="1080" actId="1035"/>
          <ac:spMkLst>
            <pc:docMk/>
            <pc:sldMk cId="2636550583" sldId="2145707030"/>
            <ac:spMk id="11" creationId="{FBD4BE61-2B38-4700-AE8B-033765F39A90}"/>
          </ac:spMkLst>
        </pc:spChg>
        <pc:spChg chg="add mod">
          <ac:chgData name="Rodrigo Dos Santos Carricondo" userId="b727cfce-6735-4e85-a8db-3be30c2747aa" providerId="ADAL" clId="{E76C37FF-36BC-40A6-B31E-A5285C92F30C}" dt="2022-06-20T21:24:38.535" v="1087" actId="207"/>
          <ac:spMkLst>
            <pc:docMk/>
            <pc:sldMk cId="2636550583" sldId="2145707030"/>
            <ac:spMk id="13" creationId="{DCF39AC5-77EF-4476-94C4-FF15633FC0B7}"/>
          </ac:spMkLst>
        </pc:spChg>
        <pc:spChg chg="add del mod">
          <ac:chgData name="Rodrigo Dos Santos Carricondo" userId="b727cfce-6735-4e85-a8db-3be30c2747aa" providerId="ADAL" clId="{E76C37FF-36BC-40A6-B31E-A5285C92F30C}" dt="2022-06-20T20:52:31.448" v="458" actId="21"/>
          <ac:spMkLst>
            <pc:docMk/>
            <pc:sldMk cId="2636550583" sldId="2145707030"/>
            <ac:spMk id="19" creationId="{7FEC4E1A-B9D8-464B-8EC9-CB008FA22E0E}"/>
          </ac:spMkLst>
        </pc:spChg>
        <pc:picChg chg="add del mod ord">
          <ac:chgData name="Rodrigo Dos Santos Carricondo" userId="b727cfce-6735-4e85-a8db-3be30c2747aa" providerId="ADAL" clId="{E76C37FF-36BC-40A6-B31E-A5285C92F30C}" dt="2022-06-20T20:52:31.448" v="458" actId="21"/>
          <ac:picMkLst>
            <pc:docMk/>
            <pc:sldMk cId="2636550583" sldId="2145707030"/>
            <ac:picMk id="3" creationId="{0456EAB3-B6E5-46BD-BEBE-1FB3F03C1E13}"/>
          </ac:picMkLst>
        </pc:picChg>
        <pc:picChg chg="add mod">
          <ac:chgData name="Rodrigo Dos Santos Carricondo" userId="b727cfce-6735-4e85-a8db-3be30c2747aa" providerId="ADAL" clId="{E76C37FF-36BC-40A6-B31E-A5285C92F30C}" dt="2022-06-20T20:49:23.742" v="440" actId="1076"/>
          <ac:picMkLst>
            <pc:docMk/>
            <pc:sldMk cId="2636550583" sldId="2145707030"/>
            <ac:picMk id="7" creationId="{749D8EBC-FD88-4085-9D4F-1DD1BBEDEE04}"/>
          </ac:picMkLst>
        </pc:picChg>
        <pc:picChg chg="del">
          <ac:chgData name="Rodrigo Dos Santos Carricondo" userId="b727cfce-6735-4e85-a8db-3be30c2747aa" providerId="ADAL" clId="{E76C37FF-36BC-40A6-B31E-A5285C92F30C}" dt="2022-06-20T19:03:36.930" v="152" actId="478"/>
          <ac:picMkLst>
            <pc:docMk/>
            <pc:sldMk cId="2636550583" sldId="2145707030"/>
            <ac:picMk id="10" creationId="{BE6D27E5-11FF-431A-9E0C-80AC282EDA3A}"/>
          </ac:picMkLst>
        </pc:picChg>
        <pc:picChg chg="del">
          <ac:chgData name="Rodrigo Dos Santos Carricondo" userId="b727cfce-6735-4e85-a8db-3be30c2747aa" providerId="ADAL" clId="{E76C37FF-36BC-40A6-B31E-A5285C92F30C}" dt="2022-06-20T19:51:03.666" v="380" actId="478"/>
          <ac:picMkLst>
            <pc:docMk/>
            <pc:sldMk cId="2636550583" sldId="2145707030"/>
            <ac:picMk id="12" creationId="{5509EFA7-141B-4C45-9ACE-DA771453112A}"/>
          </ac:picMkLst>
        </pc:picChg>
        <pc:picChg chg="add del mod">
          <ac:chgData name="Rodrigo Dos Santos Carricondo" userId="b727cfce-6735-4e85-a8db-3be30c2747aa" providerId="ADAL" clId="{E76C37FF-36BC-40A6-B31E-A5285C92F30C}" dt="2022-06-20T20:45:51.092" v="402" actId="478"/>
          <ac:picMkLst>
            <pc:docMk/>
            <pc:sldMk cId="2636550583" sldId="2145707030"/>
            <ac:picMk id="15" creationId="{C3A59ABE-1A93-4DFF-991E-25F6965C438B}"/>
          </ac:picMkLst>
        </pc:picChg>
        <pc:picChg chg="add del mod ord">
          <ac:chgData name="Rodrigo Dos Santos Carricondo" userId="b727cfce-6735-4e85-a8db-3be30c2747aa" providerId="ADAL" clId="{E76C37FF-36BC-40A6-B31E-A5285C92F30C}" dt="2022-06-20T20:52:31.448" v="458" actId="21"/>
          <ac:picMkLst>
            <pc:docMk/>
            <pc:sldMk cId="2636550583" sldId="2145707030"/>
            <ac:picMk id="17" creationId="{C1DF8EFC-7056-4125-AB8B-67F0956030CE}"/>
          </ac:picMkLst>
        </pc:picChg>
        <pc:picChg chg="add del mod">
          <ac:chgData name="Rodrigo Dos Santos Carricondo" userId="b727cfce-6735-4e85-a8db-3be30c2747aa" providerId="ADAL" clId="{E76C37FF-36BC-40A6-B31E-A5285C92F30C}" dt="2022-06-20T20:52:31.448" v="458" actId="21"/>
          <ac:picMkLst>
            <pc:docMk/>
            <pc:sldMk cId="2636550583" sldId="2145707030"/>
            <ac:picMk id="18" creationId="{DCF93A30-19AC-454E-96A6-AD2B3658E17F}"/>
          </ac:picMkLst>
        </pc:picChg>
        <pc:picChg chg="add del mod">
          <ac:chgData name="Rodrigo Dos Santos Carricondo" userId="b727cfce-6735-4e85-a8db-3be30c2747aa" providerId="ADAL" clId="{E76C37FF-36BC-40A6-B31E-A5285C92F30C}" dt="2022-06-20T21:20:57.514" v="1031" actId="478"/>
          <ac:picMkLst>
            <pc:docMk/>
            <pc:sldMk cId="2636550583" sldId="2145707030"/>
            <ac:picMk id="21" creationId="{C4A4532B-D8DD-4071-8ED8-A292A6527795}"/>
          </ac:picMkLst>
        </pc:picChg>
        <pc:picChg chg="add mod">
          <ac:chgData name="Rodrigo Dos Santos Carricondo" userId="b727cfce-6735-4e85-a8db-3be30c2747aa" providerId="ADAL" clId="{E76C37FF-36BC-40A6-B31E-A5285C92F30C}" dt="2022-06-20T21:21:00.414" v="1032"/>
          <ac:picMkLst>
            <pc:docMk/>
            <pc:sldMk cId="2636550583" sldId="2145707030"/>
            <ac:picMk id="22" creationId="{CCBF3254-B459-440B-9DB9-F369515229D3}"/>
          </ac:picMkLst>
        </pc:picChg>
      </pc:sldChg>
      <pc:sldChg chg="addSp delSp modSp add mod">
        <pc:chgData name="Rodrigo Dos Santos Carricondo" userId="b727cfce-6735-4e85-a8db-3be30c2747aa" providerId="ADAL" clId="{E76C37FF-36BC-40A6-B31E-A5285C92F30C}" dt="2022-06-20T21:24:20.554" v="1084" actId="207"/>
        <pc:sldMkLst>
          <pc:docMk/>
          <pc:sldMk cId="341841755" sldId="2145707031"/>
        </pc:sldMkLst>
        <pc:spChg chg="add mod">
          <ac:chgData name="Rodrigo Dos Santos Carricondo" userId="b727cfce-6735-4e85-a8db-3be30c2747aa" providerId="ADAL" clId="{E76C37FF-36BC-40A6-B31E-A5285C92F30C}" dt="2022-06-20T19:06:54.572" v="251" actId="1582"/>
          <ac:spMkLst>
            <pc:docMk/>
            <pc:sldMk cId="341841755" sldId="2145707031"/>
            <ac:spMk id="2" creationId="{6BBE66E3-9582-4CC5-9A45-BE31B74D6B18}"/>
          </ac:spMkLst>
        </pc:spChg>
        <pc:spChg chg="mod">
          <ac:chgData name="Rodrigo Dos Santos Carricondo" userId="b727cfce-6735-4e85-a8db-3be30c2747aa" providerId="ADAL" clId="{E76C37FF-36BC-40A6-B31E-A5285C92F30C}" dt="2022-06-20T19:06:00.450" v="242" actId="20577"/>
          <ac:spMkLst>
            <pc:docMk/>
            <pc:sldMk cId="341841755" sldId="2145707031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19:12:31.971" v="311" actId="113"/>
          <ac:spMkLst>
            <pc:docMk/>
            <pc:sldMk cId="341841755" sldId="2145707031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4:20.554" v="1084" actId="207"/>
          <ac:spMkLst>
            <pc:docMk/>
            <pc:sldMk cId="341841755" sldId="2145707031"/>
            <ac:spMk id="9" creationId="{1CE40513-A08B-4C76-B56D-BCF08302CDC3}"/>
          </ac:spMkLst>
        </pc:spChg>
        <pc:picChg chg="add mod">
          <ac:chgData name="Rodrigo Dos Santos Carricondo" userId="b727cfce-6735-4e85-a8db-3be30c2747aa" providerId="ADAL" clId="{E76C37FF-36BC-40A6-B31E-A5285C92F30C}" dt="2022-06-20T19:06:29.937" v="247" actId="1076"/>
          <ac:picMkLst>
            <pc:docMk/>
            <pc:sldMk cId="341841755" sldId="2145707031"/>
            <ac:picMk id="11" creationId="{A0316FEA-61A4-4C7C-8F9F-F57D709E5B99}"/>
          </ac:picMkLst>
        </pc:picChg>
        <pc:picChg chg="del">
          <ac:chgData name="Rodrigo Dos Santos Carricondo" userId="b727cfce-6735-4e85-a8db-3be30c2747aa" providerId="ADAL" clId="{E76C37FF-36BC-40A6-B31E-A5285C92F30C}" dt="2022-06-20T19:06:16.433" v="245" actId="478"/>
          <ac:picMkLst>
            <pc:docMk/>
            <pc:sldMk cId="341841755" sldId="2145707031"/>
            <ac:picMk id="12" creationId="{5509EFA7-141B-4C45-9ACE-DA771453112A}"/>
          </ac:picMkLst>
        </pc:picChg>
      </pc:sldChg>
      <pc:sldChg chg="addSp delSp modSp add mod ord">
        <pc:chgData name="Rodrigo Dos Santos Carricondo" userId="b727cfce-6735-4e85-a8db-3be30c2747aa" providerId="ADAL" clId="{E76C37FF-36BC-40A6-B31E-A5285C92F30C}" dt="2022-06-20T21:24:49.468" v="1089" actId="207"/>
        <pc:sldMkLst>
          <pc:docMk/>
          <pc:sldMk cId="2714563159" sldId="2145707032"/>
        </pc:sldMkLst>
        <pc:spChg chg="del">
          <ac:chgData name="Rodrigo Dos Santos Carricondo" userId="b727cfce-6735-4e85-a8db-3be30c2747aa" providerId="ADAL" clId="{E76C37FF-36BC-40A6-B31E-A5285C92F30C}" dt="2022-06-20T20:53:49.557" v="473" actId="478"/>
          <ac:spMkLst>
            <pc:docMk/>
            <pc:sldMk cId="2714563159" sldId="2145707032"/>
            <ac:spMk id="2" creationId="{6BBE66E3-9582-4CC5-9A45-BE31B74D6B18}"/>
          </ac:spMkLst>
        </pc:spChg>
        <pc:spChg chg="mod">
          <ac:chgData name="Rodrigo Dos Santos Carricondo" userId="b727cfce-6735-4e85-a8db-3be30c2747aa" providerId="ADAL" clId="{E76C37FF-36BC-40A6-B31E-A5285C92F30C}" dt="2022-06-20T20:57:34.839" v="574" actId="14100"/>
          <ac:spMkLst>
            <pc:docMk/>
            <pc:sldMk cId="2714563159" sldId="2145707032"/>
            <ac:spMk id="5" creationId="{6744B845-50A0-4D66-A981-B3B2DB283C04}"/>
          </ac:spMkLst>
        </pc:spChg>
        <pc:spChg chg="add del mod">
          <ac:chgData name="Rodrigo Dos Santos Carricondo" userId="b727cfce-6735-4e85-a8db-3be30c2747aa" providerId="ADAL" clId="{E76C37FF-36BC-40A6-B31E-A5285C92F30C}" dt="2022-06-20T20:57:30.702" v="573" actId="478"/>
          <ac:spMkLst>
            <pc:docMk/>
            <pc:sldMk cId="2714563159" sldId="2145707032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20:59:32.116" v="661" actId="20577"/>
          <ac:spMkLst>
            <pc:docMk/>
            <pc:sldMk cId="2714563159" sldId="2145707032"/>
            <ac:spMk id="8" creationId="{243FBE4C-745C-456B-9984-1025F3D49ADE}"/>
          </ac:spMkLst>
        </pc:spChg>
        <pc:spChg chg="del">
          <ac:chgData name="Rodrigo Dos Santos Carricondo" userId="b727cfce-6735-4e85-a8db-3be30c2747aa" providerId="ADAL" clId="{E76C37FF-36BC-40A6-B31E-A5285C92F30C}" dt="2022-06-20T20:53:44.445" v="471" actId="478"/>
          <ac:spMkLst>
            <pc:docMk/>
            <pc:sldMk cId="2714563159" sldId="2145707032"/>
            <ac:spMk id="9" creationId="{1CE40513-A08B-4C76-B56D-BCF08302CDC3}"/>
          </ac:spMkLst>
        </pc:spChg>
        <pc:spChg chg="add mod">
          <ac:chgData name="Rodrigo Dos Santos Carricondo" userId="b727cfce-6735-4e85-a8db-3be30c2747aa" providerId="ADAL" clId="{E76C37FF-36BC-40A6-B31E-A5285C92F30C}" dt="2022-06-20T20:57:50.613" v="575" actId="1076"/>
          <ac:spMkLst>
            <pc:docMk/>
            <pc:sldMk cId="2714563159" sldId="2145707032"/>
            <ac:spMk id="13" creationId="{508C5854-9EE1-4104-99CF-5F7A77EDCA1C}"/>
          </ac:spMkLst>
        </pc:spChg>
        <pc:spChg chg="add mod">
          <ac:chgData name="Rodrigo Dos Santos Carricondo" userId="b727cfce-6735-4e85-a8db-3be30c2747aa" providerId="ADAL" clId="{E76C37FF-36BC-40A6-B31E-A5285C92F30C}" dt="2022-06-20T21:24:44.701" v="1088" actId="207"/>
          <ac:spMkLst>
            <pc:docMk/>
            <pc:sldMk cId="2714563159" sldId="2145707032"/>
            <ac:spMk id="16" creationId="{B7D3BE4D-6B2E-49A8-86E1-C72037DACE36}"/>
          </ac:spMkLst>
        </pc:spChg>
        <pc:spChg chg="add del mod">
          <ac:chgData name="Rodrigo Dos Santos Carricondo" userId="b727cfce-6735-4e85-a8db-3be30c2747aa" providerId="ADAL" clId="{E76C37FF-36BC-40A6-B31E-A5285C92F30C}" dt="2022-06-20T20:58:04.852" v="576" actId="478"/>
          <ac:spMkLst>
            <pc:docMk/>
            <pc:sldMk cId="2714563159" sldId="2145707032"/>
            <ac:spMk id="17" creationId="{D7DE623A-0814-4C9D-B936-87548FC864C4}"/>
          </ac:spMkLst>
        </pc:spChg>
        <pc:spChg chg="add mod">
          <ac:chgData name="Rodrigo Dos Santos Carricondo" userId="b727cfce-6735-4e85-a8db-3be30c2747aa" providerId="ADAL" clId="{E76C37FF-36BC-40A6-B31E-A5285C92F30C}" dt="2022-06-20T20:58:32.227" v="581" actId="1076"/>
          <ac:spMkLst>
            <pc:docMk/>
            <pc:sldMk cId="2714563159" sldId="2145707032"/>
            <ac:spMk id="18" creationId="{F3FBDB56-8076-47F1-8C48-9F8846B778EA}"/>
          </ac:spMkLst>
        </pc:spChg>
        <pc:spChg chg="add mod">
          <ac:chgData name="Rodrigo Dos Santos Carricondo" userId="b727cfce-6735-4e85-a8db-3be30c2747aa" providerId="ADAL" clId="{E76C37FF-36BC-40A6-B31E-A5285C92F30C}" dt="2022-06-20T20:58:33.748" v="583" actId="20577"/>
          <ac:spMkLst>
            <pc:docMk/>
            <pc:sldMk cId="2714563159" sldId="2145707032"/>
            <ac:spMk id="19" creationId="{E4910BC8-3ECF-486F-A055-ABA972F78BD2}"/>
          </ac:spMkLst>
        </pc:spChg>
        <pc:spChg chg="add mod">
          <ac:chgData name="Rodrigo Dos Santos Carricondo" userId="b727cfce-6735-4e85-a8db-3be30c2747aa" providerId="ADAL" clId="{E76C37FF-36BC-40A6-B31E-A5285C92F30C}" dt="2022-06-20T21:24:49.468" v="1089" actId="207"/>
          <ac:spMkLst>
            <pc:docMk/>
            <pc:sldMk cId="2714563159" sldId="2145707032"/>
            <ac:spMk id="20" creationId="{F162FFDD-1A30-4656-9942-85F9BAEDBCED}"/>
          </ac:spMkLst>
        </pc:spChg>
        <pc:spChg chg="add mod">
          <ac:chgData name="Rodrigo Dos Santos Carricondo" userId="b727cfce-6735-4e85-a8db-3be30c2747aa" providerId="ADAL" clId="{E76C37FF-36BC-40A6-B31E-A5285C92F30C}" dt="2022-06-20T20:59:04.052" v="616" actId="20577"/>
          <ac:spMkLst>
            <pc:docMk/>
            <pc:sldMk cId="2714563159" sldId="2145707032"/>
            <ac:spMk id="21" creationId="{0728DB1F-8889-4A03-85DF-6C2EB550B358}"/>
          </ac:spMkLst>
        </pc:spChg>
        <pc:picChg chg="del">
          <ac:chgData name="Rodrigo Dos Santos Carricondo" userId="b727cfce-6735-4e85-a8db-3be30c2747aa" providerId="ADAL" clId="{E76C37FF-36BC-40A6-B31E-A5285C92F30C}" dt="2022-06-20T20:53:23.077" v="465" actId="478"/>
          <ac:picMkLst>
            <pc:docMk/>
            <pc:sldMk cId="2714563159" sldId="2145707032"/>
            <ac:picMk id="10" creationId="{BE6D27E5-11FF-431A-9E0C-80AC282EDA3A}"/>
          </ac:picMkLst>
        </pc:picChg>
        <pc:picChg chg="del">
          <ac:chgData name="Rodrigo Dos Santos Carricondo" userId="b727cfce-6735-4e85-a8db-3be30c2747aa" providerId="ADAL" clId="{E76C37FF-36BC-40A6-B31E-A5285C92F30C}" dt="2022-06-20T20:53:36.892" v="470" actId="478"/>
          <ac:picMkLst>
            <pc:docMk/>
            <pc:sldMk cId="2714563159" sldId="2145707032"/>
            <ac:picMk id="11" creationId="{A0316FEA-61A4-4C7C-8F9F-F57D709E5B99}"/>
          </ac:picMkLst>
        </pc:picChg>
        <pc:picChg chg="add mod">
          <ac:chgData name="Rodrigo Dos Santos Carricondo" userId="b727cfce-6735-4e85-a8db-3be30c2747aa" providerId="ADAL" clId="{E76C37FF-36BC-40A6-B31E-A5285C92F30C}" dt="2022-06-20T20:57:50.613" v="575" actId="1076"/>
          <ac:picMkLst>
            <pc:docMk/>
            <pc:sldMk cId="2714563159" sldId="2145707032"/>
            <ac:picMk id="12" creationId="{326BF0E6-4944-47BB-AA13-036791814F41}"/>
          </ac:picMkLst>
        </pc:picChg>
        <pc:picChg chg="add mod">
          <ac:chgData name="Rodrigo Dos Santos Carricondo" userId="b727cfce-6735-4e85-a8db-3be30c2747aa" providerId="ADAL" clId="{E76C37FF-36BC-40A6-B31E-A5285C92F30C}" dt="2022-06-20T20:57:50.613" v="575" actId="1076"/>
          <ac:picMkLst>
            <pc:docMk/>
            <pc:sldMk cId="2714563159" sldId="2145707032"/>
            <ac:picMk id="14" creationId="{B0FA98D3-79CC-474A-B9BC-CA0C4C110909}"/>
          </ac:picMkLst>
        </pc:picChg>
        <pc:picChg chg="add mod">
          <ac:chgData name="Rodrigo Dos Santos Carricondo" userId="b727cfce-6735-4e85-a8db-3be30c2747aa" providerId="ADAL" clId="{E76C37FF-36BC-40A6-B31E-A5285C92F30C}" dt="2022-06-20T20:57:50.613" v="575" actId="1076"/>
          <ac:picMkLst>
            <pc:docMk/>
            <pc:sldMk cId="2714563159" sldId="2145707032"/>
            <ac:picMk id="15" creationId="{48FF4E45-F7CF-464F-A189-1846C9D4727D}"/>
          </ac:picMkLst>
        </pc:picChg>
      </pc:sldChg>
      <pc:sldChg chg="addSp delSp modSp add mod">
        <pc:chgData name="Rodrigo Dos Santos Carricondo" userId="b727cfce-6735-4e85-a8db-3be30c2747aa" providerId="ADAL" clId="{E76C37FF-36BC-40A6-B31E-A5285C92F30C}" dt="2022-06-20T21:24:57.519" v="1091" actId="207"/>
        <pc:sldMkLst>
          <pc:docMk/>
          <pc:sldMk cId="3046277204" sldId="2145707033"/>
        </pc:sldMkLst>
        <pc:spChg chg="mod">
          <ac:chgData name="Rodrigo Dos Santos Carricondo" userId="b727cfce-6735-4e85-a8db-3be30c2747aa" providerId="ADAL" clId="{E76C37FF-36BC-40A6-B31E-A5285C92F30C}" dt="2022-06-20T21:00:02.907" v="664" actId="20577"/>
          <ac:spMkLst>
            <pc:docMk/>
            <pc:sldMk cId="3046277204" sldId="2145707033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21:00:39.701" v="675"/>
          <ac:spMkLst>
            <pc:docMk/>
            <pc:sldMk cId="3046277204" sldId="2145707033"/>
            <ac:spMk id="8" creationId="{243FBE4C-745C-456B-9984-1025F3D49ADE}"/>
          </ac:spMkLst>
        </pc:spChg>
        <pc:spChg chg="del">
          <ac:chgData name="Rodrigo Dos Santos Carricondo" userId="b727cfce-6735-4e85-a8db-3be30c2747aa" providerId="ADAL" clId="{E76C37FF-36BC-40A6-B31E-A5285C92F30C}" dt="2022-06-20T21:00:26.100" v="672" actId="478"/>
          <ac:spMkLst>
            <pc:docMk/>
            <pc:sldMk cId="3046277204" sldId="2145707033"/>
            <ac:spMk id="16" creationId="{B7D3BE4D-6B2E-49A8-86E1-C72037DACE36}"/>
          </ac:spMkLst>
        </pc:spChg>
        <pc:spChg chg="add mod">
          <ac:chgData name="Rodrigo Dos Santos Carricondo" userId="b727cfce-6735-4e85-a8db-3be30c2747aa" providerId="ADAL" clId="{E76C37FF-36BC-40A6-B31E-A5285C92F30C}" dt="2022-06-20T21:24:53.649" v="1090" actId="207"/>
          <ac:spMkLst>
            <pc:docMk/>
            <pc:sldMk cId="3046277204" sldId="2145707033"/>
            <ac:spMk id="17" creationId="{5C6EEEF7-61D0-4C3E-8605-0B44A2A21804}"/>
          </ac:spMkLst>
        </pc:spChg>
        <pc:spChg chg="mod">
          <ac:chgData name="Rodrigo Dos Santos Carricondo" userId="b727cfce-6735-4e85-a8db-3be30c2747aa" providerId="ADAL" clId="{E76C37FF-36BC-40A6-B31E-A5285C92F30C}" dt="2022-06-20T21:00:06.012" v="666" actId="20577"/>
          <ac:spMkLst>
            <pc:docMk/>
            <pc:sldMk cId="3046277204" sldId="2145707033"/>
            <ac:spMk id="19" creationId="{E4910BC8-3ECF-486F-A055-ABA972F78BD2}"/>
          </ac:spMkLst>
        </pc:spChg>
        <pc:spChg chg="mod">
          <ac:chgData name="Rodrigo Dos Santos Carricondo" userId="b727cfce-6735-4e85-a8db-3be30c2747aa" providerId="ADAL" clId="{E76C37FF-36BC-40A6-B31E-A5285C92F30C}" dt="2022-06-20T21:24:57.519" v="1091" actId="207"/>
          <ac:spMkLst>
            <pc:docMk/>
            <pc:sldMk cId="3046277204" sldId="2145707033"/>
            <ac:spMk id="20" creationId="{F162FFDD-1A30-4656-9942-85F9BAEDBCED}"/>
          </ac:spMkLst>
        </pc:spChg>
        <pc:spChg chg="mod">
          <ac:chgData name="Rodrigo Dos Santos Carricondo" userId="b727cfce-6735-4e85-a8db-3be30c2747aa" providerId="ADAL" clId="{E76C37FF-36BC-40A6-B31E-A5285C92F30C}" dt="2022-06-20T21:01:00.376" v="677"/>
          <ac:spMkLst>
            <pc:docMk/>
            <pc:sldMk cId="3046277204" sldId="2145707033"/>
            <ac:spMk id="21" creationId="{0728DB1F-8889-4A03-85DF-6C2EB550B358}"/>
          </ac:spMkLst>
        </pc:spChg>
      </pc:sldChg>
      <pc:sldChg chg="modSp add mod">
        <pc:chgData name="Rodrigo Dos Santos Carricondo" userId="b727cfce-6735-4e85-a8db-3be30c2747aa" providerId="ADAL" clId="{E76C37FF-36BC-40A6-B31E-A5285C92F30C}" dt="2022-06-20T21:25:05.962" v="1093" actId="207"/>
        <pc:sldMkLst>
          <pc:docMk/>
          <pc:sldMk cId="3593328202" sldId="2145707034"/>
        </pc:sldMkLst>
        <pc:spChg chg="mod">
          <ac:chgData name="Rodrigo Dos Santos Carricondo" userId="b727cfce-6735-4e85-a8db-3be30c2747aa" providerId="ADAL" clId="{E76C37FF-36BC-40A6-B31E-A5285C92F30C}" dt="2022-06-20T21:00:11.932" v="669" actId="20577"/>
          <ac:spMkLst>
            <pc:docMk/>
            <pc:sldMk cId="3593328202" sldId="2145707034"/>
            <ac:spMk id="6" creationId="{742974B3-E37C-45FB-87BC-8F6690CB70A8}"/>
          </ac:spMkLst>
        </pc:spChg>
        <pc:spChg chg="mod">
          <ac:chgData name="Rodrigo Dos Santos Carricondo" userId="b727cfce-6735-4e85-a8db-3be30c2747aa" providerId="ADAL" clId="{E76C37FF-36BC-40A6-B31E-A5285C92F30C}" dt="2022-06-20T21:02:50.270" v="687"/>
          <ac:spMkLst>
            <pc:docMk/>
            <pc:sldMk cId="3593328202" sldId="2145707034"/>
            <ac:spMk id="8" creationId="{243FBE4C-745C-456B-9984-1025F3D49ADE}"/>
          </ac:spMkLst>
        </pc:spChg>
        <pc:spChg chg="mod">
          <ac:chgData name="Rodrigo Dos Santos Carricondo" userId="b727cfce-6735-4e85-a8db-3be30c2747aa" providerId="ADAL" clId="{E76C37FF-36BC-40A6-B31E-A5285C92F30C}" dt="2022-06-20T21:25:02.573" v="1092" actId="207"/>
          <ac:spMkLst>
            <pc:docMk/>
            <pc:sldMk cId="3593328202" sldId="2145707034"/>
            <ac:spMk id="16" creationId="{B7D3BE4D-6B2E-49A8-86E1-C72037DACE36}"/>
          </ac:spMkLst>
        </pc:spChg>
        <pc:spChg chg="mod">
          <ac:chgData name="Rodrigo Dos Santos Carricondo" userId="b727cfce-6735-4e85-a8db-3be30c2747aa" providerId="ADAL" clId="{E76C37FF-36BC-40A6-B31E-A5285C92F30C}" dt="2022-06-20T21:00:14.195" v="671" actId="20577"/>
          <ac:spMkLst>
            <pc:docMk/>
            <pc:sldMk cId="3593328202" sldId="2145707034"/>
            <ac:spMk id="19" creationId="{E4910BC8-3ECF-486F-A055-ABA972F78BD2}"/>
          </ac:spMkLst>
        </pc:spChg>
        <pc:spChg chg="mod">
          <ac:chgData name="Rodrigo Dos Santos Carricondo" userId="b727cfce-6735-4e85-a8db-3be30c2747aa" providerId="ADAL" clId="{E76C37FF-36BC-40A6-B31E-A5285C92F30C}" dt="2022-06-20T21:25:05.962" v="1093" actId="207"/>
          <ac:spMkLst>
            <pc:docMk/>
            <pc:sldMk cId="3593328202" sldId="2145707034"/>
            <ac:spMk id="20" creationId="{F162FFDD-1A30-4656-9942-85F9BAEDBCED}"/>
          </ac:spMkLst>
        </pc:spChg>
        <pc:spChg chg="mod">
          <ac:chgData name="Rodrigo Dos Santos Carricondo" userId="b727cfce-6735-4e85-a8db-3be30c2747aa" providerId="ADAL" clId="{E76C37FF-36BC-40A6-B31E-A5285C92F30C}" dt="2022-06-20T21:02:57.851" v="688"/>
          <ac:spMkLst>
            <pc:docMk/>
            <pc:sldMk cId="3593328202" sldId="2145707034"/>
            <ac:spMk id="21" creationId="{0728DB1F-8889-4A03-85DF-6C2EB550B358}"/>
          </ac:spMkLst>
        </pc:spChg>
      </pc:sldChg>
      <pc:sldChg chg="delSp add del mod">
        <pc:chgData name="Rodrigo Dos Santos Carricondo" userId="b727cfce-6735-4e85-a8db-3be30c2747aa" providerId="ADAL" clId="{E76C37FF-36BC-40A6-B31E-A5285C92F30C}" dt="2022-06-20T21:14:35.691" v="944" actId="47"/>
        <pc:sldMkLst>
          <pc:docMk/>
          <pc:sldMk cId="669736214" sldId="2145707035"/>
        </pc:sldMkLst>
        <pc:picChg chg="del">
          <ac:chgData name="Rodrigo Dos Santos Carricondo" userId="b727cfce-6735-4e85-a8db-3be30c2747aa" providerId="ADAL" clId="{E76C37FF-36BC-40A6-B31E-A5285C92F30C}" dt="2022-06-20T21:14:31.715" v="943" actId="478"/>
          <ac:picMkLst>
            <pc:docMk/>
            <pc:sldMk cId="669736214" sldId="2145707035"/>
            <ac:picMk id="11" creationId="{0736B6CE-DA60-4D74-94EF-284E9BB82A2E}"/>
          </ac:picMkLst>
        </pc:picChg>
      </pc:sldChg>
    </pc:docChg>
  </pc:docChgLst>
  <pc:docChgLst>
    <pc:chgData name="Harison Jose Oliveira De Souza" userId="S::harison.souza@linx.com.br::d84a2030-7271-4460-aeff-b8c1d57725d5" providerId="AD" clId="Web-{2F2C0E96-3A8D-4960-9669-F45FBEDB5D4E}"/>
    <pc:docChg chg="modSld sldOrd">
      <pc:chgData name="Harison Jose Oliveira De Souza" userId="S::harison.souza@linx.com.br::d84a2030-7271-4460-aeff-b8c1d57725d5" providerId="AD" clId="Web-{2F2C0E96-3A8D-4960-9669-F45FBEDB5D4E}" dt="2022-06-20T13:53:24.505" v="2"/>
      <pc:docMkLst>
        <pc:docMk/>
      </pc:docMkLst>
      <pc:sldChg chg="ord">
        <pc:chgData name="Harison Jose Oliveira De Souza" userId="S::harison.souza@linx.com.br::d84a2030-7271-4460-aeff-b8c1d57725d5" providerId="AD" clId="Web-{2F2C0E96-3A8D-4960-9669-F45FBEDB5D4E}" dt="2022-06-20T13:53:24.505" v="2"/>
        <pc:sldMkLst>
          <pc:docMk/>
          <pc:sldMk cId="15407987" sldId="2145707026"/>
        </pc:sldMkLst>
      </pc:sldChg>
      <pc:sldChg chg="modSp">
        <pc:chgData name="Harison Jose Oliveira De Souza" userId="S::harison.souza@linx.com.br::d84a2030-7271-4460-aeff-b8c1d57725d5" providerId="AD" clId="Web-{2F2C0E96-3A8D-4960-9669-F45FBEDB5D4E}" dt="2022-06-20T13:48:29.407" v="1" actId="20577"/>
        <pc:sldMkLst>
          <pc:docMk/>
          <pc:sldMk cId="3109024446" sldId="2145707028"/>
        </pc:sldMkLst>
        <pc:spChg chg="mod">
          <ac:chgData name="Harison Jose Oliveira De Souza" userId="S::harison.souza@linx.com.br::d84a2030-7271-4460-aeff-b8c1d57725d5" providerId="AD" clId="Web-{2F2C0E96-3A8D-4960-9669-F45FBEDB5D4E}" dt="2022-06-20T13:48:29.407" v="1" actId="20577"/>
          <ac:spMkLst>
            <pc:docMk/>
            <pc:sldMk cId="3109024446" sldId="2145707028"/>
            <ac:spMk id="15" creationId="{299FECBE-A97D-48D3-9310-626E52C21F7C}"/>
          </ac:spMkLst>
        </pc:spChg>
      </pc:sldChg>
    </pc:docChg>
  </pc:docChgLst>
  <pc:docChgLst>
    <pc:chgData name="Helio Mauricio Dos Santos" userId="515cbc45-ca4e-4644-a225-8dd96fe91374" providerId="ADAL" clId="{200179CC-909E-468B-8F0C-7712010DD78B}"/>
    <pc:docChg chg="undo custSel addSld delSld modSld">
      <pc:chgData name="Helio Mauricio Dos Santos" userId="515cbc45-ca4e-4644-a225-8dd96fe91374" providerId="ADAL" clId="{200179CC-909E-468B-8F0C-7712010DD78B}" dt="2022-07-25T12:58:02.397" v="573" actId="6549"/>
      <pc:docMkLst>
        <pc:docMk/>
      </pc:docMkLst>
      <pc:sldChg chg="modSp mod">
        <pc:chgData name="Helio Mauricio Dos Santos" userId="515cbc45-ca4e-4644-a225-8dd96fe91374" providerId="ADAL" clId="{200179CC-909E-468B-8F0C-7712010DD78B}" dt="2022-07-25T02:02:40.327" v="4" actId="20577"/>
        <pc:sldMkLst>
          <pc:docMk/>
          <pc:sldMk cId="2899751002" sldId="258"/>
        </pc:sldMkLst>
        <pc:spChg chg="mod">
          <ac:chgData name="Helio Mauricio Dos Santos" userId="515cbc45-ca4e-4644-a225-8dd96fe91374" providerId="ADAL" clId="{200179CC-909E-468B-8F0C-7712010DD78B}" dt="2022-07-25T02:02:40.327" v="4" actId="20577"/>
          <ac:spMkLst>
            <pc:docMk/>
            <pc:sldMk cId="2899751002" sldId="258"/>
            <ac:spMk id="21" creationId="{B4DB36FC-3E79-4D50-B8BA-8C7D3F437029}"/>
          </ac:spMkLst>
        </pc:spChg>
      </pc:sldChg>
      <pc:sldChg chg="addSp delSp modSp mod">
        <pc:chgData name="Helio Mauricio Dos Santos" userId="515cbc45-ca4e-4644-a225-8dd96fe91374" providerId="ADAL" clId="{200179CC-909E-468B-8F0C-7712010DD78B}" dt="2022-07-25T02:10:49.360" v="86" actId="1076"/>
        <pc:sldMkLst>
          <pc:docMk/>
          <pc:sldMk cId="2478931523" sldId="2145707020"/>
        </pc:sldMkLst>
        <pc:spChg chg="mod">
          <ac:chgData name="Helio Mauricio Dos Santos" userId="515cbc45-ca4e-4644-a225-8dd96fe91374" providerId="ADAL" clId="{200179CC-909E-468B-8F0C-7712010DD78B}" dt="2022-07-25T02:05:13.578" v="68" actId="1076"/>
          <ac:spMkLst>
            <pc:docMk/>
            <pc:sldMk cId="2478931523" sldId="2145707020"/>
            <ac:spMk id="6" creationId="{742974B3-E37C-45FB-87BC-8F6690CB70A8}"/>
          </ac:spMkLst>
        </pc:spChg>
        <pc:spChg chg="del">
          <ac:chgData name="Helio Mauricio Dos Santos" userId="515cbc45-ca4e-4644-a225-8dd96fe91374" providerId="ADAL" clId="{200179CC-909E-468B-8F0C-7712010DD78B}" dt="2022-07-25T02:04:24.833" v="10" actId="478"/>
          <ac:spMkLst>
            <pc:docMk/>
            <pc:sldMk cId="2478931523" sldId="2145707020"/>
            <ac:spMk id="11" creationId="{3D265830-2CD1-F25E-6654-57A9E80D0C9D}"/>
          </ac:spMkLst>
        </pc:spChg>
        <pc:spChg chg="del">
          <ac:chgData name="Helio Mauricio Dos Santos" userId="515cbc45-ca4e-4644-a225-8dd96fe91374" providerId="ADAL" clId="{200179CC-909E-468B-8F0C-7712010DD78B}" dt="2022-07-25T02:03:29.963" v="6" actId="478"/>
          <ac:spMkLst>
            <pc:docMk/>
            <pc:sldMk cId="2478931523" sldId="2145707020"/>
            <ac:spMk id="13" creationId="{CC7ADA72-407A-D243-A808-B350A3D1D9B8}"/>
          </ac:spMkLst>
        </pc:spChg>
        <pc:spChg chg="mod">
          <ac:chgData name="Helio Mauricio Dos Santos" userId="515cbc45-ca4e-4644-a225-8dd96fe91374" providerId="ADAL" clId="{200179CC-909E-468B-8F0C-7712010DD78B}" dt="2022-07-25T02:03:19.088" v="5"/>
          <ac:spMkLst>
            <pc:docMk/>
            <pc:sldMk cId="2478931523" sldId="2145707020"/>
            <ac:spMk id="14" creationId="{A493DB3A-D3DD-BAB4-72E2-4F075F76BEB1}"/>
          </ac:spMkLst>
        </pc:spChg>
        <pc:spChg chg="del">
          <ac:chgData name="Helio Mauricio Dos Santos" userId="515cbc45-ca4e-4644-a225-8dd96fe91374" providerId="ADAL" clId="{200179CC-909E-468B-8F0C-7712010DD78B}" dt="2022-07-25T02:03:49.270" v="7" actId="478"/>
          <ac:spMkLst>
            <pc:docMk/>
            <pc:sldMk cId="2478931523" sldId="2145707020"/>
            <ac:spMk id="15" creationId="{94081195-D299-63EC-8C79-B9C86650484D}"/>
          </ac:spMkLst>
        </pc:spChg>
        <pc:spChg chg="mod">
          <ac:chgData name="Helio Mauricio Dos Santos" userId="515cbc45-ca4e-4644-a225-8dd96fe91374" providerId="ADAL" clId="{200179CC-909E-468B-8F0C-7712010DD78B}" dt="2022-07-25T02:10:49.360" v="86" actId="1076"/>
          <ac:spMkLst>
            <pc:docMk/>
            <pc:sldMk cId="2478931523" sldId="2145707020"/>
            <ac:spMk id="16" creationId="{545E85E7-5371-3312-CD3F-F4F4523FDC17}"/>
          </ac:spMkLst>
        </pc:spChg>
        <pc:picChg chg="add del mod">
          <ac:chgData name="Helio Mauricio Dos Santos" userId="515cbc45-ca4e-4644-a225-8dd96fe91374" providerId="ADAL" clId="{200179CC-909E-468B-8F0C-7712010DD78B}" dt="2022-07-25T02:10:31.008" v="78" actId="478"/>
          <ac:picMkLst>
            <pc:docMk/>
            <pc:sldMk cId="2478931523" sldId="2145707020"/>
            <ac:picMk id="3" creationId="{9666E85D-C36F-BB0D-6362-AB97DD9E1F23}"/>
          </ac:picMkLst>
        </pc:picChg>
        <pc:picChg chg="add mod">
          <ac:chgData name="Helio Mauricio Dos Santos" userId="515cbc45-ca4e-4644-a225-8dd96fe91374" providerId="ADAL" clId="{200179CC-909E-468B-8F0C-7712010DD78B}" dt="2022-07-25T02:10:40.272" v="83" actId="1076"/>
          <ac:picMkLst>
            <pc:docMk/>
            <pc:sldMk cId="2478931523" sldId="2145707020"/>
            <ac:picMk id="9" creationId="{3710DAC1-711F-5A2A-0D99-1BE81ABB8E9D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2:58:02.397" v="573" actId="6549"/>
        <pc:sldMkLst>
          <pc:docMk/>
          <pc:sldMk cId="2753858078" sldId="2145707041"/>
        </pc:sldMkLst>
        <pc:spChg chg="add">
          <ac:chgData name="Helio Mauricio Dos Santos" userId="515cbc45-ca4e-4644-a225-8dd96fe91374" providerId="ADAL" clId="{200179CC-909E-468B-8F0C-7712010DD78B}" dt="2022-07-25T02:14:42.130" v="127"/>
          <ac:spMkLst>
            <pc:docMk/>
            <pc:sldMk cId="2753858078" sldId="2145707041"/>
            <ac:spMk id="2" creationId="{99D2B073-733C-3CB0-A6C4-DE9710C86408}"/>
          </ac:spMkLst>
        </pc:spChg>
        <pc:spChg chg="mod">
          <ac:chgData name="Helio Mauricio Dos Santos" userId="515cbc45-ca4e-4644-a225-8dd96fe91374" providerId="ADAL" clId="{200179CC-909E-468B-8F0C-7712010DD78B}" dt="2022-07-25T02:13:41.116" v="119" actId="20577"/>
          <ac:spMkLst>
            <pc:docMk/>
            <pc:sldMk cId="2753858078" sldId="2145707041"/>
            <ac:spMk id="6" creationId="{742974B3-E37C-45FB-87BC-8F6690CB70A8}"/>
          </ac:spMkLst>
        </pc:spChg>
        <pc:spChg chg="del">
          <ac:chgData name="Helio Mauricio Dos Santos" userId="515cbc45-ca4e-4644-a225-8dd96fe91374" providerId="ADAL" clId="{200179CC-909E-468B-8F0C-7712010DD78B}" dt="2022-07-25T02:15:35.503" v="133" actId="478"/>
          <ac:spMkLst>
            <pc:docMk/>
            <pc:sldMk cId="2753858078" sldId="2145707041"/>
            <ac:spMk id="7" creationId="{14136B86-314F-4DBF-A09D-A867B6ECE667}"/>
          </ac:spMkLst>
        </pc:spChg>
        <pc:spChg chg="mod">
          <ac:chgData name="Helio Mauricio Dos Santos" userId="515cbc45-ca4e-4644-a225-8dd96fe91374" providerId="ADAL" clId="{200179CC-909E-468B-8F0C-7712010DD78B}" dt="2022-07-25T02:14:23.535" v="125"/>
          <ac:spMkLst>
            <pc:docMk/>
            <pc:sldMk cId="2753858078" sldId="2145707041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12:58:02.397" v="573" actId="6549"/>
          <ac:spMkLst>
            <pc:docMk/>
            <pc:sldMk cId="2753858078" sldId="2145707041"/>
            <ac:spMk id="16" creationId="{545E85E7-5371-3312-CD3F-F4F4523FDC17}"/>
          </ac:spMkLst>
        </pc:spChg>
        <pc:picChg chg="add mod">
          <ac:chgData name="Helio Mauricio Dos Santos" userId="515cbc45-ca4e-4644-a225-8dd96fe91374" providerId="ADAL" clId="{200179CC-909E-468B-8F0C-7712010DD78B}" dt="2022-07-25T02:22:38.434" v="233" actId="1076"/>
          <ac:picMkLst>
            <pc:docMk/>
            <pc:sldMk cId="2753858078" sldId="2145707041"/>
            <ac:picMk id="8" creationId="{872384DD-525B-AAA7-1780-725EB3F801F1}"/>
          </ac:picMkLst>
        </pc:picChg>
        <pc:picChg chg="del">
          <ac:chgData name="Helio Mauricio Dos Santos" userId="515cbc45-ca4e-4644-a225-8dd96fe91374" providerId="ADAL" clId="{200179CC-909E-468B-8F0C-7712010DD78B}" dt="2022-07-25T02:14:39.422" v="126" actId="478"/>
          <ac:picMkLst>
            <pc:docMk/>
            <pc:sldMk cId="2753858078" sldId="2145707041"/>
            <ac:picMk id="9" creationId="{3710DAC1-711F-5A2A-0D99-1BE81ABB8E9D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02:24:40.945" v="244" actId="1076"/>
        <pc:sldMkLst>
          <pc:docMk/>
          <pc:sldMk cId="1797225433" sldId="2145707042"/>
        </pc:sldMkLst>
        <pc:spChg chg="mod">
          <ac:chgData name="Helio Mauricio Dos Santos" userId="515cbc45-ca4e-4644-a225-8dd96fe91374" providerId="ADAL" clId="{200179CC-909E-468B-8F0C-7712010DD78B}" dt="2022-07-25T02:16:12.907" v="158" actId="20577"/>
          <ac:spMkLst>
            <pc:docMk/>
            <pc:sldMk cId="1797225433" sldId="2145707042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02:23:31.880" v="239" actId="1076"/>
          <ac:spMkLst>
            <pc:docMk/>
            <pc:sldMk cId="1797225433" sldId="2145707042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02:23:28.233" v="238" actId="1076"/>
          <ac:spMkLst>
            <pc:docMk/>
            <pc:sldMk cId="1797225433" sldId="2145707042"/>
            <ac:spMk id="16" creationId="{545E85E7-5371-3312-CD3F-F4F4523FDC17}"/>
          </ac:spMkLst>
        </pc:spChg>
        <pc:picChg chg="add mod">
          <ac:chgData name="Helio Mauricio Dos Santos" userId="515cbc45-ca4e-4644-a225-8dd96fe91374" providerId="ADAL" clId="{200179CC-909E-468B-8F0C-7712010DD78B}" dt="2022-07-25T02:24:40.945" v="244" actId="1076"/>
          <ac:picMkLst>
            <pc:docMk/>
            <pc:sldMk cId="1797225433" sldId="2145707042"/>
            <ac:picMk id="7" creationId="{32B8B0D6-1D5A-30C5-C232-9896C1A6EFE2}"/>
          </ac:picMkLst>
        </pc:picChg>
        <pc:picChg chg="del">
          <ac:chgData name="Helio Mauricio Dos Santos" userId="515cbc45-ca4e-4644-a225-8dd96fe91374" providerId="ADAL" clId="{200179CC-909E-468B-8F0C-7712010DD78B}" dt="2022-07-25T02:16:29.442" v="160" actId="478"/>
          <ac:picMkLst>
            <pc:docMk/>
            <pc:sldMk cId="1797225433" sldId="2145707042"/>
            <ac:picMk id="8" creationId="{872384DD-525B-AAA7-1780-725EB3F801F1}"/>
          </ac:picMkLst>
        </pc:picChg>
      </pc:sldChg>
      <pc:sldChg chg="new del">
        <pc:chgData name="Helio Mauricio Dos Santos" userId="515cbc45-ca4e-4644-a225-8dd96fe91374" providerId="ADAL" clId="{200179CC-909E-468B-8F0C-7712010DD78B}" dt="2022-07-25T02:19:20.667" v="172" actId="680"/>
        <pc:sldMkLst>
          <pc:docMk/>
          <pc:sldMk cId="1183434208" sldId="2145707043"/>
        </pc:sldMkLst>
      </pc:sldChg>
      <pc:sldChg chg="addSp delSp modSp add mod">
        <pc:chgData name="Helio Mauricio Dos Santos" userId="515cbc45-ca4e-4644-a225-8dd96fe91374" providerId="ADAL" clId="{200179CC-909E-468B-8F0C-7712010DD78B}" dt="2022-07-25T02:24:59.760" v="245" actId="1076"/>
        <pc:sldMkLst>
          <pc:docMk/>
          <pc:sldMk cId="2013933569" sldId="2145707043"/>
        </pc:sldMkLst>
        <pc:spChg chg="mod">
          <ac:chgData name="Helio Mauricio Dos Santos" userId="515cbc45-ca4e-4644-a225-8dd96fe91374" providerId="ADAL" clId="{200179CC-909E-468B-8F0C-7712010DD78B}" dt="2022-07-25T02:21:49.644" v="232" actId="20577"/>
          <ac:spMkLst>
            <pc:docMk/>
            <pc:sldMk cId="2013933569" sldId="2145707043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02:19:56.757" v="175"/>
          <ac:spMkLst>
            <pc:docMk/>
            <pc:sldMk cId="2013933569" sldId="2145707043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02:20:41.872" v="181" actId="14100"/>
          <ac:spMkLst>
            <pc:docMk/>
            <pc:sldMk cId="2013933569" sldId="2145707043"/>
            <ac:spMk id="16" creationId="{545E85E7-5371-3312-CD3F-F4F4523FDC17}"/>
          </ac:spMkLst>
        </pc:spChg>
        <pc:picChg chg="del">
          <ac:chgData name="Helio Mauricio Dos Santos" userId="515cbc45-ca4e-4644-a225-8dd96fe91374" providerId="ADAL" clId="{200179CC-909E-468B-8F0C-7712010DD78B}" dt="2022-07-25T02:20:01.054" v="176" actId="478"/>
          <ac:picMkLst>
            <pc:docMk/>
            <pc:sldMk cId="2013933569" sldId="2145707043"/>
            <ac:picMk id="7" creationId="{32B8B0D6-1D5A-30C5-C232-9896C1A6EFE2}"/>
          </ac:picMkLst>
        </pc:picChg>
        <pc:picChg chg="add mod">
          <ac:chgData name="Helio Mauricio Dos Santos" userId="515cbc45-ca4e-4644-a225-8dd96fe91374" providerId="ADAL" clId="{200179CC-909E-468B-8F0C-7712010DD78B}" dt="2022-07-25T02:24:59.760" v="245" actId="1076"/>
          <ac:picMkLst>
            <pc:docMk/>
            <pc:sldMk cId="2013933569" sldId="2145707043"/>
            <ac:picMk id="8" creationId="{48533067-B4F6-B12C-4B01-EDC4E4432A76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2:35:05.330" v="330" actId="255"/>
        <pc:sldMkLst>
          <pc:docMk/>
          <pc:sldMk cId="356532416" sldId="2145707044"/>
        </pc:sldMkLst>
        <pc:spChg chg="mod">
          <ac:chgData name="Helio Mauricio Dos Santos" userId="515cbc45-ca4e-4644-a225-8dd96fe91374" providerId="ADAL" clId="{200179CC-909E-468B-8F0C-7712010DD78B}" dt="2022-07-25T12:25:47.393" v="300" actId="20577"/>
          <ac:spMkLst>
            <pc:docMk/>
            <pc:sldMk cId="356532416" sldId="2145707044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12:19:18.004" v="248"/>
          <ac:spMkLst>
            <pc:docMk/>
            <pc:sldMk cId="356532416" sldId="2145707044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12:35:05.330" v="330" actId="255"/>
          <ac:spMkLst>
            <pc:docMk/>
            <pc:sldMk cId="356532416" sldId="2145707044"/>
            <ac:spMk id="16" creationId="{545E85E7-5371-3312-CD3F-F4F4523FDC17}"/>
          </ac:spMkLst>
        </pc:spChg>
        <pc:picChg chg="add mod">
          <ac:chgData name="Helio Mauricio Dos Santos" userId="515cbc45-ca4e-4644-a225-8dd96fe91374" providerId="ADAL" clId="{200179CC-909E-468B-8F0C-7712010DD78B}" dt="2022-07-25T12:30:16.408" v="316" actId="1076"/>
          <ac:picMkLst>
            <pc:docMk/>
            <pc:sldMk cId="356532416" sldId="2145707044"/>
            <ac:picMk id="7" creationId="{DFC5C2A6-20E1-A579-A519-F3A4987DFDCF}"/>
          </ac:picMkLst>
        </pc:picChg>
        <pc:picChg chg="del">
          <ac:chgData name="Helio Mauricio Dos Santos" userId="515cbc45-ca4e-4644-a225-8dd96fe91374" providerId="ADAL" clId="{200179CC-909E-468B-8F0C-7712010DD78B}" dt="2022-07-25T12:18:58.251" v="247" actId="478"/>
          <ac:picMkLst>
            <pc:docMk/>
            <pc:sldMk cId="356532416" sldId="2145707044"/>
            <ac:picMk id="8" creationId="{48533067-B4F6-B12C-4B01-EDC4E4432A76}"/>
          </ac:picMkLst>
        </pc:picChg>
        <pc:picChg chg="add mod">
          <ac:chgData name="Helio Mauricio Dos Santos" userId="515cbc45-ca4e-4644-a225-8dd96fe91374" providerId="ADAL" clId="{200179CC-909E-468B-8F0C-7712010DD78B}" dt="2022-07-25T12:30:27.641" v="317" actId="1076"/>
          <ac:picMkLst>
            <pc:docMk/>
            <pc:sldMk cId="356532416" sldId="2145707044"/>
            <ac:picMk id="11" creationId="{0D6E7DAF-39D6-F0C6-B372-A93C522A5D58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2:43:57.032" v="398" actId="20577"/>
        <pc:sldMkLst>
          <pc:docMk/>
          <pc:sldMk cId="3384885936" sldId="2145707045"/>
        </pc:sldMkLst>
        <pc:spChg chg="mod">
          <ac:chgData name="Helio Mauricio Dos Santos" userId="515cbc45-ca4e-4644-a225-8dd96fe91374" providerId="ADAL" clId="{200179CC-909E-468B-8F0C-7712010DD78B}" dt="2022-07-25T12:43:57.032" v="398" actId="20577"/>
          <ac:spMkLst>
            <pc:docMk/>
            <pc:sldMk cId="3384885936" sldId="2145707045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12:37:31.333" v="334"/>
          <ac:spMkLst>
            <pc:docMk/>
            <pc:sldMk cId="3384885936" sldId="2145707045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12:41:28.761" v="357" actId="14100"/>
          <ac:spMkLst>
            <pc:docMk/>
            <pc:sldMk cId="3384885936" sldId="2145707045"/>
            <ac:spMk id="16" creationId="{545E85E7-5371-3312-CD3F-F4F4523FDC17}"/>
          </ac:spMkLst>
        </pc:spChg>
        <pc:picChg chg="del">
          <ac:chgData name="Helio Mauricio Dos Santos" userId="515cbc45-ca4e-4644-a225-8dd96fe91374" providerId="ADAL" clId="{200179CC-909E-468B-8F0C-7712010DD78B}" dt="2022-07-25T12:37:08.168" v="332" actId="478"/>
          <ac:picMkLst>
            <pc:docMk/>
            <pc:sldMk cId="3384885936" sldId="2145707045"/>
            <ac:picMk id="7" creationId="{DFC5C2A6-20E1-A579-A519-F3A4987DFDCF}"/>
          </ac:picMkLst>
        </pc:picChg>
        <pc:picChg chg="add del mod">
          <ac:chgData name="Helio Mauricio Dos Santos" userId="515cbc45-ca4e-4644-a225-8dd96fe91374" providerId="ADAL" clId="{200179CC-909E-468B-8F0C-7712010DD78B}" dt="2022-07-25T12:40:34.289" v="347" actId="478"/>
          <ac:picMkLst>
            <pc:docMk/>
            <pc:sldMk cId="3384885936" sldId="2145707045"/>
            <ac:picMk id="8" creationId="{E360264E-04E1-7F84-F8A4-40F8825BD602}"/>
          </ac:picMkLst>
        </pc:picChg>
        <pc:picChg chg="del">
          <ac:chgData name="Helio Mauricio Dos Santos" userId="515cbc45-ca4e-4644-a225-8dd96fe91374" providerId="ADAL" clId="{200179CC-909E-468B-8F0C-7712010DD78B}" dt="2022-07-25T12:37:08.944" v="333" actId="478"/>
          <ac:picMkLst>
            <pc:docMk/>
            <pc:sldMk cId="3384885936" sldId="2145707045"/>
            <ac:picMk id="11" creationId="{0D6E7DAF-39D6-F0C6-B372-A93C522A5D58}"/>
          </ac:picMkLst>
        </pc:picChg>
        <pc:picChg chg="add mod">
          <ac:chgData name="Helio Mauricio Dos Santos" userId="515cbc45-ca4e-4644-a225-8dd96fe91374" providerId="ADAL" clId="{200179CC-909E-468B-8F0C-7712010DD78B}" dt="2022-07-25T12:42:04.415" v="364" actId="1076"/>
          <ac:picMkLst>
            <pc:docMk/>
            <pc:sldMk cId="3384885936" sldId="2145707045"/>
            <ac:picMk id="12" creationId="{634132B3-191F-7740-C300-551A828EB9B9}"/>
          </ac:picMkLst>
        </pc:picChg>
        <pc:picChg chg="add mod">
          <ac:chgData name="Helio Mauricio Dos Santos" userId="515cbc45-ca4e-4644-a225-8dd96fe91374" providerId="ADAL" clId="{200179CC-909E-468B-8F0C-7712010DD78B}" dt="2022-07-25T12:41:59.311" v="363" actId="1076"/>
          <ac:picMkLst>
            <pc:docMk/>
            <pc:sldMk cId="3384885936" sldId="2145707045"/>
            <ac:picMk id="15" creationId="{433068D1-B2C1-E556-2E9F-59A13D683654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2:49:34.009" v="470" actId="1076"/>
        <pc:sldMkLst>
          <pc:docMk/>
          <pc:sldMk cId="1809435825" sldId="2145707046"/>
        </pc:sldMkLst>
        <pc:spChg chg="mod">
          <ac:chgData name="Helio Mauricio Dos Santos" userId="515cbc45-ca4e-4644-a225-8dd96fe91374" providerId="ADAL" clId="{200179CC-909E-468B-8F0C-7712010DD78B}" dt="2022-07-25T12:49:19.072" v="467" actId="1076"/>
          <ac:spMkLst>
            <pc:docMk/>
            <pc:sldMk cId="1809435825" sldId="2145707046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12:47:09.421" v="403"/>
          <ac:spMkLst>
            <pc:docMk/>
            <pc:sldMk cId="1809435825" sldId="2145707046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12:47:19.625" v="405" actId="20577"/>
          <ac:spMkLst>
            <pc:docMk/>
            <pc:sldMk cId="1809435825" sldId="2145707046"/>
            <ac:spMk id="16" creationId="{545E85E7-5371-3312-CD3F-F4F4523FDC17}"/>
          </ac:spMkLst>
        </pc:spChg>
        <pc:picChg chg="add mod">
          <ac:chgData name="Helio Mauricio Dos Santos" userId="515cbc45-ca4e-4644-a225-8dd96fe91374" providerId="ADAL" clId="{200179CC-909E-468B-8F0C-7712010DD78B}" dt="2022-07-25T12:48:00.943" v="412" actId="1076"/>
          <ac:picMkLst>
            <pc:docMk/>
            <pc:sldMk cId="1809435825" sldId="2145707046"/>
            <ac:picMk id="7" creationId="{47BE844C-4705-5C02-C8B4-4047CC347945}"/>
          </ac:picMkLst>
        </pc:picChg>
        <pc:picChg chg="add mod">
          <ac:chgData name="Helio Mauricio Dos Santos" userId="515cbc45-ca4e-4644-a225-8dd96fe91374" providerId="ADAL" clId="{200179CC-909E-468B-8F0C-7712010DD78B}" dt="2022-07-25T12:49:34.009" v="470" actId="1076"/>
          <ac:picMkLst>
            <pc:docMk/>
            <pc:sldMk cId="1809435825" sldId="2145707046"/>
            <ac:picMk id="9" creationId="{5C952F11-60A5-E808-1EB7-163F1FEC3A7C}"/>
          </ac:picMkLst>
        </pc:picChg>
        <pc:picChg chg="del">
          <ac:chgData name="Helio Mauricio Dos Santos" userId="515cbc45-ca4e-4644-a225-8dd96fe91374" providerId="ADAL" clId="{200179CC-909E-468B-8F0C-7712010DD78B}" dt="2022-07-25T12:46:31.543" v="401" actId="478"/>
          <ac:picMkLst>
            <pc:docMk/>
            <pc:sldMk cId="1809435825" sldId="2145707046"/>
            <ac:picMk id="12" creationId="{634132B3-191F-7740-C300-551A828EB9B9}"/>
          </ac:picMkLst>
        </pc:picChg>
        <pc:picChg chg="del">
          <ac:chgData name="Helio Mauricio Dos Santos" userId="515cbc45-ca4e-4644-a225-8dd96fe91374" providerId="ADAL" clId="{200179CC-909E-468B-8F0C-7712010DD78B}" dt="2022-07-25T12:46:30.888" v="400" actId="478"/>
          <ac:picMkLst>
            <pc:docMk/>
            <pc:sldMk cId="1809435825" sldId="2145707046"/>
            <ac:picMk id="15" creationId="{433068D1-B2C1-E556-2E9F-59A13D683654}"/>
          </ac:picMkLst>
        </pc:picChg>
      </pc:sldChg>
      <pc:sldChg chg="addSp delSp modSp add mod">
        <pc:chgData name="Helio Mauricio Dos Santos" userId="515cbc45-ca4e-4644-a225-8dd96fe91374" providerId="ADAL" clId="{200179CC-909E-468B-8F0C-7712010DD78B}" dt="2022-07-25T12:55:58.215" v="572" actId="1076"/>
        <pc:sldMkLst>
          <pc:docMk/>
          <pc:sldMk cId="1908731782" sldId="2145707047"/>
        </pc:sldMkLst>
        <pc:spChg chg="mod">
          <ac:chgData name="Helio Mauricio Dos Santos" userId="515cbc45-ca4e-4644-a225-8dd96fe91374" providerId="ADAL" clId="{200179CC-909E-468B-8F0C-7712010DD78B}" dt="2022-07-25T12:54:29.393" v="564" actId="20577"/>
          <ac:spMkLst>
            <pc:docMk/>
            <pc:sldMk cId="1908731782" sldId="2145707047"/>
            <ac:spMk id="6" creationId="{742974B3-E37C-45FB-87BC-8F6690CB70A8}"/>
          </ac:spMkLst>
        </pc:spChg>
        <pc:spChg chg="mod">
          <ac:chgData name="Helio Mauricio Dos Santos" userId="515cbc45-ca4e-4644-a225-8dd96fe91374" providerId="ADAL" clId="{200179CC-909E-468B-8F0C-7712010DD78B}" dt="2022-07-25T12:52:23.118" v="504"/>
          <ac:spMkLst>
            <pc:docMk/>
            <pc:sldMk cId="1908731782" sldId="2145707047"/>
            <ac:spMk id="14" creationId="{A493DB3A-D3DD-BAB4-72E2-4F075F76BEB1}"/>
          </ac:spMkLst>
        </pc:spChg>
        <pc:spChg chg="mod">
          <ac:chgData name="Helio Mauricio Dos Santos" userId="515cbc45-ca4e-4644-a225-8dd96fe91374" providerId="ADAL" clId="{200179CC-909E-468B-8F0C-7712010DD78B}" dt="2022-07-25T12:54:39.983" v="566" actId="1076"/>
          <ac:spMkLst>
            <pc:docMk/>
            <pc:sldMk cId="1908731782" sldId="2145707047"/>
            <ac:spMk id="16" creationId="{545E85E7-5371-3312-CD3F-F4F4523FDC17}"/>
          </ac:spMkLst>
        </pc:spChg>
        <pc:picChg chg="del">
          <ac:chgData name="Helio Mauricio Dos Santos" userId="515cbc45-ca4e-4644-a225-8dd96fe91374" providerId="ADAL" clId="{200179CC-909E-468B-8F0C-7712010DD78B}" dt="2022-07-25T12:50:02.656" v="473" actId="478"/>
          <ac:picMkLst>
            <pc:docMk/>
            <pc:sldMk cId="1908731782" sldId="2145707047"/>
            <ac:picMk id="7" creationId="{47BE844C-4705-5C02-C8B4-4047CC347945}"/>
          </ac:picMkLst>
        </pc:picChg>
        <pc:picChg chg="add mod">
          <ac:chgData name="Helio Mauricio Dos Santos" userId="515cbc45-ca4e-4644-a225-8dd96fe91374" providerId="ADAL" clId="{200179CC-909E-468B-8F0C-7712010DD78B}" dt="2022-07-25T12:54:52.976" v="567" actId="1076"/>
          <ac:picMkLst>
            <pc:docMk/>
            <pc:sldMk cId="1908731782" sldId="2145707047"/>
            <ac:picMk id="8" creationId="{2A88BED8-F060-2B51-C507-781E150FCF8C}"/>
          </ac:picMkLst>
        </pc:picChg>
        <pc:picChg chg="del">
          <ac:chgData name="Helio Mauricio Dos Santos" userId="515cbc45-ca4e-4644-a225-8dd96fe91374" providerId="ADAL" clId="{200179CC-909E-468B-8F0C-7712010DD78B}" dt="2022-07-25T12:50:02.080" v="472" actId="478"/>
          <ac:picMkLst>
            <pc:docMk/>
            <pc:sldMk cId="1908731782" sldId="2145707047"/>
            <ac:picMk id="9" creationId="{5C952F11-60A5-E808-1EB7-163F1FEC3A7C}"/>
          </ac:picMkLst>
        </pc:picChg>
        <pc:picChg chg="add mod">
          <ac:chgData name="Helio Mauricio Dos Santos" userId="515cbc45-ca4e-4644-a225-8dd96fe91374" providerId="ADAL" clId="{200179CC-909E-468B-8F0C-7712010DD78B}" dt="2022-07-25T12:54:54.757" v="568" actId="1076"/>
          <ac:picMkLst>
            <pc:docMk/>
            <pc:sldMk cId="1908731782" sldId="2145707047"/>
            <ac:picMk id="12" creationId="{E8BAC9B4-DE61-B71A-CEEB-963E6ECDF4A7}"/>
          </ac:picMkLst>
        </pc:picChg>
        <pc:picChg chg="add mod">
          <ac:chgData name="Helio Mauricio Dos Santos" userId="515cbc45-ca4e-4644-a225-8dd96fe91374" providerId="ADAL" clId="{200179CC-909E-468B-8F0C-7712010DD78B}" dt="2022-07-25T12:55:58.215" v="572" actId="1076"/>
          <ac:picMkLst>
            <pc:docMk/>
            <pc:sldMk cId="1908731782" sldId="2145707047"/>
            <ac:picMk id="15" creationId="{EB5C05C8-7AAF-8F94-4E84-4AE3261B4495}"/>
          </ac:picMkLst>
        </pc:picChg>
      </pc:sldChg>
    </pc:docChg>
  </pc:docChgLst>
  <pc:docChgLst>
    <pc:chgData name="Ana Carolina Lazaretti" userId="7cec4138-c4f7-451f-9428-718d7c0b1d05" providerId="ADAL" clId="{A04FEA51-5FE0-44AF-8E29-C04795AA2A9E}"/>
    <pc:docChg chg="undo custSel addSld delSld modSld">
      <pc:chgData name="Ana Carolina Lazaretti" userId="7cec4138-c4f7-451f-9428-718d7c0b1d05" providerId="ADAL" clId="{A04FEA51-5FE0-44AF-8E29-C04795AA2A9E}" dt="2022-08-03T18:21:58.823" v="544" actId="20577"/>
      <pc:docMkLst>
        <pc:docMk/>
      </pc:docMkLst>
      <pc:sldChg chg="addSp delSp modSp mod">
        <pc:chgData name="Ana Carolina Lazaretti" userId="7cec4138-c4f7-451f-9428-718d7c0b1d05" providerId="ADAL" clId="{A04FEA51-5FE0-44AF-8E29-C04795AA2A9E}" dt="2022-08-03T18:07:36.351" v="275"/>
        <pc:sldMkLst>
          <pc:docMk/>
          <pc:sldMk cId="2478931523" sldId="2145707020"/>
        </pc:sldMkLst>
        <pc:spChg chg="mod">
          <ac:chgData name="Ana Carolina Lazaretti" userId="7cec4138-c4f7-451f-9428-718d7c0b1d05" providerId="ADAL" clId="{A04FEA51-5FE0-44AF-8E29-C04795AA2A9E}" dt="2022-08-03T18:07:36.351" v="275"/>
          <ac:spMkLst>
            <pc:docMk/>
            <pc:sldMk cId="2478931523" sldId="2145707020"/>
            <ac:spMk id="6" creationId="{742974B3-E37C-45FB-87BC-8F6690CB70A8}"/>
          </ac:spMkLst>
        </pc:spChg>
        <pc:spChg chg="mod">
          <ac:chgData name="Ana Carolina Lazaretti" userId="7cec4138-c4f7-451f-9428-718d7c0b1d05" providerId="ADAL" clId="{A04FEA51-5FE0-44AF-8E29-C04795AA2A9E}" dt="2022-08-03T17:48:54.734" v="71" actId="114"/>
          <ac:spMkLst>
            <pc:docMk/>
            <pc:sldMk cId="2478931523" sldId="2145707020"/>
            <ac:spMk id="14" creationId="{A493DB3A-D3DD-BAB4-72E2-4F075F76BEB1}"/>
          </ac:spMkLst>
        </pc:spChg>
        <pc:spChg chg="mod">
          <ac:chgData name="Ana Carolina Lazaretti" userId="7cec4138-c4f7-451f-9428-718d7c0b1d05" providerId="ADAL" clId="{A04FEA51-5FE0-44AF-8E29-C04795AA2A9E}" dt="2022-08-03T17:48:08.193" v="9" actId="1076"/>
          <ac:spMkLst>
            <pc:docMk/>
            <pc:sldMk cId="2478931523" sldId="2145707020"/>
            <ac:spMk id="16" creationId="{545E85E7-5371-3312-CD3F-F4F4523FDC17}"/>
          </ac:spMkLst>
        </pc:spChg>
        <pc:picChg chg="add mod">
          <ac:chgData name="Ana Carolina Lazaretti" userId="7cec4138-c4f7-451f-9428-718d7c0b1d05" providerId="ADAL" clId="{A04FEA51-5FE0-44AF-8E29-C04795AA2A9E}" dt="2022-08-03T17:47:56.082" v="7" actId="1076"/>
          <ac:picMkLst>
            <pc:docMk/>
            <pc:sldMk cId="2478931523" sldId="2145707020"/>
            <ac:picMk id="3" creationId="{BCC8C04F-A2C3-7D5C-A4E8-FB0BA125A5F7}"/>
          </ac:picMkLst>
        </pc:picChg>
        <pc:picChg chg="del">
          <ac:chgData name="Ana Carolina Lazaretti" userId="7cec4138-c4f7-451f-9428-718d7c0b1d05" providerId="ADAL" clId="{A04FEA51-5FE0-44AF-8E29-C04795AA2A9E}" dt="2022-08-03T17:47:45.237" v="1" actId="478"/>
          <ac:picMkLst>
            <pc:docMk/>
            <pc:sldMk cId="2478931523" sldId="2145707020"/>
            <ac:picMk id="9" creationId="{3710DAC1-711F-5A2A-0D99-1BE81ABB8E9D}"/>
          </ac:picMkLst>
        </pc:picChg>
      </pc:sldChg>
      <pc:sldChg chg="modSp mod">
        <pc:chgData name="Ana Carolina Lazaretti" userId="7cec4138-c4f7-451f-9428-718d7c0b1d05" providerId="ADAL" clId="{A04FEA51-5FE0-44AF-8E29-C04795AA2A9E}" dt="2022-08-03T18:21:58.823" v="544" actId="20577"/>
        <pc:sldMkLst>
          <pc:docMk/>
          <pc:sldMk cId="3109024446" sldId="2145707028"/>
        </pc:sldMkLst>
        <pc:spChg chg="mod">
          <ac:chgData name="Ana Carolina Lazaretti" userId="7cec4138-c4f7-451f-9428-718d7c0b1d05" providerId="ADAL" clId="{A04FEA51-5FE0-44AF-8E29-C04795AA2A9E}" dt="2022-08-03T18:21:58.823" v="544" actId="20577"/>
          <ac:spMkLst>
            <pc:docMk/>
            <pc:sldMk cId="3109024446" sldId="2145707028"/>
            <ac:spMk id="15" creationId="{299FECBE-A97D-48D3-9310-626E52C21F7C}"/>
          </ac:spMkLst>
        </pc:spChg>
      </pc:sldChg>
      <pc:sldChg chg="del">
        <pc:chgData name="Ana Carolina Lazaretti" userId="7cec4138-c4f7-451f-9428-718d7c0b1d05" providerId="ADAL" clId="{A04FEA51-5FE0-44AF-8E29-C04795AA2A9E}" dt="2022-08-03T18:06:57.681" v="273" actId="47"/>
        <pc:sldMkLst>
          <pc:docMk/>
          <pc:sldMk cId="2714563159" sldId="2145707032"/>
        </pc:sldMkLst>
      </pc:sldChg>
      <pc:sldChg chg="del">
        <pc:chgData name="Ana Carolina Lazaretti" userId="7cec4138-c4f7-451f-9428-718d7c0b1d05" providerId="ADAL" clId="{A04FEA51-5FE0-44AF-8E29-C04795AA2A9E}" dt="2022-08-03T18:06:58.934" v="274" actId="47"/>
        <pc:sldMkLst>
          <pc:docMk/>
          <pc:sldMk cId="1378019740" sldId="2145707036"/>
        </pc:sldMkLst>
      </pc:sldChg>
      <pc:sldChg chg="del">
        <pc:chgData name="Ana Carolina Lazaretti" userId="7cec4138-c4f7-451f-9428-718d7c0b1d05" providerId="ADAL" clId="{A04FEA51-5FE0-44AF-8E29-C04795AA2A9E}" dt="2022-08-03T18:06:52.452" v="271" actId="47"/>
        <pc:sldMkLst>
          <pc:docMk/>
          <pc:sldMk cId="530538028" sldId="2145707038"/>
        </pc:sldMkLst>
      </pc:sldChg>
      <pc:sldChg chg="delSp modSp del mod">
        <pc:chgData name="Ana Carolina Lazaretti" userId="7cec4138-c4f7-451f-9428-718d7c0b1d05" providerId="ADAL" clId="{A04FEA51-5FE0-44AF-8E29-C04795AA2A9E}" dt="2022-08-03T18:06:51.245" v="270" actId="47"/>
        <pc:sldMkLst>
          <pc:docMk/>
          <pc:sldMk cId="4056030030" sldId="2145707039"/>
        </pc:sldMkLst>
        <pc:spChg chg="del mod">
          <ac:chgData name="Ana Carolina Lazaretti" userId="7cec4138-c4f7-451f-9428-718d7c0b1d05" providerId="ADAL" clId="{A04FEA51-5FE0-44AF-8E29-C04795AA2A9E}" dt="2022-08-03T18:05:22.206" v="252" actId="21"/>
          <ac:spMkLst>
            <pc:docMk/>
            <pc:sldMk cId="4056030030" sldId="2145707039"/>
            <ac:spMk id="11" creationId="{3D265830-2CD1-F25E-6654-57A9E80D0C9D}"/>
          </ac:spMkLst>
        </pc:spChg>
        <pc:spChg chg="del">
          <ac:chgData name="Ana Carolina Lazaretti" userId="7cec4138-c4f7-451f-9428-718d7c0b1d05" providerId="ADAL" clId="{A04FEA51-5FE0-44AF-8E29-C04795AA2A9E}" dt="2022-08-03T18:05:28.440" v="253" actId="21"/>
          <ac:spMkLst>
            <pc:docMk/>
            <pc:sldMk cId="4056030030" sldId="2145707039"/>
            <ac:spMk id="13" creationId="{CC7ADA72-407A-D243-A808-B350A3D1D9B8}"/>
          </ac:spMkLst>
        </pc:spChg>
        <pc:spChg chg="mod">
          <ac:chgData name="Ana Carolina Lazaretti" userId="7cec4138-c4f7-451f-9428-718d7c0b1d05" providerId="ADAL" clId="{A04FEA51-5FE0-44AF-8E29-C04795AA2A9E}" dt="2022-08-03T18:06:34.041" v="269" actId="20577"/>
          <ac:spMkLst>
            <pc:docMk/>
            <pc:sldMk cId="4056030030" sldId="2145707039"/>
            <ac:spMk id="14" creationId="{D9912684-4CAA-815C-9E47-8A3CC37182F2}"/>
          </ac:spMkLst>
        </pc:spChg>
        <pc:spChg chg="del">
          <ac:chgData name="Ana Carolina Lazaretti" userId="7cec4138-c4f7-451f-9428-718d7c0b1d05" providerId="ADAL" clId="{A04FEA51-5FE0-44AF-8E29-C04795AA2A9E}" dt="2022-08-03T18:05:56.118" v="259" actId="478"/>
          <ac:spMkLst>
            <pc:docMk/>
            <pc:sldMk cId="4056030030" sldId="2145707039"/>
            <ac:spMk id="15" creationId="{914642F2-E3B5-9FCB-F8DE-CC3F6F53994D}"/>
          </ac:spMkLst>
        </pc:spChg>
        <pc:spChg chg="mod">
          <ac:chgData name="Ana Carolina Lazaretti" userId="7cec4138-c4f7-451f-9428-718d7c0b1d05" providerId="ADAL" clId="{A04FEA51-5FE0-44AF-8E29-C04795AA2A9E}" dt="2022-08-03T18:05:51.950" v="258" actId="313"/>
          <ac:spMkLst>
            <pc:docMk/>
            <pc:sldMk cId="4056030030" sldId="2145707039"/>
            <ac:spMk id="16" creationId="{9839F5A1-7C1C-0263-B928-DE2D865E4E02}"/>
          </ac:spMkLst>
        </pc:spChg>
        <pc:picChg chg="del">
          <ac:chgData name="Ana Carolina Lazaretti" userId="7cec4138-c4f7-451f-9428-718d7c0b1d05" providerId="ADAL" clId="{A04FEA51-5FE0-44AF-8E29-C04795AA2A9E}" dt="2022-08-03T18:05:30.085" v="254" actId="478"/>
          <ac:picMkLst>
            <pc:docMk/>
            <pc:sldMk cId="4056030030" sldId="2145707039"/>
            <ac:picMk id="2050" creationId="{1C50ABD0-4841-8CCE-A720-F0FA24211654}"/>
          </ac:picMkLst>
        </pc:picChg>
      </pc:sldChg>
      <pc:sldChg chg="del">
        <pc:chgData name="Ana Carolina Lazaretti" userId="7cec4138-c4f7-451f-9428-718d7c0b1d05" providerId="ADAL" clId="{A04FEA51-5FE0-44AF-8E29-C04795AA2A9E}" dt="2022-08-03T18:06:56.543" v="272" actId="47"/>
        <pc:sldMkLst>
          <pc:docMk/>
          <pc:sldMk cId="2988671541" sldId="2145707040"/>
        </pc:sldMkLst>
      </pc:sldChg>
      <pc:sldChg chg="addSp delSp modSp mod">
        <pc:chgData name="Ana Carolina Lazaretti" userId="7cec4138-c4f7-451f-9428-718d7c0b1d05" providerId="ADAL" clId="{A04FEA51-5FE0-44AF-8E29-C04795AA2A9E}" dt="2022-08-03T18:07:45.771" v="276"/>
        <pc:sldMkLst>
          <pc:docMk/>
          <pc:sldMk cId="2753858078" sldId="2145707041"/>
        </pc:sldMkLst>
        <pc:spChg chg="mod">
          <ac:chgData name="Ana Carolina Lazaretti" userId="7cec4138-c4f7-451f-9428-718d7c0b1d05" providerId="ADAL" clId="{A04FEA51-5FE0-44AF-8E29-C04795AA2A9E}" dt="2022-08-03T18:07:45.771" v="276"/>
          <ac:spMkLst>
            <pc:docMk/>
            <pc:sldMk cId="2753858078" sldId="2145707041"/>
            <ac:spMk id="6" creationId="{742974B3-E37C-45FB-87BC-8F6690CB70A8}"/>
          </ac:spMkLst>
        </pc:spChg>
        <pc:spChg chg="mod">
          <ac:chgData name="Ana Carolina Lazaretti" userId="7cec4138-c4f7-451f-9428-718d7c0b1d05" providerId="ADAL" clId="{A04FEA51-5FE0-44AF-8E29-C04795AA2A9E}" dt="2022-08-03T17:51:05.347" v="139" actId="20577"/>
          <ac:spMkLst>
            <pc:docMk/>
            <pc:sldMk cId="2753858078" sldId="2145707041"/>
            <ac:spMk id="14" creationId="{A493DB3A-D3DD-BAB4-72E2-4F075F76BEB1}"/>
          </ac:spMkLst>
        </pc:spChg>
        <pc:spChg chg="mod">
          <ac:chgData name="Ana Carolina Lazaretti" userId="7cec4138-c4f7-451f-9428-718d7c0b1d05" providerId="ADAL" clId="{A04FEA51-5FE0-44AF-8E29-C04795AA2A9E}" dt="2022-08-03T17:49:46.516" v="76" actId="6549"/>
          <ac:spMkLst>
            <pc:docMk/>
            <pc:sldMk cId="2753858078" sldId="2145707041"/>
            <ac:spMk id="16" creationId="{545E85E7-5371-3312-CD3F-F4F4523FDC17}"/>
          </ac:spMkLst>
        </pc:spChg>
        <pc:picChg chg="add mod">
          <ac:chgData name="Ana Carolina Lazaretti" userId="7cec4138-c4f7-451f-9428-718d7c0b1d05" providerId="ADAL" clId="{A04FEA51-5FE0-44AF-8E29-C04795AA2A9E}" dt="2022-08-03T17:50:18.122" v="83" actId="1076"/>
          <ac:picMkLst>
            <pc:docMk/>
            <pc:sldMk cId="2753858078" sldId="2145707041"/>
            <ac:picMk id="7" creationId="{4BF40249-56E8-3FB3-73A8-56D3F66D99B0}"/>
          </ac:picMkLst>
        </pc:picChg>
        <pc:picChg chg="del">
          <ac:chgData name="Ana Carolina Lazaretti" userId="7cec4138-c4f7-451f-9428-718d7c0b1d05" providerId="ADAL" clId="{A04FEA51-5FE0-44AF-8E29-C04795AA2A9E}" dt="2022-08-03T17:49:58.420" v="77" actId="478"/>
          <ac:picMkLst>
            <pc:docMk/>
            <pc:sldMk cId="2753858078" sldId="2145707041"/>
            <ac:picMk id="8" creationId="{872384DD-525B-AAA7-1780-725EB3F801F1}"/>
          </ac:picMkLst>
        </pc:picChg>
      </pc:sldChg>
      <pc:sldChg chg="addSp delSp modSp mod">
        <pc:chgData name="Ana Carolina Lazaretti" userId="7cec4138-c4f7-451f-9428-718d7c0b1d05" providerId="ADAL" clId="{A04FEA51-5FE0-44AF-8E29-C04795AA2A9E}" dt="2022-08-03T18:07:57.020" v="277"/>
        <pc:sldMkLst>
          <pc:docMk/>
          <pc:sldMk cId="1797225433" sldId="2145707042"/>
        </pc:sldMkLst>
        <pc:spChg chg="mod">
          <ac:chgData name="Ana Carolina Lazaretti" userId="7cec4138-c4f7-451f-9428-718d7c0b1d05" providerId="ADAL" clId="{A04FEA51-5FE0-44AF-8E29-C04795AA2A9E}" dt="2022-08-03T18:07:57.020" v="277"/>
          <ac:spMkLst>
            <pc:docMk/>
            <pc:sldMk cId="1797225433" sldId="2145707042"/>
            <ac:spMk id="6" creationId="{742974B3-E37C-45FB-87BC-8F6690CB70A8}"/>
          </ac:spMkLst>
        </pc:spChg>
        <pc:spChg chg="mod">
          <ac:chgData name="Ana Carolina Lazaretti" userId="7cec4138-c4f7-451f-9428-718d7c0b1d05" providerId="ADAL" clId="{A04FEA51-5FE0-44AF-8E29-C04795AA2A9E}" dt="2022-08-03T17:54:06.822" v="162" actId="20577"/>
          <ac:spMkLst>
            <pc:docMk/>
            <pc:sldMk cId="1797225433" sldId="2145707042"/>
            <ac:spMk id="14" creationId="{A493DB3A-D3DD-BAB4-72E2-4F075F76BEB1}"/>
          </ac:spMkLst>
        </pc:spChg>
        <pc:spChg chg="mod">
          <ac:chgData name="Ana Carolina Lazaretti" userId="7cec4138-c4f7-451f-9428-718d7c0b1d05" providerId="ADAL" clId="{A04FEA51-5FE0-44AF-8E29-C04795AA2A9E}" dt="2022-08-03T17:52:49.412" v="155" actId="20577"/>
          <ac:spMkLst>
            <pc:docMk/>
            <pc:sldMk cId="1797225433" sldId="2145707042"/>
            <ac:spMk id="16" creationId="{545E85E7-5371-3312-CD3F-F4F4523FDC17}"/>
          </ac:spMkLst>
        </pc:spChg>
        <pc:picChg chg="del">
          <ac:chgData name="Ana Carolina Lazaretti" userId="7cec4138-c4f7-451f-9428-718d7c0b1d05" providerId="ADAL" clId="{A04FEA51-5FE0-44AF-8E29-C04795AA2A9E}" dt="2022-08-03T17:52:16.307" v="142" actId="478"/>
          <ac:picMkLst>
            <pc:docMk/>
            <pc:sldMk cId="1797225433" sldId="2145707042"/>
            <ac:picMk id="7" creationId="{32B8B0D6-1D5A-30C5-C232-9896C1A6EFE2}"/>
          </ac:picMkLst>
        </pc:picChg>
        <pc:picChg chg="add mod">
          <ac:chgData name="Ana Carolina Lazaretti" userId="7cec4138-c4f7-451f-9428-718d7c0b1d05" providerId="ADAL" clId="{A04FEA51-5FE0-44AF-8E29-C04795AA2A9E}" dt="2022-08-03T17:52:32.778" v="149" actId="1076"/>
          <ac:picMkLst>
            <pc:docMk/>
            <pc:sldMk cId="1797225433" sldId="2145707042"/>
            <ac:picMk id="8" creationId="{05CD89CA-1DA9-7EBB-8F70-99168F5333EC}"/>
          </ac:picMkLst>
        </pc:picChg>
      </pc:sldChg>
      <pc:sldChg chg="addSp delSp modSp mod">
        <pc:chgData name="Ana Carolina Lazaretti" userId="7cec4138-c4f7-451f-9428-718d7c0b1d05" providerId="ADAL" clId="{A04FEA51-5FE0-44AF-8E29-C04795AA2A9E}" dt="2022-08-03T18:08:19.958" v="282" actId="20577"/>
        <pc:sldMkLst>
          <pc:docMk/>
          <pc:sldMk cId="2013933569" sldId="2145707043"/>
        </pc:sldMkLst>
        <pc:spChg chg="mod">
          <ac:chgData name="Ana Carolina Lazaretti" userId="7cec4138-c4f7-451f-9428-718d7c0b1d05" providerId="ADAL" clId="{A04FEA51-5FE0-44AF-8E29-C04795AA2A9E}" dt="2022-08-03T18:08:19.958" v="282" actId="20577"/>
          <ac:spMkLst>
            <pc:docMk/>
            <pc:sldMk cId="2013933569" sldId="2145707043"/>
            <ac:spMk id="6" creationId="{742974B3-E37C-45FB-87BC-8F6690CB70A8}"/>
          </ac:spMkLst>
        </pc:spChg>
        <pc:spChg chg="mod">
          <ac:chgData name="Ana Carolina Lazaretti" userId="7cec4138-c4f7-451f-9428-718d7c0b1d05" providerId="ADAL" clId="{A04FEA51-5FE0-44AF-8E29-C04795AA2A9E}" dt="2022-08-03T17:56:14.649" v="177" actId="20577"/>
          <ac:spMkLst>
            <pc:docMk/>
            <pc:sldMk cId="2013933569" sldId="2145707043"/>
            <ac:spMk id="14" creationId="{A493DB3A-D3DD-BAB4-72E2-4F075F76BEB1}"/>
          </ac:spMkLst>
        </pc:spChg>
        <pc:spChg chg="mod">
          <ac:chgData name="Ana Carolina Lazaretti" userId="7cec4138-c4f7-451f-9428-718d7c0b1d05" providerId="ADAL" clId="{A04FEA51-5FE0-44AF-8E29-C04795AA2A9E}" dt="2022-08-03T17:56:26.507" v="180" actId="1076"/>
          <ac:spMkLst>
            <pc:docMk/>
            <pc:sldMk cId="2013933569" sldId="2145707043"/>
            <ac:spMk id="16" creationId="{545E85E7-5371-3312-CD3F-F4F4523FDC17}"/>
          </ac:spMkLst>
        </pc:spChg>
        <pc:picChg chg="add mod">
          <ac:chgData name="Ana Carolina Lazaretti" userId="7cec4138-c4f7-451f-9428-718d7c0b1d05" providerId="ADAL" clId="{A04FEA51-5FE0-44AF-8E29-C04795AA2A9E}" dt="2022-08-03T17:56:21.443" v="179" actId="1076"/>
          <ac:picMkLst>
            <pc:docMk/>
            <pc:sldMk cId="2013933569" sldId="2145707043"/>
            <ac:picMk id="7" creationId="{C6BD7278-654E-CFDD-B125-66E4D411F65C}"/>
          </ac:picMkLst>
        </pc:picChg>
        <pc:picChg chg="del">
          <ac:chgData name="Ana Carolina Lazaretti" userId="7cec4138-c4f7-451f-9428-718d7c0b1d05" providerId="ADAL" clId="{A04FEA51-5FE0-44AF-8E29-C04795AA2A9E}" dt="2022-08-03T17:54:53.267" v="164" actId="478"/>
          <ac:picMkLst>
            <pc:docMk/>
            <pc:sldMk cId="2013933569" sldId="2145707043"/>
            <ac:picMk id="8" creationId="{48533067-B4F6-B12C-4B01-EDC4E4432A76}"/>
          </ac:picMkLst>
        </pc:picChg>
      </pc:sldChg>
      <pc:sldChg chg="addSp delSp modSp mod">
        <pc:chgData name="Ana Carolina Lazaretti" userId="7cec4138-c4f7-451f-9428-718d7c0b1d05" providerId="ADAL" clId="{A04FEA51-5FE0-44AF-8E29-C04795AA2A9E}" dt="2022-08-03T18:10:04.086" v="315" actId="20577"/>
        <pc:sldMkLst>
          <pc:docMk/>
          <pc:sldMk cId="356532416" sldId="2145707044"/>
        </pc:sldMkLst>
        <pc:spChg chg="mod">
          <ac:chgData name="Ana Carolina Lazaretti" userId="7cec4138-c4f7-451f-9428-718d7c0b1d05" providerId="ADAL" clId="{A04FEA51-5FE0-44AF-8E29-C04795AA2A9E}" dt="2022-08-03T18:10:04.086" v="315" actId="20577"/>
          <ac:spMkLst>
            <pc:docMk/>
            <pc:sldMk cId="356532416" sldId="2145707044"/>
            <ac:spMk id="6" creationId="{742974B3-E37C-45FB-87BC-8F6690CB70A8}"/>
          </ac:spMkLst>
        </pc:spChg>
        <pc:spChg chg="mod">
          <ac:chgData name="Ana Carolina Lazaretti" userId="7cec4138-c4f7-451f-9428-718d7c0b1d05" providerId="ADAL" clId="{A04FEA51-5FE0-44AF-8E29-C04795AA2A9E}" dt="2022-08-03T17:58:53.720" v="199" actId="20577"/>
          <ac:spMkLst>
            <pc:docMk/>
            <pc:sldMk cId="356532416" sldId="2145707044"/>
            <ac:spMk id="14" creationId="{A493DB3A-D3DD-BAB4-72E2-4F075F76BEB1}"/>
          </ac:spMkLst>
        </pc:spChg>
        <pc:spChg chg="mod">
          <ac:chgData name="Ana Carolina Lazaretti" userId="7cec4138-c4f7-451f-9428-718d7c0b1d05" providerId="ADAL" clId="{A04FEA51-5FE0-44AF-8E29-C04795AA2A9E}" dt="2022-08-03T17:56:59.412" v="184" actId="1076"/>
          <ac:spMkLst>
            <pc:docMk/>
            <pc:sldMk cId="356532416" sldId="2145707044"/>
            <ac:spMk id="16" creationId="{545E85E7-5371-3312-CD3F-F4F4523FDC17}"/>
          </ac:spMkLst>
        </pc:spChg>
        <pc:picChg chg="del">
          <ac:chgData name="Ana Carolina Lazaretti" userId="7cec4138-c4f7-451f-9428-718d7c0b1d05" providerId="ADAL" clId="{A04FEA51-5FE0-44AF-8E29-C04795AA2A9E}" dt="2022-08-03T17:57:01.204" v="185" actId="478"/>
          <ac:picMkLst>
            <pc:docMk/>
            <pc:sldMk cId="356532416" sldId="2145707044"/>
            <ac:picMk id="7" creationId="{DFC5C2A6-20E1-A579-A519-F3A4987DFDCF}"/>
          </ac:picMkLst>
        </pc:picChg>
        <pc:picChg chg="add mod">
          <ac:chgData name="Ana Carolina Lazaretti" userId="7cec4138-c4f7-451f-9428-718d7c0b1d05" providerId="ADAL" clId="{A04FEA51-5FE0-44AF-8E29-C04795AA2A9E}" dt="2022-08-03T17:57:22.044" v="190" actId="1076"/>
          <ac:picMkLst>
            <pc:docMk/>
            <pc:sldMk cId="356532416" sldId="2145707044"/>
            <ac:picMk id="8" creationId="{D0F3885A-CB0D-74C9-D466-BF1E27F6F79A}"/>
          </ac:picMkLst>
        </pc:picChg>
        <pc:picChg chg="del">
          <ac:chgData name="Ana Carolina Lazaretti" userId="7cec4138-c4f7-451f-9428-718d7c0b1d05" providerId="ADAL" clId="{A04FEA51-5FE0-44AF-8E29-C04795AA2A9E}" dt="2022-08-03T17:57:01.907" v="186" actId="478"/>
          <ac:picMkLst>
            <pc:docMk/>
            <pc:sldMk cId="356532416" sldId="2145707044"/>
            <ac:picMk id="11" creationId="{0D6E7DAF-39D6-F0C6-B372-A93C522A5D58}"/>
          </ac:picMkLst>
        </pc:picChg>
      </pc:sldChg>
      <pc:sldChg chg="addSp delSp modSp mod">
        <pc:chgData name="Ana Carolina Lazaretti" userId="7cec4138-c4f7-451f-9428-718d7c0b1d05" providerId="ADAL" clId="{A04FEA51-5FE0-44AF-8E29-C04795AA2A9E}" dt="2022-08-03T18:12:30.966" v="378" actId="20577"/>
        <pc:sldMkLst>
          <pc:docMk/>
          <pc:sldMk cId="3384885936" sldId="2145707045"/>
        </pc:sldMkLst>
        <pc:spChg chg="mod">
          <ac:chgData name="Ana Carolina Lazaretti" userId="7cec4138-c4f7-451f-9428-718d7c0b1d05" providerId="ADAL" clId="{A04FEA51-5FE0-44AF-8E29-C04795AA2A9E}" dt="2022-08-03T18:12:12.283" v="332" actId="20577"/>
          <ac:spMkLst>
            <pc:docMk/>
            <pc:sldMk cId="3384885936" sldId="2145707045"/>
            <ac:spMk id="5" creationId="{6744B845-50A0-4D66-A981-B3B2DB283C04}"/>
          </ac:spMkLst>
        </pc:spChg>
        <pc:spChg chg="add del mod">
          <ac:chgData name="Ana Carolina Lazaretti" userId="7cec4138-c4f7-451f-9428-718d7c0b1d05" providerId="ADAL" clId="{A04FEA51-5FE0-44AF-8E29-C04795AA2A9E}" dt="2022-08-03T18:12:30.966" v="378" actId="20577"/>
          <ac:spMkLst>
            <pc:docMk/>
            <pc:sldMk cId="3384885936" sldId="2145707045"/>
            <ac:spMk id="6" creationId="{742974B3-E37C-45FB-87BC-8F6690CB70A8}"/>
          </ac:spMkLst>
        </pc:spChg>
        <pc:spChg chg="mod">
          <ac:chgData name="Ana Carolina Lazaretti" userId="7cec4138-c4f7-451f-9428-718d7c0b1d05" providerId="ADAL" clId="{A04FEA51-5FE0-44AF-8E29-C04795AA2A9E}" dt="2022-08-03T18:01:53.733" v="208" actId="6549"/>
          <ac:spMkLst>
            <pc:docMk/>
            <pc:sldMk cId="3384885936" sldId="2145707045"/>
            <ac:spMk id="14" creationId="{A493DB3A-D3DD-BAB4-72E2-4F075F76BEB1}"/>
          </ac:spMkLst>
        </pc:spChg>
        <pc:spChg chg="mod">
          <ac:chgData name="Ana Carolina Lazaretti" userId="7cec4138-c4f7-451f-9428-718d7c0b1d05" providerId="ADAL" clId="{A04FEA51-5FE0-44AF-8E29-C04795AA2A9E}" dt="2022-08-03T18:02:38.103" v="216" actId="255"/>
          <ac:spMkLst>
            <pc:docMk/>
            <pc:sldMk cId="3384885936" sldId="2145707045"/>
            <ac:spMk id="16" creationId="{545E85E7-5371-3312-CD3F-F4F4523FDC17}"/>
          </ac:spMkLst>
        </pc:spChg>
        <pc:picChg chg="del">
          <ac:chgData name="Ana Carolina Lazaretti" userId="7cec4138-c4f7-451f-9428-718d7c0b1d05" providerId="ADAL" clId="{A04FEA51-5FE0-44AF-8E29-C04795AA2A9E}" dt="2022-08-03T18:02:01.349" v="210" actId="478"/>
          <ac:picMkLst>
            <pc:docMk/>
            <pc:sldMk cId="3384885936" sldId="2145707045"/>
            <ac:picMk id="12" creationId="{634132B3-191F-7740-C300-551A828EB9B9}"/>
          </ac:picMkLst>
        </pc:picChg>
        <pc:picChg chg="del">
          <ac:chgData name="Ana Carolina Lazaretti" userId="7cec4138-c4f7-451f-9428-718d7c0b1d05" providerId="ADAL" clId="{A04FEA51-5FE0-44AF-8E29-C04795AA2A9E}" dt="2022-08-03T18:02:00.708" v="209" actId="478"/>
          <ac:picMkLst>
            <pc:docMk/>
            <pc:sldMk cId="3384885936" sldId="2145707045"/>
            <ac:picMk id="15" creationId="{433068D1-B2C1-E556-2E9F-59A13D683654}"/>
          </ac:picMkLst>
        </pc:picChg>
      </pc:sldChg>
      <pc:sldChg chg="delSp modSp mod">
        <pc:chgData name="Ana Carolina Lazaretti" userId="7cec4138-c4f7-451f-9428-718d7c0b1d05" providerId="ADAL" clId="{A04FEA51-5FE0-44AF-8E29-C04795AA2A9E}" dt="2022-08-03T18:03:46.892" v="229" actId="1076"/>
        <pc:sldMkLst>
          <pc:docMk/>
          <pc:sldMk cId="1809435825" sldId="2145707046"/>
        </pc:sldMkLst>
        <pc:spChg chg="mod">
          <ac:chgData name="Ana Carolina Lazaretti" userId="7cec4138-c4f7-451f-9428-718d7c0b1d05" providerId="ADAL" clId="{A04FEA51-5FE0-44AF-8E29-C04795AA2A9E}" dt="2022-08-03T18:03:31.354" v="225" actId="20577"/>
          <ac:spMkLst>
            <pc:docMk/>
            <pc:sldMk cId="1809435825" sldId="2145707046"/>
            <ac:spMk id="14" creationId="{A493DB3A-D3DD-BAB4-72E2-4F075F76BEB1}"/>
          </ac:spMkLst>
        </pc:spChg>
        <pc:spChg chg="mod">
          <ac:chgData name="Ana Carolina Lazaretti" userId="7cec4138-c4f7-451f-9428-718d7c0b1d05" providerId="ADAL" clId="{A04FEA51-5FE0-44AF-8E29-C04795AA2A9E}" dt="2022-08-03T18:03:46.892" v="229" actId="1076"/>
          <ac:spMkLst>
            <pc:docMk/>
            <pc:sldMk cId="1809435825" sldId="2145707046"/>
            <ac:spMk id="16" creationId="{545E85E7-5371-3312-CD3F-F4F4523FDC17}"/>
          </ac:spMkLst>
        </pc:spChg>
        <pc:picChg chg="del">
          <ac:chgData name="Ana Carolina Lazaretti" userId="7cec4138-c4f7-451f-9428-718d7c0b1d05" providerId="ADAL" clId="{A04FEA51-5FE0-44AF-8E29-C04795AA2A9E}" dt="2022-08-03T18:03:34.596" v="226" actId="478"/>
          <ac:picMkLst>
            <pc:docMk/>
            <pc:sldMk cId="1809435825" sldId="2145707046"/>
            <ac:picMk id="7" creationId="{47BE844C-4705-5C02-C8B4-4047CC347945}"/>
          </ac:picMkLst>
        </pc:picChg>
        <pc:picChg chg="del">
          <ac:chgData name="Ana Carolina Lazaretti" userId="7cec4138-c4f7-451f-9428-718d7c0b1d05" providerId="ADAL" clId="{A04FEA51-5FE0-44AF-8E29-C04795AA2A9E}" dt="2022-08-03T18:03:35.188" v="227" actId="478"/>
          <ac:picMkLst>
            <pc:docMk/>
            <pc:sldMk cId="1809435825" sldId="2145707046"/>
            <ac:picMk id="9" creationId="{5C952F11-60A5-E808-1EB7-163F1FEC3A7C}"/>
          </ac:picMkLst>
        </pc:picChg>
      </pc:sldChg>
      <pc:sldChg chg="delSp modSp mod">
        <pc:chgData name="Ana Carolina Lazaretti" userId="7cec4138-c4f7-451f-9428-718d7c0b1d05" providerId="ADAL" clId="{A04FEA51-5FE0-44AF-8E29-C04795AA2A9E}" dt="2022-08-03T18:14:50.664" v="444" actId="255"/>
        <pc:sldMkLst>
          <pc:docMk/>
          <pc:sldMk cId="1908731782" sldId="2145707047"/>
        </pc:sldMkLst>
        <pc:spChg chg="mod">
          <ac:chgData name="Ana Carolina Lazaretti" userId="7cec4138-c4f7-451f-9428-718d7c0b1d05" providerId="ADAL" clId="{A04FEA51-5FE0-44AF-8E29-C04795AA2A9E}" dt="2022-08-03T18:14:50.664" v="444" actId="255"/>
          <ac:spMkLst>
            <pc:docMk/>
            <pc:sldMk cId="1908731782" sldId="2145707047"/>
            <ac:spMk id="6" creationId="{742974B3-E37C-45FB-87BC-8F6690CB70A8}"/>
          </ac:spMkLst>
        </pc:spChg>
        <pc:spChg chg="mod">
          <ac:chgData name="Ana Carolina Lazaretti" userId="7cec4138-c4f7-451f-9428-718d7c0b1d05" providerId="ADAL" clId="{A04FEA51-5FE0-44AF-8E29-C04795AA2A9E}" dt="2022-08-03T18:04:45.220" v="247" actId="1076"/>
          <ac:spMkLst>
            <pc:docMk/>
            <pc:sldMk cId="1908731782" sldId="2145707047"/>
            <ac:spMk id="14" creationId="{A493DB3A-D3DD-BAB4-72E2-4F075F76BEB1}"/>
          </ac:spMkLst>
        </pc:spChg>
        <pc:spChg chg="mod">
          <ac:chgData name="Ana Carolina Lazaretti" userId="7cec4138-c4f7-451f-9428-718d7c0b1d05" providerId="ADAL" clId="{A04FEA51-5FE0-44AF-8E29-C04795AA2A9E}" dt="2022-08-03T18:04:51.838" v="249" actId="14100"/>
          <ac:spMkLst>
            <pc:docMk/>
            <pc:sldMk cId="1908731782" sldId="2145707047"/>
            <ac:spMk id="16" creationId="{545E85E7-5371-3312-CD3F-F4F4523FDC17}"/>
          </ac:spMkLst>
        </pc:spChg>
        <pc:picChg chg="del">
          <ac:chgData name="Ana Carolina Lazaretti" userId="7cec4138-c4f7-451f-9428-718d7c0b1d05" providerId="ADAL" clId="{A04FEA51-5FE0-44AF-8E29-C04795AA2A9E}" dt="2022-08-03T18:04:01.861" v="231" actId="478"/>
          <ac:picMkLst>
            <pc:docMk/>
            <pc:sldMk cId="1908731782" sldId="2145707047"/>
            <ac:picMk id="8" creationId="{2A88BED8-F060-2B51-C507-781E150FCF8C}"/>
          </ac:picMkLst>
        </pc:picChg>
        <pc:picChg chg="del">
          <ac:chgData name="Ana Carolina Lazaretti" userId="7cec4138-c4f7-451f-9428-718d7c0b1d05" providerId="ADAL" clId="{A04FEA51-5FE0-44AF-8E29-C04795AA2A9E}" dt="2022-08-03T18:04:02.405" v="232" actId="478"/>
          <ac:picMkLst>
            <pc:docMk/>
            <pc:sldMk cId="1908731782" sldId="2145707047"/>
            <ac:picMk id="12" creationId="{E8BAC9B4-DE61-B71A-CEEB-963E6ECDF4A7}"/>
          </ac:picMkLst>
        </pc:picChg>
        <pc:picChg chg="del">
          <ac:chgData name="Ana Carolina Lazaretti" userId="7cec4138-c4f7-451f-9428-718d7c0b1d05" providerId="ADAL" clId="{A04FEA51-5FE0-44AF-8E29-C04795AA2A9E}" dt="2022-08-03T18:03:59.477" v="230" actId="478"/>
          <ac:picMkLst>
            <pc:docMk/>
            <pc:sldMk cId="1908731782" sldId="2145707047"/>
            <ac:picMk id="15" creationId="{EB5C05C8-7AAF-8F94-4E84-4AE3261B4495}"/>
          </ac:picMkLst>
        </pc:picChg>
      </pc:sldChg>
      <pc:sldChg chg="addSp modSp add mod">
        <pc:chgData name="Ana Carolina Lazaretti" userId="7cec4138-c4f7-451f-9428-718d7c0b1d05" providerId="ADAL" clId="{A04FEA51-5FE0-44AF-8E29-C04795AA2A9E}" dt="2022-08-03T18:17:19.018" v="518" actId="20577"/>
        <pc:sldMkLst>
          <pc:docMk/>
          <pc:sldMk cId="357297931" sldId="2145707048"/>
        </pc:sldMkLst>
        <pc:spChg chg="mod">
          <ac:chgData name="Ana Carolina Lazaretti" userId="7cec4138-c4f7-451f-9428-718d7c0b1d05" providerId="ADAL" clId="{A04FEA51-5FE0-44AF-8E29-C04795AA2A9E}" dt="2022-08-03T18:15:38.278" v="488" actId="20577"/>
          <ac:spMkLst>
            <pc:docMk/>
            <pc:sldMk cId="357297931" sldId="2145707048"/>
            <ac:spMk id="6" creationId="{742974B3-E37C-45FB-87BC-8F6690CB70A8}"/>
          </ac:spMkLst>
        </pc:spChg>
        <pc:spChg chg="mod">
          <ac:chgData name="Ana Carolina Lazaretti" userId="7cec4138-c4f7-451f-9428-718d7c0b1d05" providerId="ADAL" clId="{A04FEA51-5FE0-44AF-8E29-C04795AA2A9E}" dt="2022-08-03T18:17:19.018" v="518" actId="20577"/>
          <ac:spMkLst>
            <pc:docMk/>
            <pc:sldMk cId="357297931" sldId="2145707048"/>
            <ac:spMk id="14" creationId="{A493DB3A-D3DD-BAB4-72E2-4F075F76BEB1}"/>
          </ac:spMkLst>
        </pc:spChg>
        <pc:spChg chg="mod">
          <ac:chgData name="Ana Carolina Lazaretti" userId="7cec4138-c4f7-451f-9428-718d7c0b1d05" providerId="ADAL" clId="{A04FEA51-5FE0-44AF-8E29-C04795AA2A9E}" dt="2022-08-03T18:16:52.709" v="511" actId="313"/>
          <ac:spMkLst>
            <pc:docMk/>
            <pc:sldMk cId="357297931" sldId="2145707048"/>
            <ac:spMk id="16" creationId="{545E85E7-5371-3312-CD3F-F4F4523FDC17}"/>
          </ac:spMkLst>
        </pc:spChg>
        <pc:picChg chg="add mod">
          <ac:chgData name="Ana Carolina Lazaretti" userId="7cec4138-c4f7-451f-9428-718d7c0b1d05" providerId="ADAL" clId="{A04FEA51-5FE0-44AF-8E29-C04795AA2A9E}" dt="2022-08-03T18:16:50.981" v="510" actId="1076"/>
          <ac:picMkLst>
            <pc:docMk/>
            <pc:sldMk cId="357297931" sldId="2145707048"/>
            <ac:picMk id="7" creationId="{4F5EA37F-FD5C-1B52-4391-866BEA5429D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49B4D-5EF5-41B5-BD2C-42B1CBC51F62}" type="datetimeFigureOut">
              <a:rPr lang="pt-BR" smtClean="0"/>
              <a:t>03/08/2022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A54436-3356-4A16-A55A-5954E26AFBF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60725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A0B9166-9C05-4699-B037-6AF5CD4B9327}" type="slidenum">
              <a:rPr kumimoji="0" lang="pt-B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pt-B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3100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464555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24372C-EBD9-4020-9C0B-202F1EAB4E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FBA038B-6178-47C0-84E8-81D4840954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51DACE8-63B2-411C-819A-3724A41D9A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03/08/2022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1818CA5-670D-47E5-B902-D02D3AD2B7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3216D09-F81D-410E-BE36-0C3FA16B0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1018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593B549-8071-4CC2-AD08-EC65CD8E1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306CF10A-F796-4966-BF6F-E432DB7797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96CE094-51F7-4C1E-9791-AD96C2E785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03/08/2022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DBE66A1B-98C2-4158-A22D-F938FC5A97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9D3E990-2922-47F6-B8DC-2EB3C5439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67514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E24F591-4B58-40A6-9EF5-5010D880426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44BD5C30-871F-4509-ADD5-AA6B0FC846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F1B4AD2-5B51-4462-9896-DB9E78E95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03/08/2022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C0AB8B5-9D9C-4A7A-BF98-1EC749C71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0DB126E-69A7-45CE-92FB-F41BFF977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11231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CBA0BA-95A1-4C27-BC4C-B94F10DF0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095AE3E-12D5-479D-957E-7AFA4A2F71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73A7057A-7BA9-41EE-A6B0-36E19B1F25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03/08/2022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A37652B-EB72-4D61-96B3-8857A8754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A9E3984-4352-41D3-A24D-C3AA48C34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2478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F2C123D-A0BC-43BD-B7C6-13AFA0711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5CAF50A-3184-4949-B47C-BA119B0D2B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DAEB016-8A67-4E5B-9EB7-27012EFBC9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03/08/2022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06A3DE19-B280-4091-B571-72B09D069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564B423-CECF-4CB7-BF86-5F1FFE7AD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2449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5E29DC8-7335-4F41-88A7-47304636AB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1AE95525-1D2D-47E7-9DCC-EF3D8E14C4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E6889F5-54F9-468A-8C5A-72BF3BD36B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ADCDE75-9BB4-4BA2-8D6A-E3291884D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03/08/2022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6A64BF2-177C-4081-A901-60E97B078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0158DA1-D58F-4BBA-B5A1-A582A2FD7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44457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8E5FFF-94CE-49CD-B60B-4E6C74B9D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89AAF4D-96CF-43E3-9FF2-8EB12A833F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7CEF466A-A9D8-44C5-89E1-A4BF6B9602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11B02035-B014-4E3C-BCCC-9071F059582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14CD71E3-1B96-47E5-9215-AB6D68763E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4620E3AD-1CDC-490F-BAB7-E8811F53F6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03/08/2022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5F37296-5F0A-4FD2-AC63-9B6DD3D67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D975A68-CE23-476F-9642-206A4098A6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10556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50ED0E-2E03-4A87-9D0E-CB799CF2C8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212DC351-4F67-4097-BAF5-982F0DFCC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03/08/2022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293E03F2-70B1-434B-8F1A-109F218C4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2789DCF-680D-448C-AAD6-940AFEFC4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5463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7F3ED99F-1FC2-478B-AE37-1A2CAAF74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03/08/2022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46745639-E4F4-45F2-A062-806BFEC2C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FDBB7949-F0D3-4AF8-A274-6517938EE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667596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EDAB171-BA64-410A-9562-3ABF34EFC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3EED906-1D45-4E3E-8313-ACA923B47C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4677463-DBB0-4C29-83CB-FCCA247A1F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54848354-EC7C-42F8-B25E-D17D8F73CC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03/08/2022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AA1E82B-2D75-4354-A0F5-B0C8FF1885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DB30EF2D-2DE9-490D-BA86-9CFA7740B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84377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76B38F-32D4-48AC-81DD-FFC0D98ED1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BB13481B-04B8-4B3F-8083-2C835467F1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825DDAB1-1577-4790-A7CB-564C42FDBC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AABF473-FB67-40A9-AD37-28F6549EE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57C48-A0F9-4122-B7AB-E41863980A02}" type="datetimeFigureOut">
              <a:rPr lang="pt-BR" smtClean="0"/>
              <a:t>03/08/2022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AA3C2789-9910-4CB1-8913-B274E88E4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49FB652-21C5-42BA-99E3-BEBEC2C51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04947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FCB1896F-EC77-4BDD-92C9-3F515F632D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65D36445-64BA-42DE-ACBF-68B4D6F545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3229EEE-96DF-44FB-805A-B3E0C8E7FB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557C48-A0F9-4122-B7AB-E41863980A02}" type="datetimeFigureOut">
              <a:rPr lang="pt-BR" smtClean="0"/>
              <a:t>03/08/2022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1C96614-6224-43EB-A81D-4B011AE992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BF1FD97-6530-4BCF-AFBD-1399DB4F5E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BC2E95-2C5C-4BAF-AE12-632A71BD243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757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aixaDeTexto 11">
            <a:extLst>
              <a:ext uri="{FF2B5EF4-FFF2-40B4-BE49-F238E27FC236}">
                <a16:creationId xmlns:a16="http://schemas.microsoft.com/office/drawing/2014/main" id="{B4DB36FC-3E79-4D50-B8BA-8C7D3F437029}"/>
              </a:ext>
            </a:extLst>
          </p:cNvPr>
          <p:cNvSpPr txBox="1"/>
          <p:nvPr/>
        </p:nvSpPr>
        <p:spPr>
          <a:xfrm>
            <a:off x="2762070" y="4675273"/>
            <a:ext cx="6341297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600" b="0" i="0" u="none" strike="noStrike" kern="1200" cap="none" spc="0" normalizeH="0" baseline="0" noProof="0" dirty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NOVIDADES DA </a:t>
            </a:r>
            <a:r>
              <a:rPr kumimoji="0" lang="pt-BR" sz="4600" b="0" i="0" u="none" strike="noStrike" kern="1200" cap="none" spc="0" normalizeH="0" baseline="0" noProof="0">
                <a:ln>
                  <a:noFill/>
                </a:ln>
                <a:solidFill>
                  <a:srgbClr val="411E5A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VERSÃO 6.213.20</a:t>
            </a:r>
            <a:endParaRPr kumimoji="0" lang="pt-BR" sz="4600" b="0" i="0" u="none" strike="noStrike" kern="1200" cap="none" spc="0" normalizeH="0" baseline="0" noProof="0" dirty="0">
              <a:ln>
                <a:noFill/>
              </a:ln>
              <a:solidFill>
                <a:srgbClr val="411E5A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9" name="Gráfico 8">
            <a:extLst>
              <a:ext uri="{FF2B5EF4-FFF2-40B4-BE49-F238E27FC236}">
                <a16:creationId xmlns:a16="http://schemas.microsoft.com/office/drawing/2014/main" id="{3250C615-445D-40FA-9A93-86EA53382D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43932" y="1402863"/>
            <a:ext cx="3388787" cy="839537"/>
          </a:xfrm>
          <a:prstGeom prst="rect">
            <a:avLst/>
          </a:prstGeom>
        </p:spPr>
      </p:pic>
      <p:sp>
        <p:nvSpPr>
          <p:cNvPr id="12" name="CaixaDeTexto 11">
            <a:extLst>
              <a:ext uri="{FF2B5EF4-FFF2-40B4-BE49-F238E27FC236}">
                <a16:creationId xmlns:a16="http://schemas.microsoft.com/office/drawing/2014/main" id="{0E3CCA0C-8F46-4655-81A1-CD7C0707064C}"/>
              </a:ext>
            </a:extLst>
          </p:cNvPr>
          <p:cNvSpPr txBox="1"/>
          <p:nvPr/>
        </p:nvSpPr>
        <p:spPr>
          <a:xfrm>
            <a:off x="1388706" y="1540628"/>
            <a:ext cx="9414587" cy="18774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Aqui na                                    estamos sempre trabalhando para facilitar o uso da tecnologia através de soluções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simples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rápidas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 e </a:t>
            </a:r>
            <a:r>
              <a:rPr lang="pt-BR" sz="2800" b="1">
                <a:solidFill>
                  <a:srgbClr val="280A3C"/>
                </a:solidFill>
                <a:latin typeface="Dosis"/>
              </a:rPr>
              <a:t>confiáveis</a:t>
            </a:r>
            <a:r>
              <a:rPr lang="pt-BR" sz="2800">
                <a:solidFill>
                  <a:srgbClr val="280A3C"/>
                </a:solidFill>
                <a:latin typeface="Dosis"/>
              </a:rPr>
              <a:t>, que lhe proporcione uma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vida leve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, e </a:t>
            </a:r>
            <a:r>
              <a:rPr lang="pt-BR" sz="2800" b="1" i="0">
                <a:solidFill>
                  <a:srgbClr val="280A3C"/>
                </a:solidFill>
                <a:effectLst/>
                <a:latin typeface="Dosis"/>
              </a:rPr>
              <a:t>resultados positivos </a:t>
            </a:r>
            <a:r>
              <a:rPr lang="pt-BR" sz="2800" b="0" i="0">
                <a:solidFill>
                  <a:srgbClr val="280A3C"/>
                </a:solidFill>
                <a:effectLst/>
                <a:latin typeface="Dosis"/>
              </a:rPr>
              <a:t>para a sua loja. 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CD4121D7-D8FF-4496-8678-129833CE819F}"/>
              </a:ext>
            </a:extLst>
          </p:cNvPr>
          <p:cNvSpPr txBox="1"/>
          <p:nvPr/>
        </p:nvSpPr>
        <p:spPr>
          <a:xfrm>
            <a:off x="4422650" y="4152053"/>
            <a:ext cx="302013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pt-BR" sz="2800" i="0">
                <a:solidFill>
                  <a:srgbClr val="280A3C"/>
                </a:solidFill>
                <a:effectLst/>
                <a:latin typeface="Dosis"/>
              </a:rPr>
              <a:t>Acompanhe aqui as...</a:t>
            </a:r>
          </a:p>
        </p:txBody>
      </p:sp>
      <p:sp>
        <p:nvSpPr>
          <p:cNvPr id="17" name="Rectangle: Top Corners Rounded 17">
            <a:extLst>
              <a:ext uri="{FF2B5EF4-FFF2-40B4-BE49-F238E27FC236}">
                <a16:creationId xmlns:a16="http://schemas.microsoft.com/office/drawing/2014/main" id="{0FF06FAA-9BAD-4AEE-BD48-E5EB8919D1CB}"/>
              </a:ext>
            </a:extLst>
          </p:cNvPr>
          <p:cNvSpPr/>
          <p:nvPr/>
        </p:nvSpPr>
        <p:spPr>
          <a:xfrm rot="10800000" flipH="1">
            <a:off x="10984356" y="0"/>
            <a:ext cx="937942" cy="158620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: Top Corners Rounded 17">
            <a:extLst>
              <a:ext uri="{FF2B5EF4-FFF2-40B4-BE49-F238E27FC236}">
                <a16:creationId xmlns:a16="http://schemas.microsoft.com/office/drawing/2014/main" id="{6F08F8DB-F879-49B8-940C-2F9B8F366F67}"/>
              </a:ext>
            </a:extLst>
          </p:cNvPr>
          <p:cNvSpPr/>
          <p:nvPr/>
        </p:nvSpPr>
        <p:spPr>
          <a:xfrm flipH="1">
            <a:off x="412875" y="3649136"/>
            <a:ext cx="1341280" cy="3208864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EB9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9751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24289" y="321372"/>
            <a:ext cx="10204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AJUSTE DE TECLADO NÚMERICO NO APP PRÉ VENDA</a:t>
            </a: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92765" y="1311424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 dirty="0" err="1">
                <a:solidFill>
                  <a:srgbClr val="280A3C"/>
                </a:solidFill>
                <a:latin typeface="Dosis"/>
                <a:ea typeface="Roboto"/>
              </a:rPr>
              <a:t>SetaApp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 Pré-Venda &gt; Editar Cliente #490725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1710174" y="2625423"/>
            <a:ext cx="4126894" cy="22467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b="0" i="0" dirty="0">
                <a:solidFill>
                  <a:srgbClr val="183247"/>
                </a:solidFill>
                <a:effectLst/>
                <a:latin typeface="-apple-system"/>
              </a:rPr>
              <a:t>Ajustamos para que ao abrir o cadastro de cliente e alterar o telefone, o teclado numérico seja apresentado.</a:t>
            </a:r>
            <a:endParaRPr lang="pt-BR" sz="2800" dirty="0">
              <a:solidFill>
                <a:schemeClr val="tx1">
                  <a:lumMod val="75000"/>
                  <a:lumOff val="25000"/>
                </a:schemeClr>
              </a:solidFill>
              <a:latin typeface="Dosis" pitchFamily="2" charset="0"/>
              <a:ea typeface="Roboto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4F5EA37F-FD5C-1B52-4391-866BEA5429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23649" y="1908699"/>
            <a:ext cx="1897933" cy="3920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97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Shape&#10;&#10;Description automatically generated">
            <a:extLst>
              <a:ext uri="{FF2B5EF4-FFF2-40B4-BE49-F238E27FC236}">
                <a16:creationId xmlns:a16="http://schemas.microsoft.com/office/drawing/2014/main" id="{EBD2BF75-3F84-4EFD-982F-8CDB3470FF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8364" y="51872"/>
            <a:ext cx="5728999" cy="5625255"/>
          </a:xfrm>
          <a:prstGeom prst="rect">
            <a:avLst/>
          </a:prstGeom>
        </p:spPr>
      </p:pic>
      <p:pic>
        <p:nvPicPr>
          <p:cNvPr id="11" name="Picture 10" descr="Shape&#10;&#10;Description automatically generated">
            <a:extLst>
              <a:ext uri="{FF2B5EF4-FFF2-40B4-BE49-F238E27FC236}">
                <a16:creationId xmlns:a16="http://schemas.microsoft.com/office/drawing/2014/main" id="{B2BF294B-53F2-451B-B912-D64F8E5D91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97563" y="2936022"/>
            <a:ext cx="1866312" cy="1704167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08BC2415-9283-4F7D-8E2E-62BDBDF09B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94096" y="-135630"/>
            <a:ext cx="799479" cy="1075356"/>
          </a:xfrm>
          <a:prstGeom prst="rect">
            <a:avLst/>
          </a:prstGeom>
        </p:spPr>
      </p:pic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A42DE83F-98F3-45B4-8B6E-170175F17D2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3270" y="661175"/>
            <a:ext cx="958730" cy="1085714"/>
          </a:xfrm>
          <a:prstGeom prst="rect">
            <a:avLst/>
          </a:prstGeom>
        </p:spPr>
      </p:pic>
      <p:sp>
        <p:nvSpPr>
          <p:cNvPr id="15" name="CaixaDeTexto 14">
            <a:extLst>
              <a:ext uri="{FF2B5EF4-FFF2-40B4-BE49-F238E27FC236}">
                <a16:creationId xmlns:a16="http://schemas.microsoft.com/office/drawing/2014/main" id="{299FECBE-A97D-48D3-9310-626E52C21F7C}"/>
              </a:ext>
            </a:extLst>
          </p:cNvPr>
          <p:cNvSpPr txBox="1"/>
          <p:nvPr/>
        </p:nvSpPr>
        <p:spPr>
          <a:xfrm>
            <a:off x="5811211" y="1382286"/>
            <a:ext cx="6189164" cy="532453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endParaRPr lang="pt-BR" sz="2000" b="0" i="0" dirty="0">
              <a:solidFill>
                <a:srgbClr val="280A3C"/>
              </a:solidFill>
              <a:effectLst/>
              <a:latin typeface="Dosis" pitchFamily="2" charset="0"/>
            </a:endParaRPr>
          </a:p>
          <a:p>
            <a:pPr algn="just"/>
            <a:r>
              <a:rPr lang="pt-BR" sz="2000" i="0" dirty="0">
                <a:solidFill>
                  <a:srgbClr val="404040"/>
                </a:solidFill>
                <a:effectLst/>
                <a:latin typeface="Dosis"/>
              </a:rPr>
              <a:t>Agora é fácil, atualize o </a:t>
            </a:r>
            <a:r>
              <a:rPr lang="pt-BR" sz="2000" b="1" i="0" dirty="0">
                <a:solidFill>
                  <a:srgbClr val="404040"/>
                </a:solidFill>
                <a:effectLst/>
                <a:latin typeface="Dosis"/>
              </a:rPr>
              <a:t>SetaERP</a:t>
            </a:r>
            <a:r>
              <a:rPr lang="pt-BR" sz="2000" i="0" dirty="0">
                <a:solidFill>
                  <a:srgbClr val="404040"/>
                </a:solidFill>
                <a:effectLst/>
                <a:latin typeface="Dosis"/>
              </a:rPr>
              <a:t> após o fechamento das lojas, ou amanhã bem cedinho para utilizar as novidades da versão </a:t>
            </a:r>
            <a:r>
              <a:rPr lang="pt-BR" sz="2000" b="1" dirty="0">
                <a:solidFill>
                  <a:srgbClr val="404040"/>
                </a:solidFill>
                <a:latin typeface="Dosis"/>
              </a:rPr>
              <a:t>6.213,20</a:t>
            </a:r>
            <a:r>
              <a:rPr lang="pt-BR" sz="2000" b="1" i="0" dirty="0">
                <a:solidFill>
                  <a:srgbClr val="404040"/>
                </a:solidFill>
                <a:effectLst/>
                <a:latin typeface="Dosis"/>
              </a:rPr>
              <a:t>.</a:t>
            </a:r>
            <a:endParaRPr lang="pt-BR" sz="2000" i="0" dirty="0">
              <a:solidFill>
                <a:srgbClr val="404040"/>
              </a:solidFill>
              <a:effectLst/>
              <a:latin typeface="Dosis"/>
            </a:endParaRPr>
          </a:p>
          <a:p>
            <a:pPr algn="just"/>
            <a:endParaRPr lang="pt-BR" sz="2000" dirty="0">
              <a:solidFill>
                <a:srgbClr val="404040"/>
              </a:solidFill>
              <a:latin typeface="Dosis" pitchFamily="2" charset="0"/>
            </a:endParaRPr>
          </a:p>
          <a:p>
            <a:pPr algn="just"/>
            <a:endParaRPr lang="pt-BR" sz="2000" dirty="0">
              <a:solidFill>
                <a:srgbClr val="404040"/>
              </a:solidFill>
              <a:latin typeface="Dosis" pitchFamily="2" charset="0"/>
            </a:endParaRPr>
          </a:p>
          <a:p>
            <a:pPr algn="ctr"/>
            <a:r>
              <a:rPr lang="pt-BR" sz="2000" dirty="0" err="1">
                <a:solidFill>
                  <a:srgbClr val="404040"/>
                </a:solidFill>
                <a:latin typeface="Dosis"/>
              </a:rPr>
              <a:t>Ahhhh</a:t>
            </a:r>
            <a:r>
              <a:rPr lang="pt-BR" sz="2000" dirty="0">
                <a:solidFill>
                  <a:srgbClr val="404040"/>
                </a:solidFill>
                <a:latin typeface="Dosis"/>
              </a:rPr>
              <a:t>, para que possamos evoluir, seu </a:t>
            </a:r>
            <a:r>
              <a:rPr lang="pt-BR" sz="2000" b="1" dirty="0">
                <a:solidFill>
                  <a:srgbClr val="404040"/>
                </a:solidFill>
                <a:latin typeface="Dosis"/>
              </a:rPr>
              <a:t>feedback</a:t>
            </a:r>
            <a:r>
              <a:rPr lang="pt-BR" sz="2000" dirty="0">
                <a:solidFill>
                  <a:srgbClr val="404040"/>
                </a:solidFill>
                <a:latin typeface="Dosis"/>
              </a:rPr>
              <a:t> é muito importante avalie o conteúdo apresentado nesta versão.</a:t>
            </a:r>
          </a:p>
          <a:p>
            <a:pPr algn="ctr"/>
            <a:endParaRPr lang="pt-BR" sz="2000" dirty="0">
              <a:solidFill>
                <a:srgbClr val="404040"/>
              </a:solidFill>
              <a:latin typeface="Dosis"/>
            </a:endParaRPr>
          </a:p>
          <a:p>
            <a:pPr algn="ctr"/>
            <a:r>
              <a:rPr lang="pt-BR" sz="2000" dirty="0">
                <a:solidFill>
                  <a:srgbClr val="404040"/>
                </a:solidFill>
                <a:latin typeface="Dosis"/>
              </a:rPr>
              <a:t>O link de acesso está logo abaixo da apresentação, contamos com você! </a:t>
            </a:r>
            <a:endParaRPr lang="pt-BR" sz="2000" dirty="0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 dirty="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just"/>
            <a:endParaRPr lang="pt-BR" sz="2000" dirty="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Com carinho </a:t>
            </a:r>
            <a:r>
              <a:rPr lang="pt-BR" sz="1800" dirty="0">
                <a:solidFill>
                  <a:srgbClr val="FF0000"/>
                </a:solidFill>
              </a:rPr>
              <a:t>♥</a:t>
            </a:r>
            <a:r>
              <a:rPr lang="pt-BR" sz="2000" b="1" dirty="0">
                <a:solidFill>
                  <a:srgbClr val="280A3C"/>
                </a:solidFill>
                <a:latin typeface="Dosis"/>
                <a:sym typeface="Wingdings" panose="05000000000000000000" pitchFamily="2" charset="2"/>
              </a:rPr>
              <a:t> </a:t>
            </a:r>
          </a:p>
          <a:p>
            <a:pPr algn="ctr"/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Time </a:t>
            </a:r>
            <a:r>
              <a:rPr lang="pt-BR" sz="2000" dirty="0" err="1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Linx</a:t>
            </a:r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 </a:t>
            </a:r>
            <a:r>
              <a:rPr lang="pt-BR" sz="2000" dirty="0" err="1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SetaDigital</a:t>
            </a:r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 </a:t>
            </a:r>
            <a:endParaRPr lang="pt-BR" sz="2000" b="1" dirty="0">
              <a:solidFill>
                <a:srgbClr val="404040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endParaRPr lang="pt-BR" sz="2000" dirty="0">
              <a:solidFill>
                <a:srgbClr val="280A3C"/>
              </a:solidFill>
              <a:latin typeface="Dosis" pitchFamily="2" charset="0"/>
              <a:sym typeface="Wingdings" panose="05000000000000000000" pitchFamily="2" charset="2"/>
            </a:endParaRPr>
          </a:p>
          <a:p>
            <a:pPr algn="ctr"/>
            <a:r>
              <a:rPr lang="pt-BR" sz="2000" dirty="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Cascavel</a:t>
            </a:r>
            <a:r>
              <a:rPr lang="pt-BR" sz="2000">
                <a:solidFill>
                  <a:srgbClr val="404040"/>
                </a:solidFill>
                <a:latin typeface="Dosis"/>
                <a:sym typeface="Wingdings" panose="05000000000000000000" pitchFamily="2" charset="2"/>
              </a:rPr>
              <a:t>, 09 de AGOSTO de 2022.</a:t>
            </a:r>
            <a:endParaRPr lang="pt-BR" sz="2000" dirty="0">
              <a:solidFill>
                <a:srgbClr val="404040"/>
              </a:solidFill>
              <a:latin typeface="Dosis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B38FE64-C229-4EB2-A7A3-7A9896094E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987" y="1452025"/>
            <a:ext cx="3645805" cy="2280873"/>
          </a:xfrm>
          <a:prstGeom prst="rect">
            <a:avLst/>
          </a:prstGeom>
        </p:spPr>
      </p:pic>
      <p:pic>
        <p:nvPicPr>
          <p:cNvPr id="24" name="Imagem 8">
            <a:extLst>
              <a:ext uri="{FF2B5EF4-FFF2-40B4-BE49-F238E27FC236}">
                <a16:creationId xmlns:a16="http://schemas.microsoft.com/office/drawing/2014/main" id="{630BF43F-D722-4985-81E7-E5A5CB677B52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9158" y="919388"/>
            <a:ext cx="5559373" cy="3525253"/>
          </a:xfrm>
          <a:prstGeom prst="rect">
            <a:avLst/>
          </a:prstGeom>
        </p:spPr>
      </p:pic>
      <p:pic>
        <p:nvPicPr>
          <p:cNvPr id="5" name="Imagem 4" descr="Logotipo&#10;&#10;Descrição gerada automaticamente">
            <a:extLst>
              <a:ext uri="{FF2B5EF4-FFF2-40B4-BE49-F238E27FC236}">
                <a16:creationId xmlns:a16="http://schemas.microsoft.com/office/drawing/2014/main" id="{BFC42C21-4CF5-48A0-9E19-2046CAAF390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725" y="2205897"/>
            <a:ext cx="3155848" cy="47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24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>
                <a:solidFill>
                  <a:prstClr val="white"/>
                </a:solidFill>
                <a:latin typeface="Dosis ExtraBold" pitchFamily="2" charset="0"/>
              </a:rPr>
              <a:t>NOVO BANNER NA MESCLAGEM DE PRÉ-VENDAS</a:t>
            </a:r>
            <a:endParaRPr kumimoji="0" lang="pt-BR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14136B86-314F-4DBF-A09D-A867B6ECE667}"/>
              </a:ext>
            </a:extLst>
          </p:cNvPr>
          <p:cNvSpPr/>
          <p:nvPr/>
        </p:nvSpPr>
        <p:spPr>
          <a:xfrm>
            <a:off x="9276618" y="4507322"/>
            <a:ext cx="2358694" cy="897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209496" y="1330590"/>
            <a:ext cx="12192000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i="1" dirty="0">
                <a:solidFill>
                  <a:schemeClr val="accent2"/>
                </a:solidFill>
                <a:latin typeface="Dosis" panose="02010503020202060003" pitchFamily="2" charset="0"/>
                <a:ea typeface="Roboto"/>
              </a:rPr>
              <a:t>Caminho:</a:t>
            </a:r>
            <a:r>
              <a:rPr lang="pt-BR" sz="2000" i="1" dirty="0">
                <a:solidFill>
                  <a:srgbClr val="280A3C"/>
                </a:solidFill>
                <a:latin typeface="Dosis" panose="02010503020202060003" pitchFamily="2" charset="0"/>
                <a:ea typeface="Roboto"/>
              </a:rPr>
              <a:t> </a:t>
            </a:r>
            <a:r>
              <a:rPr lang="pt-BR" sz="2000" i="1" dirty="0" err="1">
                <a:solidFill>
                  <a:srgbClr val="183247"/>
                </a:solidFill>
                <a:effectLst/>
                <a:latin typeface="Dosis" panose="02010503020202060003" pitchFamily="2" charset="0"/>
              </a:rPr>
              <a:t>Pré</a:t>
            </a:r>
            <a:r>
              <a:rPr lang="pt-BR" sz="2000" i="1" dirty="0">
                <a:solidFill>
                  <a:srgbClr val="183247"/>
                </a:solidFill>
                <a:effectLst/>
                <a:latin typeface="Dosis" panose="02010503020202060003" pitchFamily="2" charset="0"/>
              </a:rPr>
              <a:t> venda / Caixa &gt; Vendas Pendentes</a:t>
            </a:r>
            <a:r>
              <a:rPr lang="pt-BR" sz="2000" i="1" dirty="0">
                <a:solidFill>
                  <a:srgbClr val="000000"/>
                </a:solidFill>
                <a:effectLst/>
                <a:latin typeface="Dosis" panose="02010503020202060003" pitchFamily="2" charset="0"/>
              </a:rPr>
              <a:t>.</a:t>
            </a:r>
            <a:r>
              <a:rPr lang="pt-BR" sz="2000" i="1" dirty="0">
                <a:solidFill>
                  <a:srgbClr val="183247"/>
                </a:solidFill>
                <a:effectLst/>
                <a:latin typeface="Dosis" panose="02010503020202060003" pitchFamily="2" charset="0"/>
              </a:rPr>
              <a:t> #491666</a:t>
            </a:r>
            <a:endParaRPr lang="pt-BR" sz="2000" i="1" dirty="0">
              <a:solidFill>
                <a:srgbClr val="280A3C"/>
              </a:solidFill>
              <a:latin typeface="Dosis" panose="02010503020202060003" pitchFamily="2" charset="0"/>
              <a:ea typeface="Roboto"/>
            </a:endParaRP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209496" y="2008557"/>
            <a:ext cx="4892590" cy="39703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b="0" i="0" dirty="0">
                <a:solidFill>
                  <a:srgbClr val="172B4D"/>
                </a:solidFill>
                <a:effectLst/>
                <a:latin typeface="-apple-system"/>
              </a:rPr>
              <a:t>Ao mesclar venda no caixa, caso o parâmetro global &gt; vendas &gt; "Permite mesclar pedidos pendentes" esteja desmarcado, aparecerá um banner com o caminho necessário para habilitar a função, para que o usuário consiga efetuar o procedimento sozinho.</a:t>
            </a:r>
            <a:endParaRPr lang="pt-BR" sz="2800" dirty="0">
              <a:solidFill>
                <a:schemeClr val="tx1">
                  <a:lumMod val="75000"/>
                  <a:lumOff val="25000"/>
                </a:schemeClr>
              </a:solidFill>
              <a:latin typeface="Dosis" pitchFamily="2" charset="0"/>
              <a:ea typeface="Roboto"/>
            </a:endParaRPr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BCC8C04F-A2C3-7D5C-A4E8-FB0BA125A5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7517" y="1886943"/>
            <a:ext cx="4892590" cy="421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8931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>
                <a:solidFill>
                  <a:prstClr val="white"/>
                </a:solidFill>
                <a:latin typeface="Dosis ExtraBold" pitchFamily="2" charset="0"/>
              </a:rPr>
              <a:t>NOVO BANNER DE ANIVERSÁRIO</a:t>
            </a:r>
            <a:endParaRPr kumimoji="0" lang="pt-BR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12192000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/>
                <a:ea typeface="Roboto"/>
              </a:rPr>
              <a:t>Caminho: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Seta &gt; Inicio #405632  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87782" y="1812012"/>
            <a:ext cx="11574131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b="0" i="0" dirty="0">
                <a:solidFill>
                  <a:srgbClr val="183247"/>
                </a:solidFill>
                <a:effectLst/>
                <a:latin typeface="-apple-system"/>
              </a:rPr>
              <a:t>Adicionamos um novo banner para celebrar o aniversário dos usuários no ERP</a:t>
            </a:r>
            <a:r>
              <a:rPr lang="pt-BR" sz="2400" b="0" i="0" dirty="0">
                <a:solidFill>
                  <a:srgbClr val="183247"/>
                </a:solidFill>
                <a:effectLst/>
                <a:latin typeface="-apple-system"/>
              </a:rPr>
              <a:t>.</a:t>
            </a:r>
            <a:endParaRPr lang="pt-BR" sz="2400" dirty="0">
              <a:solidFill>
                <a:schemeClr val="tx1">
                  <a:lumMod val="75000"/>
                  <a:lumOff val="25000"/>
                </a:schemeClr>
              </a:solidFill>
              <a:latin typeface="Dosis" pitchFamily="2" charset="0"/>
              <a:ea typeface="Roboto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4BF40249-56E8-3FB3-73A8-56D3F66D99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1925" y="2587712"/>
            <a:ext cx="6068150" cy="3870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858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>
                <a:solidFill>
                  <a:prstClr val="white"/>
                </a:solidFill>
                <a:latin typeface="Dosis ExtraBold" pitchFamily="2" charset="0"/>
              </a:rPr>
              <a:t>NOVO TIPO DE OPERAÇÃO NO CAIXA</a:t>
            </a:r>
            <a:endParaRPr kumimoji="0" lang="pt-BR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185436" y="1262290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Caixa &gt; Outros Lançamentos #479251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185436" y="1967061"/>
            <a:ext cx="4644016" cy="29238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b="0" i="0" dirty="0">
                <a:solidFill>
                  <a:srgbClr val="172B4D"/>
                </a:solidFill>
                <a:effectLst/>
                <a:latin typeface="-apple-system"/>
              </a:rPr>
              <a:t>Agora no Caixa Fácil será possível fazer </a:t>
            </a:r>
            <a:r>
              <a:rPr lang="pt-BR" sz="4000" b="0" i="0" dirty="0">
                <a:solidFill>
                  <a:srgbClr val="172B4D"/>
                </a:solidFill>
                <a:effectLst/>
                <a:latin typeface="-apple-system"/>
              </a:rPr>
              <a:t>transferência</a:t>
            </a:r>
            <a:r>
              <a:rPr lang="pt-BR" sz="3600" b="0" i="0" dirty="0">
                <a:solidFill>
                  <a:srgbClr val="172B4D"/>
                </a:solidFill>
                <a:effectLst/>
                <a:latin typeface="-apple-system"/>
              </a:rPr>
              <a:t> de valores entre caixas abertos.</a:t>
            </a:r>
            <a:endParaRPr lang="pt-BR" sz="3600" dirty="0">
              <a:solidFill>
                <a:schemeClr val="tx1">
                  <a:lumMod val="75000"/>
                  <a:lumOff val="25000"/>
                </a:schemeClr>
              </a:solidFill>
              <a:latin typeface="Dosis" pitchFamily="2" charset="0"/>
              <a:ea typeface="Roboto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05CD89CA-1DA9-7EBB-8F70-99168F5333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7982" y="1838013"/>
            <a:ext cx="6632913" cy="3886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225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>
                <a:solidFill>
                  <a:prstClr val="white"/>
                </a:solidFill>
                <a:latin typeface="Dosis ExtraBold" pitchFamily="2" charset="0"/>
              </a:rPr>
              <a:t>CADASTRO DE TAXA DE SERVIÇO PIX</a:t>
            </a:r>
            <a:endParaRPr kumimoji="0" lang="pt-BR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Retaguarda &gt; Financeiro &gt; Contas Correntes #499294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382668" y="2004904"/>
            <a:ext cx="4192671" cy="35394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200" b="0" i="0" dirty="0">
                <a:solidFill>
                  <a:srgbClr val="183247"/>
                </a:solidFill>
                <a:effectLst/>
                <a:latin typeface="-apple-system"/>
              </a:rPr>
              <a:t>O objetivo desta tarefa é realizar o calculo da taxa do banco para a forma de pagamento PIX e gerar o titulo financeiro com esta informação.</a:t>
            </a:r>
            <a:endParaRPr lang="pt-BR" sz="3200" dirty="0">
              <a:solidFill>
                <a:schemeClr val="tx1">
                  <a:lumMod val="75000"/>
                  <a:lumOff val="25000"/>
                </a:schemeClr>
              </a:solidFill>
              <a:latin typeface="Dosis" pitchFamily="2" charset="0"/>
              <a:ea typeface="Roboto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C6BD7278-654E-CFDD-B125-66E4D411F6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8006" y="1713776"/>
            <a:ext cx="7007748" cy="4324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9335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CORREÇÃO DO FECHAMENTO DO CAIXA</a:t>
            </a:r>
            <a:endParaRPr kumimoji="0" lang="pt-B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392582" y="1401688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Caixa &gt; Fechamento do Caixa #485186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392582" y="2116810"/>
            <a:ext cx="5491383" cy="34163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b="0" i="0" dirty="0">
                <a:solidFill>
                  <a:srgbClr val="183247"/>
                </a:solidFill>
                <a:effectLst/>
                <a:latin typeface="-apple-system"/>
              </a:rPr>
              <a:t>Implementar a possibilidade de segunda conferencia do caixa para diminuir erros que podem ser resolvidos pelo próprio caixa ou gerente.</a:t>
            </a:r>
            <a:endParaRPr lang="pt-BR" sz="3600" dirty="0">
              <a:solidFill>
                <a:schemeClr val="tx1">
                  <a:lumMod val="75000"/>
                  <a:lumOff val="25000"/>
                </a:schemeClr>
              </a:solidFill>
              <a:latin typeface="Dosis" pitchFamily="2" charset="0"/>
              <a:ea typeface="Roboto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D0F3885A-CB0D-74C9-D466-BF1E27F6F7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18852" y="1931097"/>
            <a:ext cx="4632877" cy="4174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" y="290735"/>
            <a:ext cx="10204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AJUSTE NA ATRIBUIÇÃO DE PREÇO NA PRÉ VENDA</a:t>
            </a:r>
            <a:endParaRPr kumimoji="0" lang="pt-BR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Dosis ExtraBold" pitchFamily="2" charset="0"/>
              <a:ea typeface="+mn-ea"/>
              <a:cs typeface="+mn-cs"/>
            </a:endParaRP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 dirty="0" err="1">
                <a:solidFill>
                  <a:srgbClr val="280A3C"/>
                </a:solidFill>
                <a:latin typeface="Dosis"/>
                <a:ea typeface="Roboto"/>
              </a:rPr>
              <a:t>Pré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 venda #498102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123790" y="2873514"/>
            <a:ext cx="1163962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b="0" i="0" dirty="0">
                <a:solidFill>
                  <a:srgbClr val="242424"/>
                </a:solidFill>
                <a:effectLst/>
                <a:latin typeface="-apple-system"/>
              </a:rPr>
              <a:t>Para lojistas que operam principalmente com aviamentos e preferem inserir o valor de venda direto na </a:t>
            </a:r>
            <a:r>
              <a:rPr lang="pt-BR" sz="3600" b="0" i="0" dirty="0" err="1">
                <a:solidFill>
                  <a:srgbClr val="242424"/>
                </a:solidFill>
                <a:effectLst/>
                <a:latin typeface="-apple-system"/>
              </a:rPr>
              <a:t>pré</a:t>
            </a:r>
            <a:r>
              <a:rPr lang="pt-BR" sz="3600" b="0" i="0" dirty="0">
                <a:solidFill>
                  <a:srgbClr val="242424"/>
                </a:solidFill>
                <a:effectLst/>
                <a:latin typeface="-apple-system"/>
              </a:rPr>
              <a:t> venda, quando esta for exportada para finalização no caixa, será mantido o valor unitário informado no balcão.</a:t>
            </a:r>
            <a:endParaRPr lang="pt-BR" sz="3600" dirty="0">
              <a:solidFill>
                <a:schemeClr val="tx1">
                  <a:lumMod val="75000"/>
                  <a:lumOff val="25000"/>
                </a:schemeClr>
              </a:solidFill>
              <a:latin typeface="Dosis" pitchFamily="2" charset="0"/>
              <a:ea typeface="Roboto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48859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24289" y="321372"/>
            <a:ext cx="102041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CONTA OPERAÇÃO NA AUDITORIA DE COMPROVANTES</a:t>
            </a: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0" y="1313666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Retaguarda &gt; Financeiro &gt; Auditoria nos Caixas #496864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428590" y="2508344"/>
            <a:ext cx="11639620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4000" b="0" i="0" dirty="0">
                <a:solidFill>
                  <a:srgbClr val="242424"/>
                </a:solidFill>
                <a:effectLst/>
                <a:latin typeface="-apple-system"/>
              </a:rPr>
              <a:t>Ajustamos para que os caixas não apresentem diferença no seu fechamento.</a:t>
            </a:r>
            <a:r>
              <a:rPr lang="pt-BR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Dosis" pitchFamily="2" charset="0"/>
                <a:ea typeface="Roboto"/>
              </a:rPr>
              <a:t>.</a:t>
            </a: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09435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áfico 3">
            <a:extLst>
              <a:ext uri="{FF2B5EF4-FFF2-40B4-BE49-F238E27FC236}">
                <a16:creationId xmlns:a16="http://schemas.microsoft.com/office/drawing/2014/main" id="{36E5BED6-B49B-4DE3-87D7-48710A5B18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38833" y="6273658"/>
            <a:ext cx="2358695" cy="584342"/>
          </a:xfrm>
          <a:prstGeom prst="rect">
            <a:avLst/>
          </a:prstGeom>
        </p:spPr>
      </p:pic>
      <p:sp>
        <p:nvSpPr>
          <p:cNvPr id="5" name="Rectangle: Top Corners Rounded 17">
            <a:extLst>
              <a:ext uri="{FF2B5EF4-FFF2-40B4-BE49-F238E27FC236}">
                <a16:creationId xmlns:a16="http://schemas.microsoft.com/office/drawing/2014/main" id="{6744B845-50A0-4D66-A981-B3B2DB283C04}"/>
              </a:ext>
            </a:extLst>
          </p:cNvPr>
          <p:cNvSpPr/>
          <p:nvPr/>
        </p:nvSpPr>
        <p:spPr>
          <a:xfrm rot="5400000" flipH="1">
            <a:off x="4759011" y="-4610277"/>
            <a:ext cx="937942" cy="10455965"/>
          </a:xfrm>
          <a:prstGeom prst="round2SameRect">
            <a:avLst>
              <a:gd name="adj1" fmla="val 29000"/>
              <a:gd name="adj2" fmla="val 0"/>
            </a:avLst>
          </a:prstGeom>
          <a:solidFill>
            <a:srgbClr val="411E5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42974B3-E37C-45FB-87BC-8F6690CB70A8}"/>
              </a:ext>
            </a:extLst>
          </p:cNvPr>
          <p:cNvSpPr txBox="1"/>
          <p:nvPr/>
        </p:nvSpPr>
        <p:spPr>
          <a:xfrm>
            <a:off x="-124289" y="321372"/>
            <a:ext cx="102041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Dosis ExtraBold" pitchFamily="2" charset="0"/>
                <a:ea typeface="+mn-ea"/>
                <a:cs typeface="+mn-cs"/>
              </a:rPr>
              <a:t>AJUSTE PARA EMISSÃO DE VENDAS COM PAGAMENTO NO CHEQUE</a:t>
            </a:r>
          </a:p>
        </p:txBody>
      </p:sp>
      <p:pic>
        <p:nvPicPr>
          <p:cNvPr id="10" name="Imagem 9" descr="Uma imagem contendo Ícone&#10;&#10;Descrição gerada automaticamente">
            <a:extLst>
              <a:ext uri="{FF2B5EF4-FFF2-40B4-BE49-F238E27FC236}">
                <a16:creationId xmlns:a16="http://schemas.microsoft.com/office/drawing/2014/main" id="{BE6D27E5-11FF-431A-9E0C-80AC282ED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8180" y="148734"/>
            <a:ext cx="947574" cy="947574"/>
          </a:xfrm>
          <a:prstGeom prst="rect">
            <a:avLst/>
          </a:prstGeom>
        </p:spPr>
      </p:pic>
      <p:sp>
        <p:nvSpPr>
          <p:cNvPr id="14" name="CaixaDeTexto 26">
            <a:extLst>
              <a:ext uri="{FF2B5EF4-FFF2-40B4-BE49-F238E27FC236}">
                <a16:creationId xmlns:a16="http://schemas.microsoft.com/office/drawing/2014/main" id="{A493DB3A-D3DD-BAB4-72E2-4F075F76BEB1}"/>
              </a:ext>
            </a:extLst>
          </p:cNvPr>
          <p:cNvSpPr txBox="1"/>
          <p:nvPr/>
        </p:nvSpPr>
        <p:spPr>
          <a:xfrm>
            <a:off x="92765" y="1311424"/>
            <a:ext cx="7007748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000" b="1" dirty="0">
                <a:solidFill>
                  <a:schemeClr val="accent2"/>
                </a:solidFill>
                <a:latin typeface="Dosis"/>
                <a:ea typeface="Roboto"/>
              </a:rPr>
              <a:t>Caminho:</a:t>
            </a:r>
            <a:r>
              <a:rPr lang="pt-BR" sz="2000" b="1" dirty="0">
                <a:solidFill>
                  <a:srgbClr val="280A3C"/>
                </a:solidFill>
                <a:latin typeface="Dosis"/>
                <a:ea typeface="Roboto"/>
              </a:rPr>
              <a:t> </a:t>
            </a:r>
            <a:r>
              <a:rPr lang="pt-BR" sz="2000" i="1" dirty="0">
                <a:solidFill>
                  <a:srgbClr val="280A3C"/>
                </a:solidFill>
                <a:latin typeface="Dosis"/>
                <a:ea typeface="Roboto"/>
              </a:rPr>
              <a:t>Caixa &gt; Nova Venda #499606</a:t>
            </a:r>
          </a:p>
        </p:txBody>
      </p:sp>
      <p:sp>
        <p:nvSpPr>
          <p:cNvPr id="16" name="CaixaDeTexto 26">
            <a:extLst>
              <a:ext uri="{FF2B5EF4-FFF2-40B4-BE49-F238E27FC236}">
                <a16:creationId xmlns:a16="http://schemas.microsoft.com/office/drawing/2014/main" id="{545E85E7-5371-3312-CD3F-F4F4523FDC17}"/>
              </a:ext>
            </a:extLst>
          </p:cNvPr>
          <p:cNvSpPr txBox="1"/>
          <p:nvPr/>
        </p:nvSpPr>
        <p:spPr>
          <a:xfrm>
            <a:off x="662609" y="2266122"/>
            <a:ext cx="10243930" cy="13849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2800" b="0" i="0" dirty="0">
                <a:solidFill>
                  <a:srgbClr val="242424"/>
                </a:solidFill>
                <a:effectLst/>
                <a:latin typeface="-apple-system"/>
              </a:rPr>
              <a:t>No Caixa Fácil / Caixa Crediário, ajustamos a emissão de NF-e com pagamentos combinados que continham parte do pagamento como Cheque.</a:t>
            </a:r>
            <a:endParaRPr lang="pt-BR" sz="2800" dirty="0">
              <a:solidFill>
                <a:schemeClr val="tx1">
                  <a:lumMod val="75000"/>
                  <a:lumOff val="25000"/>
                </a:schemeClr>
              </a:solidFill>
              <a:latin typeface="Dosis" pitchFamily="2" charset="0"/>
              <a:ea typeface="Roboto"/>
            </a:endParaRPr>
          </a:p>
        </p:txBody>
      </p:sp>
      <p:sp>
        <p:nvSpPr>
          <p:cNvPr id="2" name="AutoShape 2">
            <a:extLst>
              <a:ext uri="{FF2B5EF4-FFF2-40B4-BE49-F238E27FC236}">
                <a16:creationId xmlns:a16="http://schemas.microsoft.com/office/drawing/2014/main" id="{99D2B073-733C-3CB0-A6C4-DE9710C8640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087317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81901480F75E62439BE29E32F844F2FD" ma:contentTypeVersion="8" ma:contentTypeDescription="Crie um novo documento." ma:contentTypeScope="" ma:versionID="e607509d3ef169a0fa04b7627026b4f5">
  <xsd:schema xmlns:xsd="http://www.w3.org/2001/XMLSchema" xmlns:xs="http://www.w3.org/2001/XMLSchema" xmlns:p="http://schemas.microsoft.com/office/2006/metadata/properties" xmlns:ns2="35f51cc3-9f19-4fd8-bb9b-a0f3c4c29c35" xmlns:ns3="c4828d0d-95ab-432a-a0b6-e5bfba67c020" targetNamespace="http://schemas.microsoft.com/office/2006/metadata/properties" ma:root="true" ma:fieldsID="fdc249845316dabd702f4f38d86eee55" ns2:_="" ns3:_="">
    <xsd:import namespace="35f51cc3-9f19-4fd8-bb9b-a0f3c4c29c35"/>
    <xsd:import namespace="c4828d0d-95ab-432a-a0b6-e5bfba67c02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5f51cc3-9f19-4fd8-bb9b-a0f3c4c29c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828d0d-95ab-432a-a0b6-e5bfba67c02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4F903A9-85F0-4657-901E-4993DA945F5D}">
  <ds:schemaRefs>
    <ds:schemaRef ds:uri="333e083f-e76c-4bdc-8e65-3bbea4bb5ae3"/>
    <ds:schemaRef ds:uri="ddbd72c1-2b07-4b28-ae38-6a31f4ba9701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801C1D4-B7CF-4C20-84C3-5057AB627E6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5f51cc3-9f19-4fd8-bb9b-a0f3c4c29c35"/>
    <ds:schemaRef ds:uri="c4828d0d-95ab-432a-a0b6-e5bfba67c02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3838244-CB80-4C73-806E-BEA4AF9402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466</Words>
  <Application>Microsoft Office PowerPoint</Application>
  <PresentationFormat>Widescreen</PresentationFormat>
  <Paragraphs>45</Paragraphs>
  <Slides>11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8" baseType="lpstr">
      <vt:lpstr>Calibri Light</vt:lpstr>
      <vt:lpstr>Dosis</vt:lpstr>
      <vt:lpstr>Arial</vt:lpstr>
      <vt:lpstr>-apple-system</vt:lpstr>
      <vt:lpstr>Calibri</vt:lpstr>
      <vt:lpstr>Dosis ExtraBold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Rodrigo Dos Santos Carricondo</dc:creator>
  <cp:lastModifiedBy>Ana Carolina Lazaretti</cp:lastModifiedBy>
  <cp:revision>4</cp:revision>
  <dcterms:created xsi:type="dcterms:W3CDTF">2022-04-04T18:05:43Z</dcterms:created>
  <dcterms:modified xsi:type="dcterms:W3CDTF">2022-08-03T18:22:04Z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0x010100E2A133C56D95384EB3178ACF1FBB2D31</vt:lpwstr>
  </property>
</Properties>
</file>