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3"/>
  </p:sldMasterIdLst>
  <p:notesMasterIdLst>
    <p:notesMasterId r:id="rId16"/>
  </p:notesMasterIdLst>
  <p:sldIdLst>
    <p:sldId id="2145707113" r:id="rId4"/>
    <p:sldId id="2145707108" r:id="rId5"/>
    <p:sldId id="2145707109" r:id="rId6"/>
    <p:sldId id="2145707105" r:id="rId7"/>
    <p:sldId id="2145707032" r:id="rId8"/>
    <p:sldId id="2145707097" r:id="rId9"/>
    <p:sldId id="2145707110" r:id="rId10"/>
    <p:sldId id="2145707111" r:id="rId11"/>
    <p:sldId id="2145707112" r:id="rId12"/>
    <p:sldId id="2145707099" r:id="rId13"/>
    <p:sldId id="2145707086" r:id="rId14"/>
    <p:sldId id="2145707028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Dosis" panose="02010503020202060003" pitchFamily="2" charset="0"/>
      <p:regular r:id="rId23"/>
      <p:bold r:id="rId24"/>
    </p:embeddedFont>
    <p:embeddedFont>
      <p:font typeface="Dosis ExtraBold" panose="02010903020202060003" pitchFamily="2" charset="0"/>
      <p:bold r:id="rId25"/>
    </p:embeddedFont>
    <p:embeddedFont>
      <p:font typeface="Roboto" panose="02000000000000000000" pitchFamily="2" charset="0"/>
      <p:regular r:id="rId26"/>
      <p:bold r:id="rId27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E173B3-3B86-4CE8-83F3-BCDD2190E0F6}" v="2" dt="2022-09-22T12:43:13.9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32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io Mauricio Dos Santos" userId="515cbc45-ca4e-4644-a225-8dd96fe91374" providerId="ADAL" clId="{F01CBE5E-0642-4C78-BE36-F2D1118E7547}"/>
    <pc:docChg chg="undo custSel addSld delSld modSld sldOrd">
      <pc:chgData name="Helio Mauricio Dos Santos" userId="515cbc45-ca4e-4644-a225-8dd96fe91374" providerId="ADAL" clId="{F01CBE5E-0642-4C78-BE36-F2D1118E7547}" dt="2022-09-19T23:35:22.795" v="1679" actId="1076"/>
      <pc:docMkLst>
        <pc:docMk/>
      </pc:docMkLst>
      <pc:sldChg chg="modSp add mod">
        <pc:chgData name="Helio Mauricio Dos Santos" userId="515cbc45-ca4e-4644-a225-8dd96fe91374" providerId="ADAL" clId="{F01CBE5E-0642-4C78-BE36-F2D1118E7547}" dt="2022-09-16T20:23:55.307" v="8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F01CBE5E-0642-4C78-BE36-F2D1118E7547}" dt="2022-09-16T20:23:55.307" v="8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del mod ord">
        <pc:chgData name="Helio Mauricio Dos Santos" userId="515cbc45-ca4e-4644-a225-8dd96fe91374" providerId="ADAL" clId="{F01CBE5E-0642-4C78-BE36-F2D1118E7547}" dt="2022-09-19T17:00:21.509" v="1063" actId="2696"/>
        <pc:sldMkLst>
          <pc:docMk/>
          <pc:sldMk cId="1707596592" sldId="406"/>
        </pc:sldMkLst>
        <pc:spChg chg="add del">
          <ac:chgData name="Helio Mauricio Dos Santos" userId="515cbc45-ca4e-4644-a225-8dd96fe91374" providerId="ADAL" clId="{F01CBE5E-0642-4C78-BE36-F2D1118E7547}" dt="2022-09-16T20:23:16.374" v="1" actId="22"/>
          <ac:spMkLst>
            <pc:docMk/>
            <pc:sldMk cId="1707596592" sldId="406"/>
            <ac:spMk id="27" creationId="{609C335E-27A6-41C0-640E-01C550CDF91A}"/>
          </ac:spMkLst>
        </pc:spChg>
        <pc:spChg chg="add del">
          <ac:chgData name="Helio Mauricio Dos Santos" userId="515cbc45-ca4e-4644-a225-8dd96fe91374" providerId="ADAL" clId="{F01CBE5E-0642-4C78-BE36-F2D1118E7547}" dt="2022-09-16T20:23:22.099" v="3" actId="22"/>
          <ac:spMkLst>
            <pc:docMk/>
            <pc:sldMk cId="1707596592" sldId="406"/>
            <ac:spMk id="36" creationId="{CCDB8A54-8188-C267-3E34-92B16E12B47B}"/>
          </ac:spMkLst>
        </pc:spChg>
      </pc:sldChg>
      <pc:sldChg chg="modSp add mod">
        <pc:chgData name="Helio Mauricio Dos Santos" userId="515cbc45-ca4e-4644-a225-8dd96fe91374" providerId="ADAL" clId="{F01CBE5E-0642-4C78-BE36-F2D1118E7547}" dt="2022-09-16T20:26:54.937" v="16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F01CBE5E-0642-4C78-BE36-F2D1118E7547}" dt="2022-09-16T20:26:54.937" v="16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add mod">
        <pc:chgData name="Helio Mauricio Dos Santos" userId="515cbc45-ca4e-4644-a225-8dd96fe91374" providerId="ADAL" clId="{F01CBE5E-0642-4C78-BE36-F2D1118E7547}" dt="2022-09-19T23:33:36.218" v="1625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F01CBE5E-0642-4C78-BE36-F2D1118E7547}" dt="2022-09-19T23:33:36.218" v="1625" actId="20577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4:19:24.863" v="517" actId="20577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F01CBE5E-0642-4C78-BE36-F2D1118E7547}" dt="2022-09-16T20:28:27.987" v="18" actId="478"/>
          <ac:picMkLst>
            <pc:docMk/>
            <pc:sldMk cId="2714563159" sldId="2145707032"/>
            <ac:picMk id="3" creationId="{AF8FEFF9-7289-E324-D8A9-08F25419DCD3}"/>
          </ac:picMkLst>
        </pc:picChg>
        <pc:picChg chg="add mod">
          <ac:chgData name="Helio Mauricio Dos Santos" userId="515cbc45-ca4e-4644-a225-8dd96fe91374" providerId="ADAL" clId="{F01CBE5E-0642-4C78-BE36-F2D1118E7547}" dt="2022-09-16T20:29:08.952" v="29" actId="1076"/>
          <ac:picMkLst>
            <pc:docMk/>
            <pc:sldMk cId="2714563159" sldId="2145707032"/>
            <ac:picMk id="6" creationId="{0A534DD3-6DC2-D9A8-3DC8-6BF4129856C7}"/>
          </ac:picMkLst>
        </pc:picChg>
      </pc:sldChg>
      <pc:sldChg chg="addSp delSp modSp add del mod">
        <pc:chgData name="Helio Mauricio Dos Santos" userId="515cbc45-ca4e-4644-a225-8dd96fe91374" providerId="ADAL" clId="{F01CBE5E-0642-4C78-BE36-F2D1118E7547}" dt="2022-09-19T18:07:57.471" v="1120" actId="2696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F01CBE5E-0642-4C78-BE36-F2D1118E7547}" dt="2022-09-19T15:02:23.149" v="553" actId="6549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5:04:21.129" v="572" actId="113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5:55.101" v="421" actId="1076"/>
          <ac:spMkLst>
            <pc:docMk/>
            <pc:sldMk cId="956108936" sldId="2145707038"/>
            <ac:spMk id="18" creationId="{7B0A1D33-BECC-4721-A5C9-E9B92AE66585}"/>
          </ac:spMkLst>
        </pc:spChg>
        <pc:picChg chg="add mod">
          <ac:chgData name="Helio Mauricio Dos Santos" userId="515cbc45-ca4e-4644-a225-8dd96fe91374" providerId="ADAL" clId="{F01CBE5E-0642-4C78-BE36-F2D1118E7547}" dt="2022-09-19T16:18:05.221" v="573" actId="1076"/>
          <ac:picMkLst>
            <pc:docMk/>
            <pc:sldMk cId="956108936" sldId="2145707038"/>
            <ac:picMk id="3" creationId="{D40EA68E-551F-3CB2-0411-3B2302E18D7F}"/>
          </ac:picMkLst>
        </pc:picChg>
        <pc:picChg chg="del">
          <ac:chgData name="Helio Mauricio Dos Santos" userId="515cbc45-ca4e-4644-a225-8dd96fe91374" providerId="ADAL" clId="{F01CBE5E-0642-4C78-BE36-F2D1118E7547}" dt="2022-09-16T20:32:49.449" v="218" actId="478"/>
          <ac:picMkLst>
            <pc:docMk/>
            <pc:sldMk cId="956108936" sldId="2145707038"/>
            <ac:picMk id="5" creationId="{E7D124BE-7EFB-DD31-85D8-B3F0DB03D2F2}"/>
          </ac:picMkLst>
        </pc:picChg>
        <pc:picChg chg="mod">
          <ac:chgData name="Helio Mauricio Dos Santos" userId="515cbc45-ca4e-4644-a225-8dd96fe91374" providerId="ADAL" clId="{F01CBE5E-0642-4C78-BE36-F2D1118E7547}" dt="2022-09-19T15:03:41.693" v="570" actId="14100"/>
          <ac:picMkLst>
            <pc:docMk/>
            <pc:sldMk cId="956108936" sldId="2145707038"/>
            <ac:picMk id="10" creationId="{AA4F21B7-6100-1A6F-D417-936F30B67BB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3:29.405" v="220" actId="47"/>
        <pc:sldMkLst>
          <pc:docMk/>
          <pc:sldMk cId="1060832655" sldId="2145707046"/>
        </pc:sldMkLst>
      </pc:sldChg>
      <pc:sldChg chg="add del">
        <pc:chgData name="Helio Mauricio Dos Santos" userId="515cbc45-ca4e-4644-a225-8dd96fe91374" providerId="ADAL" clId="{F01CBE5E-0642-4C78-BE36-F2D1118E7547}" dt="2022-09-16T20:33:34.462" v="221" actId="47"/>
        <pc:sldMkLst>
          <pc:docMk/>
          <pc:sldMk cId="1475585579" sldId="2145707057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1293290921" sldId="2145707058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3137136032" sldId="2145707060"/>
        </pc:sldMkLst>
      </pc:sldChg>
      <pc:sldChg chg="add del">
        <pc:chgData name="Helio Mauricio Dos Santos" userId="515cbc45-ca4e-4644-a225-8dd96fe91374" providerId="ADAL" clId="{F01CBE5E-0642-4C78-BE36-F2D1118E7547}" dt="2022-09-16T20:34:27.475" v="222" actId="47"/>
        <pc:sldMkLst>
          <pc:docMk/>
          <pc:sldMk cId="2955659124" sldId="2145707067"/>
        </pc:sldMkLst>
      </pc:sldChg>
      <pc:sldChg chg="add del">
        <pc:chgData name="Helio Mauricio Dos Santos" userId="515cbc45-ca4e-4644-a225-8dd96fe91374" providerId="ADAL" clId="{F01CBE5E-0642-4C78-BE36-F2D1118E7547}" dt="2022-09-16T20:31:59.186" v="138" actId="47"/>
        <pc:sldMkLst>
          <pc:docMk/>
          <pc:sldMk cId="834216994" sldId="2145707068"/>
        </pc:sldMkLst>
      </pc:sldChg>
      <pc:sldChg chg="add del">
        <pc:chgData name="Helio Mauricio Dos Santos" userId="515cbc45-ca4e-4644-a225-8dd96fe91374" providerId="ADAL" clId="{F01CBE5E-0642-4C78-BE36-F2D1118E7547}" dt="2022-09-16T20:30:28.503" v="35" actId="2696"/>
        <pc:sldMkLst>
          <pc:docMk/>
          <pc:sldMk cId="3707498241" sldId="2145707070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4168673176" sldId="2145707071"/>
        </pc:sldMkLst>
      </pc:sldChg>
      <pc:sldChg chg="add del">
        <pc:chgData name="Helio Mauricio Dos Santos" userId="515cbc45-ca4e-4644-a225-8dd96fe91374" providerId="ADAL" clId="{F01CBE5E-0642-4C78-BE36-F2D1118E7547}" dt="2022-09-16T20:32:06.278" v="140" actId="47"/>
        <pc:sldMkLst>
          <pc:docMk/>
          <pc:sldMk cId="2059403342" sldId="2145707074"/>
        </pc:sldMkLst>
      </pc:sldChg>
      <pc:sldChg chg="add del">
        <pc:chgData name="Helio Mauricio Dos Santos" userId="515cbc45-ca4e-4644-a225-8dd96fe91374" providerId="ADAL" clId="{F01CBE5E-0642-4C78-BE36-F2D1118E7547}" dt="2022-09-16T20:33:20.732" v="219" actId="47"/>
        <pc:sldMkLst>
          <pc:docMk/>
          <pc:sldMk cId="3792982173" sldId="2145707085"/>
        </pc:sldMkLst>
      </pc:sldChg>
      <pc:sldChg chg="add del">
        <pc:chgData name="Helio Mauricio Dos Santos" userId="515cbc45-ca4e-4644-a225-8dd96fe91374" providerId="ADAL" clId="{F01CBE5E-0642-4C78-BE36-F2D1118E7547}" dt="2022-09-16T20:32:03.025" v="139" actId="47"/>
        <pc:sldMkLst>
          <pc:docMk/>
          <pc:sldMk cId="4145680817" sldId="2145707086"/>
        </pc:sldMkLst>
      </pc:sldChg>
      <pc:sldChg chg="add del">
        <pc:chgData name="Helio Mauricio Dos Santos" userId="515cbc45-ca4e-4644-a225-8dd96fe91374" providerId="ADAL" clId="{F01CBE5E-0642-4C78-BE36-F2D1118E7547}" dt="2022-09-16T20:30:14.320" v="34" actId="2696"/>
        <pc:sldMkLst>
          <pc:docMk/>
          <pc:sldMk cId="2196318192" sldId="2145707087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1791552386" sldId="2145707088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3646073480" sldId="2145707089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802696336" sldId="2145707090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296659454" sldId="2145707091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2240242214" sldId="2145707092"/>
        </pc:sldMkLst>
      </pc:sldChg>
      <pc:sldChg chg="add del">
        <pc:chgData name="Helio Mauricio Dos Santos" userId="515cbc45-ca4e-4644-a225-8dd96fe91374" providerId="ADAL" clId="{F01CBE5E-0642-4C78-BE36-F2D1118E7547}" dt="2022-09-16T20:31:54.162" v="137" actId="47"/>
        <pc:sldMkLst>
          <pc:docMk/>
          <pc:sldMk cId="4242006113" sldId="2145707093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2479519018" sldId="2145707095"/>
        </pc:sldMkLst>
      </pc:sldChg>
      <pc:sldChg chg="addSp delSp modSp add mod">
        <pc:chgData name="Helio Mauricio Dos Santos" userId="515cbc45-ca4e-4644-a225-8dd96fe91374" providerId="ADAL" clId="{F01CBE5E-0642-4C78-BE36-F2D1118E7547}" dt="2022-09-19T23:33:49.779" v="1632" actId="20577"/>
        <pc:sldMkLst>
          <pc:docMk/>
          <pc:sldMk cId="3407110294" sldId="2145707096"/>
        </pc:sldMkLst>
        <pc:spChg chg="mod">
          <ac:chgData name="Helio Mauricio Dos Santos" userId="515cbc45-ca4e-4644-a225-8dd96fe91374" providerId="ADAL" clId="{F01CBE5E-0642-4C78-BE36-F2D1118E7547}" dt="2022-09-19T23:33:49.779" v="1632" actId="20577"/>
          <ac:spMkLst>
            <pc:docMk/>
            <pc:sldMk cId="3407110294" sldId="214570709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43:30.582" v="391" actId="113"/>
          <ac:spMkLst>
            <pc:docMk/>
            <pc:sldMk cId="3407110294" sldId="2145707096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40:39.990" v="359" actId="1076"/>
          <ac:picMkLst>
            <pc:docMk/>
            <pc:sldMk cId="3407110294" sldId="2145707096"/>
            <ac:picMk id="3" creationId="{0D18549A-FFD7-7996-376C-1CBF52C94D3F}"/>
          </ac:picMkLst>
        </pc:picChg>
        <pc:picChg chg="add mod">
          <ac:chgData name="Helio Mauricio Dos Santos" userId="515cbc45-ca4e-4644-a225-8dd96fe91374" providerId="ADAL" clId="{F01CBE5E-0642-4C78-BE36-F2D1118E7547}" dt="2022-09-16T20:40:38.351" v="358" actId="1076"/>
          <ac:picMkLst>
            <pc:docMk/>
            <pc:sldMk cId="3407110294" sldId="2145707096"/>
            <ac:picMk id="7" creationId="{EACF4615-4C9B-791E-0514-C7D08AA8B36C}"/>
          </ac:picMkLst>
        </pc:picChg>
        <pc:picChg chg="del">
          <ac:chgData name="Helio Mauricio Dos Santos" userId="515cbc45-ca4e-4644-a225-8dd96fe91374" providerId="ADAL" clId="{F01CBE5E-0642-4C78-BE36-F2D1118E7547}" dt="2022-09-16T20:31:10.393" v="38" actId="478"/>
          <ac:picMkLst>
            <pc:docMk/>
            <pc:sldMk cId="3407110294" sldId="2145707096"/>
            <ac:picMk id="9" creationId="{6461B700-8B73-17E3-B5AC-97C95A5C2094}"/>
          </ac:picMkLst>
        </pc:picChg>
        <pc:picChg chg="mod">
          <ac:chgData name="Helio Mauricio Dos Santos" userId="515cbc45-ca4e-4644-a225-8dd96fe91374" providerId="ADAL" clId="{F01CBE5E-0642-4C78-BE36-F2D1118E7547}" dt="2022-09-16T20:40:46.438" v="361" actId="1076"/>
          <ac:picMkLst>
            <pc:docMk/>
            <pc:sldMk cId="3407110294" sldId="2145707096"/>
            <ac:picMk id="17" creationId="{A3C96787-555B-7692-2DCF-1152D077ADE7}"/>
          </ac:picMkLst>
        </pc:picChg>
      </pc:sldChg>
      <pc:sldChg chg="addSp delSp modSp add mod">
        <pc:chgData name="Helio Mauricio Dos Santos" userId="515cbc45-ca4e-4644-a225-8dd96fe91374" providerId="ADAL" clId="{F01CBE5E-0642-4C78-BE36-F2D1118E7547}" dt="2022-09-19T23:33:44.256" v="1628" actId="20577"/>
        <pc:sldMkLst>
          <pc:docMk/>
          <pc:sldMk cId="3265701244" sldId="2145707097"/>
        </pc:sldMkLst>
        <pc:spChg chg="add del mod">
          <ac:chgData name="Helio Mauricio Dos Santos" userId="515cbc45-ca4e-4644-a225-8dd96fe91374" providerId="ADAL" clId="{F01CBE5E-0642-4C78-BE36-F2D1118E7547}" dt="2022-09-19T14:21:21.609" v="529"/>
          <ac:spMkLst>
            <pc:docMk/>
            <pc:sldMk cId="3265701244" sldId="2145707097"/>
            <ac:spMk id="6" creationId="{35CC2705-FCCA-8286-CC60-D205B2742B23}"/>
          </ac:spMkLst>
        </pc:spChg>
        <pc:spChg chg="mod">
          <ac:chgData name="Helio Mauricio Dos Santos" userId="515cbc45-ca4e-4644-a225-8dd96fe91374" providerId="ADAL" clId="{F01CBE5E-0642-4C78-BE36-F2D1118E7547}" dt="2022-09-19T23:33:44.256" v="1628" actId="20577"/>
          <ac:spMkLst>
            <pc:docMk/>
            <pc:sldMk cId="3265701244" sldId="214570709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6:03.727" v="237" actId="20577"/>
          <ac:spMkLst>
            <pc:docMk/>
            <pc:sldMk cId="3265701244" sldId="2145707097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9T14:20:12.342" v="520" actId="1076"/>
          <ac:picMkLst>
            <pc:docMk/>
            <pc:sldMk cId="3265701244" sldId="2145707097"/>
            <ac:picMk id="3" creationId="{5BC9F60B-76B3-308D-2EC8-E758358C6BE8}"/>
          </ac:picMkLst>
        </pc:picChg>
        <pc:picChg chg="del">
          <ac:chgData name="Helio Mauricio Dos Santos" userId="515cbc45-ca4e-4644-a225-8dd96fe91374" providerId="ADAL" clId="{F01CBE5E-0642-4C78-BE36-F2D1118E7547}" dt="2022-09-16T20:35:31.857" v="229" actId="478"/>
          <ac:picMkLst>
            <pc:docMk/>
            <pc:sldMk cId="3265701244" sldId="2145707097"/>
            <ac:picMk id="6" creationId="{0A534DD3-6DC2-D9A8-3DC8-6BF4129856C7}"/>
          </ac:picMkLst>
        </pc:picChg>
        <pc:picChg chg="add mod">
          <ac:chgData name="Helio Mauricio Dos Santos" userId="515cbc45-ca4e-4644-a225-8dd96fe91374" providerId="ADAL" clId="{F01CBE5E-0642-4C78-BE36-F2D1118E7547}" dt="2022-09-19T14:21:21.207" v="527" actId="1076"/>
          <ac:picMkLst>
            <pc:docMk/>
            <pc:sldMk cId="3265701244" sldId="2145707097"/>
            <ac:picMk id="9" creationId="{DA984E24-E449-CF63-7662-CFA0C12ED2F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3803001284" sldId="2145707097"/>
        </pc:sldMkLst>
      </pc:sldChg>
      <pc:sldChg chg="add del">
        <pc:chgData name="Helio Mauricio Dos Santos" userId="515cbc45-ca4e-4644-a225-8dd96fe91374" providerId="ADAL" clId="{F01CBE5E-0642-4C78-BE36-F2D1118E7547}" dt="2022-09-16T20:32:14.477" v="141" actId="47"/>
        <pc:sldMkLst>
          <pc:docMk/>
          <pc:sldMk cId="2234261774" sldId="2145707098"/>
        </pc:sldMkLst>
      </pc:sldChg>
      <pc:sldChg chg="addSp delSp modSp add del mod ord">
        <pc:chgData name="Helio Mauricio Dos Santos" userId="515cbc45-ca4e-4644-a225-8dd96fe91374" providerId="ADAL" clId="{F01CBE5E-0642-4C78-BE36-F2D1118E7547}" dt="2022-09-19T18:07:49.399" v="1119" actId="2696"/>
        <pc:sldMkLst>
          <pc:docMk/>
          <pc:sldMk cId="4052262588" sldId="2145707098"/>
        </pc:sldMkLst>
        <pc:spChg chg="mod">
          <ac:chgData name="Helio Mauricio Dos Santos" userId="515cbc45-ca4e-4644-a225-8dd96fe91374" providerId="ADAL" clId="{F01CBE5E-0642-4C78-BE36-F2D1118E7547}" dt="2022-09-16T20:46:39.969" v="509" actId="20577"/>
          <ac:spMkLst>
            <pc:docMk/>
            <pc:sldMk cId="4052262588" sldId="214570709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6:03.414" v="429" actId="20577"/>
          <ac:spMkLst>
            <pc:docMk/>
            <pc:sldMk cId="4052262588" sldId="2145707098"/>
            <ac:spMk id="18" creationId="{7B0A1D33-BECC-4721-A5C9-E9B92AE66585}"/>
          </ac:spMkLst>
        </pc:spChg>
        <pc:picChg chg="add mod">
          <ac:chgData name="Helio Mauricio Dos Santos" userId="515cbc45-ca4e-4644-a225-8dd96fe91374" providerId="ADAL" clId="{F01CBE5E-0642-4C78-BE36-F2D1118E7547}" dt="2022-09-19T17:32:32.675" v="1108" actId="1076"/>
          <ac:picMkLst>
            <pc:docMk/>
            <pc:sldMk cId="4052262588" sldId="2145707098"/>
            <ac:picMk id="2" creationId="{966D4794-DC8F-D8E0-7660-D55E7E2C8B2A}"/>
          </ac:picMkLst>
        </pc:picChg>
        <pc:picChg chg="del">
          <ac:chgData name="Helio Mauricio Dos Santos" userId="515cbc45-ca4e-4644-a225-8dd96fe91374" providerId="ADAL" clId="{F01CBE5E-0642-4C78-BE36-F2D1118E7547}" dt="2022-09-16T20:46:06.685" v="430" actId="478"/>
          <ac:picMkLst>
            <pc:docMk/>
            <pc:sldMk cId="4052262588" sldId="2145707098"/>
            <ac:picMk id="10" creationId="{AA4F21B7-6100-1A6F-D417-936F30B67BB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2:16.255" v="142" actId="47"/>
        <pc:sldMkLst>
          <pc:docMk/>
          <pc:sldMk cId="276922489" sldId="2145707099"/>
        </pc:sldMkLst>
      </pc:sldChg>
      <pc:sldChg chg="delSp modSp mod">
        <pc:chgData name="Helio Mauricio Dos Santos" userId="515cbc45-ca4e-4644-a225-8dd96fe91374" providerId="ADAL" clId="{F01CBE5E-0642-4C78-BE36-F2D1118E7547}" dt="2022-09-19T23:34:32.813" v="1658" actId="20577"/>
        <pc:sldMkLst>
          <pc:docMk/>
          <pc:sldMk cId="911593607" sldId="2145707099"/>
        </pc:sldMkLst>
        <pc:spChg chg="mod">
          <ac:chgData name="Helio Mauricio Dos Santos" userId="515cbc45-ca4e-4644-a225-8dd96fe91374" providerId="ADAL" clId="{F01CBE5E-0642-4C78-BE36-F2D1118E7547}" dt="2022-09-19T23:34:32.813" v="1658" actId="20577"/>
          <ac:spMkLst>
            <pc:docMk/>
            <pc:sldMk cId="911593607" sldId="214570709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49:12.911" v="795"/>
          <ac:spMkLst>
            <pc:docMk/>
            <pc:sldMk cId="911593607" sldId="2145707099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F01CBE5E-0642-4C78-BE36-F2D1118E7547}" dt="2022-09-19T16:49:14.405" v="796" actId="478"/>
          <ac:picMkLst>
            <pc:docMk/>
            <pc:sldMk cId="911593607" sldId="2145707099"/>
            <ac:picMk id="6" creationId="{0E2D13FF-7340-4E61-88E1-C6C4F832CD41}"/>
          </ac:picMkLst>
        </pc:picChg>
        <pc:picChg chg="mod">
          <ac:chgData name="Helio Mauricio Dos Santos" userId="515cbc45-ca4e-4644-a225-8dd96fe91374" providerId="ADAL" clId="{F01CBE5E-0642-4C78-BE36-F2D1118E7547}" dt="2022-09-19T16:49:17.884" v="797" actId="1076"/>
          <ac:picMkLst>
            <pc:docMk/>
            <pc:sldMk cId="911593607" sldId="2145707099"/>
            <ac:picMk id="10" creationId="{EA8E7F9A-CDBD-40CC-BE9A-E1E72EC47B7A}"/>
          </ac:picMkLst>
        </pc:picChg>
      </pc:sldChg>
      <pc:sldChg chg="modSp mod">
        <pc:chgData name="Helio Mauricio Dos Santos" userId="515cbc45-ca4e-4644-a225-8dd96fe91374" providerId="ADAL" clId="{F01CBE5E-0642-4C78-BE36-F2D1118E7547}" dt="2022-09-19T23:34:36.600" v="1662" actId="20577"/>
        <pc:sldMkLst>
          <pc:docMk/>
          <pc:sldMk cId="495497455" sldId="2145707100"/>
        </pc:sldMkLst>
        <pc:spChg chg="mod">
          <ac:chgData name="Helio Mauricio Dos Santos" userId="515cbc45-ca4e-4644-a225-8dd96fe91374" providerId="ADAL" clId="{F01CBE5E-0642-4C78-BE36-F2D1118E7547}" dt="2022-09-19T23:34:36.600" v="1662" actId="20577"/>
          <ac:spMkLst>
            <pc:docMk/>
            <pc:sldMk cId="495497455" sldId="214570710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50:23.124" v="840" actId="6549"/>
          <ac:spMkLst>
            <pc:docMk/>
            <pc:sldMk cId="495497455" sldId="2145707100"/>
            <ac:spMk id="20" creationId="{6DCF5993-D612-406B-9401-077290EC1B16}"/>
          </ac:spMkLst>
        </pc:spChg>
      </pc:sldChg>
      <pc:sldChg chg="add del">
        <pc:chgData name="Helio Mauricio Dos Santos" userId="515cbc45-ca4e-4644-a225-8dd96fe91374" providerId="ADAL" clId="{F01CBE5E-0642-4C78-BE36-F2D1118E7547}" dt="2022-09-16T20:32:17.284" v="143" actId="47"/>
        <pc:sldMkLst>
          <pc:docMk/>
          <pc:sldMk cId="531103152" sldId="2145707100"/>
        </pc:sldMkLst>
      </pc:sldChg>
      <pc:sldChg chg="modSp mod">
        <pc:chgData name="Helio Mauricio Dos Santos" userId="515cbc45-ca4e-4644-a225-8dd96fe91374" providerId="ADAL" clId="{F01CBE5E-0642-4C78-BE36-F2D1118E7547}" dt="2022-09-19T23:34:42.200" v="1666" actId="20577"/>
        <pc:sldMkLst>
          <pc:docMk/>
          <pc:sldMk cId="1528394927" sldId="2145707101"/>
        </pc:sldMkLst>
        <pc:spChg chg="mod">
          <ac:chgData name="Helio Mauricio Dos Santos" userId="515cbc45-ca4e-4644-a225-8dd96fe91374" providerId="ADAL" clId="{F01CBE5E-0642-4C78-BE36-F2D1118E7547}" dt="2022-09-19T23:34:42.200" v="1666" actId="20577"/>
          <ac:spMkLst>
            <pc:docMk/>
            <pc:sldMk cId="1528394927" sldId="214570710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52:18.157" v="938" actId="6549"/>
          <ac:spMkLst>
            <pc:docMk/>
            <pc:sldMk cId="1528394927" sldId="2145707101"/>
            <ac:spMk id="16" creationId="{BA1F0585-3444-4E5C-A3FF-13386290FBA2}"/>
          </ac:spMkLst>
        </pc:spChg>
      </pc:sldChg>
      <pc:sldChg chg="add del">
        <pc:chgData name="Helio Mauricio Dos Santos" userId="515cbc45-ca4e-4644-a225-8dd96fe91374" providerId="ADAL" clId="{F01CBE5E-0642-4C78-BE36-F2D1118E7547}" dt="2022-09-16T20:32:19.210" v="144" actId="47"/>
        <pc:sldMkLst>
          <pc:docMk/>
          <pc:sldMk cId="3185362981" sldId="2145707101"/>
        </pc:sldMkLst>
      </pc:sldChg>
      <pc:sldChg chg="delSp modSp mod">
        <pc:chgData name="Helio Mauricio Dos Santos" userId="515cbc45-ca4e-4644-a225-8dd96fe91374" providerId="ADAL" clId="{F01CBE5E-0642-4C78-BE36-F2D1118E7547}" dt="2022-09-19T23:34:52.740" v="1674" actId="20577"/>
        <pc:sldMkLst>
          <pc:docMk/>
          <pc:sldMk cId="610152169" sldId="2145707102"/>
        </pc:sldMkLst>
        <pc:spChg chg="mod">
          <ac:chgData name="Helio Mauricio Dos Santos" userId="515cbc45-ca4e-4644-a225-8dd96fe91374" providerId="ADAL" clId="{F01CBE5E-0642-4C78-BE36-F2D1118E7547}" dt="2022-09-19T23:34:52.740" v="1674" actId="20577"/>
          <ac:spMkLst>
            <pc:docMk/>
            <pc:sldMk cId="610152169" sldId="214570710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7:00:57.302" v="1103" actId="20577"/>
          <ac:spMkLst>
            <pc:docMk/>
            <pc:sldMk cId="610152169" sldId="2145707102"/>
            <ac:spMk id="16" creationId="{BA1F0585-3444-4E5C-A3FF-13386290FBA2}"/>
          </ac:spMkLst>
        </pc:spChg>
        <pc:picChg chg="del">
          <ac:chgData name="Helio Mauricio Dos Santos" userId="515cbc45-ca4e-4644-a225-8dd96fe91374" providerId="ADAL" clId="{F01CBE5E-0642-4C78-BE36-F2D1118E7547}" dt="2022-09-19T17:00:59.779" v="1104" actId="478"/>
          <ac:picMkLst>
            <pc:docMk/>
            <pc:sldMk cId="610152169" sldId="2145707102"/>
            <ac:picMk id="6" creationId="{BD7D2EBD-FFA6-40BF-8146-144440B32225}"/>
          </ac:picMkLst>
        </pc:picChg>
        <pc:picChg chg="mod">
          <ac:chgData name="Helio Mauricio Dos Santos" userId="515cbc45-ca4e-4644-a225-8dd96fe91374" providerId="ADAL" clId="{F01CBE5E-0642-4C78-BE36-F2D1118E7547}" dt="2022-09-19T17:01:01.994" v="1105" actId="1076"/>
          <ac:picMkLst>
            <pc:docMk/>
            <pc:sldMk cId="610152169" sldId="2145707102"/>
            <ac:picMk id="17" creationId="{A3C96787-555B-7692-2DCF-1152D077ADE7}"/>
          </ac:picMkLst>
        </pc:picChg>
      </pc:sldChg>
      <pc:sldChg chg="addSp delSp modSp mod">
        <pc:chgData name="Helio Mauricio Dos Santos" userId="515cbc45-ca4e-4644-a225-8dd96fe91374" providerId="ADAL" clId="{F01CBE5E-0642-4C78-BE36-F2D1118E7547}" dt="2022-09-19T23:34:47.695" v="1670" actId="20577"/>
        <pc:sldMkLst>
          <pc:docMk/>
          <pc:sldMk cId="4118656666" sldId="2145707103"/>
        </pc:sldMkLst>
        <pc:spChg chg="mod">
          <ac:chgData name="Helio Mauricio Dos Santos" userId="515cbc45-ca4e-4644-a225-8dd96fe91374" providerId="ADAL" clId="{F01CBE5E-0642-4C78-BE36-F2D1118E7547}" dt="2022-09-19T23:34:47.695" v="1670" actId="20577"/>
          <ac:spMkLst>
            <pc:docMk/>
            <pc:sldMk cId="4118656666" sldId="214570710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58:10.453" v="1058" actId="20577"/>
          <ac:spMkLst>
            <pc:docMk/>
            <pc:sldMk cId="4118656666" sldId="2145707103"/>
            <ac:spMk id="16" creationId="{BA1F0585-3444-4E5C-A3FF-13386290FBA2}"/>
          </ac:spMkLst>
        </pc:spChg>
        <pc:picChg chg="add mod">
          <ac:chgData name="Helio Mauricio Dos Santos" userId="515cbc45-ca4e-4644-a225-8dd96fe91374" providerId="ADAL" clId="{F01CBE5E-0642-4C78-BE36-F2D1118E7547}" dt="2022-09-19T16:57:05.195" v="945" actId="1076"/>
          <ac:picMkLst>
            <pc:docMk/>
            <pc:sldMk cId="4118656666" sldId="2145707103"/>
            <ac:picMk id="3" creationId="{27029B26-92C0-A765-6923-6D577A2DFE78}"/>
          </ac:picMkLst>
        </pc:picChg>
        <pc:picChg chg="del">
          <ac:chgData name="Helio Mauricio Dos Santos" userId="515cbc45-ca4e-4644-a225-8dd96fe91374" providerId="ADAL" clId="{F01CBE5E-0642-4C78-BE36-F2D1118E7547}" dt="2022-09-19T16:56:54.644" v="940" actId="478"/>
          <ac:picMkLst>
            <pc:docMk/>
            <pc:sldMk cId="4118656666" sldId="2145707103"/>
            <ac:picMk id="6" creationId="{F0969C70-DC78-46D2-90E1-1E72BE0C2DDA}"/>
          </ac:picMkLst>
        </pc:picChg>
      </pc:sldChg>
      <pc:sldChg chg="modSp mod">
        <pc:chgData name="Helio Mauricio Dos Santos" userId="515cbc45-ca4e-4644-a225-8dd96fe91374" providerId="ADAL" clId="{F01CBE5E-0642-4C78-BE36-F2D1118E7547}" dt="2022-09-19T16:40:57.760" v="793" actId="6549"/>
        <pc:sldMkLst>
          <pc:docMk/>
          <pc:sldMk cId="220098303" sldId="2145707105"/>
        </pc:sldMkLst>
        <pc:spChg chg="mod">
          <ac:chgData name="Helio Mauricio Dos Santos" userId="515cbc45-ca4e-4644-a225-8dd96fe91374" providerId="ADAL" clId="{F01CBE5E-0642-4C78-BE36-F2D1118E7547}" dt="2022-09-19T16:40:57.760" v="793" actId="6549"/>
          <ac:spMkLst>
            <pc:docMk/>
            <pc:sldMk cId="220098303" sldId="2145707105"/>
            <ac:spMk id="29" creationId="{D95DBD19-0916-E3DA-2EC1-DA33B8B904FC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16:34:38.153" v="650" actId="6549"/>
        <pc:sldMkLst>
          <pc:docMk/>
          <pc:sldMk cId="3979778821" sldId="2145707106"/>
        </pc:sldMkLst>
        <pc:spChg chg="mod">
          <ac:chgData name="Helio Mauricio Dos Santos" userId="515cbc45-ca4e-4644-a225-8dd96fe91374" providerId="ADAL" clId="{F01CBE5E-0642-4C78-BE36-F2D1118E7547}" dt="2022-09-19T16:33:55.285" v="642" actId="120"/>
          <ac:spMkLst>
            <pc:docMk/>
            <pc:sldMk cId="3979778821" sldId="2145707106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F01CBE5E-0642-4C78-BE36-F2D1118E7547}" dt="2022-09-19T16:34:16.750" v="648" actId="20577"/>
          <ac:spMkLst>
            <pc:docMk/>
            <pc:sldMk cId="3979778821" sldId="2145707106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F01CBE5E-0642-4C78-BE36-F2D1118E7547}" dt="2022-09-19T16:34:38.153" v="650" actId="6549"/>
          <ac:spMkLst>
            <pc:docMk/>
            <pc:sldMk cId="3979778821" sldId="2145707106"/>
            <ac:spMk id="29" creationId="{D95DBD19-0916-E3DA-2EC1-DA33B8B904FC}"/>
          </ac:spMkLst>
        </pc:spChg>
        <pc:picChg chg="mod">
          <ac:chgData name="Helio Mauricio Dos Santos" userId="515cbc45-ca4e-4644-a225-8dd96fe91374" providerId="ADAL" clId="{F01CBE5E-0642-4C78-BE36-F2D1118E7547}" dt="2022-09-19T16:34:32.966" v="649" actId="1036"/>
          <ac:picMkLst>
            <pc:docMk/>
            <pc:sldMk cId="3979778821" sldId="2145707106"/>
            <ac:picMk id="39" creationId="{42E1B72E-61CB-EC10-6B08-198321EC8C66}"/>
          </ac:picMkLst>
        </pc:picChg>
      </pc:sldChg>
      <pc:sldChg chg="modSp mod">
        <pc:chgData name="Helio Mauricio Dos Santos" userId="515cbc45-ca4e-4644-a225-8dd96fe91374" providerId="ADAL" clId="{F01CBE5E-0642-4C78-BE36-F2D1118E7547}" dt="2022-09-19T16:34:56.967" v="651" actId="6549"/>
        <pc:sldMkLst>
          <pc:docMk/>
          <pc:sldMk cId="123039216" sldId="2145707107"/>
        </pc:sldMkLst>
        <pc:spChg chg="mod">
          <ac:chgData name="Helio Mauricio Dos Santos" userId="515cbc45-ca4e-4644-a225-8dd96fe91374" providerId="ADAL" clId="{F01CBE5E-0642-4C78-BE36-F2D1118E7547}" dt="2022-09-19T16:34:56.967" v="651" actId="6549"/>
          <ac:spMkLst>
            <pc:docMk/>
            <pc:sldMk cId="123039216" sldId="2145707107"/>
            <ac:spMk id="29" creationId="{D95DBD19-0916-E3DA-2EC1-DA33B8B904FC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23:33:54.308" v="1635" actId="20577"/>
        <pc:sldMkLst>
          <pc:docMk/>
          <pc:sldMk cId="3474801052" sldId="2145707108"/>
        </pc:sldMkLst>
        <pc:spChg chg="mod">
          <ac:chgData name="Helio Mauricio Dos Santos" userId="515cbc45-ca4e-4644-a225-8dd96fe91374" providerId="ADAL" clId="{F01CBE5E-0642-4C78-BE36-F2D1118E7547}" dt="2022-09-19T23:33:54.308" v="1635" actId="20577"/>
          <ac:spMkLst>
            <pc:docMk/>
            <pc:sldMk cId="3474801052" sldId="2145707108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F01CBE5E-0642-4C78-BE36-F2D1118E7547}" dt="2022-09-19T16:35:06.587" v="652" actId="6549"/>
          <ac:spMkLst>
            <pc:docMk/>
            <pc:sldMk cId="3474801052" sldId="2145707108"/>
            <ac:spMk id="29" creationId="{D95DBD19-0916-E3DA-2EC1-DA33B8B904FC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23:33:59.401" v="1638" actId="20577"/>
        <pc:sldMkLst>
          <pc:docMk/>
          <pc:sldMk cId="2156664959" sldId="2145707109"/>
        </pc:sldMkLst>
        <pc:spChg chg="mod">
          <ac:chgData name="Helio Mauricio Dos Santos" userId="515cbc45-ca4e-4644-a225-8dd96fe91374" providerId="ADAL" clId="{F01CBE5E-0642-4C78-BE36-F2D1118E7547}" dt="2022-09-19T23:33:59.401" v="1638" actId="20577"/>
          <ac:spMkLst>
            <pc:docMk/>
            <pc:sldMk cId="2156664959" sldId="2145707109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F01CBE5E-0642-4C78-BE36-F2D1118E7547}" dt="2022-09-19T16:35:13.055" v="653" actId="6549"/>
          <ac:spMkLst>
            <pc:docMk/>
            <pc:sldMk cId="2156664959" sldId="2145707109"/>
            <ac:spMk id="29" creationId="{D95DBD19-0916-E3DA-2EC1-DA33B8B904FC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23:34:04.539" v="1641" actId="20577"/>
        <pc:sldMkLst>
          <pc:docMk/>
          <pc:sldMk cId="1874800273" sldId="2145707110"/>
        </pc:sldMkLst>
        <pc:spChg chg="mod">
          <ac:chgData name="Helio Mauricio Dos Santos" userId="515cbc45-ca4e-4644-a225-8dd96fe91374" providerId="ADAL" clId="{F01CBE5E-0642-4C78-BE36-F2D1118E7547}" dt="2022-09-19T23:34:04.539" v="1641" actId="20577"/>
          <ac:spMkLst>
            <pc:docMk/>
            <pc:sldMk cId="1874800273" sldId="214570711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35:50.848" v="680" actId="20577"/>
          <ac:spMkLst>
            <pc:docMk/>
            <pc:sldMk cId="1874800273" sldId="2145707110"/>
            <ac:spMk id="16" creationId="{B7D3BE4D-6B2E-49A8-86E1-C72037DACE36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23:34:06.787" v="1642" actId="20577"/>
        <pc:sldMkLst>
          <pc:docMk/>
          <pc:sldMk cId="1164776123" sldId="2145707111"/>
        </pc:sldMkLst>
        <pc:spChg chg="mod">
          <ac:chgData name="Helio Mauricio Dos Santos" userId="515cbc45-ca4e-4644-a225-8dd96fe91374" providerId="ADAL" clId="{F01CBE5E-0642-4C78-BE36-F2D1118E7547}" dt="2022-09-19T23:34:06.787" v="1642" actId="20577"/>
          <ac:spMkLst>
            <pc:docMk/>
            <pc:sldMk cId="1164776123" sldId="2145707111"/>
            <ac:spMk id="8" creationId="{243FBE4C-745C-456B-9984-1025F3D49ADE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23:34:12.978" v="1646" actId="20577"/>
        <pc:sldMkLst>
          <pc:docMk/>
          <pc:sldMk cId="2282471889" sldId="2145707112"/>
        </pc:sldMkLst>
        <pc:spChg chg="mod">
          <ac:chgData name="Helio Mauricio Dos Santos" userId="515cbc45-ca4e-4644-a225-8dd96fe91374" providerId="ADAL" clId="{F01CBE5E-0642-4C78-BE36-F2D1118E7547}" dt="2022-09-19T23:34:12.978" v="1646" actId="20577"/>
          <ac:spMkLst>
            <pc:docMk/>
            <pc:sldMk cId="2282471889" sldId="2145707112"/>
            <ac:spMk id="8" creationId="{243FBE4C-745C-456B-9984-1025F3D49ADE}"/>
          </ac:spMkLst>
        </pc:spChg>
      </pc:sldChg>
      <pc:sldChg chg="add del">
        <pc:chgData name="Helio Mauricio Dos Santos" userId="515cbc45-ca4e-4644-a225-8dd96fe91374" providerId="ADAL" clId="{F01CBE5E-0642-4C78-BE36-F2D1118E7547}" dt="2022-09-19T18:08:02.057" v="1121" actId="2696"/>
        <pc:sldMkLst>
          <pc:docMk/>
          <pc:sldMk cId="516738108" sldId="2145707113"/>
        </pc:sldMkLst>
      </pc:sldChg>
      <pc:sldChg chg="modSp mod">
        <pc:chgData name="Helio Mauricio Dos Santos" userId="515cbc45-ca4e-4644-a225-8dd96fe91374" providerId="ADAL" clId="{F01CBE5E-0642-4C78-BE36-F2D1118E7547}" dt="2022-09-19T23:34:19.935" v="1650" actId="20577"/>
        <pc:sldMkLst>
          <pc:docMk/>
          <pc:sldMk cId="3511543000" sldId="2145707114"/>
        </pc:sldMkLst>
        <pc:spChg chg="mod">
          <ac:chgData name="Helio Mauricio Dos Santos" userId="515cbc45-ca4e-4644-a225-8dd96fe91374" providerId="ADAL" clId="{F01CBE5E-0642-4C78-BE36-F2D1118E7547}" dt="2022-09-19T23:34:19.935" v="1650" actId="20577"/>
          <ac:spMkLst>
            <pc:docMk/>
            <pc:sldMk cId="3511543000" sldId="214570711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37:48.058" v="737" actId="6549"/>
          <ac:spMkLst>
            <pc:docMk/>
            <pc:sldMk cId="3511543000" sldId="2145707114"/>
            <ac:spMk id="16" creationId="{BA1F0585-3444-4E5C-A3FF-13386290FBA2}"/>
          </ac:spMkLst>
        </pc:spChg>
      </pc:sldChg>
      <pc:sldChg chg="modSp mod">
        <pc:chgData name="Helio Mauricio Dos Santos" userId="515cbc45-ca4e-4644-a225-8dd96fe91374" providerId="ADAL" clId="{F01CBE5E-0642-4C78-BE36-F2D1118E7547}" dt="2022-09-19T23:34:23.138" v="1654" actId="20577"/>
        <pc:sldMkLst>
          <pc:docMk/>
          <pc:sldMk cId="227934480" sldId="2145707115"/>
        </pc:sldMkLst>
        <pc:spChg chg="mod">
          <ac:chgData name="Helio Mauricio Dos Santos" userId="515cbc45-ca4e-4644-a225-8dd96fe91374" providerId="ADAL" clId="{F01CBE5E-0642-4C78-BE36-F2D1118E7547}" dt="2022-09-19T23:34:23.138" v="1654" actId="20577"/>
          <ac:spMkLst>
            <pc:docMk/>
            <pc:sldMk cId="227934480" sldId="2145707115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9T16:40:00.773" v="792" actId="20577"/>
          <ac:spMkLst>
            <pc:docMk/>
            <pc:sldMk cId="227934480" sldId="2145707115"/>
            <ac:spMk id="16" creationId="{BA1F0585-3444-4E5C-A3FF-13386290FBA2}"/>
          </ac:spMkLst>
        </pc:spChg>
        <pc:picChg chg="mod">
          <ac:chgData name="Helio Mauricio Dos Santos" userId="515cbc45-ca4e-4644-a225-8dd96fe91374" providerId="ADAL" clId="{F01CBE5E-0642-4C78-BE36-F2D1118E7547}" dt="2022-09-19T16:39:27.612" v="751" actId="1076"/>
          <ac:picMkLst>
            <pc:docMk/>
            <pc:sldMk cId="227934480" sldId="2145707115"/>
            <ac:picMk id="3" creationId="{87EDF346-E172-8FA6-6C96-D6EB8A489036}"/>
          </ac:picMkLst>
        </pc:picChg>
        <pc:picChg chg="mod">
          <ac:chgData name="Helio Mauricio Dos Santos" userId="515cbc45-ca4e-4644-a225-8dd96fe91374" providerId="ADAL" clId="{F01CBE5E-0642-4C78-BE36-F2D1118E7547}" dt="2022-09-19T16:39:32.269" v="752" actId="1076"/>
          <ac:picMkLst>
            <pc:docMk/>
            <pc:sldMk cId="227934480" sldId="2145707115"/>
            <ac:picMk id="9" creationId="{663EAC73-A4AC-54DB-4154-969987FE7FDF}"/>
          </ac:picMkLst>
        </pc:picChg>
      </pc:sldChg>
      <pc:sldChg chg="addSp delSp modSp add mod">
        <pc:chgData name="Helio Mauricio Dos Santos" userId="515cbc45-ca4e-4644-a225-8dd96fe91374" providerId="ADAL" clId="{F01CBE5E-0642-4C78-BE36-F2D1118E7547}" dt="2022-09-19T17:56:38.486" v="1109" actId="113"/>
        <pc:sldMkLst>
          <pc:docMk/>
          <pc:sldMk cId="3648754509" sldId="2145707116"/>
        </pc:sldMkLst>
        <pc:spChg chg="mod">
          <ac:chgData name="Helio Mauricio Dos Santos" userId="515cbc45-ca4e-4644-a225-8dd96fe91374" providerId="ADAL" clId="{F01CBE5E-0642-4C78-BE36-F2D1118E7547}" dt="2022-09-19T16:28:11.176" v="637" actId="20577"/>
          <ac:spMkLst>
            <pc:docMk/>
            <pc:sldMk cId="3648754509" sldId="2145707116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F01CBE5E-0642-4C78-BE36-F2D1118E7547}" dt="2022-09-19T16:25:33.921" v="590"/>
          <ac:spMkLst>
            <pc:docMk/>
            <pc:sldMk cId="3648754509" sldId="2145707116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F01CBE5E-0642-4C78-BE36-F2D1118E7547}" dt="2022-09-19T16:26:25.103" v="604" actId="20577"/>
          <ac:spMkLst>
            <pc:docMk/>
            <pc:sldMk cId="3648754509" sldId="2145707116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F01CBE5E-0642-4C78-BE36-F2D1118E7547}" dt="2022-09-19T17:56:38.486" v="1109" actId="113"/>
          <ac:spMkLst>
            <pc:docMk/>
            <pc:sldMk cId="3648754509" sldId="2145707116"/>
            <ac:spMk id="25" creationId="{C7819DA1-F0E5-15A7-F174-B60A6ED98CA7}"/>
          </ac:spMkLst>
        </pc:spChg>
        <pc:spChg chg="del">
          <ac:chgData name="Helio Mauricio Dos Santos" userId="515cbc45-ca4e-4644-a225-8dd96fe91374" providerId="ADAL" clId="{F01CBE5E-0642-4C78-BE36-F2D1118E7547}" dt="2022-09-19T16:24:47.974" v="585" actId="478"/>
          <ac:spMkLst>
            <pc:docMk/>
            <pc:sldMk cId="3648754509" sldId="2145707116"/>
            <ac:spMk id="26" creationId="{96EEDBC4-9202-2A8E-3D35-D71B615B6551}"/>
          </ac:spMkLst>
        </pc:spChg>
        <pc:spChg chg="del mod">
          <ac:chgData name="Helio Mauricio Dos Santos" userId="515cbc45-ca4e-4644-a225-8dd96fe91374" providerId="ADAL" clId="{F01CBE5E-0642-4C78-BE36-F2D1118E7547}" dt="2022-09-19T16:24:57.296" v="588" actId="478"/>
          <ac:spMkLst>
            <pc:docMk/>
            <pc:sldMk cId="3648754509" sldId="2145707116"/>
            <ac:spMk id="29" creationId="{D95DBD19-0916-E3DA-2EC1-DA33B8B904FC}"/>
          </ac:spMkLst>
        </pc:spChg>
        <pc:spChg chg="del">
          <ac:chgData name="Helio Mauricio Dos Santos" userId="515cbc45-ca4e-4644-a225-8dd96fe91374" providerId="ADAL" clId="{F01CBE5E-0642-4C78-BE36-F2D1118E7547}" dt="2022-09-19T16:25:53.656" v="592" actId="478"/>
          <ac:spMkLst>
            <pc:docMk/>
            <pc:sldMk cId="3648754509" sldId="2145707116"/>
            <ac:spMk id="30" creationId="{C278BA2B-1493-EF29-789E-E90896BB01BB}"/>
          </ac:spMkLst>
        </pc:spChg>
        <pc:picChg chg="add mod">
          <ac:chgData name="Helio Mauricio Dos Santos" userId="515cbc45-ca4e-4644-a225-8dd96fe91374" providerId="ADAL" clId="{F01CBE5E-0642-4C78-BE36-F2D1118E7547}" dt="2022-09-19T16:26:04.813" v="593" actId="1076"/>
          <ac:picMkLst>
            <pc:docMk/>
            <pc:sldMk cId="3648754509" sldId="2145707116"/>
            <ac:picMk id="2" creationId="{CD3C48EB-D9FF-AE09-6E85-E1AD60EF2CB8}"/>
          </ac:picMkLst>
        </pc:picChg>
        <pc:picChg chg="add mod">
          <ac:chgData name="Helio Mauricio Dos Santos" userId="515cbc45-ca4e-4644-a225-8dd96fe91374" providerId="ADAL" clId="{F01CBE5E-0642-4C78-BE36-F2D1118E7547}" dt="2022-09-19T17:32:25.777" v="1106" actId="1076"/>
          <ac:picMkLst>
            <pc:docMk/>
            <pc:sldMk cId="3648754509" sldId="2145707116"/>
            <ac:picMk id="3" creationId="{875C0B48-D938-CEA0-5906-F7F7DA13A1E1}"/>
          </ac:picMkLst>
        </pc:picChg>
        <pc:picChg chg="del">
          <ac:chgData name="Helio Mauricio Dos Santos" userId="515cbc45-ca4e-4644-a225-8dd96fe91374" providerId="ADAL" clId="{F01CBE5E-0642-4C78-BE36-F2D1118E7547}" dt="2022-09-19T16:24:49.575" v="586" actId="478"/>
          <ac:picMkLst>
            <pc:docMk/>
            <pc:sldMk cId="3648754509" sldId="2145707116"/>
            <ac:picMk id="28" creationId="{380A60A9-EF5B-14B1-DE43-F834DC5E34B7}"/>
          </ac:picMkLst>
        </pc:picChg>
        <pc:picChg chg="del">
          <ac:chgData name="Helio Mauricio Dos Santos" userId="515cbc45-ca4e-4644-a225-8dd96fe91374" providerId="ADAL" clId="{F01CBE5E-0642-4C78-BE36-F2D1118E7547}" dt="2022-09-19T16:18:28.977" v="575" actId="478"/>
          <ac:picMkLst>
            <pc:docMk/>
            <pc:sldMk cId="3648754509" sldId="2145707116"/>
            <ac:picMk id="31" creationId="{6EAEBD8A-117A-5336-1FEA-1C9A6FC20E66}"/>
          </ac:picMkLst>
        </pc:picChg>
        <pc:picChg chg="del">
          <ac:chgData name="Helio Mauricio Dos Santos" userId="515cbc45-ca4e-4644-a225-8dd96fe91374" providerId="ADAL" clId="{F01CBE5E-0642-4C78-BE36-F2D1118E7547}" dt="2022-09-19T16:18:29.543" v="576" actId="478"/>
          <ac:picMkLst>
            <pc:docMk/>
            <pc:sldMk cId="3648754509" sldId="2145707116"/>
            <ac:picMk id="32" creationId="{C081ECE8-CDC9-C9C2-B21D-1642F74E2FD1}"/>
          </ac:picMkLst>
        </pc:picChg>
        <pc:picChg chg="del">
          <ac:chgData name="Helio Mauricio Dos Santos" userId="515cbc45-ca4e-4644-a225-8dd96fe91374" providerId="ADAL" clId="{F01CBE5E-0642-4C78-BE36-F2D1118E7547}" dt="2022-09-19T16:18:30.115" v="577" actId="478"/>
          <ac:picMkLst>
            <pc:docMk/>
            <pc:sldMk cId="3648754509" sldId="2145707116"/>
            <ac:picMk id="33" creationId="{E1C010CE-7684-FB90-D961-A42D6E1E1671}"/>
          </ac:picMkLst>
        </pc:picChg>
        <pc:picChg chg="del">
          <ac:chgData name="Helio Mauricio Dos Santos" userId="515cbc45-ca4e-4644-a225-8dd96fe91374" providerId="ADAL" clId="{F01CBE5E-0642-4C78-BE36-F2D1118E7547}" dt="2022-09-19T16:24:58.727" v="589" actId="478"/>
          <ac:picMkLst>
            <pc:docMk/>
            <pc:sldMk cId="3648754509" sldId="2145707116"/>
            <ac:picMk id="39" creationId="{42E1B72E-61CB-EC10-6B08-198321EC8C66}"/>
          </ac:picMkLst>
        </pc:picChg>
      </pc:sldChg>
      <pc:sldChg chg="modSp mod">
        <pc:chgData name="Helio Mauricio Dos Santos" userId="515cbc45-ca4e-4644-a225-8dd96fe91374" providerId="ADAL" clId="{F01CBE5E-0642-4C78-BE36-F2D1118E7547}" dt="2022-09-19T23:35:22.795" v="1679" actId="1076"/>
        <pc:sldMkLst>
          <pc:docMk/>
          <pc:sldMk cId="2680405865" sldId="2145707117"/>
        </pc:sldMkLst>
        <pc:spChg chg="mod">
          <ac:chgData name="Helio Mauricio Dos Santos" userId="515cbc45-ca4e-4644-a225-8dd96fe91374" providerId="ADAL" clId="{F01CBE5E-0642-4C78-BE36-F2D1118E7547}" dt="2022-09-19T23:35:22.795" v="1679" actId="1076"/>
          <ac:spMkLst>
            <pc:docMk/>
            <pc:sldMk cId="2680405865" sldId="2145707117"/>
            <ac:spMk id="9" creationId="{1CE40513-A08B-4C76-B56D-BCF08302CDC3}"/>
          </ac:spMkLst>
        </pc:spChg>
      </pc:sldChg>
      <pc:sldChg chg="addSp delSp modSp add mod">
        <pc:chgData name="Helio Mauricio Dos Santos" userId="515cbc45-ca4e-4644-a225-8dd96fe91374" providerId="ADAL" clId="{F01CBE5E-0642-4C78-BE36-F2D1118E7547}" dt="2022-09-19T18:24:18.086" v="1621" actId="20577"/>
        <pc:sldMkLst>
          <pc:docMk/>
          <pc:sldMk cId="1717907406" sldId="2145707118"/>
        </pc:sldMkLst>
        <pc:spChg chg="mod">
          <ac:chgData name="Helio Mauricio Dos Santos" userId="515cbc45-ca4e-4644-a225-8dd96fe91374" providerId="ADAL" clId="{F01CBE5E-0642-4C78-BE36-F2D1118E7547}" dt="2022-09-19T18:09:28.614" v="1178" actId="20577"/>
          <ac:spMkLst>
            <pc:docMk/>
            <pc:sldMk cId="1717907406" sldId="2145707118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F01CBE5E-0642-4C78-BE36-F2D1118E7547}" dt="2022-09-19T18:04:05.935" v="1118"/>
          <ac:spMkLst>
            <pc:docMk/>
            <pc:sldMk cId="1717907406" sldId="2145707118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F01CBE5E-0642-4C78-BE36-F2D1118E7547}" dt="2022-09-19T18:14:12.575" v="1278" actId="20577"/>
          <ac:spMkLst>
            <pc:docMk/>
            <pc:sldMk cId="1717907406" sldId="2145707118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F01CBE5E-0642-4C78-BE36-F2D1118E7547}" dt="2022-09-19T18:24:18.086" v="1621" actId="20577"/>
          <ac:spMkLst>
            <pc:docMk/>
            <pc:sldMk cId="1717907406" sldId="2145707118"/>
            <ac:spMk id="25" creationId="{C7819DA1-F0E5-15A7-F174-B60A6ED98CA7}"/>
          </ac:spMkLst>
        </pc:spChg>
        <pc:picChg chg="del">
          <ac:chgData name="Helio Mauricio Dos Santos" userId="515cbc45-ca4e-4644-a225-8dd96fe91374" providerId="ADAL" clId="{F01CBE5E-0642-4C78-BE36-F2D1118E7547}" dt="2022-09-19T18:02:16.549" v="1111" actId="478"/>
          <ac:picMkLst>
            <pc:docMk/>
            <pc:sldMk cId="1717907406" sldId="2145707118"/>
            <ac:picMk id="2" creationId="{CD3C48EB-D9FF-AE09-6E85-E1AD60EF2CB8}"/>
          </ac:picMkLst>
        </pc:picChg>
        <pc:picChg chg="add mod">
          <ac:chgData name="Helio Mauricio Dos Santos" userId="515cbc45-ca4e-4644-a225-8dd96fe91374" providerId="ADAL" clId="{F01CBE5E-0642-4C78-BE36-F2D1118E7547}" dt="2022-09-19T18:02:26.160" v="1115" actId="1076"/>
          <ac:picMkLst>
            <pc:docMk/>
            <pc:sldMk cId="1717907406" sldId="2145707118"/>
            <ac:picMk id="5" creationId="{7450D600-8E5C-59B9-1D63-71081E8E06BC}"/>
          </ac:picMkLst>
        </pc:picChg>
      </pc:sldChg>
    </pc:docChg>
  </pc:docChgLst>
  <pc:docChgLst>
    <pc:chgData name="Renan Izanfar Oliveira" userId="72fa586b-2717-41c0-b279-0b127000d908" providerId="ADAL" clId="{129EC5BC-9682-4ED4-BCD6-3020972B4EDF}"/>
    <pc:docChg chg="undo custSel addSld delSld modSld sldOrd">
      <pc:chgData name="Renan Izanfar Oliveira" userId="72fa586b-2717-41c0-b279-0b127000d908" providerId="ADAL" clId="{129EC5BC-9682-4ED4-BCD6-3020972B4EDF}" dt="2022-09-19T18:08:42.240" v="1841" actId="6549"/>
      <pc:docMkLst>
        <pc:docMk/>
      </pc:docMkLst>
      <pc:sldChg chg="modSp mod">
        <pc:chgData name="Renan Izanfar Oliveira" userId="72fa586b-2717-41c0-b279-0b127000d908" providerId="ADAL" clId="{129EC5BC-9682-4ED4-BCD6-3020972B4EDF}" dt="2022-09-19T13:20:03.799" v="1125" actId="1076"/>
        <pc:sldMkLst>
          <pc:docMk/>
          <pc:sldMk cId="1707596592" sldId="406"/>
        </pc:sldMkLst>
        <pc:spChg chg="mod">
          <ac:chgData name="Renan Izanfar Oliveira" userId="72fa586b-2717-41c0-b279-0b127000d908" providerId="ADAL" clId="{129EC5BC-9682-4ED4-BCD6-3020972B4EDF}" dt="2022-09-19T13:20:03.799" v="1125" actId="1076"/>
          <ac:spMkLst>
            <pc:docMk/>
            <pc:sldMk cId="1707596592" sldId="406"/>
            <ac:spMk id="20" creationId="{6105B9E1-5873-4A94-AEB4-F2227CF6C321}"/>
          </ac:spMkLst>
        </pc:spChg>
      </pc:sldChg>
      <pc:sldChg chg="addSp delSp modSp add mod">
        <pc:chgData name="Renan Izanfar Oliveira" userId="72fa586b-2717-41c0-b279-0b127000d908" providerId="ADAL" clId="{129EC5BC-9682-4ED4-BCD6-3020972B4EDF}" dt="2022-09-19T13:30:42.190" v="1265" actId="1076"/>
        <pc:sldMkLst>
          <pc:docMk/>
          <pc:sldMk cId="911593607" sldId="2145707099"/>
        </pc:sldMkLst>
        <pc:spChg chg="mod">
          <ac:chgData name="Renan Izanfar Oliveira" userId="72fa586b-2717-41c0-b279-0b127000d908" providerId="ADAL" clId="{129EC5BC-9682-4ED4-BCD6-3020972B4EDF}" dt="2022-09-19T12:44:45.511" v="119" actId="313"/>
          <ac:spMkLst>
            <pc:docMk/>
            <pc:sldMk cId="911593607" sldId="2145707099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129EC5BC-9682-4ED4-BCD6-3020972B4EDF}" dt="2022-09-19T12:53:14.920" v="284" actId="20577"/>
          <ac:spMkLst>
            <pc:docMk/>
            <pc:sldMk cId="911593607" sldId="2145707099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129EC5BC-9682-4ED4-BCD6-3020972B4EDF}" dt="2022-09-19T12:44:25.037" v="112" actId="478"/>
          <ac:picMkLst>
            <pc:docMk/>
            <pc:sldMk cId="911593607" sldId="2145707099"/>
            <ac:picMk id="3" creationId="{0D18549A-FFD7-7996-376C-1CBF52C94D3F}"/>
          </ac:picMkLst>
        </pc:picChg>
        <pc:picChg chg="add mod">
          <ac:chgData name="Renan Izanfar Oliveira" userId="72fa586b-2717-41c0-b279-0b127000d908" providerId="ADAL" clId="{129EC5BC-9682-4ED4-BCD6-3020972B4EDF}" dt="2022-09-19T13:30:42.190" v="1265" actId="1076"/>
          <ac:picMkLst>
            <pc:docMk/>
            <pc:sldMk cId="911593607" sldId="2145707099"/>
            <ac:picMk id="6" creationId="{0E2D13FF-7340-4E61-88E1-C6C4F832CD41}"/>
          </ac:picMkLst>
        </pc:picChg>
        <pc:picChg chg="del">
          <ac:chgData name="Renan Izanfar Oliveira" userId="72fa586b-2717-41c0-b279-0b127000d908" providerId="ADAL" clId="{129EC5BC-9682-4ED4-BCD6-3020972B4EDF}" dt="2022-09-19T12:44:26.472" v="113" actId="478"/>
          <ac:picMkLst>
            <pc:docMk/>
            <pc:sldMk cId="911593607" sldId="2145707099"/>
            <ac:picMk id="7" creationId="{EACF4615-4C9B-791E-0514-C7D08AA8B36C}"/>
          </ac:picMkLst>
        </pc:picChg>
        <pc:picChg chg="add mod">
          <ac:chgData name="Renan Izanfar Oliveira" userId="72fa586b-2717-41c0-b279-0b127000d908" providerId="ADAL" clId="{129EC5BC-9682-4ED4-BCD6-3020972B4EDF}" dt="2022-09-19T13:30:41.187" v="1264" actId="1076"/>
          <ac:picMkLst>
            <pc:docMk/>
            <pc:sldMk cId="911593607" sldId="2145707099"/>
            <ac:picMk id="10" creationId="{EA8E7F9A-CDBD-40CC-BE9A-E1E72EC47B7A}"/>
          </ac:picMkLst>
        </pc:picChg>
        <pc:picChg chg="del">
          <ac:chgData name="Renan Izanfar Oliveira" userId="72fa586b-2717-41c0-b279-0b127000d908" providerId="ADAL" clId="{129EC5BC-9682-4ED4-BCD6-3020972B4EDF}" dt="2022-09-19T12:45:02.366" v="123" actId="478"/>
          <ac:picMkLst>
            <pc:docMk/>
            <pc:sldMk cId="911593607" sldId="2145707099"/>
            <ac:picMk id="17" creationId="{A3C96787-555B-7692-2DCF-1152D077ADE7}"/>
          </ac:picMkLst>
        </pc:picChg>
      </pc:sldChg>
      <pc:sldChg chg="addSp delSp modSp add mod">
        <pc:chgData name="Renan Izanfar Oliveira" userId="72fa586b-2717-41c0-b279-0b127000d908" providerId="ADAL" clId="{129EC5BC-9682-4ED4-BCD6-3020972B4EDF}" dt="2022-09-19T13:32:11.143" v="1302" actId="20577"/>
        <pc:sldMkLst>
          <pc:docMk/>
          <pc:sldMk cId="495497455" sldId="2145707100"/>
        </pc:sldMkLst>
        <pc:spChg chg="mod">
          <ac:chgData name="Renan Izanfar Oliveira" userId="72fa586b-2717-41c0-b279-0b127000d908" providerId="ADAL" clId="{129EC5BC-9682-4ED4-BCD6-3020972B4EDF}" dt="2022-09-19T12:25:48.581" v="45" actId="20577"/>
          <ac:spMkLst>
            <pc:docMk/>
            <pc:sldMk cId="495497455" sldId="2145707100"/>
            <ac:spMk id="8" creationId="{243FBE4C-745C-456B-9984-1025F3D49ADE}"/>
          </ac:spMkLst>
        </pc:spChg>
        <pc:spChg chg="del mod">
          <ac:chgData name="Renan Izanfar Oliveira" userId="72fa586b-2717-41c0-b279-0b127000d908" providerId="ADAL" clId="{129EC5BC-9682-4ED4-BCD6-3020972B4EDF}" dt="2022-09-19T12:25:20.384" v="12"/>
          <ac:spMkLst>
            <pc:docMk/>
            <pc:sldMk cId="495497455" sldId="2145707100"/>
            <ac:spMk id="16" creationId="{B7D3BE4D-6B2E-49A8-86E1-C72037DACE36}"/>
          </ac:spMkLst>
        </pc:spChg>
        <pc:spChg chg="add del">
          <ac:chgData name="Renan Izanfar Oliveira" userId="72fa586b-2717-41c0-b279-0b127000d908" providerId="ADAL" clId="{129EC5BC-9682-4ED4-BCD6-3020972B4EDF}" dt="2022-09-19T12:27:18.091" v="49" actId="22"/>
          <ac:spMkLst>
            <pc:docMk/>
            <pc:sldMk cId="495497455" sldId="2145707100"/>
            <ac:spMk id="19" creationId="{201BEB91-3102-4126-B628-725DF8CFF156}"/>
          </ac:spMkLst>
        </pc:spChg>
        <pc:spChg chg="add mod">
          <ac:chgData name="Renan Izanfar Oliveira" userId="72fa586b-2717-41c0-b279-0b127000d908" providerId="ADAL" clId="{129EC5BC-9682-4ED4-BCD6-3020972B4EDF}" dt="2022-09-19T13:32:11.143" v="1302" actId="20577"/>
          <ac:spMkLst>
            <pc:docMk/>
            <pc:sldMk cId="495497455" sldId="2145707100"/>
            <ac:spMk id="20" creationId="{6DCF5993-D612-406B-9401-077290EC1B16}"/>
          </ac:spMkLst>
        </pc:spChg>
        <pc:picChg chg="del">
          <ac:chgData name="Renan Izanfar Oliveira" userId="72fa586b-2717-41c0-b279-0b127000d908" providerId="ADAL" clId="{129EC5BC-9682-4ED4-BCD6-3020972B4EDF}" dt="2022-09-19T12:24:43.284" v="3" actId="478"/>
          <ac:picMkLst>
            <pc:docMk/>
            <pc:sldMk cId="495497455" sldId="2145707100"/>
            <ac:picMk id="3" creationId="{0D18549A-FFD7-7996-376C-1CBF52C94D3F}"/>
          </ac:picMkLst>
        </pc:picChg>
        <pc:picChg chg="add mod">
          <ac:chgData name="Renan Izanfar Oliveira" userId="72fa586b-2717-41c0-b279-0b127000d908" providerId="ADAL" clId="{129EC5BC-9682-4ED4-BCD6-3020972B4EDF}" dt="2022-09-19T13:31:39.430" v="1276" actId="14100"/>
          <ac:picMkLst>
            <pc:docMk/>
            <pc:sldMk cId="495497455" sldId="2145707100"/>
            <ac:picMk id="3" creationId="{D3BD226F-DBFA-4A90-AB39-38C075388FAF}"/>
          </ac:picMkLst>
        </pc:picChg>
        <pc:picChg chg="add del mod">
          <ac:chgData name="Renan Izanfar Oliveira" userId="72fa586b-2717-41c0-b279-0b127000d908" providerId="ADAL" clId="{129EC5BC-9682-4ED4-BCD6-3020972B4EDF}" dt="2022-09-19T13:31:00.631" v="1270" actId="478"/>
          <ac:picMkLst>
            <pc:docMk/>
            <pc:sldMk cId="495497455" sldId="2145707100"/>
            <ac:picMk id="6" creationId="{8F911D85-4C16-4DD4-A7C3-6BD51DD3E5C0}"/>
          </ac:picMkLst>
        </pc:picChg>
        <pc:picChg chg="del">
          <ac:chgData name="Renan Izanfar Oliveira" userId="72fa586b-2717-41c0-b279-0b127000d908" providerId="ADAL" clId="{129EC5BC-9682-4ED4-BCD6-3020972B4EDF}" dt="2022-09-19T12:24:42.529" v="2" actId="478"/>
          <ac:picMkLst>
            <pc:docMk/>
            <pc:sldMk cId="495497455" sldId="2145707100"/>
            <ac:picMk id="7" creationId="{EACF4615-4C9B-791E-0514-C7D08AA8B36C}"/>
          </ac:picMkLst>
        </pc:picChg>
      </pc:sldChg>
      <pc:sldChg chg="addSp delSp modSp add mod">
        <pc:chgData name="Renan Izanfar Oliveira" userId="72fa586b-2717-41c0-b279-0b127000d908" providerId="ADAL" clId="{129EC5BC-9682-4ED4-BCD6-3020972B4EDF}" dt="2022-09-19T13:10:10.236" v="850" actId="20577"/>
        <pc:sldMkLst>
          <pc:docMk/>
          <pc:sldMk cId="1528394927" sldId="2145707101"/>
        </pc:sldMkLst>
        <pc:spChg chg="mod">
          <ac:chgData name="Renan Izanfar Oliveira" userId="72fa586b-2717-41c0-b279-0b127000d908" providerId="ADAL" clId="{129EC5BC-9682-4ED4-BCD6-3020972B4EDF}" dt="2022-09-19T12:59:09.432" v="511" actId="20577"/>
          <ac:spMkLst>
            <pc:docMk/>
            <pc:sldMk cId="1528394927" sldId="2145707101"/>
            <ac:spMk id="8" creationId="{243FBE4C-745C-456B-9984-1025F3D49ADE}"/>
          </ac:spMkLst>
        </pc:spChg>
        <pc:spChg chg="add mod">
          <ac:chgData name="Renan Izanfar Oliveira" userId="72fa586b-2717-41c0-b279-0b127000d908" providerId="ADAL" clId="{129EC5BC-9682-4ED4-BCD6-3020972B4EDF}" dt="2022-09-19T13:10:10.236" v="850" actId="20577"/>
          <ac:spMkLst>
            <pc:docMk/>
            <pc:sldMk cId="1528394927" sldId="2145707101"/>
            <ac:spMk id="16" creationId="{BA1F0585-3444-4E5C-A3FF-13386290FBA2}"/>
          </ac:spMkLst>
        </pc:spChg>
        <pc:spChg chg="del">
          <ac:chgData name="Renan Izanfar Oliveira" userId="72fa586b-2717-41c0-b279-0b127000d908" providerId="ADAL" clId="{129EC5BC-9682-4ED4-BCD6-3020972B4EDF}" dt="2022-09-19T12:49:29.736" v="148" actId="478"/>
          <ac:spMkLst>
            <pc:docMk/>
            <pc:sldMk cId="1528394927" sldId="2145707101"/>
            <ac:spMk id="18" creationId="{3E1FA73D-34D7-5D7F-81EC-CC12A9B29BA6}"/>
          </ac:spMkLst>
        </pc:spChg>
        <pc:spChg chg="del mod">
          <ac:chgData name="Renan Izanfar Oliveira" userId="72fa586b-2717-41c0-b279-0b127000d908" providerId="ADAL" clId="{129EC5BC-9682-4ED4-BCD6-3020972B4EDF}" dt="2022-09-19T12:46:04.283" v="130"/>
          <ac:spMkLst>
            <pc:docMk/>
            <pc:sldMk cId="1528394927" sldId="2145707101"/>
            <ac:spMk id="20" creationId="{6DCF5993-D612-406B-9401-077290EC1B16}"/>
          </ac:spMkLst>
        </pc:spChg>
        <pc:picChg chg="add mod">
          <ac:chgData name="Renan Izanfar Oliveira" userId="72fa586b-2717-41c0-b279-0b127000d908" providerId="ADAL" clId="{129EC5BC-9682-4ED4-BCD6-3020972B4EDF}" dt="2022-09-19T12:47:01.016" v="142" actId="14100"/>
          <ac:picMkLst>
            <pc:docMk/>
            <pc:sldMk cId="1528394927" sldId="2145707101"/>
            <ac:picMk id="3" creationId="{33B16DF1-C4DE-4BF8-8F2D-DCED991E708D}"/>
          </ac:picMkLst>
        </pc:picChg>
        <pc:picChg chg="del">
          <ac:chgData name="Renan Izanfar Oliveira" userId="72fa586b-2717-41c0-b279-0b127000d908" providerId="ADAL" clId="{129EC5BC-9682-4ED4-BCD6-3020972B4EDF}" dt="2022-09-19T12:45:56.265" v="125" actId="478"/>
          <ac:picMkLst>
            <pc:docMk/>
            <pc:sldMk cId="1528394927" sldId="2145707101"/>
            <ac:picMk id="6" creationId="{8F911D85-4C16-4DD4-A7C3-6BD51DD3E5C0}"/>
          </ac:picMkLst>
        </pc:picChg>
        <pc:picChg chg="add del mod">
          <ac:chgData name="Renan Izanfar Oliveira" userId="72fa586b-2717-41c0-b279-0b127000d908" providerId="ADAL" clId="{129EC5BC-9682-4ED4-BCD6-3020972B4EDF}" dt="2022-09-19T12:46:43.113" v="136" actId="478"/>
          <ac:picMkLst>
            <pc:docMk/>
            <pc:sldMk cId="1528394927" sldId="2145707101"/>
            <ac:picMk id="9" creationId="{B0BB46A6-7B9C-4703-929F-43DEFBD5424E}"/>
          </ac:picMkLst>
        </pc:picChg>
        <pc:picChg chg="add mod">
          <ac:chgData name="Renan Izanfar Oliveira" userId="72fa586b-2717-41c0-b279-0b127000d908" providerId="ADAL" clId="{129EC5BC-9682-4ED4-BCD6-3020972B4EDF}" dt="2022-09-19T12:50:06.264" v="211" actId="1076"/>
          <ac:picMkLst>
            <pc:docMk/>
            <pc:sldMk cId="1528394927" sldId="2145707101"/>
            <ac:picMk id="11" creationId="{1BEA9E69-93BF-4E5D-B5AF-0D816882006B}"/>
          </ac:picMkLst>
        </pc:picChg>
      </pc:sldChg>
      <pc:sldChg chg="addSp delSp modSp add mod">
        <pc:chgData name="Renan Izanfar Oliveira" userId="72fa586b-2717-41c0-b279-0b127000d908" providerId="ADAL" clId="{129EC5BC-9682-4ED4-BCD6-3020972B4EDF}" dt="2022-09-19T12:58:56.944" v="494" actId="1076"/>
        <pc:sldMkLst>
          <pc:docMk/>
          <pc:sldMk cId="610152169" sldId="2145707102"/>
        </pc:sldMkLst>
        <pc:spChg chg="mod">
          <ac:chgData name="Renan Izanfar Oliveira" userId="72fa586b-2717-41c0-b279-0b127000d908" providerId="ADAL" clId="{129EC5BC-9682-4ED4-BCD6-3020972B4EDF}" dt="2022-09-19T12:58:45.368" v="488" actId="20577"/>
          <ac:spMkLst>
            <pc:docMk/>
            <pc:sldMk cId="610152169" sldId="2145707102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129EC5BC-9682-4ED4-BCD6-3020972B4EDF}" dt="2022-09-19T12:58:49.416" v="490" actId="20577"/>
          <ac:spMkLst>
            <pc:docMk/>
            <pc:sldMk cId="610152169" sldId="2145707102"/>
            <ac:spMk id="16" creationId="{BA1F0585-3444-4E5C-A3FF-13386290FBA2}"/>
          </ac:spMkLst>
        </pc:spChg>
        <pc:picChg chg="del">
          <ac:chgData name="Renan Izanfar Oliveira" userId="72fa586b-2717-41c0-b279-0b127000d908" providerId="ADAL" clId="{129EC5BC-9682-4ED4-BCD6-3020972B4EDF}" dt="2022-09-19T12:57:13.640" v="294" actId="478"/>
          <ac:picMkLst>
            <pc:docMk/>
            <pc:sldMk cId="610152169" sldId="2145707102"/>
            <ac:picMk id="3" creationId="{33B16DF1-C4DE-4BF8-8F2D-DCED991E708D}"/>
          </ac:picMkLst>
        </pc:picChg>
        <pc:picChg chg="add mod">
          <ac:chgData name="Renan Izanfar Oliveira" userId="72fa586b-2717-41c0-b279-0b127000d908" providerId="ADAL" clId="{129EC5BC-9682-4ED4-BCD6-3020972B4EDF}" dt="2022-09-19T12:58:56.944" v="494" actId="1076"/>
          <ac:picMkLst>
            <pc:docMk/>
            <pc:sldMk cId="610152169" sldId="2145707102"/>
            <ac:picMk id="6" creationId="{BD7D2EBD-FFA6-40BF-8146-144440B32225}"/>
          </ac:picMkLst>
        </pc:picChg>
        <pc:picChg chg="del">
          <ac:chgData name="Renan Izanfar Oliveira" userId="72fa586b-2717-41c0-b279-0b127000d908" providerId="ADAL" clId="{129EC5BC-9682-4ED4-BCD6-3020972B4EDF}" dt="2022-09-19T12:57:11.752" v="293" actId="478"/>
          <ac:picMkLst>
            <pc:docMk/>
            <pc:sldMk cId="610152169" sldId="2145707102"/>
            <ac:picMk id="11" creationId="{1BEA9E69-93BF-4E5D-B5AF-0D816882006B}"/>
          </ac:picMkLst>
        </pc:picChg>
      </pc:sldChg>
      <pc:sldChg chg="addSp delSp modSp add mod">
        <pc:chgData name="Renan Izanfar Oliveira" userId="72fa586b-2717-41c0-b279-0b127000d908" providerId="ADAL" clId="{129EC5BC-9682-4ED4-BCD6-3020972B4EDF}" dt="2022-09-19T13:02:25.182" v="751" actId="1076"/>
        <pc:sldMkLst>
          <pc:docMk/>
          <pc:sldMk cId="4118656666" sldId="2145707103"/>
        </pc:sldMkLst>
        <pc:spChg chg="mod">
          <ac:chgData name="Renan Izanfar Oliveira" userId="72fa586b-2717-41c0-b279-0b127000d908" providerId="ADAL" clId="{129EC5BC-9682-4ED4-BCD6-3020972B4EDF}" dt="2022-09-19T13:00:31.304" v="545" actId="20577"/>
          <ac:spMkLst>
            <pc:docMk/>
            <pc:sldMk cId="4118656666" sldId="2145707103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129EC5BC-9682-4ED4-BCD6-3020972B4EDF}" dt="2022-09-19T13:02:22.432" v="750" actId="1076"/>
          <ac:spMkLst>
            <pc:docMk/>
            <pc:sldMk cId="4118656666" sldId="2145707103"/>
            <ac:spMk id="16" creationId="{BA1F0585-3444-4E5C-A3FF-13386290FBA2}"/>
          </ac:spMkLst>
        </pc:spChg>
        <pc:picChg chg="del">
          <ac:chgData name="Renan Izanfar Oliveira" userId="72fa586b-2717-41c0-b279-0b127000d908" providerId="ADAL" clId="{129EC5BC-9682-4ED4-BCD6-3020972B4EDF}" dt="2022-09-19T13:01:16.824" v="672" actId="478"/>
          <ac:picMkLst>
            <pc:docMk/>
            <pc:sldMk cId="4118656666" sldId="2145707103"/>
            <ac:picMk id="3" creationId="{33B16DF1-C4DE-4BF8-8F2D-DCED991E708D}"/>
          </ac:picMkLst>
        </pc:picChg>
        <pc:picChg chg="add mod">
          <ac:chgData name="Renan Izanfar Oliveira" userId="72fa586b-2717-41c0-b279-0b127000d908" providerId="ADAL" clId="{129EC5BC-9682-4ED4-BCD6-3020972B4EDF}" dt="2022-09-19T13:02:25.182" v="751" actId="1076"/>
          <ac:picMkLst>
            <pc:docMk/>
            <pc:sldMk cId="4118656666" sldId="2145707103"/>
            <ac:picMk id="6" creationId="{F0969C70-DC78-46D2-90E1-1E72BE0C2DDA}"/>
          </ac:picMkLst>
        </pc:picChg>
        <pc:picChg chg="del">
          <ac:chgData name="Renan Izanfar Oliveira" userId="72fa586b-2717-41c0-b279-0b127000d908" providerId="ADAL" clId="{129EC5BC-9682-4ED4-BCD6-3020972B4EDF}" dt="2022-09-19T13:01:15.480" v="671" actId="478"/>
          <ac:picMkLst>
            <pc:docMk/>
            <pc:sldMk cId="4118656666" sldId="2145707103"/>
            <ac:picMk id="11" creationId="{1BEA9E69-93BF-4E5D-B5AF-0D816882006B}"/>
          </ac:picMkLst>
        </pc:picChg>
      </pc:sldChg>
      <pc:sldChg chg="addSp delSp modSp del mod">
        <pc:chgData name="Renan Izanfar Oliveira" userId="72fa586b-2717-41c0-b279-0b127000d908" providerId="ADAL" clId="{129EC5BC-9682-4ED4-BCD6-3020972B4EDF}" dt="2022-09-19T13:23:43.299" v="1261" actId="47"/>
        <pc:sldMkLst>
          <pc:docMk/>
          <pc:sldMk cId="3638154229" sldId="2145707104"/>
        </pc:sldMkLst>
        <pc:spChg chg="mod">
          <ac:chgData name="Renan Izanfar Oliveira" userId="72fa586b-2717-41c0-b279-0b127000d908" providerId="ADAL" clId="{129EC5BC-9682-4ED4-BCD6-3020972B4EDF}" dt="2022-09-19T13:19:46.047" v="1124" actId="1076"/>
          <ac:spMkLst>
            <pc:docMk/>
            <pc:sldMk cId="3638154229" sldId="2145707104"/>
            <ac:spMk id="8" creationId="{FF73A19E-B1C1-4DDC-80AF-D7E84657D3DE}"/>
          </ac:spMkLst>
        </pc:spChg>
        <pc:spChg chg="del mod">
          <ac:chgData name="Renan Izanfar Oliveira" userId="72fa586b-2717-41c0-b279-0b127000d908" providerId="ADAL" clId="{129EC5BC-9682-4ED4-BCD6-3020972B4EDF}" dt="2022-09-19T13:16:50.551" v="1065"/>
          <ac:spMkLst>
            <pc:docMk/>
            <pc:sldMk cId="3638154229" sldId="2145707104"/>
            <ac:spMk id="10" creationId="{F7955539-3650-5475-37B9-8A84CDA51C93}"/>
          </ac:spMkLst>
        </pc:spChg>
        <pc:spChg chg="mod">
          <ac:chgData name="Renan Izanfar Oliveira" userId="72fa586b-2717-41c0-b279-0b127000d908" providerId="ADAL" clId="{129EC5BC-9682-4ED4-BCD6-3020972B4EDF}" dt="2022-09-19T13:20:44.847" v="1162" actId="1076"/>
          <ac:spMkLst>
            <pc:docMk/>
            <pc:sldMk cId="3638154229" sldId="2145707104"/>
            <ac:spMk id="12" creationId="{242BE96F-BAE6-D62C-7D59-37BFA5FF0A8A}"/>
          </ac:spMkLst>
        </pc:spChg>
        <pc:spChg chg="mod">
          <ac:chgData name="Renan Izanfar Oliveira" userId="72fa586b-2717-41c0-b279-0b127000d908" providerId="ADAL" clId="{129EC5BC-9682-4ED4-BCD6-3020972B4EDF}" dt="2022-09-19T13:16:02.280" v="956" actId="20577"/>
          <ac:spMkLst>
            <pc:docMk/>
            <pc:sldMk cId="3638154229" sldId="2145707104"/>
            <ac:spMk id="15" creationId="{FF9FFE18-A8DE-E8C4-C234-FAEF3CAB722E}"/>
          </ac:spMkLst>
        </pc:spChg>
        <pc:spChg chg="del mod">
          <ac:chgData name="Renan Izanfar Oliveira" userId="72fa586b-2717-41c0-b279-0b127000d908" providerId="ADAL" clId="{129EC5BC-9682-4ED4-BCD6-3020972B4EDF}" dt="2022-09-19T13:18:59.960" v="1107" actId="478"/>
          <ac:spMkLst>
            <pc:docMk/>
            <pc:sldMk cId="3638154229" sldId="2145707104"/>
            <ac:spMk id="20" creationId="{6105B9E1-5873-4A94-AEB4-F2227CF6C321}"/>
          </ac:spMkLst>
        </pc:spChg>
        <pc:spChg chg="mod">
          <ac:chgData name="Renan Izanfar Oliveira" userId="72fa586b-2717-41c0-b279-0b127000d908" providerId="ADAL" clId="{129EC5BC-9682-4ED4-BCD6-3020972B4EDF}" dt="2022-09-19T13:15:39.288" v="902" actId="123"/>
          <ac:spMkLst>
            <pc:docMk/>
            <pc:sldMk cId="3638154229" sldId="2145707104"/>
            <ac:spMk id="25" creationId="{C7819DA1-F0E5-15A7-F174-B60A6ED98CA7}"/>
          </ac:spMkLst>
        </pc:spChg>
        <pc:spChg chg="mod">
          <ac:chgData name="Renan Izanfar Oliveira" userId="72fa586b-2717-41c0-b279-0b127000d908" providerId="ADAL" clId="{129EC5BC-9682-4ED4-BCD6-3020972B4EDF}" dt="2022-09-19T13:16:48.903" v="1062" actId="20577"/>
          <ac:spMkLst>
            <pc:docMk/>
            <pc:sldMk cId="3638154229" sldId="2145707104"/>
            <ac:spMk id="29" creationId="{D95DBD19-0916-E3DA-2EC1-DA33B8B904FC}"/>
          </ac:spMkLst>
        </pc:spChg>
        <pc:spChg chg="del mod">
          <ac:chgData name="Renan Izanfar Oliveira" userId="72fa586b-2717-41c0-b279-0b127000d908" providerId="ADAL" clId="{129EC5BC-9682-4ED4-BCD6-3020972B4EDF}" dt="2022-09-19T13:17:03.194" v="1070"/>
          <ac:spMkLst>
            <pc:docMk/>
            <pc:sldMk cId="3638154229" sldId="2145707104"/>
            <ac:spMk id="30" creationId="{C278BA2B-1493-EF29-789E-E90896BB01BB}"/>
          </ac:spMkLst>
        </pc:spChg>
        <pc:spChg chg="add del mod">
          <ac:chgData name="Renan Izanfar Oliveira" userId="72fa586b-2717-41c0-b279-0b127000d908" providerId="ADAL" clId="{129EC5BC-9682-4ED4-BCD6-3020972B4EDF}" dt="2022-09-19T13:19:22.330" v="1123"/>
          <ac:spMkLst>
            <pc:docMk/>
            <pc:sldMk cId="3638154229" sldId="2145707104"/>
            <ac:spMk id="36" creationId="{FC827D52-B9A9-4F0F-8083-98BC17C8DD2A}"/>
          </ac:spMkLst>
        </pc:spChg>
        <pc:spChg chg="add del mod ord">
          <ac:chgData name="Renan Izanfar Oliveira" userId="72fa586b-2717-41c0-b279-0b127000d908" providerId="ADAL" clId="{129EC5BC-9682-4ED4-BCD6-3020972B4EDF}" dt="2022-09-19T13:21:05.366" v="1166" actId="478"/>
          <ac:spMkLst>
            <pc:docMk/>
            <pc:sldMk cId="3638154229" sldId="2145707104"/>
            <ac:spMk id="37" creationId="{BB3825F5-B800-4C71-9F0B-30B0CAFAFDA4}"/>
          </ac:spMkLst>
        </pc:spChg>
        <pc:picChg chg="add del mod">
          <ac:chgData name="Renan Izanfar Oliveira" userId="72fa586b-2717-41c0-b279-0b127000d908" providerId="ADAL" clId="{129EC5BC-9682-4ED4-BCD6-3020972B4EDF}" dt="2022-09-19T13:17:11.750" v="1072" actId="478"/>
          <ac:picMkLst>
            <pc:docMk/>
            <pc:sldMk cId="3638154229" sldId="2145707104"/>
            <ac:picMk id="3" creationId="{20D8C1FF-0E12-42FE-B2AE-AD526412D4F7}"/>
          </ac:picMkLst>
        </pc:picChg>
        <pc:picChg chg="add del mod">
          <ac:chgData name="Renan Izanfar Oliveira" userId="72fa586b-2717-41c0-b279-0b127000d908" providerId="ADAL" clId="{129EC5BC-9682-4ED4-BCD6-3020972B4EDF}" dt="2022-09-19T13:22:59.879" v="1247" actId="478"/>
          <ac:picMkLst>
            <pc:docMk/>
            <pc:sldMk cId="3638154229" sldId="2145707104"/>
            <ac:picMk id="5" creationId="{EDABA99D-F100-4665-9E14-A3AD6B0E0A51}"/>
          </ac:picMkLst>
        </pc:picChg>
        <pc:picChg chg="add mod">
          <ac:chgData name="Renan Izanfar Oliveira" userId="72fa586b-2717-41c0-b279-0b127000d908" providerId="ADAL" clId="{129EC5BC-9682-4ED4-BCD6-3020972B4EDF}" dt="2022-09-19T13:23:14.886" v="1255" actId="14100"/>
          <ac:picMkLst>
            <pc:docMk/>
            <pc:sldMk cId="3638154229" sldId="2145707104"/>
            <ac:picMk id="7" creationId="{C12F6A53-0D51-4F5B-9163-881D317AA9FA}"/>
          </ac:picMkLst>
        </pc:picChg>
        <pc:picChg chg="del">
          <ac:chgData name="Renan Izanfar Oliveira" userId="72fa586b-2717-41c0-b279-0b127000d908" providerId="ADAL" clId="{129EC5BC-9682-4ED4-BCD6-3020972B4EDF}" dt="2022-09-19T13:16:51.751" v="1067" actId="478"/>
          <ac:picMkLst>
            <pc:docMk/>
            <pc:sldMk cId="3638154229" sldId="2145707104"/>
            <ac:picMk id="31" creationId="{6EAEBD8A-117A-5336-1FEA-1C9A6FC20E66}"/>
          </ac:picMkLst>
        </pc:picChg>
        <pc:picChg chg="del">
          <ac:chgData name="Renan Izanfar Oliveira" userId="72fa586b-2717-41c0-b279-0b127000d908" providerId="ADAL" clId="{129EC5BC-9682-4ED4-BCD6-3020972B4EDF}" dt="2022-09-19T13:16:50.550" v="1063" actId="478"/>
          <ac:picMkLst>
            <pc:docMk/>
            <pc:sldMk cId="3638154229" sldId="2145707104"/>
            <ac:picMk id="32" creationId="{C081ECE8-CDC9-C9C2-B21D-1642F74E2FD1}"/>
          </ac:picMkLst>
        </pc:picChg>
        <pc:picChg chg="del">
          <ac:chgData name="Renan Izanfar Oliveira" userId="72fa586b-2717-41c0-b279-0b127000d908" providerId="ADAL" clId="{129EC5BC-9682-4ED4-BCD6-3020972B4EDF}" dt="2022-09-19T13:16:51.095" v="1066" actId="478"/>
          <ac:picMkLst>
            <pc:docMk/>
            <pc:sldMk cId="3638154229" sldId="2145707104"/>
            <ac:picMk id="33" creationId="{E1C010CE-7684-FB90-D961-A42D6E1E1671}"/>
          </ac:picMkLst>
        </pc:picChg>
        <pc:picChg chg="add mod">
          <ac:chgData name="Renan Izanfar Oliveira" userId="72fa586b-2717-41c0-b279-0b127000d908" providerId="ADAL" clId="{129EC5BC-9682-4ED4-BCD6-3020972B4EDF}" dt="2022-09-19T13:23:18.566" v="1256" actId="1076"/>
          <ac:picMkLst>
            <pc:docMk/>
            <pc:sldMk cId="3638154229" sldId="2145707104"/>
            <ac:picMk id="40" creationId="{CD4975A9-2B3A-4679-835B-5BE0CDEB81FC}"/>
          </ac:picMkLst>
        </pc:picChg>
      </pc:sldChg>
      <pc:sldChg chg="addSp delSp modSp add mod ord">
        <pc:chgData name="Renan Izanfar Oliveira" userId="72fa586b-2717-41c0-b279-0b127000d908" providerId="ADAL" clId="{129EC5BC-9682-4ED4-BCD6-3020972B4EDF}" dt="2022-09-19T13:30:03.991" v="1263" actId="20577"/>
        <pc:sldMkLst>
          <pc:docMk/>
          <pc:sldMk cId="220098303" sldId="2145707105"/>
        </pc:sldMkLst>
        <pc:spChg chg="mod">
          <ac:chgData name="Renan Izanfar Oliveira" userId="72fa586b-2717-41c0-b279-0b127000d908" providerId="ADAL" clId="{129EC5BC-9682-4ED4-BCD6-3020972B4EDF}" dt="2022-09-19T13:30:03.991" v="1263" actId="20577"/>
          <ac:spMkLst>
            <pc:docMk/>
            <pc:sldMk cId="220098303" sldId="2145707105"/>
            <ac:spMk id="10" creationId="{F7955539-3650-5475-37B9-8A84CDA51C93}"/>
          </ac:spMkLst>
        </pc:spChg>
        <pc:spChg chg="mod">
          <ac:chgData name="Renan Izanfar Oliveira" userId="72fa586b-2717-41c0-b279-0b127000d908" providerId="ADAL" clId="{129EC5BC-9682-4ED4-BCD6-3020972B4EDF}" dt="2022-09-19T13:21:59.736" v="1233" actId="123"/>
          <ac:spMkLst>
            <pc:docMk/>
            <pc:sldMk cId="220098303" sldId="2145707105"/>
            <ac:spMk id="12" creationId="{242BE96F-BAE6-D62C-7D59-37BFA5FF0A8A}"/>
          </ac:spMkLst>
        </pc:spChg>
        <pc:spChg chg="mod">
          <ac:chgData name="Renan Izanfar Oliveira" userId="72fa586b-2717-41c0-b279-0b127000d908" providerId="ADAL" clId="{129EC5BC-9682-4ED4-BCD6-3020972B4EDF}" dt="2022-09-19T13:22:22.223" v="1235" actId="108"/>
          <ac:spMkLst>
            <pc:docMk/>
            <pc:sldMk cId="220098303" sldId="2145707105"/>
            <ac:spMk id="15" creationId="{FF9FFE18-A8DE-E8C4-C234-FAEF3CAB722E}"/>
          </ac:spMkLst>
        </pc:spChg>
        <pc:spChg chg="mod">
          <ac:chgData name="Renan Izanfar Oliveira" userId="72fa586b-2717-41c0-b279-0b127000d908" providerId="ADAL" clId="{129EC5BC-9682-4ED4-BCD6-3020972B4EDF}" dt="2022-09-19T13:22:30.318" v="1236"/>
          <ac:spMkLst>
            <pc:docMk/>
            <pc:sldMk cId="220098303" sldId="2145707105"/>
            <ac:spMk id="25" creationId="{C7819DA1-F0E5-15A7-F174-B60A6ED98CA7}"/>
          </ac:spMkLst>
        </pc:spChg>
        <pc:spChg chg="mod">
          <ac:chgData name="Renan Izanfar Oliveira" userId="72fa586b-2717-41c0-b279-0b127000d908" providerId="ADAL" clId="{129EC5BC-9682-4ED4-BCD6-3020972B4EDF}" dt="2022-09-19T13:22:38.381" v="1237"/>
          <ac:spMkLst>
            <pc:docMk/>
            <pc:sldMk cId="220098303" sldId="2145707105"/>
            <ac:spMk id="29" creationId="{D95DBD19-0916-E3DA-2EC1-DA33B8B904FC}"/>
          </ac:spMkLst>
        </pc:spChg>
        <pc:spChg chg="del mod">
          <ac:chgData name="Renan Izanfar Oliveira" userId="72fa586b-2717-41c0-b279-0b127000d908" providerId="ADAL" clId="{129EC5BC-9682-4ED4-BCD6-3020972B4EDF}" dt="2022-09-19T13:22:46.279" v="1241"/>
          <ac:spMkLst>
            <pc:docMk/>
            <pc:sldMk cId="220098303" sldId="2145707105"/>
            <ac:spMk id="30" creationId="{C278BA2B-1493-EF29-789E-E90896BB01BB}"/>
          </ac:spMkLst>
        </pc:spChg>
        <pc:picChg chg="add mod">
          <ac:chgData name="Renan Izanfar Oliveira" userId="72fa586b-2717-41c0-b279-0b127000d908" providerId="ADAL" clId="{129EC5BC-9682-4ED4-BCD6-3020972B4EDF}" dt="2022-09-19T13:23:35.222" v="1259" actId="14100"/>
          <ac:picMkLst>
            <pc:docMk/>
            <pc:sldMk cId="220098303" sldId="2145707105"/>
            <ac:picMk id="27" creationId="{2B62BC4D-5905-4D47-9376-B7C9555B867C}"/>
          </ac:picMkLst>
        </pc:picChg>
        <pc:picChg chg="del">
          <ac:chgData name="Renan Izanfar Oliveira" userId="72fa586b-2717-41c0-b279-0b127000d908" providerId="ADAL" clId="{129EC5BC-9682-4ED4-BCD6-3020972B4EDF}" dt="2022-09-19T13:22:46.278" v="1239" actId="478"/>
          <ac:picMkLst>
            <pc:docMk/>
            <pc:sldMk cId="220098303" sldId="2145707105"/>
            <ac:picMk id="31" creationId="{6EAEBD8A-117A-5336-1FEA-1C9A6FC20E66}"/>
          </ac:picMkLst>
        </pc:picChg>
        <pc:picChg chg="del">
          <ac:chgData name="Renan Izanfar Oliveira" userId="72fa586b-2717-41c0-b279-0b127000d908" providerId="ADAL" clId="{129EC5BC-9682-4ED4-BCD6-3020972B4EDF}" dt="2022-09-19T13:22:46.918" v="1242" actId="478"/>
          <ac:picMkLst>
            <pc:docMk/>
            <pc:sldMk cId="220098303" sldId="2145707105"/>
            <ac:picMk id="32" creationId="{C081ECE8-CDC9-C9C2-B21D-1642F74E2FD1}"/>
          </ac:picMkLst>
        </pc:picChg>
        <pc:picChg chg="del">
          <ac:chgData name="Renan Izanfar Oliveira" userId="72fa586b-2717-41c0-b279-0b127000d908" providerId="ADAL" clId="{129EC5BC-9682-4ED4-BCD6-3020972B4EDF}" dt="2022-09-19T13:22:47.302" v="1243" actId="478"/>
          <ac:picMkLst>
            <pc:docMk/>
            <pc:sldMk cId="220098303" sldId="2145707105"/>
            <ac:picMk id="33" creationId="{E1C010CE-7684-FB90-D961-A42D6E1E1671}"/>
          </ac:picMkLst>
        </pc:picChg>
        <pc:picChg chg="add mod">
          <ac:chgData name="Renan Izanfar Oliveira" userId="72fa586b-2717-41c0-b279-0b127000d908" providerId="ADAL" clId="{129EC5BC-9682-4ED4-BCD6-3020972B4EDF}" dt="2022-09-19T13:23:38.862" v="1260" actId="1076"/>
          <ac:picMkLst>
            <pc:docMk/>
            <pc:sldMk cId="220098303" sldId="2145707105"/>
            <ac:picMk id="36" creationId="{45AD65F3-A92E-492F-B1CB-70567E9206FF}"/>
          </ac:picMkLst>
        </pc:picChg>
      </pc:sldChg>
      <pc:sldChg chg="modSp mod">
        <pc:chgData name="Renan Izanfar Oliveira" userId="72fa586b-2717-41c0-b279-0b127000d908" providerId="ADAL" clId="{129EC5BC-9682-4ED4-BCD6-3020972B4EDF}" dt="2022-09-19T18:08:42.240" v="1841" actId="6549"/>
        <pc:sldMkLst>
          <pc:docMk/>
          <pc:sldMk cId="2680405865" sldId="2145707117"/>
        </pc:sldMkLst>
        <pc:spChg chg="mod">
          <ac:chgData name="Renan Izanfar Oliveira" userId="72fa586b-2717-41c0-b279-0b127000d908" providerId="ADAL" clId="{129EC5BC-9682-4ED4-BCD6-3020972B4EDF}" dt="2022-09-19T18:08:37.566" v="1840" actId="20577"/>
          <ac:spMkLst>
            <pc:docMk/>
            <pc:sldMk cId="2680405865" sldId="2145707117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129EC5BC-9682-4ED4-BCD6-3020972B4EDF}" dt="2022-09-19T18:08:42.240" v="1841" actId="6549"/>
          <ac:spMkLst>
            <pc:docMk/>
            <pc:sldMk cId="2680405865" sldId="2145707117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129EC5BC-9682-4ED4-BCD6-3020972B4EDF}" dt="2022-09-19T18:04:51.419" v="1838" actId="14100"/>
          <ac:spMkLst>
            <pc:docMk/>
            <pc:sldMk cId="2680405865" sldId="2145707117"/>
            <ac:spMk id="18" creationId="{7B0A1D33-BECC-4721-A5C9-E9B92AE66585}"/>
          </ac:spMkLst>
        </pc:spChg>
      </pc:sldChg>
    </pc:docChg>
  </pc:docChgLst>
  <pc:docChgLst>
    <pc:chgData name="Ana Carolina Lazaretti" userId="7cec4138-c4f7-451f-9428-718d7c0b1d05" providerId="ADAL" clId="{F605DCE9-B432-416B-8A60-4A2466EFBF35}"/>
    <pc:docChg chg="undo custSel addSld delSld modSld sldOrd">
      <pc:chgData name="Ana Carolina Lazaretti" userId="7cec4138-c4f7-451f-9428-718d7c0b1d05" providerId="ADAL" clId="{F605DCE9-B432-416B-8A60-4A2466EFBF35}" dt="2022-09-19T20:21:54.983" v="1649" actId="47"/>
      <pc:docMkLst>
        <pc:docMk/>
      </pc:docMkLst>
      <pc:sldChg chg="addSp delSp modSp add del mod">
        <pc:chgData name="Ana Carolina Lazaretti" userId="7cec4138-c4f7-451f-9428-718d7c0b1d05" providerId="ADAL" clId="{F605DCE9-B432-416B-8A60-4A2466EFBF35}" dt="2022-09-19T14:17:19.649" v="47" actId="47"/>
        <pc:sldMkLst>
          <pc:docMk/>
          <pc:sldMk cId="293798190" sldId="2145707106"/>
        </pc:sldMkLst>
        <pc:spChg chg="add del">
          <ac:chgData name="Ana Carolina Lazaretti" userId="7cec4138-c4f7-451f-9428-718d7c0b1d05" providerId="ADAL" clId="{F605DCE9-B432-416B-8A60-4A2466EFBF35}" dt="2022-09-19T14:16:43.993" v="39"/>
          <ac:spMkLst>
            <pc:docMk/>
            <pc:sldMk cId="293798190" sldId="2145707106"/>
            <ac:spMk id="2" creationId="{65A7A6BA-5AF0-4239-C9CF-79813A60E72C}"/>
          </ac:spMkLst>
        </pc:spChg>
        <pc:spChg chg="add del mod">
          <ac:chgData name="Ana Carolina Lazaretti" userId="7cec4138-c4f7-451f-9428-718d7c0b1d05" providerId="ADAL" clId="{F605DCE9-B432-416B-8A60-4A2466EFBF35}" dt="2022-09-19T14:17:17.320" v="46" actId="478"/>
          <ac:spMkLst>
            <pc:docMk/>
            <pc:sldMk cId="293798190" sldId="2145707106"/>
            <ac:spMk id="6" creationId="{DCFE9891-2583-2098-B7BA-48B9BE612C8F}"/>
          </ac:spMkLst>
        </pc:spChg>
        <pc:spChg chg="mod">
          <ac:chgData name="Ana Carolina Lazaretti" userId="7cec4138-c4f7-451f-9428-718d7c0b1d05" providerId="ADAL" clId="{F605DCE9-B432-416B-8A60-4A2466EFBF35}" dt="2022-09-19T14:17:09.149" v="45" actId="20577"/>
          <ac:spMkLst>
            <pc:docMk/>
            <pc:sldMk cId="293798190" sldId="2145707106"/>
            <ac:spMk id="8" creationId="{243FBE4C-745C-456B-9984-1025F3D49ADE}"/>
          </ac:spMkLst>
        </pc:spChg>
        <pc:spChg chg="del mod">
          <ac:chgData name="Ana Carolina Lazaretti" userId="7cec4138-c4f7-451f-9428-718d7c0b1d05" providerId="ADAL" clId="{F605DCE9-B432-416B-8A60-4A2466EFBF35}" dt="2022-09-19T14:16:58.068" v="44"/>
          <ac:spMkLst>
            <pc:docMk/>
            <pc:sldMk cId="293798190" sldId="2145707106"/>
            <ac:spMk id="16" creationId="{B7D3BE4D-6B2E-49A8-86E1-C72037DACE36}"/>
          </ac:spMkLst>
        </pc:spChg>
        <pc:picChg chg="del">
          <ac:chgData name="Ana Carolina Lazaretti" userId="7cec4138-c4f7-451f-9428-718d7c0b1d05" providerId="ADAL" clId="{F605DCE9-B432-416B-8A60-4A2466EFBF35}" dt="2022-09-19T14:16:27.688" v="36" actId="478"/>
          <ac:picMkLst>
            <pc:docMk/>
            <pc:sldMk cId="293798190" sldId="2145707106"/>
            <ac:picMk id="3" creationId="{0D18549A-FFD7-7996-376C-1CBF52C94D3F}"/>
          </ac:picMkLst>
        </pc:picChg>
        <pc:picChg chg="del">
          <ac:chgData name="Ana Carolina Lazaretti" userId="7cec4138-c4f7-451f-9428-718d7c0b1d05" providerId="ADAL" clId="{F605DCE9-B432-416B-8A60-4A2466EFBF35}" dt="2022-09-19T14:16:25.592" v="35" actId="478"/>
          <ac:picMkLst>
            <pc:docMk/>
            <pc:sldMk cId="293798190" sldId="2145707106"/>
            <ac:picMk id="7" creationId="{EACF4615-4C9B-791E-0514-C7D08AA8B36C}"/>
          </ac:picMkLst>
        </pc:picChg>
        <pc:picChg chg="del">
          <ac:chgData name="Ana Carolina Lazaretti" userId="7cec4138-c4f7-451f-9428-718d7c0b1d05" providerId="ADAL" clId="{F605DCE9-B432-416B-8A60-4A2466EFBF35}" dt="2022-09-19T14:16:38.072" v="37" actId="478"/>
          <ac:picMkLst>
            <pc:docMk/>
            <pc:sldMk cId="293798190" sldId="2145707106"/>
            <ac:picMk id="17" creationId="{A3C96787-555B-7692-2DCF-1152D077ADE7}"/>
          </ac:picMkLst>
        </pc:picChg>
      </pc:sldChg>
      <pc:sldChg chg="addSp delSp modSp add del mod ord">
        <pc:chgData name="Ana Carolina Lazaretti" userId="7cec4138-c4f7-451f-9428-718d7c0b1d05" providerId="ADAL" clId="{F605DCE9-B432-416B-8A60-4A2466EFBF35}" dt="2022-09-19T20:21:50.692" v="1648" actId="47"/>
        <pc:sldMkLst>
          <pc:docMk/>
          <pc:sldMk cId="3979778821" sldId="2145707106"/>
        </pc:sldMkLst>
        <pc:spChg chg="mod">
          <ac:chgData name="Ana Carolina Lazaretti" userId="7cec4138-c4f7-451f-9428-718d7c0b1d05" providerId="ADAL" clId="{F605DCE9-B432-416B-8A60-4A2466EFBF35}" dt="2022-09-19T15:13:45.449" v="1647" actId="5793"/>
          <ac:spMkLst>
            <pc:docMk/>
            <pc:sldMk cId="3979778821" sldId="2145707106"/>
            <ac:spMk id="10" creationId="{F7955539-3650-5475-37B9-8A84CDA51C93}"/>
          </ac:spMkLst>
        </pc:spChg>
        <pc:spChg chg="mod">
          <ac:chgData name="Ana Carolina Lazaretti" userId="7cec4138-c4f7-451f-9428-718d7c0b1d05" providerId="ADAL" clId="{F605DCE9-B432-416B-8A60-4A2466EFBF35}" dt="2022-09-19T14:18:18.298" v="119" actId="20577"/>
          <ac:spMkLst>
            <pc:docMk/>
            <pc:sldMk cId="3979778821" sldId="2145707106"/>
            <ac:spMk id="12" creationId="{242BE96F-BAE6-D62C-7D59-37BFA5FF0A8A}"/>
          </ac:spMkLst>
        </pc:spChg>
        <pc:spChg chg="mod">
          <ac:chgData name="Ana Carolina Lazaretti" userId="7cec4138-c4f7-451f-9428-718d7c0b1d05" providerId="ADAL" clId="{F605DCE9-B432-416B-8A60-4A2466EFBF35}" dt="2022-09-19T14:19:42.566" v="172" actId="20577"/>
          <ac:spMkLst>
            <pc:docMk/>
            <pc:sldMk cId="3979778821" sldId="2145707106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F605DCE9-B432-416B-8A60-4A2466EFBF35}" dt="2022-09-19T14:23:09.430" v="252" actId="20577"/>
          <ac:spMkLst>
            <pc:docMk/>
            <pc:sldMk cId="3979778821" sldId="2145707106"/>
            <ac:spMk id="25" creationId="{C7819DA1-F0E5-15A7-F174-B60A6ED98CA7}"/>
          </ac:spMkLst>
        </pc:spChg>
        <pc:spChg chg="mod">
          <ac:chgData name="Ana Carolina Lazaretti" userId="7cec4138-c4f7-451f-9428-718d7c0b1d05" providerId="ADAL" clId="{F605DCE9-B432-416B-8A60-4A2466EFBF35}" dt="2022-09-19T14:42:24.887" v="815" actId="20577"/>
          <ac:spMkLst>
            <pc:docMk/>
            <pc:sldMk cId="3979778821" sldId="2145707106"/>
            <ac:spMk id="29" creationId="{D95DBD19-0916-E3DA-2EC1-DA33B8B904FC}"/>
          </ac:spMkLst>
        </pc:spChg>
        <pc:picChg chg="add mod">
          <ac:chgData name="Ana Carolina Lazaretti" userId="7cec4138-c4f7-451f-9428-718d7c0b1d05" providerId="ADAL" clId="{F605DCE9-B432-416B-8A60-4A2466EFBF35}" dt="2022-09-19T14:25:28.478" v="279" actId="1076"/>
          <ac:picMkLst>
            <pc:docMk/>
            <pc:sldMk cId="3979778821" sldId="2145707106"/>
            <ac:picMk id="3" creationId="{794776BB-B206-4E4A-E32C-BC2610CBAE96}"/>
          </ac:picMkLst>
        </pc:picChg>
        <pc:picChg chg="del">
          <ac:chgData name="Ana Carolina Lazaretti" userId="7cec4138-c4f7-451f-9428-718d7c0b1d05" providerId="ADAL" clId="{F605DCE9-B432-416B-8A60-4A2466EFBF35}" dt="2022-09-19T14:24:34.375" v="268" actId="478"/>
          <ac:picMkLst>
            <pc:docMk/>
            <pc:sldMk cId="3979778821" sldId="2145707106"/>
            <ac:picMk id="27" creationId="{2B62BC4D-5905-4D47-9376-B7C9555B867C}"/>
          </ac:picMkLst>
        </pc:picChg>
        <pc:picChg chg="del">
          <ac:chgData name="Ana Carolina Lazaretti" userId="7cec4138-c4f7-451f-9428-718d7c0b1d05" providerId="ADAL" clId="{F605DCE9-B432-416B-8A60-4A2466EFBF35}" dt="2022-09-19T14:24:36.886" v="269" actId="478"/>
          <ac:picMkLst>
            <pc:docMk/>
            <pc:sldMk cId="3979778821" sldId="2145707106"/>
            <ac:picMk id="36" creationId="{45AD65F3-A92E-492F-B1CB-70567E9206FF}"/>
          </ac:picMkLst>
        </pc:picChg>
      </pc:sldChg>
      <pc:sldChg chg="addSp delSp modSp add del mod">
        <pc:chgData name="Ana Carolina Lazaretti" userId="7cec4138-c4f7-451f-9428-718d7c0b1d05" providerId="ADAL" clId="{F605DCE9-B432-416B-8A60-4A2466EFBF35}" dt="2022-09-19T20:21:54.983" v="1649" actId="47"/>
        <pc:sldMkLst>
          <pc:docMk/>
          <pc:sldMk cId="123039216" sldId="2145707107"/>
        </pc:sldMkLst>
        <pc:spChg chg="mod">
          <ac:chgData name="Ana Carolina Lazaretti" userId="7cec4138-c4f7-451f-9428-718d7c0b1d05" providerId="ADAL" clId="{F605DCE9-B432-416B-8A60-4A2466EFBF35}" dt="2022-09-19T14:26:59.864" v="326" actId="20577"/>
          <ac:spMkLst>
            <pc:docMk/>
            <pc:sldMk cId="123039216" sldId="2145707107"/>
            <ac:spMk id="10" creationId="{F7955539-3650-5475-37B9-8A84CDA51C93}"/>
          </ac:spMkLst>
        </pc:spChg>
        <pc:spChg chg="mod">
          <ac:chgData name="Ana Carolina Lazaretti" userId="7cec4138-c4f7-451f-9428-718d7c0b1d05" providerId="ADAL" clId="{F605DCE9-B432-416B-8A60-4A2466EFBF35}" dt="2022-09-19T14:30:06.652" v="479" actId="5793"/>
          <ac:spMkLst>
            <pc:docMk/>
            <pc:sldMk cId="123039216" sldId="2145707107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F605DCE9-B432-416B-8A60-4A2466EFBF35}" dt="2022-09-19T14:32:30.007" v="613" actId="20577"/>
          <ac:spMkLst>
            <pc:docMk/>
            <pc:sldMk cId="123039216" sldId="2145707107"/>
            <ac:spMk id="25" creationId="{C7819DA1-F0E5-15A7-F174-B60A6ED98CA7}"/>
          </ac:spMkLst>
        </pc:spChg>
        <pc:spChg chg="mod">
          <ac:chgData name="Ana Carolina Lazaretti" userId="7cec4138-c4f7-451f-9428-718d7c0b1d05" providerId="ADAL" clId="{F605DCE9-B432-416B-8A60-4A2466EFBF35}" dt="2022-09-19T14:42:20.824" v="813" actId="20577"/>
          <ac:spMkLst>
            <pc:docMk/>
            <pc:sldMk cId="123039216" sldId="2145707107"/>
            <ac:spMk id="29" creationId="{D95DBD19-0916-E3DA-2EC1-DA33B8B904FC}"/>
          </ac:spMkLst>
        </pc:spChg>
        <pc:picChg chg="del">
          <ac:chgData name="Ana Carolina Lazaretti" userId="7cec4138-c4f7-451f-9428-718d7c0b1d05" providerId="ADAL" clId="{F605DCE9-B432-416B-8A60-4A2466EFBF35}" dt="2022-09-19T14:29:17.191" v="327" actId="478"/>
          <ac:picMkLst>
            <pc:docMk/>
            <pc:sldMk cId="123039216" sldId="2145707107"/>
            <ac:picMk id="3" creationId="{794776BB-B206-4E4A-E32C-BC2610CBAE96}"/>
          </ac:picMkLst>
        </pc:picChg>
        <pc:picChg chg="add mod">
          <ac:chgData name="Ana Carolina Lazaretti" userId="7cec4138-c4f7-451f-9428-718d7c0b1d05" providerId="ADAL" clId="{F605DCE9-B432-416B-8A60-4A2466EFBF35}" dt="2022-09-19T14:38:16.916" v="626" actId="1076"/>
          <ac:picMkLst>
            <pc:docMk/>
            <pc:sldMk cId="123039216" sldId="2145707107"/>
            <ac:picMk id="4" creationId="{8C52B3B9-536D-0064-D3AE-70129BF62E68}"/>
          </ac:picMkLst>
        </pc:picChg>
      </pc:sldChg>
      <pc:sldChg chg="addSp delSp modSp add mod">
        <pc:chgData name="Ana Carolina Lazaretti" userId="7cec4138-c4f7-451f-9428-718d7c0b1d05" providerId="ADAL" clId="{F605DCE9-B432-416B-8A60-4A2466EFBF35}" dt="2022-09-19T14:43:08.470" v="821" actId="1076"/>
        <pc:sldMkLst>
          <pc:docMk/>
          <pc:sldMk cId="3474801052" sldId="2145707108"/>
        </pc:sldMkLst>
        <pc:spChg chg="mod">
          <ac:chgData name="Ana Carolina Lazaretti" userId="7cec4138-c4f7-451f-9428-718d7c0b1d05" providerId="ADAL" clId="{F605DCE9-B432-416B-8A60-4A2466EFBF35}" dt="2022-09-19T14:40:14.058" v="634" actId="20577"/>
          <ac:spMkLst>
            <pc:docMk/>
            <pc:sldMk cId="3474801052" sldId="2145707108"/>
            <ac:spMk id="12" creationId="{242BE96F-BAE6-D62C-7D59-37BFA5FF0A8A}"/>
          </ac:spMkLst>
        </pc:spChg>
        <pc:spChg chg="mod">
          <ac:chgData name="Ana Carolina Lazaretti" userId="7cec4138-c4f7-451f-9428-718d7c0b1d05" providerId="ADAL" clId="{F605DCE9-B432-416B-8A60-4A2466EFBF35}" dt="2022-09-19T14:40:41.127" v="697" actId="20577"/>
          <ac:spMkLst>
            <pc:docMk/>
            <pc:sldMk cId="3474801052" sldId="2145707108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F605DCE9-B432-416B-8A60-4A2466EFBF35}" dt="2022-09-19T14:41:43.733" v="807" actId="20577"/>
          <ac:spMkLst>
            <pc:docMk/>
            <pc:sldMk cId="3474801052" sldId="2145707108"/>
            <ac:spMk id="25" creationId="{C7819DA1-F0E5-15A7-F174-B60A6ED98CA7}"/>
          </ac:spMkLst>
        </pc:spChg>
        <pc:picChg chg="add del mod">
          <ac:chgData name="Ana Carolina Lazaretti" userId="7cec4138-c4f7-451f-9428-718d7c0b1d05" providerId="ADAL" clId="{F605DCE9-B432-416B-8A60-4A2466EFBF35}" dt="2022-09-19T14:42:31.479" v="816" actId="478"/>
          <ac:picMkLst>
            <pc:docMk/>
            <pc:sldMk cId="3474801052" sldId="2145707108"/>
            <ac:picMk id="3" creationId="{3F0A5D8A-4904-09D0-C36B-3C9B9FB1C828}"/>
          </ac:picMkLst>
        </pc:picChg>
        <pc:picChg chg="del">
          <ac:chgData name="Ana Carolina Lazaretti" userId="7cec4138-c4f7-451f-9428-718d7c0b1d05" providerId="ADAL" clId="{F605DCE9-B432-416B-8A60-4A2466EFBF35}" dt="2022-09-19T14:40:04.950" v="628" actId="478"/>
          <ac:picMkLst>
            <pc:docMk/>
            <pc:sldMk cId="3474801052" sldId="2145707108"/>
            <ac:picMk id="4" creationId="{8C52B3B9-536D-0064-D3AE-70129BF62E68}"/>
          </ac:picMkLst>
        </pc:picChg>
        <pc:picChg chg="add mod">
          <ac:chgData name="Ana Carolina Lazaretti" userId="7cec4138-c4f7-451f-9428-718d7c0b1d05" providerId="ADAL" clId="{F605DCE9-B432-416B-8A60-4A2466EFBF35}" dt="2022-09-19T14:43:08.470" v="821" actId="1076"/>
          <ac:picMkLst>
            <pc:docMk/>
            <pc:sldMk cId="3474801052" sldId="2145707108"/>
            <ac:picMk id="6" creationId="{2B6F99C9-42D8-BB8A-1D06-EDD0190CEB22}"/>
          </ac:picMkLst>
        </pc:picChg>
      </pc:sldChg>
      <pc:sldChg chg="addSp delSp modSp add mod">
        <pc:chgData name="Ana Carolina Lazaretti" userId="7cec4138-c4f7-451f-9428-718d7c0b1d05" providerId="ADAL" clId="{F605DCE9-B432-416B-8A60-4A2466EFBF35}" dt="2022-09-19T14:46:43.557" v="977" actId="1076"/>
        <pc:sldMkLst>
          <pc:docMk/>
          <pc:sldMk cId="2156664959" sldId="2145707109"/>
        </pc:sldMkLst>
        <pc:spChg chg="mod">
          <ac:chgData name="Ana Carolina Lazaretti" userId="7cec4138-c4f7-451f-9428-718d7c0b1d05" providerId="ADAL" clId="{F605DCE9-B432-416B-8A60-4A2466EFBF35}" dt="2022-09-19T14:43:36.213" v="830" actId="20577"/>
          <ac:spMkLst>
            <pc:docMk/>
            <pc:sldMk cId="2156664959" sldId="2145707109"/>
            <ac:spMk id="12" creationId="{242BE96F-BAE6-D62C-7D59-37BFA5FF0A8A}"/>
          </ac:spMkLst>
        </pc:spChg>
        <pc:spChg chg="mod">
          <ac:chgData name="Ana Carolina Lazaretti" userId="7cec4138-c4f7-451f-9428-718d7c0b1d05" providerId="ADAL" clId="{F605DCE9-B432-416B-8A60-4A2466EFBF35}" dt="2022-09-19T14:44:19.367" v="888" actId="20577"/>
          <ac:spMkLst>
            <pc:docMk/>
            <pc:sldMk cId="2156664959" sldId="2145707109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F605DCE9-B432-416B-8A60-4A2466EFBF35}" dt="2022-09-19T14:45:29.926" v="969" actId="20577"/>
          <ac:spMkLst>
            <pc:docMk/>
            <pc:sldMk cId="2156664959" sldId="2145707109"/>
            <ac:spMk id="25" creationId="{C7819DA1-F0E5-15A7-F174-B60A6ED98CA7}"/>
          </ac:spMkLst>
        </pc:spChg>
        <pc:spChg chg="mod">
          <ac:chgData name="Ana Carolina Lazaretti" userId="7cec4138-c4f7-451f-9428-718d7c0b1d05" providerId="ADAL" clId="{F605DCE9-B432-416B-8A60-4A2466EFBF35}" dt="2022-09-19T14:45:35.736" v="971" actId="20577"/>
          <ac:spMkLst>
            <pc:docMk/>
            <pc:sldMk cId="2156664959" sldId="2145707109"/>
            <ac:spMk id="29" creationId="{D95DBD19-0916-E3DA-2EC1-DA33B8B904FC}"/>
          </ac:spMkLst>
        </pc:spChg>
        <pc:picChg chg="add mod">
          <ac:chgData name="Ana Carolina Lazaretti" userId="7cec4138-c4f7-451f-9428-718d7c0b1d05" providerId="ADAL" clId="{F605DCE9-B432-416B-8A60-4A2466EFBF35}" dt="2022-09-19T14:46:43.557" v="977" actId="1076"/>
          <ac:picMkLst>
            <pc:docMk/>
            <pc:sldMk cId="2156664959" sldId="2145707109"/>
            <ac:picMk id="3" creationId="{A953C49F-F2DB-2515-53CE-E616F8B46CC7}"/>
          </ac:picMkLst>
        </pc:picChg>
        <pc:picChg chg="del">
          <ac:chgData name="Ana Carolina Lazaretti" userId="7cec4138-c4f7-451f-9428-718d7c0b1d05" providerId="ADAL" clId="{F605DCE9-B432-416B-8A60-4A2466EFBF35}" dt="2022-09-19T14:46:10.437" v="972" actId="478"/>
          <ac:picMkLst>
            <pc:docMk/>
            <pc:sldMk cId="2156664959" sldId="2145707109"/>
            <ac:picMk id="6" creationId="{2B6F99C9-42D8-BB8A-1D06-EDD0190CEB22}"/>
          </ac:picMkLst>
        </pc:picChg>
      </pc:sldChg>
      <pc:sldChg chg="addSp delSp modSp add mod ord">
        <pc:chgData name="Ana Carolina Lazaretti" userId="7cec4138-c4f7-451f-9428-718d7c0b1d05" providerId="ADAL" clId="{F605DCE9-B432-416B-8A60-4A2466EFBF35}" dt="2022-09-19T14:54:18.453" v="1149" actId="1076"/>
        <pc:sldMkLst>
          <pc:docMk/>
          <pc:sldMk cId="1874800273" sldId="2145707110"/>
        </pc:sldMkLst>
        <pc:spChg chg="mod">
          <ac:chgData name="Ana Carolina Lazaretti" userId="7cec4138-c4f7-451f-9428-718d7c0b1d05" providerId="ADAL" clId="{F605DCE9-B432-416B-8A60-4A2466EFBF35}" dt="2022-09-19T14:48:32.791" v="992" actId="20577"/>
          <ac:spMkLst>
            <pc:docMk/>
            <pc:sldMk cId="1874800273" sldId="2145707110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F605DCE9-B432-416B-8A60-4A2466EFBF35}" dt="2022-09-19T14:52:36.425" v="1141" actId="20577"/>
          <ac:spMkLst>
            <pc:docMk/>
            <pc:sldMk cId="1874800273" sldId="2145707110"/>
            <ac:spMk id="16" creationId="{B7D3BE4D-6B2E-49A8-86E1-C72037DACE36}"/>
          </ac:spMkLst>
        </pc:spChg>
        <pc:picChg chg="del">
          <ac:chgData name="Ana Carolina Lazaretti" userId="7cec4138-c4f7-451f-9428-718d7c0b1d05" providerId="ADAL" clId="{F605DCE9-B432-416B-8A60-4A2466EFBF35}" dt="2022-09-19T14:51:46.537" v="1044" actId="478"/>
          <ac:picMkLst>
            <pc:docMk/>
            <pc:sldMk cId="1874800273" sldId="2145707110"/>
            <ac:picMk id="3" creationId="{0D18549A-FFD7-7996-376C-1CBF52C94D3F}"/>
          </ac:picMkLst>
        </pc:picChg>
        <pc:picChg chg="add mod">
          <ac:chgData name="Ana Carolina Lazaretti" userId="7cec4138-c4f7-451f-9428-718d7c0b1d05" providerId="ADAL" clId="{F605DCE9-B432-416B-8A60-4A2466EFBF35}" dt="2022-09-19T14:54:18.453" v="1149" actId="1076"/>
          <ac:picMkLst>
            <pc:docMk/>
            <pc:sldMk cId="1874800273" sldId="2145707110"/>
            <ac:picMk id="6" creationId="{48E2EC3B-FB71-0C98-40B0-EB3E46ED651B}"/>
          </ac:picMkLst>
        </pc:picChg>
        <pc:picChg chg="del">
          <ac:chgData name="Ana Carolina Lazaretti" userId="7cec4138-c4f7-451f-9428-718d7c0b1d05" providerId="ADAL" clId="{F605DCE9-B432-416B-8A60-4A2466EFBF35}" dt="2022-09-19T14:51:47.382" v="1045" actId="478"/>
          <ac:picMkLst>
            <pc:docMk/>
            <pc:sldMk cId="1874800273" sldId="2145707110"/>
            <ac:picMk id="7" creationId="{EACF4615-4C9B-791E-0514-C7D08AA8B36C}"/>
          </ac:picMkLst>
        </pc:picChg>
        <pc:picChg chg="del">
          <ac:chgData name="Ana Carolina Lazaretti" userId="7cec4138-c4f7-451f-9428-718d7c0b1d05" providerId="ADAL" clId="{F605DCE9-B432-416B-8A60-4A2466EFBF35}" dt="2022-09-19T14:51:48.311" v="1046" actId="478"/>
          <ac:picMkLst>
            <pc:docMk/>
            <pc:sldMk cId="1874800273" sldId="2145707110"/>
            <ac:picMk id="17" creationId="{A3C96787-555B-7692-2DCF-1152D077ADE7}"/>
          </ac:picMkLst>
        </pc:picChg>
      </pc:sldChg>
      <pc:sldChg chg="addSp delSp modSp add mod">
        <pc:chgData name="Ana Carolina Lazaretti" userId="7cec4138-c4f7-451f-9428-718d7c0b1d05" providerId="ADAL" clId="{F605DCE9-B432-416B-8A60-4A2466EFBF35}" dt="2022-09-19T14:59:24.643" v="1249" actId="20577"/>
        <pc:sldMkLst>
          <pc:docMk/>
          <pc:sldMk cId="1164776123" sldId="2145707111"/>
        </pc:sldMkLst>
        <pc:spChg chg="mod">
          <ac:chgData name="Ana Carolina Lazaretti" userId="7cec4138-c4f7-451f-9428-718d7c0b1d05" providerId="ADAL" clId="{F605DCE9-B432-416B-8A60-4A2466EFBF35}" dt="2022-09-19T14:59:24.643" v="1249" actId="20577"/>
          <ac:spMkLst>
            <pc:docMk/>
            <pc:sldMk cId="1164776123" sldId="2145707111"/>
            <ac:spMk id="8" creationId="{243FBE4C-745C-456B-9984-1025F3D49ADE}"/>
          </ac:spMkLst>
        </pc:spChg>
        <pc:spChg chg="del mod">
          <ac:chgData name="Ana Carolina Lazaretti" userId="7cec4138-c4f7-451f-9428-718d7c0b1d05" providerId="ADAL" clId="{F605DCE9-B432-416B-8A60-4A2466EFBF35}" dt="2022-09-19T14:56:41.702" v="1182"/>
          <ac:spMkLst>
            <pc:docMk/>
            <pc:sldMk cId="1164776123" sldId="2145707111"/>
            <ac:spMk id="16" creationId="{B7D3BE4D-6B2E-49A8-86E1-C72037DACE36}"/>
          </ac:spMkLst>
        </pc:spChg>
        <pc:picChg chg="add mod">
          <ac:chgData name="Ana Carolina Lazaretti" userId="7cec4138-c4f7-451f-9428-718d7c0b1d05" providerId="ADAL" clId="{F605DCE9-B432-416B-8A60-4A2466EFBF35}" dt="2022-09-19T14:59:05.020" v="1236" actId="1076"/>
          <ac:picMkLst>
            <pc:docMk/>
            <pc:sldMk cId="1164776123" sldId="2145707111"/>
            <ac:picMk id="3" creationId="{47100FEE-689B-45D6-91C5-E868BCE01215}"/>
          </ac:picMkLst>
        </pc:picChg>
        <pc:picChg chg="del">
          <ac:chgData name="Ana Carolina Lazaretti" userId="7cec4138-c4f7-451f-9428-718d7c0b1d05" providerId="ADAL" clId="{F605DCE9-B432-416B-8A60-4A2466EFBF35}" dt="2022-09-19T14:56:41.700" v="1180" actId="478"/>
          <ac:picMkLst>
            <pc:docMk/>
            <pc:sldMk cId="1164776123" sldId="2145707111"/>
            <ac:picMk id="6" creationId="{48E2EC3B-FB71-0C98-40B0-EB3E46ED651B}"/>
          </ac:picMkLst>
        </pc:picChg>
        <pc:picChg chg="add mod">
          <ac:chgData name="Ana Carolina Lazaretti" userId="7cec4138-c4f7-451f-9428-718d7c0b1d05" providerId="ADAL" clId="{F605DCE9-B432-416B-8A60-4A2466EFBF35}" dt="2022-09-19T14:58:50.284" v="1235" actId="1076"/>
          <ac:picMkLst>
            <pc:docMk/>
            <pc:sldMk cId="1164776123" sldId="2145707111"/>
            <ac:picMk id="9" creationId="{B9EEF43C-59A7-57E7-8F8B-A3D7A3C8117F}"/>
          </ac:picMkLst>
        </pc:picChg>
      </pc:sldChg>
      <pc:sldChg chg="new del">
        <pc:chgData name="Ana Carolina Lazaretti" userId="7cec4138-c4f7-451f-9428-718d7c0b1d05" providerId="ADAL" clId="{F605DCE9-B432-416B-8A60-4A2466EFBF35}" dt="2022-09-19T14:55:02.908" v="1151" actId="47"/>
        <pc:sldMkLst>
          <pc:docMk/>
          <pc:sldMk cId="1418827534" sldId="2145707111"/>
        </pc:sldMkLst>
      </pc:sldChg>
      <pc:sldChg chg="addSp delSp modSp add mod">
        <pc:chgData name="Ana Carolina Lazaretti" userId="7cec4138-c4f7-451f-9428-718d7c0b1d05" providerId="ADAL" clId="{F605DCE9-B432-416B-8A60-4A2466EFBF35}" dt="2022-09-19T15:02:15.660" v="1410" actId="1076"/>
        <pc:sldMkLst>
          <pc:docMk/>
          <pc:sldMk cId="2282471889" sldId="2145707112"/>
        </pc:sldMkLst>
        <pc:spChg chg="mod">
          <ac:chgData name="Ana Carolina Lazaretti" userId="7cec4138-c4f7-451f-9428-718d7c0b1d05" providerId="ADAL" clId="{F605DCE9-B432-416B-8A60-4A2466EFBF35}" dt="2022-09-19T15:01:34.727" v="1403" actId="20577"/>
          <ac:spMkLst>
            <pc:docMk/>
            <pc:sldMk cId="2282471889" sldId="2145707112"/>
            <ac:spMk id="8" creationId="{243FBE4C-745C-456B-9984-1025F3D49ADE}"/>
          </ac:spMkLst>
        </pc:spChg>
        <pc:picChg chg="del">
          <ac:chgData name="Ana Carolina Lazaretti" userId="7cec4138-c4f7-451f-9428-718d7c0b1d05" providerId="ADAL" clId="{F605DCE9-B432-416B-8A60-4A2466EFBF35}" dt="2022-09-19T15:01:57.267" v="1405" actId="478"/>
          <ac:picMkLst>
            <pc:docMk/>
            <pc:sldMk cId="2282471889" sldId="2145707112"/>
            <ac:picMk id="3" creationId="{47100FEE-689B-45D6-91C5-E868BCE01215}"/>
          </ac:picMkLst>
        </pc:picChg>
        <pc:picChg chg="add mod">
          <ac:chgData name="Ana Carolina Lazaretti" userId="7cec4138-c4f7-451f-9428-718d7c0b1d05" providerId="ADAL" clId="{F605DCE9-B432-416B-8A60-4A2466EFBF35}" dt="2022-09-19T15:02:15.660" v="1410" actId="1076"/>
          <ac:picMkLst>
            <pc:docMk/>
            <pc:sldMk cId="2282471889" sldId="2145707112"/>
            <ac:picMk id="6" creationId="{35B0EBDF-8537-63BC-186F-41665EDB118B}"/>
          </ac:picMkLst>
        </pc:picChg>
        <pc:picChg chg="del">
          <ac:chgData name="Ana Carolina Lazaretti" userId="7cec4138-c4f7-451f-9428-718d7c0b1d05" providerId="ADAL" clId="{F605DCE9-B432-416B-8A60-4A2466EFBF35}" dt="2022-09-19T15:01:56.644" v="1404" actId="478"/>
          <ac:picMkLst>
            <pc:docMk/>
            <pc:sldMk cId="2282471889" sldId="2145707112"/>
            <ac:picMk id="9" creationId="{B9EEF43C-59A7-57E7-8F8B-A3D7A3C8117F}"/>
          </ac:picMkLst>
        </pc:picChg>
      </pc:sldChg>
      <pc:sldChg chg="addSp delSp modSp add mod ord">
        <pc:chgData name="Ana Carolina Lazaretti" userId="7cec4138-c4f7-451f-9428-718d7c0b1d05" providerId="ADAL" clId="{F605DCE9-B432-416B-8A60-4A2466EFBF35}" dt="2022-09-19T15:08:02.300" v="1579" actId="1076"/>
        <pc:sldMkLst>
          <pc:docMk/>
          <pc:sldMk cId="3511543000" sldId="2145707114"/>
        </pc:sldMkLst>
        <pc:spChg chg="mod">
          <ac:chgData name="Ana Carolina Lazaretti" userId="7cec4138-c4f7-451f-9428-718d7c0b1d05" providerId="ADAL" clId="{F605DCE9-B432-416B-8A60-4A2466EFBF35}" dt="2022-09-19T15:07:21.125" v="1537" actId="20577"/>
          <ac:spMkLst>
            <pc:docMk/>
            <pc:sldMk cId="3511543000" sldId="2145707114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F605DCE9-B432-416B-8A60-4A2466EFBF35}" dt="2022-09-19T15:07:45.804" v="1576" actId="1076"/>
          <ac:spMkLst>
            <pc:docMk/>
            <pc:sldMk cId="3511543000" sldId="2145707114"/>
            <ac:spMk id="16" creationId="{BA1F0585-3444-4E5C-A3FF-13386290FBA2}"/>
          </ac:spMkLst>
        </pc:spChg>
        <pc:picChg chg="del">
          <ac:chgData name="Ana Carolina Lazaretti" userId="7cec4138-c4f7-451f-9428-718d7c0b1d05" providerId="ADAL" clId="{F605DCE9-B432-416B-8A60-4A2466EFBF35}" dt="2022-09-19T15:06:34.597" v="1516" actId="478"/>
          <ac:picMkLst>
            <pc:docMk/>
            <pc:sldMk cId="3511543000" sldId="2145707114"/>
            <ac:picMk id="3" creationId="{33B16DF1-C4DE-4BF8-8F2D-DCED991E708D}"/>
          </ac:picMkLst>
        </pc:picChg>
        <pc:picChg chg="add mod">
          <ac:chgData name="Ana Carolina Lazaretti" userId="7cec4138-c4f7-451f-9428-718d7c0b1d05" providerId="ADAL" clId="{F605DCE9-B432-416B-8A60-4A2466EFBF35}" dt="2022-09-19T15:08:02.300" v="1579" actId="1076"/>
          <ac:picMkLst>
            <pc:docMk/>
            <pc:sldMk cId="3511543000" sldId="2145707114"/>
            <ac:picMk id="6" creationId="{F2D7BD13-D2E9-3CBA-B2E7-33CA01073D62}"/>
          </ac:picMkLst>
        </pc:picChg>
        <pc:picChg chg="del">
          <ac:chgData name="Ana Carolina Lazaretti" userId="7cec4138-c4f7-451f-9428-718d7c0b1d05" providerId="ADAL" clId="{F605DCE9-B432-416B-8A60-4A2466EFBF35}" dt="2022-09-19T15:06:46.967" v="1519" actId="478"/>
          <ac:picMkLst>
            <pc:docMk/>
            <pc:sldMk cId="3511543000" sldId="2145707114"/>
            <ac:picMk id="11" creationId="{1BEA9E69-93BF-4E5D-B5AF-0D816882006B}"/>
          </ac:picMkLst>
        </pc:picChg>
      </pc:sldChg>
      <pc:sldChg chg="addSp delSp modSp add mod">
        <pc:chgData name="Ana Carolina Lazaretti" userId="7cec4138-c4f7-451f-9428-718d7c0b1d05" providerId="ADAL" clId="{F605DCE9-B432-416B-8A60-4A2466EFBF35}" dt="2022-09-19T15:11:25.946" v="1640" actId="1076"/>
        <pc:sldMkLst>
          <pc:docMk/>
          <pc:sldMk cId="227934480" sldId="2145707115"/>
        </pc:sldMkLst>
        <pc:spChg chg="mod">
          <ac:chgData name="Ana Carolina Lazaretti" userId="7cec4138-c4f7-451f-9428-718d7c0b1d05" providerId="ADAL" clId="{F605DCE9-B432-416B-8A60-4A2466EFBF35}" dt="2022-09-19T15:08:45.045" v="1610" actId="20577"/>
          <ac:spMkLst>
            <pc:docMk/>
            <pc:sldMk cId="227934480" sldId="2145707115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F605DCE9-B432-416B-8A60-4A2466EFBF35}" dt="2022-09-19T15:11:20.861" v="1638" actId="14100"/>
          <ac:spMkLst>
            <pc:docMk/>
            <pc:sldMk cId="227934480" sldId="2145707115"/>
            <ac:spMk id="16" creationId="{BA1F0585-3444-4E5C-A3FF-13386290FBA2}"/>
          </ac:spMkLst>
        </pc:spChg>
        <pc:picChg chg="add mod">
          <ac:chgData name="Ana Carolina Lazaretti" userId="7cec4138-c4f7-451f-9428-718d7c0b1d05" providerId="ADAL" clId="{F605DCE9-B432-416B-8A60-4A2466EFBF35}" dt="2022-09-19T15:11:23.140" v="1639" actId="1076"/>
          <ac:picMkLst>
            <pc:docMk/>
            <pc:sldMk cId="227934480" sldId="2145707115"/>
            <ac:picMk id="3" creationId="{87EDF346-E172-8FA6-6C96-D6EB8A489036}"/>
          </ac:picMkLst>
        </pc:picChg>
        <pc:picChg chg="del">
          <ac:chgData name="Ana Carolina Lazaretti" userId="7cec4138-c4f7-451f-9428-718d7c0b1d05" providerId="ADAL" clId="{F605DCE9-B432-416B-8A60-4A2466EFBF35}" dt="2022-09-19T15:09:16.372" v="1612" actId="478"/>
          <ac:picMkLst>
            <pc:docMk/>
            <pc:sldMk cId="227934480" sldId="2145707115"/>
            <ac:picMk id="6" creationId="{F2D7BD13-D2E9-3CBA-B2E7-33CA01073D62}"/>
          </ac:picMkLst>
        </pc:picChg>
        <pc:picChg chg="add mod">
          <ac:chgData name="Ana Carolina Lazaretti" userId="7cec4138-c4f7-451f-9428-718d7c0b1d05" providerId="ADAL" clId="{F605DCE9-B432-416B-8A60-4A2466EFBF35}" dt="2022-09-19T15:11:25.946" v="1640" actId="1076"/>
          <ac:picMkLst>
            <pc:docMk/>
            <pc:sldMk cId="227934480" sldId="2145707115"/>
            <ac:picMk id="9" creationId="{663EAC73-A4AC-54DB-4154-969987FE7FDF}"/>
          </ac:picMkLst>
        </pc:picChg>
      </pc:sldChg>
    </pc:docChg>
  </pc:docChgLst>
  <pc:docChgLst>
    <pc:chgData name="Helio Mauricio Dos Santos" userId="515cbc45-ca4e-4644-a225-8dd96fe91374" providerId="ADAL" clId="{8FE173B3-3B86-4CE8-83F3-BCDD2190E0F6}"/>
    <pc:docChg chg="addSld delSld modSld sldOrd">
      <pc:chgData name="Helio Mauricio Dos Santos" userId="515cbc45-ca4e-4644-a225-8dd96fe91374" providerId="ADAL" clId="{8FE173B3-3B86-4CE8-83F3-BCDD2190E0F6}" dt="2022-09-22T12:43:13.975" v="21"/>
      <pc:docMkLst>
        <pc:docMk/>
      </pc:docMkLst>
      <pc:sldChg chg="del">
        <pc:chgData name="Helio Mauricio Dos Santos" userId="515cbc45-ca4e-4644-a225-8dd96fe91374" providerId="ADAL" clId="{8FE173B3-3B86-4CE8-83F3-BCDD2190E0F6}" dt="2022-09-20T11:34:56.495" v="19" actId="47"/>
        <pc:sldMkLst>
          <pc:docMk/>
          <pc:sldMk cId="2899751002" sldId="258"/>
        </pc:sldMkLst>
      </pc:sldChg>
      <pc:sldChg chg="add">
        <pc:chgData name="Helio Mauricio Dos Santos" userId="515cbc45-ca4e-4644-a225-8dd96fe91374" providerId="ADAL" clId="{8FE173B3-3B86-4CE8-83F3-BCDD2190E0F6}" dt="2022-09-22T12:43:13.975" v="21"/>
        <pc:sldMkLst>
          <pc:docMk/>
          <pc:sldMk cId="2234261774" sldId="2145707086"/>
        </pc:sldMkLst>
      </pc:sldChg>
      <pc:sldChg chg="del">
        <pc:chgData name="Helio Mauricio Dos Santos" userId="515cbc45-ca4e-4644-a225-8dd96fe91374" providerId="ADAL" clId="{8FE173B3-3B86-4CE8-83F3-BCDD2190E0F6}" dt="2022-09-19T23:37:52.582" v="2" actId="47"/>
        <pc:sldMkLst>
          <pc:docMk/>
          <pc:sldMk cId="3407110294" sldId="2145707096"/>
        </pc:sldMkLst>
      </pc:sldChg>
      <pc:sldChg chg="del">
        <pc:chgData name="Helio Mauricio Dos Santos" userId="515cbc45-ca4e-4644-a225-8dd96fe91374" providerId="ADAL" clId="{8FE173B3-3B86-4CE8-83F3-BCDD2190E0F6}" dt="2022-09-19T23:38:23.036" v="13" actId="47"/>
        <pc:sldMkLst>
          <pc:docMk/>
          <pc:sldMk cId="495497455" sldId="2145707100"/>
        </pc:sldMkLst>
      </pc:sldChg>
      <pc:sldChg chg="del">
        <pc:chgData name="Helio Mauricio Dos Santos" userId="515cbc45-ca4e-4644-a225-8dd96fe91374" providerId="ADAL" clId="{8FE173B3-3B86-4CE8-83F3-BCDD2190E0F6}" dt="2022-09-19T23:38:25.888" v="14" actId="47"/>
        <pc:sldMkLst>
          <pc:docMk/>
          <pc:sldMk cId="1528394927" sldId="2145707101"/>
        </pc:sldMkLst>
      </pc:sldChg>
      <pc:sldChg chg="del">
        <pc:chgData name="Helio Mauricio Dos Santos" userId="515cbc45-ca4e-4644-a225-8dd96fe91374" providerId="ADAL" clId="{8FE173B3-3B86-4CE8-83F3-BCDD2190E0F6}" dt="2022-09-19T23:38:28.556" v="16" actId="47"/>
        <pc:sldMkLst>
          <pc:docMk/>
          <pc:sldMk cId="610152169" sldId="2145707102"/>
        </pc:sldMkLst>
      </pc:sldChg>
      <pc:sldChg chg="del">
        <pc:chgData name="Helio Mauricio Dos Santos" userId="515cbc45-ca4e-4644-a225-8dd96fe91374" providerId="ADAL" clId="{8FE173B3-3B86-4CE8-83F3-BCDD2190E0F6}" dt="2022-09-19T23:38:27.177" v="15" actId="47"/>
        <pc:sldMkLst>
          <pc:docMk/>
          <pc:sldMk cId="4118656666" sldId="2145707103"/>
        </pc:sldMkLst>
      </pc:sldChg>
      <pc:sldChg chg="ord">
        <pc:chgData name="Helio Mauricio Dos Santos" userId="515cbc45-ca4e-4644-a225-8dd96fe91374" providerId="ADAL" clId="{8FE173B3-3B86-4CE8-83F3-BCDD2190E0F6}" dt="2022-09-19T23:38:19.436" v="12"/>
        <pc:sldMkLst>
          <pc:docMk/>
          <pc:sldMk cId="220098303" sldId="2145707105"/>
        </pc:sldMkLst>
      </pc:sldChg>
      <pc:sldChg chg="ord">
        <pc:chgData name="Helio Mauricio Dos Santos" userId="515cbc45-ca4e-4644-a225-8dd96fe91374" providerId="ADAL" clId="{8FE173B3-3B86-4CE8-83F3-BCDD2190E0F6}" dt="2022-09-19T23:37:57.314" v="4"/>
        <pc:sldMkLst>
          <pc:docMk/>
          <pc:sldMk cId="3474801052" sldId="2145707108"/>
        </pc:sldMkLst>
      </pc:sldChg>
      <pc:sldChg chg="ord">
        <pc:chgData name="Helio Mauricio Dos Santos" userId="515cbc45-ca4e-4644-a225-8dd96fe91374" providerId="ADAL" clId="{8FE173B3-3B86-4CE8-83F3-BCDD2190E0F6}" dt="2022-09-19T23:37:59.892" v="6"/>
        <pc:sldMkLst>
          <pc:docMk/>
          <pc:sldMk cId="2156664959" sldId="2145707109"/>
        </pc:sldMkLst>
      </pc:sldChg>
      <pc:sldChg chg="modSp add mod">
        <pc:chgData name="Helio Mauricio Dos Santos" userId="515cbc45-ca4e-4644-a225-8dd96fe91374" providerId="ADAL" clId="{8FE173B3-3B86-4CE8-83F3-BCDD2190E0F6}" dt="2022-09-20T11:35:00.208" v="20" actId="20577"/>
        <pc:sldMkLst>
          <pc:docMk/>
          <pc:sldMk cId="924551372" sldId="2145707113"/>
        </pc:sldMkLst>
        <pc:spChg chg="mod">
          <ac:chgData name="Helio Mauricio Dos Santos" userId="515cbc45-ca4e-4644-a225-8dd96fe91374" providerId="ADAL" clId="{8FE173B3-3B86-4CE8-83F3-BCDD2190E0F6}" dt="2022-09-20T11:35:00.208" v="20" actId="20577"/>
          <ac:spMkLst>
            <pc:docMk/>
            <pc:sldMk cId="924551372" sldId="2145707113"/>
            <ac:spMk id="21" creationId="{B4DB36FC-3E79-4D50-B8BA-8C7D3F437029}"/>
          </ac:spMkLst>
        </pc:spChg>
      </pc:sldChg>
      <pc:sldChg chg="del">
        <pc:chgData name="Helio Mauricio Dos Santos" userId="515cbc45-ca4e-4644-a225-8dd96fe91374" providerId="ADAL" clId="{8FE173B3-3B86-4CE8-83F3-BCDD2190E0F6}" dt="2022-09-19T23:38:08.906" v="7" actId="47"/>
        <pc:sldMkLst>
          <pc:docMk/>
          <pc:sldMk cId="3511543000" sldId="2145707114"/>
        </pc:sldMkLst>
      </pc:sldChg>
      <pc:sldChg chg="del">
        <pc:chgData name="Helio Mauricio Dos Santos" userId="515cbc45-ca4e-4644-a225-8dd96fe91374" providerId="ADAL" clId="{8FE173B3-3B86-4CE8-83F3-BCDD2190E0F6}" dt="2022-09-19T23:38:11.790" v="8" actId="47"/>
        <pc:sldMkLst>
          <pc:docMk/>
          <pc:sldMk cId="227934480" sldId="2145707115"/>
        </pc:sldMkLst>
      </pc:sldChg>
      <pc:sldChg chg="del">
        <pc:chgData name="Helio Mauricio Dos Santos" userId="515cbc45-ca4e-4644-a225-8dd96fe91374" providerId="ADAL" clId="{8FE173B3-3B86-4CE8-83F3-BCDD2190E0F6}" dt="2022-09-19T23:37:41.784" v="0" actId="47"/>
        <pc:sldMkLst>
          <pc:docMk/>
          <pc:sldMk cId="3648754509" sldId="2145707116"/>
        </pc:sldMkLst>
      </pc:sldChg>
      <pc:sldChg chg="del">
        <pc:chgData name="Helio Mauricio Dos Santos" userId="515cbc45-ca4e-4644-a225-8dd96fe91374" providerId="ADAL" clId="{8FE173B3-3B86-4CE8-83F3-BCDD2190E0F6}" dt="2022-09-19T23:38:30.443" v="17" actId="47"/>
        <pc:sldMkLst>
          <pc:docMk/>
          <pc:sldMk cId="2680405865" sldId="2145707117"/>
        </pc:sldMkLst>
      </pc:sldChg>
      <pc:sldChg chg="del">
        <pc:chgData name="Helio Mauricio Dos Santos" userId="515cbc45-ca4e-4644-a225-8dd96fe91374" providerId="ADAL" clId="{8FE173B3-3B86-4CE8-83F3-BCDD2190E0F6}" dt="2022-09-19T23:37:43.054" v="1" actId="47"/>
        <pc:sldMkLst>
          <pc:docMk/>
          <pc:sldMk cId="1717907406" sldId="214570711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56110-F01D-4B00-9E43-E924BB0217C3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D48A6-31DF-4595-95FC-D7261727B16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278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5797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3828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8057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71F7B-42AA-F239-D3EF-12D299C53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B8A866-7292-7468-4C39-CB035EEE6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8A7C02-27E3-0154-8D62-BB1DF65A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731DE7-4FD5-8398-4EBE-74B71EFE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0D1A03-DEE1-2526-B327-3AA6F784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82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AD708-7099-BB3A-C956-CAAC1DD8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C81335B-36E7-62E2-9393-479E1F385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E235F6-4BF2-5B96-4AD9-100118FBE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7405C9-2727-83EE-4E50-CC8236F3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D4EB91-155B-FE72-31A1-2A7F223C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5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603C24-81B4-E5B9-AC46-07C0209DB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10B9D16-CA5C-B7BB-BB0E-25844FC0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19993B-2224-5DA2-AADE-0571C245E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55649D-8D8B-FFDE-A5A6-29E7DEB8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EFBE3D-0CEF-3B8A-D390-1303BBBF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78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09C5A0-900D-CCAE-FC84-B29D43A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CD7B43-8F16-2EB9-09D0-53AE806D1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51FDA2-4673-328B-3D9F-FE164A0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569B2B-F59D-E511-0B37-9E4A4949D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D53D59-81E1-A488-89C2-4B0A5C90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592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E54AD-95AB-9EAB-20D3-E026B805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EB5A09A-EE3E-648E-6D17-113D8580F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7D8D43-EFF2-B8E8-130F-9DE67440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640051-F620-6472-37E4-76B686AF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F39AEDD-052D-B730-A885-AFDBFE11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43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E5B54-CCB8-FC52-9C55-B7A77DE5C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EB5999-7ACE-437D-3863-6ABDE1F98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BE4453-1EB0-7D1B-DD91-6D03BC05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34090D0-96FC-8606-B387-5FDB36BAD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D73E09-A13E-9678-6BB2-2D544851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8EA8C53-61D1-6E04-5E80-5407F197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720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D5CEE-980D-BED2-F23F-203808B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7BA4E1-5BD2-398A-ABC7-2B71C6F86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82FE701-5AB2-C880-3C22-EF996E81D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F05FB85-6A16-BDC8-0F3F-62B211CBF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6E2B633-EF86-7C9A-F34D-75CDAF525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CE0F453-AB84-9233-9092-9DB9449C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5CCA8F6-65E1-1929-B2F2-1EDD53C03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8CC57BE-F35A-E1A4-7F2D-60E0D4BE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98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BF9F0-7D9B-8DEA-3437-18E27F74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86D15D7-35E7-6AED-8304-67B6320B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D037AE-240F-448A-3A79-4BEB65F6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9FB95AE-91BF-3F8E-9F14-92FC2A6D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31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ECC629-111E-FAD6-D319-D8433801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E7B781-65CC-DDA8-A2FC-21381FF40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C41AF94-8DF8-BB38-E5EF-27F3CA83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73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F21F6-2232-4C74-AAAF-1704F9137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0EC52F-DB77-CF33-1D49-101E5692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2F803AE-D00E-B000-DEE5-3BFE6E4E8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07DAF08-9063-410A-2F4B-A2D2B8F1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3A84799-25F5-B73C-B4E2-39125C1A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3C533F-A281-E20C-75D4-9E265C2B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27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6CD2D-ED2B-8E2A-4994-606B4457C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A079A5-33FB-502D-1D20-386A62B57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1F38AF-DB43-2E5A-9FCC-46CD33F05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CE4F0F-9B72-0D02-4602-2B944851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F8C26C7-F728-CE62-8235-2DE52967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85EC838-8801-3C28-5462-AC505883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67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9451E32-E229-077C-C767-1AF4103D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F39283-92D9-E2A0-A61D-B3ACBBA82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DB76AE-7766-74D5-9E7B-58731066E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AFA4-D3AF-4CDD-A85C-903504EA87BA}" type="datetimeFigureOut">
              <a:rPr lang="pt-BR" smtClean="0"/>
              <a:t>22/09/2022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4E3DBF-DBAD-39CB-FCC6-E65067B07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65F24-E1C2-8334-733B-7F904E9C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356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sv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</a:t>
            </a: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6.216.20</a:t>
            </a:r>
            <a:endParaRPr kumimoji="0" lang="pt-BR" sz="4600" b="0" i="0" u="none" strike="noStrike" kern="120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5513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32296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Estoque &gt; Inventário Físico #511534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739582"/>
            <a:ext cx="11687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falha exibida no Inventário de Estoque após importar uma coleta efetuada pelo Seta Coletor.</a:t>
            </a:r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3E1FA73D-34D7-5D7F-81EC-CC12A9B29BA6}"/>
              </a:ext>
            </a:extLst>
          </p:cNvPr>
          <p:cNvSpPr txBox="1"/>
          <p:nvPr/>
        </p:nvSpPr>
        <p:spPr>
          <a:xfrm>
            <a:off x="0" y="6565829"/>
            <a:ext cx="268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EA8E7F9A-CDBD-40CC-BE9A-E1E72EC47B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0513" y="2573077"/>
            <a:ext cx="4690973" cy="326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93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26">
            <a:extLst>
              <a:ext uri="{FF2B5EF4-FFF2-40B4-BE49-F238E27FC236}">
                <a16:creationId xmlns:a16="http://schemas.microsoft.com/office/drawing/2014/main" id="{F9101BCF-80D7-C49D-AAE3-7BDE101C4DAD}"/>
              </a:ext>
            </a:extLst>
          </p:cNvPr>
          <p:cNvSpPr txBox="1"/>
          <p:nvPr/>
        </p:nvSpPr>
        <p:spPr>
          <a:xfrm>
            <a:off x="226741" y="1364888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Cadastros &gt; Funcionários #499171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6.216.22</a:t>
            </a:r>
          </a:p>
        </p:txBody>
      </p:sp>
      <p:sp>
        <p:nvSpPr>
          <p:cNvPr id="21" name="CaixaDeTexto 31">
            <a:extLst>
              <a:ext uri="{FF2B5EF4-FFF2-40B4-BE49-F238E27FC236}">
                <a16:creationId xmlns:a16="http://schemas.microsoft.com/office/drawing/2014/main" id="{D96A9019-DA15-CDAF-99A2-5D60724E15CF}"/>
              </a:ext>
            </a:extLst>
          </p:cNvPr>
          <p:cNvSpPr txBox="1"/>
          <p:nvPr/>
        </p:nvSpPr>
        <p:spPr>
          <a:xfrm>
            <a:off x="226740" y="1764998"/>
            <a:ext cx="11287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Ajustada a validação existente nos campos 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Admissão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 e 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Demissão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 do Cadastro de Funcionários.</a:t>
            </a:r>
          </a:p>
        </p:txBody>
      </p:sp>
      <p:pic>
        <p:nvPicPr>
          <p:cNvPr id="16" name="Imagem 15" descr="Uma imagem contendo Ícone&#10;&#10;Descrição gerada automaticamente">
            <a:extLst>
              <a:ext uri="{FF2B5EF4-FFF2-40B4-BE49-F238E27FC236}">
                <a16:creationId xmlns:a16="http://schemas.microsoft.com/office/drawing/2014/main" id="{F964F955-9E4D-C6BF-5557-1CEB9856B1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482" y="201001"/>
            <a:ext cx="859709" cy="859709"/>
          </a:xfrm>
          <a:prstGeom prst="rect">
            <a:avLst/>
          </a:prstGeom>
        </p:spPr>
      </p:pic>
      <p:sp>
        <p:nvSpPr>
          <p:cNvPr id="2" name="CaixaDeTexto 26">
            <a:extLst>
              <a:ext uri="{FF2B5EF4-FFF2-40B4-BE49-F238E27FC236}">
                <a16:creationId xmlns:a16="http://schemas.microsoft.com/office/drawing/2014/main" id="{415058D4-4FA7-79A3-81B8-C034469C52E8}"/>
              </a:ext>
            </a:extLst>
          </p:cNvPr>
          <p:cNvSpPr txBox="1"/>
          <p:nvPr/>
        </p:nvSpPr>
        <p:spPr>
          <a:xfrm>
            <a:off x="226741" y="26924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Títulos a Pagar #512903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3" name="CaixaDeTexto 31">
            <a:extLst>
              <a:ext uri="{FF2B5EF4-FFF2-40B4-BE49-F238E27FC236}">
                <a16:creationId xmlns:a16="http://schemas.microsoft.com/office/drawing/2014/main" id="{59FE86BD-BF68-5532-4A22-B7A74D4D6CEF}"/>
              </a:ext>
            </a:extLst>
          </p:cNvPr>
          <p:cNvSpPr txBox="1"/>
          <p:nvPr/>
        </p:nvSpPr>
        <p:spPr>
          <a:xfrm>
            <a:off x="226740" y="3092547"/>
            <a:ext cx="112875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Ajustada a validação apresentada na baixa de Títulos a Pagar (em lote), quando os fornecedores selecionados, forem diferentes. Além disso, </a:t>
            </a: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para </a:t>
            </a:r>
            <a:r>
              <a:rPr lang="pt-BR" sz="24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baixas </a:t>
            </a:r>
            <a:r>
              <a:rPr lang="pt-BR" sz="24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em lote que sejam do mesmo fornecedor, a operação será permitida normalmente, sendo que, ao concluir, o registro lançado no financeiro, ficará com status </a:t>
            </a:r>
            <a:r>
              <a:rPr lang="pt-BR" sz="2400" b="1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Aberto</a:t>
            </a:r>
            <a:r>
              <a:rPr lang="pt-BR" sz="24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61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6.216.20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>
                <a:solidFill>
                  <a:srgbClr val="FF0000"/>
                </a:solidFill>
              </a:rPr>
              <a:t>♥</a:t>
            </a:r>
            <a:r>
              <a:rPr lang="pt-BR" sz="2000" b="1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20 de Setembro de 2022.</a:t>
            </a:r>
            <a:endParaRPr lang="pt-BR" sz="200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812246" y="158765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93630" y="440782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prstClr val="white"/>
                </a:solidFill>
                <a:latin typeface="Dosis ExtraBold" pitchFamily="2" charset="0"/>
              </a:rPr>
              <a:t>SETA ANALYTICS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501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Aplicativo mobile &gt; Seta </a:t>
            </a:r>
            <a:r>
              <a:rPr lang="pt-BR" sz="1600" b="1" err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Analytics</a:t>
            </a: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 #505651</a:t>
            </a: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Melhorar o fluxo de navegação entre conexões do aplicativo.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Agilidade na análise de cada base de dados, sem precisa ficar digitando login e senha em cada troca de loja.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SETAERP precisa estar atualizado na versão 6.216.20 e o Seta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Analytics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1.3.7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B6F99C9-42D8-BB8A-1D06-EDD0190CEB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7735" y="465450"/>
            <a:ext cx="2991784" cy="608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01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812246" y="158765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93630" y="440782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prstClr val="white"/>
                </a:solidFill>
                <a:latin typeface="Dosis ExtraBold" pitchFamily="2" charset="0"/>
              </a:rPr>
              <a:t>SETA ANALYTICS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501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Aplicativo mobile &gt; Seta </a:t>
            </a:r>
            <a:r>
              <a:rPr lang="pt-BR" sz="1600" b="1" err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Analytics</a:t>
            </a: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 #508712</a:t>
            </a: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Definir um padrão para submenus nos módulos do aplicativo.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Diferenciar o menu do submenu, utilizando o mesmo padrão do seta coletor.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SETAERP precisa estar atualizado na versão 6.216.20 e o Seta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Analytics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1.3.5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953C49F-F2DB-2515-53CE-E616F8B46C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48929" y="320050"/>
            <a:ext cx="3222133" cy="628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6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812246" y="158765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93630" y="440782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INVENTÁRIO FÍSICO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501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Retaguarda &gt; Inventário Físico #507146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Facilitar a identificação do usuário que fez a coleta.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Resultado esperado pelo cliente é conseguir ter um controle maior de quem foi o usuário que realizou o inventário no Seta Coletor.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SETAERP precisa estar atualizado na versão 6.216.20 e o Seta Coletor na versão 2.8.4.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m 26">
            <a:extLst>
              <a:ext uri="{FF2B5EF4-FFF2-40B4-BE49-F238E27FC236}">
                <a16:creationId xmlns:a16="http://schemas.microsoft.com/office/drawing/2014/main" id="{2B62BC4D-5905-4D47-9376-B7C9555B86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7632" y="544584"/>
            <a:ext cx="5917089" cy="4226492"/>
          </a:xfrm>
          <a:prstGeom prst="rect">
            <a:avLst/>
          </a:prstGeom>
        </p:spPr>
      </p:pic>
      <p:pic>
        <p:nvPicPr>
          <p:cNvPr id="36" name="Imagem 35">
            <a:extLst>
              <a:ext uri="{FF2B5EF4-FFF2-40B4-BE49-F238E27FC236}">
                <a16:creationId xmlns:a16="http://schemas.microsoft.com/office/drawing/2014/main" id="{45AD65F3-A92E-492F-B1CB-70567E9206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57415" y="3545623"/>
            <a:ext cx="2812016" cy="322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9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Estoque &gt; Devolução ao Fornecedor #503015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49561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Para lojistas que operam com Fiscal </a:t>
            </a:r>
            <a:r>
              <a:rPr kumimoji="0" lang="pt-BR" sz="2000" b="0" i="0" u="none" strike="noStrike" kern="1200" cap="none" spc="0" normalizeH="0" baseline="0" noProof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Flow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 (componente de emissão de documentos fiscais eletrônicos), realizamos um ajuste na emissão das Notas Fiscais de Estorno geradas a partir das Devoluções ao Fornecedor.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Agora, ao carregar os dados em tela e clicar em Emitir, não será apresentada mensagem de validação impedindo a geração da NF-e.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A534DD3-6DC2-D9A8-3DC8-6BF4129856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363" y="1592705"/>
            <a:ext cx="6327921" cy="332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Devoluções #503014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1687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Inserida validação nas Trocas geradas via Caixa Fácil, para que sejam consideradas as opções "Prazo máximo para efetuar devoluções (Trocas)" e "Prazo máximo para efetuar devoluções (Defeitos/Análise)". Existentes na aba Vendas dos Parâmetros Globais.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BC9F60B-76B3-308D-2EC8-E758358C6B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1733" y="2497437"/>
            <a:ext cx="5517395" cy="339142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A984E24-E449-CF63-7662-CFA0C12ED2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72" y="3462701"/>
            <a:ext cx="5457971" cy="128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01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32296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Outros Lançamentos #508969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0" y="1539746"/>
            <a:ext cx="1168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Nas lojas que operam com Caixa Fácil, foi removida a opção de Vale Presente que estava disponível em “Outros Lançamentos”.</a:t>
            </a:r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3E1FA73D-34D7-5D7F-81EC-CC12A9B29BA6}"/>
              </a:ext>
            </a:extLst>
          </p:cNvPr>
          <p:cNvSpPr txBox="1"/>
          <p:nvPr/>
        </p:nvSpPr>
        <p:spPr>
          <a:xfrm>
            <a:off x="0" y="6565829"/>
            <a:ext cx="268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8E2EC3B-FB71-0C98-40B0-EB3E46ED65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5747" y="2247632"/>
            <a:ext cx="6864814" cy="394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00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32296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#504902</a:t>
            </a:r>
          </a:p>
          <a:p>
            <a:br>
              <a:rPr lang="pt-BR" sz="2000" dirty="0">
                <a:effectLst/>
              </a:rPr>
            </a:br>
            <a:r>
              <a:rPr lang="pt-BR" sz="2000" b="0" i="0" dirty="0">
                <a:solidFill>
                  <a:srgbClr val="172B4D"/>
                </a:solidFill>
                <a:effectLst/>
                <a:latin typeface="Dosis" panose="02010503020202060003" pitchFamily="2" charset="0"/>
              </a:rPr>
              <a:t>Ajustamos para que o valor do frete informado e/ou removido da Pré-Venda, fique registrado com o valor coerente na finalização da venda.</a:t>
            </a:r>
            <a:endParaRPr lang="pt-BR" sz="2000" dirty="0">
              <a:solidFill>
                <a:srgbClr val="280A3C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8" name="CaixaDeTexto 31">
            <a:extLst>
              <a:ext uri="{FF2B5EF4-FFF2-40B4-BE49-F238E27FC236}">
                <a16:creationId xmlns:a16="http://schemas.microsoft.com/office/drawing/2014/main" id="{3E1FA73D-34D7-5D7F-81EC-CC12A9B29BA6}"/>
              </a:ext>
            </a:extLst>
          </p:cNvPr>
          <p:cNvSpPr txBox="1"/>
          <p:nvPr/>
        </p:nvSpPr>
        <p:spPr>
          <a:xfrm>
            <a:off x="0" y="6565829"/>
            <a:ext cx="268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7100FEE-689B-45D6-91C5-E868BCE012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7248" y="2754903"/>
            <a:ext cx="4253282" cy="337422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9EEF43C-59A7-57E7-8F8B-A3D7A3C811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358" y="2754902"/>
            <a:ext cx="6354065" cy="33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76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32296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#506899</a:t>
            </a:r>
          </a:p>
          <a:p>
            <a:br>
              <a:rPr lang="pt-BR" sz="2000" dirty="0">
                <a:effectLst/>
              </a:rPr>
            </a:br>
            <a:r>
              <a:rPr lang="pt-BR" sz="2000" dirty="0">
                <a:solidFill>
                  <a:srgbClr val="172B4D"/>
                </a:solidFill>
                <a:effectLst/>
                <a:latin typeface="Dosis" panose="02010503020202060003" pitchFamily="2" charset="0"/>
              </a:rPr>
              <a:t>Efetuamos a correção dos lançamentos de venda de </a:t>
            </a:r>
            <a:r>
              <a:rPr lang="pt-BR" sz="2000" dirty="0">
                <a:solidFill>
                  <a:srgbClr val="172B4D"/>
                </a:solidFill>
                <a:latin typeface="Dosis" panose="02010503020202060003" pitchFamily="2" charset="0"/>
              </a:rPr>
              <a:t>vale presente, quando pagos em boleto ou depósito.</a:t>
            </a:r>
            <a:endParaRPr lang="pt-BR" sz="2000" dirty="0">
              <a:solidFill>
                <a:srgbClr val="280A3C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8" name="CaixaDeTexto 31">
            <a:extLst>
              <a:ext uri="{FF2B5EF4-FFF2-40B4-BE49-F238E27FC236}">
                <a16:creationId xmlns:a16="http://schemas.microsoft.com/office/drawing/2014/main" id="{3E1FA73D-34D7-5D7F-81EC-CC12A9B29BA6}"/>
              </a:ext>
            </a:extLst>
          </p:cNvPr>
          <p:cNvSpPr txBox="1"/>
          <p:nvPr/>
        </p:nvSpPr>
        <p:spPr>
          <a:xfrm>
            <a:off x="0" y="6565829"/>
            <a:ext cx="268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5B0EBDF-8537-63BC-186F-41665EDB11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8294" y="2400867"/>
            <a:ext cx="8531441" cy="387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718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11" ma:contentTypeDescription="Crie um novo documento." ma:contentTypeScope="" ma:versionID="4438ba95fc389d740b2c984ea912083e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07ac1e53541afbe9f994901ab29c0236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a8ebf70-35fb-4f4a-9e9a-76539c35495d}" ma:internalName="TaxCatchAll" ma:showField="CatchAllData" ma:web="c4828d0d-95ab-432a-a0b6-e5bfba67c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DBB355-6860-4178-AB67-AFE09570AF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EC7266-5FC6-4963-AC96-5FA8ABEA6786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671</Words>
  <Application>Microsoft Office PowerPoint</Application>
  <PresentationFormat>Widescreen</PresentationFormat>
  <Paragraphs>68</Paragraphs>
  <Slides>12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9" baseType="lpstr">
      <vt:lpstr>Roboto</vt:lpstr>
      <vt:lpstr>Arial</vt:lpstr>
      <vt:lpstr>Dosis</vt:lpstr>
      <vt:lpstr>Calibri Light</vt:lpstr>
      <vt:lpstr>Dosis ExtraBold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Isiane Tiemann Albertini</dc:creator>
  <cp:lastModifiedBy>Helio Mauricio Dos Santos</cp:lastModifiedBy>
  <cp:revision>1</cp:revision>
  <dcterms:created xsi:type="dcterms:W3CDTF">2022-09-15T17:14:56Z</dcterms:created>
  <dcterms:modified xsi:type="dcterms:W3CDTF">2022-09-22T12:43:17Z</dcterms:modified>
</cp:coreProperties>
</file>