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258" r:id="rId4"/>
    <p:sldId id="406" r:id="rId5"/>
    <p:sldId id="2145707098" r:id="rId6"/>
    <p:sldId id="2145707038" r:id="rId7"/>
    <p:sldId id="2145707032" r:id="rId8"/>
    <p:sldId id="2145707097" r:id="rId9"/>
    <p:sldId id="2145707096" r:id="rId10"/>
    <p:sldId id="2145707028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1CBE5E-0642-4C78-BE36-F2D1118E7547}" v="9" dt="2022-09-16T20:46:06.68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io Mauricio Dos Santos" userId="515cbc45-ca4e-4644-a225-8dd96fe91374" providerId="ADAL" clId="{F01CBE5E-0642-4C78-BE36-F2D1118E7547}"/>
    <pc:docChg chg="undo custSel addSld delSld modSld sldOrd">
      <pc:chgData name="Helio Mauricio Dos Santos" userId="515cbc45-ca4e-4644-a225-8dd96fe91374" providerId="ADAL" clId="{F01CBE5E-0642-4C78-BE36-F2D1118E7547}" dt="2022-09-16T20:46:39.969" v="509" actId="20577"/>
      <pc:docMkLst>
        <pc:docMk/>
      </pc:docMkLst>
      <pc:sldChg chg="modSp add mod">
        <pc:chgData name="Helio Mauricio Dos Santos" userId="515cbc45-ca4e-4644-a225-8dd96fe91374" providerId="ADAL" clId="{F01CBE5E-0642-4C78-BE36-F2D1118E7547}" dt="2022-09-16T20:23:55.307" v="8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F01CBE5E-0642-4C78-BE36-F2D1118E7547}" dt="2022-09-16T20:23:55.307" v="8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 ord">
        <pc:chgData name="Helio Mauricio Dos Santos" userId="515cbc45-ca4e-4644-a225-8dd96fe91374" providerId="ADAL" clId="{F01CBE5E-0642-4C78-BE36-F2D1118E7547}" dt="2022-09-16T20:23:50.646" v="6"/>
        <pc:sldMkLst>
          <pc:docMk/>
          <pc:sldMk cId="1707596592" sldId="406"/>
        </pc:sldMkLst>
        <pc:spChg chg="add del">
          <ac:chgData name="Helio Mauricio Dos Santos" userId="515cbc45-ca4e-4644-a225-8dd96fe91374" providerId="ADAL" clId="{F01CBE5E-0642-4C78-BE36-F2D1118E7547}" dt="2022-09-16T20:23:16.374" v="1" actId="22"/>
          <ac:spMkLst>
            <pc:docMk/>
            <pc:sldMk cId="1707596592" sldId="406"/>
            <ac:spMk id="27" creationId="{609C335E-27A6-41C0-640E-01C550CDF91A}"/>
          </ac:spMkLst>
        </pc:spChg>
        <pc:spChg chg="add del">
          <ac:chgData name="Helio Mauricio Dos Santos" userId="515cbc45-ca4e-4644-a225-8dd96fe91374" providerId="ADAL" clId="{F01CBE5E-0642-4C78-BE36-F2D1118E7547}" dt="2022-09-16T20:23:22.099" v="3" actId="22"/>
          <ac:spMkLst>
            <pc:docMk/>
            <pc:sldMk cId="1707596592" sldId="406"/>
            <ac:spMk id="36" creationId="{CCDB8A54-8188-C267-3E34-92B16E12B47B}"/>
          </ac:spMkLst>
        </pc:spChg>
      </pc:sldChg>
      <pc:sldChg chg="modSp add mod">
        <pc:chgData name="Helio Mauricio Dos Santos" userId="515cbc45-ca4e-4644-a225-8dd96fe91374" providerId="ADAL" clId="{F01CBE5E-0642-4C78-BE36-F2D1118E7547}" dt="2022-09-16T20:26:54.937" v="16" actId="20577"/>
        <pc:sldMkLst>
          <pc:docMk/>
          <pc:sldMk cId="3109024446" sldId="2145707028"/>
        </pc:sldMkLst>
        <pc:spChg chg="mod">
          <ac:chgData name="Helio Mauricio Dos Santos" userId="515cbc45-ca4e-4644-a225-8dd96fe91374" providerId="ADAL" clId="{F01CBE5E-0642-4C78-BE36-F2D1118E7547}" dt="2022-09-16T20:26:54.937" v="16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add mod">
        <pc:chgData name="Helio Mauricio Dos Santos" userId="515cbc45-ca4e-4644-a225-8dd96fe91374" providerId="ADAL" clId="{F01CBE5E-0642-4C78-BE36-F2D1118E7547}" dt="2022-09-16T20:41:23.570" v="390" actId="20577"/>
        <pc:sldMkLst>
          <pc:docMk/>
          <pc:sldMk cId="2714563159" sldId="2145707032"/>
        </pc:sldMkLst>
        <pc:spChg chg="mod">
          <ac:chgData name="Helio Mauricio Dos Santos" userId="515cbc45-ca4e-4644-a225-8dd96fe91374" providerId="ADAL" clId="{F01CBE5E-0642-4C78-BE36-F2D1118E7547}" dt="2022-09-16T20:41:23.570" v="390" actId="20577"/>
          <ac:spMkLst>
            <pc:docMk/>
            <pc:sldMk cId="2714563159" sldId="2145707032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29:07.598" v="28" actId="14100"/>
          <ac:spMkLst>
            <pc:docMk/>
            <pc:sldMk cId="2714563159" sldId="2145707032"/>
            <ac:spMk id="16" creationId="{B7D3BE4D-6B2E-49A8-86E1-C72037DACE36}"/>
          </ac:spMkLst>
        </pc:spChg>
        <pc:picChg chg="del">
          <ac:chgData name="Helio Mauricio Dos Santos" userId="515cbc45-ca4e-4644-a225-8dd96fe91374" providerId="ADAL" clId="{F01CBE5E-0642-4C78-BE36-F2D1118E7547}" dt="2022-09-16T20:28:27.987" v="18" actId="478"/>
          <ac:picMkLst>
            <pc:docMk/>
            <pc:sldMk cId="2714563159" sldId="2145707032"/>
            <ac:picMk id="3" creationId="{AF8FEFF9-7289-E324-D8A9-08F25419DCD3}"/>
          </ac:picMkLst>
        </pc:picChg>
        <pc:picChg chg="add mod">
          <ac:chgData name="Helio Mauricio Dos Santos" userId="515cbc45-ca4e-4644-a225-8dd96fe91374" providerId="ADAL" clId="{F01CBE5E-0642-4C78-BE36-F2D1118E7547}" dt="2022-09-16T20:29:08.952" v="29" actId="1076"/>
          <ac:picMkLst>
            <pc:docMk/>
            <pc:sldMk cId="2714563159" sldId="2145707032"/>
            <ac:picMk id="6" creationId="{0A534DD3-6DC2-D9A8-3DC8-6BF4129856C7}"/>
          </ac:picMkLst>
        </pc:picChg>
      </pc:sldChg>
      <pc:sldChg chg="delSp modSp add mod">
        <pc:chgData name="Helio Mauricio Dos Santos" userId="515cbc45-ca4e-4644-a225-8dd96fe91374" providerId="ADAL" clId="{F01CBE5E-0642-4C78-BE36-F2D1118E7547}" dt="2022-09-16T20:45:55.101" v="421" actId="1076"/>
        <pc:sldMkLst>
          <pc:docMk/>
          <pc:sldMk cId="956108936" sldId="2145707038"/>
        </pc:sldMkLst>
        <pc:spChg chg="mod">
          <ac:chgData name="Helio Mauricio Dos Santos" userId="515cbc45-ca4e-4644-a225-8dd96fe91374" providerId="ADAL" clId="{F01CBE5E-0642-4C78-BE36-F2D1118E7547}" dt="2022-09-16T20:32:30.329" v="162" actId="20577"/>
          <ac:spMkLst>
            <pc:docMk/>
            <pc:sldMk cId="956108936" sldId="2145707038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2:47.288" v="217" actId="20577"/>
          <ac:spMkLst>
            <pc:docMk/>
            <pc:sldMk cId="956108936" sldId="214570703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5:55.101" v="421" actId="1076"/>
          <ac:spMkLst>
            <pc:docMk/>
            <pc:sldMk cId="956108936" sldId="214570703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32:49.449" v="218" actId="478"/>
          <ac:picMkLst>
            <pc:docMk/>
            <pc:sldMk cId="956108936" sldId="2145707038"/>
            <ac:picMk id="5" creationId="{E7D124BE-7EFB-DD31-85D8-B3F0DB03D2F2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3:29.405" v="220" actId="47"/>
        <pc:sldMkLst>
          <pc:docMk/>
          <pc:sldMk cId="1060832655" sldId="2145707046"/>
        </pc:sldMkLst>
      </pc:sldChg>
      <pc:sldChg chg="add del">
        <pc:chgData name="Helio Mauricio Dos Santos" userId="515cbc45-ca4e-4644-a225-8dd96fe91374" providerId="ADAL" clId="{F01CBE5E-0642-4C78-BE36-F2D1118E7547}" dt="2022-09-16T20:33:34.462" v="221" actId="47"/>
        <pc:sldMkLst>
          <pc:docMk/>
          <pc:sldMk cId="1475585579" sldId="2145707057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1293290921" sldId="2145707058"/>
        </pc:sldMkLst>
      </pc:sldChg>
      <pc:sldChg chg="add del">
        <pc:chgData name="Helio Mauricio Dos Santos" userId="515cbc45-ca4e-4644-a225-8dd96fe91374" providerId="ADAL" clId="{F01CBE5E-0642-4C78-BE36-F2D1118E7547}" dt="2022-09-16T20:30:51.892" v="36" actId="47"/>
        <pc:sldMkLst>
          <pc:docMk/>
          <pc:sldMk cId="3137136032" sldId="2145707060"/>
        </pc:sldMkLst>
      </pc:sldChg>
      <pc:sldChg chg="add del">
        <pc:chgData name="Helio Mauricio Dos Santos" userId="515cbc45-ca4e-4644-a225-8dd96fe91374" providerId="ADAL" clId="{F01CBE5E-0642-4C78-BE36-F2D1118E7547}" dt="2022-09-16T20:34:27.475" v="222" actId="47"/>
        <pc:sldMkLst>
          <pc:docMk/>
          <pc:sldMk cId="2955659124" sldId="2145707067"/>
        </pc:sldMkLst>
      </pc:sldChg>
      <pc:sldChg chg="add del">
        <pc:chgData name="Helio Mauricio Dos Santos" userId="515cbc45-ca4e-4644-a225-8dd96fe91374" providerId="ADAL" clId="{F01CBE5E-0642-4C78-BE36-F2D1118E7547}" dt="2022-09-16T20:31:59.186" v="138" actId="47"/>
        <pc:sldMkLst>
          <pc:docMk/>
          <pc:sldMk cId="834216994" sldId="2145707068"/>
        </pc:sldMkLst>
      </pc:sldChg>
      <pc:sldChg chg="add del">
        <pc:chgData name="Helio Mauricio Dos Santos" userId="515cbc45-ca4e-4644-a225-8dd96fe91374" providerId="ADAL" clId="{F01CBE5E-0642-4C78-BE36-F2D1118E7547}" dt="2022-09-16T20:30:28.503" v="35" actId="2696"/>
        <pc:sldMkLst>
          <pc:docMk/>
          <pc:sldMk cId="3707498241" sldId="2145707070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4168673176" sldId="2145707071"/>
        </pc:sldMkLst>
      </pc:sldChg>
      <pc:sldChg chg="add del">
        <pc:chgData name="Helio Mauricio Dos Santos" userId="515cbc45-ca4e-4644-a225-8dd96fe91374" providerId="ADAL" clId="{F01CBE5E-0642-4C78-BE36-F2D1118E7547}" dt="2022-09-16T20:32:06.278" v="140" actId="47"/>
        <pc:sldMkLst>
          <pc:docMk/>
          <pc:sldMk cId="2059403342" sldId="2145707074"/>
        </pc:sldMkLst>
      </pc:sldChg>
      <pc:sldChg chg="add del">
        <pc:chgData name="Helio Mauricio Dos Santos" userId="515cbc45-ca4e-4644-a225-8dd96fe91374" providerId="ADAL" clId="{F01CBE5E-0642-4C78-BE36-F2D1118E7547}" dt="2022-09-16T20:33:20.732" v="219" actId="47"/>
        <pc:sldMkLst>
          <pc:docMk/>
          <pc:sldMk cId="3792982173" sldId="2145707085"/>
        </pc:sldMkLst>
      </pc:sldChg>
      <pc:sldChg chg="add del">
        <pc:chgData name="Helio Mauricio Dos Santos" userId="515cbc45-ca4e-4644-a225-8dd96fe91374" providerId="ADAL" clId="{F01CBE5E-0642-4C78-BE36-F2D1118E7547}" dt="2022-09-16T20:32:03.025" v="139" actId="47"/>
        <pc:sldMkLst>
          <pc:docMk/>
          <pc:sldMk cId="4145680817" sldId="2145707086"/>
        </pc:sldMkLst>
      </pc:sldChg>
      <pc:sldChg chg="add del">
        <pc:chgData name="Helio Mauricio Dos Santos" userId="515cbc45-ca4e-4644-a225-8dd96fe91374" providerId="ADAL" clId="{F01CBE5E-0642-4C78-BE36-F2D1118E7547}" dt="2022-09-16T20:30:14.320" v="34" actId="2696"/>
        <pc:sldMkLst>
          <pc:docMk/>
          <pc:sldMk cId="2196318192" sldId="2145707087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1791552386" sldId="2145707088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3646073480" sldId="2145707089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802696336" sldId="2145707090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1296659454" sldId="2145707091"/>
        </pc:sldMkLst>
      </pc:sldChg>
      <pc:sldChg chg="add del">
        <pc:chgData name="Helio Mauricio Dos Santos" userId="515cbc45-ca4e-4644-a225-8dd96fe91374" providerId="ADAL" clId="{F01CBE5E-0642-4C78-BE36-F2D1118E7547}" dt="2022-09-16T20:31:50.145" v="136" actId="47"/>
        <pc:sldMkLst>
          <pc:docMk/>
          <pc:sldMk cId="2240242214" sldId="2145707092"/>
        </pc:sldMkLst>
      </pc:sldChg>
      <pc:sldChg chg="add del">
        <pc:chgData name="Helio Mauricio Dos Santos" userId="515cbc45-ca4e-4644-a225-8dd96fe91374" providerId="ADAL" clId="{F01CBE5E-0642-4C78-BE36-F2D1118E7547}" dt="2022-09-16T20:31:54.162" v="137" actId="47"/>
        <pc:sldMkLst>
          <pc:docMk/>
          <pc:sldMk cId="4242006113" sldId="2145707093"/>
        </pc:sldMkLst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2479519018" sldId="2145707095"/>
        </pc:sldMkLst>
      </pc:sldChg>
      <pc:sldChg chg="addSp delSp modSp add mod">
        <pc:chgData name="Helio Mauricio Dos Santos" userId="515cbc45-ca4e-4644-a225-8dd96fe91374" providerId="ADAL" clId="{F01CBE5E-0642-4C78-BE36-F2D1118E7547}" dt="2022-09-16T20:43:30.582" v="391" actId="113"/>
        <pc:sldMkLst>
          <pc:docMk/>
          <pc:sldMk cId="3407110294" sldId="2145707096"/>
        </pc:sldMkLst>
        <pc:spChg chg="mod">
          <ac:chgData name="Helio Mauricio Dos Santos" userId="515cbc45-ca4e-4644-a225-8dd96fe91374" providerId="ADAL" clId="{F01CBE5E-0642-4C78-BE36-F2D1118E7547}" dt="2022-09-16T20:41:15.915" v="379" actId="5793"/>
          <ac:spMkLst>
            <pc:docMk/>
            <pc:sldMk cId="3407110294" sldId="2145707096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43:30.582" v="391" actId="113"/>
          <ac:spMkLst>
            <pc:docMk/>
            <pc:sldMk cId="3407110294" sldId="2145707096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40:39.990" v="359" actId="1076"/>
          <ac:picMkLst>
            <pc:docMk/>
            <pc:sldMk cId="3407110294" sldId="2145707096"/>
            <ac:picMk id="3" creationId="{0D18549A-FFD7-7996-376C-1CBF52C94D3F}"/>
          </ac:picMkLst>
        </pc:picChg>
        <pc:picChg chg="add mod">
          <ac:chgData name="Helio Mauricio Dos Santos" userId="515cbc45-ca4e-4644-a225-8dd96fe91374" providerId="ADAL" clId="{F01CBE5E-0642-4C78-BE36-F2D1118E7547}" dt="2022-09-16T20:40:38.351" v="358" actId="1076"/>
          <ac:picMkLst>
            <pc:docMk/>
            <pc:sldMk cId="3407110294" sldId="2145707096"/>
            <ac:picMk id="7" creationId="{EACF4615-4C9B-791E-0514-C7D08AA8B36C}"/>
          </ac:picMkLst>
        </pc:picChg>
        <pc:picChg chg="del">
          <ac:chgData name="Helio Mauricio Dos Santos" userId="515cbc45-ca4e-4644-a225-8dd96fe91374" providerId="ADAL" clId="{F01CBE5E-0642-4C78-BE36-F2D1118E7547}" dt="2022-09-16T20:31:10.393" v="38" actId="478"/>
          <ac:picMkLst>
            <pc:docMk/>
            <pc:sldMk cId="3407110294" sldId="2145707096"/>
            <ac:picMk id="9" creationId="{6461B700-8B73-17E3-B5AC-97C95A5C2094}"/>
          </ac:picMkLst>
        </pc:picChg>
        <pc:picChg chg="mod">
          <ac:chgData name="Helio Mauricio Dos Santos" userId="515cbc45-ca4e-4644-a225-8dd96fe91374" providerId="ADAL" clId="{F01CBE5E-0642-4C78-BE36-F2D1118E7547}" dt="2022-09-16T20:40:46.438" v="361" actId="1076"/>
          <ac:picMkLst>
            <pc:docMk/>
            <pc:sldMk cId="3407110294" sldId="2145707096"/>
            <ac:picMk id="17" creationId="{A3C96787-555B-7692-2DCF-1152D077ADE7}"/>
          </ac:picMkLst>
        </pc:picChg>
      </pc:sldChg>
      <pc:sldChg chg="addSp delSp modSp add mod">
        <pc:chgData name="Helio Mauricio Dos Santos" userId="515cbc45-ca4e-4644-a225-8dd96fe91374" providerId="ADAL" clId="{F01CBE5E-0642-4C78-BE36-F2D1118E7547}" dt="2022-09-16T20:41:09.808" v="369" actId="20577"/>
        <pc:sldMkLst>
          <pc:docMk/>
          <pc:sldMk cId="3265701244" sldId="2145707097"/>
        </pc:sldMkLst>
        <pc:spChg chg="mod">
          <ac:chgData name="Helio Mauricio Dos Santos" userId="515cbc45-ca4e-4644-a225-8dd96fe91374" providerId="ADAL" clId="{F01CBE5E-0642-4C78-BE36-F2D1118E7547}" dt="2022-09-16T20:41:09.808" v="369" actId="20577"/>
          <ac:spMkLst>
            <pc:docMk/>
            <pc:sldMk cId="3265701244" sldId="2145707097"/>
            <ac:spMk id="8" creationId="{243FBE4C-745C-456B-9984-1025F3D49ADE}"/>
          </ac:spMkLst>
        </pc:spChg>
        <pc:spChg chg="mod">
          <ac:chgData name="Helio Mauricio Dos Santos" userId="515cbc45-ca4e-4644-a225-8dd96fe91374" providerId="ADAL" clId="{F01CBE5E-0642-4C78-BE36-F2D1118E7547}" dt="2022-09-16T20:36:03.727" v="237" actId="20577"/>
          <ac:spMkLst>
            <pc:docMk/>
            <pc:sldMk cId="3265701244" sldId="2145707097"/>
            <ac:spMk id="16" creationId="{B7D3BE4D-6B2E-49A8-86E1-C72037DACE36}"/>
          </ac:spMkLst>
        </pc:spChg>
        <pc:picChg chg="add mod">
          <ac:chgData name="Helio Mauricio Dos Santos" userId="515cbc45-ca4e-4644-a225-8dd96fe91374" providerId="ADAL" clId="{F01CBE5E-0642-4C78-BE36-F2D1118E7547}" dt="2022-09-16T20:36:21.639" v="238" actId="1076"/>
          <ac:picMkLst>
            <pc:docMk/>
            <pc:sldMk cId="3265701244" sldId="2145707097"/>
            <ac:picMk id="3" creationId="{5BC9F60B-76B3-308D-2EC8-E758358C6BE8}"/>
          </ac:picMkLst>
        </pc:picChg>
        <pc:picChg chg="del">
          <ac:chgData name="Helio Mauricio Dos Santos" userId="515cbc45-ca4e-4644-a225-8dd96fe91374" providerId="ADAL" clId="{F01CBE5E-0642-4C78-BE36-F2D1118E7547}" dt="2022-09-16T20:35:31.857" v="229" actId="478"/>
          <ac:picMkLst>
            <pc:docMk/>
            <pc:sldMk cId="3265701244" sldId="2145707097"/>
            <ac:picMk id="6" creationId="{0A534DD3-6DC2-D9A8-3DC8-6BF4129856C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1:02.615" v="37" actId="47"/>
        <pc:sldMkLst>
          <pc:docMk/>
          <pc:sldMk cId="3803001284" sldId="2145707097"/>
        </pc:sldMkLst>
      </pc:sldChg>
      <pc:sldChg chg="add del">
        <pc:chgData name="Helio Mauricio Dos Santos" userId="515cbc45-ca4e-4644-a225-8dd96fe91374" providerId="ADAL" clId="{F01CBE5E-0642-4C78-BE36-F2D1118E7547}" dt="2022-09-16T20:32:14.477" v="141" actId="47"/>
        <pc:sldMkLst>
          <pc:docMk/>
          <pc:sldMk cId="2234261774" sldId="2145707098"/>
        </pc:sldMkLst>
      </pc:sldChg>
      <pc:sldChg chg="delSp modSp add mod ord">
        <pc:chgData name="Helio Mauricio Dos Santos" userId="515cbc45-ca4e-4644-a225-8dd96fe91374" providerId="ADAL" clId="{F01CBE5E-0642-4C78-BE36-F2D1118E7547}" dt="2022-09-16T20:46:39.969" v="509" actId="20577"/>
        <pc:sldMkLst>
          <pc:docMk/>
          <pc:sldMk cId="4052262588" sldId="2145707098"/>
        </pc:sldMkLst>
        <pc:spChg chg="mod">
          <ac:chgData name="Helio Mauricio Dos Santos" userId="515cbc45-ca4e-4644-a225-8dd96fe91374" providerId="ADAL" clId="{F01CBE5E-0642-4C78-BE36-F2D1118E7547}" dt="2022-09-16T20:46:39.969" v="509" actId="20577"/>
          <ac:spMkLst>
            <pc:docMk/>
            <pc:sldMk cId="4052262588" sldId="2145707098"/>
            <ac:spMk id="9" creationId="{1CE40513-A08B-4C76-B56D-BCF08302CDC3}"/>
          </ac:spMkLst>
        </pc:spChg>
        <pc:spChg chg="mod">
          <ac:chgData name="Helio Mauricio Dos Santos" userId="515cbc45-ca4e-4644-a225-8dd96fe91374" providerId="ADAL" clId="{F01CBE5E-0642-4C78-BE36-F2D1118E7547}" dt="2022-09-16T20:46:03.414" v="429" actId="20577"/>
          <ac:spMkLst>
            <pc:docMk/>
            <pc:sldMk cId="4052262588" sldId="2145707098"/>
            <ac:spMk id="18" creationId="{7B0A1D33-BECC-4721-A5C9-E9B92AE66585}"/>
          </ac:spMkLst>
        </pc:spChg>
        <pc:picChg chg="del">
          <ac:chgData name="Helio Mauricio Dos Santos" userId="515cbc45-ca4e-4644-a225-8dd96fe91374" providerId="ADAL" clId="{F01CBE5E-0642-4C78-BE36-F2D1118E7547}" dt="2022-09-16T20:46:06.685" v="430" actId="478"/>
          <ac:picMkLst>
            <pc:docMk/>
            <pc:sldMk cId="4052262588" sldId="2145707098"/>
            <ac:picMk id="10" creationId="{AA4F21B7-6100-1A6F-D417-936F30B67BB7}"/>
          </ac:picMkLst>
        </pc:picChg>
      </pc:sldChg>
      <pc:sldChg chg="add del">
        <pc:chgData name="Helio Mauricio Dos Santos" userId="515cbc45-ca4e-4644-a225-8dd96fe91374" providerId="ADAL" clId="{F01CBE5E-0642-4C78-BE36-F2D1118E7547}" dt="2022-09-16T20:32:16.255" v="142" actId="47"/>
        <pc:sldMkLst>
          <pc:docMk/>
          <pc:sldMk cId="276922489" sldId="2145707099"/>
        </pc:sldMkLst>
      </pc:sldChg>
      <pc:sldChg chg="add del">
        <pc:chgData name="Helio Mauricio Dos Santos" userId="515cbc45-ca4e-4644-a225-8dd96fe91374" providerId="ADAL" clId="{F01CBE5E-0642-4C78-BE36-F2D1118E7547}" dt="2022-09-16T20:32:17.284" v="143" actId="47"/>
        <pc:sldMkLst>
          <pc:docMk/>
          <pc:sldMk cId="531103152" sldId="2145707100"/>
        </pc:sldMkLst>
      </pc:sldChg>
      <pc:sldChg chg="add del">
        <pc:chgData name="Helio Mauricio Dos Santos" userId="515cbc45-ca4e-4644-a225-8dd96fe91374" providerId="ADAL" clId="{F01CBE5E-0642-4C78-BE36-F2D1118E7547}" dt="2022-09-16T20:32:19.210" v="144" actId="47"/>
        <pc:sldMkLst>
          <pc:docMk/>
          <pc:sldMk cId="3185362981" sldId="214570710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56110-F01D-4B00-9E43-E924BB0217C3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7D48A6-31DF-4595-95FC-D7261727B16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027880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79285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2971F7B-42AA-F239-D3EF-12D299C532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B8A866-7292-7468-4C39-CB035EEE63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8A7C02-27E3-0154-8D62-BB1DF65A1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0731DE7-4FD5-8398-4EBE-74B71EFE3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A0D1A03-DEE1-2526-B327-3AA6F7841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24828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8AD708-7099-BB3A-C956-CAAC1DD8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C81335B-36E7-62E2-9393-479E1F3850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90E235F6-4BF2-5B96-4AD9-100118FBE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67405C9-2727-83EE-4E50-CC8236F38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8D4EB91-155B-FE72-31A1-2A7F223C27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858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E603C24-81B4-E5B9-AC46-07C0209DBD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10B9D16-CA5C-B7BB-BB0E-25844FC06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119993B-2224-5DA2-AADE-0571C245E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455649D-8D8B-FFDE-A5A6-29E7DEB82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AEFBE3D-0CEF-3B8A-D390-1303BBBF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47780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09C5A0-900D-CCAE-FC84-B29D43A6D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7CD7B43-8F16-2EB9-09D0-53AE806D16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651FDA2-4673-328B-3D9F-FE164A0B5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569B2B-F59D-E511-0B37-9E4A4949D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DD53D59-81E1-A488-89C2-4B0A5C90F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3592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7E54AD-95AB-9EAB-20D3-E026B8052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EB5A09A-EE3E-648E-6D17-113D8580F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7D8D43-EFF2-B8E8-130F-9DE67440D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1640051-F620-6472-37E4-76B686AF3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F39AEDD-052D-B730-A885-AFDBFE11A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0433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0E5B54-CCB8-FC52-9C55-B7A77DE5C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EB5999-7ACE-437D-3863-6ABDE1F98E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8BE4453-1EB0-7D1B-DD91-6D03BC0578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334090D0-96FC-8606-B387-5FDB36BAD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5D73E09-A13E-9678-6BB2-2D544851C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8EA8C53-61D1-6E04-5E80-5407F197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7207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AD5CEE-980D-BED2-F23F-203808BD2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37BA4E1-5BD2-398A-ABC7-2B71C6F868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E82FE701-5AB2-C880-3C22-EF996E81D4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CF05FB85-6A16-BDC8-0F3F-62B211CBFB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D6E2B633-EF86-7C9A-F34D-75CDAF5252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6CE0F453-AB84-9233-9092-9DB9449C6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85CCA8F6-65E1-1929-B2F2-1EDD53C03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58CC57BE-F35A-E1A4-7F2D-60E0D4BEF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4098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7BF9F0-7D9B-8DEA-3437-18E27F743D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86D15D7-35E7-6AED-8304-67B6320BC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45D037AE-240F-448A-3A79-4BEB65F63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89FB95AE-91BF-3F8E-9F14-92FC2A6D8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231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87ECC629-111E-FAD6-D319-D84338013B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DE7B781-65CC-DDA8-A2FC-21381FF40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EC41AF94-8DF8-BB38-E5EF-27F3CA83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0739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7F21F6-2232-4C74-AAAF-1704F9137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E0EC52F-DB77-CF33-1D49-101E56923C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2F803AE-D00E-B000-DEE5-3BFE6E4E83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007DAF08-9063-410A-2F4B-A2D2B8F16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B3A84799-25F5-B73C-B4E2-39125C1AB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C3C533F-A281-E20C-75D4-9E265C2BE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2270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D26CD2D-ED2B-8E2A-4994-606B4457C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FDA079A5-33FB-502D-1D20-386A62B576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CC1F38AF-DB43-2E5A-9FCC-46CD33F05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60CE4F0F-9B72-0D02-4602-2B9448518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F8C26C7-F728-CE62-8235-2DE529671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85EC838-8801-3C28-5462-AC5058831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29675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E9451E32-E229-077C-C767-1AF4103D67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0F39283-92D9-E2A0-A61D-B3ACBBA82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0DB76AE-7766-74D5-9E7B-58731066EA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FAFA4-D3AF-4CDD-A85C-903504EA87BA}" type="datetimeFigureOut">
              <a:rPr lang="pt-BR" smtClean="0"/>
              <a:t>16/09/2022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24E3DBF-DBAD-39CB-FCC6-E65067B075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4265F24-E1C2-8334-733B-7F904E9C98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8BF268-8BD9-40CB-9F5C-4AFC13B036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535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.svg"/><Relationship Id="rId7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VERSÃO 6.216.20</a:t>
            </a: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Top Corners Rounded 7">
            <a:extLst>
              <a:ext uri="{FF2B5EF4-FFF2-40B4-BE49-F238E27FC236}">
                <a16:creationId xmlns:a16="http://schemas.microsoft.com/office/drawing/2014/main" id="{FF73A19E-B1C1-4DDC-80AF-D7E84657D3DE}"/>
              </a:ext>
            </a:extLst>
          </p:cNvPr>
          <p:cNvSpPr/>
          <p:nvPr/>
        </p:nvSpPr>
        <p:spPr>
          <a:xfrm>
            <a:off x="529710" y="216480"/>
            <a:ext cx="4185712" cy="6658286"/>
          </a:xfrm>
          <a:prstGeom prst="round2SameRect">
            <a:avLst/>
          </a:prstGeom>
          <a:solidFill>
            <a:srgbClr val="FFB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Top Corners Rounded 19">
            <a:extLst>
              <a:ext uri="{FF2B5EF4-FFF2-40B4-BE49-F238E27FC236}">
                <a16:creationId xmlns:a16="http://schemas.microsoft.com/office/drawing/2014/main" id="{6105B9E1-5873-4A94-AEB4-F2227CF6C321}"/>
              </a:ext>
            </a:extLst>
          </p:cNvPr>
          <p:cNvSpPr/>
          <p:nvPr/>
        </p:nvSpPr>
        <p:spPr>
          <a:xfrm flipV="1">
            <a:off x="774098" y="-28264"/>
            <a:ext cx="3696936" cy="1790234"/>
          </a:xfrm>
          <a:prstGeom prst="round2SameRect">
            <a:avLst/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D1CF41-C0E9-4519-8FDE-5E63D433E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854" y="96446"/>
            <a:ext cx="563874" cy="337582"/>
          </a:xfrm>
          <a:prstGeom prst="rect">
            <a:avLst/>
          </a:prstGeom>
        </p:spPr>
      </p:pic>
      <p:sp>
        <p:nvSpPr>
          <p:cNvPr id="10" name="CaixaDeTexto 9">
            <a:extLst>
              <a:ext uri="{FF2B5EF4-FFF2-40B4-BE49-F238E27FC236}">
                <a16:creationId xmlns:a16="http://schemas.microsoft.com/office/drawing/2014/main" id="{F7955539-3650-5475-37B9-8A84CDA51C93}"/>
              </a:ext>
            </a:extLst>
          </p:cNvPr>
          <p:cNvSpPr txBox="1"/>
          <p:nvPr/>
        </p:nvSpPr>
        <p:spPr>
          <a:xfrm>
            <a:off x="774099" y="216480"/>
            <a:ext cx="350105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VALIDAÇÃO DE TROCO MÁXIMO</a:t>
            </a:r>
          </a:p>
        </p:txBody>
      </p:sp>
      <p:sp>
        <p:nvSpPr>
          <p:cNvPr id="12" name="CaixaDeTexto 26">
            <a:extLst>
              <a:ext uri="{FF2B5EF4-FFF2-40B4-BE49-F238E27FC236}">
                <a16:creationId xmlns:a16="http://schemas.microsoft.com/office/drawing/2014/main" id="{242BE96F-BAE6-D62C-7D59-37BFA5FF0A8A}"/>
              </a:ext>
            </a:extLst>
          </p:cNvPr>
          <p:cNvSpPr txBox="1"/>
          <p:nvPr/>
        </p:nvSpPr>
        <p:spPr>
          <a:xfrm>
            <a:off x="950450" y="1178196"/>
            <a:ext cx="3344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600" b="1" dirty="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1600" dirty="0">
                <a:solidFill>
                  <a:schemeClr val="bg1"/>
                </a:solidFill>
                <a:latin typeface="Dosis" pitchFamily="2" charset="0"/>
                <a:ea typeface="Roboto" panose="02000000000000000000" pitchFamily="2" charset="0"/>
              </a:rPr>
              <a:t>Caixa &gt; Fechamento do Caixa #423405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72E49E7-9D12-83EE-3966-6EEA8F1FFE35}"/>
              </a:ext>
            </a:extLst>
          </p:cNvPr>
          <p:cNvSpPr txBox="1"/>
          <p:nvPr/>
        </p:nvSpPr>
        <p:spPr>
          <a:xfrm>
            <a:off x="1070541" y="1871674"/>
            <a:ext cx="3524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411E5A"/>
                </a:solidFill>
                <a:latin typeface="Dosis ExtraBold" pitchFamily="2" charset="0"/>
              </a:rPr>
              <a:t>Qual Propósito da ferramenta?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4BFA6D93-4AC7-14EB-FD3C-6367B80EBEAC}"/>
              </a:ext>
            </a:extLst>
          </p:cNvPr>
          <p:cNvSpPr txBox="1"/>
          <p:nvPr/>
        </p:nvSpPr>
        <p:spPr>
          <a:xfrm>
            <a:off x="1047702" y="3094475"/>
            <a:ext cx="37780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>
                <a:solidFill>
                  <a:srgbClr val="411E5A"/>
                </a:solidFill>
                <a:latin typeface="Dosis ExtraBold" pitchFamily="2" charset="0"/>
              </a:rPr>
              <a:t>Conte-me: qual dor iremos resolver?</a:t>
            </a: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FF9FFE18-A8DE-E8C4-C234-FAEF3CAB722E}"/>
              </a:ext>
            </a:extLst>
          </p:cNvPr>
          <p:cNvSpPr txBox="1"/>
          <p:nvPr/>
        </p:nvSpPr>
        <p:spPr>
          <a:xfrm>
            <a:off x="544632" y="2278862"/>
            <a:ext cx="417079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Permitir gerenciar o valor máximo de dinheiro mantido nos caixas para Troco por loja, validando esse valor no fechamento de caixa.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7819DA1-F0E5-15A7-F174-B60A6ED98CA7}"/>
              </a:ext>
            </a:extLst>
          </p:cNvPr>
          <p:cNvSpPr txBox="1"/>
          <p:nvPr/>
        </p:nvSpPr>
        <p:spPr>
          <a:xfrm>
            <a:off x="529710" y="3614160"/>
            <a:ext cx="4185713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Sabe quando o caixa está com muito dinheiro acumulado, e já é hora de fazer uma sangria para enviar para o financeiro? Neste caso, se durante o dia não foi feito, ao realizar o fechamento de caixa, poderá ser exibido uma alerta ou exigir que faça a sangria</a:t>
            </a:r>
            <a:r>
              <a:rPr lang="pt-BR" sz="1600" dirty="0">
                <a:solidFill>
                  <a:schemeClr val="bg1"/>
                </a:solidFill>
                <a:latin typeface="Dosis Medium" panose="02010603020202060003" pitchFamily="2" charset="0"/>
              </a:rPr>
              <a:t>.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6EEDBC4-9202-2A8E-3D35-D71B615B6551}"/>
              </a:ext>
            </a:extLst>
          </p:cNvPr>
          <p:cNvSpPr txBox="1"/>
          <p:nvPr/>
        </p:nvSpPr>
        <p:spPr>
          <a:xfrm>
            <a:off x="1018485" y="5054414"/>
            <a:ext cx="36969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411E5A"/>
                </a:solidFill>
                <a:latin typeface="Dosis ExtraBold" pitchFamily="2" charset="0"/>
              </a:rPr>
              <a:t>Como habilitar a melhoria?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D95DBD19-0916-E3DA-2EC1-DA33B8B904FC}"/>
              </a:ext>
            </a:extLst>
          </p:cNvPr>
          <p:cNvSpPr txBox="1"/>
          <p:nvPr/>
        </p:nvSpPr>
        <p:spPr>
          <a:xfrm>
            <a:off x="529708" y="5528158"/>
            <a:ext cx="418571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Configurações globais, aba Financeiro "Utiliza validação de troco máximo", por padrão virá desmarcada. Permissão "Caixa - Fechamento" (opção Troco máximo na coluna Outros).</a:t>
            </a:r>
          </a:p>
        </p:txBody>
      </p: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C278BA2B-1493-EF29-789E-E90896BB01BB}"/>
              </a:ext>
            </a:extLst>
          </p:cNvPr>
          <p:cNvSpPr txBox="1"/>
          <p:nvPr/>
        </p:nvSpPr>
        <p:spPr>
          <a:xfrm>
            <a:off x="4820863" y="114730"/>
            <a:ext cx="644126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1400" b="1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Para configurar os valores máximos de troco para cada empresa, acessar o caminho: Retaguarda &gt; Configurações &gt; Configuração de troco máximo. Além disso, nessa mesma tela, poderá ser selecionado o comportamento a ser validado no Caixa, alternando entre Bloqueio ou Notificação.</a:t>
            </a:r>
            <a:endParaRPr lang="pt-BR" sz="1400" b="1" dirty="0"/>
          </a:p>
        </p:txBody>
      </p:sp>
      <p:pic>
        <p:nvPicPr>
          <p:cNvPr id="31" name="Imagem 30">
            <a:extLst>
              <a:ext uri="{FF2B5EF4-FFF2-40B4-BE49-F238E27FC236}">
                <a16:creationId xmlns:a16="http://schemas.microsoft.com/office/drawing/2014/main" id="{6EAEBD8A-117A-5336-1FEA-1C9A6FC20E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0747" y="1355412"/>
            <a:ext cx="4679852" cy="2966634"/>
          </a:xfrm>
          <a:prstGeom prst="rect">
            <a:avLst/>
          </a:prstGeom>
        </p:spPr>
      </p:pic>
      <p:pic>
        <p:nvPicPr>
          <p:cNvPr id="32" name="Imagem 31">
            <a:extLst>
              <a:ext uri="{FF2B5EF4-FFF2-40B4-BE49-F238E27FC236}">
                <a16:creationId xmlns:a16="http://schemas.microsoft.com/office/drawing/2014/main" id="{C081ECE8-CDC9-C9C2-B21D-1642F74E2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3717" y="4428159"/>
            <a:ext cx="3408657" cy="2219105"/>
          </a:xfrm>
          <a:prstGeom prst="rect">
            <a:avLst/>
          </a:prstGeom>
        </p:spPr>
      </p:pic>
      <p:pic>
        <p:nvPicPr>
          <p:cNvPr id="33" name="Imagem 32">
            <a:extLst>
              <a:ext uri="{FF2B5EF4-FFF2-40B4-BE49-F238E27FC236}">
                <a16:creationId xmlns:a16="http://schemas.microsoft.com/office/drawing/2014/main" id="{E1C010CE-7684-FB90-D961-A42D6E1E167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06197" y="4415083"/>
            <a:ext cx="3551327" cy="2175010"/>
          </a:xfrm>
          <a:prstGeom prst="rect">
            <a:avLst/>
          </a:prstGeom>
        </p:spPr>
      </p:pic>
      <p:pic>
        <p:nvPicPr>
          <p:cNvPr id="34" name="Imagem 33" descr="Uma imagem contendo Ícone&#10;&#10;Descrição gerada automaticamente">
            <a:extLst>
              <a:ext uri="{FF2B5EF4-FFF2-40B4-BE49-F238E27FC236}">
                <a16:creationId xmlns:a16="http://schemas.microsoft.com/office/drawing/2014/main" id="{561A3968-58C7-EBC9-0A1A-056A26D5DB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126" y="114730"/>
            <a:ext cx="859709" cy="859709"/>
          </a:xfrm>
          <a:prstGeom prst="rect">
            <a:avLst/>
          </a:prstGeom>
        </p:spPr>
      </p:pic>
      <p:pic>
        <p:nvPicPr>
          <p:cNvPr id="35" name="Imagem 34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E132F55D-72D7-720D-377E-2784D9DE345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60" y="1570411"/>
            <a:ext cx="962393" cy="962393"/>
          </a:xfrm>
          <a:prstGeom prst="rect">
            <a:avLst/>
          </a:prstGeom>
        </p:spPr>
      </p:pic>
      <p:pic>
        <p:nvPicPr>
          <p:cNvPr id="22" name="Google Shape;847;p111">
            <a:extLst>
              <a:ext uri="{FF2B5EF4-FFF2-40B4-BE49-F238E27FC236}">
                <a16:creationId xmlns:a16="http://schemas.microsoft.com/office/drawing/2014/main" id="{080DD0DA-82F6-11BA-D44F-2B6197642920}"/>
              </a:ext>
            </a:extLst>
          </p:cNvPr>
          <p:cNvPicPr preferRelativeResize="0"/>
          <p:nvPr/>
        </p:nvPicPr>
        <p:blipFill>
          <a:blip r:embed="rId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32" y="1807732"/>
            <a:ext cx="584413" cy="4982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Imagem 37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326F1851-BDC8-8F67-EC34-A917B36FFB7B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494" y="2788673"/>
            <a:ext cx="962393" cy="962393"/>
          </a:xfrm>
          <a:prstGeom prst="rect">
            <a:avLst/>
          </a:prstGeom>
        </p:spPr>
      </p:pic>
      <p:pic>
        <p:nvPicPr>
          <p:cNvPr id="39" name="Imagem 38" descr="Uma imagem contendo caixa de som, cd, luz&#10;&#10;Descrição gerada automaticamente">
            <a:extLst>
              <a:ext uri="{FF2B5EF4-FFF2-40B4-BE49-F238E27FC236}">
                <a16:creationId xmlns:a16="http://schemas.microsoft.com/office/drawing/2014/main" id="{42E1B72E-61CB-EC10-6B08-198321EC8C66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05" y="4771076"/>
            <a:ext cx="962393" cy="962393"/>
          </a:xfrm>
          <a:prstGeom prst="rect">
            <a:avLst/>
          </a:prstGeom>
        </p:spPr>
      </p:pic>
      <p:pic>
        <p:nvPicPr>
          <p:cNvPr id="24" name="Google Shape;828;p111">
            <a:extLst>
              <a:ext uri="{FF2B5EF4-FFF2-40B4-BE49-F238E27FC236}">
                <a16:creationId xmlns:a16="http://schemas.microsoft.com/office/drawing/2014/main" id="{61B4135D-B982-CD81-D313-D4FBBD7662E4}"/>
              </a:ext>
            </a:extLst>
          </p:cNvPr>
          <p:cNvPicPr preferRelativeResize="0"/>
          <p:nvPr/>
        </p:nvPicPr>
        <p:blipFill>
          <a:blip r:embed="rId10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661" y="3007203"/>
            <a:ext cx="407925" cy="497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Google Shape;823;p111">
            <a:extLst>
              <a:ext uri="{FF2B5EF4-FFF2-40B4-BE49-F238E27FC236}">
                <a16:creationId xmlns:a16="http://schemas.microsoft.com/office/drawing/2014/main" id="{380A60A9-EF5B-14B1-DE43-F834DC5E34B7}"/>
              </a:ext>
            </a:extLst>
          </p:cNvPr>
          <p:cNvPicPr preferRelativeResize="0"/>
          <p:nvPr/>
        </p:nvPicPr>
        <p:blipFill>
          <a:blip r:embed="rId11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638" y="5017736"/>
            <a:ext cx="452846" cy="466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7596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#498031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594573"/>
            <a:ext cx="1125958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Descreva aqui sua melhoria que não precisa descrição de propósito, dor, ativação </a:t>
            </a:r>
            <a:r>
              <a:rPr kumimoji="0" lang="pt-BR" sz="24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da funcionalidade. </a:t>
            </a: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</a:endParaRP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3396031" y="248213"/>
            <a:ext cx="5399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TÍTULO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62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205585" y="1131291"/>
            <a:ext cx="725165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Nova Venda #498031</a:t>
            </a:r>
          </a:p>
        </p:txBody>
      </p:sp>
      <p:sp>
        <p:nvSpPr>
          <p:cNvPr id="9" name="CaixaDeTexto 26">
            <a:extLst>
              <a:ext uri="{FF2B5EF4-FFF2-40B4-BE49-F238E27FC236}">
                <a16:creationId xmlns:a16="http://schemas.microsoft.com/office/drawing/2014/main" id="{1CE40513-A08B-4C76-B56D-BCF08302CDC3}"/>
              </a:ext>
            </a:extLst>
          </p:cNvPr>
          <p:cNvSpPr txBox="1"/>
          <p:nvPr/>
        </p:nvSpPr>
        <p:spPr>
          <a:xfrm>
            <a:off x="205586" y="1594573"/>
            <a:ext cx="1125958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Descreva aqui sua melhoria interna (top </a:t>
            </a:r>
            <a:r>
              <a:rPr kumimoji="0" lang="pt-BR" sz="2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secret</a:t>
            </a:r>
            <a:r>
              <a:rPr kumimoji="0" lang="pt-B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</a:rPr>
              <a:t>)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BF55645E-9880-4C3E-BCCA-99CC19473295}"/>
              </a:ext>
            </a:extLst>
          </p:cNvPr>
          <p:cNvSpPr/>
          <p:nvPr/>
        </p:nvSpPr>
        <p:spPr>
          <a:xfrm rot="5400000" flipH="1">
            <a:off x="5142369" y="-4993636"/>
            <a:ext cx="855844" cy="11140582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7B0A1D33-BECC-4721-A5C9-E9B92AE66585}"/>
              </a:ext>
            </a:extLst>
          </p:cNvPr>
          <p:cNvSpPr txBox="1"/>
          <p:nvPr/>
        </p:nvSpPr>
        <p:spPr>
          <a:xfrm>
            <a:off x="2348890" y="251556"/>
            <a:ext cx="6442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DESCREVA AQUI SEU ASSUNTO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AA4F21B7-6100-1A6F-D417-936F30B67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3846">
            <a:off x="9797993" y="5193081"/>
            <a:ext cx="2224754" cy="98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m 11" descr="Uma imagem contendo Ícone&#10;&#10;Descrição gerada automaticamente">
            <a:extLst>
              <a:ext uri="{FF2B5EF4-FFF2-40B4-BE49-F238E27FC236}">
                <a16:creationId xmlns:a16="http://schemas.microsoft.com/office/drawing/2014/main" id="{9D2A19D0-3F3E-43CD-A23D-F2E94FAB48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5407" y="144868"/>
            <a:ext cx="859709" cy="859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08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Estoque &gt; Devolução ao Fornecedor #503015 – Hélio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49561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Para lojistas que operam com Fiscal </a:t>
            </a:r>
            <a:r>
              <a:rPr kumimoji="0" lang="pt-BR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Flow</a:t>
            </a: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 (componente de emissão de documentos eletrônicos), realizamos um ajuste na emissão das Notas Fiscais de Estorno geradas a partir das Devoluções ao Fornecedor.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0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Agora, ao carregar os dados em tela e clicar em Emitir, não será apresentada mensagem de validação impedindo a geração da NF-e.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0A534DD3-6DC2-D9A8-3DC8-6BF4129856C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64363" y="1592705"/>
            <a:ext cx="6327921" cy="332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56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05511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Caixa &gt; Devoluções #503014 - Hélio</a:t>
            </a: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2" y="1649188"/>
            <a:ext cx="11687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Dosis" pitchFamily="2" charset="0"/>
                <a:ea typeface="Roboto" panose="02000000000000000000" pitchFamily="2" charset="0"/>
                <a:cs typeface="+mn-cs"/>
              </a:rPr>
              <a:t>Inserida validação nas Trocas geradas via Caixa Fácil, para que sejam consideradas as opções "Prazo máximo para efetuar devoluções (Trocas)" e "Prazo máximo para efetuar devoluções (Defeitos/Análise)". Existentes na aba Vendas dos Parâmetros Globais.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5BC9F60B-76B3-308D-2EC8-E758358C6B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84908" y="2741184"/>
            <a:ext cx="6222184" cy="3824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7012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170176" y="-21441"/>
            <a:ext cx="937942" cy="127829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CaixaDeTexto 26">
            <a:extLst>
              <a:ext uri="{FF2B5EF4-FFF2-40B4-BE49-F238E27FC236}">
                <a16:creationId xmlns:a16="http://schemas.microsoft.com/office/drawing/2014/main" id="{243FBE4C-745C-456B-9984-1025F3D49ADE}"/>
              </a:ext>
            </a:extLst>
          </p:cNvPr>
          <p:cNvSpPr txBox="1"/>
          <p:nvPr/>
        </p:nvSpPr>
        <p:spPr>
          <a:xfrm>
            <a:off x="169541" y="1139636"/>
            <a:ext cx="1032296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 pitchFamily="2" charset="0"/>
                <a:ea typeface="Roboto" panose="02000000000000000000" pitchFamily="2" charset="0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 </a:t>
            </a:r>
            <a:r>
              <a:rPr lang="pt-BR" sz="2000" dirty="0">
                <a:solidFill>
                  <a:srgbClr val="280A3C"/>
                </a:solidFill>
                <a:latin typeface="Dosis" pitchFamily="2" charset="0"/>
                <a:ea typeface="Roboto" panose="02000000000000000000" pitchFamily="2" charset="0"/>
              </a:rPr>
              <a:t>Retaguarda &gt; Vendas &gt; E-commerce #469995 – Hélio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2000" dirty="0">
              <a:solidFill>
                <a:srgbClr val="280A3C"/>
              </a:solidFill>
              <a:latin typeface="Dosis" pitchFamily="2" charset="0"/>
              <a:ea typeface="Roboto" panose="02000000000000000000" pitchFamily="2" charset="0"/>
            </a:endParaRPr>
          </a:p>
        </p:txBody>
      </p:sp>
      <p:pic>
        <p:nvPicPr>
          <p:cNvPr id="12" name="Imagem 11" descr="Ícone&#10;&#10;Descrição gerada automaticamente">
            <a:extLst>
              <a:ext uri="{FF2B5EF4-FFF2-40B4-BE49-F238E27FC236}">
                <a16:creationId xmlns:a16="http://schemas.microsoft.com/office/drawing/2014/main" id="{326BF0E6-4944-47BB-AA13-036791814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4516" y="201693"/>
            <a:ext cx="937943" cy="937943"/>
          </a:xfrm>
          <a:prstGeom prst="rect">
            <a:avLst/>
          </a:prstGeom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508C5854-9EE1-4104-99CF-5F7A77EDCA1C}"/>
              </a:ext>
            </a:extLst>
          </p:cNvPr>
          <p:cNvSpPr/>
          <p:nvPr/>
        </p:nvSpPr>
        <p:spPr>
          <a:xfrm>
            <a:off x="11250954" y="382542"/>
            <a:ext cx="606490" cy="5714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Ícone&#10;&#10;Descrição gerada automaticamente">
            <a:extLst>
              <a:ext uri="{FF2B5EF4-FFF2-40B4-BE49-F238E27FC236}">
                <a16:creationId xmlns:a16="http://schemas.microsoft.com/office/drawing/2014/main" id="{B0FA98D3-79CC-474A-B9BC-CA0C4C1109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2411" y="382542"/>
            <a:ext cx="462152" cy="462152"/>
          </a:xfrm>
          <a:prstGeom prst="rect">
            <a:avLst/>
          </a:prstGeom>
        </p:spPr>
      </p:pic>
      <p:pic>
        <p:nvPicPr>
          <p:cNvPr id="15" name="Imagem 14" descr="Ícone&#10;&#10;Descrição gerada automaticamente">
            <a:extLst>
              <a:ext uri="{FF2B5EF4-FFF2-40B4-BE49-F238E27FC236}">
                <a16:creationId xmlns:a16="http://schemas.microsoft.com/office/drawing/2014/main" id="{48FF4E45-F7CF-464F-A189-1846C9D472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357" y="725986"/>
            <a:ext cx="211543" cy="211543"/>
          </a:xfrm>
          <a:prstGeom prst="rect">
            <a:avLst/>
          </a:prstGeom>
        </p:spPr>
      </p:pic>
      <p:sp>
        <p:nvSpPr>
          <p:cNvPr id="16" name="CaixaDeTexto 31">
            <a:extLst>
              <a:ext uri="{FF2B5EF4-FFF2-40B4-BE49-F238E27FC236}">
                <a16:creationId xmlns:a16="http://schemas.microsoft.com/office/drawing/2014/main" id="{B7D3BE4D-6B2E-49A8-86E1-C72037DACE36}"/>
              </a:ext>
            </a:extLst>
          </p:cNvPr>
          <p:cNvSpPr txBox="1"/>
          <p:nvPr/>
        </p:nvSpPr>
        <p:spPr>
          <a:xfrm>
            <a:off x="169540" y="1539746"/>
            <a:ext cx="11687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Para lojistas que operam com </a:t>
            </a:r>
            <a:r>
              <a:rPr lang="pt-BR" sz="2000" b="1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SetaGerencial</a:t>
            </a: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, ajustamos o cálculo e gravação no XML, para que seja considerado o Frete (caso existente) na TAG &lt;</a:t>
            </a:r>
            <a:r>
              <a:rPr lang="pt-BR" sz="2000" dirty="0" err="1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vBC</a:t>
            </a: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&gt; do grupo ICMS. Essa divergência foi gerada em lojas que trabalham com E-commerce, emitem NF-e e possuem a flag </a:t>
            </a:r>
            <a:r>
              <a:rPr lang="pt-BR" sz="2000" b="1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Frete</a:t>
            </a:r>
            <a:r>
              <a:rPr lang="pt-BR" sz="2000" dirty="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 habilitada (Parâmetros Globais &gt; Fiscais).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A3C96787-555B-7692-2DCF-1152D077A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53846">
            <a:off x="10717418" y="5536455"/>
            <a:ext cx="1417656" cy="62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ixaDeTexto 31">
            <a:extLst>
              <a:ext uri="{FF2B5EF4-FFF2-40B4-BE49-F238E27FC236}">
                <a16:creationId xmlns:a16="http://schemas.microsoft.com/office/drawing/2014/main" id="{3E1FA73D-34D7-5D7F-81EC-CC12A9B29BA6}"/>
              </a:ext>
            </a:extLst>
          </p:cNvPr>
          <p:cNvSpPr txBox="1"/>
          <p:nvPr/>
        </p:nvSpPr>
        <p:spPr>
          <a:xfrm>
            <a:off x="0" y="6565829"/>
            <a:ext cx="2682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000">
                <a:solidFill>
                  <a:srgbClr val="404040"/>
                </a:solidFill>
                <a:latin typeface="Dosis" pitchFamily="2" charset="0"/>
                <a:ea typeface="Roboto" panose="02000000000000000000" pitchFamily="2" charset="0"/>
              </a:rPr>
              <a:t>A</a:t>
            </a:r>
            <a:endParaRPr kumimoji="0" lang="pt-BR" sz="1000" b="1" i="0" u="none" strike="noStrike" kern="1200" cap="none" spc="0" normalizeH="0" baseline="0" noProof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Dosis" pitchFamily="2" charset="0"/>
              <a:ea typeface="Roboto" panose="02000000000000000000" pitchFamily="2" charset="0"/>
              <a:cs typeface="+mn-c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D18549A-FFD7-7996-376C-1CBF52C94D3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5753" y="2829166"/>
            <a:ext cx="5706696" cy="3727625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EACF4615-4C9B-791E-0514-C7D08AA8B3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73824" y="2910499"/>
            <a:ext cx="2677905" cy="356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110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 dirty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6.216.20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 dirty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dirty="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 dirty="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 dirty="0">
                <a:solidFill>
                  <a:srgbClr val="FF0000"/>
                </a:solidFill>
              </a:rPr>
              <a:t>♥</a:t>
            </a:r>
            <a:r>
              <a:rPr lang="pt-BR" sz="2000" b="1" dirty="0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Cascavel, 20 de Setembro de 2022.</a:t>
            </a:r>
            <a:endParaRPr lang="pt-BR" sz="2000" dirty="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11" ma:contentTypeDescription="Crie um novo documento." ma:contentTypeScope="" ma:versionID="4438ba95fc389d740b2c984ea912083e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07ac1e53541afbe9f994901ab29c0236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lcf76f155ced4ddcb4097134ff3c332f" ma:index="17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8" nillable="true" ma:displayName="Taxonomy Catch All Column" ma:hidden="true" ma:list="{5a8ebf70-35fb-4f4a-9e9a-76539c35495d}" ma:internalName="TaxCatchAll" ma:showField="CatchAllData" ma:web="c4828d0d-95ab-432a-a0b6-e5bfba67c0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DBB355-6860-4178-AB67-AFE09570AF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EC7266-5FC6-4963-AC96-5FA8ABEA67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f51cc3-9f19-4fd8-bb9b-a0f3c4c29c35"/>
    <ds:schemaRef ds:uri="c4828d0d-95ab-432a-a0b6-e5bfba67c0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546</Words>
  <Application>Microsoft Office PowerPoint</Application>
  <PresentationFormat>Widescreen</PresentationFormat>
  <Paragraphs>43</Paragraphs>
  <Slides>8</Slides>
  <Notes>3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Dosis</vt:lpstr>
      <vt:lpstr>Dosis ExtraBold</vt:lpstr>
      <vt:lpstr>Dosis Medium</vt:lpstr>
      <vt:lpstr>Roboto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Isiane Tiemann Albertini</dc:creator>
  <cp:lastModifiedBy>Helio Mauricio Dos Santos</cp:lastModifiedBy>
  <cp:revision>1</cp:revision>
  <dcterms:created xsi:type="dcterms:W3CDTF">2022-09-15T17:14:56Z</dcterms:created>
  <dcterms:modified xsi:type="dcterms:W3CDTF">2022-09-16T20:46:40Z</dcterms:modified>
</cp:coreProperties>
</file>