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21"/>
  </p:notesMasterIdLst>
  <p:sldIdLst>
    <p:sldId id="258" r:id="rId5"/>
    <p:sldId id="2145707112" r:id="rId6"/>
    <p:sldId id="2145707151" r:id="rId7"/>
    <p:sldId id="2145707102" r:id="rId8"/>
    <p:sldId id="2145707121" r:id="rId9"/>
    <p:sldId id="2145707118" r:id="rId10"/>
    <p:sldId id="2145707114" r:id="rId11"/>
    <p:sldId id="2145707115" r:id="rId12"/>
    <p:sldId id="2145707120" r:id="rId13"/>
    <p:sldId id="2145707100" r:id="rId14"/>
    <p:sldId id="2145707109" r:id="rId15"/>
    <p:sldId id="2145707110" r:id="rId16"/>
    <p:sldId id="2145707111" r:id="rId17"/>
    <p:sldId id="2145707103" r:id="rId18"/>
    <p:sldId id="2145707032" r:id="rId19"/>
    <p:sldId id="2145707028" r:id="rId20"/>
  </p:sldIdLst>
  <p:sldSz cx="12192000" cy="6858000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Calibri Light" panose="020F0302020204030204" pitchFamily="34" charset="0"/>
      <p:regular r:id="rId26"/>
      <p:italic r:id="rId27"/>
    </p:embeddedFont>
    <p:embeddedFont>
      <p:font typeface="Dosis" panose="02010503020202060003" pitchFamily="2" charset="0"/>
      <p:regular r:id="rId28"/>
      <p:bold r:id="rId29"/>
    </p:embeddedFont>
    <p:embeddedFont>
      <p:font typeface="Dosis ExtraBold" panose="02010903020202060003" pitchFamily="2" charset="0"/>
      <p:bold r:id="rId30"/>
    </p:embeddedFont>
    <p:embeddedFont>
      <p:font typeface="Dosis Medium" panose="02010603020202060003" pitchFamily="2" charset="0"/>
      <p:regular r:id="rId31"/>
    </p:embeddedFont>
    <p:embeddedFont>
      <p:font typeface="Roboto" panose="02000000000000000000" pitchFamily="2" charset="0"/>
      <p:regular r:id="rId32"/>
      <p:bold r:id="rId33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8AD47F-97C5-465B-8B05-B571979552F3}" v="2221" dt="2022-10-17T20:19:40.508"/>
    <p1510:client id="{4446E765-EAE3-4A20-8473-B5D90E3F5CA7}" v="88" dt="2022-10-17T14:28:57.059"/>
    <p1510:client id="{799A50DB-7265-4C84-B20F-69A7608FFB64}" v="225" dt="2022-10-17T14:33:54.884"/>
    <p1510:client id="{7A007626-30ED-4F1E-B54F-68D405C5F2C1}" vWet="2" dt="2022-10-17T19:38:32.6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5.fntdata"/><Relationship Id="rId39" Type="http://schemas.microsoft.com/office/2015/10/relationships/revisionInfo" Target="revisionInfo.xml"/><Relationship Id="rId21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a Carolina Lazaretti" userId="7cec4138-c4f7-451f-9428-718d7c0b1d05" providerId="ADAL" clId="{7A007626-30ED-4F1E-B54F-68D405C5F2C1}"/>
    <pc:docChg chg="modSld sldOrd">
      <pc:chgData name="Ana Carolina Lazaretti" userId="7cec4138-c4f7-451f-9428-718d7c0b1d05" providerId="ADAL" clId="{7A007626-30ED-4F1E-B54F-68D405C5F2C1}" dt="2022-10-14T19:10:38.683" v="3"/>
      <pc:docMkLst>
        <pc:docMk/>
      </pc:docMkLst>
      <pc:sldChg chg="ord">
        <pc:chgData name="Ana Carolina Lazaretti" userId="7cec4138-c4f7-451f-9428-718d7c0b1d05" providerId="ADAL" clId="{7A007626-30ED-4F1E-B54F-68D405C5F2C1}" dt="2022-10-14T19:10:32.405" v="1"/>
        <pc:sldMkLst>
          <pc:docMk/>
          <pc:sldMk cId="3288298037" sldId="2145707109"/>
        </pc:sldMkLst>
      </pc:sldChg>
      <pc:sldChg chg="ord">
        <pc:chgData name="Ana Carolina Lazaretti" userId="7cec4138-c4f7-451f-9428-718d7c0b1d05" providerId="ADAL" clId="{7A007626-30ED-4F1E-B54F-68D405C5F2C1}" dt="2022-10-14T19:10:38.683" v="3"/>
        <pc:sldMkLst>
          <pc:docMk/>
          <pc:sldMk cId="3210864354" sldId="2145707110"/>
        </pc:sldMkLst>
      </pc:sldChg>
    </pc:docChg>
  </pc:docChgLst>
  <pc:docChgLst>
    <pc:chgData name="Renan Izanfar Oliveira" userId="72fa586b-2717-41c0-b279-0b127000d908" providerId="ADAL" clId="{799A50DB-7265-4C84-B20F-69A7608FFB64}"/>
    <pc:docChg chg="undo custSel addSld delSld modSld sldOrd">
      <pc:chgData name="Renan Izanfar Oliveira" userId="72fa586b-2717-41c0-b279-0b127000d908" providerId="ADAL" clId="{799A50DB-7265-4C84-B20F-69A7608FFB64}" dt="2022-10-17T14:35:45.162" v="963" actId="1076"/>
      <pc:docMkLst>
        <pc:docMk/>
      </pc:docMkLst>
      <pc:sldChg chg="addSp delSp modSp add mod ord">
        <pc:chgData name="Renan Izanfar Oliveira" userId="72fa586b-2717-41c0-b279-0b127000d908" providerId="ADAL" clId="{799A50DB-7265-4C84-B20F-69A7608FFB64}" dt="2022-10-14T17:31:09.949" v="230" actId="1076"/>
        <pc:sldMkLst>
          <pc:docMk/>
          <pc:sldMk cId="2808317234" sldId="2145707103"/>
        </pc:sldMkLst>
        <pc:spChg chg="add mod">
          <ac:chgData name="Renan Izanfar Oliveira" userId="72fa586b-2717-41c0-b279-0b127000d908" providerId="ADAL" clId="{799A50DB-7265-4C84-B20F-69A7608FFB64}" dt="2022-10-14T17:31:06.868" v="229" actId="20577"/>
          <ac:spMkLst>
            <pc:docMk/>
            <pc:sldMk cId="2808317234" sldId="2145707103"/>
            <ac:spMk id="2" creationId="{2E04D2AC-08D0-DFF2-70AC-45F13A19C7A2}"/>
          </ac:spMkLst>
        </pc:spChg>
        <pc:spChg chg="add mod">
          <ac:chgData name="Renan Izanfar Oliveira" userId="72fa586b-2717-41c0-b279-0b127000d908" providerId="ADAL" clId="{799A50DB-7265-4C84-B20F-69A7608FFB64}" dt="2022-10-14T17:31:09.949" v="230" actId="1076"/>
          <ac:spMkLst>
            <pc:docMk/>
            <pc:sldMk cId="2808317234" sldId="2145707103"/>
            <ac:spMk id="3" creationId="{7FC74D3C-F6D5-795E-BE86-4AE689DC0B3E}"/>
          </ac:spMkLst>
        </pc:spChg>
        <pc:spChg chg="mod">
          <ac:chgData name="Renan Izanfar Oliveira" userId="72fa586b-2717-41c0-b279-0b127000d908" providerId="ADAL" clId="{799A50DB-7265-4C84-B20F-69A7608FFB64}" dt="2022-10-14T17:30:26.397" v="212" actId="1076"/>
          <ac:spMkLst>
            <pc:docMk/>
            <pc:sldMk cId="2808317234" sldId="2145707103"/>
            <ac:spMk id="8" creationId="{243FBE4C-745C-456B-9984-1025F3D49ADE}"/>
          </ac:spMkLst>
        </pc:spChg>
        <pc:spChg chg="mod">
          <ac:chgData name="Renan Izanfar Oliveira" userId="72fa586b-2717-41c0-b279-0b127000d908" providerId="ADAL" clId="{799A50DB-7265-4C84-B20F-69A7608FFB64}" dt="2022-10-14T17:29:25.702" v="118" actId="20577"/>
          <ac:spMkLst>
            <pc:docMk/>
            <pc:sldMk cId="2808317234" sldId="2145707103"/>
            <ac:spMk id="16" creationId="{B7D3BE4D-6B2E-49A8-86E1-C72037DACE36}"/>
          </ac:spMkLst>
        </pc:spChg>
        <pc:picChg chg="del">
          <ac:chgData name="Renan Izanfar Oliveira" userId="72fa586b-2717-41c0-b279-0b127000d908" providerId="ADAL" clId="{799A50DB-7265-4C84-B20F-69A7608FFB64}" dt="2022-10-14T17:30:03.045" v="206" actId="478"/>
          <ac:picMkLst>
            <pc:docMk/>
            <pc:sldMk cId="2808317234" sldId="2145707103"/>
            <ac:picMk id="9" creationId="{22AEE026-8425-ED9F-8D3C-3822653BE2DB}"/>
          </ac:picMkLst>
        </pc:picChg>
      </pc:sldChg>
      <pc:sldChg chg="add del ord">
        <pc:chgData name="Renan Izanfar Oliveira" userId="72fa586b-2717-41c0-b279-0b127000d908" providerId="ADAL" clId="{799A50DB-7265-4C84-B20F-69A7608FFB64}" dt="2022-10-14T17:41:01.061" v="406" actId="47"/>
        <pc:sldMkLst>
          <pc:docMk/>
          <pc:sldMk cId="2066973660" sldId="2145707104"/>
        </pc:sldMkLst>
      </pc:sldChg>
      <pc:sldChg chg="add del ord">
        <pc:chgData name="Renan Izanfar Oliveira" userId="72fa586b-2717-41c0-b279-0b127000d908" providerId="ADAL" clId="{799A50DB-7265-4C84-B20F-69A7608FFB64}" dt="2022-10-14T17:41:02.579" v="407" actId="47"/>
        <pc:sldMkLst>
          <pc:docMk/>
          <pc:sldMk cId="479128077" sldId="2145707105"/>
        </pc:sldMkLst>
      </pc:sldChg>
      <pc:sldChg chg="addSp delSp modSp add mod ord">
        <pc:chgData name="Renan Izanfar Oliveira" userId="72fa586b-2717-41c0-b279-0b127000d908" providerId="ADAL" clId="{799A50DB-7265-4C84-B20F-69A7608FFB64}" dt="2022-10-14T17:39:59.572" v="405" actId="20577"/>
        <pc:sldMkLst>
          <pc:docMk/>
          <pc:sldMk cId="3561390934" sldId="2145707106"/>
        </pc:sldMkLst>
        <pc:spChg chg="add del">
          <ac:chgData name="Renan Izanfar Oliveira" userId="72fa586b-2717-41c0-b279-0b127000d908" providerId="ADAL" clId="{799A50DB-7265-4C84-B20F-69A7608FFB64}" dt="2022-10-14T17:38:12.567" v="292" actId="22"/>
          <ac:spMkLst>
            <pc:docMk/>
            <pc:sldMk cId="3561390934" sldId="2145707106"/>
            <ac:spMk id="3" creationId="{D57757FF-C52C-64D2-2319-713358A02D68}"/>
          </ac:spMkLst>
        </pc:spChg>
        <pc:spChg chg="mod">
          <ac:chgData name="Renan Izanfar Oliveira" userId="72fa586b-2717-41c0-b279-0b127000d908" providerId="ADAL" clId="{799A50DB-7265-4C84-B20F-69A7608FFB64}" dt="2022-10-14T17:38:42.471" v="301" actId="20577"/>
          <ac:spMkLst>
            <pc:docMk/>
            <pc:sldMk cId="3561390934" sldId="2145707106"/>
            <ac:spMk id="8" creationId="{243FBE4C-745C-456B-9984-1025F3D49ADE}"/>
          </ac:spMkLst>
        </pc:spChg>
        <pc:spChg chg="mod">
          <ac:chgData name="Renan Izanfar Oliveira" userId="72fa586b-2717-41c0-b279-0b127000d908" providerId="ADAL" clId="{799A50DB-7265-4C84-B20F-69A7608FFB64}" dt="2022-10-14T17:39:20.661" v="374" actId="20577"/>
          <ac:spMkLst>
            <pc:docMk/>
            <pc:sldMk cId="3561390934" sldId="2145707106"/>
            <ac:spMk id="9" creationId="{1CE40513-A08B-4C76-B56D-BCF08302CDC3}"/>
          </ac:spMkLst>
        </pc:spChg>
        <pc:spChg chg="mod">
          <ac:chgData name="Renan Izanfar Oliveira" userId="72fa586b-2717-41c0-b279-0b127000d908" providerId="ADAL" clId="{799A50DB-7265-4C84-B20F-69A7608FFB64}" dt="2022-10-14T17:39:59.572" v="405" actId="20577"/>
          <ac:spMkLst>
            <pc:docMk/>
            <pc:sldMk cId="3561390934" sldId="2145707106"/>
            <ac:spMk id="18" creationId="{7B0A1D33-BECC-4721-A5C9-E9B92AE66585}"/>
          </ac:spMkLst>
        </pc:spChg>
        <pc:picChg chg="add mod">
          <ac:chgData name="Renan Izanfar Oliveira" userId="72fa586b-2717-41c0-b279-0b127000d908" providerId="ADAL" clId="{799A50DB-7265-4C84-B20F-69A7608FFB64}" dt="2022-10-14T17:39:47.060" v="379" actId="1076"/>
          <ac:picMkLst>
            <pc:docMk/>
            <pc:sldMk cId="3561390934" sldId="2145707106"/>
            <ac:picMk id="6" creationId="{3426E3F0-15F9-C4E2-DAF5-F1D09B6F5664}"/>
          </ac:picMkLst>
        </pc:picChg>
      </pc:sldChg>
      <pc:sldChg chg="addSp delSp modSp add mod">
        <pc:chgData name="Renan Izanfar Oliveira" userId="72fa586b-2717-41c0-b279-0b127000d908" providerId="ADAL" clId="{799A50DB-7265-4C84-B20F-69A7608FFB64}" dt="2022-10-14T17:37:48.028" v="290" actId="1076"/>
        <pc:sldMkLst>
          <pc:docMk/>
          <pc:sldMk cId="3089602407" sldId="2145707107"/>
        </pc:sldMkLst>
        <pc:spChg chg="mod">
          <ac:chgData name="Renan Izanfar Oliveira" userId="72fa586b-2717-41c0-b279-0b127000d908" providerId="ADAL" clId="{799A50DB-7265-4C84-B20F-69A7608FFB64}" dt="2022-10-14T17:36:22.101" v="274" actId="20577"/>
          <ac:spMkLst>
            <pc:docMk/>
            <pc:sldMk cId="3089602407" sldId="2145707107"/>
            <ac:spMk id="8" creationId="{243FBE4C-745C-456B-9984-1025F3D49ADE}"/>
          </ac:spMkLst>
        </pc:spChg>
        <pc:spChg chg="mod">
          <ac:chgData name="Renan Izanfar Oliveira" userId="72fa586b-2717-41c0-b279-0b127000d908" providerId="ADAL" clId="{799A50DB-7265-4C84-B20F-69A7608FFB64}" dt="2022-10-14T17:35:52.219" v="246" actId="313"/>
          <ac:spMkLst>
            <pc:docMk/>
            <pc:sldMk cId="3089602407" sldId="2145707107"/>
            <ac:spMk id="9" creationId="{1CE40513-A08B-4C76-B56D-BCF08302CDC3}"/>
          </ac:spMkLst>
        </pc:spChg>
        <pc:spChg chg="mod">
          <ac:chgData name="Renan Izanfar Oliveira" userId="72fa586b-2717-41c0-b279-0b127000d908" providerId="ADAL" clId="{799A50DB-7265-4C84-B20F-69A7608FFB64}" dt="2022-10-14T17:35:20.709" v="234" actId="20577"/>
          <ac:spMkLst>
            <pc:docMk/>
            <pc:sldMk cId="3089602407" sldId="2145707107"/>
            <ac:spMk id="18" creationId="{7B0A1D33-BECC-4721-A5C9-E9B92AE66585}"/>
          </ac:spMkLst>
        </pc:spChg>
        <pc:picChg chg="add del mod">
          <ac:chgData name="Renan Izanfar Oliveira" userId="72fa586b-2717-41c0-b279-0b127000d908" providerId="ADAL" clId="{799A50DB-7265-4C84-B20F-69A7608FFB64}" dt="2022-10-14T17:24:37.221" v="31" actId="478"/>
          <ac:picMkLst>
            <pc:docMk/>
            <pc:sldMk cId="3089602407" sldId="2145707107"/>
            <ac:picMk id="2" creationId="{F7DD4152-3181-35F2-59D6-F8C34F2DBE9B}"/>
          </ac:picMkLst>
        </pc:picChg>
        <pc:picChg chg="add del mod">
          <ac:chgData name="Renan Izanfar Oliveira" userId="72fa586b-2717-41c0-b279-0b127000d908" providerId="ADAL" clId="{799A50DB-7265-4C84-B20F-69A7608FFB64}" dt="2022-10-14T17:25:03.174" v="34" actId="478"/>
          <ac:picMkLst>
            <pc:docMk/>
            <pc:sldMk cId="3089602407" sldId="2145707107"/>
            <ac:picMk id="3" creationId="{233DDDCC-0D77-6E5C-DC7D-F4D161EDC2C5}"/>
          </ac:picMkLst>
        </pc:picChg>
        <pc:picChg chg="add del mod">
          <ac:chgData name="Renan Izanfar Oliveira" userId="72fa586b-2717-41c0-b279-0b127000d908" providerId="ADAL" clId="{799A50DB-7265-4C84-B20F-69A7608FFB64}" dt="2022-10-14T17:36:38.500" v="276" actId="478"/>
          <ac:picMkLst>
            <pc:docMk/>
            <pc:sldMk cId="3089602407" sldId="2145707107"/>
            <ac:picMk id="6" creationId="{F7CDBBEA-BF90-482C-3E6E-71651948B1CB}"/>
          </ac:picMkLst>
        </pc:picChg>
        <pc:picChg chg="add mod">
          <ac:chgData name="Renan Izanfar Oliveira" userId="72fa586b-2717-41c0-b279-0b127000d908" providerId="ADAL" clId="{799A50DB-7265-4C84-B20F-69A7608FFB64}" dt="2022-10-14T17:37:48.028" v="290" actId="1076"/>
          <ac:picMkLst>
            <pc:docMk/>
            <pc:sldMk cId="3089602407" sldId="2145707107"/>
            <ac:picMk id="11" creationId="{8650AF55-5525-49D6-7F11-C4B4B353835F}"/>
          </ac:picMkLst>
        </pc:picChg>
        <pc:picChg chg="del">
          <ac:chgData name="Renan Izanfar Oliveira" userId="72fa586b-2717-41c0-b279-0b127000d908" providerId="ADAL" clId="{799A50DB-7265-4C84-B20F-69A7608FFB64}" dt="2022-10-14T17:24:28.392" v="28" actId="478"/>
          <ac:picMkLst>
            <pc:docMk/>
            <pc:sldMk cId="3089602407" sldId="2145707107"/>
            <ac:picMk id="12" creationId="{9D2A19D0-3F3E-43CD-A23D-F2E94FAB4811}"/>
          </ac:picMkLst>
        </pc:picChg>
        <pc:picChg chg="add del mod">
          <ac:chgData name="Renan Izanfar Oliveira" userId="72fa586b-2717-41c0-b279-0b127000d908" providerId="ADAL" clId="{799A50DB-7265-4C84-B20F-69A7608FFB64}" dt="2022-10-14T17:37:45.556" v="289" actId="478"/>
          <ac:picMkLst>
            <pc:docMk/>
            <pc:sldMk cId="3089602407" sldId="2145707107"/>
            <ac:picMk id="14" creationId="{54220C4E-9E1A-EFAF-553E-E322265492FA}"/>
          </ac:picMkLst>
        </pc:picChg>
      </pc:sldChg>
      <pc:sldChg chg="addSp delSp modSp add del mod ord">
        <pc:chgData name="Renan Izanfar Oliveira" userId="72fa586b-2717-41c0-b279-0b127000d908" providerId="ADAL" clId="{799A50DB-7265-4C84-B20F-69A7608FFB64}" dt="2022-10-17T13:21:02.853" v="733" actId="47"/>
        <pc:sldMkLst>
          <pc:docMk/>
          <pc:sldMk cId="97703643" sldId="2145707108"/>
        </pc:sldMkLst>
        <pc:spChg chg="add mod">
          <ac:chgData name="Renan Izanfar Oliveira" userId="72fa586b-2717-41c0-b279-0b127000d908" providerId="ADAL" clId="{799A50DB-7265-4C84-B20F-69A7608FFB64}" dt="2022-10-17T13:09:03.653" v="728" actId="1076"/>
          <ac:spMkLst>
            <pc:docMk/>
            <pc:sldMk cId="97703643" sldId="2145707108"/>
            <ac:spMk id="2" creationId="{51E23DFD-DA2B-EBF6-1C2A-FAAB92A910FF}"/>
          </ac:spMkLst>
        </pc:spChg>
        <pc:spChg chg="add mod">
          <ac:chgData name="Renan Izanfar Oliveira" userId="72fa586b-2717-41c0-b279-0b127000d908" providerId="ADAL" clId="{799A50DB-7265-4C84-B20F-69A7608FFB64}" dt="2022-10-17T13:09:07.245" v="729" actId="1076"/>
          <ac:spMkLst>
            <pc:docMk/>
            <pc:sldMk cId="97703643" sldId="2145707108"/>
            <ac:spMk id="3" creationId="{ABC642DD-ACBF-E81B-B783-97CC8D57C8E0}"/>
          </ac:spMkLst>
        </pc:spChg>
        <pc:spChg chg="del mod">
          <ac:chgData name="Renan Izanfar Oliveira" userId="72fa586b-2717-41c0-b279-0b127000d908" providerId="ADAL" clId="{799A50DB-7265-4C84-B20F-69A7608FFB64}" dt="2022-10-17T13:08:59.490" v="726" actId="478"/>
          <ac:spMkLst>
            <pc:docMk/>
            <pc:sldMk cId="97703643" sldId="2145707108"/>
            <ac:spMk id="8" creationId="{243FBE4C-745C-456B-9984-1025F3D49ADE}"/>
          </ac:spMkLst>
        </pc:spChg>
        <pc:spChg chg="del mod">
          <ac:chgData name="Renan Izanfar Oliveira" userId="72fa586b-2717-41c0-b279-0b127000d908" providerId="ADAL" clId="{799A50DB-7265-4C84-B20F-69A7608FFB64}" dt="2022-10-17T13:09:00.822" v="727" actId="478"/>
          <ac:spMkLst>
            <pc:docMk/>
            <pc:sldMk cId="97703643" sldId="2145707108"/>
            <ac:spMk id="9" creationId="{1CE40513-A08B-4C76-B56D-BCF08302CDC3}"/>
          </ac:spMkLst>
        </pc:spChg>
        <pc:spChg chg="mod">
          <ac:chgData name="Renan Izanfar Oliveira" userId="72fa586b-2717-41c0-b279-0b127000d908" providerId="ADAL" clId="{799A50DB-7265-4C84-B20F-69A7608FFB64}" dt="2022-10-14T17:25:48.260" v="38"/>
          <ac:spMkLst>
            <pc:docMk/>
            <pc:sldMk cId="97703643" sldId="2145707108"/>
            <ac:spMk id="18" creationId="{7B0A1D33-BECC-4721-A5C9-E9B92AE66585}"/>
          </ac:spMkLst>
        </pc:spChg>
      </pc:sldChg>
      <pc:sldChg chg="addSp delSp modSp add mod ord">
        <pc:chgData name="Renan Izanfar Oliveira" userId="72fa586b-2717-41c0-b279-0b127000d908" providerId="ADAL" clId="{799A50DB-7265-4C84-B20F-69A7608FFB64}" dt="2022-10-14T17:42:35.157" v="466" actId="20577"/>
        <pc:sldMkLst>
          <pc:docMk/>
          <pc:sldMk cId="3288298037" sldId="2145707109"/>
        </pc:sldMkLst>
        <pc:spChg chg="mod">
          <ac:chgData name="Renan Izanfar Oliveira" userId="72fa586b-2717-41c0-b279-0b127000d908" providerId="ADAL" clId="{799A50DB-7265-4C84-B20F-69A7608FFB64}" dt="2022-10-14T17:42:35.157" v="466" actId="20577"/>
          <ac:spMkLst>
            <pc:docMk/>
            <pc:sldMk cId="3288298037" sldId="2145707109"/>
            <ac:spMk id="8" creationId="{243FBE4C-745C-456B-9984-1025F3D49ADE}"/>
          </ac:spMkLst>
        </pc:spChg>
        <pc:spChg chg="mod">
          <ac:chgData name="Renan Izanfar Oliveira" userId="72fa586b-2717-41c0-b279-0b127000d908" providerId="ADAL" clId="{799A50DB-7265-4C84-B20F-69A7608FFB64}" dt="2022-10-14T17:41:40.134" v="421" actId="20577"/>
          <ac:spMkLst>
            <pc:docMk/>
            <pc:sldMk cId="3288298037" sldId="2145707109"/>
            <ac:spMk id="16" creationId="{B7D3BE4D-6B2E-49A8-86E1-C72037DACE36}"/>
          </ac:spMkLst>
        </pc:spChg>
        <pc:picChg chg="add mod">
          <ac:chgData name="Renan Izanfar Oliveira" userId="72fa586b-2717-41c0-b279-0b127000d908" providerId="ADAL" clId="{799A50DB-7265-4C84-B20F-69A7608FFB64}" dt="2022-10-14T17:42:21.972" v="458" actId="1076"/>
          <ac:picMkLst>
            <pc:docMk/>
            <pc:sldMk cId="3288298037" sldId="2145707109"/>
            <ac:picMk id="3" creationId="{B2E6B467-7737-2152-1551-CF03FB06D987}"/>
          </ac:picMkLst>
        </pc:picChg>
        <pc:picChg chg="del">
          <ac:chgData name="Renan Izanfar Oliveira" userId="72fa586b-2717-41c0-b279-0b127000d908" providerId="ADAL" clId="{799A50DB-7265-4C84-B20F-69A7608FFB64}" dt="2022-10-14T17:41:54.739" v="454" actId="478"/>
          <ac:picMkLst>
            <pc:docMk/>
            <pc:sldMk cId="3288298037" sldId="2145707109"/>
            <ac:picMk id="9" creationId="{22AEE026-8425-ED9F-8D3C-3822653BE2DB}"/>
          </ac:picMkLst>
        </pc:picChg>
      </pc:sldChg>
      <pc:sldChg chg="addSp delSp modSp add mod">
        <pc:chgData name="Renan Izanfar Oliveira" userId="72fa586b-2717-41c0-b279-0b127000d908" providerId="ADAL" clId="{799A50DB-7265-4C84-B20F-69A7608FFB64}" dt="2022-10-14T17:45:16.836" v="482" actId="6549"/>
        <pc:sldMkLst>
          <pc:docMk/>
          <pc:sldMk cId="3210864354" sldId="2145707110"/>
        </pc:sldMkLst>
        <pc:spChg chg="mod">
          <ac:chgData name="Renan Izanfar Oliveira" userId="72fa586b-2717-41c0-b279-0b127000d908" providerId="ADAL" clId="{799A50DB-7265-4C84-B20F-69A7608FFB64}" dt="2022-10-14T17:45:16.836" v="482" actId="6549"/>
          <ac:spMkLst>
            <pc:docMk/>
            <pc:sldMk cId="3210864354" sldId="2145707110"/>
            <ac:spMk id="8" creationId="{243FBE4C-745C-456B-9984-1025F3D49ADE}"/>
          </ac:spMkLst>
        </pc:spChg>
        <pc:spChg chg="mod">
          <ac:chgData name="Renan Izanfar Oliveira" userId="72fa586b-2717-41c0-b279-0b127000d908" providerId="ADAL" clId="{799A50DB-7265-4C84-B20F-69A7608FFB64}" dt="2022-10-14T17:44:35.749" v="471" actId="20577"/>
          <ac:spMkLst>
            <pc:docMk/>
            <pc:sldMk cId="3210864354" sldId="2145707110"/>
            <ac:spMk id="16" creationId="{B7D3BE4D-6B2E-49A8-86E1-C72037DACE36}"/>
          </ac:spMkLst>
        </pc:spChg>
        <pc:picChg chg="del">
          <ac:chgData name="Renan Izanfar Oliveira" userId="72fa586b-2717-41c0-b279-0b127000d908" providerId="ADAL" clId="{799A50DB-7265-4C84-B20F-69A7608FFB64}" dt="2022-10-14T17:44:40.358" v="472" actId="478"/>
          <ac:picMkLst>
            <pc:docMk/>
            <pc:sldMk cId="3210864354" sldId="2145707110"/>
            <ac:picMk id="3" creationId="{B2E6B467-7737-2152-1551-CF03FB06D987}"/>
          </ac:picMkLst>
        </pc:picChg>
        <pc:picChg chg="add mod">
          <ac:chgData name="Renan Izanfar Oliveira" userId="72fa586b-2717-41c0-b279-0b127000d908" providerId="ADAL" clId="{799A50DB-7265-4C84-B20F-69A7608FFB64}" dt="2022-10-14T17:45:01.516" v="474" actId="1076"/>
          <ac:picMkLst>
            <pc:docMk/>
            <pc:sldMk cId="3210864354" sldId="2145707110"/>
            <ac:picMk id="6" creationId="{A6A4E5E3-9968-1435-E7D5-F4EBC2DFFF1F}"/>
          </ac:picMkLst>
        </pc:picChg>
      </pc:sldChg>
      <pc:sldChg chg="addSp delSp modSp add mod">
        <pc:chgData name="Renan Izanfar Oliveira" userId="72fa586b-2717-41c0-b279-0b127000d908" providerId="ADAL" clId="{799A50DB-7265-4C84-B20F-69A7608FFB64}" dt="2022-10-14T17:48:48.851" v="569" actId="20577"/>
        <pc:sldMkLst>
          <pc:docMk/>
          <pc:sldMk cId="2069121444" sldId="2145707111"/>
        </pc:sldMkLst>
        <pc:spChg chg="add mod">
          <ac:chgData name="Renan Izanfar Oliveira" userId="72fa586b-2717-41c0-b279-0b127000d908" providerId="ADAL" clId="{799A50DB-7265-4C84-B20F-69A7608FFB64}" dt="2022-10-14T17:48:48.851" v="569" actId="20577"/>
          <ac:spMkLst>
            <pc:docMk/>
            <pc:sldMk cId="2069121444" sldId="2145707111"/>
            <ac:spMk id="2" creationId="{FE9B4A81-BB37-45A6-AEFA-A7E0823F53DC}"/>
          </ac:spMkLst>
        </pc:spChg>
        <pc:spChg chg="add mod">
          <ac:chgData name="Renan Izanfar Oliveira" userId="72fa586b-2717-41c0-b279-0b127000d908" providerId="ADAL" clId="{799A50DB-7265-4C84-B20F-69A7608FFB64}" dt="2022-10-14T17:48:37.811" v="566" actId="1076"/>
          <ac:spMkLst>
            <pc:docMk/>
            <pc:sldMk cId="2069121444" sldId="2145707111"/>
            <ac:spMk id="3" creationId="{3CC0DB87-60EE-086B-5603-E1ED0447BC8E}"/>
          </ac:spMkLst>
        </pc:spChg>
        <pc:spChg chg="mod">
          <ac:chgData name="Renan Izanfar Oliveira" userId="72fa586b-2717-41c0-b279-0b127000d908" providerId="ADAL" clId="{799A50DB-7265-4C84-B20F-69A7608FFB64}" dt="2022-10-14T17:47:32.484" v="541" actId="20577"/>
          <ac:spMkLst>
            <pc:docMk/>
            <pc:sldMk cId="2069121444" sldId="2145707111"/>
            <ac:spMk id="8" creationId="{243FBE4C-745C-456B-9984-1025F3D49ADE}"/>
          </ac:spMkLst>
        </pc:spChg>
        <pc:spChg chg="mod">
          <ac:chgData name="Renan Izanfar Oliveira" userId="72fa586b-2717-41c0-b279-0b127000d908" providerId="ADAL" clId="{799A50DB-7265-4C84-B20F-69A7608FFB64}" dt="2022-10-14T17:47:01.876" v="516" actId="20577"/>
          <ac:spMkLst>
            <pc:docMk/>
            <pc:sldMk cId="2069121444" sldId="2145707111"/>
            <ac:spMk id="16" creationId="{B7D3BE4D-6B2E-49A8-86E1-C72037DACE36}"/>
          </ac:spMkLst>
        </pc:spChg>
        <pc:picChg chg="del">
          <ac:chgData name="Renan Izanfar Oliveira" userId="72fa586b-2717-41c0-b279-0b127000d908" providerId="ADAL" clId="{799A50DB-7265-4C84-B20F-69A7608FFB64}" dt="2022-10-14T17:46:13.219" v="484" actId="478"/>
          <ac:picMkLst>
            <pc:docMk/>
            <pc:sldMk cId="2069121444" sldId="2145707111"/>
            <ac:picMk id="6" creationId="{A6A4E5E3-9968-1435-E7D5-F4EBC2DFFF1F}"/>
          </ac:picMkLst>
        </pc:picChg>
      </pc:sldChg>
      <pc:sldChg chg="addSp delSp modSp add del mod">
        <pc:chgData name="Renan Izanfar Oliveira" userId="72fa586b-2717-41c0-b279-0b127000d908" providerId="ADAL" clId="{799A50DB-7265-4C84-B20F-69A7608FFB64}" dt="2022-10-14T20:24:54.029" v="725" actId="47"/>
        <pc:sldMkLst>
          <pc:docMk/>
          <pc:sldMk cId="681355065" sldId="2145707116"/>
        </pc:sldMkLst>
        <pc:spChg chg="del">
          <ac:chgData name="Renan Izanfar Oliveira" userId="72fa586b-2717-41c0-b279-0b127000d908" providerId="ADAL" clId="{799A50DB-7265-4C84-B20F-69A7608FFB64}" dt="2022-10-14T19:01:09.577" v="594" actId="478"/>
          <ac:spMkLst>
            <pc:docMk/>
            <pc:sldMk cId="681355065" sldId="2145707116"/>
            <ac:spMk id="2" creationId="{51E23DFD-DA2B-EBF6-1C2A-FAAB92A910FF}"/>
          </ac:spMkLst>
        </pc:spChg>
        <pc:spChg chg="del">
          <ac:chgData name="Renan Izanfar Oliveira" userId="72fa586b-2717-41c0-b279-0b127000d908" providerId="ADAL" clId="{799A50DB-7265-4C84-B20F-69A7608FFB64}" dt="2022-10-14T19:01:08.361" v="593" actId="478"/>
          <ac:spMkLst>
            <pc:docMk/>
            <pc:sldMk cId="681355065" sldId="2145707116"/>
            <ac:spMk id="3" creationId="{ABC642DD-ACBF-E81B-B783-97CC8D57C8E0}"/>
          </ac:spMkLst>
        </pc:spChg>
        <pc:spChg chg="mod">
          <ac:chgData name="Renan Izanfar Oliveira" userId="72fa586b-2717-41c0-b279-0b127000d908" providerId="ADAL" clId="{799A50DB-7265-4C84-B20F-69A7608FFB64}" dt="2022-10-14T20:09:29.885" v="722" actId="20577"/>
          <ac:spMkLst>
            <pc:docMk/>
            <pc:sldMk cId="681355065" sldId="2145707116"/>
            <ac:spMk id="8" creationId="{243FBE4C-745C-456B-9984-1025F3D49ADE}"/>
          </ac:spMkLst>
        </pc:spChg>
        <pc:spChg chg="mod">
          <ac:chgData name="Renan Izanfar Oliveira" userId="72fa586b-2717-41c0-b279-0b127000d908" providerId="ADAL" clId="{799A50DB-7265-4C84-B20F-69A7608FFB64}" dt="2022-10-14T20:03:41.231" v="720" actId="20577"/>
          <ac:spMkLst>
            <pc:docMk/>
            <pc:sldMk cId="681355065" sldId="2145707116"/>
            <ac:spMk id="9" creationId="{1CE40513-A08B-4C76-B56D-BCF08302CDC3}"/>
          </ac:spMkLst>
        </pc:spChg>
        <pc:spChg chg="mod">
          <ac:chgData name="Renan Izanfar Oliveira" userId="72fa586b-2717-41c0-b279-0b127000d908" providerId="ADAL" clId="{799A50DB-7265-4C84-B20F-69A7608FFB64}" dt="2022-10-14T19:01:04.809" v="592" actId="6549"/>
          <ac:spMkLst>
            <pc:docMk/>
            <pc:sldMk cId="681355065" sldId="2145707116"/>
            <ac:spMk id="18" creationId="{7B0A1D33-BECC-4721-A5C9-E9B92AE66585}"/>
          </ac:spMkLst>
        </pc:spChg>
        <pc:picChg chg="add mod">
          <ac:chgData name="Renan Izanfar Oliveira" userId="72fa586b-2717-41c0-b279-0b127000d908" providerId="ADAL" clId="{799A50DB-7265-4C84-B20F-69A7608FFB64}" dt="2022-10-14T20:03:30.070" v="715" actId="14100"/>
          <ac:picMkLst>
            <pc:docMk/>
            <pc:sldMk cId="681355065" sldId="2145707116"/>
            <ac:picMk id="3" creationId="{6F17BDE1-781C-3CDE-49EF-69B972597FC0}"/>
          </ac:picMkLst>
        </pc:picChg>
        <pc:picChg chg="del">
          <ac:chgData name="Renan Izanfar Oliveira" userId="72fa586b-2717-41c0-b279-0b127000d908" providerId="ADAL" clId="{799A50DB-7265-4C84-B20F-69A7608FFB64}" dt="2022-10-14T20:03:25.854" v="714" actId="478"/>
          <ac:picMkLst>
            <pc:docMk/>
            <pc:sldMk cId="681355065" sldId="2145707116"/>
            <ac:picMk id="12" creationId="{9D2A19D0-3F3E-43CD-A23D-F2E94FAB4811}"/>
          </ac:picMkLst>
        </pc:picChg>
      </pc:sldChg>
      <pc:sldChg chg="add del">
        <pc:chgData name="Renan Izanfar Oliveira" userId="72fa586b-2717-41c0-b279-0b127000d908" providerId="ADAL" clId="{799A50DB-7265-4C84-B20F-69A7608FFB64}" dt="2022-10-14T20:24:51.781" v="724" actId="47"/>
        <pc:sldMkLst>
          <pc:docMk/>
          <pc:sldMk cId="2876159259" sldId="2145707117"/>
        </pc:sldMkLst>
      </pc:sldChg>
      <pc:sldChg chg="addSp delSp modSp add mod ord">
        <pc:chgData name="Renan Izanfar Oliveira" userId="72fa586b-2717-41c0-b279-0b127000d908" providerId="ADAL" clId="{799A50DB-7265-4C84-B20F-69A7608FFB64}" dt="2022-10-17T14:35:45.162" v="963" actId="1076"/>
        <pc:sldMkLst>
          <pc:docMk/>
          <pc:sldMk cId="2675123302" sldId="2145707121"/>
        </pc:sldMkLst>
        <pc:spChg chg="mod">
          <ac:chgData name="Renan Izanfar Oliveira" userId="72fa586b-2717-41c0-b279-0b127000d908" providerId="ADAL" clId="{799A50DB-7265-4C84-B20F-69A7608FFB64}" dt="2022-10-17T14:32:20.980" v="947" actId="20577"/>
          <ac:spMkLst>
            <pc:docMk/>
            <pc:sldMk cId="2675123302" sldId="2145707121"/>
            <ac:spMk id="10" creationId="{F7955539-3650-5475-37B9-8A84CDA51C93}"/>
          </ac:spMkLst>
        </pc:spChg>
        <pc:spChg chg="mod">
          <ac:chgData name="Renan Izanfar Oliveira" userId="72fa586b-2717-41c0-b279-0b127000d908" providerId="ADAL" clId="{799A50DB-7265-4C84-B20F-69A7608FFB64}" dt="2022-10-17T14:31:38.835" v="941" actId="6549"/>
          <ac:spMkLst>
            <pc:docMk/>
            <pc:sldMk cId="2675123302" sldId="2145707121"/>
            <ac:spMk id="12" creationId="{242BE96F-BAE6-D62C-7D59-37BFA5FF0A8A}"/>
          </ac:spMkLst>
        </pc:spChg>
        <pc:spChg chg="mod">
          <ac:chgData name="Renan Izanfar Oliveira" userId="72fa586b-2717-41c0-b279-0b127000d908" providerId="ADAL" clId="{799A50DB-7265-4C84-B20F-69A7608FFB64}" dt="2022-10-17T14:31:53.714" v="944" actId="1076"/>
          <ac:spMkLst>
            <pc:docMk/>
            <pc:sldMk cId="2675123302" sldId="2145707121"/>
            <ac:spMk id="13" creationId="{C72E49E7-9D12-83EE-3966-6EEA8F1FFE35}"/>
          </ac:spMkLst>
        </pc:spChg>
        <pc:spChg chg="mod">
          <ac:chgData name="Renan Izanfar Oliveira" userId="72fa586b-2717-41c0-b279-0b127000d908" providerId="ADAL" clId="{799A50DB-7265-4C84-B20F-69A7608FFB64}" dt="2022-10-17T14:29:47.683" v="761" actId="1076"/>
          <ac:spMkLst>
            <pc:docMk/>
            <pc:sldMk cId="2675123302" sldId="2145707121"/>
            <ac:spMk id="14" creationId="{4BFA6D93-4AC7-14EB-FD3C-6367B80EBEAC}"/>
          </ac:spMkLst>
        </pc:spChg>
        <pc:spChg chg="mod">
          <ac:chgData name="Renan Izanfar Oliveira" userId="72fa586b-2717-41c0-b279-0b127000d908" providerId="ADAL" clId="{799A50DB-7265-4C84-B20F-69A7608FFB64}" dt="2022-10-17T14:31:51.347" v="943" actId="1076"/>
          <ac:spMkLst>
            <pc:docMk/>
            <pc:sldMk cId="2675123302" sldId="2145707121"/>
            <ac:spMk id="15" creationId="{FF9FFE18-A8DE-E8C4-C234-FAEF3CAB722E}"/>
          </ac:spMkLst>
        </pc:spChg>
        <pc:spChg chg="mod">
          <ac:chgData name="Renan Izanfar Oliveira" userId="72fa586b-2717-41c0-b279-0b127000d908" providerId="ADAL" clId="{799A50DB-7265-4C84-B20F-69A7608FFB64}" dt="2022-10-17T14:31:45.810" v="942" actId="14100"/>
          <ac:spMkLst>
            <pc:docMk/>
            <pc:sldMk cId="2675123302" sldId="2145707121"/>
            <ac:spMk id="20" creationId="{6105B9E1-5873-4A94-AEB4-F2227CF6C321}"/>
          </ac:spMkLst>
        </pc:spChg>
        <pc:spChg chg="mod">
          <ac:chgData name="Renan Izanfar Oliveira" userId="72fa586b-2717-41c0-b279-0b127000d908" providerId="ADAL" clId="{799A50DB-7265-4C84-B20F-69A7608FFB64}" dt="2022-10-17T14:33:54.884" v="951" actId="20577"/>
          <ac:spMkLst>
            <pc:docMk/>
            <pc:sldMk cId="2675123302" sldId="2145707121"/>
            <ac:spMk id="25" creationId="{C7819DA1-F0E5-15A7-F174-B60A6ED98CA7}"/>
          </ac:spMkLst>
        </pc:spChg>
        <pc:spChg chg="del">
          <ac:chgData name="Renan Izanfar Oliveira" userId="72fa586b-2717-41c0-b279-0b127000d908" providerId="ADAL" clId="{799A50DB-7265-4C84-B20F-69A7608FFB64}" dt="2022-10-17T13:24:02.898" v="737" actId="478"/>
          <ac:spMkLst>
            <pc:docMk/>
            <pc:sldMk cId="2675123302" sldId="2145707121"/>
            <ac:spMk id="26" creationId="{96EEDBC4-9202-2A8E-3D35-D71B615B6551}"/>
          </ac:spMkLst>
        </pc:spChg>
        <pc:spChg chg="del mod">
          <ac:chgData name="Renan Izanfar Oliveira" userId="72fa586b-2717-41c0-b279-0b127000d908" providerId="ADAL" clId="{799A50DB-7265-4C84-B20F-69A7608FFB64}" dt="2022-10-17T13:24:07.074" v="741" actId="478"/>
          <ac:spMkLst>
            <pc:docMk/>
            <pc:sldMk cId="2675123302" sldId="2145707121"/>
            <ac:spMk id="29" creationId="{D95DBD19-0916-E3DA-2EC1-DA33B8B904FC}"/>
          </ac:spMkLst>
        </pc:spChg>
        <pc:spChg chg="del">
          <ac:chgData name="Renan Izanfar Oliveira" userId="72fa586b-2717-41c0-b279-0b127000d908" providerId="ADAL" clId="{799A50DB-7265-4C84-B20F-69A7608FFB64}" dt="2022-10-17T14:35:36.377" v="960" actId="478"/>
          <ac:spMkLst>
            <pc:docMk/>
            <pc:sldMk cId="2675123302" sldId="2145707121"/>
            <ac:spMk id="30" creationId="{C278BA2B-1493-EF29-789E-E90896BB01BB}"/>
          </ac:spMkLst>
        </pc:spChg>
        <pc:picChg chg="del">
          <ac:chgData name="Renan Izanfar Oliveira" userId="72fa586b-2717-41c0-b279-0b127000d908" providerId="ADAL" clId="{799A50DB-7265-4C84-B20F-69A7608FFB64}" dt="2022-10-17T13:24:11.139" v="742" actId="478"/>
          <ac:picMkLst>
            <pc:docMk/>
            <pc:sldMk cId="2675123302" sldId="2145707121"/>
            <ac:picMk id="3" creationId="{07F801E5-2329-056B-3BBA-E625B7068658}"/>
          </ac:picMkLst>
        </pc:picChg>
        <pc:picChg chg="add mod">
          <ac:chgData name="Renan Izanfar Oliveira" userId="72fa586b-2717-41c0-b279-0b127000d908" providerId="ADAL" clId="{799A50DB-7265-4C84-B20F-69A7608FFB64}" dt="2022-10-17T14:35:45.162" v="963" actId="1076"/>
          <ac:picMkLst>
            <pc:docMk/>
            <pc:sldMk cId="2675123302" sldId="2145707121"/>
            <ac:picMk id="3" creationId="{33F007FB-94E9-8470-84E0-E733827D0CE6}"/>
          </ac:picMkLst>
        </pc:picChg>
        <pc:picChg chg="del">
          <ac:chgData name="Renan Izanfar Oliveira" userId="72fa586b-2717-41c0-b279-0b127000d908" providerId="ADAL" clId="{799A50DB-7265-4C84-B20F-69A7608FFB64}" dt="2022-10-17T13:24:11.521" v="743" actId="478"/>
          <ac:picMkLst>
            <pc:docMk/>
            <pc:sldMk cId="2675123302" sldId="2145707121"/>
            <ac:picMk id="5" creationId="{9CB1B204-F565-B195-E57F-3D727781134F}"/>
          </ac:picMkLst>
        </pc:picChg>
        <pc:picChg chg="mod">
          <ac:chgData name="Renan Izanfar Oliveira" userId="72fa586b-2717-41c0-b279-0b127000d908" providerId="ADAL" clId="{799A50DB-7265-4C84-B20F-69A7608FFB64}" dt="2022-10-17T14:31:56.635" v="945" actId="1076"/>
          <ac:picMkLst>
            <pc:docMk/>
            <pc:sldMk cId="2675123302" sldId="2145707121"/>
            <ac:picMk id="22" creationId="{080DD0DA-82F6-11BA-D44F-2B6197642920}"/>
          </ac:picMkLst>
        </pc:picChg>
        <pc:picChg chg="mod">
          <ac:chgData name="Renan Izanfar Oliveira" userId="72fa586b-2717-41c0-b279-0b127000d908" providerId="ADAL" clId="{799A50DB-7265-4C84-B20F-69A7608FFB64}" dt="2022-10-17T14:29:50.099" v="762" actId="1076"/>
          <ac:picMkLst>
            <pc:docMk/>
            <pc:sldMk cId="2675123302" sldId="2145707121"/>
            <ac:picMk id="24" creationId="{61B4135D-B982-CD81-D313-D4FBBD7662E4}"/>
          </ac:picMkLst>
        </pc:picChg>
        <pc:picChg chg="del">
          <ac:chgData name="Renan Izanfar Oliveira" userId="72fa586b-2717-41c0-b279-0b127000d908" providerId="ADAL" clId="{799A50DB-7265-4C84-B20F-69A7608FFB64}" dt="2022-10-17T13:24:05.746" v="740" actId="478"/>
          <ac:picMkLst>
            <pc:docMk/>
            <pc:sldMk cId="2675123302" sldId="2145707121"/>
            <ac:picMk id="28" creationId="{380A60A9-EF5B-14B1-DE43-F834DC5E34B7}"/>
          </ac:picMkLst>
        </pc:picChg>
        <pc:picChg chg="mod">
          <ac:chgData name="Renan Izanfar Oliveira" userId="72fa586b-2717-41c0-b279-0b127000d908" providerId="ADAL" clId="{799A50DB-7265-4C84-B20F-69A7608FFB64}" dt="2022-10-17T14:32:01.627" v="946" actId="1076"/>
          <ac:picMkLst>
            <pc:docMk/>
            <pc:sldMk cId="2675123302" sldId="2145707121"/>
            <ac:picMk id="35" creationId="{E132F55D-72D7-720D-377E-2784D9DE3454}"/>
          </ac:picMkLst>
        </pc:picChg>
        <pc:picChg chg="mod">
          <ac:chgData name="Renan Izanfar Oliveira" userId="72fa586b-2717-41c0-b279-0b127000d908" providerId="ADAL" clId="{799A50DB-7265-4C84-B20F-69A7608FFB64}" dt="2022-10-17T14:29:54.139" v="763" actId="1076"/>
          <ac:picMkLst>
            <pc:docMk/>
            <pc:sldMk cId="2675123302" sldId="2145707121"/>
            <ac:picMk id="38" creationId="{326F1851-BDC8-8F67-EC34-A917B36FFB7B}"/>
          </ac:picMkLst>
        </pc:picChg>
        <pc:picChg chg="del">
          <ac:chgData name="Renan Izanfar Oliveira" userId="72fa586b-2717-41c0-b279-0b127000d908" providerId="ADAL" clId="{799A50DB-7265-4C84-B20F-69A7608FFB64}" dt="2022-10-17T13:24:04.010" v="738" actId="478"/>
          <ac:picMkLst>
            <pc:docMk/>
            <pc:sldMk cId="2675123302" sldId="2145707121"/>
            <ac:picMk id="39" creationId="{42E1B72E-61CB-EC10-6B08-198321EC8C66}"/>
          </ac:picMkLst>
        </pc:picChg>
      </pc:sldChg>
    </pc:docChg>
  </pc:docChgLst>
  <pc:docChgLst>
    <pc:chgData name="Helio Mauricio Dos Santos" userId="515cbc45-ca4e-4644-a225-8dd96fe91374" providerId="ADAL" clId="{3A76C879-7D05-4AFB-8C0F-97562298211D}"/>
    <pc:docChg chg="delSld modSld sldOrd">
      <pc:chgData name="Helio Mauricio Dos Santos" userId="515cbc45-ca4e-4644-a225-8dd96fe91374" providerId="ADAL" clId="{3A76C879-7D05-4AFB-8C0F-97562298211D}" dt="2022-10-18T10:58:30.450" v="19" actId="47"/>
      <pc:docMkLst>
        <pc:docMk/>
      </pc:docMkLst>
      <pc:sldChg chg="del">
        <pc:chgData name="Helio Mauricio Dos Santos" userId="515cbc45-ca4e-4644-a225-8dd96fe91374" providerId="ADAL" clId="{3A76C879-7D05-4AFB-8C0F-97562298211D}" dt="2022-10-18T10:58:30.450" v="19" actId="47"/>
        <pc:sldMkLst>
          <pc:docMk/>
          <pc:sldMk cId="3407110294" sldId="2145707096"/>
        </pc:sldMkLst>
      </pc:sldChg>
      <pc:sldChg chg="ord">
        <pc:chgData name="Helio Mauricio Dos Santos" userId="515cbc45-ca4e-4644-a225-8dd96fe91374" providerId="ADAL" clId="{3A76C879-7D05-4AFB-8C0F-97562298211D}" dt="2022-10-18T10:57:30.306" v="1"/>
        <pc:sldMkLst>
          <pc:docMk/>
          <pc:sldMk cId="2066853899" sldId="2145707102"/>
        </pc:sldMkLst>
      </pc:sldChg>
      <pc:sldChg chg="del ord">
        <pc:chgData name="Helio Mauricio Dos Santos" userId="515cbc45-ca4e-4644-a225-8dd96fe91374" providerId="ADAL" clId="{3A76C879-7D05-4AFB-8C0F-97562298211D}" dt="2022-10-18T10:58:02.887" v="16" actId="47"/>
        <pc:sldMkLst>
          <pc:docMk/>
          <pc:sldMk cId="3561390934" sldId="2145707106"/>
        </pc:sldMkLst>
      </pc:sldChg>
      <pc:sldChg chg="del">
        <pc:chgData name="Helio Mauricio Dos Santos" userId="515cbc45-ca4e-4644-a225-8dd96fe91374" providerId="ADAL" clId="{3A76C879-7D05-4AFB-8C0F-97562298211D}" dt="2022-10-18T10:58:18.398" v="17" actId="47"/>
        <pc:sldMkLst>
          <pc:docMk/>
          <pc:sldMk cId="3089602407" sldId="2145707107"/>
        </pc:sldMkLst>
      </pc:sldChg>
      <pc:sldChg chg="ord">
        <pc:chgData name="Helio Mauricio Dos Santos" userId="515cbc45-ca4e-4644-a225-8dd96fe91374" providerId="ADAL" clId="{3A76C879-7D05-4AFB-8C0F-97562298211D}" dt="2022-10-18T10:57:46.822" v="9"/>
        <pc:sldMkLst>
          <pc:docMk/>
          <pc:sldMk cId="981005006" sldId="2145707118"/>
        </pc:sldMkLst>
      </pc:sldChg>
      <pc:sldChg chg="del">
        <pc:chgData name="Helio Mauricio Dos Santos" userId="515cbc45-ca4e-4644-a225-8dd96fe91374" providerId="ADAL" clId="{3A76C879-7D05-4AFB-8C0F-97562298211D}" dt="2022-10-18T10:58:22.232" v="18" actId="47"/>
        <pc:sldMkLst>
          <pc:docMk/>
          <pc:sldMk cId="202347625" sldId="2145707119"/>
        </pc:sldMkLst>
      </pc:sldChg>
      <pc:sldChg chg="ord">
        <pc:chgData name="Helio Mauricio Dos Santos" userId="515cbc45-ca4e-4644-a225-8dd96fe91374" providerId="ADAL" clId="{3A76C879-7D05-4AFB-8C0F-97562298211D}" dt="2022-10-18T10:57:36.345" v="7"/>
        <pc:sldMkLst>
          <pc:docMk/>
          <pc:sldMk cId="2675123302" sldId="2145707121"/>
        </pc:sldMkLst>
      </pc:sldChg>
    </pc:docChg>
  </pc:docChgLst>
  <pc:docChgLst>
    <pc:chgData name="Luan Patrick Ramalho" userId="e4e38eaa-3b1e-42f0-b3f1-5a359f8d7545" providerId="ADAL" clId="{4446E765-EAE3-4A20-8473-B5D90E3F5CA7}"/>
    <pc:docChg chg="custSel modSld">
      <pc:chgData name="Luan Patrick Ramalho" userId="e4e38eaa-3b1e-42f0-b3f1-5a359f8d7545" providerId="ADAL" clId="{4446E765-EAE3-4A20-8473-B5D90E3F5CA7}" dt="2022-10-17T17:14:42.771" v="1221" actId="1076"/>
      <pc:docMkLst>
        <pc:docMk/>
      </pc:docMkLst>
      <pc:sldChg chg="modSp mod">
        <pc:chgData name="Luan Patrick Ramalho" userId="e4e38eaa-3b1e-42f0-b3f1-5a359f8d7545" providerId="ADAL" clId="{4446E765-EAE3-4A20-8473-B5D90E3F5CA7}" dt="2022-10-17T14:28:57.060" v="833" actId="20577"/>
        <pc:sldMkLst>
          <pc:docMk/>
          <pc:sldMk cId="981005006" sldId="2145707118"/>
        </pc:sldMkLst>
        <pc:spChg chg="mod">
          <ac:chgData name="Luan Patrick Ramalho" userId="e4e38eaa-3b1e-42f0-b3f1-5a359f8d7545" providerId="ADAL" clId="{4446E765-EAE3-4A20-8473-B5D90E3F5CA7}" dt="2022-10-17T14:26:42.107" v="759" actId="20577"/>
          <ac:spMkLst>
            <pc:docMk/>
            <pc:sldMk cId="981005006" sldId="2145707118"/>
            <ac:spMk id="15" creationId="{FF9FFE18-A8DE-E8C4-C234-FAEF3CAB722E}"/>
          </ac:spMkLst>
        </pc:spChg>
        <pc:spChg chg="mod">
          <ac:chgData name="Luan Patrick Ramalho" userId="e4e38eaa-3b1e-42f0-b3f1-5a359f8d7545" providerId="ADAL" clId="{4446E765-EAE3-4A20-8473-B5D90E3F5CA7}" dt="2022-10-17T14:28:12.645" v="824" actId="20577"/>
          <ac:spMkLst>
            <pc:docMk/>
            <pc:sldMk cId="981005006" sldId="2145707118"/>
            <ac:spMk id="25" creationId="{C7819DA1-F0E5-15A7-F174-B60A6ED98CA7}"/>
          </ac:spMkLst>
        </pc:spChg>
        <pc:spChg chg="mod">
          <ac:chgData name="Luan Patrick Ramalho" userId="e4e38eaa-3b1e-42f0-b3f1-5a359f8d7545" providerId="ADAL" clId="{4446E765-EAE3-4A20-8473-B5D90E3F5CA7}" dt="2022-10-17T14:28:57.060" v="833" actId="20577"/>
          <ac:spMkLst>
            <pc:docMk/>
            <pc:sldMk cId="981005006" sldId="2145707118"/>
            <ac:spMk id="29" creationId="{D95DBD19-0916-E3DA-2EC1-DA33B8B904FC}"/>
          </ac:spMkLst>
        </pc:spChg>
      </pc:sldChg>
      <pc:sldChg chg="modSp mod">
        <pc:chgData name="Luan Patrick Ramalho" userId="e4e38eaa-3b1e-42f0-b3f1-5a359f8d7545" providerId="ADAL" clId="{4446E765-EAE3-4A20-8473-B5D90E3F5CA7}" dt="2022-10-17T17:14:42.771" v="1221" actId="1076"/>
        <pc:sldMkLst>
          <pc:docMk/>
          <pc:sldMk cId="202347625" sldId="2145707119"/>
        </pc:sldMkLst>
        <pc:spChg chg="mod">
          <ac:chgData name="Luan Patrick Ramalho" userId="e4e38eaa-3b1e-42f0-b3f1-5a359f8d7545" providerId="ADAL" clId="{4446E765-EAE3-4A20-8473-B5D90E3F5CA7}" dt="2022-10-17T17:04:48.291" v="842" actId="20577"/>
          <ac:spMkLst>
            <pc:docMk/>
            <pc:sldMk cId="202347625" sldId="2145707119"/>
            <ac:spMk id="8" creationId="{243FBE4C-745C-456B-9984-1025F3D49ADE}"/>
          </ac:spMkLst>
        </pc:spChg>
        <pc:spChg chg="mod">
          <ac:chgData name="Luan Patrick Ramalho" userId="e4e38eaa-3b1e-42f0-b3f1-5a359f8d7545" providerId="ADAL" clId="{4446E765-EAE3-4A20-8473-B5D90E3F5CA7}" dt="2022-10-17T17:14:42.771" v="1221" actId="1076"/>
          <ac:spMkLst>
            <pc:docMk/>
            <pc:sldMk cId="202347625" sldId="2145707119"/>
            <ac:spMk id="9" creationId="{1CE40513-A08B-4C76-B56D-BCF08302CDC3}"/>
          </ac:spMkLst>
        </pc:spChg>
      </pc:sldChg>
    </pc:docChg>
  </pc:docChgLst>
  <pc:docChgLst>
    <pc:chgData name="Helio Mauricio Dos Santos" userId="515cbc45-ca4e-4644-a225-8dd96fe91374" providerId="ADAL" clId="{108AD47F-97C5-465B-8B05-B571979552F3}"/>
    <pc:docChg chg="undo custSel addSld delSld modSld sldOrd">
      <pc:chgData name="Helio Mauricio Dos Santos" userId="515cbc45-ca4e-4644-a225-8dd96fe91374" providerId="ADAL" clId="{108AD47F-97C5-465B-8B05-B571979552F3}" dt="2022-10-18T10:52:14.309" v="2404" actId="20577"/>
      <pc:docMkLst>
        <pc:docMk/>
      </pc:docMkLst>
      <pc:sldChg chg="del">
        <pc:chgData name="Helio Mauricio Dos Santos" userId="515cbc45-ca4e-4644-a225-8dd96fe91374" providerId="ADAL" clId="{108AD47F-97C5-465B-8B05-B571979552F3}" dt="2022-10-14T18:18:52.033" v="628" actId="2696"/>
        <pc:sldMkLst>
          <pc:docMk/>
          <pc:sldMk cId="1707596592" sldId="406"/>
        </pc:sldMkLst>
      </pc:sldChg>
      <pc:sldChg chg="modSp mod">
        <pc:chgData name="Helio Mauricio Dos Santos" userId="515cbc45-ca4e-4644-a225-8dd96fe91374" providerId="ADAL" clId="{108AD47F-97C5-465B-8B05-B571979552F3}" dt="2022-10-17T12:49:55.622" v="1164" actId="20577"/>
        <pc:sldMkLst>
          <pc:docMk/>
          <pc:sldMk cId="3109024446" sldId="2145707028"/>
        </pc:sldMkLst>
        <pc:spChg chg="mod">
          <ac:chgData name="Helio Mauricio Dos Santos" userId="515cbc45-ca4e-4644-a225-8dd96fe91374" providerId="ADAL" clId="{108AD47F-97C5-465B-8B05-B571979552F3}" dt="2022-10-17T12:49:55.622" v="1164" actId="20577"/>
          <ac:spMkLst>
            <pc:docMk/>
            <pc:sldMk cId="3109024446" sldId="2145707028"/>
            <ac:spMk id="15" creationId="{299FECBE-A97D-48D3-9310-626E52C21F7C}"/>
          </ac:spMkLst>
        </pc:spChg>
      </pc:sldChg>
      <pc:sldChg chg="addSp delSp modSp mod ord">
        <pc:chgData name="Helio Mauricio Dos Santos" userId="515cbc45-ca4e-4644-a225-8dd96fe91374" providerId="ADAL" clId="{108AD47F-97C5-465B-8B05-B571979552F3}" dt="2022-10-14T18:26:41.056" v="654"/>
        <pc:sldMkLst>
          <pc:docMk/>
          <pc:sldMk cId="2714563159" sldId="2145707032"/>
        </pc:sldMkLst>
        <pc:spChg chg="mod">
          <ac:chgData name="Helio Mauricio Dos Santos" userId="515cbc45-ca4e-4644-a225-8dd96fe91374" providerId="ADAL" clId="{108AD47F-97C5-465B-8B05-B571979552F3}" dt="2022-10-14T18:25:47.105" v="637"/>
          <ac:spMkLst>
            <pc:docMk/>
            <pc:sldMk cId="2714563159" sldId="2145707032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108AD47F-97C5-465B-8B05-B571979552F3}" dt="2022-10-14T18:26:01.804" v="652" actId="20577"/>
          <ac:spMkLst>
            <pc:docMk/>
            <pc:sldMk cId="2714563159" sldId="2145707032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108AD47F-97C5-465B-8B05-B571979552F3}" dt="2022-10-14T18:25:27.522" v="636" actId="1076"/>
          <ac:picMkLst>
            <pc:docMk/>
            <pc:sldMk cId="2714563159" sldId="2145707032"/>
            <ac:picMk id="3" creationId="{D95696D9-C3C7-BC3E-5D5C-17B29250A43C}"/>
          </ac:picMkLst>
        </pc:picChg>
        <pc:picChg chg="del">
          <ac:chgData name="Helio Mauricio Dos Santos" userId="515cbc45-ca4e-4644-a225-8dd96fe91374" providerId="ADAL" clId="{108AD47F-97C5-465B-8B05-B571979552F3}" dt="2022-10-14T18:24:50.037" v="631" actId="478"/>
          <ac:picMkLst>
            <pc:docMk/>
            <pc:sldMk cId="2714563159" sldId="2145707032"/>
            <ac:picMk id="6" creationId="{0A534DD3-6DC2-D9A8-3DC8-6BF4129856C7}"/>
          </ac:picMkLst>
        </pc:picChg>
      </pc:sldChg>
      <pc:sldChg chg="del">
        <pc:chgData name="Helio Mauricio Dos Santos" userId="515cbc45-ca4e-4644-a225-8dd96fe91374" providerId="ADAL" clId="{108AD47F-97C5-465B-8B05-B571979552F3}" dt="2022-10-14T19:11:45.194" v="727" actId="2696"/>
        <pc:sldMkLst>
          <pc:docMk/>
          <pc:sldMk cId="956108936" sldId="2145707038"/>
        </pc:sldMkLst>
      </pc:sldChg>
      <pc:sldChg chg="addSp delSp modSp mod">
        <pc:chgData name="Helio Mauricio Dos Santos" userId="515cbc45-ca4e-4644-a225-8dd96fe91374" providerId="ADAL" clId="{108AD47F-97C5-465B-8B05-B571979552F3}" dt="2022-10-14T19:11:57.158" v="729" actId="1076"/>
        <pc:sldMkLst>
          <pc:docMk/>
          <pc:sldMk cId="3407110294" sldId="2145707096"/>
        </pc:sldMkLst>
        <pc:spChg chg="mod">
          <ac:chgData name="Helio Mauricio Dos Santos" userId="515cbc45-ca4e-4644-a225-8dd96fe91374" providerId="ADAL" clId="{108AD47F-97C5-465B-8B05-B571979552F3}" dt="2022-10-14T18:33:22.491" v="720"/>
          <ac:spMkLst>
            <pc:docMk/>
            <pc:sldMk cId="3407110294" sldId="2145707096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108AD47F-97C5-465B-8B05-B571979552F3}" dt="2022-10-14T18:32:53.926" v="717"/>
          <ac:spMkLst>
            <pc:docMk/>
            <pc:sldMk cId="3407110294" sldId="2145707096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108AD47F-97C5-465B-8B05-B571979552F3}" dt="2022-10-14T18:31:53.849" v="716" actId="478"/>
          <ac:picMkLst>
            <pc:docMk/>
            <pc:sldMk cId="3407110294" sldId="2145707096"/>
            <ac:picMk id="3" creationId="{0D18549A-FFD7-7996-376C-1CBF52C94D3F}"/>
          </ac:picMkLst>
        </pc:picChg>
        <pc:picChg chg="add mod">
          <ac:chgData name="Helio Mauricio Dos Santos" userId="515cbc45-ca4e-4644-a225-8dd96fe91374" providerId="ADAL" clId="{108AD47F-97C5-465B-8B05-B571979552F3}" dt="2022-10-14T19:11:57.158" v="729" actId="1076"/>
          <ac:picMkLst>
            <pc:docMk/>
            <pc:sldMk cId="3407110294" sldId="2145707096"/>
            <ac:picMk id="6" creationId="{64C5188B-8DC8-7B02-4C04-9D235E061906}"/>
          </ac:picMkLst>
        </pc:picChg>
        <pc:picChg chg="del">
          <ac:chgData name="Helio Mauricio Dos Santos" userId="515cbc45-ca4e-4644-a225-8dd96fe91374" providerId="ADAL" clId="{108AD47F-97C5-465B-8B05-B571979552F3}" dt="2022-10-14T18:31:53.276" v="715" actId="478"/>
          <ac:picMkLst>
            <pc:docMk/>
            <pc:sldMk cId="3407110294" sldId="2145707096"/>
            <ac:picMk id="7" creationId="{EACF4615-4C9B-791E-0514-C7D08AA8B36C}"/>
          </ac:picMkLst>
        </pc:picChg>
      </pc:sldChg>
      <pc:sldChg chg="del">
        <pc:chgData name="Helio Mauricio Dos Santos" userId="515cbc45-ca4e-4644-a225-8dd96fe91374" providerId="ADAL" clId="{108AD47F-97C5-465B-8B05-B571979552F3}" dt="2022-10-14T18:33:41.371" v="721" actId="2696"/>
        <pc:sldMkLst>
          <pc:docMk/>
          <pc:sldMk cId="3265701244" sldId="2145707097"/>
        </pc:sldMkLst>
      </pc:sldChg>
      <pc:sldChg chg="del">
        <pc:chgData name="Helio Mauricio Dos Santos" userId="515cbc45-ca4e-4644-a225-8dd96fe91374" providerId="ADAL" clId="{108AD47F-97C5-465B-8B05-B571979552F3}" dt="2022-10-14T19:11:43.379" v="726" actId="2696"/>
        <pc:sldMkLst>
          <pc:docMk/>
          <pc:sldMk cId="4052262588" sldId="2145707098"/>
        </pc:sldMkLst>
      </pc:sldChg>
      <pc:sldChg chg="del">
        <pc:chgData name="Helio Mauricio Dos Santos" userId="515cbc45-ca4e-4644-a225-8dd96fe91374" providerId="ADAL" clId="{108AD47F-97C5-465B-8B05-B571979552F3}" dt="2022-10-17T19:58:57.880" v="2384" actId="2696"/>
        <pc:sldMkLst>
          <pc:docMk/>
          <pc:sldMk cId="2999493528" sldId="2145707099"/>
        </pc:sldMkLst>
      </pc:sldChg>
      <pc:sldChg chg="modSp mod">
        <pc:chgData name="Helio Mauricio Dos Santos" userId="515cbc45-ca4e-4644-a225-8dd96fe91374" providerId="ADAL" clId="{108AD47F-97C5-465B-8B05-B571979552F3}" dt="2022-10-17T12:55:08.802" v="1217" actId="20577"/>
        <pc:sldMkLst>
          <pc:docMk/>
          <pc:sldMk cId="112566585" sldId="2145707100"/>
        </pc:sldMkLst>
        <pc:spChg chg="mod">
          <ac:chgData name="Helio Mauricio Dos Santos" userId="515cbc45-ca4e-4644-a225-8dd96fe91374" providerId="ADAL" clId="{108AD47F-97C5-465B-8B05-B571979552F3}" dt="2022-10-17T12:55:08.802" v="1217" actId="20577"/>
          <ac:spMkLst>
            <pc:docMk/>
            <pc:sldMk cId="112566585" sldId="2145707100"/>
            <ac:spMk id="8" creationId="{243FBE4C-745C-456B-9984-1025F3D49ADE}"/>
          </ac:spMkLst>
        </pc:spChg>
        <pc:picChg chg="mod">
          <ac:chgData name="Helio Mauricio Dos Santos" userId="515cbc45-ca4e-4644-a225-8dd96fe91374" providerId="ADAL" clId="{108AD47F-97C5-465B-8B05-B571979552F3}" dt="2022-10-17T12:53:17.832" v="1191" actId="1076"/>
          <ac:picMkLst>
            <pc:docMk/>
            <pc:sldMk cId="112566585" sldId="2145707100"/>
            <ac:picMk id="9" creationId="{22AEE026-8425-ED9F-8D3C-3822653BE2DB}"/>
          </ac:picMkLst>
        </pc:picChg>
      </pc:sldChg>
      <pc:sldChg chg="del">
        <pc:chgData name="Helio Mauricio Dos Santos" userId="515cbc45-ca4e-4644-a225-8dd96fe91374" providerId="ADAL" clId="{108AD47F-97C5-465B-8B05-B571979552F3}" dt="2022-10-17T19:59:03.353" v="2385" actId="2696"/>
        <pc:sldMkLst>
          <pc:docMk/>
          <pc:sldMk cId="3530581662" sldId="2145707101"/>
        </pc:sldMkLst>
      </pc:sldChg>
      <pc:sldChg chg="modSp mod">
        <pc:chgData name="Helio Mauricio Dos Santos" userId="515cbc45-ca4e-4644-a225-8dd96fe91374" providerId="ADAL" clId="{108AD47F-97C5-465B-8B05-B571979552F3}" dt="2022-10-17T12:52:54.824" v="1189" actId="1076"/>
        <pc:sldMkLst>
          <pc:docMk/>
          <pc:sldMk cId="2066853899" sldId="2145707102"/>
        </pc:sldMkLst>
        <pc:spChg chg="mod">
          <ac:chgData name="Helio Mauricio Dos Santos" userId="515cbc45-ca4e-4644-a225-8dd96fe91374" providerId="ADAL" clId="{108AD47F-97C5-465B-8B05-B571979552F3}" dt="2022-10-17T12:51:32.638" v="1170" actId="255"/>
          <ac:spMkLst>
            <pc:docMk/>
            <pc:sldMk cId="2066853899" sldId="2145707102"/>
            <ac:spMk id="10" creationId="{F7955539-3650-5475-37B9-8A84CDA51C93}"/>
          </ac:spMkLst>
        </pc:spChg>
        <pc:spChg chg="mod">
          <ac:chgData name="Helio Mauricio Dos Santos" userId="515cbc45-ca4e-4644-a225-8dd96fe91374" providerId="ADAL" clId="{108AD47F-97C5-465B-8B05-B571979552F3}" dt="2022-10-17T12:51:21.543" v="1168" actId="20577"/>
          <ac:spMkLst>
            <pc:docMk/>
            <pc:sldMk cId="2066853899" sldId="2145707102"/>
            <ac:spMk id="12" creationId="{242BE96F-BAE6-D62C-7D59-37BFA5FF0A8A}"/>
          </ac:spMkLst>
        </pc:spChg>
        <pc:spChg chg="mod">
          <ac:chgData name="Helio Mauricio Dos Santos" userId="515cbc45-ca4e-4644-a225-8dd96fe91374" providerId="ADAL" clId="{108AD47F-97C5-465B-8B05-B571979552F3}" dt="2022-10-17T12:52:50.536" v="1188" actId="1076"/>
          <ac:spMkLst>
            <pc:docMk/>
            <pc:sldMk cId="2066853899" sldId="2145707102"/>
            <ac:spMk id="30" creationId="{C278BA2B-1493-EF29-789E-E90896BB01BB}"/>
          </ac:spMkLst>
        </pc:spChg>
        <pc:picChg chg="mod">
          <ac:chgData name="Helio Mauricio Dos Santos" userId="515cbc45-ca4e-4644-a225-8dd96fe91374" providerId="ADAL" clId="{108AD47F-97C5-465B-8B05-B571979552F3}" dt="2022-10-17T12:52:54.824" v="1189" actId="1076"/>
          <ac:picMkLst>
            <pc:docMk/>
            <pc:sldMk cId="2066853899" sldId="2145707102"/>
            <ac:picMk id="3" creationId="{07F801E5-2329-056B-3BBA-E625B7068658}"/>
          </ac:picMkLst>
        </pc:picChg>
        <pc:picChg chg="mod">
          <ac:chgData name="Helio Mauricio Dos Santos" userId="515cbc45-ca4e-4644-a225-8dd96fe91374" providerId="ADAL" clId="{108AD47F-97C5-465B-8B05-B571979552F3}" dt="2022-10-17T12:52:31.673" v="1184" actId="1076"/>
          <ac:picMkLst>
            <pc:docMk/>
            <pc:sldMk cId="2066853899" sldId="2145707102"/>
            <ac:picMk id="5" creationId="{9CB1B204-F565-B195-E57F-3D727781134F}"/>
          </ac:picMkLst>
        </pc:picChg>
      </pc:sldChg>
      <pc:sldChg chg="modSp mod">
        <pc:chgData name="Helio Mauricio Dos Santos" userId="515cbc45-ca4e-4644-a225-8dd96fe91374" providerId="ADAL" clId="{108AD47F-97C5-465B-8B05-B571979552F3}" dt="2022-10-17T13:01:23.115" v="1301" actId="20577"/>
        <pc:sldMkLst>
          <pc:docMk/>
          <pc:sldMk cId="2808317234" sldId="2145707103"/>
        </pc:sldMkLst>
        <pc:spChg chg="mod">
          <ac:chgData name="Helio Mauricio Dos Santos" userId="515cbc45-ca4e-4644-a225-8dd96fe91374" providerId="ADAL" clId="{108AD47F-97C5-465B-8B05-B571979552F3}" dt="2022-10-17T13:01:23.115" v="1301" actId="20577"/>
          <ac:spMkLst>
            <pc:docMk/>
            <pc:sldMk cId="2808317234" sldId="2145707103"/>
            <ac:spMk id="2" creationId="{2E04D2AC-08D0-DFF2-70AC-45F13A19C7A2}"/>
          </ac:spMkLst>
        </pc:spChg>
        <pc:spChg chg="mod">
          <ac:chgData name="Helio Mauricio Dos Santos" userId="515cbc45-ca4e-4644-a225-8dd96fe91374" providerId="ADAL" clId="{108AD47F-97C5-465B-8B05-B571979552F3}" dt="2022-10-17T01:14:51.428" v="1162" actId="20577"/>
          <ac:spMkLst>
            <pc:docMk/>
            <pc:sldMk cId="2808317234" sldId="2145707103"/>
            <ac:spMk id="3" creationId="{7FC74D3C-F6D5-795E-BE86-4AE689DC0B3E}"/>
          </ac:spMkLst>
        </pc:spChg>
        <pc:spChg chg="mod">
          <ac:chgData name="Helio Mauricio Dos Santos" userId="515cbc45-ca4e-4644-a225-8dd96fe91374" providerId="ADAL" clId="{108AD47F-97C5-465B-8B05-B571979552F3}" dt="2022-10-17T13:01:08.819" v="1300" actId="6549"/>
          <ac:spMkLst>
            <pc:docMk/>
            <pc:sldMk cId="2808317234" sldId="2145707103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108AD47F-97C5-465B-8B05-B571979552F3}" dt="2022-10-17T01:14:41.781" v="1158" actId="20577"/>
          <ac:spMkLst>
            <pc:docMk/>
            <pc:sldMk cId="2808317234" sldId="2145707103"/>
            <ac:spMk id="16" creationId="{B7D3BE4D-6B2E-49A8-86E1-C72037DACE36}"/>
          </ac:spMkLst>
        </pc:spChg>
      </pc:sldChg>
      <pc:sldChg chg="modSp mod">
        <pc:chgData name="Helio Mauricio Dos Santos" userId="515cbc45-ca4e-4644-a225-8dd96fe91374" providerId="ADAL" clId="{108AD47F-97C5-465B-8B05-B571979552F3}" dt="2022-10-17T01:13:48.044" v="1150" actId="20577"/>
        <pc:sldMkLst>
          <pc:docMk/>
          <pc:sldMk cId="3561390934" sldId="2145707106"/>
        </pc:sldMkLst>
        <pc:spChg chg="mod">
          <ac:chgData name="Helio Mauricio Dos Santos" userId="515cbc45-ca4e-4644-a225-8dd96fe91374" providerId="ADAL" clId="{108AD47F-97C5-465B-8B05-B571979552F3}" dt="2022-10-17T01:13:48.044" v="1150" actId="20577"/>
          <ac:spMkLst>
            <pc:docMk/>
            <pc:sldMk cId="3561390934" sldId="2145707106"/>
            <ac:spMk id="9" creationId="{1CE40513-A08B-4C76-B56D-BCF08302CDC3}"/>
          </ac:spMkLst>
        </pc:spChg>
        <pc:picChg chg="mod">
          <ac:chgData name="Helio Mauricio Dos Santos" userId="515cbc45-ca4e-4644-a225-8dd96fe91374" providerId="ADAL" clId="{108AD47F-97C5-465B-8B05-B571979552F3}" dt="2022-10-17T01:13:36.893" v="1147" actId="1076"/>
          <ac:picMkLst>
            <pc:docMk/>
            <pc:sldMk cId="3561390934" sldId="2145707106"/>
            <ac:picMk id="6" creationId="{3426E3F0-15F9-C4E2-DAF5-F1D09B6F5664}"/>
          </ac:picMkLst>
        </pc:picChg>
        <pc:picChg chg="mod">
          <ac:chgData name="Helio Mauricio Dos Santos" userId="515cbc45-ca4e-4644-a225-8dd96fe91374" providerId="ADAL" clId="{108AD47F-97C5-465B-8B05-B571979552F3}" dt="2022-10-17T01:13:41.748" v="1149" actId="1076"/>
          <ac:picMkLst>
            <pc:docMk/>
            <pc:sldMk cId="3561390934" sldId="2145707106"/>
            <ac:picMk id="10" creationId="{AA4F21B7-6100-1A6F-D417-936F30B67BB7}"/>
          </ac:picMkLst>
        </pc:picChg>
      </pc:sldChg>
      <pc:sldChg chg="modSp mod">
        <pc:chgData name="Helio Mauricio Dos Santos" userId="515cbc45-ca4e-4644-a225-8dd96fe91374" providerId="ADAL" clId="{108AD47F-97C5-465B-8B05-B571979552F3}" dt="2022-10-17T13:00:58.628" v="1299" actId="20577"/>
        <pc:sldMkLst>
          <pc:docMk/>
          <pc:sldMk cId="3089602407" sldId="2145707107"/>
        </pc:sldMkLst>
        <pc:spChg chg="mod">
          <ac:chgData name="Helio Mauricio Dos Santos" userId="515cbc45-ca4e-4644-a225-8dd96fe91374" providerId="ADAL" clId="{108AD47F-97C5-465B-8B05-B571979552F3}" dt="2022-10-17T01:14:11.015" v="1154" actId="20577"/>
          <ac:spMkLst>
            <pc:docMk/>
            <pc:sldMk cId="3089602407" sldId="2145707107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108AD47F-97C5-465B-8B05-B571979552F3}" dt="2022-10-17T13:00:58.628" v="1299" actId="20577"/>
          <ac:spMkLst>
            <pc:docMk/>
            <pc:sldMk cId="3089602407" sldId="2145707107"/>
            <ac:spMk id="9" creationId="{1CE40513-A08B-4C76-B56D-BCF08302CDC3}"/>
          </ac:spMkLst>
        </pc:spChg>
      </pc:sldChg>
      <pc:sldChg chg="modSp mod">
        <pc:chgData name="Helio Mauricio Dos Santos" userId="515cbc45-ca4e-4644-a225-8dd96fe91374" providerId="ADAL" clId="{108AD47F-97C5-465B-8B05-B571979552F3}" dt="2022-10-17T13:02:58.612" v="1309" actId="6549"/>
        <pc:sldMkLst>
          <pc:docMk/>
          <pc:sldMk cId="97703643" sldId="2145707108"/>
        </pc:sldMkLst>
        <pc:spChg chg="mod">
          <ac:chgData name="Helio Mauricio Dos Santos" userId="515cbc45-ca4e-4644-a225-8dd96fe91374" providerId="ADAL" clId="{108AD47F-97C5-465B-8B05-B571979552F3}" dt="2022-10-17T13:02:55.889" v="1307" actId="20577"/>
          <ac:spMkLst>
            <pc:docMk/>
            <pc:sldMk cId="97703643" sldId="2145707108"/>
            <ac:spMk id="2" creationId="{51E23DFD-DA2B-EBF6-1C2A-FAAB92A910FF}"/>
          </ac:spMkLst>
        </pc:spChg>
        <pc:spChg chg="mod">
          <ac:chgData name="Helio Mauricio Dos Santos" userId="515cbc45-ca4e-4644-a225-8dd96fe91374" providerId="ADAL" clId="{108AD47F-97C5-465B-8B05-B571979552F3}" dt="2022-10-17T13:02:58.612" v="1309" actId="6549"/>
          <ac:spMkLst>
            <pc:docMk/>
            <pc:sldMk cId="97703643" sldId="2145707108"/>
            <ac:spMk id="3" creationId="{ABC642DD-ACBF-E81B-B783-97CC8D57C8E0}"/>
          </ac:spMkLst>
        </pc:spChg>
        <pc:spChg chg="mod">
          <ac:chgData name="Helio Mauricio Dos Santos" userId="515cbc45-ca4e-4644-a225-8dd96fe91374" providerId="ADAL" clId="{108AD47F-97C5-465B-8B05-B571979552F3}" dt="2022-10-17T13:01:35.102" v="1303" actId="6549"/>
          <ac:spMkLst>
            <pc:docMk/>
            <pc:sldMk cId="97703643" sldId="2145707108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108AD47F-97C5-465B-8B05-B571979552F3}" dt="2022-10-17T13:01:40.778" v="1305" actId="6549"/>
          <ac:spMkLst>
            <pc:docMk/>
            <pc:sldMk cId="97703643" sldId="2145707108"/>
            <ac:spMk id="9" creationId="{1CE40513-A08B-4C76-B56D-BCF08302CDC3}"/>
          </ac:spMkLst>
        </pc:spChg>
      </pc:sldChg>
      <pc:sldChg chg="modSp mod">
        <pc:chgData name="Helio Mauricio Dos Santos" userId="515cbc45-ca4e-4644-a225-8dd96fe91374" providerId="ADAL" clId="{108AD47F-97C5-465B-8B05-B571979552F3}" dt="2022-10-17T12:56:56.545" v="1269" actId="20577"/>
        <pc:sldMkLst>
          <pc:docMk/>
          <pc:sldMk cId="3288298037" sldId="2145707109"/>
        </pc:sldMkLst>
        <pc:spChg chg="mod">
          <ac:chgData name="Helio Mauricio Dos Santos" userId="515cbc45-ca4e-4644-a225-8dd96fe91374" providerId="ADAL" clId="{108AD47F-97C5-465B-8B05-B571979552F3}" dt="2022-10-17T12:55:22.188" v="1218" actId="20577"/>
          <ac:spMkLst>
            <pc:docMk/>
            <pc:sldMk cId="3288298037" sldId="2145707109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108AD47F-97C5-465B-8B05-B571979552F3}" dt="2022-10-17T12:56:56.545" v="1269" actId="20577"/>
          <ac:spMkLst>
            <pc:docMk/>
            <pc:sldMk cId="3288298037" sldId="2145707109"/>
            <ac:spMk id="16" creationId="{B7D3BE4D-6B2E-49A8-86E1-C72037DACE36}"/>
          </ac:spMkLst>
        </pc:spChg>
        <pc:picChg chg="mod">
          <ac:chgData name="Helio Mauricio Dos Santos" userId="515cbc45-ca4e-4644-a225-8dd96fe91374" providerId="ADAL" clId="{108AD47F-97C5-465B-8B05-B571979552F3}" dt="2022-10-17T12:55:29.464" v="1220" actId="1076"/>
          <ac:picMkLst>
            <pc:docMk/>
            <pc:sldMk cId="3288298037" sldId="2145707109"/>
            <ac:picMk id="3" creationId="{B2E6B467-7737-2152-1551-CF03FB06D987}"/>
          </ac:picMkLst>
        </pc:picChg>
      </pc:sldChg>
      <pc:sldChg chg="modSp mod">
        <pc:chgData name="Helio Mauricio Dos Santos" userId="515cbc45-ca4e-4644-a225-8dd96fe91374" providerId="ADAL" clId="{108AD47F-97C5-465B-8B05-B571979552F3}" dt="2022-10-17T12:57:38.523" v="1281" actId="20577"/>
        <pc:sldMkLst>
          <pc:docMk/>
          <pc:sldMk cId="3210864354" sldId="2145707110"/>
        </pc:sldMkLst>
        <pc:spChg chg="mod">
          <ac:chgData name="Helio Mauricio Dos Santos" userId="515cbc45-ca4e-4644-a225-8dd96fe91374" providerId="ADAL" clId="{108AD47F-97C5-465B-8B05-B571979552F3}" dt="2022-10-17T12:57:10.739" v="1270" actId="20577"/>
          <ac:spMkLst>
            <pc:docMk/>
            <pc:sldMk cId="3210864354" sldId="2145707110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108AD47F-97C5-465B-8B05-B571979552F3}" dt="2022-10-17T12:57:38.523" v="1281" actId="20577"/>
          <ac:spMkLst>
            <pc:docMk/>
            <pc:sldMk cId="3210864354" sldId="2145707110"/>
            <ac:spMk id="16" creationId="{B7D3BE4D-6B2E-49A8-86E1-C72037DACE36}"/>
          </ac:spMkLst>
        </pc:spChg>
        <pc:picChg chg="mod">
          <ac:chgData name="Helio Mauricio Dos Santos" userId="515cbc45-ca4e-4644-a225-8dd96fe91374" providerId="ADAL" clId="{108AD47F-97C5-465B-8B05-B571979552F3}" dt="2022-10-17T12:57:19.751" v="1272" actId="1076"/>
          <ac:picMkLst>
            <pc:docMk/>
            <pc:sldMk cId="3210864354" sldId="2145707110"/>
            <ac:picMk id="6" creationId="{A6A4E5E3-9968-1435-E7D5-F4EBC2DFFF1F}"/>
          </ac:picMkLst>
        </pc:picChg>
      </pc:sldChg>
      <pc:sldChg chg="modSp mod">
        <pc:chgData name="Helio Mauricio Dos Santos" userId="515cbc45-ca4e-4644-a225-8dd96fe91374" providerId="ADAL" clId="{108AD47F-97C5-465B-8B05-B571979552F3}" dt="2022-10-17T13:00:07.061" v="1282" actId="20577"/>
        <pc:sldMkLst>
          <pc:docMk/>
          <pc:sldMk cId="2069121444" sldId="2145707111"/>
        </pc:sldMkLst>
        <pc:spChg chg="mod">
          <ac:chgData name="Helio Mauricio Dos Santos" userId="515cbc45-ca4e-4644-a225-8dd96fe91374" providerId="ADAL" clId="{108AD47F-97C5-465B-8B05-B571979552F3}" dt="2022-10-17T01:13:59.305" v="1151" actId="6549"/>
          <ac:spMkLst>
            <pc:docMk/>
            <pc:sldMk cId="2069121444" sldId="2145707111"/>
            <ac:spMk id="2" creationId="{FE9B4A81-BB37-45A6-AEFA-A7E0823F53DC}"/>
          </ac:spMkLst>
        </pc:spChg>
        <pc:spChg chg="mod">
          <ac:chgData name="Helio Mauricio Dos Santos" userId="515cbc45-ca4e-4644-a225-8dd96fe91374" providerId="ADAL" clId="{108AD47F-97C5-465B-8B05-B571979552F3}" dt="2022-10-17T13:00:07.061" v="1282" actId="20577"/>
          <ac:spMkLst>
            <pc:docMk/>
            <pc:sldMk cId="2069121444" sldId="2145707111"/>
            <ac:spMk id="3" creationId="{3CC0DB87-60EE-086B-5603-E1ED0447BC8E}"/>
          </ac:spMkLst>
        </pc:spChg>
        <pc:spChg chg="mod">
          <ac:chgData name="Helio Mauricio Dos Santos" userId="515cbc45-ca4e-4644-a225-8dd96fe91374" providerId="ADAL" clId="{108AD47F-97C5-465B-8B05-B571979552F3}" dt="2022-10-17T01:14:02.528" v="1152" actId="6549"/>
          <ac:spMkLst>
            <pc:docMk/>
            <pc:sldMk cId="2069121444" sldId="2145707111"/>
            <ac:spMk id="8" creationId="{243FBE4C-745C-456B-9984-1025F3D49ADE}"/>
          </ac:spMkLst>
        </pc:spChg>
      </pc:sldChg>
      <pc:sldChg chg="addSp delSp modSp add mod">
        <pc:chgData name="Helio Mauricio Dos Santos" userId="515cbc45-ca4e-4644-a225-8dd96fe91374" providerId="ADAL" clId="{108AD47F-97C5-465B-8B05-B571979552F3}" dt="2022-10-17T19:39:18.701" v="1338" actId="1076"/>
        <pc:sldMkLst>
          <pc:docMk/>
          <pc:sldMk cId="2488758361" sldId="2145707112"/>
        </pc:sldMkLst>
        <pc:spChg chg="mod">
          <ac:chgData name="Helio Mauricio Dos Santos" userId="515cbc45-ca4e-4644-a225-8dd96fe91374" providerId="ADAL" clId="{108AD47F-97C5-465B-8B05-B571979552F3}" dt="2022-10-14T18:42:25.765" v="723" actId="1076"/>
          <ac:spMkLst>
            <pc:docMk/>
            <pc:sldMk cId="2488758361" sldId="2145707112"/>
            <ac:spMk id="8" creationId="{FF73A19E-B1C1-4DDC-80AF-D7E84657D3DE}"/>
          </ac:spMkLst>
        </pc:spChg>
        <pc:spChg chg="mod">
          <ac:chgData name="Helio Mauricio Dos Santos" userId="515cbc45-ca4e-4644-a225-8dd96fe91374" providerId="ADAL" clId="{108AD47F-97C5-465B-8B05-B571979552F3}" dt="2022-10-14T18:09:54.280" v="46" actId="255"/>
          <ac:spMkLst>
            <pc:docMk/>
            <pc:sldMk cId="2488758361" sldId="2145707112"/>
            <ac:spMk id="10" creationId="{F7955539-3650-5475-37B9-8A84CDA51C93}"/>
          </ac:spMkLst>
        </pc:spChg>
        <pc:spChg chg="mod">
          <ac:chgData name="Helio Mauricio Dos Santos" userId="515cbc45-ca4e-4644-a225-8dd96fe91374" providerId="ADAL" clId="{108AD47F-97C5-465B-8B05-B571979552F3}" dt="2022-10-14T18:10:27.531" v="68" actId="20577"/>
          <ac:spMkLst>
            <pc:docMk/>
            <pc:sldMk cId="2488758361" sldId="2145707112"/>
            <ac:spMk id="12" creationId="{242BE96F-BAE6-D62C-7D59-37BFA5FF0A8A}"/>
          </ac:spMkLst>
        </pc:spChg>
        <pc:spChg chg="mod">
          <ac:chgData name="Helio Mauricio Dos Santos" userId="515cbc45-ca4e-4644-a225-8dd96fe91374" providerId="ADAL" clId="{108AD47F-97C5-465B-8B05-B571979552F3}" dt="2022-10-14T18:42:49.707" v="725" actId="14100"/>
          <ac:spMkLst>
            <pc:docMk/>
            <pc:sldMk cId="2488758361" sldId="2145707112"/>
            <ac:spMk id="14" creationId="{4BFA6D93-4AC7-14EB-FD3C-6367B80EBEAC}"/>
          </ac:spMkLst>
        </pc:spChg>
        <pc:spChg chg="mod">
          <ac:chgData name="Helio Mauricio Dos Santos" userId="515cbc45-ca4e-4644-a225-8dd96fe91374" providerId="ADAL" clId="{108AD47F-97C5-465B-8B05-B571979552F3}" dt="2022-10-14T18:11:03.272" v="69"/>
          <ac:spMkLst>
            <pc:docMk/>
            <pc:sldMk cId="2488758361" sldId="2145707112"/>
            <ac:spMk id="15" creationId="{FF9FFE18-A8DE-E8C4-C234-FAEF3CAB722E}"/>
          </ac:spMkLst>
        </pc:spChg>
        <pc:spChg chg="mod">
          <ac:chgData name="Helio Mauricio Dos Santos" userId="515cbc45-ca4e-4644-a225-8dd96fe91374" providerId="ADAL" clId="{108AD47F-97C5-465B-8B05-B571979552F3}" dt="2022-10-14T18:42:45.188" v="724" actId="1076"/>
          <ac:spMkLst>
            <pc:docMk/>
            <pc:sldMk cId="2488758361" sldId="2145707112"/>
            <ac:spMk id="25" creationId="{C7819DA1-F0E5-15A7-F174-B60A6ED98CA7}"/>
          </ac:spMkLst>
        </pc:spChg>
        <pc:spChg chg="mod">
          <ac:chgData name="Helio Mauricio Dos Santos" userId="515cbc45-ca4e-4644-a225-8dd96fe91374" providerId="ADAL" clId="{108AD47F-97C5-465B-8B05-B571979552F3}" dt="2022-10-14T18:14:04.171" v="392" actId="20577"/>
          <ac:spMkLst>
            <pc:docMk/>
            <pc:sldMk cId="2488758361" sldId="2145707112"/>
            <ac:spMk id="29" creationId="{D95DBD19-0916-E3DA-2EC1-DA33B8B904FC}"/>
          </ac:spMkLst>
        </pc:spChg>
        <pc:spChg chg="mod">
          <ac:chgData name="Helio Mauricio Dos Santos" userId="515cbc45-ca4e-4644-a225-8dd96fe91374" providerId="ADAL" clId="{108AD47F-97C5-465B-8B05-B571979552F3}" dt="2022-10-14T18:08:20.223" v="1"/>
          <ac:spMkLst>
            <pc:docMk/>
            <pc:sldMk cId="2488758361" sldId="2145707112"/>
            <ac:spMk id="30" creationId="{C278BA2B-1493-EF29-789E-E90896BB01BB}"/>
          </ac:spMkLst>
        </pc:spChg>
        <pc:picChg chg="add del mod">
          <ac:chgData name="Helio Mauricio Dos Santos" userId="515cbc45-ca4e-4644-a225-8dd96fe91374" providerId="ADAL" clId="{108AD47F-97C5-465B-8B05-B571979552F3}" dt="2022-10-17T19:37:12.806" v="1320" actId="478"/>
          <ac:picMkLst>
            <pc:docMk/>
            <pc:sldMk cId="2488758361" sldId="2145707112"/>
            <ac:picMk id="3" creationId="{07D8E07B-2C3B-94DF-70A2-F031120B4CA4}"/>
          </ac:picMkLst>
        </pc:picChg>
        <pc:picChg chg="add del mod">
          <ac:chgData name="Helio Mauricio Dos Santos" userId="515cbc45-ca4e-4644-a225-8dd96fe91374" providerId="ADAL" clId="{108AD47F-97C5-465B-8B05-B571979552F3}" dt="2022-10-17T19:38:36.286" v="1328" actId="478"/>
          <ac:picMkLst>
            <pc:docMk/>
            <pc:sldMk cId="2488758361" sldId="2145707112"/>
            <ac:picMk id="4" creationId="{98418096-28AC-E0B3-F837-973F45000DCE}"/>
          </ac:picMkLst>
        </pc:picChg>
        <pc:picChg chg="add mod">
          <ac:chgData name="Helio Mauricio Dos Santos" userId="515cbc45-ca4e-4644-a225-8dd96fe91374" providerId="ADAL" clId="{108AD47F-97C5-465B-8B05-B571979552F3}" dt="2022-10-17T19:39:18.701" v="1338" actId="1076"/>
          <ac:picMkLst>
            <pc:docMk/>
            <pc:sldMk cId="2488758361" sldId="2145707112"/>
            <ac:picMk id="5" creationId="{FCD5EB22-ED4C-AD3C-B61A-EBC99DAF73BB}"/>
          </ac:picMkLst>
        </pc:picChg>
        <pc:picChg chg="add mod">
          <ac:chgData name="Helio Mauricio Dos Santos" userId="515cbc45-ca4e-4644-a225-8dd96fe91374" providerId="ADAL" clId="{108AD47F-97C5-465B-8B05-B571979552F3}" dt="2022-10-17T19:38:51.693" v="1335" actId="1076"/>
          <ac:picMkLst>
            <pc:docMk/>
            <pc:sldMk cId="2488758361" sldId="2145707112"/>
            <ac:picMk id="7" creationId="{3CAA3638-E0F0-8AC5-1A89-780D9F09704C}"/>
          </ac:picMkLst>
        </pc:picChg>
        <pc:picChg chg="mod">
          <ac:chgData name="Helio Mauricio Dos Santos" userId="515cbc45-ca4e-4644-a225-8dd96fe91374" providerId="ADAL" clId="{108AD47F-97C5-465B-8B05-B571979552F3}" dt="2022-10-14T18:42:45.188" v="724" actId="1076"/>
          <ac:picMkLst>
            <pc:docMk/>
            <pc:sldMk cId="2488758361" sldId="2145707112"/>
            <ac:picMk id="24" creationId="{61B4135D-B982-CD81-D313-D4FBBD7662E4}"/>
          </ac:picMkLst>
        </pc:picChg>
        <pc:picChg chg="del">
          <ac:chgData name="Helio Mauricio Dos Santos" userId="515cbc45-ca4e-4644-a225-8dd96fe91374" providerId="ADAL" clId="{108AD47F-97C5-465B-8B05-B571979552F3}" dt="2022-10-14T18:08:23.191" v="2" actId="478"/>
          <ac:picMkLst>
            <pc:docMk/>
            <pc:sldMk cId="2488758361" sldId="2145707112"/>
            <ac:picMk id="31" creationId="{6EAEBD8A-117A-5336-1FEA-1C9A6FC20E66}"/>
          </ac:picMkLst>
        </pc:picChg>
        <pc:picChg chg="del">
          <ac:chgData name="Helio Mauricio Dos Santos" userId="515cbc45-ca4e-4644-a225-8dd96fe91374" providerId="ADAL" clId="{108AD47F-97C5-465B-8B05-B571979552F3}" dt="2022-10-14T18:08:25.875" v="3" actId="478"/>
          <ac:picMkLst>
            <pc:docMk/>
            <pc:sldMk cId="2488758361" sldId="2145707112"/>
            <ac:picMk id="32" creationId="{C081ECE8-CDC9-C9C2-B21D-1642F74E2FD1}"/>
          </ac:picMkLst>
        </pc:picChg>
        <pc:picChg chg="del">
          <ac:chgData name="Helio Mauricio Dos Santos" userId="515cbc45-ca4e-4644-a225-8dd96fe91374" providerId="ADAL" clId="{108AD47F-97C5-465B-8B05-B571979552F3}" dt="2022-10-14T18:08:26.413" v="4" actId="478"/>
          <ac:picMkLst>
            <pc:docMk/>
            <pc:sldMk cId="2488758361" sldId="2145707112"/>
            <ac:picMk id="33" creationId="{E1C010CE-7684-FB90-D961-A42D6E1E1671}"/>
          </ac:picMkLst>
        </pc:picChg>
        <pc:picChg chg="mod">
          <ac:chgData name="Helio Mauricio Dos Santos" userId="515cbc45-ca4e-4644-a225-8dd96fe91374" providerId="ADAL" clId="{108AD47F-97C5-465B-8B05-B571979552F3}" dt="2022-10-14T18:42:45.188" v="724" actId="1076"/>
          <ac:picMkLst>
            <pc:docMk/>
            <pc:sldMk cId="2488758361" sldId="2145707112"/>
            <ac:picMk id="38" creationId="{326F1851-BDC8-8F67-EC34-A917B36FFB7B}"/>
          </ac:picMkLst>
        </pc:picChg>
        <pc:picChg chg="mod">
          <ac:chgData name="Helio Mauricio Dos Santos" userId="515cbc45-ca4e-4644-a225-8dd96fe91374" providerId="ADAL" clId="{108AD47F-97C5-465B-8B05-B571979552F3}" dt="2022-10-14T18:11:59.263" v="71" actId="1076"/>
          <ac:picMkLst>
            <pc:docMk/>
            <pc:sldMk cId="2488758361" sldId="2145707112"/>
            <ac:picMk id="39" creationId="{42E1B72E-61CB-EC10-6B08-198321EC8C66}"/>
          </ac:picMkLst>
        </pc:picChg>
      </pc:sldChg>
      <pc:sldChg chg="modSp add del mod ord">
        <pc:chgData name="Helio Mauricio Dos Santos" userId="515cbc45-ca4e-4644-a225-8dd96fe91374" providerId="ADAL" clId="{108AD47F-97C5-465B-8B05-B571979552F3}" dt="2022-10-17T19:59:08.086" v="2386" actId="2696"/>
        <pc:sldMkLst>
          <pc:docMk/>
          <pc:sldMk cId="145039177" sldId="2145707113"/>
        </pc:sldMkLst>
        <pc:spChg chg="mod">
          <ac:chgData name="Helio Mauricio Dos Santos" userId="515cbc45-ca4e-4644-a225-8dd96fe91374" providerId="ADAL" clId="{108AD47F-97C5-465B-8B05-B571979552F3}" dt="2022-10-14T18:27:08.803" v="673" actId="20577"/>
          <ac:spMkLst>
            <pc:docMk/>
            <pc:sldMk cId="145039177" sldId="2145707113"/>
            <ac:spMk id="3" creationId="{8BD44193-2E78-4004-C01E-5267776B73F5}"/>
          </ac:spMkLst>
        </pc:spChg>
      </pc:sldChg>
      <pc:sldChg chg="addSp delSp modSp add mod ord">
        <pc:chgData name="Helio Mauricio Dos Santos" userId="515cbc45-ca4e-4644-a225-8dd96fe91374" providerId="ADAL" clId="{108AD47F-97C5-465B-8B05-B571979552F3}" dt="2022-10-14T18:29:04.228" v="706" actId="20577"/>
        <pc:sldMkLst>
          <pc:docMk/>
          <pc:sldMk cId="978384778" sldId="2145707114"/>
        </pc:sldMkLst>
        <pc:spChg chg="mod">
          <ac:chgData name="Helio Mauricio Dos Santos" userId="515cbc45-ca4e-4644-a225-8dd96fe91374" providerId="ADAL" clId="{108AD47F-97C5-465B-8B05-B571979552F3}" dt="2022-10-14T18:28:04.914" v="678"/>
          <ac:spMkLst>
            <pc:docMk/>
            <pc:sldMk cId="978384778" sldId="2145707114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108AD47F-97C5-465B-8B05-B571979552F3}" dt="2022-10-14T18:29:04.228" v="706" actId="20577"/>
          <ac:spMkLst>
            <pc:docMk/>
            <pc:sldMk cId="978384778" sldId="2145707114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108AD47F-97C5-465B-8B05-B571979552F3}" dt="2022-10-14T18:28:18.915" v="679" actId="478"/>
          <ac:picMkLst>
            <pc:docMk/>
            <pc:sldMk cId="978384778" sldId="2145707114"/>
            <ac:picMk id="3" creationId="{D95696D9-C3C7-BC3E-5D5C-17B29250A43C}"/>
          </ac:picMkLst>
        </pc:picChg>
        <pc:picChg chg="add mod">
          <ac:chgData name="Helio Mauricio Dos Santos" userId="515cbc45-ca4e-4644-a225-8dd96fe91374" providerId="ADAL" clId="{108AD47F-97C5-465B-8B05-B571979552F3}" dt="2022-10-14T18:28:24.745" v="682" actId="1076"/>
          <ac:picMkLst>
            <pc:docMk/>
            <pc:sldMk cId="978384778" sldId="2145707114"/>
            <ac:picMk id="6" creationId="{C84EF8A3-0AAB-08CD-1ABC-84CFB30E2A34}"/>
          </ac:picMkLst>
        </pc:picChg>
      </pc:sldChg>
      <pc:sldChg chg="addSp delSp modSp add mod">
        <pc:chgData name="Helio Mauricio Dos Santos" userId="515cbc45-ca4e-4644-a225-8dd96fe91374" providerId="ADAL" clId="{108AD47F-97C5-465B-8B05-B571979552F3}" dt="2022-10-14T18:30:48.503" v="714" actId="113"/>
        <pc:sldMkLst>
          <pc:docMk/>
          <pc:sldMk cId="2386109811" sldId="2145707115"/>
        </pc:sldMkLst>
        <pc:spChg chg="mod">
          <ac:chgData name="Helio Mauricio Dos Santos" userId="515cbc45-ca4e-4644-a225-8dd96fe91374" providerId="ADAL" clId="{108AD47F-97C5-465B-8B05-B571979552F3}" dt="2022-10-14T18:30:00.102" v="709"/>
          <ac:spMkLst>
            <pc:docMk/>
            <pc:sldMk cId="2386109811" sldId="2145707115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108AD47F-97C5-465B-8B05-B571979552F3}" dt="2022-10-14T18:30:48.503" v="714" actId="113"/>
          <ac:spMkLst>
            <pc:docMk/>
            <pc:sldMk cId="2386109811" sldId="2145707115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108AD47F-97C5-465B-8B05-B571979552F3}" dt="2022-10-14T18:30:33.930" v="713" actId="1076"/>
          <ac:picMkLst>
            <pc:docMk/>
            <pc:sldMk cId="2386109811" sldId="2145707115"/>
            <ac:picMk id="3" creationId="{E631DF34-F68A-F9D4-D22B-585E639CB2C0}"/>
          </ac:picMkLst>
        </pc:picChg>
        <pc:picChg chg="del">
          <ac:chgData name="Helio Mauricio Dos Santos" userId="515cbc45-ca4e-4644-a225-8dd96fe91374" providerId="ADAL" clId="{108AD47F-97C5-465B-8B05-B571979552F3}" dt="2022-10-14T18:30:16.764" v="710" actId="478"/>
          <ac:picMkLst>
            <pc:docMk/>
            <pc:sldMk cId="2386109811" sldId="2145707115"/>
            <ac:picMk id="6" creationId="{C84EF8A3-0AAB-08CD-1ABC-84CFB30E2A34}"/>
          </ac:picMkLst>
        </pc:picChg>
      </pc:sldChg>
      <pc:sldChg chg="addSp delSp modSp add mod ord">
        <pc:chgData name="Helio Mauricio Dos Santos" userId="515cbc45-ca4e-4644-a225-8dd96fe91374" providerId="ADAL" clId="{108AD47F-97C5-465B-8B05-B571979552F3}" dt="2022-10-14T20:24:51.615" v="916" actId="20577"/>
        <pc:sldMkLst>
          <pc:docMk/>
          <pc:sldMk cId="981005006" sldId="2145707118"/>
        </pc:sldMkLst>
        <pc:spChg chg="mod">
          <ac:chgData name="Helio Mauricio Dos Santos" userId="515cbc45-ca4e-4644-a225-8dd96fe91374" providerId="ADAL" clId="{108AD47F-97C5-465B-8B05-B571979552F3}" dt="2022-10-14T20:24:51.615" v="916" actId="20577"/>
          <ac:spMkLst>
            <pc:docMk/>
            <pc:sldMk cId="981005006" sldId="2145707118"/>
            <ac:spMk id="10" creationId="{F7955539-3650-5475-37B9-8A84CDA51C93}"/>
          </ac:spMkLst>
        </pc:spChg>
        <pc:spChg chg="mod">
          <ac:chgData name="Helio Mauricio Dos Santos" userId="515cbc45-ca4e-4644-a225-8dd96fe91374" providerId="ADAL" clId="{108AD47F-97C5-465B-8B05-B571979552F3}" dt="2022-10-14T20:19:36.962" v="741" actId="6549"/>
          <ac:spMkLst>
            <pc:docMk/>
            <pc:sldMk cId="981005006" sldId="2145707118"/>
            <ac:spMk id="12" creationId="{242BE96F-BAE6-D62C-7D59-37BFA5FF0A8A}"/>
          </ac:spMkLst>
        </pc:spChg>
        <pc:spChg chg="mod">
          <ac:chgData name="Helio Mauricio Dos Santos" userId="515cbc45-ca4e-4644-a225-8dd96fe91374" providerId="ADAL" clId="{108AD47F-97C5-465B-8B05-B571979552F3}" dt="2022-10-14T20:23:02.224" v="859" actId="20577"/>
          <ac:spMkLst>
            <pc:docMk/>
            <pc:sldMk cId="981005006" sldId="2145707118"/>
            <ac:spMk id="30" creationId="{C278BA2B-1493-EF29-789E-E90896BB01BB}"/>
          </ac:spMkLst>
        </pc:spChg>
        <pc:picChg chg="del">
          <ac:chgData name="Helio Mauricio Dos Santos" userId="515cbc45-ca4e-4644-a225-8dd96fe91374" providerId="ADAL" clId="{108AD47F-97C5-465B-8B05-B571979552F3}" dt="2022-10-14T20:15:28.061" v="733" actId="478"/>
          <ac:picMkLst>
            <pc:docMk/>
            <pc:sldMk cId="981005006" sldId="2145707118"/>
            <ac:picMk id="3" creationId="{07D8E07B-2C3B-94DF-70A2-F031120B4CA4}"/>
          </ac:picMkLst>
        </pc:picChg>
        <pc:picChg chg="add del mod">
          <ac:chgData name="Helio Mauricio Dos Santos" userId="515cbc45-ca4e-4644-a225-8dd96fe91374" providerId="ADAL" clId="{108AD47F-97C5-465B-8B05-B571979552F3}" dt="2022-10-14T20:24:02.325" v="866" actId="478"/>
          <ac:picMkLst>
            <pc:docMk/>
            <pc:sldMk cId="981005006" sldId="2145707118"/>
            <ac:picMk id="4" creationId="{9A6066F6-C666-77BD-5819-9FA4BBFD7B8E}"/>
          </ac:picMkLst>
        </pc:picChg>
        <pc:picChg chg="del">
          <ac:chgData name="Helio Mauricio Dos Santos" userId="515cbc45-ca4e-4644-a225-8dd96fe91374" providerId="ADAL" clId="{108AD47F-97C5-465B-8B05-B571979552F3}" dt="2022-10-14T20:15:28.758" v="734" actId="478"/>
          <ac:picMkLst>
            <pc:docMk/>
            <pc:sldMk cId="981005006" sldId="2145707118"/>
            <ac:picMk id="5" creationId="{FCD5EB22-ED4C-AD3C-B61A-EBC99DAF73BB}"/>
          </ac:picMkLst>
        </pc:picChg>
        <pc:picChg chg="add mod">
          <ac:chgData name="Helio Mauricio Dos Santos" userId="515cbc45-ca4e-4644-a225-8dd96fe91374" providerId="ADAL" clId="{108AD47F-97C5-465B-8B05-B571979552F3}" dt="2022-10-14T20:24:08.118" v="869" actId="1076"/>
          <ac:picMkLst>
            <pc:docMk/>
            <pc:sldMk cId="981005006" sldId="2145707118"/>
            <ac:picMk id="7" creationId="{00B5C3FF-2776-A604-D2E3-4EED2CF1927D}"/>
          </ac:picMkLst>
        </pc:picChg>
      </pc:sldChg>
      <pc:sldChg chg="delSp modSp add mod ord">
        <pc:chgData name="Helio Mauricio Dos Santos" userId="515cbc45-ca4e-4644-a225-8dd96fe91374" providerId="ADAL" clId="{108AD47F-97C5-465B-8B05-B571979552F3}" dt="2022-10-14T20:31:10.208" v="1131" actId="20577"/>
        <pc:sldMkLst>
          <pc:docMk/>
          <pc:sldMk cId="202347625" sldId="2145707119"/>
        </pc:sldMkLst>
        <pc:spChg chg="del">
          <ac:chgData name="Helio Mauricio Dos Santos" userId="515cbc45-ca4e-4644-a225-8dd96fe91374" providerId="ADAL" clId="{108AD47F-97C5-465B-8B05-B571979552F3}" dt="2022-10-14T20:30:38.286" v="992" actId="478"/>
          <ac:spMkLst>
            <pc:docMk/>
            <pc:sldMk cId="202347625" sldId="2145707119"/>
            <ac:spMk id="2" creationId="{51E23DFD-DA2B-EBF6-1C2A-FAAB92A910FF}"/>
          </ac:spMkLst>
        </pc:spChg>
        <pc:spChg chg="del">
          <ac:chgData name="Helio Mauricio Dos Santos" userId="515cbc45-ca4e-4644-a225-8dd96fe91374" providerId="ADAL" clId="{108AD47F-97C5-465B-8B05-B571979552F3}" dt="2022-10-14T20:30:38.767" v="993" actId="478"/>
          <ac:spMkLst>
            <pc:docMk/>
            <pc:sldMk cId="202347625" sldId="2145707119"/>
            <ac:spMk id="3" creationId="{ABC642DD-ACBF-E81B-B783-97CC8D57C8E0}"/>
          </ac:spMkLst>
        </pc:spChg>
        <pc:spChg chg="mod">
          <ac:chgData name="Helio Mauricio Dos Santos" userId="515cbc45-ca4e-4644-a225-8dd96fe91374" providerId="ADAL" clId="{108AD47F-97C5-465B-8B05-B571979552F3}" dt="2022-10-14T20:30:56.216" v="1044" actId="20577"/>
          <ac:spMkLst>
            <pc:docMk/>
            <pc:sldMk cId="202347625" sldId="2145707119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108AD47F-97C5-465B-8B05-B571979552F3}" dt="2022-10-14T20:31:10.208" v="1131" actId="20577"/>
          <ac:spMkLst>
            <pc:docMk/>
            <pc:sldMk cId="202347625" sldId="2145707119"/>
            <ac:spMk id="9" creationId="{1CE40513-A08B-4C76-B56D-BCF08302CDC3}"/>
          </ac:spMkLst>
        </pc:spChg>
        <pc:spChg chg="mod">
          <ac:chgData name="Helio Mauricio Dos Santos" userId="515cbc45-ca4e-4644-a225-8dd96fe91374" providerId="ADAL" clId="{108AD47F-97C5-465B-8B05-B571979552F3}" dt="2022-10-14T20:30:07.679" v="987" actId="1076"/>
          <ac:spMkLst>
            <pc:docMk/>
            <pc:sldMk cId="202347625" sldId="2145707119"/>
            <ac:spMk id="17" creationId="{BF55645E-9880-4C3E-BCCA-99CC19473295}"/>
          </ac:spMkLst>
        </pc:spChg>
        <pc:spChg chg="mod">
          <ac:chgData name="Helio Mauricio Dos Santos" userId="515cbc45-ca4e-4644-a225-8dd96fe91374" providerId="ADAL" clId="{108AD47F-97C5-465B-8B05-B571979552F3}" dt="2022-10-14T20:30:29.685" v="991" actId="1076"/>
          <ac:spMkLst>
            <pc:docMk/>
            <pc:sldMk cId="202347625" sldId="2145707119"/>
            <ac:spMk id="18" creationId="{7B0A1D33-BECC-4721-A5C9-E9B92AE66585}"/>
          </ac:spMkLst>
        </pc:spChg>
      </pc:sldChg>
      <pc:sldChg chg="addSp delSp modSp add mod">
        <pc:chgData name="Helio Mauricio Dos Santos" userId="515cbc45-ca4e-4644-a225-8dd96fe91374" providerId="ADAL" clId="{108AD47F-97C5-465B-8B05-B571979552F3}" dt="2022-10-14T21:34:21.056" v="1140" actId="1076"/>
        <pc:sldMkLst>
          <pc:docMk/>
          <pc:sldMk cId="1655072015" sldId="2145707120"/>
        </pc:sldMkLst>
        <pc:spChg chg="mod">
          <ac:chgData name="Helio Mauricio Dos Santos" userId="515cbc45-ca4e-4644-a225-8dd96fe91374" providerId="ADAL" clId="{108AD47F-97C5-465B-8B05-B571979552F3}" dt="2022-10-14T21:33:53.792" v="1135"/>
          <ac:spMkLst>
            <pc:docMk/>
            <pc:sldMk cId="1655072015" sldId="2145707120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108AD47F-97C5-465B-8B05-B571979552F3}" dt="2022-10-14T21:33:45.322" v="1133"/>
          <ac:spMkLst>
            <pc:docMk/>
            <pc:sldMk cId="1655072015" sldId="2145707120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108AD47F-97C5-465B-8B05-B571979552F3}" dt="2022-10-14T21:33:46.946" v="1134" actId="478"/>
          <ac:picMkLst>
            <pc:docMk/>
            <pc:sldMk cId="1655072015" sldId="2145707120"/>
            <ac:picMk id="3" creationId="{E631DF34-F68A-F9D4-D22B-585E639CB2C0}"/>
          </ac:picMkLst>
        </pc:picChg>
        <pc:picChg chg="add mod">
          <ac:chgData name="Helio Mauricio Dos Santos" userId="515cbc45-ca4e-4644-a225-8dd96fe91374" providerId="ADAL" clId="{108AD47F-97C5-465B-8B05-B571979552F3}" dt="2022-10-14T21:34:21.056" v="1140" actId="1076"/>
          <ac:picMkLst>
            <pc:docMk/>
            <pc:sldMk cId="1655072015" sldId="2145707120"/>
            <ac:picMk id="6" creationId="{D455F898-110C-E55A-2146-CD0CD88F0BF0}"/>
          </ac:picMkLst>
        </pc:picChg>
      </pc:sldChg>
      <pc:sldChg chg="addSp delSp modSp add del mod">
        <pc:chgData name="Helio Mauricio Dos Santos" userId="515cbc45-ca4e-4644-a225-8dd96fe91374" providerId="ADAL" clId="{108AD47F-97C5-465B-8B05-B571979552F3}" dt="2022-10-17T20:19:40.508" v="2388" actId="47"/>
        <pc:sldMkLst>
          <pc:docMk/>
          <pc:sldMk cId="2870999213" sldId="2145707122"/>
        </pc:sldMkLst>
        <pc:spChg chg="mod">
          <ac:chgData name="Helio Mauricio Dos Santos" userId="515cbc45-ca4e-4644-a225-8dd96fe91374" providerId="ADAL" clId="{108AD47F-97C5-465B-8B05-B571979552F3}" dt="2022-10-17T19:57:55.350" v="2280" actId="20577"/>
          <ac:spMkLst>
            <pc:docMk/>
            <pc:sldMk cId="2870999213" sldId="2145707122"/>
            <ac:spMk id="15" creationId="{FF9FFE18-A8DE-E8C4-C234-FAEF3CAB722E}"/>
          </ac:spMkLst>
        </pc:spChg>
        <pc:spChg chg="mod">
          <ac:chgData name="Helio Mauricio Dos Santos" userId="515cbc45-ca4e-4644-a225-8dd96fe91374" providerId="ADAL" clId="{108AD47F-97C5-465B-8B05-B571979552F3}" dt="2022-10-17T19:54:14.701" v="1812" actId="20577"/>
          <ac:spMkLst>
            <pc:docMk/>
            <pc:sldMk cId="2870999213" sldId="2145707122"/>
            <ac:spMk id="25" creationId="{C7819DA1-F0E5-15A7-F174-B60A6ED98CA7}"/>
          </ac:spMkLst>
        </pc:spChg>
        <pc:spChg chg="mod">
          <ac:chgData name="Helio Mauricio Dos Santos" userId="515cbc45-ca4e-4644-a225-8dd96fe91374" providerId="ADAL" clId="{108AD47F-97C5-465B-8B05-B571979552F3}" dt="2022-10-17T19:57:10.534" v="2062" actId="20577"/>
          <ac:spMkLst>
            <pc:docMk/>
            <pc:sldMk cId="2870999213" sldId="2145707122"/>
            <ac:spMk id="29" creationId="{D95DBD19-0916-E3DA-2EC1-DA33B8B904FC}"/>
          </ac:spMkLst>
        </pc:spChg>
        <pc:spChg chg="mod">
          <ac:chgData name="Helio Mauricio Dos Santos" userId="515cbc45-ca4e-4644-a225-8dd96fe91374" providerId="ADAL" clId="{108AD47F-97C5-465B-8B05-B571979552F3}" dt="2022-10-17T19:58:51.864" v="2383" actId="20577"/>
          <ac:spMkLst>
            <pc:docMk/>
            <pc:sldMk cId="2870999213" sldId="2145707122"/>
            <ac:spMk id="30" creationId="{C278BA2B-1493-EF29-789E-E90896BB01BB}"/>
          </ac:spMkLst>
        </pc:spChg>
        <pc:picChg chg="del">
          <ac:chgData name="Helio Mauricio Dos Santos" userId="515cbc45-ca4e-4644-a225-8dd96fe91374" providerId="ADAL" clId="{108AD47F-97C5-465B-8B05-B571979552F3}" dt="2022-10-17T19:31:11.627" v="1313" actId="478"/>
          <ac:picMkLst>
            <pc:docMk/>
            <pc:sldMk cId="2870999213" sldId="2145707122"/>
            <ac:picMk id="3" creationId="{07D8E07B-2C3B-94DF-70A2-F031120B4CA4}"/>
          </ac:picMkLst>
        </pc:picChg>
        <pc:picChg chg="add mod">
          <ac:chgData name="Helio Mauricio Dos Santos" userId="515cbc45-ca4e-4644-a225-8dd96fe91374" providerId="ADAL" clId="{108AD47F-97C5-465B-8B05-B571979552F3}" dt="2022-10-17T19:31:23.460" v="1319" actId="1076"/>
          <ac:picMkLst>
            <pc:docMk/>
            <pc:sldMk cId="2870999213" sldId="2145707122"/>
            <ac:picMk id="4" creationId="{B468DBCB-94FE-00A0-330E-6BD79840F6A7}"/>
          </ac:picMkLst>
        </pc:picChg>
        <pc:picChg chg="del">
          <ac:chgData name="Helio Mauricio Dos Santos" userId="515cbc45-ca4e-4644-a225-8dd96fe91374" providerId="ADAL" clId="{108AD47F-97C5-465B-8B05-B571979552F3}" dt="2022-10-17T19:31:13.173" v="1314" actId="478"/>
          <ac:picMkLst>
            <pc:docMk/>
            <pc:sldMk cId="2870999213" sldId="2145707122"/>
            <ac:picMk id="5" creationId="{FCD5EB22-ED4C-AD3C-B61A-EBC99DAF73BB}"/>
          </ac:picMkLst>
        </pc:picChg>
      </pc:sldChg>
      <pc:sldChg chg="add del">
        <pc:chgData name="Helio Mauricio Dos Santos" userId="515cbc45-ca4e-4644-a225-8dd96fe91374" providerId="ADAL" clId="{108AD47F-97C5-465B-8B05-B571979552F3}" dt="2022-10-17T19:31:08.798" v="1312" actId="2696"/>
        <pc:sldMkLst>
          <pc:docMk/>
          <pc:sldMk cId="2720363992" sldId="2145707123"/>
        </pc:sldMkLst>
      </pc:sldChg>
      <pc:sldChg chg="modSp add mod">
        <pc:chgData name="Helio Mauricio Dos Santos" userId="515cbc45-ca4e-4644-a225-8dd96fe91374" providerId="ADAL" clId="{108AD47F-97C5-465B-8B05-B571979552F3}" dt="2022-10-18T10:52:14.309" v="2404" actId="20577"/>
        <pc:sldMkLst>
          <pc:docMk/>
          <pc:sldMk cId="2767349464" sldId="2145707151"/>
        </pc:sldMkLst>
        <pc:spChg chg="mod">
          <ac:chgData name="Helio Mauricio Dos Santos" userId="515cbc45-ca4e-4644-a225-8dd96fe91374" providerId="ADAL" clId="{108AD47F-97C5-465B-8B05-B571979552F3}" dt="2022-10-18T10:52:14.309" v="2404" actId="20577"/>
          <ac:spMkLst>
            <pc:docMk/>
            <pc:sldMk cId="2767349464" sldId="2145707151"/>
            <ac:spMk id="12" creationId="{242BE96F-BAE6-D62C-7D59-37BFA5FF0A8A}"/>
          </ac:spMkLst>
        </pc:spChg>
      </pc:sldChg>
    </pc:docChg>
  </pc:docChgLst>
  <pc:docChgLst>
    <pc:chgData name="Helio Mauricio Dos Santos" userId="515cbc45-ca4e-4644-a225-8dd96fe91374" providerId="ADAL" clId="{F01CBE5E-0642-4C78-BE36-F2D1118E7547}"/>
    <pc:docChg chg="undo custSel addSld delSld modSld sldOrd">
      <pc:chgData name="Helio Mauricio Dos Santos" userId="515cbc45-ca4e-4644-a225-8dd96fe91374" providerId="ADAL" clId="{F01CBE5E-0642-4C78-BE36-F2D1118E7547}" dt="2022-09-16T20:46:39.969" v="509" actId="20577"/>
      <pc:docMkLst>
        <pc:docMk/>
      </pc:docMkLst>
      <pc:sldChg chg="modSp add mod">
        <pc:chgData name="Helio Mauricio Dos Santos" userId="515cbc45-ca4e-4644-a225-8dd96fe91374" providerId="ADAL" clId="{F01CBE5E-0642-4C78-BE36-F2D1118E7547}" dt="2022-09-16T20:23:55.307" v="8" actId="20577"/>
        <pc:sldMkLst>
          <pc:docMk/>
          <pc:sldMk cId="2899751002" sldId="258"/>
        </pc:sldMkLst>
        <pc:spChg chg="mod">
          <ac:chgData name="Helio Mauricio Dos Santos" userId="515cbc45-ca4e-4644-a225-8dd96fe91374" providerId="ADAL" clId="{F01CBE5E-0642-4C78-BE36-F2D1118E7547}" dt="2022-09-16T20:23:55.307" v="8" actId="20577"/>
          <ac:spMkLst>
            <pc:docMk/>
            <pc:sldMk cId="2899751002" sldId="258"/>
            <ac:spMk id="21" creationId="{B4DB36FC-3E79-4D50-B8BA-8C7D3F437029}"/>
          </ac:spMkLst>
        </pc:spChg>
      </pc:sldChg>
      <pc:sldChg chg="addSp delSp mod ord">
        <pc:chgData name="Helio Mauricio Dos Santos" userId="515cbc45-ca4e-4644-a225-8dd96fe91374" providerId="ADAL" clId="{F01CBE5E-0642-4C78-BE36-F2D1118E7547}" dt="2022-09-16T20:23:50.646" v="6"/>
        <pc:sldMkLst>
          <pc:docMk/>
          <pc:sldMk cId="1707596592" sldId="406"/>
        </pc:sldMkLst>
        <pc:spChg chg="add del">
          <ac:chgData name="Helio Mauricio Dos Santos" userId="515cbc45-ca4e-4644-a225-8dd96fe91374" providerId="ADAL" clId="{F01CBE5E-0642-4C78-BE36-F2D1118E7547}" dt="2022-09-16T20:23:16.374" v="1" actId="22"/>
          <ac:spMkLst>
            <pc:docMk/>
            <pc:sldMk cId="1707596592" sldId="406"/>
            <ac:spMk id="27" creationId="{609C335E-27A6-41C0-640E-01C550CDF91A}"/>
          </ac:spMkLst>
        </pc:spChg>
        <pc:spChg chg="add del">
          <ac:chgData name="Helio Mauricio Dos Santos" userId="515cbc45-ca4e-4644-a225-8dd96fe91374" providerId="ADAL" clId="{F01CBE5E-0642-4C78-BE36-F2D1118E7547}" dt="2022-09-16T20:23:22.099" v="3" actId="22"/>
          <ac:spMkLst>
            <pc:docMk/>
            <pc:sldMk cId="1707596592" sldId="406"/>
            <ac:spMk id="36" creationId="{CCDB8A54-8188-C267-3E34-92B16E12B47B}"/>
          </ac:spMkLst>
        </pc:spChg>
      </pc:sldChg>
      <pc:sldChg chg="modSp add mod">
        <pc:chgData name="Helio Mauricio Dos Santos" userId="515cbc45-ca4e-4644-a225-8dd96fe91374" providerId="ADAL" clId="{F01CBE5E-0642-4C78-BE36-F2D1118E7547}" dt="2022-09-16T20:26:54.937" v="16" actId="20577"/>
        <pc:sldMkLst>
          <pc:docMk/>
          <pc:sldMk cId="3109024446" sldId="2145707028"/>
        </pc:sldMkLst>
        <pc:spChg chg="mod">
          <ac:chgData name="Helio Mauricio Dos Santos" userId="515cbc45-ca4e-4644-a225-8dd96fe91374" providerId="ADAL" clId="{F01CBE5E-0642-4C78-BE36-F2D1118E7547}" dt="2022-09-16T20:26:54.937" v="16" actId="20577"/>
          <ac:spMkLst>
            <pc:docMk/>
            <pc:sldMk cId="3109024446" sldId="2145707028"/>
            <ac:spMk id="15" creationId="{299FECBE-A97D-48D3-9310-626E52C21F7C}"/>
          </ac:spMkLst>
        </pc:spChg>
      </pc:sldChg>
      <pc:sldChg chg="addSp delSp modSp add mod">
        <pc:chgData name="Helio Mauricio Dos Santos" userId="515cbc45-ca4e-4644-a225-8dd96fe91374" providerId="ADAL" clId="{F01CBE5E-0642-4C78-BE36-F2D1118E7547}" dt="2022-09-16T20:41:23.570" v="390" actId="20577"/>
        <pc:sldMkLst>
          <pc:docMk/>
          <pc:sldMk cId="2714563159" sldId="2145707032"/>
        </pc:sldMkLst>
        <pc:spChg chg="mod">
          <ac:chgData name="Helio Mauricio Dos Santos" userId="515cbc45-ca4e-4644-a225-8dd96fe91374" providerId="ADAL" clId="{F01CBE5E-0642-4C78-BE36-F2D1118E7547}" dt="2022-09-16T20:41:23.570" v="390" actId="20577"/>
          <ac:spMkLst>
            <pc:docMk/>
            <pc:sldMk cId="2714563159" sldId="2145707032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6T20:29:07.598" v="28" actId="14100"/>
          <ac:spMkLst>
            <pc:docMk/>
            <pc:sldMk cId="2714563159" sldId="2145707032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F01CBE5E-0642-4C78-BE36-F2D1118E7547}" dt="2022-09-16T20:28:27.987" v="18" actId="478"/>
          <ac:picMkLst>
            <pc:docMk/>
            <pc:sldMk cId="2714563159" sldId="2145707032"/>
            <ac:picMk id="3" creationId="{AF8FEFF9-7289-E324-D8A9-08F25419DCD3}"/>
          </ac:picMkLst>
        </pc:picChg>
        <pc:picChg chg="add mod">
          <ac:chgData name="Helio Mauricio Dos Santos" userId="515cbc45-ca4e-4644-a225-8dd96fe91374" providerId="ADAL" clId="{F01CBE5E-0642-4C78-BE36-F2D1118E7547}" dt="2022-09-16T20:29:08.952" v="29" actId="1076"/>
          <ac:picMkLst>
            <pc:docMk/>
            <pc:sldMk cId="2714563159" sldId="2145707032"/>
            <ac:picMk id="6" creationId="{0A534DD3-6DC2-D9A8-3DC8-6BF4129856C7}"/>
          </ac:picMkLst>
        </pc:picChg>
      </pc:sldChg>
      <pc:sldChg chg="delSp modSp add mod">
        <pc:chgData name="Helio Mauricio Dos Santos" userId="515cbc45-ca4e-4644-a225-8dd96fe91374" providerId="ADAL" clId="{F01CBE5E-0642-4C78-BE36-F2D1118E7547}" dt="2022-09-16T20:45:55.101" v="421" actId="1076"/>
        <pc:sldMkLst>
          <pc:docMk/>
          <pc:sldMk cId="956108936" sldId="2145707038"/>
        </pc:sldMkLst>
        <pc:spChg chg="mod">
          <ac:chgData name="Helio Mauricio Dos Santos" userId="515cbc45-ca4e-4644-a225-8dd96fe91374" providerId="ADAL" clId="{F01CBE5E-0642-4C78-BE36-F2D1118E7547}" dt="2022-09-16T20:32:30.329" v="162" actId="20577"/>
          <ac:spMkLst>
            <pc:docMk/>
            <pc:sldMk cId="956108936" sldId="2145707038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6T20:32:47.288" v="217" actId="20577"/>
          <ac:spMkLst>
            <pc:docMk/>
            <pc:sldMk cId="956108936" sldId="2145707038"/>
            <ac:spMk id="9" creationId="{1CE40513-A08B-4C76-B56D-BCF08302CDC3}"/>
          </ac:spMkLst>
        </pc:spChg>
        <pc:spChg chg="mod">
          <ac:chgData name="Helio Mauricio Dos Santos" userId="515cbc45-ca4e-4644-a225-8dd96fe91374" providerId="ADAL" clId="{F01CBE5E-0642-4C78-BE36-F2D1118E7547}" dt="2022-09-16T20:45:55.101" v="421" actId="1076"/>
          <ac:spMkLst>
            <pc:docMk/>
            <pc:sldMk cId="956108936" sldId="2145707038"/>
            <ac:spMk id="18" creationId="{7B0A1D33-BECC-4721-A5C9-E9B92AE66585}"/>
          </ac:spMkLst>
        </pc:spChg>
        <pc:picChg chg="del">
          <ac:chgData name="Helio Mauricio Dos Santos" userId="515cbc45-ca4e-4644-a225-8dd96fe91374" providerId="ADAL" clId="{F01CBE5E-0642-4C78-BE36-F2D1118E7547}" dt="2022-09-16T20:32:49.449" v="218" actId="478"/>
          <ac:picMkLst>
            <pc:docMk/>
            <pc:sldMk cId="956108936" sldId="2145707038"/>
            <ac:picMk id="5" creationId="{E7D124BE-7EFB-DD31-85D8-B3F0DB03D2F2}"/>
          </ac:picMkLst>
        </pc:picChg>
      </pc:sldChg>
      <pc:sldChg chg="add del">
        <pc:chgData name="Helio Mauricio Dos Santos" userId="515cbc45-ca4e-4644-a225-8dd96fe91374" providerId="ADAL" clId="{F01CBE5E-0642-4C78-BE36-F2D1118E7547}" dt="2022-09-16T20:33:29.405" v="220" actId="47"/>
        <pc:sldMkLst>
          <pc:docMk/>
          <pc:sldMk cId="1060832655" sldId="2145707046"/>
        </pc:sldMkLst>
      </pc:sldChg>
      <pc:sldChg chg="add del">
        <pc:chgData name="Helio Mauricio Dos Santos" userId="515cbc45-ca4e-4644-a225-8dd96fe91374" providerId="ADAL" clId="{F01CBE5E-0642-4C78-BE36-F2D1118E7547}" dt="2022-09-16T20:33:34.462" v="221" actId="47"/>
        <pc:sldMkLst>
          <pc:docMk/>
          <pc:sldMk cId="1475585579" sldId="2145707057"/>
        </pc:sldMkLst>
      </pc:sldChg>
      <pc:sldChg chg="add del">
        <pc:chgData name="Helio Mauricio Dos Santos" userId="515cbc45-ca4e-4644-a225-8dd96fe91374" providerId="ADAL" clId="{F01CBE5E-0642-4C78-BE36-F2D1118E7547}" dt="2022-09-16T20:30:51.892" v="36" actId="47"/>
        <pc:sldMkLst>
          <pc:docMk/>
          <pc:sldMk cId="1293290921" sldId="2145707058"/>
        </pc:sldMkLst>
      </pc:sldChg>
      <pc:sldChg chg="add del">
        <pc:chgData name="Helio Mauricio Dos Santos" userId="515cbc45-ca4e-4644-a225-8dd96fe91374" providerId="ADAL" clId="{F01CBE5E-0642-4C78-BE36-F2D1118E7547}" dt="2022-09-16T20:30:51.892" v="36" actId="47"/>
        <pc:sldMkLst>
          <pc:docMk/>
          <pc:sldMk cId="3137136032" sldId="2145707060"/>
        </pc:sldMkLst>
      </pc:sldChg>
      <pc:sldChg chg="add del">
        <pc:chgData name="Helio Mauricio Dos Santos" userId="515cbc45-ca4e-4644-a225-8dd96fe91374" providerId="ADAL" clId="{F01CBE5E-0642-4C78-BE36-F2D1118E7547}" dt="2022-09-16T20:34:27.475" v="222" actId="47"/>
        <pc:sldMkLst>
          <pc:docMk/>
          <pc:sldMk cId="2955659124" sldId="2145707067"/>
        </pc:sldMkLst>
      </pc:sldChg>
      <pc:sldChg chg="add del">
        <pc:chgData name="Helio Mauricio Dos Santos" userId="515cbc45-ca4e-4644-a225-8dd96fe91374" providerId="ADAL" clId="{F01CBE5E-0642-4C78-BE36-F2D1118E7547}" dt="2022-09-16T20:31:59.186" v="138" actId="47"/>
        <pc:sldMkLst>
          <pc:docMk/>
          <pc:sldMk cId="834216994" sldId="2145707068"/>
        </pc:sldMkLst>
      </pc:sldChg>
      <pc:sldChg chg="add del">
        <pc:chgData name="Helio Mauricio Dos Santos" userId="515cbc45-ca4e-4644-a225-8dd96fe91374" providerId="ADAL" clId="{F01CBE5E-0642-4C78-BE36-F2D1118E7547}" dt="2022-09-16T20:30:28.503" v="35" actId="2696"/>
        <pc:sldMkLst>
          <pc:docMk/>
          <pc:sldMk cId="3707498241" sldId="2145707070"/>
        </pc:sldMkLst>
      </pc:sldChg>
      <pc:sldChg chg="add del">
        <pc:chgData name="Helio Mauricio Dos Santos" userId="515cbc45-ca4e-4644-a225-8dd96fe91374" providerId="ADAL" clId="{F01CBE5E-0642-4C78-BE36-F2D1118E7547}" dt="2022-09-16T20:31:02.615" v="37" actId="47"/>
        <pc:sldMkLst>
          <pc:docMk/>
          <pc:sldMk cId="4168673176" sldId="2145707071"/>
        </pc:sldMkLst>
      </pc:sldChg>
      <pc:sldChg chg="add del">
        <pc:chgData name="Helio Mauricio Dos Santos" userId="515cbc45-ca4e-4644-a225-8dd96fe91374" providerId="ADAL" clId="{F01CBE5E-0642-4C78-BE36-F2D1118E7547}" dt="2022-09-16T20:32:06.278" v="140" actId="47"/>
        <pc:sldMkLst>
          <pc:docMk/>
          <pc:sldMk cId="2059403342" sldId="2145707074"/>
        </pc:sldMkLst>
      </pc:sldChg>
      <pc:sldChg chg="add del">
        <pc:chgData name="Helio Mauricio Dos Santos" userId="515cbc45-ca4e-4644-a225-8dd96fe91374" providerId="ADAL" clId="{F01CBE5E-0642-4C78-BE36-F2D1118E7547}" dt="2022-09-16T20:33:20.732" v="219" actId="47"/>
        <pc:sldMkLst>
          <pc:docMk/>
          <pc:sldMk cId="3792982173" sldId="2145707085"/>
        </pc:sldMkLst>
      </pc:sldChg>
      <pc:sldChg chg="add del">
        <pc:chgData name="Helio Mauricio Dos Santos" userId="515cbc45-ca4e-4644-a225-8dd96fe91374" providerId="ADAL" clId="{F01CBE5E-0642-4C78-BE36-F2D1118E7547}" dt="2022-09-16T20:32:03.025" v="139" actId="47"/>
        <pc:sldMkLst>
          <pc:docMk/>
          <pc:sldMk cId="4145680817" sldId="2145707086"/>
        </pc:sldMkLst>
      </pc:sldChg>
      <pc:sldChg chg="add del">
        <pc:chgData name="Helio Mauricio Dos Santos" userId="515cbc45-ca4e-4644-a225-8dd96fe91374" providerId="ADAL" clId="{F01CBE5E-0642-4C78-BE36-F2D1118E7547}" dt="2022-09-16T20:30:14.320" v="34" actId="2696"/>
        <pc:sldMkLst>
          <pc:docMk/>
          <pc:sldMk cId="2196318192" sldId="2145707087"/>
        </pc:sldMkLst>
      </pc:sldChg>
      <pc:sldChg chg="add del">
        <pc:chgData name="Helio Mauricio Dos Santos" userId="515cbc45-ca4e-4644-a225-8dd96fe91374" providerId="ADAL" clId="{F01CBE5E-0642-4C78-BE36-F2D1118E7547}" dt="2022-09-16T20:31:02.615" v="37" actId="47"/>
        <pc:sldMkLst>
          <pc:docMk/>
          <pc:sldMk cId="1791552386" sldId="2145707088"/>
        </pc:sldMkLst>
      </pc:sldChg>
      <pc:sldChg chg="add del">
        <pc:chgData name="Helio Mauricio Dos Santos" userId="515cbc45-ca4e-4644-a225-8dd96fe91374" providerId="ADAL" clId="{F01CBE5E-0642-4C78-BE36-F2D1118E7547}" dt="2022-09-16T20:31:50.145" v="136" actId="47"/>
        <pc:sldMkLst>
          <pc:docMk/>
          <pc:sldMk cId="3646073480" sldId="2145707089"/>
        </pc:sldMkLst>
      </pc:sldChg>
      <pc:sldChg chg="add del">
        <pc:chgData name="Helio Mauricio Dos Santos" userId="515cbc45-ca4e-4644-a225-8dd96fe91374" providerId="ADAL" clId="{F01CBE5E-0642-4C78-BE36-F2D1118E7547}" dt="2022-09-16T20:31:50.145" v="136" actId="47"/>
        <pc:sldMkLst>
          <pc:docMk/>
          <pc:sldMk cId="1802696336" sldId="2145707090"/>
        </pc:sldMkLst>
      </pc:sldChg>
      <pc:sldChg chg="add del">
        <pc:chgData name="Helio Mauricio Dos Santos" userId="515cbc45-ca4e-4644-a225-8dd96fe91374" providerId="ADAL" clId="{F01CBE5E-0642-4C78-BE36-F2D1118E7547}" dt="2022-09-16T20:31:50.145" v="136" actId="47"/>
        <pc:sldMkLst>
          <pc:docMk/>
          <pc:sldMk cId="1296659454" sldId="2145707091"/>
        </pc:sldMkLst>
      </pc:sldChg>
      <pc:sldChg chg="add del">
        <pc:chgData name="Helio Mauricio Dos Santos" userId="515cbc45-ca4e-4644-a225-8dd96fe91374" providerId="ADAL" clId="{F01CBE5E-0642-4C78-BE36-F2D1118E7547}" dt="2022-09-16T20:31:50.145" v="136" actId="47"/>
        <pc:sldMkLst>
          <pc:docMk/>
          <pc:sldMk cId="2240242214" sldId="2145707092"/>
        </pc:sldMkLst>
      </pc:sldChg>
      <pc:sldChg chg="add del">
        <pc:chgData name="Helio Mauricio Dos Santos" userId="515cbc45-ca4e-4644-a225-8dd96fe91374" providerId="ADAL" clId="{F01CBE5E-0642-4C78-BE36-F2D1118E7547}" dt="2022-09-16T20:31:54.162" v="137" actId="47"/>
        <pc:sldMkLst>
          <pc:docMk/>
          <pc:sldMk cId="4242006113" sldId="2145707093"/>
        </pc:sldMkLst>
      </pc:sldChg>
      <pc:sldChg chg="add del">
        <pc:chgData name="Helio Mauricio Dos Santos" userId="515cbc45-ca4e-4644-a225-8dd96fe91374" providerId="ADAL" clId="{F01CBE5E-0642-4C78-BE36-F2D1118E7547}" dt="2022-09-16T20:31:02.615" v="37" actId="47"/>
        <pc:sldMkLst>
          <pc:docMk/>
          <pc:sldMk cId="2479519018" sldId="2145707095"/>
        </pc:sldMkLst>
      </pc:sldChg>
      <pc:sldChg chg="addSp delSp modSp add mod">
        <pc:chgData name="Helio Mauricio Dos Santos" userId="515cbc45-ca4e-4644-a225-8dd96fe91374" providerId="ADAL" clId="{F01CBE5E-0642-4C78-BE36-F2D1118E7547}" dt="2022-09-16T20:43:30.582" v="391" actId="113"/>
        <pc:sldMkLst>
          <pc:docMk/>
          <pc:sldMk cId="3407110294" sldId="2145707096"/>
        </pc:sldMkLst>
        <pc:spChg chg="mod">
          <ac:chgData name="Helio Mauricio Dos Santos" userId="515cbc45-ca4e-4644-a225-8dd96fe91374" providerId="ADAL" clId="{F01CBE5E-0642-4C78-BE36-F2D1118E7547}" dt="2022-09-16T20:41:15.915" v="379" actId="5793"/>
          <ac:spMkLst>
            <pc:docMk/>
            <pc:sldMk cId="3407110294" sldId="2145707096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6T20:43:30.582" v="391" actId="113"/>
          <ac:spMkLst>
            <pc:docMk/>
            <pc:sldMk cId="3407110294" sldId="2145707096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F01CBE5E-0642-4C78-BE36-F2D1118E7547}" dt="2022-09-16T20:40:39.990" v="359" actId="1076"/>
          <ac:picMkLst>
            <pc:docMk/>
            <pc:sldMk cId="3407110294" sldId="2145707096"/>
            <ac:picMk id="3" creationId="{0D18549A-FFD7-7996-376C-1CBF52C94D3F}"/>
          </ac:picMkLst>
        </pc:picChg>
        <pc:picChg chg="add mod">
          <ac:chgData name="Helio Mauricio Dos Santos" userId="515cbc45-ca4e-4644-a225-8dd96fe91374" providerId="ADAL" clId="{F01CBE5E-0642-4C78-BE36-F2D1118E7547}" dt="2022-09-16T20:40:38.351" v="358" actId="1076"/>
          <ac:picMkLst>
            <pc:docMk/>
            <pc:sldMk cId="3407110294" sldId="2145707096"/>
            <ac:picMk id="7" creationId="{EACF4615-4C9B-791E-0514-C7D08AA8B36C}"/>
          </ac:picMkLst>
        </pc:picChg>
        <pc:picChg chg="del">
          <ac:chgData name="Helio Mauricio Dos Santos" userId="515cbc45-ca4e-4644-a225-8dd96fe91374" providerId="ADAL" clId="{F01CBE5E-0642-4C78-BE36-F2D1118E7547}" dt="2022-09-16T20:31:10.393" v="38" actId="478"/>
          <ac:picMkLst>
            <pc:docMk/>
            <pc:sldMk cId="3407110294" sldId="2145707096"/>
            <ac:picMk id="9" creationId="{6461B700-8B73-17E3-B5AC-97C95A5C2094}"/>
          </ac:picMkLst>
        </pc:picChg>
        <pc:picChg chg="mod">
          <ac:chgData name="Helio Mauricio Dos Santos" userId="515cbc45-ca4e-4644-a225-8dd96fe91374" providerId="ADAL" clId="{F01CBE5E-0642-4C78-BE36-F2D1118E7547}" dt="2022-09-16T20:40:46.438" v="361" actId="1076"/>
          <ac:picMkLst>
            <pc:docMk/>
            <pc:sldMk cId="3407110294" sldId="2145707096"/>
            <ac:picMk id="17" creationId="{A3C96787-555B-7692-2DCF-1152D077ADE7}"/>
          </ac:picMkLst>
        </pc:picChg>
      </pc:sldChg>
      <pc:sldChg chg="addSp delSp modSp add mod">
        <pc:chgData name="Helio Mauricio Dos Santos" userId="515cbc45-ca4e-4644-a225-8dd96fe91374" providerId="ADAL" clId="{F01CBE5E-0642-4C78-BE36-F2D1118E7547}" dt="2022-09-16T20:41:09.808" v="369" actId="20577"/>
        <pc:sldMkLst>
          <pc:docMk/>
          <pc:sldMk cId="3265701244" sldId="2145707097"/>
        </pc:sldMkLst>
        <pc:spChg chg="mod">
          <ac:chgData name="Helio Mauricio Dos Santos" userId="515cbc45-ca4e-4644-a225-8dd96fe91374" providerId="ADAL" clId="{F01CBE5E-0642-4C78-BE36-F2D1118E7547}" dt="2022-09-16T20:41:09.808" v="369" actId="20577"/>
          <ac:spMkLst>
            <pc:docMk/>
            <pc:sldMk cId="3265701244" sldId="2145707097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6T20:36:03.727" v="237" actId="20577"/>
          <ac:spMkLst>
            <pc:docMk/>
            <pc:sldMk cId="3265701244" sldId="2145707097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F01CBE5E-0642-4C78-BE36-F2D1118E7547}" dt="2022-09-16T20:36:21.639" v="238" actId="1076"/>
          <ac:picMkLst>
            <pc:docMk/>
            <pc:sldMk cId="3265701244" sldId="2145707097"/>
            <ac:picMk id="3" creationId="{5BC9F60B-76B3-308D-2EC8-E758358C6BE8}"/>
          </ac:picMkLst>
        </pc:picChg>
        <pc:picChg chg="del">
          <ac:chgData name="Helio Mauricio Dos Santos" userId="515cbc45-ca4e-4644-a225-8dd96fe91374" providerId="ADAL" clId="{F01CBE5E-0642-4C78-BE36-F2D1118E7547}" dt="2022-09-16T20:35:31.857" v="229" actId="478"/>
          <ac:picMkLst>
            <pc:docMk/>
            <pc:sldMk cId="3265701244" sldId="2145707097"/>
            <ac:picMk id="6" creationId="{0A534DD3-6DC2-D9A8-3DC8-6BF4129856C7}"/>
          </ac:picMkLst>
        </pc:picChg>
      </pc:sldChg>
      <pc:sldChg chg="add del">
        <pc:chgData name="Helio Mauricio Dos Santos" userId="515cbc45-ca4e-4644-a225-8dd96fe91374" providerId="ADAL" clId="{F01CBE5E-0642-4C78-BE36-F2D1118E7547}" dt="2022-09-16T20:31:02.615" v="37" actId="47"/>
        <pc:sldMkLst>
          <pc:docMk/>
          <pc:sldMk cId="3803001284" sldId="2145707097"/>
        </pc:sldMkLst>
      </pc:sldChg>
      <pc:sldChg chg="add del">
        <pc:chgData name="Helio Mauricio Dos Santos" userId="515cbc45-ca4e-4644-a225-8dd96fe91374" providerId="ADAL" clId="{F01CBE5E-0642-4C78-BE36-F2D1118E7547}" dt="2022-09-16T20:32:14.477" v="141" actId="47"/>
        <pc:sldMkLst>
          <pc:docMk/>
          <pc:sldMk cId="2234261774" sldId="2145707098"/>
        </pc:sldMkLst>
      </pc:sldChg>
      <pc:sldChg chg="delSp modSp add mod ord">
        <pc:chgData name="Helio Mauricio Dos Santos" userId="515cbc45-ca4e-4644-a225-8dd96fe91374" providerId="ADAL" clId="{F01CBE5E-0642-4C78-BE36-F2D1118E7547}" dt="2022-09-16T20:46:39.969" v="509" actId="20577"/>
        <pc:sldMkLst>
          <pc:docMk/>
          <pc:sldMk cId="4052262588" sldId="2145707098"/>
        </pc:sldMkLst>
        <pc:spChg chg="mod">
          <ac:chgData name="Helio Mauricio Dos Santos" userId="515cbc45-ca4e-4644-a225-8dd96fe91374" providerId="ADAL" clId="{F01CBE5E-0642-4C78-BE36-F2D1118E7547}" dt="2022-09-16T20:46:39.969" v="509" actId="20577"/>
          <ac:spMkLst>
            <pc:docMk/>
            <pc:sldMk cId="4052262588" sldId="2145707098"/>
            <ac:spMk id="9" creationId="{1CE40513-A08B-4C76-B56D-BCF08302CDC3}"/>
          </ac:spMkLst>
        </pc:spChg>
        <pc:spChg chg="mod">
          <ac:chgData name="Helio Mauricio Dos Santos" userId="515cbc45-ca4e-4644-a225-8dd96fe91374" providerId="ADAL" clId="{F01CBE5E-0642-4C78-BE36-F2D1118E7547}" dt="2022-09-16T20:46:03.414" v="429" actId="20577"/>
          <ac:spMkLst>
            <pc:docMk/>
            <pc:sldMk cId="4052262588" sldId="2145707098"/>
            <ac:spMk id="18" creationId="{7B0A1D33-BECC-4721-A5C9-E9B92AE66585}"/>
          </ac:spMkLst>
        </pc:spChg>
        <pc:picChg chg="del">
          <ac:chgData name="Helio Mauricio Dos Santos" userId="515cbc45-ca4e-4644-a225-8dd96fe91374" providerId="ADAL" clId="{F01CBE5E-0642-4C78-BE36-F2D1118E7547}" dt="2022-09-16T20:46:06.685" v="430" actId="478"/>
          <ac:picMkLst>
            <pc:docMk/>
            <pc:sldMk cId="4052262588" sldId="2145707098"/>
            <ac:picMk id="10" creationId="{AA4F21B7-6100-1A6F-D417-936F30B67BB7}"/>
          </ac:picMkLst>
        </pc:picChg>
      </pc:sldChg>
      <pc:sldChg chg="add del">
        <pc:chgData name="Helio Mauricio Dos Santos" userId="515cbc45-ca4e-4644-a225-8dd96fe91374" providerId="ADAL" clId="{F01CBE5E-0642-4C78-BE36-F2D1118E7547}" dt="2022-09-16T20:32:16.255" v="142" actId="47"/>
        <pc:sldMkLst>
          <pc:docMk/>
          <pc:sldMk cId="276922489" sldId="2145707099"/>
        </pc:sldMkLst>
      </pc:sldChg>
      <pc:sldChg chg="add del">
        <pc:chgData name="Helio Mauricio Dos Santos" userId="515cbc45-ca4e-4644-a225-8dd96fe91374" providerId="ADAL" clId="{F01CBE5E-0642-4C78-BE36-F2D1118E7547}" dt="2022-09-16T20:32:17.284" v="143" actId="47"/>
        <pc:sldMkLst>
          <pc:docMk/>
          <pc:sldMk cId="531103152" sldId="2145707100"/>
        </pc:sldMkLst>
      </pc:sldChg>
      <pc:sldChg chg="add del">
        <pc:chgData name="Helio Mauricio Dos Santos" userId="515cbc45-ca4e-4644-a225-8dd96fe91374" providerId="ADAL" clId="{F01CBE5E-0642-4C78-BE36-F2D1118E7547}" dt="2022-09-16T20:32:19.210" v="144" actId="47"/>
        <pc:sldMkLst>
          <pc:docMk/>
          <pc:sldMk cId="3185362981" sldId="2145707101"/>
        </pc:sldMkLst>
      </pc:sldChg>
    </pc:docChg>
  </pc:docChgLst>
  <pc:docChgLst>
    <pc:chgData name="Ana Carolina Lazaretti" userId="7cec4138-c4f7-451f-9428-718d7c0b1d05" providerId="ADAL" clId="{5FC1C188-05F2-4319-A31B-33367433867C}"/>
    <pc:docChg chg="undo custSel addSld delSld modSld sldOrd">
      <pc:chgData name="Ana Carolina Lazaretti" userId="7cec4138-c4f7-451f-9428-718d7c0b1d05" providerId="ADAL" clId="{5FC1C188-05F2-4319-A31B-33367433867C}" dt="2022-10-14T13:28:27.709" v="451" actId="1076"/>
      <pc:docMkLst>
        <pc:docMk/>
      </pc:docMkLst>
      <pc:sldChg chg="modSp mod">
        <pc:chgData name="Ana Carolina Lazaretti" userId="7cec4138-c4f7-451f-9428-718d7c0b1d05" providerId="ADAL" clId="{5FC1C188-05F2-4319-A31B-33367433867C}" dt="2022-10-14T13:12:26.870" v="1" actId="20577"/>
        <pc:sldMkLst>
          <pc:docMk/>
          <pc:sldMk cId="2899751002" sldId="258"/>
        </pc:sldMkLst>
        <pc:spChg chg="mod">
          <ac:chgData name="Ana Carolina Lazaretti" userId="7cec4138-c4f7-451f-9428-718d7c0b1d05" providerId="ADAL" clId="{5FC1C188-05F2-4319-A31B-33367433867C}" dt="2022-10-14T13:12:26.870" v="1" actId="20577"/>
          <ac:spMkLst>
            <pc:docMk/>
            <pc:sldMk cId="2899751002" sldId="258"/>
            <ac:spMk id="21" creationId="{B4DB36FC-3E79-4D50-B8BA-8C7D3F437029}"/>
          </ac:spMkLst>
        </pc:spChg>
      </pc:sldChg>
      <pc:sldChg chg="add del">
        <pc:chgData name="Ana Carolina Lazaretti" userId="7cec4138-c4f7-451f-9428-718d7c0b1d05" providerId="ADAL" clId="{5FC1C188-05F2-4319-A31B-33367433867C}" dt="2022-10-14T13:12:37.627" v="3" actId="47"/>
        <pc:sldMkLst>
          <pc:docMk/>
          <pc:sldMk cId="756259099" sldId="2145707099"/>
        </pc:sldMkLst>
      </pc:sldChg>
      <pc:sldChg chg="modSp new mod">
        <pc:chgData name="Ana Carolina Lazaretti" userId="7cec4138-c4f7-451f-9428-718d7c0b1d05" providerId="ADAL" clId="{5FC1C188-05F2-4319-A31B-33367433867C}" dt="2022-10-14T13:12:50.873" v="8" actId="255"/>
        <pc:sldMkLst>
          <pc:docMk/>
          <pc:sldMk cId="2999493528" sldId="2145707099"/>
        </pc:sldMkLst>
        <pc:spChg chg="mod">
          <ac:chgData name="Ana Carolina Lazaretti" userId="7cec4138-c4f7-451f-9428-718d7c0b1d05" providerId="ADAL" clId="{5FC1C188-05F2-4319-A31B-33367433867C}" dt="2022-10-14T13:12:50.873" v="8" actId="255"/>
          <ac:spMkLst>
            <pc:docMk/>
            <pc:sldMk cId="2999493528" sldId="2145707099"/>
            <ac:spMk id="3" creationId="{8BD44193-2E78-4004-C01E-5267776B73F5}"/>
          </ac:spMkLst>
        </pc:spChg>
      </pc:sldChg>
      <pc:sldChg chg="addSp delSp modSp add mod ord">
        <pc:chgData name="Ana Carolina Lazaretti" userId="7cec4138-c4f7-451f-9428-718d7c0b1d05" providerId="ADAL" clId="{5FC1C188-05F2-4319-A31B-33367433867C}" dt="2022-10-14T13:16:21.788" v="62" actId="14100"/>
        <pc:sldMkLst>
          <pc:docMk/>
          <pc:sldMk cId="112566585" sldId="2145707100"/>
        </pc:sldMkLst>
        <pc:spChg chg="add del">
          <ac:chgData name="Ana Carolina Lazaretti" userId="7cec4138-c4f7-451f-9428-718d7c0b1d05" providerId="ADAL" clId="{5FC1C188-05F2-4319-A31B-33367433867C}" dt="2022-10-14T13:15:37.355" v="55"/>
          <ac:spMkLst>
            <pc:docMk/>
            <pc:sldMk cId="112566585" sldId="2145707100"/>
            <ac:spMk id="2" creationId="{E6C83356-09A4-C8FD-F055-DE3A964D58EF}"/>
          </ac:spMkLst>
        </pc:spChg>
        <pc:spChg chg="add del">
          <ac:chgData name="Ana Carolina Lazaretti" userId="7cec4138-c4f7-451f-9428-718d7c0b1d05" providerId="ADAL" clId="{5FC1C188-05F2-4319-A31B-33367433867C}" dt="2022-10-14T13:15:47.656" v="57"/>
          <ac:spMkLst>
            <pc:docMk/>
            <pc:sldMk cId="112566585" sldId="2145707100"/>
            <ac:spMk id="6" creationId="{B7042DEC-27E4-CE06-C844-B0C385AEA3F3}"/>
          </ac:spMkLst>
        </pc:spChg>
        <pc:spChg chg="mod">
          <ac:chgData name="Ana Carolina Lazaretti" userId="7cec4138-c4f7-451f-9428-718d7c0b1d05" providerId="ADAL" clId="{5FC1C188-05F2-4319-A31B-33367433867C}" dt="2022-10-14T13:15:25.783" v="52" actId="20577"/>
          <ac:spMkLst>
            <pc:docMk/>
            <pc:sldMk cId="112566585" sldId="2145707100"/>
            <ac:spMk id="8" creationId="{243FBE4C-745C-456B-9984-1025F3D49ADE}"/>
          </ac:spMkLst>
        </pc:spChg>
        <pc:spChg chg="mod">
          <ac:chgData name="Ana Carolina Lazaretti" userId="7cec4138-c4f7-451f-9428-718d7c0b1d05" providerId="ADAL" clId="{5FC1C188-05F2-4319-A31B-33367433867C}" dt="2022-10-14T13:16:21.788" v="62" actId="14100"/>
          <ac:spMkLst>
            <pc:docMk/>
            <pc:sldMk cId="112566585" sldId="2145707100"/>
            <ac:spMk id="16" creationId="{B7D3BE4D-6B2E-49A8-86E1-C72037DACE36}"/>
          </ac:spMkLst>
        </pc:spChg>
        <pc:picChg chg="del">
          <ac:chgData name="Ana Carolina Lazaretti" userId="7cec4138-c4f7-451f-9428-718d7c0b1d05" providerId="ADAL" clId="{5FC1C188-05F2-4319-A31B-33367433867C}" dt="2022-10-14T13:15:32.393" v="53" actId="478"/>
          <ac:picMkLst>
            <pc:docMk/>
            <pc:sldMk cId="112566585" sldId="2145707100"/>
            <ac:picMk id="3" creationId="{5BC9F60B-76B3-308D-2EC8-E758358C6BE8}"/>
          </ac:picMkLst>
        </pc:picChg>
        <pc:picChg chg="add mod">
          <ac:chgData name="Ana Carolina Lazaretti" userId="7cec4138-c4f7-451f-9428-718d7c0b1d05" providerId="ADAL" clId="{5FC1C188-05F2-4319-A31B-33367433867C}" dt="2022-10-14T13:16:16.677" v="61" actId="1076"/>
          <ac:picMkLst>
            <pc:docMk/>
            <pc:sldMk cId="112566585" sldId="2145707100"/>
            <ac:picMk id="9" creationId="{22AEE026-8425-ED9F-8D3C-3822653BE2DB}"/>
          </ac:picMkLst>
        </pc:picChg>
      </pc:sldChg>
      <pc:sldChg chg="modSp add mod ord">
        <pc:chgData name="Ana Carolina Lazaretti" userId="7cec4138-c4f7-451f-9428-718d7c0b1d05" providerId="ADAL" clId="{5FC1C188-05F2-4319-A31B-33367433867C}" dt="2022-10-14T13:13:10.120" v="20" actId="20577"/>
        <pc:sldMkLst>
          <pc:docMk/>
          <pc:sldMk cId="3530581662" sldId="2145707101"/>
        </pc:sldMkLst>
        <pc:spChg chg="mod">
          <ac:chgData name="Ana Carolina Lazaretti" userId="7cec4138-c4f7-451f-9428-718d7c0b1d05" providerId="ADAL" clId="{5FC1C188-05F2-4319-A31B-33367433867C}" dt="2022-10-14T13:13:10.120" v="20" actId="20577"/>
          <ac:spMkLst>
            <pc:docMk/>
            <pc:sldMk cId="3530581662" sldId="2145707101"/>
            <ac:spMk id="3" creationId="{8BD44193-2E78-4004-C01E-5267776B73F5}"/>
          </ac:spMkLst>
        </pc:spChg>
      </pc:sldChg>
      <pc:sldChg chg="addSp delSp modSp add mod ord">
        <pc:chgData name="Ana Carolina Lazaretti" userId="7cec4138-c4f7-451f-9428-718d7c0b1d05" providerId="ADAL" clId="{5FC1C188-05F2-4319-A31B-33367433867C}" dt="2022-10-14T13:28:27.709" v="451" actId="1076"/>
        <pc:sldMkLst>
          <pc:docMk/>
          <pc:sldMk cId="2066853899" sldId="2145707102"/>
        </pc:sldMkLst>
        <pc:spChg chg="mod">
          <ac:chgData name="Ana Carolina Lazaretti" userId="7cec4138-c4f7-451f-9428-718d7c0b1d05" providerId="ADAL" clId="{5FC1C188-05F2-4319-A31B-33367433867C}" dt="2022-10-14T13:25:06.443" v="421"/>
          <ac:spMkLst>
            <pc:docMk/>
            <pc:sldMk cId="2066853899" sldId="2145707102"/>
            <ac:spMk id="10" creationId="{F7955539-3650-5475-37B9-8A84CDA51C93}"/>
          </ac:spMkLst>
        </pc:spChg>
        <pc:spChg chg="mod">
          <ac:chgData name="Ana Carolina Lazaretti" userId="7cec4138-c4f7-451f-9428-718d7c0b1d05" providerId="ADAL" clId="{5FC1C188-05F2-4319-A31B-33367433867C}" dt="2022-10-14T13:19:01.592" v="134" actId="20577"/>
          <ac:spMkLst>
            <pc:docMk/>
            <pc:sldMk cId="2066853899" sldId="2145707102"/>
            <ac:spMk id="12" creationId="{242BE96F-BAE6-D62C-7D59-37BFA5FF0A8A}"/>
          </ac:spMkLst>
        </pc:spChg>
        <pc:spChg chg="mod">
          <ac:chgData name="Ana Carolina Lazaretti" userId="7cec4138-c4f7-451f-9428-718d7c0b1d05" providerId="ADAL" clId="{5FC1C188-05F2-4319-A31B-33367433867C}" dt="2022-10-14T13:20:50.152" v="144" actId="20577"/>
          <ac:spMkLst>
            <pc:docMk/>
            <pc:sldMk cId="2066853899" sldId="2145707102"/>
            <ac:spMk id="15" creationId="{FF9FFE18-A8DE-E8C4-C234-FAEF3CAB722E}"/>
          </ac:spMkLst>
        </pc:spChg>
        <pc:spChg chg="mod">
          <ac:chgData name="Ana Carolina Lazaretti" userId="7cec4138-c4f7-451f-9428-718d7c0b1d05" providerId="ADAL" clId="{5FC1C188-05F2-4319-A31B-33367433867C}" dt="2022-10-14T13:21:55.016" v="323" actId="20577"/>
          <ac:spMkLst>
            <pc:docMk/>
            <pc:sldMk cId="2066853899" sldId="2145707102"/>
            <ac:spMk id="25" creationId="{C7819DA1-F0E5-15A7-F174-B60A6ED98CA7}"/>
          </ac:spMkLst>
        </pc:spChg>
        <pc:spChg chg="mod">
          <ac:chgData name="Ana Carolina Lazaretti" userId="7cec4138-c4f7-451f-9428-718d7c0b1d05" providerId="ADAL" clId="{5FC1C188-05F2-4319-A31B-33367433867C}" dt="2022-10-14T13:22:59.463" v="399" actId="20577"/>
          <ac:spMkLst>
            <pc:docMk/>
            <pc:sldMk cId="2066853899" sldId="2145707102"/>
            <ac:spMk id="29" creationId="{D95DBD19-0916-E3DA-2EC1-DA33B8B904FC}"/>
          </ac:spMkLst>
        </pc:spChg>
        <pc:spChg chg="mod">
          <ac:chgData name="Ana Carolina Lazaretti" userId="7cec4138-c4f7-451f-9428-718d7c0b1d05" providerId="ADAL" clId="{5FC1C188-05F2-4319-A31B-33367433867C}" dt="2022-10-14T13:28:27.709" v="451" actId="1076"/>
          <ac:spMkLst>
            <pc:docMk/>
            <pc:sldMk cId="2066853899" sldId="2145707102"/>
            <ac:spMk id="30" creationId="{C278BA2B-1493-EF29-789E-E90896BB01BB}"/>
          </ac:spMkLst>
        </pc:spChg>
        <pc:picChg chg="add mod">
          <ac:chgData name="Ana Carolina Lazaretti" userId="7cec4138-c4f7-451f-9428-718d7c0b1d05" providerId="ADAL" clId="{5FC1C188-05F2-4319-A31B-33367433867C}" dt="2022-10-14T13:27:53.556" v="444" actId="14100"/>
          <ac:picMkLst>
            <pc:docMk/>
            <pc:sldMk cId="2066853899" sldId="2145707102"/>
            <ac:picMk id="3" creationId="{07F801E5-2329-056B-3BBA-E625B7068658}"/>
          </ac:picMkLst>
        </pc:picChg>
        <pc:picChg chg="add mod">
          <ac:chgData name="Ana Carolina Lazaretti" userId="7cec4138-c4f7-451f-9428-718d7c0b1d05" providerId="ADAL" clId="{5FC1C188-05F2-4319-A31B-33367433867C}" dt="2022-10-14T13:27:57.101" v="445" actId="14100"/>
          <ac:picMkLst>
            <pc:docMk/>
            <pc:sldMk cId="2066853899" sldId="2145707102"/>
            <ac:picMk id="5" creationId="{9CB1B204-F565-B195-E57F-3D727781134F}"/>
          </ac:picMkLst>
        </pc:picChg>
        <pc:picChg chg="del">
          <ac:chgData name="Ana Carolina Lazaretti" userId="7cec4138-c4f7-451f-9428-718d7c0b1d05" providerId="ADAL" clId="{5FC1C188-05F2-4319-A31B-33367433867C}" dt="2022-10-14T13:23:37.784" v="403" actId="478"/>
          <ac:picMkLst>
            <pc:docMk/>
            <pc:sldMk cId="2066853899" sldId="2145707102"/>
            <ac:picMk id="31" creationId="{6EAEBD8A-117A-5336-1FEA-1C9A6FC20E66}"/>
          </ac:picMkLst>
        </pc:picChg>
        <pc:picChg chg="del">
          <ac:chgData name="Ana Carolina Lazaretti" userId="7cec4138-c4f7-451f-9428-718d7c0b1d05" providerId="ADAL" clId="{5FC1C188-05F2-4319-A31B-33367433867C}" dt="2022-10-14T13:23:38.470" v="404" actId="478"/>
          <ac:picMkLst>
            <pc:docMk/>
            <pc:sldMk cId="2066853899" sldId="2145707102"/>
            <ac:picMk id="32" creationId="{C081ECE8-CDC9-C9C2-B21D-1642F74E2FD1}"/>
          </ac:picMkLst>
        </pc:picChg>
        <pc:picChg chg="del">
          <ac:chgData name="Ana Carolina Lazaretti" userId="7cec4138-c4f7-451f-9428-718d7c0b1d05" providerId="ADAL" clId="{5FC1C188-05F2-4319-A31B-33367433867C}" dt="2022-10-14T13:23:38.982" v="405" actId="478"/>
          <ac:picMkLst>
            <pc:docMk/>
            <pc:sldMk cId="2066853899" sldId="2145707102"/>
            <ac:picMk id="33" creationId="{E1C010CE-7684-FB90-D961-A42D6E1E167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56110-F01D-4B00-9E43-E924BB0217C3}" type="datetimeFigureOut">
              <a:rPr lang="pt-BR" smtClean="0"/>
              <a:t>18/10/2022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7D48A6-31DF-4595-95FC-D7261727B16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2788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3100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1498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7659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88040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6827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19461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6455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971F7B-42AA-F239-D3EF-12D299C532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B8A866-7292-7468-4C39-CB035EEE63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08A7C02-27E3-0154-8D62-BB1DF65A1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18/10/2022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0731DE7-4FD5-8398-4EBE-74B71EFE3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A0D1A03-DEE1-2526-B327-3AA6F7841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4828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8AD708-7099-BB3A-C956-CAAC1DD84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C81335B-36E7-62E2-9393-479E1F3850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0E235F6-4BF2-5B96-4AD9-100118FBE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18/10/2022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67405C9-2727-83EE-4E50-CC8236F38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8D4EB91-155B-FE72-31A1-2A7F223C2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858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E603C24-81B4-E5B9-AC46-07C0209DBD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10B9D16-CA5C-B7BB-BB0E-25844FC062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119993B-2224-5DA2-AADE-0571C245E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18/10/2022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455649D-8D8B-FFDE-A5A6-29E7DEB82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AEFBE3D-0CEF-3B8A-D390-1303BBBF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7780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09C5A0-900D-CCAE-FC84-B29D43A6D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7CD7B43-8F16-2EB9-09D0-53AE806D16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651FDA2-4673-328B-3D9F-FE164A0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18/10/2022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0569B2B-F59D-E511-0B37-9E4A4949D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DD53D59-81E1-A488-89C2-4B0A5C90F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35928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7E54AD-95AB-9EAB-20D3-E026B8052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EB5A09A-EE3E-648E-6D17-113D8580FF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C7D8D43-EFF2-B8E8-130F-9DE67440D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18/10/2022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1640051-F620-6472-37E4-76B686AF3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F39AEDD-052D-B730-A885-AFDBFE11A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043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0E5B54-CCB8-FC52-9C55-B7A77DE5C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6EB5999-7ACE-437D-3863-6ABDE1F98E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8BE4453-1EB0-7D1B-DD91-6D03BC057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34090D0-96FC-8606-B387-5FDB36BAD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18/10/2022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5D73E09-A13E-9678-6BB2-2D544851C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8EA8C53-61D1-6E04-5E80-5407F1978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7207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AD5CEE-980D-BED2-F23F-203808BD2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37BA4E1-5BD2-398A-ABC7-2B71C6F868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82FE701-5AB2-C880-3C22-EF996E81D4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F05FB85-6A16-BDC8-0F3F-62B211CBFB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6E2B633-EF86-7C9A-F34D-75CDAF5252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CE0F453-AB84-9233-9092-9DB9449C6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18/10/2022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85CCA8F6-65E1-1929-B2F2-1EDD53C03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58CC57BE-F35A-E1A4-7F2D-60E0D4BEF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0983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7BF9F0-7D9B-8DEA-3437-18E27F743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86D15D7-35E7-6AED-8304-67B6320BC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18/10/2022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5D037AE-240F-448A-3A79-4BEB65F63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9FB95AE-91BF-3F8E-9F14-92FC2A6D8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2313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87ECC629-111E-FAD6-D319-D84338013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18/10/2022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1DE7B781-65CC-DDA8-A2FC-21381FF40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C41AF94-8DF8-BB38-E5EF-27F3CA83C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0739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7F21F6-2232-4C74-AAAF-1704F9137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E0EC52F-DB77-CF33-1D49-101E56923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2F803AE-D00E-B000-DEE5-3BFE6E4E83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07DAF08-9063-410A-2F4B-A2D2B8F16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18/10/2022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3A84799-25F5-B73C-B4E2-39125C1AB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C3C533F-A281-E20C-75D4-9E265C2BE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2270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26CD2D-ED2B-8E2A-4994-606B4457C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DA079A5-33FB-502D-1D20-386A62B576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C1F38AF-DB43-2E5A-9FCC-46CD33F05C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0CE4F0F-9B72-0D02-4602-2B9448518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18/10/2022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F8C26C7-F728-CE62-8235-2DE529671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85EC838-8801-3C28-5462-AC5058831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9675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E9451E32-E229-077C-C767-1AF4103D6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0F39283-92D9-E2A0-A61D-B3ACBBA82A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0DB76AE-7766-74D5-9E7B-58731066EA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FAFA4-D3AF-4CDD-A85C-903504EA87BA}" type="datetimeFigureOut">
              <a:rPr lang="pt-BR" smtClean="0"/>
              <a:t>18/10/2022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4E3DBF-DBAD-39CB-FCC6-E65067B075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4265F24-E1C2-8334-733B-7F904E9C98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3567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3.png"/><Relationship Id="rId4" Type="http://schemas.openxmlformats.org/officeDocument/2006/relationships/image" Target="../media/image4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aixaDeTexto 11">
            <a:extLst>
              <a:ext uri="{FF2B5EF4-FFF2-40B4-BE49-F238E27FC236}">
                <a16:creationId xmlns:a16="http://schemas.microsoft.com/office/drawing/2014/main" id="{B4DB36FC-3E79-4D50-B8BA-8C7D3F437029}"/>
              </a:ext>
            </a:extLst>
          </p:cNvPr>
          <p:cNvSpPr txBox="1"/>
          <p:nvPr/>
        </p:nvSpPr>
        <p:spPr>
          <a:xfrm>
            <a:off x="2762070" y="4675273"/>
            <a:ext cx="634129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600" b="0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NOVIDADES DA VERSÃO 6.218.20</a:t>
            </a: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3250C615-445D-40FA-9A93-86EA53382D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43932" y="1402863"/>
            <a:ext cx="3388787" cy="83953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0E3CCA0C-8F46-4655-81A1-CD7C0707064C}"/>
              </a:ext>
            </a:extLst>
          </p:cNvPr>
          <p:cNvSpPr txBox="1"/>
          <p:nvPr/>
        </p:nvSpPr>
        <p:spPr>
          <a:xfrm>
            <a:off x="1388706" y="1540628"/>
            <a:ext cx="9414587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800" i="0">
                <a:solidFill>
                  <a:srgbClr val="280A3C"/>
                </a:solidFill>
                <a:effectLst/>
                <a:latin typeface="Dosis"/>
              </a:rPr>
              <a:t>Aqui na                                    estamos sempre trabalhando para facilitar o uso da tecnologia através de soluções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simples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,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rápidas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 e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confiáveis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, que lhe proporcione uma </a:t>
            </a:r>
            <a:r>
              <a:rPr lang="pt-BR" sz="2800" b="1" i="0">
                <a:solidFill>
                  <a:srgbClr val="280A3C"/>
                </a:solidFill>
                <a:effectLst/>
                <a:latin typeface="Dosis"/>
              </a:rPr>
              <a:t>vida leve</a:t>
            </a:r>
            <a:r>
              <a:rPr lang="pt-BR" sz="2800" b="0" i="0">
                <a:solidFill>
                  <a:srgbClr val="280A3C"/>
                </a:solidFill>
                <a:effectLst/>
                <a:latin typeface="Dosis"/>
              </a:rPr>
              <a:t>, e </a:t>
            </a:r>
            <a:r>
              <a:rPr lang="pt-BR" sz="2800" b="1" i="0">
                <a:solidFill>
                  <a:srgbClr val="280A3C"/>
                </a:solidFill>
                <a:effectLst/>
                <a:latin typeface="Dosis"/>
              </a:rPr>
              <a:t>resultados positivos </a:t>
            </a:r>
            <a:r>
              <a:rPr lang="pt-BR" sz="2800" b="0" i="0">
                <a:solidFill>
                  <a:srgbClr val="280A3C"/>
                </a:solidFill>
                <a:effectLst/>
                <a:latin typeface="Dosis"/>
              </a:rPr>
              <a:t>para a sua loja. 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D4121D7-D8FF-4496-8678-129833CE819F}"/>
              </a:ext>
            </a:extLst>
          </p:cNvPr>
          <p:cNvSpPr txBox="1"/>
          <p:nvPr/>
        </p:nvSpPr>
        <p:spPr>
          <a:xfrm>
            <a:off x="4422650" y="4152053"/>
            <a:ext cx="30201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800" i="0">
                <a:solidFill>
                  <a:srgbClr val="280A3C"/>
                </a:solidFill>
                <a:effectLst/>
                <a:latin typeface="Dosis"/>
              </a:rPr>
              <a:t>Acompanhe aqui as...</a:t>
            </a:r>
          </a:p>
        </p:txBody>
      </p:sp>
      <p:sp>
        <p:nvSpPr>
          <p:cNvPr id="17" name="Rectangle: Top Corners Rounded 17">
            <a:extLst>
              <a:ext uri="{FF2B5EF4-FFF2-40B4-BE49-F238E27FC236}">
                <a16:creationId xmlns:a16="http://schemas.microsoft.com/office/drawing/2014/main" id="{0FF06FAA-9BAD-4AEE-BD48-E5EB8919D1CB}"/>
              </a:ext>
            </a:extLst>
          </p:cNvPr>
          <p:cNvSpPr/>
          <p:nvPr/>
        </p:nvSpPr>
        <p:spPr>
          <a:xfrm rot="10800000" flipH="1">
            <a:off x="10984356" y="0"/>
            <a:ext cx="937942" cy="158620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6F08F8DB-F879-49B8-940C-2F9B8F366F67}"/>
              </a:ext>
            </a:extLst>
          </p:cNvPr>
          <p:cNvSpPr/>
          <p:nvPr/>
        </p:nvSpPr>
        <p:spPr>
          <a:xfrm flipH="1">
            <a:off x="412875" y="3649136"/>
            <a:ext cx="1341280" cy="32088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EB9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97510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Retaguarda &gt; Financeiro &gt; Grupo de Condições de Pagamento #SETAERP-7095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2" y="1649188"/>
            <a:ext cx="114238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pt-BR" sz="20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Ajustamos a tela de condição de pagamento, de modo que quando utilizado o crediário avançado a tela será exibida sem cortes.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22AEE026-8425-ED9F-8D3C-3822653BE2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33053" y="2878680"/>
            <a:ext cx="8925894" cy="251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66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Retaguarda &gt; Financeiro &gt; Auditoria nos Caixas #512683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2" y="1649188"/>
            <a:ext cx="114238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pt-BR" sz="20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Ajustamos para que no Fechamento de Caixa, quando existirem baixas de título com pagamento em dinheiro + venda em cartão com os valores idênticos, não seja apresentada diferença no caixa.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B2E6B467-7737-2152-1551-CF03FB06D9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28733" y="2641004"/>
            <a:ext cx="4934534" cy="371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298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Retaguarda &gt; Financeiro &gt; Auditoria nos Caixas #513397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2" y="1649188"/>
            <a:ext cx="114238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pt-BR" sz="20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Ajustamos no Fechamento de Caixa, para que não apresente diferença quando utilizado Crédito de Cliente para baixa de parcelas.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A6A4E5E3-9968-1435-E7D5-F4EBC2DFFF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52381" y="2466516"/>
            <a:ext cx="4687238" cy="383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864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Caixa &gt; Vendas Baixadas #518789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2" y="1715453"/>
            <a:ext cx="114238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pt-BR" sz="20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Para clientes que utilizam na configuração de Operadoras de Cartões a opção Vencimento Fixo e Semanal, ajustamos para que ao efetuar vendas com 2 cartões a venda seja registrada corretamente.</a:t>
            </a:r>
          </a:p>
        </p:txBody>
      </p:sp>
      <p:sp>
        <p:nvSpPr>
          <p:cNvPr id="2" name="CaixaDeTexto 26">
            <a:extLst>
              <a:ext uri="{FF2B5EF4-FFF2-40B4-BE49-F238E27FC236}">
                <a16:creationId xmlns:a16="http://schemas.microsoft.com/office/drawing/2014/main" id="{FE9B4A81-BB37-45A6-AEFA-A7E0823F53DC}"/>
              </a:ext>
            </a:extLst>
          </p:cNvPr>
          <p:cNvSpPr txBox="1"/>
          <p:nvPr/>
        </p:nvSpPr>
        <p:spPr>
          <a:xfrm>
            <a:off x="169541" y="3423109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Retaguarda &gt; Financeiro &gt; Auditoria nos Caixas #478890</a:t>
            </a:r>
          </a:p>
        </p:txBody>
      </p:sp>
      <p:sp>
        <p:nvSpPr>
          <p:cNvPr id="3" name="CaixaDeTexto 31">
            <a:extLst>
              <a:ext uri="{FF2B5EF4-FFF2-40B4-BE49-F238E27FC236}">
                <a16:creationId xmlns:a16="http://schemas.microsoft.com/office/drawing/2014/main" id="{3CC0DB87-60EE-086B-5603-E1ED0447BC8E}"/>
              </a:ext>
            </a:extLst>
          </p:cNvPr>
          <p:cNvSpPr txBox="1"/>
          <p:nvPr/>
        </p:nvSpPr>
        <p:spPr>
          <a:xfrm>
            <a:off x="169542" y="3890761"/>
            <a:ext cx="11423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pt-BR" sz="20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Para clientes que utilizam conciliação de cartões e títulos da </a:t>
            </a:r>
            <a:r>
              <a:rPr lang="pt-BR" sz="2000" err="1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FastCard</a:t>
            </a:r>
            <a:r>
              <a:rPr lang="pt-BR" sz="20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, ajustamos no título o campo complemento.</a:t>
            </a:r>
          </a:p>
        </p:txBody>
      </p:sp>
    </p:spTree>
    <p:extLst>
      <p:ext uri="{BB962C8B-B14F-4D97-AF65-F5344CB8AC3E}">
        <p14:creationId xmlns:p14="http://schemas.microsoft.com/office/powerpoint/2010/main" val="20691214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2" y="1167877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Aplicativos Mobile &gt; App Pré-Venda #469326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2" y="1649188"/>
            <a:ext cx="11423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pt-BR" sz="20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Ajustamos a consulta de estoque no App Pré-Venda.</a:t>
            </a:r>
          </a:p>
        </p:txBody>
      </p:sp>
      <p:sp>
        <p:nvSpPr>
          <p:cNvPr id="2" name="CaixaDeTexto 26">
            <a:extLst>
              <a:ext uri="{FF2B5EF4-FFF2-40B4-BE49-F238E27FC236}">
                <a16:creationId xmlns:a16="http://schemas.microsoft.com/office/drawing/2014/main" id="{2E04D2AC-08D0-DFF2-70AC-45F13A19C7A2}"/>
              </a:ext>
            </a:extLst>
          </p:cNvPr>
          <p:cNvSpPr txBox="1"/>
          <p:nvPr/>
        </p:nvSpPr>
        <p:spPr>
          <a:xfrm>
            <a:off x="169542" y="2798747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Aplicativos Mobile &gt; App Pré-Venda #481516</a:t>
            </a:r>
          </a:p>
        </p:txBody>
      </p:sp>
      <p:sp>
        <p:nvSpPr>
          <p:cNvPr id="3" name="CaixaDeTexto 31">
            <a:extLst>
              <a:ext uri="{FF2B5EF4-FFF2-40B4-BE49-F238E27FC236}">
                <a16:creationId xmlns:a16="http://schemas.microsoft.com/office/drawing/2014/main" id="{7FC74D3C-F6D5-795E-BE86-4AE689DC0B3E}"/>
              </a:ext>
            </a:extLst>
          </p:cNvPr>
          <p:cNvSpPr txBox="1"/>
          <p:nvPr/>
        </p:nvSpPr>
        <p:spPr>
          <a:xfrm>
            <a:off x="169542" y="3306537"/>
            <a:ext cx="11275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pt-BR" sz="20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Ajustamos as pré-vendas que eram exportadas para o caixa e alteravam os valores dos produtos em promoção.</a:t>
            </a:r>
          </a:p>
        </p:txBody>
      </p:sp>
    </p:spTree>
    <p:extLst>
      <p:ext uri="{BB962C8B-B14F-4D97-AF65-F5344CB8AC3E}">
        <p14:creationId xmlns:p14="http://schemas.microsoft.com/office/powerpoint/2010/main" val="28083172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Retaguarda &gt; Relatórios &gt; Contabilidade #508012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2" y="1649188"/>
            <a:ext cx="10914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No Relatório "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03 - Listagem das Notas Fiscais de Entrada e Saída</a:t>
            </a: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“, ajustamos o cálculo do total da nota quando a operação possuir desconto e IPI no produto, para que sejam considerados esses valores.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D95696D9-C3C7-BC3E-5D5C-17B29250A4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76400" y="2882735"/>
            <a:ext cx="8839200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563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Shape&#10;&#10;Description automatically generated">
            <a:extLst>
              <a:ext uri="{FF2B5EF4-FFF2-40B4-BE49-F238E27FC236}">
                <a16:creationId xmlns:a16="http://schemas.microsoft.com/office/drawing/2014/main" id="{EBD2BF75-3F84-4EFD-982F-8CDB3470FF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8364" y="51872"/>
            <a:ext cx="5728999" cy="5625255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B2BF294B-53F2-451B-B912-D64F8E5D91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7563" y="2936022"/>
            <a:ext cx="1866312" cy="1704167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08BC2415-9283-4F7D-8E2E-62BDBDF09B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94096" y="-135630"/>
            <a:ext cx="799479" cy="1075356"/>
          </a:xfrm>
          <a:prstGeom prst="rect">
            <a:avLst/>
          </a:prstGeom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A42DE83F-98F3-45B4-8B6E-170175F17D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270" y="661175"/>
            <a:ext cx="958730" cy="1085714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299FECBE-A97D-48D3-9310-626E52C21F7C}"/>
              </a:ext>
            </a:extLst>
          </p:cNvPr>
          <p:cNvSpPr txBox="1"/>
          <p:nvPr/>
        </p:nvSpPr>
        <p:spPr>
          <a:xfrm>
            <a:off x="5811211" y="1382286"/>
            <a:ext cx="6189164" cy="532453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endParaRPr lang="pt-BR" sz="2000" b="0" i="0">
              <a:solidFill>
                <a:srgbClr val="280A3C"/>
              </a:solidFill>
              <a:effectLst/>
              <a:latin typeface="Dosis" pitchFamily="2" charset="0"/>
            </a:endParaRPr>
          </a:p>
          <a:p>
            <a:pPr algn="just"/>
            <a:r>
              <a:rPr lang="pt-BR" sz="2000" i="0">
                <a:solidFill>
                  <a:srgbClr val="404040"/>
                </a:solidFill>
                <a:effectLst/>
                <a:latin typeface="Dosis"/>
              </a:rPr>
              <a:t>Agora é fácil, atualize o </a:t>
            </a:r>
            <a:r>
              <a:rPr lang="pt-BR" sz="2000" b="1" i="0">
                <a:solidFill>
                  <a:srgbClr val="404040"/>
                </a:solidFill>
                <a:effectLst/>
                <a:latin typeface="Dosis"/>
              </a:rPr>
              <a:t>SetaERP</a:t>
            </a:r>
            <a:r>
              <a:rPr lang="pt-BR" sz="2000" i="0">
                <a:solidFill>
                  <a:srgbClr val="404040"/>
                </a:solidFill>
                <a:effectLst/>
                <a:latin typeface="Dosis"/>
              </a:rPr>
              <a:t> após o fechamento das lojas, ou amanhã bem cedinho para utilizar as novidades da versão </a:t>
            </a:r>
            <a:r>
              <a:rPr lang="pt-BR" sz="2000" b="1">
                <a:solidFill>
                  <a:srgbClr val="404040"/>
                </a:solidFill>
                <a:latin typeface="Dosis"/>
              </a:rPr>
              <a:t>6.218.20</a:t>
            </a:r>
            <a:r>
              <a:rPr lang="pt-BR" sz="2000" b="1" i="0">
                <a:solidFill>
                  <a:srgbClr val="404040"/>
                </a:solidFill>
                <a:effectLst/>
                <a:latin typeface="Dosis"/>
              </a:rPr>
              <a:t>.</a:t>
            </a:r>
            <a:endParaRPr lang="pt-BR" sz="2000" i="0">
              <a:solidFill>
                <a:srgbClr val="404040"/>
              </a:solidFill>
              <a:effectLst/>
              <a:latin typeface="Dosis"/>
            </a:endParaRPr>
          </a:p>
          <a:p>
            <a:pPr algn="just"/>
            <a:endParaRPr lang="pt-BR" sz="2000">
              <a:solidFill>
                <a:srgbClr val="404040"/>
              </a:solidFill>
              <a:latin typeface="Dosis" pitchFamily="2" charset="0"/>
            </a:endParaRPr>
          </a:p>
          <a:p>
            <a:pPr algn="just"/>
            <a:endParaRPr lang="pt-BR" sz="2000">
              <a:solidFill>
                <a:srgbClr val="404040"/>
              </a:solidFill>
              <a:latin typeface="Dosis" pitchFamily="2" charset="0"/>
            </a:endParaRPr>
          </a:p>
          <a:p>
            <a:pPr algn="ctr"/>
            <a:r>
              <a:rPr lang="pt-BR" sz="2000" err="1">
                <a:solidFill>
                  <a:srgbClr val="404040"/>
                </a:solidFill>
                <a:latin typeface="Dosis"/>
              </a:rPr>
              <a:t>Ahhhh</a:t>
            </a:r>
            <a:r>
              <a:rPr lang="pt-BR" sz="2000">
                <a:solidFill>
                  <a:srgbClr val="404040"/>
                </a:solidFill>
                <a:latin typeface="Dosis"/>
              </a:rPr>
              <a:t>, para que possamos evoluir, seu </a:t>
            </a:r>
            <a:r>
              <a:rPr lang="pt-BR" sz="2000" b="1">
                <a:solidFill>
                  <a:srgbClr val="404040"/>
                </a:solidFill>
                <a:latin typeface="Dosis"/>
              </a:rPr>
              <a:t>feedback</a:t>
            </a:r>
            <a:r>
              <a:rPr lang="pt-BR" sz="2000">
                <a:solidFill>
                  <a:srgbClr val="404040"/>
                </a:solidFill>
                <a:latin typeface="Dosis"/>
              </a:rPr>
              <a:t> é muito importante avalie o conteúdo apresentado nesta versão.</a:t>
            </a:r>
          </a:p>
          <a:p>
            <a:pPr algn="ctr"/>
            <a:endParaRPr lang="pt-BR" sz="2000">
              <a:solidFill>
                <a:srgbClr val="404040"/>
              </a:solidFill>
              <a:latin typeface="Dosis"/>
            </a:endParaRPr>
          </a:p>
          <a:p>
            <a:pPr algn="ctr"/>
            <a:r>
              <a:rPr lang="pt-BR" sz="2000">
                <a:solidFill>
                  <a:srgbClr val="404040"/>
                </a:solidFill>
                <a:latin typeface="Dosis"/>
              </a:rPr>
              <a:t>O link de acesso está logo abaixo da apresentação, contamos com você! </a:t>
            </a:r>
            <a:endParaRPr lang="pt-BR" sz="2000">
              <a:solidFill>
                <a:srgbClr val="404040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just"/>
            <a:endParaRPr lang="pt-BR" sz="200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just"/>
            <a:endParaRPr lang="pt-BR" sz="200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Com carinho </a:t>
            </a:r>
            <a:r>
              <a:rPr lang="pt-BR" sz="1800">
                <a:solidFill>
                  <a:srgbClr val="FF0000"/>
                </a:solidFill>
              </a:rPr>
              <a:t>♥</a:t>
            </a:r>
            <a:r>
              <a:rPr lang="pt-BR" sz="2000" b="1">
                <a:solidFill>
                  <a:srgbClr val="280A3C"/>
                </a:solidFill>
                <a:latin typeface="Dosis"/>
                <a:sym typeface="Wingdings" panose="05000000000000000000" pitchFamily="2" charset="2"/>
              </a:rPr>
              <a:t> </a:t>
            </a:r>
          </a:p>
          <a:p>
            <a:pPr algn="ctr"/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Time </a:t>
            </a:r>
            <a:r>
              <a:rPr lang="pt-BR" sz="2000" err="1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Linx</a:t>
            </a:r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 </a:t>
            </a:r>
            <a:r>
              <a:rPr lang="pt-BR" sz="2000" err="1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SetaDigital</a:t>
            </a:r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 </a:t>
            </a:r>
            <a:endParaRPr lang="pt-BR" sz="2000" b="1">
              <a:solidFill>
                <a:srgbClr val="404040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endParaRPr lang="pt-BR" sz="200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Cascavel, 18 de Outubro de 2022.</a:t>
            </a:r>
            <a:endParaRPr lang="pt-BR" sz="2000">
              <a:solidFill>
                <a:srgbClr val="404040"/>
              </a:solidFill>
              <a:latin typeface="Dosi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B38FE64-C229-4EB2-A7A3-7A9896094E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6987" y="1452025"/>
            <a:ext cx="3645805" cy="2280873"/>
          </a:xfrm>
          <a:prstGeom prst="rect">
            <a:avLst/>
          </a:prstGeom>
        </p:spPr>
      </p:pic>
      <p:pic>
        <p:nvPicPr>
          <p:cNvPr id="24" name="Imagem 8">
            <a:extLst>
              <a:ext uri="{FF2B5EF4-FFF2-40B4-BE49-F238E27FC236}">
                <a16:creationId xmlns:a16="http://schemas.microsoft.com/office/drawing/2014/main" id="{630BF43F-D722-4985-81E7-E5A5CB677B52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9158" y="919388"/>
            <a:ext cx="5559373" cy="3525253"/>
          </a:xfrm>
          <a:prstGeom prst="rect">
            <a:avLst/>
          </a:prstGeom>
        </p:spPr>
      </p:pic>
      <p:pic>
        <p:nvPicPr>
          <p:cNvPr id="5" name="Imagem 4" descr="Logotipo&#10;&#10;Descrição gerada automaticamente">
            <a:extLst>
              <a:ext uri="{FF2B5EF4-FFF2-40B4-BE49-F238E27FC236}">
                <a16:creationId xmlns:a16="http://schemas.microsoft.com/office/drawing/2014/main" id="{BFC42C21-4CF5-48A0-9E19-2046CAAF390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25" y="2205897"/>
            <a:ext cx="3155848" cy="476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024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FF73A19E-B1C1-4DDC-80AF-D7E84657D3DE}"/>
              </a:ext>
            </a:extLst>
          </p:cNvPr>
          <p:cNvSpPr/>
          <p:nvPr/>
        </p:nvSpPr>
        <p:spPr>
          <a:xfrm>
            <a:off x="529710" y="216480"/>
            <a:ext cx="4185712" cy="6658286"/>
          </a:xfrm>
          <a:prstGeom prst="round2SameRect">
            <a:avLst/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6105B9E1-5873-4A94-AEB4-F2227CF6C321}"/>
              </a:ext>
            </a:extLst>
          </p:cNvPr>
          <p:cNvSpPr/>
          <p:nvPr/>
        </p:nvSpPr>
        <p:spPr>
          <a:xfrm flipV="1">
            <a:off x="774098" y="-28264"/>
            <a:ext cx="3696936" cy="1790234"/>
          </a:xfrm>
          <a:prstGeom prst="round2SameRect">
            <a:avLst/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D1CF41-C0E9-4519-8FDE-5E63D433E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54" y="96446"/>
            <a:ext cx="563874" cy="337582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F7955539-3650-5475-37B9-8A84CDA51C93}"/>
              </a:ext>
            </a:extLst>
          </p:cNvPr>
          <p:cNvSpPr txBox="1"/>
          <p:nvPr/>
        </p:nvSpPr>
        <p:spPr>
          <a:xfrm>
            <a:off x="774098" y="216480"/>
            <a:ext cx="36969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400">
                <a:solidFill>
                  <a:prstClr val="white"/>
                </a:solidFill>
                <a:latin typeface="Dosis ExtraBold" pitchFamily="2" charset="0"/>
              </a:rPr>
              <a:t>TAXA ADM – CREDIÁRIO AVANÇADO</a:t>
            </a:r>
            <a:endParaRPr kumimoji="0" lang="pt-BR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242BE96F-BAE6-D62C-7D59-37BFA5FF0A8A}"/>
              </a:ext>
            </a:extLst>
          </p:cNvPr>
          <p:cNvSpPr txBox="1"/>
          <p:nvPr/>
        </p:nvSpPr>
        <p:spPr>
          <a:xfrm>
            <a:off x="950450" y="1178196"/>
            <a:ext cx="3344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 b="1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1600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Caixa &gt; Nova Venda #492056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72E49E7-9D12-83EE-3966-6EEA8F1FFE35}"/>
              </a:ext>
            </a:extLst>
          </p:cNvPr>
          <p:cNvSpPr txBox="1"/>
          <p:nvPr/>
        </p:nvSpPr>
        <p:spPr>
          <a:xfrm>
            <a:off x="1070541" y="1871674"/>
            <a:ext cx="3524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Qual Propósito da ferramenta?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4BFA6D93-4AC7-14EB-FD3C-6367B80EBEAC}"/>
              </a:ext>
            </a:extLst>
          </p:cNvPr>
          <p:cNvSpPr txBox="1"/>
          <p:nvPr/>
        </p:nvSpPr>
        <p:spPr>
          <a:xfrm>
            <a:off x="1032635" y="3432359"/>
            <a:ext cx="37882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Conte-me: qual dor iremos resolver?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F9FFE18-A8DE-E8C4-C234-FAEF3CAB722E}"/>
              </a:ext>
            </a:extLst>
          </p:cNvPr>
          <p:cNvSpPr txBox="1"/>
          <p:nvPr/>
        </p:nvSpPr>
        <p:spPr>
          <a:xfrm>
            <a:off x="544632" y="2278862"/>
            <a:ext cx="417079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Permitir ao cliente a adição de uma taxa de manutenção no crediário em formato de valor fixo por parcela.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7819DA1-F0E5-15A7-F174-B60A6ED98CA7}"/>
              </a:ext>
            </a:extLst>
          </p:cNvPr>
          <p:cNvSpPr txBox="1"/>
          <p:nvPr/>
        </p:nvSpPr>
        <p:spPr>
          <a:xfrm>
            <a:off x="514643" y="3952044"/>
            <a:ext cx="41857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Possibilidade de trabalhar com valores de taxas fixas por parcela, para vendas em Crediário. </a:t>
            </a:r>
            <a:endParaRPr lang="pt-BR" sz="1600">
              <a:solidFill>
                <a:schemeClr val="bg1"/>
              </a:solidFill>
              <a:latin typeface="Dosis Medium" panose="02010603020202060003" pitchFamily="2" charset="0"/>
            </a:endParaRP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96EEDBC4-9202-2A8E-3D35-D71B615B6551}"/>
              </a:ext>
            </a:extLst>
          </p:cNvPr>
          <p:cNvSpPr txBox="1"/>
          <p:nvPr/>
        </p:nvSpPr>
        <p:spPr>
          <a:xfrm>
            <a:off x="1018485" y="5054414"/>
            <a:ext cx="36969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Como habilitar a melhoria?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D95DBD19-0916-E3DA-2EC1-DA33B8B904FC}"/>
              </a:ext>
            </a:extLst>
          </p:cNvPr>
          <p:cNvSpPr txBox="1"/>
          <p:nvPr/>
        </p:nvSpPr>
        <p:spPr>
          <a:xfrm>
            <a:off x="529708" y="5528158"/>
            <a:ext cx="4185713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Para lojistas que operam com Crediário Avançado (Configurações Globais), na tela Grupo de Condições de Pagamento &gt; F7-Crediário Avançado, adicionamos a coluna “Taxa adm.(R$)” que permitirá a inserção do valor desejado.</a:t>
            </a:r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C278BA2B-1493-EF29-789E-E90896BB01BB}"/>
              </a:ext>
            </a:extLst>
          </p:cNvPr>
          <p:cNvSpPr txBox="1"/>
          <p:nvPr/>
        </p:nvSpPr>
        <p:spPr>
          <a:xfrm>
            <a:off x="4820863" y="114730"/>
            <a:ext cx="6441263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400" b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Adicionamos a coluna "Taxa adm. (R$)" na tela de Configuração de Crediário Avançado (Financeiro &gt; Grupos de Condições de Pagamento), caso optado por trabalhar com valores nessa coluna, ao iniciar o processo de venda, na etapa de pagamentos, serão consideradas as respectivas taxas por parcela em operações com Crediário.</a:t>
            </a:r>
            <a:endParaRPr lang="pt-BR" sz="1400" b="1"/>
          </a:p>
        </p:txBody>
      </p:sp>
      <p:pic>
        <p:nvPicPr>
          <p:cNvPr id="34" name="Imagem 33" descr="Uma imagem contendo Ícone&#10;&#10;Descrição gerada automaticamente">
            <a:extLst>
              <a:ext uri="{FF2B5EF4-FFF2-40B4-BE49-F238E27FC236}">
                <a16:creationId xmlns:a16="http://schemas.microsoft.com/office/drawing/2014/main" id="{561A3968-58C7-EBC9-0A1A-056A26D5DB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126" y="114730"/>
            <a:ext cx="859709" cy="859709"/>
          </a:xfrm>
          <a:prstGeom prst="rect">
            <a:avLst/>
          </a:prstGeom>
        </p:spPr>
      </p:pic>
      <p:pic>
        <p:nvPicPr>
          <p:cNvPr id="35" name="Imagem 34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E132F55D-72D7-720D-377E-2784D9DE345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60" y="1570411"/>
            <a:ext cx="962393" cy="962393"/>
          </a:xfrm>
          <a:prstGeom prst="rect">
            <a:avLst/>
          </a:prstGeom>
        </p:spPr>
      </p:pic>
      <p:pic>
        <p:nvPicPr>
          <p:cNvPr id="22" name="Google Shape;847;p111">
            <a:extLst>
              <a:ext uri="{FF2B5EF4-FFF2-40B4-BE49-F238E27FC236}">
                <a16:creationId xmlns:a16="http://schemas.microsoft.com/office/drawing/2014/main" id="{080DD0DA-82F6-11BA-D44F-2B6197642920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32" y="1807732"/>
            <a:ext cx="584413" cy="498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m 37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326F1851-BDC8-8F67-EC34-A917B36FFB7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427" y="3126557"/>
            <a:ext cx="962393" cy="962393"/>
          </a:xfrm>
          <a:prstGeom prst="rect">
            <a:avLst/>
          </a:prstGeom>
        </p:spPr>
      </p:pic>
      <p:pic>
        <p:nvPicPr>
          <p:cNvPr id="39" name="Imagem 38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42E1B72E-61CB-EC10-6B08-198321EC8C6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105" y="4771076"/>
            <a:ext cx="962393" cy="962393"/>
          </a:xfrm>
          <a:prstGeom prst="rect">
            <a:avLst/>
          </a:prstGeom>
        </p:spPr>
      </p:pic>
      <p:pic>
        <p:nvPicPr>
          <p:cNvPr id="24" name="Google Shape;828;p111">
            <a:extLst>
              <a:ext uri="{FF2B5EF4-FFF2-40B4-BE49-F238E27FC236}">
                <a16:creationId xmlns:a16="http://schemas.microsoft.com/office/drawing/2014/main" id="{61B4135D-B982-CD81-D313-D4FBBD7662E4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594" y="3345087"/>
            <a:ext cx="407925" cy="497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823;p111">
            <a:extLst>
              <a:ext uri="{FF2B5EF4-FFF2-40B4-BE49-F238E27FC236}">
                <a16:creationId xmlns:a16="http://schemas.microsoft.com/office/drawing/2014/main" id="{380A60A9-EF5B-14B1-DE43-F834DC5E34B7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638" y="5017736"/>
            <a:ext cx="452846" cy="466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FCD5EB22-ED4C-AD3C-B61A-EBC99DAF73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17974" y="3880692"/>
            <a:ext cx="5479155" cy="2740431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3CAA3638-E0F0-8AC5-1A89-780D9F09704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20863" y="1476931"/>
            <a:ext cx="7273379" cy="232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758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FF73A19E-B1C1-4DDC-80AF-D7E84657D3DE}"/>
              </a:ext>
            </a:extLst>
          </p:cNvPr>
          <p:cNvSpPr/>
          <p:nvPr/>
        </p:nvSpPr>
        <p:spPr>
          <a:xfrm>
            <a:off x="529710" y="216480"/>
            <a:ext cx="4185712" cy="6658286"/>
          </a:xfrm>
          <a:prstGeom prst="round2SameRect">
            <a:avLst/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6105B9E1-5873-4A94-AEB4-F2227CF6C321}"/>
              </a:ext>
            </a:extLst>
          </p:cNvPr>
          <p:cNvSpPr/>
          <p:nvPr/>
        </p:nvSpPr>
        <p:spPr>
          <a:xfrm flipV="1">
            <a:off x="774098" y="-28264"/>
            <a:ext cx="3696936" cy="1790234"/>
          </a:xfrm>
          <a:prstGeom prst="round2SameRect">
            <a:avLst/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D1CF41-C0E9-4519-8FDE-5E63D433E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54" y="96446"/>
            <a:ext cx="563874" cy="337582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F7955539-3650-5475-37B9-8A84CDA51C93}"/>
              </a:ext>
            </a:extLst>
          </p:cNvPr>
          <p:cNvSpPr txBox="1"/>
          <p:nvPr/>
        </p:nvSpPr>
        <p:spPr>
          <a:xfrm>
            <a:off x="774098" y="216480"/>
            <a:ext cx="3761200" cy="10156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pt-BR" sz="2000">
                <a:solidFill>
                  <a:schemeClr val="bg1"/>
                </a:solidFill>
                <a:latin typeface="Dosis ExtraBold"/>
              </a:rPr>
              <a:t>CAMPO "APLICAR PARA" E "% DESCONTO" CREDIÁRIO AVANÇADO</a:t>
            </a:r>
            <a:endParaRPr lang="pt-BR" sz="2000">
              <a:solidFill>
                <a:schemeClr val="bg1"/>
              </a:solidFill>
              <a:cs typeface="Calibri" panose="020F0502020204030204"/>
            </a:endParaRP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242BE96F-BAE6-D62C-7D59-37BFA5FF0A8A}"/>
              </a:ext>
            </a:extLst>
          </p:cNvPr>
          <p:cNvSpPr txBox="1"/>
          <p:nvPr/>
        </p:nvSpPr>
        <p:spPr>
          <a:xfrm>
            <a:off x="776016" y="1224100"/>
            <a:ext cx="3344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 b="1" dirty="0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1600" dirty="0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Caixa &gt; Nova Venda #466614, #495402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72E49E7-9D12-83EE-3966-6EEA8F1FFE35}"/>
              </a:ext>
            </a:extLst>
          </p:cNvPr>
          <p:cNvSpPr txBox="1"/>
          <p:nvPr/>
        </p:nvSpPr>
        <p:spPr>
          <a:xfrm>
            <a:off x="1070541" y="1871674"/>
            <a:ext cx="3524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Qual Propósito da ferramenta?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4BFA6D93-4AC7-14EB-FD3C-6367B80EBEAC}"/>
              </a:ext>
            </a:extLst>
          </p:cNvPr>
          <p:cNvSpPr txBox="1"/>
          <p:nvPr/>
        </p:nvSpPr>
        <p:spPr>
          <a:xfrm>
            <a:off x="1032635" y="3432359"/>
            <a:ext cx="37882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Conte-me: qual dor iremos resolver?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F9FFE18-A8DE-E8C4-C234-FAEF3CAB722E}"/>
              </a:ext>
            </a:extLst>
          </p:cNvPr>
          <p:cNvSpPr txBox="1"/>
          <p:nvPr/>
        </p:nvSpPr>
        <p:spPr>
          <a:xfrm>
            <a:off x="544632" y="2278862"/>
            <a:ext cx="417079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Permitir ao lojista gerenciar percentuais de desconto por condição de pagamento do grupo Crediário, além de, permitir a definição dos grupos desejados, por exemplo: Todos, Funcionários, etc.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7819DA1-F0E5-15A7-F174-B60A6ED98CA7}"/>
              </a:ext>
            </a:extLst>
          </p:cNvPr>
          <p:cNvSpPr txBox="1"/>
          <p:nvPr/>
        </p:nvSpPr>
        <p:spPr>
          <a:xfrm>
            <a:off x="514643" y="3952044"/>
            <a:ext cx="418571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Possibilidade de inserir percentuais de desconto por Condição de Pagamento (Crediário) e definir quais os grupos de cadastros poderão utilizá-las.</a:t>
            </a:r>
            <a:endParaRPr lang="pt-BR" sz="1600">
              <a:solidFill>
                <a:schemeClr val="bg1"/>
              </a:solidFill>
              <a:latin typeface="Dosis Medium" panose="02010603020202060003" pitchFamily="2" charset="0"/>
            </a:endParaRP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96EEDBC4-9202-2A8E-3D35-D71B615B6551}"/>
              </a:ext>
            </a:extLst>
          </p:cNvPr>
          <p:cNvSpPr txBox="1"/>
          <p:nvPr/>
        </p:nvSpPr>
        <p:spPr>
          <a:xfrm>
            <a:off x="1018485" y="5054414"/>
            <a:ext cx="36969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Como habilitar a melhoria?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D95DBD19-0916-E3DA-2EC1-DA33B8B904FC}"/>
              </a:ext>
            </a:extLst>
          </p:cNvPr>
          <p:cNvSpPr txBox="1"/>
          <p:nvPr/>
        </p:nvSpPr>
        <p:spPr>
          <a:xfrm>
            <a:off x="529708" y="5528158"/>
            <a:ext cx="418571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Nas Configurações de Crediário Avançado, habilitar o percentual de desconto desejado (campo % Desconto), bem como, a aplicação dos grupos desejados (campo Aplicar para)</a:t>
            </a:r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C278BA2B-1493-EF29-789E-E90896BB01BB}"/>
              </a:ext>
            </a:extLst>
          </p:cNvPr>
          <p:cNvSpPr txBox="1"/>
          <p:nvPr/>
        </p:nvSpPr>
        <p:spPr>
          <a:xfrm>
            <a:off x="4820863" y="114730"/>
            <a:ext cx="6441263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400" b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Para darmos continuidade na funcionalidade existente no Cadastro de Condições de Pagamento do Caixa Crediário, adicionamos na tela de Configuração de Crediário Avançado, (Financeiro &gt; Grupos de Condições de Pagamento), as colunas “Aplicar para” e “% Desconto”. Para casos de acréscimo, sugerimos a utilização da coluna “Taxa adm. (R$)”.</a:t>
            </a:r>
            <a:endParaRPr lang="pt-BR" sz="1400" b="1"/>
          </a:p>
        </p:txBody>
      </p:sp>
      <p:pic>
        <p:nvPicPr>
          <p:cNvPr id="34" name="Imagem 33" descr="Uma imagem contendo Ícone&#10;&#10;Descrição gerada automaticamente">
            <a:extLst>
              <a:ext uri="{FF2B5EF4-FFF2-40B4-BE49-F238E27FC236}">
                <a16:creationId xmlns:a16="http://schemas.microsoft.com/office/drawing/2014/main" id="{561A3968-58C7-EBC9-0A1A-056A26D5DB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126" y="114730"/>
            <a:ext cx="859709" cy="859709"/>
          </a:xfrm>
          <a:prstGeom prst="rect">
            <a:avLst/>
          </a:prstGeom>
        </p:spPr>
      </p:pic>
      <p:pic>
        <p:nvPicPr>
          <p:cNvPr id="35" name="Imagem 34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E132F55D-72D7-720D-377E-2784D9DE345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60" y="1570411"/>
            <a:ext cx="962393" cy="962393"/>
          </a:xfrm>
          <a:prstGeom prst="rect">
            <a:avLst/>
          </a:prstGeom>
        </p:spPr>
      </p:pic>
      <p:pic>
        <p:nvPicPr>
          <p:cNvPr id="22" name="Google Shape;847;p111">
            <a:extLst>
              <a:ext uri="{FF2B5EF4-FFF2-40B4-BE49-F238E27FC236}">
                <a16:creationId xmlns:a16="http://schemas.microsoft.com/office/drawing/2014/main" id="{080DD0DA-82F6-11BA-D44F-2B6197642920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32" y="1807732"/>
            <a:ext cx="584413" cy="498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m 37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326F1851-BDC8-8F67-EC34-A917B36FFB7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427" y="3126557"/>
            <a:ext cx="962393" cy="962393"/>
          </a:xfrm>
          <a:prstGeom prst="rect">
            <a:avLst/>
          </a:prstGeom>
        </p:spPr>
      </p:pic>
      <p:pic>
        <p:nvPicPr>
          <p:cNvPr id="39" name="Imagem 38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42E1B72E-61CB-EC10-6B08-198321EC8C6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105" y="4771076"/>
            <a:ext cx="962393" cy="962393"/>
          </a:xfrm>
          <a:prstGeom prst="rect">
            <a:avLst/>
          </a:prstGeom>
        </p:spPr>
      </p:pic>
      <p:pic>
        <p:nvPicPr>
          <p:cNvPr id="24" name="Google Shape;828;p111">
            <a:extLst>
              <a:ext uri="{FF2B5EF4-FFF2-40B4-BE49-F238E27FC236}">
                <a16:creationId xmlns:a16="http://schemas.microsoft.com/office/drawing/2014/main" id="{61B4135D-B982-CD81-D313-D4FBBD7662E4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594" y="3345087"/>
            <a:ext cx="407925" cy="497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823;p111">
            <a:extLst>
              <a:ext uri="{FF2B5EF4-FFF2-40B4-BE49-F238E27FC236}">
                <a16:creationId xmlns:a16="http://schemas.microsoft.com/office/drawing/2014/main" id="{380A60A9-EF5B-14B1-DE43-F834DC5E34B7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638" y="5017736"/>
            <a:ext cx="452846" cy="466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B468DBCB-94FE-00A0-330E-6BD79840F6A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81628" y="1940945"/>
            <a:ext cx="7064732" cy="297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349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FF73A19E-B1C1-4DDC-80AF-D7E84657D3DE}"/>
              </a:ext>
            </a:extLst>
          </p:cNvPr>
          <p:cNvSpPr/>
          <p:nvPr/>
        </p:nvSpPr>
        <p:spPr>
          <a:xfrm>
            <a:off x="529710" y="216480"/>
            <a:ext cx="4185712" cy="6658286"/>
          </a:xfrm>
          <a:prstGeom prst="round2SameRect">
            <a:avLst/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6105B9E1-5873-4A94-AEB4-F2227CF6C321}"/>
              </a:ext>
            </a:extLst>
          </p:cNvPr>
          <p:cNvSpPr/>
          <p:nvPr/>
        </p:nvSpPr>
        <p:spPr>
          <a:xfrm flipV="1">
            <a:off x="774098" y="-28264"/>
            <a:ext cx="3696936" cy="1790234"/>
          </a:xfrm>
          <a:prstGeom prst="round2SameRect">
            <a:avLst/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D1CF41-C0E9-4519-8FDE-5E63D433E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54" y="96446"/>
            <a:ext cx="563874" cy="337582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F7955539-3650-5475-37B9-8A84CDA51C93}"/>
              </a:ext>
            </a:extLst>
          </p:cNvPr>
          <p:cNvSpPr txBox="1"/>
          <p:nvPr/>
        </p:nvSpPr>
        <p:spPr>
          <a:xfrm>
            <a:off x="774099" y="216480"/>
            <a:ext cx="350105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PONTO FIDELIDADE – CARTEIRAS DIGITAIS</a:t>
            </a: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242BE96F-BAE6-D62C-7D59-37BFA5FF0A8A}"/>
              </a:ext>
            </a:extLst>
          </p:cNvPr>
          <p:cNvSpPr txBox="1"/>
          <p:nvPr/>
        </p:nvSpPr>
        <p:spPr>
          <a:xfrm>
            <a:off x="950450" y="1178196"/>
            <a:ext cx="3344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 b="1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1600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Caixa &gt; Nova Venda #506297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72E49E7-9D12-83EE-3966-6EEA8F1FFE35}"/>
              </a:ext>
            </a:extLst>
          </p:cNvPr>
          <p:cNvSpPr txBox="1"/>
          <p:nvPr/>
        </p:nvSpPr>
        <p:spPr>
          <a:xfrm>
            <a:off x="1070541" y="1871674"/>
            <a:ext cx="3524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Qual Propósito da ferramenta?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4BFA6D93-4AC7-14EB-FD3C-6367B80EBEAC}"/>
              </a:ext>
            </a:extLst>
          </p:cNvPr>
          <p:cNvSpPr txBox="1"/>
          <p:nvPr/>
        </p:nvSpPr>
        <p:spPr>
          <a:xfrm>
            <a:off x="1047702" y="3094475"/>
            <a:ext cx="3778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Conte-me: qual dor iremos resolver?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F9FFE18-A8DE-E8C4-C234-FAEF3CAB722E}"/>
              </a:ext>
            </a:extLst>
          </p:cNvPr>
          <p:cNvSpPr txBox="1"/>
          <p:nvPr/>
        </p:nvSpPr>
        <p:spPr>
          <a:xfrm>
            <a:off x="544632" y="2278862"/>
            <a:ext cx="41707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400" b="0" i="0">
                <a:solidFill>
                  <a:srgbClr val="183247"/>
                </a:solidFill>
                <a:effectLst/>
                <a:latin typeface="arial" panose="020B0604020202020204" pitchFamily="34" charset="0"/>
              </a:rPr>
              <a:t>Permitir aplicar a </a:t>
            </a: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pontuação</a:t>
            </a:r>
            <a:r>
              <a:rPr lang="pt-BR" sz="1400" b="0" i="0">
                <a:solidFill>
                  <a:srgbClr val="183247"/>
                </a:solidFill>
                <a:effectLst/>
                <a:latin typeface="arial" panose="020B0604020202020204" pitchFamily="34" charset="0"/>
              </a:rPr>
              <a:t> de novas formas de pagamentos como </a:t>
            </a:r>
            <a:r>
              <a:rPr lang="pt-BR" sz="1400" b="0" i="0" err="1">
                <a:solidFill>
                  <a:srgbClr val="183247"/>
                </a:solidFill>
                <a:effectLst/>
                <a:latin typeface="arial" panose="020B0604020202020204" pitchFamily="34" charset="0"/>
              </a:rPr>
              <a:t>Pix</a:t>
            </a:r>
            <a:r>
              <a:rPr lang="pt-BR" sz="1400" b="0" i="0">
                <a:solidFill>
                  <a:srgbClr val="183247"/>
                </a:solidFill>
                <a:effectLst/>
                <a:latin typeface="arial" panose="020B0604020202020204" pitchFamily="34" charset="0"/>
              </a:rPr>
              <a:t> e Carteiras Digitais.</a:t>
            </a:r>
            <a:endParaRPr lang="pt-BR" sz="140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7819DA1-F0E5-15A7-F174-B60A6ED98CA7}"/>
              </a:ext>
            </a:extLst>
          </p:cNvPr>
          <p:cNvSpPr txBox="1"/>
          <p:nvPr/>
        </p:nvSpPr>
        <p:spPr>
          <a:xfrm>
            <a:off x="529710" y="3614160"/>
            <a:ext cx="418571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Os clientes que trabalham com pontuações de fidelidade para manter os clientes na loja, não estavam conseguindo pontuar às vendas que eram pagas em </a:t>
            </a:r>
            <a:r>
              <a:rPr lang="pt-BR" sz="140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Pix</a:t>
            </a: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 Carteiras Digitais.</a:t>
            </a:r>
            <a:endParaRPr lang="pt-BR" sz="1600">
              <a:solidFill>
                <a:schemeClr val="bg1"/>
              </a:solidFill>
              <a:latin typeface="Dosis Medium" panose="02010603020202060003" pitchFamily="2" charset="0"/>
            </a:endParaRP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96EEDBC4-9202-2A8E-3D35-D71B615B6551}"/>
              </a:ext>
            </a:extLst>
          </p:cNvPr>
          <p:cNvSpPr txBox="1"/>
          <p:nvPr/>
        </p:nvSpPr>
        <p:spPr>
          <a:xfrm>
            <a:off x="1018485" y="5054414"/>
            <a:ext cx="36969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Como habilitar a melhoria?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D95DBD19-0916-E3DA-2EC1-DA33B8B904FC}"/>
              </a:ext>
            </a:extLst>
          </p:cNvPr>
          <p:cNvSpPr txBox="1"/>
          <p:nvPr/>
        </p:nvSpPr>
        <p:spPr>
          <a:xfrm>
            <a:off x="529708" y="5528158"/>
            <a:ext cx="41857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Retaguarda &gt; Configurações &gt; Cartão fidelidade &gt; </a:t>
            </a:r>
            <a:r>
              <a:rPr lang="pt-BR" sz="140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Pix</a:t>
            </a: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 Carteiras digitais.</a:t>
            </a:r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C278BA2B-1493-EF29-789E-E90896BB01BB}"/>
              </a:ext>
            </a:extLst>
          </p:cNvPr>
          <p:cNvSpPr txBox="1"/>
          <p:nvPr/>
        </p:nvSpPr>
        <p:spPr>
          <a:xfrm>
            <a:off x="6597892" y="64696"/>
            <a:ext cx="340701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400" b="1">
                <a:latin typeface="Roboto" panose="02000000000000000000" pitchFamily="2" charset="0"/>
                <a:ea typeface="Roboto" panose="02000000000000000000" pitchFamily="2" charset="0"/>
              </a:rPr>
              <a:t>Implementamos a pontuação do cartão fidelidade para as formas de pagamento PIX e Carteiras Digitais.</a:t>
            </a:r>
          </a:p>
        </p:txBody>
      </p:sp>
      <p:pic>
        <p:nvPicPr>
          <p:cNvPr id="34" name="Imagem 33" descr="Uma imagem contendo Ícone&#10;&#10;Descrição gerada automaticamente">
            <a:extLst>
              <a:ext uri="{FF2B5EF4-FFF2-40B4-BE49-F238E27FC236}">
                <a16:creationId xmlns:a16="http://schemas.microsoft.com/office/drawing/2014/main" id="{561A3968-58C7-EBC9-0A1A-056A26D5DB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126" y="114730"/>
            <a:ext cx="859709" cy="859709"/>
          </a:xfrm>
          <a:prstGeom prst="rect">
            <a:avLst/>
          </a:prstGeom>
        </p:spPr>
      </p:pic>
      <p:pic>
        <p:nvPicPr>
          <p:cNvPr id="35" name="Imagem 34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E132F55D-72D7-720D-377E-2784D9DE345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60" y="1570411"/>
            <a:ext cx="962393" cy="962393"/>
          </a:xfrm>
          <a:prstGeom prst="rect">
            <a:avLst/>
          </a:prstGeom>
        </p:spPr>
      </p:pic>
      <p:pic>
        <p:nvPicPr>
          <p:cNvPr id="22" name="Google Shape;847;p111">
            <a:extLst>
              <a:ext uri="{FF2B5EF4-FFF2-40B4-BE49-F238E27FC236}">
                <a16:creationId xmlns:a16="http://schemas.microsoft.com/office/drawing/2014/main" id="{080DD0DA-82F6-11BA-D44F-2B6197642920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32" y="1807732"/>
            <a:ext cx="584413" cy="498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m 37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326F1851-BDC8-8F67-EC34-A917B36FFB7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494" y="2788673"/>
            <a:ext cx="962393" cy="962393"/>
          </a:xfrm>
          <a:prstGeom prst="rect">
            <a:avLst/>
          </a:prstGeom>
        </p:spPr>
      </p:pic>
      <p:pic>
        <p:nvPicPr>
          <p:cNvPr id="39" name="Imagem 38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42E1B72E-61CB-EC10-6B08-198321EC8C6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105" y="4771076"/>
            <a:ext cx="962393" cy="962393"/>
          </a:xfrm>
          <a:prstGeom prst="rect">
            <a:avLst/>
          </a:prstGeom>
        </p:spPr>
      </p:pic>
      <p:pic>
        <p:nvPicPr>
          <p:cNvPr id="24" name="Google Shape;828;p111">
            <a:extLst>
              <a:ext uri="{FF2B5EF4-FFF2-40B4-BE49-F238E27FC236}">
                <a16:creationId xmlns:a16="http://schemas.microsoft.com/office/drawing/2014/main" id="{61B4135D-B982-CD81-D313-D4FBBD7662E4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661" y="3007203"/>
            <a:ext cx="407925" cy="497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823;p111">
            <a:extLst>
              <a:ext uri="{FF2B5EF4-FFF2-40B4-BE49-F238E27FC236}">
                <a16:creationId xmlns:a16="http://schemas.microsoft.com/office/drawing/2014/main" id="{380A60A9-EF5B-14B1-DE43-F834DC5E34B7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638" y="5017736"/>
            <a:ext cx="452846" cy="466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07F801E5-2329-056B-3BBA-E625B70686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15982" y="925830"/>
            <a:ext cx="3508626" cy="3104192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9CB1B204-F565-B195-E57F-3D727781134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59121" y="3981329"/>
            <a:ext cx="3527118" cy="2515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853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FF73A19E-B1C1-4DDC-80AF-D7E84657D3DE}"/>
              </a:ext>
            </a:extLst>
          </p:cNvPr>
          <p:cNvSpPr/>
          <p:nvPr/>
        </p:nvSpPr>
        <p:spPr>
          <a:xfrm>
            <a:off x="529710" y="216480"/>
            <a:ext cx="4185712" cy="6658286"/>
          </a:xfrm>
          <a:prstGeom prst="round2SameRect">
            <a:avLst/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6105B9E1-5873-4A94-AEB4-F2227CF6C321}"/>
              </a:ext>
            </a:extLst>
          </p:cNvPr>
          <p:cNvSpPr/>
          <p:nvPr/>
        </p:nvSpPr>
        <p:spPr>
          <a:xfrm flipV="1">
            <a:off x="774098" y="-28265"/>
            <a:ext cx="3683703" cy="1942987"/>
          </a:xfrm>
          <a:prstGeom prst="round2SameRect">
            <a:avLst/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D1CF41-C0E9-4519-8FDE-5E63D433E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54" y="96446"/>
            <a:ext cx="563874" cy="337582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F7955539-3650-5475-37B9-8A84CDA51C93}"/>
              </a:ext>
            </a:extLst>
          </p:cNvPr>
          <p:cNvSpPr txBox="1"/>
          <p:nvPr/>
        </p:nvSpPr>
        <p:spPr>
          <a:xfrm>
            <a:off x="774099" y="216480"/>
            <a:ext cx="35010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DETALHAMENTO DO FLUXO DE CAIXA REALIZADO</a:t>
            </a: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242BE96F-BAE6-D62C-7D59-37BFA5FF0A8A}"/>
              </a:ext>
            </a:extLst>
          </p:cNvPr>
          <p:cNvSpPr txBox="1"/>
          <p:nvPr/>
        </p:nvSpPr>
        <p:spPr>
          <a:xfrm>
            <a:off x="950450" y="1298838"/>
            <a:ext cx="3344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 b="1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1600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Retaguarda &gt; Financeiro &gt; Fluxo de Caixa Realizado #511955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72E49E7-9D12-83EE-3966-6EEA8F1FFE35}"/>
              </a:ext>
            </a:extLst>
          </p:cNvPr>
          <p:cNvSpPr txBox="1"/>
          <p:nvPr/>
        </p:nvSpPr>
        <p:spPr>
          <a:xfrm>
            <a:off x="1077284" y="1974801"/>
            <a:ext cx="3524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Qual Propósito da ferramenta?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4BFA6D93-4AC7-14EB-FD3C-6367B80EBEAC}"/>
              </a:ext>
            </a:extLst>
          </p:cNvPr>
          <p:cNvSpPr txBox="1"/>
          <p:nvPr/>
        </p:nvSpPr>
        <p:spPr>
          <a:xfrm>
            <a:off x="950450" y="3666932"/>
            <a:ext cx="3778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Conte-me: qual dor iremos resolver?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F9FFE18-A8DE-E8C4-C234-FAEF3CAB722E}"/>
              </a:ext>
            </a:extLst>
          </p:cNvPr>
          <p:cNvSpPr txBox="1"/>
          <p:nvPr/>
        </p:nvSpPr>
        <p:spPr>
          <a:xfrm>
            <a:off x="544632" y="2414793"/>
            <a:ext cx="417079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400" b="0" i="0">
                <a:solidFill>
                  <a:srgbClr val="183247"/>
                </a:solidFill>
                <a:effectLst/>
                <a:latin typeface="arial" panose="020B0604020202020204" pitchFamily="34" charset="0"/>
              </a:rPr>
              <a:t>Adicionar uma camada a mais na exibição dos dados. Hoje conseguimos ver o agrupamento do item de plano de contas e os subgrupos que temos lá dentro de cada item pai. </a:t>
            </a:r>
            <a:endParaRPr lang="pt-BR" sz="140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7819DA1-F0E5-15A7-F174-B60A6ED98CA7}"/>
              </a:ext>
            </a:extLst>
          </p:cNvPr>
          <p:cNvSpPr txBox="1"/>
          <p:nvPr/>
        </p:nvSpPr>
        <p:spPr>
          <a:xfrm>
            <a:off x="529709" y="4240856"/>
            <a:ext cx="4185713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Usuários da ferramenta sinalizaram que acreditam que a ferramenta seria mais útil se pudesse abrir os detalhes dos itens de plano de contas, para poder entender quais lançamentos compõem aquele agrupamento.</a:t>
            </a:r>
            <a:endParaRPr lang="pt-BR" sz="1600">
              <a:solidFill>
                <a:schemeClr val="bg1"/>
              </a:solidFill>
              <a:latin typeface="Dosis Medium" panose="02010603020202060003" pitchFamily="2" charset="0"/>
            </a:endParaRPr>
          </a:p>
        </p:txBody>
      </p:sp>
      <p:pic>
        <p:nvPicPr>
          <p:cNvPr id="34" name="Imagem 33" descr="Uma imagem contendo Ícone&#10;&#10;Descrição gerada automaticamente">
            <a:extLst>
              <a:ext uri="{FF2B5EF4-FFF2-40B4-BE49-F238E27FC236}">
                <a16:creationId xmlns:a16="http://schemas.microsoft.com/office/drawing/2014/main" id="{561A3968-58C7-EBC9-0A1A-056A26D5DB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126" y="114730"/>
            <a:ext cx="859709" cy="859709"/>
          </a:xfrm>
          <a:prstGeom prst="rect">
            <a:avLst/>
          </a:prstGeom>
        </p:spPr>
      </p:pic>
      <p:pic>
        <p:nvPicPr>
          <p:cNvPr id="35" name="Imagem 34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E132F55D-72D7-720D-377E-2784D9DE345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536" y="1645125"/>
            <a:ext cx="962393" cy="962393"/>
          </a:xfrm>
          <a:prstGeom prst="rect">
            <a:avLst/>
          </a:prstGeom>
        </p:spPr>
      </p:pic>
      <p:pic>
        <p:nvPicPr>
          <p:cNvPr id="22" name="Google Shape;847;p111">
            <a:extLst>
              <a:ext uri="{FF2B5EF4-FFF2-40B4-BE49-F238E27FC236}">
                <a16:creationId xmlns:a16="http://schemas.microsoft.com/office/drawing/2014/main" id="{080DD0DA-82F6-11BA-D44F-2B6197642920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61" y="1883613"/>
            <a:ext cx="584413" cy="498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m 37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326F1851-BDC8-8F67-EC34-A917B36FFB7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345" y="3304459"/>
            <a:ext cx="962393" cy="962393"/>
          </a:xfrm>
          <a:prstGeom prst="rect">
            <a:avLst/>
          </a:prstGeom>
        </p:spPr>
      </p:pic>
      <p:pic>
        <p:nvPicPr>
          <p:cNvPr id="24" name="Google Shape;828;p111">
            <a:extLst>
              <a:ext uri="{FF2B5EF4-FFF2-40B4-BE49-F238E27FC236}">
                <a16:creationId xmlns:a16="http://schemas.microsoft.com/office/drawing/2014/main" id="{61B4135D-B982-CD81-D313-D4FBBD7662E4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632" y="3569590"/>
            <a:ext cx="407925" cy="497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33F007FB-94E9-8470-84E0-E733827D0C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59810" y="1656368"/>
            <a:ext cx="6987770" cy="4761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123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FF73A19E-B1C1-4DDC-80AF-D7E84657D3DE}"/>
              </a:ext>
            </a:extLst>
          </p:cNvPr>
          <p:cNvSpPr/>
          <p:nvPr/>
        </p:nvSpPr>
        <p:spPr>
          <a:xfrm>
            <a:off x="529710" y="216480"/>
            <a:ext cx="4185712" cy="6658286"/>
          </a:xfrm>
          <a:prstGeom prst="round2SameRect">
            <a:avLst/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6105B9E1-5873-4A94-AEB4-F2227CF6C321}"/>
              </a:ext>
            </a:extLst>
          </p:cNvPr>
          <p:cNvSpPr/>
          <p:nvPr/>
        </p:nvSpPr>
        <p:spPr>
          <a:xfrm flipV="1">
            <a:off x="774098" y="-28264"/>
            <a:ext cx="3696936" cy="1790234"/>
          </a:xfrm>
          <a:prstGeom prst="round2SameRect">
            <a:avLst/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D1CF41-C0E9-4519-8FDE-5E63D433E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54" y="96446"/>
            <a:ext cx="563874" cy="337582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F7955539-3650-5475-37B9-8A84CDA51C93}"/>
              </a:ext>
            </a:extLst>
          </p:cNvPr>
          <p:cNvSpPr txBox="1"/>
          <p:nvPr/>
        </p:nvSpPr>
        <p:spPr>
          <a:xfrm>
            <a:off x="774098" y="216480"/>
            <a:ext cx="36969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400">
                <a:solidFill>
                  <a:prstClr val="white"/>
                </a:solidFill>
                <a:latin typeface="Dosis ExtraBold" pitchFamily="2" charset="0"/>
              </a:rPr>
              <a:t>OBSERVAÇÃO PROCON – NF-e / NFC-e</a:t>
            </a:r>
            <a:endParaRPr kumimoji="0" lang="pt-BR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242BE96F-BAE6-D62C-7D59-37BFA5FF0A8A}"/>
              </a:ext>
            </a:extLst>
          </p:cNvPr>
          <p:cNvSpPr txBox="1"/>
          <p:nvPr/>
        </p:nvSpPr>
        <p:spPr>
          <a:xfrm>
            <a:off x="950450" y="1178196"/>
            <a:ext cx="3344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 b="1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1600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Retaguarda &gt; Fiscal &gt; Impressão de Nota Fiscal #503715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72E49E7-9D12-83EE-3966-6EEA8F1FFE35}"/>
              </a:ext>
            </a:extLst>
          </p:cNvPr>
          <p:cNvSpPr txBox="1"/>
          <p:nvPr/>
        </p:nvSpPr>
        <p:spPr>
          <a:xfrm>
            <a:off x="1070541" y="1871674"/>
            <a:ext cx="3524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Qual Propósito da ferramenta?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4BFA6D93-4AC7-14EB-FD3C-6367B80EBEAC}"/>
              </a:ext>
            </a:extLst>
          </p:cNvPr>
          <p:cNvSpPr txBox="1"/>
          <p:nvPr/>
        </p:nvSpPr>
        <p:spPr>
          <a:xfrm>
            <a:off x="1032635" y="3432359"/>
            <a:ext cx="37882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Conte-me: qual dor iremos resolver?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F9FFE18-A8DE-E8C4-C234-FAEF3CAB722E}"/>
              </a:ext>
            </a:extLst>
          </p:cNvPr>
          <p:cNvSpPr txBox="1"/>
          <p:nvPr/>
        </p:nvSpPr>
        <p:spPr>
          <a:xfrm>
            <a:off x="544632" y="2278862"/>
            <a:ext cx="41707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Permitir ao cliente colocar a observação personalizada no rodapé das NF-e/NFC-e.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7819DA1-F0E5-15A7-F174-B60A6ED98CA7}"/>
              </a:ext>
            </a:extLst>
          </p:cNvPr>
          <p:cNvSpPr txBox="1"/>
          <p:nvPr/>
        </p:nvSpPr>
        <p:spPr>
          <a:xfrm>
            <a:off x="514643" y="3952044"/>
            <a:ext cx="41857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Preenchimento dos dados do PROCON nos documentos fiscais (NF-e/NFC-e).</a:t>
            </a:r>
            <a:endParaRPr lang="pt-BR" sz="1600">
              <a:solidFill>
                <a:schemeClr val="bg1"/>
              </a:solidFill>
              <a:latin typeface="Dosis Medium" panose="02010603020202060003" pitchFamily="2" charset="0"/>
            </a:endParaRP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96EEDBC4-9202-2A8E-3D35-D71B615B6551}"/>
              </a:ext>
            </a:extLst>
          </p:cNvPr>
          <p:cNvSpPr txBox="1"/>
          <p:nvPr/>
        </p:nvSpPr>
        <p:spPr>
          <a:xfrm>
            <a:off x="1018485" y="5054414"/>
            <a:ext cx="36969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Como habilitar a melhoria?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D95DBD19-0916-E3DA-2EC1-DA33B8B904FC}"/>
              </a:ext>
            </a:extLst>
          </p:cNvPr>
          <p:cNvSpPr txBox="1"/>
          <p:nvPr/>
        </p:nvSpPr>
        <p:spPr>
          <a:xfrm>
            <a:off x="529708" y="5528158"/>
            <a:ext cx="418571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Acesse Retaguarda &gt; Cadastros &gt; Empresas escolha a empresa desejada, clique na Lupa em Observação padrão, clique em Novo colocando as informações, após isso basta clicar em Salvar.</a:t>
            </a:r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C278BA2B-1493-EF29-789E-E90896BB01BB}"/>
              </a:ext>
            </a:extLst>
          </p:cNvPr>
          <p:cNvSpPr txBox="1"/>
          <p:nvPr/>
        </p:nvSpPr>
        <p:spPr>
          <a:xfrm>
            <a:off x="4820863" y="114730"/>
            <a:ext cx="6441263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b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Ajustamos para que seja possível inserir a mensagem personalizada no rodapé das NF-e/NFC-e, conforme solicitação do Fisco estadual de algumas </a:t>
            </a:r>
            <a:r>
              <a:rPr lang="pt-BR" sz="1400" b="1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UF’s</a:t>
            </a:r>
            <a:r>
              <a:rPr lang="pt-BR" sz="1400" b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Nesse caso, existe a obrigação de informar os dados de telefone e endereço do órgão de fiscalização em defesa do consumidor (PROCON, conforme Lei nº 5.817/10.</a:t>
            </a:r>
            <a:endParaRPr lang="pt-BR" sz="1400" b="1"/>
          </a:p>
        </p:txBody>
      </p:sp>
      <p:pic>
        <p:nvPicPr>
          <p:cNvPr id="34" name="Imagem 33" descr="Uma imagem contendo Ícone&#10;&#10;Descrição gerada automaticamente">
            <a:extLst>
              <a:ext uri="{FF2B5EF4-FFF2-40B4-BE49-F238E27FC236}">
                <a16:creationId xmlns:a16="http://schemas.microsoft.com/office/drawing/2014/main" id="{561A3968-58C7-EBC9-0A1A-056A26D5DB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126" y="114730"/>
            <a:ext cx="859709" cy="859709"/>
          </a:xfrm>
          <a:prstGeom prst="rect">
            <a:avLst/>
          </a:prstGeom>
        </p:spPr>
      </p:pic>
      <p:pic>
        <p:nvPicPr>
          <p:cNvPr id="35" name="Imagem 34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E132F55D-72D7-720D-377E-2784D9DE345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60" y="1570411"/>
            <a:ext cx="962393" cy="962393"/>
          </a:xfrm>
          <a:prstGeom prst="rect">
            <a:avLst/>
          </a:prstGeom>
        </p:spPr>
      </p:pic>
      <p:pic>
        <p:nvPicPr>
          <p:cNvPr id="22" name="Google Shape;847;p111">
            <a:extLst>
              <a:ext uri="{FF2B5EF4-FFF2-40B4-BE49-F238E27FC236}">
                <a16:creationId xmlns:a16="http://schemas.microsoft.com/office/drawing/2014/main" id="{080DD0DA-82F6-11BA-D44F-2B6197642920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32" y="1807732"/>
            <a:ext cx="584413" cy="498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m 37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326F1851-BDC8-8F67-EC34-A917B36FFB7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427" y="3126557"/>
            <a:ext cx="962393" cy="962393"/>
          </a:xfrm>
          <a:prstGeom prst="rect">
            <a:avLst/>
          </a:prstGeom>
        </p:spPr>
      </p:pic>
      <p:pic>
        <p:nvPicPr>
          <p:cNvPr id="39" name="Imagem 38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42E1B72E-61CB-EC10-6B08-198321EC8C6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105" y="4771076"/>
            <a:ext cx="962393" cy="962393"/>
          </a:xfrm>
          <a:prstGeom prst="rect">
            <a:avLst/>
          </a:prstGeom>
        </p:spPr>
      </p:pic>
      <p:pic>
        <p:nvPicPr>
          <p:cNvPr id="24" name="Google Shape;828;p111">
            <a:extLst>
              <a:ext uri="{FF2B5EF4-FFF2-40B4-BE49-F238E27FC236}">
                <a16:creationId xmlns:a16="http://schemas.microsoft.com/office/drawing/2014/main" id="{61B4135D-B982-CD81-D313-D4FBBD7662E4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594" y="3345087"/>
            <a:ext cx="407925" cy="497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823;p111">
            <a:extLst>
              <a:ext uri="{FF2B5EF4-FFF2-40B4-BE49-F238E27FC236}">
                <a16:creationId xmlns:a16="http://schemas.microsoft.com/office/drawing/2014/main" id="{380A60A9-EF5B-14B1-DE43-F834DC5E34B7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638" y="5017736"/>
            <a:ext cx="452846" cy="466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00B5C3FF-2776-A604-D2E3-4EED2CF1927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67410" y="1662943"/>
            <a:ext cx="4186171" cy="449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005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Caixa &gt; Nova Venda #513740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2" y="1649188"/>
            <a:ext cx="109149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Ajustamos no Caixa Fácil, para vendas originadas de Pré-Vendas, o retorno "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Valor do ICMS difere do produto BC e Alíquota</a:t>
            </a: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". Agora, na montagem do arquivo XML, teremos exatamente os valores totais, valores de desconto (por item) e valores de tributos, conforme gerados na venda.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C84EF8A3-0AAB-08CD-1ABC-84CFB30E2A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0862" y="3174403"/>
            <a:ext cx="6010275" cy="134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384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Retaguarda &gt; Fiscal &gt; Escrituração Fiscal Digital EFD (ICMS/IPI) #514619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2" y="1649188"/>
            <a:ext cx="109149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Ajustamos na estrutura do arquivo EFD - ICMS, a criação das informações vinculadas ao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Registro C101 </a:t>
            </a: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(informações complementar de ICMS interestadual).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Ação realizada para as Notas Fiscais de Devolução, anteriormente não exibidas no registro citado.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E631DF34-F68A-F9D4-D22B-585E639CB2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48215" y="3429000"/>
            <a:ext cx="6495569" cy="2640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109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Retaguarda &gt; Vendas &gt; Estorno Financeiro da Venda #514305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2" y="1649188"/>
            <a:ext cx="109149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Ajustamos os totalizadores dos produtos (Consulta de Venda / Banco de dados) para vendas estornadas através da ferramenta "Estorno Financeiro da Venda" (Retaguarda &gt; Vendas).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Caso tratado principalmente para estornos de vendas emitidas com quantidades indevidas onde era atribuído um desconto exorbitante.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D455F898-110C-E55A-2146-CD0CD88F0B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7427" y="3305228"/>
            <a:ext cx="9917146" cy="2943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0720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4828d0d-95ab-432a-a0b6-e5bfba67c020" xsi:nil="true"/>
    <lcf76f155ced4ddcb4097134ff3c332f xmlns="35f51cc3-9f19-4fd8-bb9b-a0f3c4c29c3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1901480F75E62439BE29E32F844F2FD" ma:contentTypeVersion="11" ma:contentTypeDescription="Crie um novo documento." ma:contentTypeScope="" ma:versionID="4438ba95fc389d740b2c984ea912083e">
  <xsd:schema xmlns:xsd="http://www.w3.org/2001/XMLSchema" xmlns:xs="http://www.w3.org/2001/XMLSchema" xmlns:p="http://schemas.microsoft.com/office/2006/metadata/properties" xmlns:ns2="35f51cc3-9f19-4fd8-bb9b-a0f3c4c29c35" xmlns:ns3="c4828d0d-95ab-432a-a0b6-e5bfba67c020" targetNamespace="http://schemas.microsoft.com/office/2006/metadata/properties" ma:root="true" ma:fieldsID="07ac1e53541afbe9f994901ab29c0236" ns2:_="" ns3:_="">
    <xsd:import namespace="35f51cc3-9f19-4fd8-bb9b-a0f3c4c29c35"/>
    <xsd:import namespace="c4828d0d-95ab-432a-a0b6-e5bfba67c0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f51cc3-9f19-4fd8-bb9b-a0f3c4c29c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828d0d-95ab-432a-a0b6-e5bfba67c02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5a8ebf70-35fb-4f4a-9e9a-76539c35495d}" ma:internalName="TaxCatchAll" ma:showField="CatchAllData" ma:web="c4828d0d-95ab-432a-a0b6-e5bfba67c02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0DBB355-6860-4178-AB67-AFE09570AF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7373148-FED3-4383-B1FC-90D24295E084}">
  <ds:schemaRefs>
    <ds:schemaRef ds:uri="35f51cc3-9f19-4fd8-bb9b-a0f3c4c29c35"/>
    <ds:schemaRef ds:uri="c4828d0d-95ab-432a-a0b6-e5bfba67c020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E60D417-79A1-4D01-91EF-0242991CA235}">
  <ds:schemaRefs>
    <ds:schemaRef ds:uri="35f51cc3-9f19-4fd8-bb9b-a0f3c4c29c35"/>
    <ds:schemaRef ds:uri="c4828d0d-95ab-432a-a0b6-e5bfba67c02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1276</Words>
  <Application>Microsoft Office PowerPoint</Application>
  <PresentationFormat>Widescreen</PresentationFormat>
  <Paragraphs>91</Paragraphs>
  <Slides>16</Slides>
  <Notes>7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5" baseType="lpstr">
      <vt:lpstr>Dosis Medium</vt:lpstr>
      <vt:lpstr>Roboto</vt:lpstr>
      <vt:lpstr>Dosis ExtraBold</vt:lpstr>
      <vt:lpstr>Arial</vt:lpstr>
      <vt:lpstr>Calibri</vt:lpstr>
      <vt:lpstr>Dosis</vt:lpstr>
      <vt:lpstr>Calibri Light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Isiane Tiemann Albertini</dc:creator>
  <cp:lastModifiedBy>Helio Mauricio Dos Santos</cp:lastModifiedBy>
  <cp:revision>1</cp:revision>
  <dcterms:created xsi:type="dcterms:W3CDTF">2022-09-15T17:14:56Z</dcterms:created>
  <dcterms:modified xsi:type="dcterms:W3CDTF">2022-10-18T10:58:52Z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0x01010081901480F75E62439BE29E32F844F2FD</vt:lpwstr>
  </property>
  <property fmtid="{D5CDD505-2E9C-101B-9397-08002B2CF9AE}" pid="3" name="MediaServiceImageTags">
    <vt:lpwstr/>
  </property>
</Properties>
</file>