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3"/>
  </p:sldMasterIdLst>
  <p:notesMasterIdLst>
    <p:notesMasterId r:id="rId23"/>
  </p:notesMasterIdLst>
  <p:sldIdLst>
    <p:sldId id="258" r:id="rId4"/>
    <p:sldId id="2145707119" r:id="rId5"/>
    <p:sldId id="2145707120" r:id="rId6"/>
    <p:sldId id="2145707123" r:id="rId7"/>
    <p:sldId id="2145707132" r:id="rId8"/>
    <p:sldId id="2145707098" r:id="rId9"/>
    <p:sldId id="2145707121" r:id="rId10"/>
    <p:sldId id="2145707110" r:id="rId11"/>
    <p:sldId id="2145707115" r:id="rId12"/>
    <p:sldId id="2145707117" r:id="rId13"/>
    <p:sldId id="2145707133" r:id="rId14"/>
    <p:sldId id="2145707124" r:id="rId15"/>
    <p:sldId id="2145707131" r:id="rId16"/>
    <p:sldId id="2145707122" r:id="rId17"/>
    <p:sldId id="2145707099" r:id="rId18"/>
    <p:sldId id="2145707116" r:id="rId19"/>
    <p:sldId id="2145707113" r:id="rId20"/>
    <p:sldId id="2145707114" r:id="rId21"/>
    <p:sldId id="2145707028" r:id="rId22"/>
  </p:sldIdLst>
  <p:sldSz cx="12192000" cy="68580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alibri Light" panose="020F0302020204030204" pitchFamily="34" charset="0"/>
      <p:regular r:id="rId28"/>
      <p:italic r:id="rId29"/>
    </p:embeddedFont>
    <p:embeddedFont>
      <p:font typeface="Dosis" panose="02010503020202060003" pitchFamily="2" charset="0"/>
      <p:regular r:id="rId30"/>
      <p:bold r:id="rId31"/>
    </p:embeddedFont>
    <p:embeddedFont>
      <p:font typeface="Dosis ExtraBold" panose="02010903020202060003" pitchFamily="2" charset="0"/>
      <p:bold r:id="rId32"/>
    </p:embeddedFont>
    <p:embeddedFont>
      <p:font typeface="Dosis Medium" panose="02010603020202060003" pitchFamily="2" charset="0"/>
      <p:regular r:id="rId33"/>
    </p:embeddedFont>
    <p:embeddedFont>
      <p:font typeface="Roboto" panose="02000000000000000000" pitchFamily="2" charset="0"/>
      <p:regular r:id="rId34"/>
      <p:bold r:id="rId35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41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FAC364-CCDA-4986-B5F6-20A6D264FCD7}" vWet="2" dt="2022-10-31T17:11:03.077"/>
    <p1510:client id="{8F37827F-D16B-4C13-A07F-ECBC9377A01B}" v="182" dt="2022-10-31T17:12:22.711"/>
    <p1510:client id="{984B1E0D-805C-4ACB-BD04-2E760E19C8D5}" v="620" dt="2022-10-31T20:29:36.987"/>
    <p1510:client id="{A90B5CD1-609A-4057-81BD-719F60F09621}" v="1335" dt="2022-10-31T20:50:17.7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3.fntdata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font" Target="fonts/font11.fntdata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6.fntdata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8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io Mauricio Dos Santos" userId="515cbc45-ca4e-4644-a225-8dd96fe91374" providerId="ADAL" clId="{59534DFD-CDD7-4A74-81BF-4F333FFA68ED}"/>
    <pc:docChg chg="delSld modSld sldOrd">
      <pc:chgData name="Helio Mauricio Dos Santos" userId="515cbc45-ca4e-4644-a225-8dd96fe91374" providerId="ADAL" clId="{59534DFD-CDD7-4A74-81BF-4F333FFA68ED}" dt="2022-11-01T11:55:54.043" v="42" actId="47"/>
      <pc:docMkLst>
        <pc:docMk/>
      </pc:docMkLst>
      <pc:sldChg chg="ord">
        <pc:chgData name="Helio Mauricio Dos Santos" userId="515cbc45-ca4e-4644-a225-8dd96fe91374" providerId="ADAL" clId="{59534DFD-CDD7-4A74-81BF-4F333FFA68ED}" dt="2022-11-01T11:54:59.395" v="8"/>
        <pc:sldMkLst>
          <pc:docMk/>
          <pc:sldMk cId="4052262588" sldId="2145707098"/>
        </pc:sldMkLst>
      </pc:sldChg>
      <pc:sldChg chg="ord">
        <pc:chgData name="Helio Mauricio Dos Santos" userId="515cbc45-ca4e-4644-a225-8dd96fe91374" providerId="ADAL" clId="{59534DFD-CDD7-4A74-81BF-4F333FFA68ED}" dt="2022-11-01T11:55:12.556" v="18"/>
        <pc:sldMkLst>
          <pc:docMk/>
          <pc:sldMk cId="2272183959" sldId="2145707110"/>
        </pc:sldMkLst>
      </pc:sldChg>
      <pc:sldChg chg="ord">
        <pc:chgData name="Helio Mauricio Dos Santos" userId="515cbc45-ca4e-4644-a225-8dd96fe91374" providerId="ADAL" clId="{59534DFD-CDD7-4A74-81BF-4F333FFA68ED}" dt="2022-11-01T11:55:19.276" v="22"/>
        <pc:sldMkLst>
          <pc:docMk/>
          <pc:sldMk cId="1741328778" sldId="2145707115"/>
        </pc:sldMkLst>
      </pc:sldChg>
      <pc:sldChg chg="ord">
        <pc:chgData name="Helio Mauricio Dos Santos" userId="515cbc45-ca4e-4644-a225-8dd96fe91374" providerId="ADAL" clId="{59534DFD-CDD7-4A74-81BF-4F333FFA68ED}" dt="2022-11-01T11:55:23.555" v="26"/>
        <pc:sldMkLst>
          <pc:docMk/>
          <pc:sldMk cId="346087971" sldId="2145707117"/>
        </pc:sldMkLst>
      </pc:sldChg>
      <pc:sldChg chg="ord">
        <pc:chgData name="Helio Mauricio Dos Santos" userId="515cbc45-ca4e-4644-a225-8dd96fe91374" providerId="ADAL" clId="{59534DFD-CDD7-4A74-81BF-4F333FFA68ED}" dt="2022-11-01T11:54:46.568" v="2"/>
        <pc:sldMkLst>
          <pc:docMk/>
          <pc:sldMk cId="589523043" sldId="2145707119"/>
        </pc:sldMkLst>
      </pc:sldChg>
      <pc:sldChg chg="ord">
        <pc:chgData name="Helio Mauricio Dos Santos" userId="515cbc45-ca4e-4644-a225-8dd96fe91374" providerId="ADAL" clId="{59534DFD-CDD7-4A74-81BF-4F333FFA68ED}" dt="2022-11-01T11:54:50.405" v="4"/>
        <pc:sldMkLst>
          <pc:docMk/>
          <pc:sldMk cId="1134412805" sldId="2145707120"/>
        </pc:sldMkLst>
      </pc:sldChg>
      <pc:sldChg chg="ord">
        <pc:chgData name="Helio Mauricio Dos Santos" userId="515cbc45-ca4e-4644-a225-8dd96fe91374" providerId="ADAL" clId="{59534DFD-CDD7-4A74-81BF-4F333FFA68ED}" dt="2022-11-01T11:55:02.155" v="10"/>
        <pc:sldMkLst>
          <pc:docMk/>
          <pc:sldMk cId="340602206" sldId="2145707121"/>
        </pc:sldMkLst>
      </pc:sldChg>
      <pc:sldChg chg="ord">
        <pc:chgData name="Helio Mauricio Dos Santos" userId="515cbc45-ca4e-4644-a225-8dd96fe91374" providerId="ADAL" clId="{59534DFD-CDD7-4A74-81BF-4F333FFA68ED}" dt="2022-11-01T11:54:52.468" v="6"/>
        <pc:sldMkLst>
          <pc:docMk/>
          <pc:sldMk cId="385364564" sldId="2145707123"/>
        </pc:sldMkLst>
      </pc:sldChg>
      <pc:sldChg chg="del">
        <pc:chgData name="Helio Mauricio Dos Santos" userId="515cbc45-ca4e-4644-a225-8dd96fe91374" providerId="ADAL" clId="{59534DFD-CDD7-4A74-81BF-4F333FFA68ED}" dt="2022-11-01T11:55:49.067" v="38" actId="47"/>
        <pc:sldMkLst>
          <pc:docMk/>
          <pc:sldMk cId="2032444287" sldId="2145707126"/>
        </pc:sldMkLst>
      </pc:sldChg>
      <pc:sldChg chg="del">
        <pc:chgData name="Helio Mauricio Dos Santos" userId="515cbc45-ca4e-4644-a225-8dd96fe91374" providerId="ADAL" clId="{59534DFD-CDD7-4A74-81BF-4F333FFA68ED}" dt="2022-11-01T11:55:50.242" v="39" actId="47"/>
        <pc:sldMkLst>
          <pc:docMk/>
          <pc:sldMk cId="530667776" sldId="2145707127"/>
        </pc:sldMkLst>
      </pc:sldChg>
      <pc:sldChg chg="del">
        <pc:chgData name="Helio Mauricio Dos Santos" userId="515cbc45-ca4e-4644-a225-8dd96fe91374" providerId="ADAL" clId="{59534DFD-CDD7-4A74-81BF-4F333FFA68ED}" dt="2022-11-01T11:55:51.766" v="40" actId="47"/>
        <pc:sldMkLst>
          <pc:docMk/>
          <pc:sldMk cId="2717843740" sldId="2145707128"/>
        </pc:sldMkLst>
      </pc:sldChg>
      <pc:sldChg chg="del">
        <pc:chgData name="Helio Mauricio Dos Santos" userId="515cbc45-ca4e-4644-a225-8dd96fe91374" providerId="ADAL" clId="{59534DFD-CDD7-4A74-81BF-4F333FFA68ED}" dt="2022-11-01T11:55:52.949" v="41" actId="47"/>
        <pc:sldMkLst>
          <pc:docMk/>
          <pc:sldMk cId="3925826249" sldId="2145707129"/>
        </pc:sldMkLst>
      </pc:sldChg>
      <pc:sldChg chg="del">
        <pc:chgData name="Helio Mauricio Dos Santos" userId="515cbc45-ca4e-4644-a225-8dd96fe91374" providerId="ADAL" clId="{59534DFD-CDD7-4A74-81BF-4F333FFA68ED}" dt="2022-11-01T11:55:54.043" v="42" actId="47"/>
        <pc:sldMkLst>
          <pc:docMk/>
          <pc:sldMk cId="2219403819" sldId="2145707130"/>
        </pc:sldMkLst>
      </pc:sldChg>
      <pc:sldChg chg="ord">
        <pc:chgData name="Helio Mauricio Dos Santos" userId="515cbc45-ca4e-4644-a225-8dd96fe91374" providerId="ADAL" clId="{59534DFD-CDD7-4A74-81BF-4F333FFA68ED}" dt="2022-11-01T11:55:35.731" v="36"/>
        <pc:sldMkLst>
          <pc:docMk/>
          <pc:sldMk cId="2216153520" sldId="2145707132"/>
        </pc:sldMkLst>
      </pc:sldChg>
      <pc:sldChg chg="del">
        <pc:chgData name="Helio Mauricio Dos Santos" userId="515cbc45-ca4e-4644-a225-8dd96fe91374" providerId="ADAL" clId="{59534DFD-CDD7-4A74-81BF-4F333FFA68ED}" dt="2022-11-01T11:54:44.530" v="0" actId="47"/>
        <pc:sldMkLst>
          <pc:docMk/>
          <pc:sldMk cId="1560044227" sldId="2145707134"/>
        </pc:sldMkLst>
      </pc:sldChg>
      <pc:sldChg chg="del ord">
        <pc:chgData name="Helio Mauricio Dos Santos" userId="515cbc45-ca4e-4644-a225-8dd96fe91374" providerId="ADAL" clId="{59534DFD-CDD7-4A74-81BF-4F333FFA68ED}" dt="2022-11-01T11:55:37.620" v="37" actId="47"/>
        <pc:sldMkLst>
          <pc:docMk/>
          <pc:sldMk cId="4118837271" sldId="2145707135"/>
        </pc:sldMkLst>
      </pc:sldChg>
    </pc:docChg>
  </pc:docChgLst>
  <pc:docChgLst>
    <pc:chgData name="Luan Patrick Ramalho" userId="e4e38eaa-3b1e-42f0-b3f1-5a359f8d7545" providerId="ADAL" clId="{984B1E0D-805C-4ACB-BD04-2E760E19C8D5}"/>
    <pc:docChg chg="undo custSel addSld delSld modSld sldOrd">
      <pc:chgData name="Luan Patrick Ramalho" userId="e4e38eaa-3b1e-42f0-b3f1-5a359f8d7545" providerId="ADAL" clId="{984B1E0D-805C-4ACB-BD04-2E760E19C8D5}" dt="2022-10-31T20:29:36.988" v="3340" actId="20577"/>
      <pc:docMkLst>
        <pc:docMk/>
      </pc:docMkLst>
      <pc:sldChg chg="addSp delSp modSp mod ord">
        <pc:chgData name="Luan Patrick Ramalho" userId="e4e38eaa-3b1e-42f0-b3f1-5a359f8d7545" providerId="ADAL" clId="{984B1E0D-805C-4ACB-BD04-2E760E19C8D5}" dt="2022-10-26T18:49:03.214" v="2287" actId="1440"/>
        <pc:sldMkLst>
          <pc:docMk/>
          <pc:sldMk cId="2485352969" sldId="2145707099"/>
        </pc:sldMkLst>
        <pc:spChg chg="mod">
          <ac:chgData name="Luan Patrick Ramalho" userId="e4e38eaa-3b1e-42f0-b3f1-5a359f8d7545" providerId="ADAL" clId="{984B1E0D-805C-4ACB-BD04-2E760E19C8D5}" dt="2022-10-20T14:33:26.123" v="1179" actId="20577"/>
          <ac:spMkLst>
            <pc:docMk/>
            <pc:sldMk cId="2485352969" sldId="2145707099"/>
            <ac:spMk id="8" creationId="{243FBE4C-745C-456B-9984-1025F3D49ADE}"/>
          </ac:spMkLst>
        </pc:spChg>
        <pc:spChg chg="mod">
          <ac:chgData name="Luan Patrick Ramalho" userId="e4e38eaa-3b1e-42f0-b3f1-5a359f8d7545" providerId="ADAL" clId="{984B1E0D-805C-4ACB-BD04-2E760E19C8D5}" dt="2022-10-20T14:33:10.228" v="1172"/>
          <ac:spMkLst>
            <pc:docMk/>
            <pc:sldMk cId="2485352969" sldId="2145707099"/>
            <ac:spMk id="16" creationId="{B7D3BE4D-6B2E-49A8-86E1-C72037DACE36}"/>
          </ac:spMkLst>
        </pc:spChg>
        <pc:picChg chg="del">
          <ac:chgData name="Luan Patrick Ramalho" userId="e4e38eaa-3b1e-42f0-b3f1-5a359f8d7545" providerId="ADAL" clId="{984B1E0D-805C-4ACB-BD04-2E760E19C8D5}" dt="2022-10-20T14:33:16.626" v="1173" actId="478"/>
          <ac:picMkLst>
            <pc:docMk/>
            <pc:sldMk cId="2485352969" sldId="2145707099"/>
            <ac:picMk id="2" creationId="{2F3D3283-BBD8-3AD7-EF18-1B6E08115B27}"/>
          </ac:picMkLst>
        </pc:picChg>
        <pc:picChg chg="del">
          <ac:chgData name="Luan Patrick Ramalho" userId="e4e38eaa-3b1e-42f0-b3f1-5a359f8d7545" providerId="ADAL" clId="{984B1E0D-805C-4ACB-BD04-2E760E19C8D5}" dt="2022-10-20T14:32:56.322" v="1168" actId="478"/>
          <ac:picMkLst>
            <pc:docMk/>
            <pc:sldMk cId="2485352969" sldId="2145707099"/>
            <ac:picMk id="3" creationId="{23C92E6D-5B24-C2BF-5061-4CA061EF4337}"/>
          </ac:picMkLst>
        </pc:picChg>
        <pc:picChg chg="add mod">
          <ac:chgData name="Luan Patrick Ramalho" userId="e4e38eaa-3b1e-42f0-b3f1-5a359f8d7545" providerId="ADAL" clId="{984B1E0D-805C-4ACB-BD04-2E760E19C8D5}" dt="2022-10-26T18:49:03.214" v="2287" actId="1440"/>
          <ac:picMkLst>
            <pc:docMk/>
            <pc:sldMk cId="2485352969" sldId="2145707099"/>
            <ac:picMk id="6" creationId="{1DB58191-6D93-A5A1-BBE8-CD90A55507E0}"/>
          </ac:picMkLst>
        </pc:picChg>
      </pc:sldChg>
      <pc:sldChg chg="modSp add mod">
        <pc:chgData name="Luan Patrick Ramalho" userId="e4e38eaa-3b1e-42f0-b3f1-5a359f8d7545" providerId="ADAL" clId="{984B1E0D-805C-4ACB-BD04-2E760E19C8D5}" dt="2022-10-20T14:32:11.690" v="1162" actId="20577"/>
        <pc:sldMkLst>
          <pc:docMk/>
          <pc:sldMk cId="670007830" sldId="2145707109"/>
        </pc:sldMkLst>
        <pc:spChg chg="mod">
          <ac:chgData name="Luan Patrick Ramalho" userId="e4e38eaa-3b1e-42f0-b3f1-5a359f8d7545" providerId="ADAL" clId="{984B1E0D-805C-4ACB-BD04-2E760E19C8D5}" dt="2022-10-20T14:32:11.690" v="1162" actId="20577"/>
          <ac:spMkLst>
            <pc:docMk/>
            <pc:sldMk cId="670007830" sldId="2145707109"/>
            <ac:spMk id="10" creationId="{F7955539-3650-5475-37B9-8A84CDA51C93}"/>
          </ac:spMkLst>
        </pc:spChg>
        <pc:spChg chg="mod">
          <ac:chgData name="Luan Patrick Ramalho" userId="e4e38eaa-3b1e-42f0-b3f1-5a359f8d7545" providerId="ADAL" clId="{984B1E0D-805C-4ACB-BD04-2E760E19C8D5}" dt="2022-10-20T14:10:58.188" v="281" actId="20577"/>
          <ac:spMkLst>
            <pc:docMk/>
            <pc:sldMk cId="670007830" sldId="2145707109"/>
            <ac:spMk id="12" creationId="{242BE96F-BAE6-D62C-7D59-37BFA5FF0A8A}"/>
          </ac:spMkLst>
        </pc:spChg>
        <pc:spChg chg="mod">
          <ac:chgData name="Luan Patrick Ramalho" userId="e4e38eaa-3b1e-42f0-b3f1-5a359f8d7545" providerId="ADAL" clId="{984B1E0D-805C-4ACB-BD04-2E760E19C8D5}" dt="2022-10-20T14:11:06.787" v="289" actId="20577"/>
          <ac:spMkLst>
            <pc:docMk/>
            <pc:sldMk cId="670007830" sldId="2145707109"/>
            <ac:spMk id="13" creationId="{C72E49E7-9D12-83EE-3966-6EEA8F1FFE35}"/>
          </ac:spMkLst>
        </pc:spChg>
        <pc:spChg chg="mod">
          <ac:chgData name="Luan Patrick Ramalho" userId="e4e38eaa-3b1e-42f0-b3f1-5a359f8d7545" providerId="ADAL" clId="{984B1E0D-805C-4ACB-BD04-2E760E19C8D5}" dt="2022-10-20T14:14:32.675" v="489" actId="20577"/>
          <ac:spMkLst>
            <pc:docMk/>
            <pc:sldMk cId="670007830" sldId="2145707109"/>
            <ac:spMk id="15" creationId="{FF9FFE18-A8DE-E8C4-C234-FAEF3CAB722E}"/>
          </ac:spMkLst>
        </pc:spChg>
        <pc:spChg chg="mod">
          <ac:chgData name="Luan Patrick Ramalho" userId="e4e38eaa-3b1e-42f0-b3f1-5a359f8d7545" providerId="ADAL" clId="{984B1E0D-805C-4ACB-BD04-2E760E19C8D5}" dt="2022-10-20T14:14:14.635" v="434" actId="20577"/>
          <ac:spMkLst>
            <pc:docMk/>
            <pc:sldMk cId="670007830" sldId="2145707109"/>
            <ac:spMk id="25" creationId="{C7819DA1-F0E5-15A7-F174-B60A6ED98CA7}"/>
          </ac:spMkLst>
        </pc:spChg>
        <pc:spChg chg="mod">
          <ac:chgData name="Luan Patrick Ramalho" userId="e4e38eaa-3b1e-42f0-b3f1-5a359f8d7545" providerId="ADAL" clId="{984B1E0D-805C-4ACB-BD04-2E760E19C8D5}" dt="2022-10-20T14:15:29.683" v="559" actId="20577"/>
          <ac:spMkLst>
            <pc:docMk/>
            <pc:sldMk cId="670007830" sldId="2145707109"/>
            <ac:spMk id="29" creationId="{D95DBD19-0916-E3DA-2EC1-DA33B8B904FC}"/>
          </ac:spMkLst>
        </pc:spChg>
        <pc:spChg chg="mod">
          <ac:chgData name="Luan Patrick Ramalho" userId="e4e38eaa-3b1e-42f0-b3f1-5a359f8d7545" providerId="ADAL" clId="{984B1E0D-805C-4ACB-BD04-2E760E19C8D5}" dt="2022-10-20T14:16:18.430" v="621" actId="20577"/>
          <ac:spMkLst>
            <pc:docMk/>
            <pc:sldMk cId="670007830" sldId="2145707109"/>
            <ac:spMk id="30" creationId="{C278BA2B-1493-EF29-789E-E90896BB01BB}"/>
          </ac:spMkLst>
        </pc:spChg>
        <pc:picChg chg="mod">
          <ac:chgData name="Luan Patrick Ramalho" userId="e4e38eaa-3b1e-42f0-b3f1-5a359f8d7545" providerId="ADAL" clId="{984B1E0D-805C-4ACB-BD04-2E760E19C8D5}" dt="2022-10-20T14:16:06.930" v="609" actId="1076"/>
          <ac:picMkLst>
            <pc:docMk/>
            <pc:sldMk cId="670007830" sldId="2145707109"/>
            <ac:picMk id="3" creationId="{DDDA48C4-EBEE-C89B-1567-9990F9B7D015}"/>
          </ac:picMkLst>
        </pc:picChg>
      </pc:sldChg>
      <pc:sldChg chg="addSp delSp modSp add mod">
        <pc:chgData name="Luan Patrick Ramalho" userId="e4e38eaa-3b1e-42f0-b3f1-5a359f8d7545" providerId="ADAL" clId="{984B1E0D-805C-4ACB-BD04-2E760E19C8D5}" dt="2022-10-26T18:49:28.404" v="2290" actId="1440"/>
        <pc:sldMkLst>
          <pc:docMk/>
          <pc:sldMk cId="2272183959" sldId="2145707110"/>
        </pc:sldMkLst>
        <pc:spChg chg="mod">
          <ac:chgData name="Luan Patrick Ramalho" userId="e4e38eaa-3b1e-42f0-b3f1-5a359f8d7545" providerId="ADAL" clId="{984B1E0D-805C-4ACB-BD04-2E760E19C8D5}" dt="2022-10-20T14:18:37.418" v="682" actId="20577"/>
          <ac:spMkLst>
            <pc:docMk/>
            <pc:sldMk cId="2272183959" sldId="2145707110"/>
            <ac:spMk id="8" creationId="{243FBE4C-745C-456B-9984-1025F3D49ADE}"/>
          </ac:spMkLst>
        </pc:spChg>
        <pc:spChg chg="mod">
          <ac:chgData name="Luan Patrick Ramalho" userId="e4e38eaa-3b1e-42f0-b3f1-5a359f8d7545" providerId="ADAL" clId="{984B1E0D-805C-4ACB-BD04-2E760E19C8D5}" dt="2022-10-20T14:18:17.470" v="654" actId="113"/>
          <ac:spMkLst>
            <pc:docMk/>
            <pc:sldMk cId="2272183959" sldId="2145707110"/>
            <ac:spMk id="9" creationId="{1CE40513-A08B-4C76-B56D-BCF08302CDC3}"/>
          </ac:spMkLst>
        </pc:spChg>
        <pc:spChg chg="mod">
          <ac:chgData name="Luan Patrick Ramalho" userId="e4e38eaa-3b1e-42f0-b3f1-5a359f8d7545" providerId="ADAL" clId="{984B1E0D-805C-4ACB-BD04-2E760E19C8D5}" dt="2022-10-20T14:19:55.336" v="748" actId="1076"/>
          <ac:spMkLst>
            <pc:docMk/>
            <pc:sldMk cId="2272183959" sldId="2145707110"/>
            <ac:spMk id="17" creationId="{BF55645E-9880-4C3E-BCCA-99CC19473295}"/>
          </ac:spMkLst>
        </pc:spChg>
        <pc:spChg chg="mod">
          <ac:chgData name="Luan Patrick Ramalho" userId="e4e38eaa-3b1e-42f0-b3f1-5a359f8d7545" providerId="ADAL" clId="{984B1E0D-805C-4ACB-BD04-2E760E19C8D5}" dt="2022-10-20T14:19:58.554" v="749" actId="1076"/>
          <ac:spMkLst>
            <pc:docMk/>
            <pc:sldMk cId="2272183959" sldId="2145707110"/>
            <ac:spMk id="18" creationId="{7B0A1D33-BECC-4721-A5C9-E9B92AE66585}"/>
          </ac:spMkLst>
        </pc:spChg>
        <pc:picChg chg="add mod">
          <ac:chgData name="Luan Patrick Ramalho" userId="e4e38eaa-3b1e-42f0-b3f1-5a359f8d7545" providerId="ADAL" clId="{984B1E0D-805C-4ACB-BD04-2E760E19C8D5}" dt="2022-10-26T18:49:28.404" v="2290" actId="1440"/>
          <ac:picMkLst>
            <pc:docMk/>
            <pc:sldMk cId="2272183959" sldId="2145707110"/>
            <ac:picMk id="2" creationId="{2090F7FF-25D6-CBE0-D984-4EBD947A35EE}"/>
          </ac:picMkLst>
        </pc:picChg>
        <pc:picChg chg="del">
          <ac:chgData name="Luan Patrick Ramalho" userId="e4e38eaa-3b1e-42f0-b3f1-5a359f8d7545" providerId="ADAL" clId="{984B1E0D-805C-4ACB-BD04-2E760E19C8D5}" dt="2022-10-20T14:16:53.794" v="622" actId="478"/>
          <ac:picMkLst>
            <pc:docMk/>
            <pc:sldMk cId="2272183959" sldId="2145707110"/>
            <ac:picMk id="3" creationId="{C1EA2DD2-668A-0D9F-1517-11F2C8BB22DA}"/>
          </ac:picMkLst>
        </pc:picChg>
      </pc:sldChg>
      <pc:sldChg chg="delSp modSp add del mod">
        <pc:chgData name="Luan Patrick Ramalho" userId="e4e38eaa-3b1e-42f0-b3f1-5a359f8d7545" providerId="ADAL" clId="{984B1E0D-805C-4ACB-BD04-2E760E19C8D5}" dt="2022-10-20T14:33:33.511" v="1180" actId="47"/>
        <pc:sldMkLst>
          <pc:docMk/>
          <pc:sldMk cId="1482367343" sldId="2145707111"/>
        </pc:sldMkLst>
        <pc:spChg chg="mod">
          <ac:chgData name="Luan Patrick Ramalho" userId="e4e38eaa-3b1e-42f0-b3f1-5a359f8d7545" providerId="ADAL" clId="{984B1E0D-805C-4ACB-BD04-2E760E19C8D5}" dt="2022-10-20T14:30:38.914" v="1080" actId="20577"/>
          <ac:spMkLst>
            <pc:docMk/>
            <pc:sldMk cId="1482367343" sldId="2145707111"/>
            <ac:spMk id="8" creationId="{243FBE4C-745C-456B-9984-1025F3D49ADE}"/>
          </ac:spMkLst>
        </pc:spChg>
        <pc:spChg chg="mod">
          <ac:chgData name="Luan Patrick Ramalho" userId="e4e38eaa-3b1e-42f0-b3f1-5a359f8d7545" providerId="ADAL" clId="{984B1E0D-805C-4ACB-BD04-2E760E19C8D5}" dt="2022-10-20T14:33:03.633" v="1171" actId="1076"/>
          <ac:spMkLst>
            <pc:docMk/>
            <pc:sldMk cId="1482367343" sldId="2145707111"/>
            <ac:spMk id="9" creationId="{1CE40513-A08B-4C76-B56D-BCF08302CDC3}"/>
          </ac:spMkLst>
        </pc:spChg>
        <pc:spChg chg="mod">
          <ac:chgData name="Luan Patrick Ramalho" userId="e4e38eaa-3b1e-42f0-b3f1-5a359f8d7545" providerId="ADAL" clId="{984B1E0D-805C-4ACB-BD04-2E760E19C8D5}" dt="2022-10-20T14:31:33.513" v="1140" actId="1076"/>
          <ac:spMkLst>
            <pc:docMk/>
            <pc:sldMk cId="1482367343" sldId="2145707111"/>
            <ac:spMk id="17" creationId="{BF55645E-9880-4C3E-BCCA-99CC19473295}"/>
          </ac:spMkLst>
        </pc:spChg>
        <pc:spChg chg="mod">
          <ac:chgData name="Luan Patrick Ramalho" userId="e4e38eaa-3b1e-42f0-b3f1-5a359f8d7545" providerId="ADAL" clId="{984B1E0D-805C-4ACB-BD04-2E760E19C8D5}" dt="2022-10-20T14:32:22.282" v="1164" actId="20577"/>
          <ac:spMkLst>
            <pc:docMk/>
            <pc:sldMk cId="1482367343" sldId="2145707111"/>
            <ac:spMk id="18" creationId="{7B0A1D33-BECC-4721-A5C9-E9B92AE66585}"/>
          </ac:spMkLst>
        </pc:spChg>
        <pc:picChg chg="del mod">
          <ac:chgData name="Luan Patrick Ramalho" userId="e4e38eaa-3b1e-42f0-b3f1-5a359f8d7545" providerId="ADAL" clId="{984B1E0D-805C-4ACB-BD04-2E760E19C8D5}" dt="2022-10-20T14:32:54.368" v="1167" actId="21"/>
          <ac:picMkLst>
            <pc:docMk/>
            <pc:sldMk cId="1482367343" sldId="2145707111"/>
            <ac:picMk id="3" creationId="{A2A3E1FF-CDF9-8FDF-2135-0BEE9F15D576}"/>
          </ac:picMkLst>
        </pc:picChg>
        <pc:picChg chg="del">
          <ac:chgData name="Luan Patrick Ramalho" userId="e4e38eaa-3b1e-42f0-b3f1-5a359f8d7545" providerId="ADAL" clId="{984B1E0D-805C-4ACB-BD04-2E760E19C8D5}" dt="2022-10-20T14:30:56.684" v="1081" actId="478"/>
          <ac:picMkLst>
            <pc:docMk/>
            <pc:sldMk cId="1482367343" sldId="2145707111"/>
            <ac:picMk id="10" creationId="{AA4F21B7-6100-1A6F-D417-936F30B67BB7}"/>
          </ac:picMkLst>
        </pc:picChg>
      </pc:sldChg>
      <pc:sldChg chg="delSp modSp new mod">
        <pc:chgData name="Luan Patrick Ramalho" userId="e4e38eaa-3b1e-42f0-b3f1-5a359f8d7545" providerId="ADAL" clId="{984B1E0D-805C-4ACB-BD04-2E760E19C8D5}" dt="2022-10-20T13:56:21.947" v="13" actId="113"/>
        <pc:sldMkLst>
          <pc:docMk/>
          <pc:sldMk cId="243368604" sldId="2145707112"/>
        </pc:sldMkLst>
        <pc:spChg chg="mod">
          <ac:chgData name="Luan Patrick Ramalho" userId="e4e38eaa-3b1e-42f0-b3f1-5a359f8d7545" providerId="ADAL" clId="{984B1E0D-805C-4ACB-BD04-2E760E19C8D5}" dt="2022-10-20T13:56:21.947" v="13" actId="113"/>
          <ac:spMkLst>
            <pc:docMk/>
            <pc:sldMk cId="243368604" sldId="2145707112"/>
            <ac:spMk id="2" creationId="{9FB0B706-E63A-3F62-DEE9-C3111BE40E71}"/>
          </ac:spMkLst>
        </pc:spChg>
        <pc:spChg chg="del">
          <ac:chgData name="Luan Patrick Ramalho" userId="e4e38eaa-3b1e-42f0-b3f1-5a359f8d7545" providerId="ADAL" clId="{984B1E0D-805C-4ACB-BD04-2E760E19C8D5}" dt="2022-10-20T13:56:11.752" v="6" actId="478"/>
          <ac:spMkLst>
            <pc:docMk/>
            <pc:sldMk cId="243368604" sldId="2145707112"/>
            <ac:spMk id="3" creationId="{DC3FA5AF-EA3B-5C59-226C-353BD29D2696}"/>
          </ac:spMkLst>
        </pc:spChg>
      </pc:sldChg>
      <pc:sldChg chg="modSp add mod">
        <pc:chgData name="Luan Patrick Ramalho" userId="e4e38eaa-3b1e-42f0-b3f1-5a359f8d7545" providerId="ADAL" clId="{984B1E0D-805C-4ACB-BD04-2E760E19C8D5}" dt="2022-10-26T18:49:11.485" v="2288" actId="1440"/>
        <pc:sldMkLst>
          <pc:docMk/>
          <pc:sldMk cId="3335134264" sldId="2145707113"/>
        </pc:sldMkLst>
        <pc:spChg chg="mod">
          <ac:chgData name="Luan Patrick Ramalho" userId="e4e38eaa-3b1e-42f0-b3f1-5a359f8d7545" providerId="ADAL" clId="{984B1E0D-805C-4ACB-BD04-2E760E19C8D5}" dt="2022-10-20T17:52:48.303" v="1377" actId="20577"/>
          <ac:spMkLst>
            <pc:docMk/>
            <pc:sldMk cId="3335134264" sldId="2145707113"/>
            <ac:spMk id="8" creationId="{243FBE4C-745C-456B-9984-1025F3D49ADE}"/>
          </ac:spMkLst>
        </pc:spChg>
        <pc:spChg chg="mod">
          <ac:chgData name="Luan Patrick Ramalho" userId="e4e38eaa-3b1e-42f0-b3f1-5a359f8d7545" providerId="ADAL" clId="{984B1E0D-805C-4ACB-BD04-2E760E19C8D5}" dt="2022-10-20T17:43:38.586" v="1320" actId="20577"/>
          <ac:spMkLst>
            <pc:docMk/>
            <pc:sldMk cId="3335134264" sldId="2145707113"/>
            <ac:spMk id="16" creationId="{B7D3BE4D-6B2E-49A8-86E1-C72037DACE36}"/>
          </ac:spMkLst>
        </pc:spChg>
        <pc:picChg chg="mod">
          <ac:chgData name="Luan Patrick Ramalho" userId="e4e38eaa-3b1e-42f0-b3f1-5a359f8d7545" providerId="ADAL" clId="{984B1E0D-805C-4ACB-BD04-2E760E19C8D5}" dt="2022-10-26T18:49:11.485" v="2288" actId="1440"/>
          <ac:picMkLst>
            <pc:docMk/>
            <pc:sldMk cId="3335134264" sldId="2145707113"/>
            <ac:picMk id="6" creationId="{1DB58191-6D93-A5A1-BBE8-CD90A55507E0}"/>
          </ac:picMkLst>
        </pc:picChg>
      </pc:sldChg>
      <pc:sldChg chg="addSp delSp modSp add mod">
        <pc:chgData name="Luan Patrick Ramalho" userId="e4e38eaa-3b1e-42f0-b3f1-5a359f8d7545" providerId="ADAL" clId="{984B1E0D-805C-4ACB-BD04-2E760E19C8D5}" dt="2022-10-26T18:49:20.108" v="2289" actId="1440"/>
        <pc:sldMkLst>
          <pc:docMk/>
          <pc:sldMk cId="3720620248" sldId="2145707114"/>
        </pc:sldMkLst>
        <pc:spChg chg="mod">
          <ac:chgData name="Luan Patrick Ramalho" userId="e4e38eaa-3b1e-42f0-b3f1-5a359f8d7545" providerId="ADAL" clId="{984B1E0D-805C-4ACB-BD04-2E760E19C8D5}" dt="2022-10-21T17:09:43.917" v="1420" actId="20577"/>
          <ac:spMkLst>
            <pc:docMk/>
            <pc:sldMk cId="3720620248" sldId="2145707114"/>
            <ac:spMk id="8" creationId="{243FBE4C-745C-456B-9984-1025F3D49ADE}"/>
          </ac:spMkLst>
        </pc:spChg>
        <pc:spChg chg="mod">
          <ac:chgData name="Luan Patrick Ramalho" userId="e4e38eaa-3b1e-42f0-b3f1-5a359f8d7545" providerId="ADAL" clId="{984B1E0D-805C-4ACB-BD04-2E760E19C8D5}" dt="2022-10-21T17:33:29.068" v="1646" actId="14100"/>
          <ac:spMkLst>
            <pc:docMk/>
            <pc:sldMk cId="3720620248" sldId="2145707114"/>
            <ac:spMk id="16" creationId="{B7D3BE4D-6B2E-49A8-86E1-C72037DACE36}"/>
          </ac:spMkLst>
        </pc:spChg>
        <pc:picChg chg="add del mod">
          <ac:chgData name="Luan Patrick Ramalho" userId="e4e38eaa-3b1e-42f0-b3f1-5a359f8d7545" providerId="ADAL" clId="{984B1E0D-805C-4ACB-BD04-2E760E19C8D5}" dt="2022-10-21T17:19:21.339" v="1623" actId="478"/>
          <ac:picMkLst>
            <pc:docMk/>
            <pc:sldMk cId="3720620248" sldId="2145707114"/>
            <ac:picMk id="3" creationId="{F82F85D9-053B-629A-5BA7-C300ED388784}"/>
          </ac:picMkLst>
        </pc:picChg>
        <pc:picChg chg="del">
          <ac:chgData name="Luan Patrick Ramalho" userId="e4e38eaa-3b1e-42f0-b3f1-5a359f8d7545" providerId="ADAL" clId="{984B1E0D-805C-4ACB-BD04-2E760E19C8D5}" dt="2022-10-21T17:17:46.677" v="1616" actId="478"/>
          <ac:picMkLst>
            <pc:docMk/>
            <pc:sldMk cId="3720620248" sldId="2145707114"/>
            <ac:picMk id="6" creationId="{1DB58191-6D93-A5A1-BBE8-CD90A55507E0}"/>
          </ac:picMkLst>
        </pc:picChg>
        <pc:picChg chg="add del mod">
          <ac:chgData name="Luan Patrick Ramalho" userId="e4e38eaa-3b1e-42f0-b3f1-5a359f8d7545" providerId="ADAL" clId="{984B1E0D-805C-4ACB-BD04-2E760E19C8D5}" dt="2022-10-21T17:19:27.730" v="1627" actId="478"/>
          <ac:picMkLst>
            <pc:docMk/>
            <pc:sldMk cId="3720620248" sldId="2145707114"/>
            <ac:picMk id="9" creationId="{EC91E450-0108-5F83-5165-2C9ADF4C7FB1}"/>
          </ac:picMkLst>
        </pc:picChg>
        <pc:picChg chg="add del mod">
          <ac:chgData name="Luan Patrick Ramalho" userId="e4e38eaa-3b1e-42f0-b3f1-5a359f8d7545" providerId="ADAL" clId="{984B1E0D-805C-4ACB-BD04-2E760E19C8D5}" dt="2022-10-21T17:25:22.061" v="1631" actId="478"/>
          <ac:picMkLst>
            <pc:docMk/>
            <pc:sldMk cId="3720620248" sldId="2145707114"/>
            <ac:picMk id="11" creationId="{BED733D2-C3D2-307C-FE09-FE87999514D3}"/>
          </ac:picMkLst>
        </pc:picChg>
        <pc:picChg chg="add del mod">
          <ac:chgData name="Luan Patrick Ramalho" userId="e4e38eaa-3b1e-42f0-b3f1-5a359f8d7545" providerId="ADAL" clId="{984B1E0D-805C-4ACB-BD04-2E760E19C8D5}" dt="2022-10-21T17:26:24.674" v="1635" actId="478"/>
          <ac:picMkLst>
            <pc:docMk/>
            <pc:sldMk cId="3720620248" sldId="2145707114"/>
            <ac:picMk id="18" creationId="{CE137B1A-1BC7-EA33-153E-4B1BFE58227E}"/>
          </ac:picMkLst>
        </pc:picChg>
        <pc:picChg chg="add mod">
          <ac:chgData name="Luan Patrick Ramalho" userId="e4e38eaa-3b1e-42f0-b3f1-5a359f8d7545" providerId="ADAL" clId="{984B1E0D-805C-4ACB-BD04-2E760E19C8D5}" dt="2022-10-26T18:49:20.108" v="2289" actId="1440"/>
          <ac:picMkLst>
            <pc:docMk/>
            <pc:sldMk cId="3720620248" sldId="2145707114"/>
            <ac:picMk id="20" creationId="{F9F7FB99-093E-44EA-9BB9-392C98D98D3E}"/>
          </ac:picMkLst>
        </pc:picChg>
      </pc:sldChg>
      <pc:sldChg chg="modSp add mod">
        <pc:chgData name="Luan Patrick Ramalho" userId="e4e38eaa-3b1e-42f0-b3f1-5a359f8d7545" providerId="ADAL" clId="{984B1E0D-805C-4ACB-BD04-2E760E19C8D5}" dt="2022-10-26T17:03:54.675" v="2286" actId="20577"/>
        <pc:sldMkLst>
          <pc:docMk/>
          <pc:sldMk cId="1741328778" sldId="2145707115"/>
        </pc:sldMkLst>
        <pc:spChg chg="mod">
          <ac:chgData name="Luan Patrick Ramalho" userId="e4e38eaa-3b1e-42f0-b3f1-5a359f8d7545" providerId="ADAL" clId="{984B1E0D-805C-4ACB-BD04-2E760E19C8D5}" dt="2022-10-26T16:57:25.634" v="1903" actId="20577"/>
          <ac:spMkLst>
            <pc:docMk/>
            <pc:sldMk cId="1741328778" sldId="2145707115"/>
            <ac:spMk id="8" creationId="{243FBE4C-745C-456B-9984-1025F3D49ADE}"/>
          </ac:spMkLst>
        </pc:spChg>
        <pc:spChg chg="mod">
          <ac:chgData name="Luan Patrick Ramalho" userId="e4e38eaa-3b1e-42f0-b3f1-5a359f8d7545" providerId="ADAL" clId="{984B1E0D-805C-4ACB-BD04-2E760E19C8D5}" dt="2022-10-26T17:03:54.675" v="2286" actId="20577"/>
          <ac:spMkLst>
            <pc:docMk/>
            <pc:sldMk cId="1741328778" sldId="2145707115"/>
            <ac:spMk id="9" creationId="{1CE40513-A08B-4C76-B56D-BCF08302CDC3}"/>
          </ac:spMkLst>
        </pc:spChg>
        <pc:spChg chg="mod">
          <ac:chgData name="Luan Patrick Ramalho" userId="e4e38eaa-3b1e-42f0-b3f1-5a359f8d7545" providerId="ADAL" clId="{984B1E0D-805C-4ACB-BD04-2E760E19C8D5}" dt="2022-10-26T14:56:45.691" v="1817" actId="20577"/>
          <ac:spMkLst>
            <pc:docMk/>
            <pc:sldMk cId="1741328778" sldId="2145707115"/>
            <ac:spMk id="18" creationId="{7B0A1D33-BECC-4721-A5C9-E9B92AE66585}"/>
          </ac:spMkLst>
        </pc:spChg>
        <pc:picChg chg="mod modCrop">
          <ac:chgData name="Luan Patrick Ramalho" userId="e4e38eaa-3b1e-42f0-b3f1-5a359f8d7545" providerId="ADAL" clId="{984B1E0D-805C-4ACB-BD04-2E760E19C8D5}" dt="2022-10-26T15:05:43.320" v="1899" actId="1076"/>
          <ac:picMkLst>
            <pc:docMk/>
            <pc:sldMk cId="1741328778" sldId="2145707115"/>
            <ac:picMk id="2" creationId="{2090F7FF-25D6-CBE0-D984-4EBD947A35EE}"/>
          </ac:picMkLst>
        </pc:picChg>
      </pc:sldChg>
      <pc:sldChg chg="addSp delSp modSp add mod">
        <pc:chgData name="Luan Patrick Ramalho" userId="e4e38eaa-3b1e-42f0-b3f1-5a359f8d7545" providerId="ADAL" clId="{984B1E0D-805C-4ACB-BD04-2E760E19C8D5}" dt="2022-10-26T19:00:48.340" v="2454" actId="20577"/>
        <pc:sldMkLst>
          <pc:docMk/>
          <pc:sldMk cId="1388519794" sldId="2145707116"/>
        </pc:sldMkLst>
        <pc:spChg chg="mod">
          <ac:chgData name="Luan Patrick Ramalho" userId="e4e38eaa-3b1e-42f0-b3f1-5a359f8d7545" providerId="ADAL" clId="{984B1E0D-805C-4ACB-BD04-2E760E19C8D5}" dt="2022-10-26T19:00:48.340" v="2454" actId="20577"/>
          <ac:spMkLst>
            <pc:docMk/>
            <pc:sldMk cId="1388519794" sldId="2145707116"/>
            <ac:spMk id="8" creationId="{243FBE4C-745C-456B-9984-1025F3D49ADE}"/>
          </ac:spMkLst>
        </pc:spChg>
        <pc:spChg chg="mod">
          <ac:chgData name="Luan Patrick Ramalho" userId="e4e38eaa-3b1e-42f0-b3f1-5a359f8d7545" providerId="ADAL" clId="{984B1E0D-805C-4ACB-BD04-2E760E19C8D5}" dt="2022-10-26T18:59:10.045" v="2447" actId="5793"/>
          <ac:spMkLst>
            <pc:docMk/>
            <pc:sldMk cId="1388519794" sldId="2145707116"/>
            <ac:spMk id="16" creationId="{B7D3BE4D-6B2E-49A8-86E1-C72037DACE36}"/>
          </ac:spMkLst>
        </pc:spChg>
        <pc:picChg chg="add mod">
          <ac:chgData name="Luan Patrick Ramalho" userId="e4e38eaa-3b1e-42f0-b3f1-5a359f8d7545" providerId="ADAL" clId="{984B1E0D-805C-4ACB-BD04-2E760E19C8D5}" dt="2022-10-26T19:00:17.795" v="2451" actId="1076"/>
          <ac:picMkLst>
            <pc:docMk/>
            <pc:sldMk cId="1388519794" sldId="2145707116"/>
            <ac:picMk id="3" creationId="{DE0A8E4D-778E-5B03-E63E-C0172394FE7F}"/>
          </ac:picMkLst>
        </pc:picChg>
        <pc:picChg chg="del mod modCrop">
          <ac:chgData name="Luan Patrick Ramalho" userId="e4e38eaa-3b1e-42f0-b3f1-5a359f8d7545" providerId="ADAL" clId="{984B1E0D-805C-4ACB-BD04-2E760E19C8D5}" dt="2022-10-26T18:58:09.323" v="2412" actId="478"/>
          <ac:picMkLst>
            <pc:docMk/>
            <pc:sldMk cId="1388519794" sldId="2145707116"/>
            <ac:picMk id="6" creationId="{1DB58191-6D93-A5A1-BBE8-CD90A55507E0}"/>
          </ac:picMkLst>
        </pc:picChg>
      </pc:sldChg>
      <pc:sldChg chg="addSp delSp modSp add mod">
        <pc:chgData name="Luan Patrick Ramalho" userId="e4e38eaa-3b1e-42f0-b3f1-5a359f8d7545" providerId="ADAL" clId="{984B1E0D-805C-4ACB-BD04-2E760E19C8D5}" dt="2022-10-26T20:32:40.789" v="2720" actId="313"/>
        <pc:sldMkLst>
          <pc:docMk/>
          <pc:sldMk cId="346087971" sldId="2145707117"/>
        </pc:sldMkLst>
        <pc:spChg chg="mod">
          <ac:chgData name="Luan Patrick Ramalho" userId="e4e38eaa-3b1e-42f0-b3f1-5a359f8d7545" providerId="ADAL" clId="{984B1E0D-805C-4ACB-BD04-2E760E19C8D5}" dt="2022-10-26T20:32:20.321" v="2715" actId="14100"/>
          <ac:spMkLst>
            <pc:docMk/>
            <pc:sldMk cId="346087971" sldId="2145707117"/>
            <ac:spMk id="8" creationId="{243FBE4C-745C-456B-9984-1025F3D49ADE}"/>
          </ac:spMkLst>
        </pc:spChg>
        <pc:spChg chg="mod">
          <ac:chgData name="Luan Patrick Ramalho" userId="e4e38eaa-3b1e-42f0-b3f1-5a359f8d7545" providerId="ADAL" clId="{984B1E0D-805C-4ACB-BD04-2E760E19C8D5}" dt="2022-10-26T20:32:40.789" v="2720" actId="313"/>
          <ac:spMkLst>
            <pc:docMk/>
            <pc:sldMk cId="346087971" sldId="2145707117"/>
            <ac:spMk id="9" creationId="{1CE40513-A08B-4C76-B56D-BCF08302CDC3}"/>
          </ac:spMkLst>
        </pc:spChg>
        <pc:spChg chg="mod">
          <ac:chgData name="Luan Patrick Ramalho" userId="e4e38eaa-3b1e-42f0-b3f1-5a359f8d7545" providerId="ADAL" clId="{984B1E0D-805C-4ACB-BD04-2E760E19C8D5}" dt="2022-10-26T20:28:02.783" v="2488" actId="20577"/>
          <ac:spMkLst>
            <pc:docMk/>
            <pc:sldMk cId="346087971" sldId="2145707117"/>
            <ac:spMk id="18" creationId="{7B0A1D33-BECC-4721-A5C9-E9B92AE66585}"/>
          </ac:spMkLst>
        </pc:spChg>
        <pc:picChg chg="del">
          <ac:chgData name="Luan Patrick Ramalho" userId="e4e38eaa-3b1e-42f0-b3f1-5a359f8d7545" providerId="ADAL" clId="{984B1E0D-805C-4ACB-BD04-2E760E19C8D5}" dt="2022-10-26T20:31:09.323" v="2654" actId="478"/>
          <ac:picMkLst>
            <pc:docMk/>
            <pc:sldMk cId="346087971" sldId="2145707117"/>
            <ac:picMk id="2" creationId="{2090F7FF-25D6-CBE0-D984-4EBD947A35EE}"/>
          </ac:picMkLst>
        </pc:picChg>
        <pc:picChg chg="add mod">
          <ac:chgData name="Luan Patrick Ramalho" userId="e4e38eaa-3b1e-42f0-b3f1-5a359f8d7545" providerId="ADAL" clId="{984B1E0D-805C-4ACB-BD04-2E760E19C8D5}" dt="2022-10-26T20:31:20.047" v="2659" actId="1076"/>
          <ac:picMkLst>
            <pc:docMk/>
            <pc:sldMk cId="346087971" sldId="2145707117"/>
            <ac:picMk id="5" creationId="{75296FD2-41B2-F0FB-2061-1DEAC0079AF6}"/>
          </ac:picMkLst>
        </pc:picChg>
      </pc:sldChg>
      <pc:sldChg chg="addSp delSp modSp add mod">
        <pc:chgData name="Luan Patrick Ramalho" userId="e4e38eaa-3b1e-42f0-b3f1-5a359f8d7545" providerId="ADAL" clId="{984B1E0D-805C-4ACB-BD04-2E760E19C8D5}" dt="2022-10-31T20:29:36.988" v="3340" actId="20577"/>
        <pc:sldMkLst>
          <pc:docMk/>
          <pc:sldMk cId="4118837271" sldId="2145707135"/>
        </pc:sldMkLst>
        <pc:spChg chg="mod">
          <ac:chgData name="Luan Patrick Ramalho" userId="e4e38eaa-3b1e-42f0-b3f1-5a359f8d7545" providerId="ADAL" clId="{984B1E0D-805C-4ACB-BD04-2E760E19C8D5}" dt="2022-10-31T20:02:10.668" v="2742" actId="20577"/>
          <ac:spMkLst>
            <pc:docMk/>
            <pc:sldMk cId="4118837271" sldId="2145707135"/>
            <ac:spMk id="10" creationId="{F7955539-3650-5475-37B9-8A84CDA51C93}"/>
          </ac:spMkLst>
        </pc:spChg>
        <pc:spChg chg="mod">
          <ac:chgData name="Luan Patrick Ramalho" userId="e4e38eaa-3b1e-42f0-b3f1-5a359f8d7545" providerId="ADAL" clId="{984B1E0D-805C-4ACB-BD04-2E760E19C8D5}" dt="2022-10-31T20:03:05.340" v="2825" actId="20577"/>
          <ac:spMkLst>
            <pc:docMk/>
            <pc:sldMk cId="4118837271" sldId="2145707135"/>
            <ac:spMk id="12" creationId="{242BE96F-BAE6-D62C-7D59-37BFA5FF0A8A}"/>
          </ac:spMkLst>
        </pc:spChg>
        <pc:spChg chg="mod">
          <ac:chgData name="Luan Patrick Ramalho" userId="e4e38eaa-3b1e-42f0-b3f1-5a359f8d7545" providerId="ADAL" clId="{984B1E0D-805C-4ACB-BD04-2E760E19C8D5}" dt="2022-10-31T20:27:05.936" v="3256" actId="207"/>
          <ac:spMkLst>
            <pc:docMk/>
            <pc:sldMk cId="4118837271" sldId="2145707135"/>
            <ac:spMk id="15" creationId="{FF9FFE18-A8DE-E8C4-C234-FAEF3CAB722E}"/>
          </ac:spMkLst>
        </pc:spChg>
        <pc:spChg chg="mod">
          <ac:chgData name="Luan Patrick Ramalho" userId="e4e38eaa-3b1e-42f0-b3f1-5a359f8d7545" providerId="ADAL" clId="{984B1E0D-805C-4ACB-BD04-2E760E19C8D5}" dt="2022-10-31T20:27:03.186" v="3255" actId="207"/>
          <ac:spMkLst>
            <pc:docMk/>
            <pc:sldMk cId="4118837271" sldId="2145707135"/>
            <ac:spMk id="25" creationId="{C7819DA1-F0E5-15A7-F174-B60A6ED98CA7}"/>
          </ac:spMkLst>
        </pc:spChg>
        <pc:spChg chg="mod">
          <ac:chgData name="Luan Patrick Ramalho" userId="e4e38eaa-3b1e-42f0-b3f1-5a359f8d7545" providerId="ADAL" clId="{984B1E0D-805C-4ACB-BD04-2E760E19C8D5}" dt="2022-10-31T20:29:36.988" v="3340" actId="20577"/>
          <ac:spMkLst>
            <pc:docMk/>
            <pc:sldMk cId="4118837271" sldId="2145707135"/>
            <ac:spMk id="29" creationId="{D95DBD19-0916-E3DA-2EC1-DA33B8B904FC}"/>
          </ac:spMkLst>
        </pc:spChg>
        <pc:picChg chg="add del mod">
          <ac:chgData name="Luan Patrick Ramalho" userId="e4e38eaa-3b1e-42f0-b3f1-5a359f8d7545" providerId="ADAL" clId="{984B1E0D-805C-4ACB-BD04-2E760E19C8D5}" dt="2022-10-31T20:12:10.035" v="2831" actId="478"/>
          <ac:picMkLst>
            <pc:docMk/>
            <pc:sldMk cId="4118837271" sldId="2145707135"/>
            <ac:picMk id="3" creationId="{3588100B-59B3-603A-E087-EFD1EE9E3B40}"/>
          </ac:picMkLst>
        </pc:picChg>
        <pc:picChg chg="add mod">
          <ac:chgData name="Luan Patrick Ramalho" userId="e4e38eaa-3b1e-42f0-b3f1-5a359f8d7545" providerId="ADAL" clId="{984B1E0D-805C-4ACB-BD04-2E760E19C8D5}" dt="2022-10-31T20:12:48.886" v="2837" actId="1076"/>
          <ac:picMkLst>
            <pc:docMk/>
            <pc:sldMk cId="4118837271" sldId="2145707135"/>
            <ac:picMk id="5" creationId="{C7C23AC2-76CE-30F5-C792-048C439E83A1}"/>
          </ac:picMkLst>
        </pc:picChg>
        <pc:picChg chg="add del mod">
          <ac:chgData name="Luan Patrick Ramalho" userId="e4e38eaa-3b1e-42f0-b3f1-5a359f8d7545" providerId="ADAL" clId="{984B1E0D-805C-4ACB-BD04-2E760E19C8D5}" dt="2022-10-31T20:13:30.547" v="2839"/>
          <ac:picMkLst>
            <pc:docMk/>
            <pc:sldMk cId="4118837271" sldId="2145707135"/>
            <ac:picMk id="6" creationId="{42B33715-C636-BE82-DE08-D08320E087B6}"/>
          </ac:picMkLst>
        </pc:picChg>
        <pc:picChg chg="del">
          <ac:chgData name="Luan Patrick Ramalho" userId="e4e38eaa-3b1e-42f0-b3f1-5a359f8d7545" providerId="ADAL" clId="{984B1E0D-805C-4ACB-BD04-2E760E19C8D5}" dt="2022-10-31T20:10:44.405" v="2826" actId="478"/>
          <ac:picMkLst>
            <pc:docMk/>
            <pc:sldMk cId="4118837271" sldId="2145707135"/>
            <ac:picMk id="7" creationId="{030AAE5B-CD43-7605-4273-1DB803D2B21F}"/>
          </ac:picMkLst>
        </pc:picChg>
        <pc:picChg chg="add mod">
          <ac:chgData name="Luan Patrick Ramalho" userId="e4e38eaa-3b1e-42f0-b3f1-5a359f8d7545" providerId="ADAL" clId="{984B1E0D-805C-4ACB-BD04-2E760E19C8D5}" dt="2022-10-31T20:27:29.060" v="3258" actId="1076"/>
          <ac:picMkLst>
            <pc:docMk/>
            <pc:sldMk cId="4118837271" sldId="2145707135"/>
            <ac:picMk id="9" creationId="{D74AE182-D9BC-9D44-49BA-76F0F69974D2}"/>
          </ac:picMkLst>
        </pc:picChg>
        <pc:picChg chg="del">
          <ac:chgData name="Luan Patrick Ramalho" userId="e4e38eaa-3b1e-42f0-b3f1-5a359f8d7545" providerId="ADAL" clId="{984B1E0D-805C-4ACB-BD04-2E760E19C8D5}" dt="2022-10-31T20:10:45.899" v="2827" actId="478"/>
          <ac:picMkLst>
            <pc:docMk/>
            <pc:sldMk cId="4118837271" sldId="2145707135"/>
            <ac:picMk id="16" creationId="{B53148B5-91F0-BB43-ECAD-8AE24CB9D54A}"/>
          </ac:picMkLst>
        </pc:picChg>
      </pc:sldChg>
    </pc:docChg>
  </pc:docChgLst>
  <pc:docChgLst>
    <pc:chgData name="Helio Mauricio Dos Santos" userId="515cbc45-ca4e-4644-a225-8dd96fe91374" providerId="ADAL" clId="{A90B5CD1-609A-4057-81BD-719F60F09621}"/>
    <pc:docChg chg="undo custSel addSld delSld modSld sldOrd">
      <pc:chgData name="Helio Mauricio Dos Santos" userId="515cbc45-ca4e-4644-a225-8dd96fe91374" providerId="ADAL" clId="{A90B5CD1-609A-4057-81BD-719F60F09621}" dt="2022-10-31T20:50:17.769" v="2828" actId="2696"/>
      <pc:docMkLst>
        <pc:docMk/>
      </pc:docMkLst>
      <pc:sldChg chg="modSp mod">
        <pc:chgData name="Helio Mauricio Dos Santos" userId="515cbc45-ca4e-4644-a225-8dd96fe91374" providerId="ADAL" clId="{A90B5CD1-609A-4057-81BD-719F60F09621}" dt="2022-10-20T13:21:32.893" v="731" actId="20577"/>
        <pc:sldMkLst>
          <pc:docMk/>
          <pc:sldMk cId="2899751002" sldId="258"/>
        </pc:sldMkLst>
        <pc:spChg chg="mod">
          <ac:chgData name="Helio Mauricio Dos Santos" userId="515cbc45-ca4e-4644-a225-8dd96fe91374" providerId="ADAL" clId="{A90B5CD1-609A-4057-81BD-719F60F09621}" dt="2022-10-20T13:21:32.893" v="731" actId="20577"/>
          <ac:spMkLst>
            <pc:docMk/>
            <pc:sldMk cId="2899751002" sldId="258"/>
            <ac:spMk id="21" creationId="{B4DB36FC-3E79-4D50-B8BA-8C7D3F437029}"/>
          </ac:spMkLst>
        </pc:spChg>
      </pc:sldChg>
      <pc:sldChg chg="addSp delSp modSp del mod">
        <pc:chgData name="Helio Mauricio Dos Santos" userId="515cbc45-ca4e-4644-a225-8dd96fe91374" providerId="ADAL" clId="{A90B5CD1-609A-4057-81BD-719F60F09621}" dt="2022-10-31T20:49:54.226" v="2825" actId="2696"/>
        <pc:sldMkLst>
          <pc:docMk/>
          <pc:sldMk cId="1707596592" sldId="406"/>
        </pc:sldMkLst>
        <pc:spChg chg="mod">
          <ac:chgData name="Helio Mauricio Dos Santos" userId="515cbc45-ca4e-4644-a225-8dd96fe91374" providerId="ADAL" clId="{A90B5CD1-609A-4057-81BD-719F60F09621}" dt="2022-10-20T13:18:24.660" v="83" actId="20577"/>
          <ac:spMkLst>
            <pc:docMk/>
            <pc:sldMk cId="1707596592" sldId="406"/>
            <ac:spMk id="10" creationId="{F7955539-3650-5475-37B9-8A84CDA51C93}"/>
          </ac:spMkLst>
        </pc:spChg>
        <pc:spChg chg="mod">
          <ac:chgData name="Helio Mauricio Dos Santos" userId="515cbc45-ca4e-4644-a225-8dd96fe91374" providerId="ADAL" clId="{A90B5CD1-609A-4057-81BD-719F60F09621}" dt="2022-10-20T13:18:37.417" v="103" actId="20577"/>
          <ac:spMkLst>
            <pc:docMk/>
            <pc:sldMk cId="1707596592" sldId="406"/>
            <ac:spMk id="12" creationId="{242BE96F-BAE6-D62C-7D59-37BFA5FF0A8A}"/>
          </ac:spMkLst>
        </pc:spChg>
        <pc:spChg chg="mod">
          <ac:chgData name="Helio Mauricio Dos Santos" userId="515cbc45-ca4e-4644-a225-8dd96fe91374" providerId="ADAL" clId="{A90B5CD1-609A-4057-81BD-719F60F09621}" dt="2022-10-20T13:19:40.430" v="318" actId="20577"/>
          <ac:spMkLst>
            <pc:docMk/>
            <pc:sldMk cId="1707596592" sldId="406"/>
            <ac:spMk id="15" creationId="{FF9FFE18-A8DE-E8C4-C234-FAEF3CAB722E}"/>
          </ac:spMkLst>
        </pc:spChg>
        <pc:spChg chg="mod">
          <ac:chgData name="Helio Mauricio Dos Santos" userId="515cbc45-ca4e-4644-a225-8dd96fe91374" providerId="ADAL" clId="{A90B5CD1-609A-4057-81BD-719F60F09621}" dt="2022-10-20T13:20:15.647" v="478" actId="20577"/>
          <ac:spMkLst>
            <pc:docMk/>
            <pc:sldMk cId="1707596592" sldId="406"/>
            <ac:spMk id="25" creationId="{C7819DA1-F0E5-15A7-F174-B60A6ED98CA7}"/>
          </ac:spMkLst>
        </pc:spChg>
        <pc:spChg chg="mod">
          <ac:chgData name="Helio Mauricio Dos Santos" userId="515cbc45-ca4e-4644-a225-8dd96fe91374" providerId="ADAL" clId="{A90B5CD1-609A-4057-81BD-719F60F09621}" dt="2022-10-20T13:21:04.928" v="721" actId="20577"/>
          <ac:spMkLst>
            <pc:docMk/>
            <pc:sldMk cId="1707596592" sldId="406"/>
            <ac:spMk id="29" creationId="{D95DBD19-0916-E3DA-2EC1-DA33B8B904FC}"/>
          </ac:spMkLst>
        </pc:spChg>
        <pc:spChg chg="mod">
          <ac:chgData name="Helio Mauricio Dos Santos" userId="515cbc45-ca4e-4644-a225-8dd96fe91374" providerId="ADAL" clId="{A90B5CD1-609A-4057-81BD-719F60F09621}" dt="2022-10-20T13:18:09.230" v="61"/>
          <ac:spMkLst>
            <pc:docMk/>
            <pc:sldMk cId="1707596592" sldId="406"/>
            <ac:spMk id="30" creationId="{C278BA2B-1493-EF29-789E-E90896BB01BB}"/>
          </ac:spMkLst>
        </pc:spChg>
        <pc:picChg chg="add mod">
          <ac:chgData name="Helio Mauricio Dos Santos" userId="515cbc45-ca4e-4644-a225-8dd96fe91374" providerId="ADAL" clId="{A90B5CD1-609A-4057-81BD-719F60F09621}" dt="2022-10-20T13:18:10.926" v="62" actId="1076"/>
          <ac:picMkLst>
            <pc:docMk/>
            <pc:sldMk cId="1707596592" sldId="406"/>
            <ac:picMk id="3" creationId="{DDDA48C4-EBEE-C89B-1567-9990F9B7D015}"/>
          </ac:picMkLst>
        </pc:picChg>
        <pc:picChg chg="del">
          <ac:chgData name="Helio Mauricio Dos Santos" userId="515cbc45-ca4e-4644-a225-8dd96fe91374" providerId="ADAL" clId="{A90B5CD1-609A-4057-81BD-719F60F09621}" dt="2022-10-20T13:17:55.068" v="50" actId="478"/>
          <ac:picMkLst>
            <pc:docMk/>
            <pc:sldMk cId="1707596592" sldId="406"/>
            <ac:picMk id="31" creationId="{6EAEBD8A-117A-5336-1FEA-1C9A6FC20E66}"/>
          </ac:picMkLst>
        </pc:picChg>
        <pc:picChg chg="del">
          <ac:chgData name="Helio Mauricio Dos Santos" userId="515cbc45-ca4e-4644-a225-8dd96fe91374" providerId="ADAL" clId="{A90B5CD1-609A-4057-81BD-719F60F09621}" dt="2022-10-20T13:17:54.144" v="48" actId="478"/>
          <ac:picMkLst>
            <pc:docMk/>
            <pc:sldMk cId="1707596592" sldId="406"/>
            <ac:picMk id="32" creationId="{C081ECE8-CDC9-C9C2-B21D-1642F74E2FD1}"/>
          </ac:picMkLst>
        </pc:picChg>
        <pc:picChg chg="del">
          <ac:chgData name="Helio Mauricio Dos Santos" userId="515cbc45-ca4e-4644-a225-8dd96fe91374" providerId="ADAL" clId="{A90B5CD1-609A-4057-81BD-719F60F09621}" dt="2022-10-20T13:17:54.694" v="49" actId="478"/>
          <ac:picMkLst>
            <pc:docMk/>
            <pc:sldMk cId="1707596592" sldId="406"/>
            <ac:picMk id="33" creationId="{E1C010CE-7684-FB90-D961-A42D6E1E1671}"/>
          </ac:picMkLst>
        </pc:picChg>
      </pc:sldChg>
      <pc:sldChg chg="modSp mod">
        <pc:chgData name="Helio Mauricio Dos Santos" userId="515cbc45-ca4e-4644-a225-8dd96fe91374" providerId="ADAL" clId="{A90B5CD1-609A-4057-81BD-719F60F09621}" dt="2022-10-20T13:21:25.670" v="729" actId="20577"/>
        <pc:sldMkLst>
          <pc:docMk/>
          <pc:sldMk cId="3109024446" sldId="2145707028"/>
        </pc:sldMkLst>
        <pc:spChg chg="mod">
          <ac:chgData name="Helio Mauricio Dos Santos" userId="515cbc45-ca4e-4644-a225-8dd96fe91374" providerId="ADAL" clId="{A90B5CD1-609A-4057-81BD-719F60F09621}" dt="2022-10-20T13:21:25.670" v="729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addSp delSp modSp del mod">
        <pc:chgData name="Helio Mauricio Dos Santos" userId="515cbc45-ca4e-4644-a225-8dd96fe91374" providerId="ADAL" clId="{A90B5CD1-609A-4057-81BD-719F60F09621}" dt="2022-10-31T17:14:10.967" v="1647" actId="2696"/>
        <pc:sldMkLst>
          <pc:docMk/>
          <pc:sldMk cId="2714563159" sldId="2145707032"/>
        </pc:sldMkLst>
        <pc:spChg chg="mod">
          <ac:chgData name="Helio Mauricio Dos Santos" userId="515cbc45-ca4e-4644-a225-8dd96fe91374" providerId="ADAL" clId="{A90B5CD1-609A-4057-81BD-719F60F09621}" dt="2022-10-20T13:22:38.399" v="811" actId="113"/>
          <ac:spMkLst>
            <pc:docMk/>
            <pc:sldMk cId="2714563159" sldId="2145707032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A90B5CD1-609A-4057-81BD-719F60F09621}" dt="2022-10-20T13:23:28.736" v="946" actId="14100"/>
          <ac:spMkLst>
            <pc:docMk/>
            <pc:sldMk cId="2714563159" sldId="2145707032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A90B5CD1-609A-4057-81BD-719F60F09621}" dt="2022-10-20T13:23:31.684" v="947" actId="1076"/>
          <ac:picMkLst>
            <pc:docMk/>
            <pc:sldMk cId="2714563159" sldId="2145707032"/>
            <ac:picMk id="3" creationId="{23C92E6D-5B24-C2BF-5061-4CA061EF4337}"/>
          </ac:picMkLst>
        </pc:picChg>
        <pc:picChg chg="del">
          <ac:chgData name="Helio Mauricio Dos Santos" userId="515cbc45-ca4e-4644-a225-8dd96fe91374" providerId="ADAL" clId="{A90B5CD1-609A-4057-81BD-719F60F09621}" dt="2022-10-20T13:23:07.948" v="932" actId="478"/>
          <ac:picMkLst>
            <pc:docMk/>
            <pc:sldMk cId="2714563159" sldId="2145707032"/>
            <ac:picMk id="6" creationId="{0A534DD3-6DC2-D9A8-3DC8-6BF4129856C7}"/>
          </ac:picMkLst>
        </pc:picChg>
      </pc:sldChg>
      <pc:sldChg chg="addSp modSp del mod">
        <pc:chgData name="Helio Mauricio Dos Santos" userId="515cbc45-ca4e-4644-a225-8dd96fe91374" providerId="ADAL" clId="{A90B5CD1-609A-4057-81BD-719F60F09621}" dt="2022-10-31T17:35:15.055" v="1844" actId="2696"/>
        <pc:sldMkLst>
          <pc:docMk/>
          <pc:sldMk cId="956108936" sldId="2145707038"/>
        </pc:sldMkLst>
        <pc:spChg chg="mod">
          <ac:chgData name="Helio Mauricio Dos Santos" userId="515cbc45-ca4e-4644-a225-8dd96fe91374" providerId="ADAL" clId="{A90B5CD1-609A-4057-81BD-719F60F09621}" dt="2022-10-20T13:22:08.118" v="775" actId="20577"/>
          <ac:spMkLst>
            <pc:docMk/>
            <pc:sldMk cId="956108936" sldId="2145707038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A90B5CD1-609A-4057-81BD-719F60F09621}" dt="2022-10-20T13:22:04.832" v="770" actId="20577"/>
          <ac:spMkLst>
            <pc:docMk/>
            <pc:sldMk cId="956108936" sldId="2145707038"/>
            <ac:spMk id="18" creationId="{7B0A1D33-BECC-4721-A5C9-E9B92AE66585}"/>
          </ac:spMkLst>
        </pc:spChg>
        <pc:picChg chg="add mod">
          <ac:chgData name="Helio Mauricio Dos Santos" userId="515cbc45-ca4e-4644-a225-8dd96fe91374" providerId="ADAL" clId="{A90B5CD1-609A-4057-81BD-719F60F09621}" dt="2022-10-20T13:33:31.653" v="974" actId="1076"/>
          <ac:picMkLst>
            <pc:docMk/>
            <pc:sldMk cId="956108936" sldId="2145707038"/>
            <ac:picMk id="3" creationId="{A2A3E1FF-CDF9-8FDF-2135-0BEE9F15D576}"/>
          </ac:picMkLst>
        </pc:picChg>
      </pc:sldChg>
      <pc:sldChg chg="del">
        <pc:chgData name="Helio Mauricio Dos Santos" userId="515cbc45-ca4e-4644-a225-8dd96fe91374" providerId="ADAL" clId="{A90B5CD1-609A-4057-81BD-719F60F09621}" dt="2022-10-20T13:24:09.871" v="951" actId="2696"/>
        <pc:sldMkLst>
          <pc:docMk/>
          <pc:sldMk cId="3407110294" sldId="2145707096"/>
        </pc:sldMkLst>
      </pc:sldChg>
      <pc:sldChg chg="del">
        <pc:chgData name="Helio Mauricio Dos Santos" userId="515cbc45-ca4e-4644-a225-8dd96fe91374" providerId="ADAL" clId="{A90B5CD1-609A-4057-81BD-719F60F09621}" dt="2022-10-20T13:23:45.715" v="948" actId="2696"/>
        <pc:sldMkLst>
          <pc:docMk/>
          <pc:sldMk cId="3265701244" sldId="2145707097"/>
        </pc:sldMkLst>
      </pc:sldChg>
      <pc:sldChg chg="addSp delSp modSp mod">
        <pc:chgData name="Helio Mauricio Dos Santos" userId="515cbc45-ca4e-4644-a225-8dd96fe91374" providerId="ADAL" clId="{A90B5CD1-609A-4057-81BD-719F60F09621}" dt="2022-10-31T20:47:34.915" v="2824" actId="1076"/>
        <pc:sldMkLst>
          <pc:docMk/>
          <pc:sldMk cId="4052262588" sldId="2145707098"/>
        </pc:sldMkLst>
        <pc:spChg chg="mod">
          <ac:chgData name="Helio Mauricio Dos Santos" userId="515cbc45-ca4e-4644-a225-8dd96fe91374" providerId="ADAL" clId="{A90B5CD1-609A-4057-81BD-719F60F09621}" dt="2022-10-31T20:40:13.302" v="2186"/>
          <ac:spMkLst>
            <pc:docMk/>
            <pc:sldMk cId="4052262588" sldId="2145707098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A90B5CD1-609A-4057-81BD-719F60F09621}" dt="2022-10-31T20:47:16.840" v="2818" actId="6549"/>
          <ac:spMkLst>
            <pc:docMk/>
            <pc:sldMk cId="4052262588" sldId="2145707098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A90B5CD1-609A-4057-81BD-719F60F09621}" dt="2022-10-20T13:21:44.742" v="759" actId="20577"/>
          <ac:spMkLst>
            <pc:docMk/>
            <pc:sldMk cId="4052262588" sldId="2145707098"/>
            <ac:spMk id="18" creationId="{7B0A1D33-BECC-4721-A5C9-E9B92AE66585}"/>
          </ac:spMkLst>
        </pc:spChg>
        <pc:picChg chg="add del mod">
          <ac:chgData name="Helio Mauricio Dos Santos" userId="515cbc45-ca4e-4644-a225-8dd96fe91374" providerId="ADAL" clId="{A90B5CD1-609A-4057-81BD-719F60F09621}" dt="2022-10-31T20:39:30.540" v="2164" actId="478"/>
          <ac:picMkLst>
            <pc:docMk/>
            <pc:sldMk cId="4052262588" sldId="2145707098"/>
            <ac:picMk id="3" creationId="{C1EA2DD2-668A-0D9F-1517-11F2C8BB22DA}"/>
          </ac:picMkLst>
        </pc:picChg>
        <pc:picChg chg="add mod">
          <ac:chgData name="Helio Mauricio Dos Santos" userId="515cbc45-ca4e-4644-a225-8dd96fe91374" providerId="ADAL" clId="{A90B5CD1-609A-4057-81BD-719F60F09621}" dt="2022-10-31T20:47:34.915" v="2824" actId="1076"/>
          <ac:picMkLst>
            <pc:docMk/>
            <pc:sldMk cId="4052262588" sldId="2145707098"/>
            <ac:picMk id="5" creationId="{1AF7EFD6-20F3-E735-3A95-B78E386A6CA7}"/>
          </ac:picMkLst>
        </pc:picChg>
        <pc:picChg chg="add del mod">
          <ac:chgData name="Helio Mauricio Dos Santos" userId="515cbc45-ca4e-4644-a225-8dd96fe91374" providerId="ADAL" clId="{A90B5CD1-609A-4057-81BD-719F60F09621}" dt="2022-10-31T20:45:42.316" v="2694" actId="478"/>
          <ac:picMkLst>
            <pc:docMk/>
            <pc:sldMk cId="4052262588" sldId="2145707098"/>
            <ac:picMk id="7" creationId="{7CA96E51-806B-AAD2-B207-E7C066210BBB}"/>
          </ac:picMkLst>
        </pc:picChg>
        <pc:picChg chg="add mod">
          <ac:chgData name="Helio Mauricio Dos Santos" userId="515cbc45-ca4e-4644-a225-8dd96fe91374" providerId="ADAL" clId="{A90B5CD1-609A-4057-81BD-719F60F09621}" dt="2022-10-31T20:47:32.268" v="2823" actId="1076"/>
          <ac:picMkLst>
            <pc:docMk/>
            <pc:sldMk cId="4052262588" sldId="2145707098"/>
            <ac:picMk id="11" creationId="{FCBE5D6B-A0A3-BFA1-9F4E-5BCAB34D99B8}"/>
          </ac:picMkLst>
        </pc:picChg>
      </pc:sldChg>
      <pc:sldChg chg="addSp modSp add mod">
        <pc:chgData name="Helio Mauricio Dos Santos" userId="515cbc45-ca4e-4644-a225-8dd96fe91374" providerId="ADAL" clId="{A90B5CD1-609A-4057-81BD-719F60F09621}" dt="2022-10-20T13:24:20.509" v="959" actId="20577"/>
        <pc:sldMkLst>
          <pc:docMk/>
          <pc:sldMk cId="2485352969" sldId="2145707099"/>
        </pc:sldMkLst>
        <pc:spChg chg="mod">
          <ac:chgData name="Helio Mauricio Dos Santos" userId="515cbc45-ca4e-4644-a225-8dd96fe91374" providerId="ADAL" clId="{A90B5CD1-609A-4057-81BD-719F60F09621}" dt="2022-10-20T13:24:20.509" v="959" actId="20577"/>
          <ac:spMkLst>
            <pc:docMk/>
            <pc:sldMk cId="2485352969" sldId="2145707099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A90B5CD1-609A-4057-81BD-719F60F09621}" dt="2022-10-20T13:24:03.793" v="950"/>
          <ac:picMkLst>
            <pc:docMk/>
            <pc:sldMk cId="2485352969" sldId="2145707099"/>
            <ac:picMk id="2" creationId="{2F3D3283-BBD8-3AD7-EF18-1B6E08115B27}"/>
          </ac:picMkLst>
        </pc:picChg>
      </pc:sldChg>
      <pc:sldChg chg="modSp add del mod">
        <pc:chgData name="Helio Mauricio Dos Santos" userId="515cbc45-ca4e-4644-a225-8dd96fe91374" providerId="ADAL" clId="{A90B5CD1-609A-4057-81BD-719F60F09621}" dt="2022-10-31T17:14:01.409" v="1646" actId="2696"/>
        <pc:sldMkLst>
          <pc:docMk/>
          <pc:sldMk cId="3474801052" sldId="2145707108"/>
        </pc:sldMkLst>
        <pc:spChg chg="mod">
          <ac:chgData name="Helio Mauricio Dos Santos" userId="515cbc45-ca4e-4644-a225-8dd96fe91374" providerId="ADAL" clId="{A90B5CD1-609A-4057-81BD-719F60F09621}" dt="2022-10-20T13:26:32.598" v="961" actId="1076"/>
          <ac:spMkLst>
            <pc:docMk/>
            <pc:sldMk cId="3474801052" sldId="2145707108"/>
            <ac:spMk id="10" creationId="{F7955539-3650-5475-37B9-8A84CDA51C93}"/>
          </ac:spMkLst>
        </pc:spChg>
        <pc:spChg chg="mod">
          <ac:chgData name="Helio Mauricio Dos Santos" userId="515cbc45-ca4e-4644-a225-8dd96fe91374" providerId="ADAL" clId="{A90B5CD1-609A-4057-81BD-719F60F09621}" dt="2022-10-20T13:26:38.654" v="968" actId="20577"/>
          <ac:spMkLst>
            <pc:docMk/>
            <pc:sldMk cId="3474801052" sldId="2145707108"/>
            <ac:spMk id="12" creationId="{242BE96F-BAE6-D62C-7D59-37BFA5FF0A8A}"/>
          </ac:spMkLst>
        </pc:spChg>
        <pc:spChg chg="mod">
          <ac:chgData name="Helio Mauricio Dos Santos" userId="515cbc45-ca4e-4644-a225-8dd96fe91374" providerId="ADAL" clId="{A90B5CD1-609A-4057-81BD-719F60F09621}" dt="2022-10-28T12:50:10.794" v="975" actId="20577"/>
          <ac:spMkLst>
            <pc:docMk/>
            <pc:sldMk cId="3474801052" sldId="2145707108"/>
            <ac:spMk id="25" creationId="{C7819DA1-F0E5-15A7-F174-B60A6ED98CA7}"/>
          </ac:spMkLst>
        </pc:spChg>
      </pc:sldChg>
      <pc:sldChg chg="modSp del mod">
        <pc:chgData name="Helio Mauricio Dos Santos" userId="515cbc45-ca4e-4644-a225-8dd96fe91374" providerId="ADAL" clId="{A90B5CD1-609A-4057-81BD-719F60F09621}" dt="2022-10-31T17:14:28.582" v="1648" actId="2696"/>
        <pc:sldMkLst>
          <pc:docMk/>
          <pc:sldMk cId="670007830" sldId="2145707109"/>
        </pc:sldMkLst>
        <pc:spChg chg="mod">
          <ac:chgData name="Helio Mauricio Dos Santos" userId="515cbc45-ca4e-4644-a225-8dd96fe91374" providerId="ADAL" clId="{A90B5CD1-609A-4057-81BD-719F60F09621}" dt="2022-10-28T12:58:01.719" v="990" actId="6549"/>
          <ac:spMkLst>
            <pc:docMk/>
            <pc:sldMk cId="670007830" sldId="2145707109"/>
            <ac:spMk id="15" creationId="{FF9FFE18-A8DE-E8C4-C234-FAEF3CAB722E}"/>
          </ac:spMkLst>
        </pc:spChg>
        <pc:spChg chg="mod">
          <ac:chgData name="Helio Mauricio Dos Santos" userId="515cbc45-ca4e-4644-a225-8dd96fe91374" providerId="ADAL" clId="{A90B5CD1-609A-4057-81BD-719F60F09621}" dt="2022-10-28T12:58:13.614" v="993" actId="6549"/>
          <ac:spMkLst>
            <pc:docMk/>
            <pc:sldMk cId="670007830" sldId="2145707109"/>
            <ac:spMk id="25" creationId="{C7819DA1-F0E5-15A7-F174-B60A6ED98CA7}"/>
          </ac:spMkLst>
        </pc:spChg>
        <pc:spChg chg="mod">
          <ac:chgData name="Helio Mauricio Dos Santos" userId="515cbc45-ca4e-4644-a225-8dd96fe91374" providerId="ADAL" clId="{A90B5CD1-609A-4057-81BD-719F60F09621}" dt="2022-10-28T12:58:51.399" v="1032" actId="6549"/>
          <ac:spMkLst>
            <pc:docMk/>
            <pc:sldMk cId="670007830" sldId="2145707109"/>
            <ac:spMk id="30" creationId="{C278BA2B-1493-EF29-789E-E90896BB01BB}"/>
          </ac:spMkLst>
        </pc:spChg>
        <pc:picChg chg="mod">
          <ac:chgData name="Helio Mauricio Dos Santos" userId="515cbc45-ca4e-4644-a225-8dd96fe91374" providerId="ADAL" clId="{A90B5CD1-609A-4057-81BD-719F60F09621}" dt="2022-10-28T12:58:57.838" v="1034" actId="1076"/>
          <ac:picMkLst>
            <pc:docMk/>
            <pc:sldMk cId="670007830" sldId="2145707109"/>
            <ac:picMk id="3" creationId="{DDDA48C4-EBEE-C89B-1567-9990F9B7D015}"/>
          </ac:picMkLst>
        </pc:picChg>
      </pc:sldChg>
      <pc:sldChg chg="modSp mod">
        <pc:chgData name="Helio Mauricio Dos Santos" userId="515cbc45-ca4e-4644-a225-8dd96fe91374" providerId="ADAL" clId="{A90B5CD1-609A-4057-81BD-719F60F09621}" dt="2022-10-28T12:59:36.577" v="1041" actId="6549"/>
        <pc:sldMkLst>
          <pc:docMk/>
          <pc:sldMk cId="2272183959" sldId="2145707110"/>
        </pc:sldMkLst>
        <pc:spChg chg="mod">
          <ac:chgData name="Helio Mauricio Dos Santos" userId="515cbc45-ca4e-4644-a225-8dd96fe91374" providerId="ADAL" clId="{A90B5CD1-609A-4057-81BD-719F60F09621}" dt="2022-10-28T12:59:05.101" v="1038" actId="20577"/>
          <ac:spMkLst>
            <pc:docMk/>
            <pc:sldMk cId="2272183959" sldId="2145707110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A90B5CD1-609A-4057-81BD-719F60F09621}" dt="2022-10-28T12:59:36.577" v="1041" actId="6549"/>
          <ac:spMkLst>
            <pc:docMk/>
            <pc:sldMk cId="2272183959" sldId="2145707110"/>
            <ac:spMk id="9" creationId="{1CE40513-A08B-4C76-B56D-BCF08302CDC3}"/>
          </ac:spMkLst>
        </pc:spChg>
      </pc:sldChg>
      <pc:sldChg chg="del">
        <pc:chgData name="Helio Mauricio Dos Santos" userId="515cbc45-ca4e-4644-a225-8dd96fe91374" providerId="ADAL" clId="{A90B5CD1-609A-4057-81BD-719F60F09621}" dt="2022-10-31T20:50:12.691" v="2827" actId="2696"/>
        <pc:sldMkLst>
          <pc:docMk/>
          <pc:sldMk cId="243368604" sldId="2145707112"/>
        </pc:sldMkLst>
      </pc:sldChg>
      <pc:sldChg chg="modSp mod">
        <pc:chgData name="Helio Mauricio Dos Santos" userId="515cbc45-ca4e-4644-a225-8dd96fe91374" providerId="ADAL" clId="{A90B5CD1-609A-4057-81BD-719F60F09621}" dt="2022-10-28T13:03:09.480" v="1095" actId="313"/>
        <pc:sldMkLst>
          <pc:docMk/>
          <pc:sldMk cId="3335134264" sldId="2145707113"/>
        </pc:sldMkLst>
        <pc:spChg chg="mod">
          <ac:chgData name="Helio Mauricio Dos Santos" userId="515cbc45-ca4e-4644-a225-8dd96fe91374" providerId="ADAL" clId="{A90B5CD1-609A-4057-81BD-719F60F09621}" dt="2022-10-28T13:03:09.480" v="1095" actId="313"/>
          <ac:spMkLst>
            <pc:docMk/>
            <pc:sldMk cId="3335134264" sldId="2145707113"/>
            <ac:spMk id="8" creationId="{243FBE4C-745C-456B-9984-1025F3D49ADE}"/>
          </ac:spMkLst>
        </pc:spChg>
      </pc:sldChg>
      <pc:sldChg chg="modSp mod">
        <pc:chgData name="Helio Mauricio Dos Santos" userId="515cbc45-ca4e-4644-a225-8dd96fe91374" providerId="ADAL" clId="{A90B5CD1-609A-4057-81BD-719F60F09621}" dt="2022-10-28T13:03:26.111" v="1097" actId="6549"/>
        <pc:sldMkLst>
          <pc:docMk/>
          <pc:sldMk cId="3720620248" sldId="2145707114"/>
        </pc:sldMkLst>
        <pc:spChg chg="mod">
          <ac:chgData name="Helio Mauricio Dos Santos" userId="515cbc45-ca4e-4644-a225-8dd96fe91374" providerId="ADAL" clId="{A90B5CD1-609A-4057-81BD-719F60F09621}" dt="2022-10-28T13:03:26.111" v="1097" actId="6549"/>
          <ac:spMkLst>
            <pc:docMk/>
            <pc:sldMk cId="3720620248" sldId="2145707114"/>
            <ac:spMk id="8" creationId="{243FBE4C-745C-456B-9984-1025F3D49ADE}"/>
          </ac:spMkLst>
        </pc:spChg>
      </pc:sldChg>
      <pc:sldChg chg="modSp mod">
        <pc:chgData name="Helio Mauricio Dos Santos" userId="515cbc45-ca4e-4644-a225-8dd96fe91374" providerId="ADAL" clId="{A90B5CD1-609A-4057-81BD-719F60F09621}" dt="2022-10-28T13:00:03.117" v="1047" actId="20577"/>
        <pc:sldMkLst>
          <pc:docMk/>
          <pc:sldMk cId="1741328778" sldId="2145707115"/>
        </pc:sldMkLst>
        <pc:spChg chg="mod">
          <ac:chgData name="Helio Mauricio Dos Santos" userId="515cbc45-ca4e-4644-a225-8dd96fe91374" providerId="ADAL" clId="{A90B5CD1-609A-4057-81BD-719F60F09621}" dt="2022-10-28T13:00:03.117" v="1047" actId="20577"/>
          <ac:spMkLst>
            <pc:docMk/>
            <pc:sldMk cId="1741328778" sldId="2145707115"/>
            <ac:spMk id="9" creationId="{1CE40513-A08B-4C76-B56D-BCF08302CDC3}"/>
          </ac:spMkLst>
        </pc:spChg>
      </pc:sldChg>
      <pc:sldChg chg="modSp mod">
        <pc:chgData name="Helio Mauricio Dos Santos" userId="515cbc45-ca4e-4644-a225-8dd96fe91374" providerId="ADAL" clId="{A90B5CD1-609A-4057-81BD-719F60F09621}" dt="2022-10-31T17:15:34.884" v="1665" actId="14100"/>
        <pc:sldMkLst>
          <pc:docMk/>
          <pc:sldMk cId="1388519794" sldId="2145707116"/>
        </pc:sldMkLst>
        <pc:spChg chg="mod">
          <ac:chgData name="Helio Mauricio Dos Santos" userId="515cbc45-ca4e-4644-a225-8dd96fe91374" providerId="ADAL" clId="{A90B5CD1-609A-4057-81BD-719F60F09621}" dt="2022-10-31T17:15:27.343" v="1663" actId="20577"/>
          <ac:spMkLst>
            <pc:docMk/>
            <pc:sldMk cId="1388519794" sldId="2145707116"/>
            <ac:spMk id="16" creationId="{B7D3BE4D-6B2E-49A8-86E1-C72037DACE36}"/>
          </ac:spMkLst>
        </pc:spChg>
        <pc:picChg chg="mod">
          <ac:chgData name="Helio Mauricio Dos Santos" userId="515cbc45-ca4e-4644-a225-8dd96fe91374" providerId="ADAL" clId="{A90B5CD1-609A-4057-81BD-719F60F09621}" dt="2022-10-31T17:15:34.884" v="1665" actId="14100"/>
          <ac:picMkLst>
            <pc:docMk/>
            <pc:sldMk cId="1388519794" sldId="2145707116"/>
            <ac:picMk id="3" creationId="{DE0A8E4D-778E-5B03-E63E-C0172394FE7F}"/>
          </ac:picMkLst>
        </pc:picChg>
      </pc:sldChg>
      <pc:sldChg chg="modSp mod">
        <pc:chgData name="Helio Mauricio Dos Santos" userId="515cbc45-ca4e-4644-a225-8dd96fe91374" providerId="ADAL" clId="{A90B5CD1-609A-4057-81BD-719F60F09621}" dt="2022-10-28T13:01:03.568" v="1089" actId="113"/>
        <pc:sldMkLst>
          <pc:docMk/>
          <pc:sldMk cId="346087971" sldId="2145707117"/>
        </pc:sldMkLst>
        <pc:spChg chg="mod">
          <ac:chgData name="Helio Mauricio Dos Santos" userId="515cbc45-ca4e-4644-a225-8dd96fe91374" providerId="ADAL" clId="{A90B5CD1-609A-4057-81BD-719F60F09621}" dt="2022-10-28T13:00:23.646" v="1050" actId="6549"/>
          <ac:spMkLst>
            <pc:docMk/>
            <pc:sldMk cId="346087971" sldId="2145707117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A90B5CD1-609A-4057-81BD-719F60F09621}" dt="2022-10-28T13:01:03.568" v="1089" actId="113"/>
          <ac:spMkLst>
            <pc:docMk/>
            <pc:sldMk cId="346087971" sldId="2145707117"/>
            <ac:spMk id="9" creationId="{1CE40513-A08B-4C76-B56D-BCF08302CDC3}"/>
          </ac:spMkLst>
        </pc:spChg>
      </pc:sldChg>
      <pc:sldChg chg="del">
        <pc:chgData name="Helio Mauricio Dos Santos" userId="515cbc45-ca4e-4644-a225-8dd96fe91374" providerId="ADAL" clId="{A90B5CD1-609A-4057-81BD-719F60F09621}" dt="2022-10-31T20:50:07.861" v="2826" actId="2696"/>
        <pc:sldMkLst>
          <pc:docMk/>
          <pc:sldMk cId="1749612230" sldId="2145707118"/>
        </pc:sldMkLst>
      </pc:sldChg>
      <pc:sldChg chg="modSp mod">
        <pc:chgData name="Helio Mauricio Dos Santos" userId="515cbc45-ca4e-4644-a225-8dd96fe91374" providerId="ADAL" clId="{A90B5CD1-609A-4057-81BD-719F60F09621}" dt="2022-10-31T13:29:33.100" v="1113" actId="1076"/>
        <pc:sldMkLst>
          <pc:docMk/>
          <pc:sldMk cId="340602206" sldId="2145707121"/>
        </pc:sldMkLst>
        <pc:spChg chg="mod">
          <ac:chgData name="Helio Mauricio Dos Santos" userId="515cbc45-ca4e-4644-a225-8dd96fe91374" providerId="ADAL" clId="{A90B5CD1-609A-4057-81BD-719F60F09621}" dt="2022-10-28T12:53:47.068" v="977" actId="20577"/>
          <ac:spMkLst>
            <pc:docMk/>
            <pc:sldMk cId="340602206" sldId="2145707121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A90B5CD1-609A-4057-81BD-719F60F09621}" dt="2022-10-28T13:01:46.030" v="1092" actId="6549"/>
          <ac:spMkLst>
            <pc:docMk/>
            <pc:sldMk cId="340602206" sldId="2145707121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A90B5CD1-609A-4057-81BD-719F60F09621}" dt="2022-10-28T13:02:04.292" v="1094" actId="1076"/>
          <ac:spMkLst>
            <pc:docMk/>
            <pc:sldMk cId="340602206" sldId="2145707121"/>
            <ac:spMk id="18" creationId="{7B0A1D33-BECC-4721-A5C9-E9B92AE66585}"/>
          </ac:spMkLst>
        </pc:spChg>
        <pc:picChg chg="mod">
          <ac:chgData name="Helio Mauricio Dos Santos" userId="515cbc45-ca4e-4644-a225-8dd96fe91374" providerId="ADAL" clId="{A90B5CD1-609A-4057-81BD-719F60F09621}" dt="2022-10-31T13:29:29.912" v="1112" actId="1076"/>
          <ac:picMkLst>
            <pc:docMk/>
            <pc:sldMk cId="340602206" sldId="2145707121"/>
            <ac:picMk id="5" creationId="{13810D30-1904-8296-8B96-AD587FD14F87}"/>
          </ac:picMkLst>
        </pc:picChg>
        <pc:picChg chg="mod">
          <ac:chgData name="Helio Mauricio Dos Santos" userId="515cbc45-ca4e-4644-a225-8dd96fe91374" providerId="ADAL" clId="{A90B5CD1-609A-4057-81BD-719F60F09621}" dt="2022-10-31T13:29:33.100" v="1113" actId="1076"/>
          <ac:picMkLst>
            <pc:docMk/>
            <pc:sldMk cId="340602206" sldId="2145707121"/>
            <ac:picMk id="7" creationId="{595233ED-332F-44BD-0F66-1B37E159313A}"/>
          </ac:picMkLst>
        </pc:picChg>
      </pc:sldChg>
      <pc:sldChg chg="addSp delSp modSp mod">
        <pc:chgData name="Helio Mauricio Dos Santos" userId="515cbc45-ca4e-4644-a225-8dd96fe91374" providerId="ADAL" clId="{A90B5CD1-609A-4057-81BD-719F60F09621}" dt="2022-10-28T12:57:50.965" v="989" actId="1076"/>
        <pc:sldMkLst>
          <pc:docMk/>
          <pc:sldMk cId="2164764225" sldId="2145707122"/>
        </pc:sldMkLst>
        <pc:spChg chg="del">
          <ac:chgData name="Helio Mauricio Dos Santos" userId="515cbc45-ca4e-4644-a225-8dd96fe91374" providerId="ADAL" clId="{A90B5CD1-609A-4057-81BD-719F60F09621}" dt="2022-10-28T12:57:30.592" v="982" actId="478"/>
          <ac:spMkLst>
            <pc:docMk/>
            <pc:sldMk cId="2164764225" sldId="2145707122"/>
            <ac:spMk id="2" creationId="{34B3011C-786B-4E3C-16F3-A4A10EDF5F69}"/>
          </ac:spMkLst>
        </pc:spChg>
        <pc:spChg chg="add mod">
          <ac:chgData name="Helio Mauricio Dos Santos" userId="515cbc45-ca4e-4644-a225-8dd96fe91374" providerId="ADAL" clId="{A90B5CD1-609A-4057-81BD-719F60F09621}" dt="2022-10-28T12:57:44.589" v="988" actId="1076"/>
          <ac:spMkLst>
            <pc:docMk/>
            <pc:sldMk cId="2164764225" sldId="2145707122"/>
            <ac:spMk id="3" creationId="{8EC95177-6E3A-B4FD-07AA-074A0D0116BB}"/>
          </ac:spMkLst>
        </pc:spChg>
        <pc:spChg chg="add del mod">
          <ac:chgData name="Helio Mauricio Dos Santos" userId="515cbc45-ca4e-4644-a225-8dd96fe91374" providerId="ADAL" clId="{A90B5CD1-609A-4057-81BD-719F60F09621}" dt="2022-10-28T12:57:37.848" v="984" actId="478"/>
          <ac:spMkLst>
            <pc:docMk/>
            <pc:sldMk cId="2164764225" sldId="2145707122"/>
            <ac:spMk id="6" creationId="{EF7DCAD7-4153-67F5-D913-3C1847E76DDF}"/>
          </ac:spMkLst>
        </pc:spChg>
        <pc:spChg chg="mod">
          <ac:chgData name="Helio Mauricio Dos Santos" userId="515cbc45-ca4e-4644-a225-8dd96fe91374" providerId="ADAL" clId="{A90B5CD1-609A-4057-81BD-719F60F09621}" dt="2022-10-28T12:57:50.965" v="989" actId="1076"/>
          <ac:spMkLst>
            <pc:docMk/>
            <pc:sldMk cId="2164764225" sldId="2145707122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A90B5CD1-609A-4057-81BD-719F60F09621}" dt="2022-10-28T12:56:58.478" v="981" actId="20577"/>
          <ac:spMkLst>
            <pc:docMk/>
            <pc:sldMk cId="2164764225" sldId="2145707122"/>
            <ac:spMk id="16" creationId="{B7D3BE4D-6B2E-49A8-86E1-C72037DACE36}"/>
          </ac:spMkLst>
        </pc:spChg>
        <pc:picChg chg="add del mod">
          <ac:chgData name="Helio Mauricio Dos Santos" userId="515cbc45-ca4e-4644-a225-8dd96fe91374" providerId="ADAL" clId="{A90B5CD1-609A-4057-81BD-719F60F09621}" dt="2022-10-28T12:57:39.316" v="986" actId="478"/>
          <ac:picMkLst>
            <pc:docMk/>
            <pc:sldMk cId="2164764225" sldId="2145707122"/>
            <ac:picMk id="5" creationId="{28F924C8-892B-9E8C-452D-575EC4E96713}"/>
          </ac:picMkLst>
        </pc:picChg>
        <pc:picChg chg="add del mod">
          <ac:chgData name="Helio Mauricio Dos Santos" userId="515cbc45-ca4e-4644-a225-8dd96fe91374" providerId="ADAL" clId="{A90B5CD1-609A-4057-81BD-719F60F09621}" dt="2022-10-28T12:57:38.582" v="985" actId="478"/>
          <ac:picMkLst>
            <pc:docMk/>
            <pc:sldMk cId="2164764225" sldId="2145707122"/>
            <ac:picMk id="9" creationId="{9B61321D-E7DD-D420-4768-88F640593853}"/>
          </ac:picMkLst>
        </pc:picChg>
        <pc:picChg chg="add del mod">
          <ac:chgData name="Helio Mauricio Dos Santos" userId="515cbc45-ca4e-4644-a225-8dd96fe91374" providerId="ADAL" clId="{A90B5CD1-609A-4057-81BD-719F60F09621}" dt="2022-10-28T12:57:41.454" v="987" actId="478"/>
          <ac:picMkLst>
            <pc:docMk/>
            <pc:sldMk cId="2164764225" sldId="2145707122"/>
            <ac:picMk id="17" creationId="{20E8DB16-34AB-899E-9C35-139D35E8E512}"/>
          </ac:picMkLst>
        </pc:picChg>
      </pc:sldChg>
      <pc:sldChg chg="addSp delSp modSp add mod">
        <pc:chgData name="Helio Mauricio Dos Santos" userId="515cbc45-ca4e-4644-a225-8dd96fe91374" providerId="ADAL" clId="{A90B5CD1-609A-4057-81BD-719F60F09621}" dt="2022-10-28T16:20:16.615" v="1111" actId="20577"/>
        <pc:sldMkLst>
          <pc:docMk/>
          <pc:sldMk cId="4038111544" sldId="2145707124"/>
        </pc:sldMkLst>
        <pc:spChg chg="mod">
          <ac:chgData name="Helio Mauricio Dos Santos" userId="515cbc45-ca4e-4644-a225-8dd96fe91374" providerId="ADAL" clId="{A90B5CD1-609A-4057-81BD-719F60F09621}" dt="2022-10-28T16:19:34.961" v="1103"/>
          <ac:spMkLst>
            <pc:docMk/>
            <pc:sldMk cId="4038111544" sldId="2145707124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A90B5CD1-609A-4057-81BD-719F60F09621}" dt="2022-10-28T16:20:16.615" v="1111" actId="20577"/>
          <ac:spMkLst>
            <pc:docMk/>
            <pc:sldMk cId="4038111544" sldId="2145707124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A90B5CD1-609A-4057-81BD-719F60F09621}" dt="2022-10-28T16:19:09.035" v="1099" actId="478"/>
          <ac:picMkLst>
            <pc:docMk/>
            <pc:sldMk cId="4038111544" sldId="2145707124"/>
            <ac:picMk id="3" creationId="{23C92E6D-5B24-C2BF-5061-4CA061EF4337}"/>
          </ac:picMkLst>
        </pc:picChg>
        <pc:picChg chg="add mod">
          <ac:chgData name="Helio Mauricio Dos Santos" userId="515cbc45-ca4e-4644-a225-8dd96fe91374" providerId="ADAL" clId="{A90B5CD1-609A-4057-81BD-719F60F09621}" dt="2022-10-28T16:20:03.813" v="1107" actId="1076"/>
          <ac:picMkLst>
            <pc:docMk/>
            <pc:sldMk cId="4038111544" sldId="2145707124"/>
            <ac:picMk id="6" creationId="{1F37AF2C-DF2E-DD71-C81A-4B3A7EB13743}"/>
          </ac:picMkLst>
        </pc:picChg>
      </pc:sldChg>
      <pc:sldChg chg="del">
        <pc:chgData name="Helio Mauricio Dos Santos" userId="515cbc45-ca4e-4644-a225-8dd96fe91374" providerId="ADAL" clId="{A90B5CD1-609A-4057-81BD-719F60F09621}" dt="2022-10-31T20:50:17.769" v="2828" actId="2696"/>
        <pc:sldMkLst>
          <pc:docMk/>
          <pc:sldMk cId="1928451802" sldId="2145707125"/>
        </pc:sldMkLst>
      </pc:sldChg>
      <pc:sldChg chg="modSp mod">
        <pc:chgData name="Helio Mauricio Dos Santos" userId="515cbc45-ca4e-4644-a225-8dd96fe91374" providerId="ADAL" clId="{A90B5CD1-609A-4057-81BD-719F60F09621}" dt="2022-10-31T19:44:23.306" v="2157" actId="1076"/>
        <pc:sldMkLst>
          <pc:docMk/>
          <pc:sldMk cId="2032444287" sldId="2145707126"/>
        </pc:sldMkLst>
        <pc:spChg chg="mod">
          <ac:chgData name="Helio Mauricio Dos Santos" userId="515cbc45-ca4e-4644-a225-8dd96fe91374" providerId="ADAL" clId="{A90B5CD1-609A-4057-81BD-719F60F09621}" dt="2022-10-31T17:16:31.642" v="1672" actId="20577"/>
          <ac:spMkLst>
            <pc:docMk/>
            <pc:sldMk cId="2032444287" sldId="2145707126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A90B5CD1-609A-4057-81BD-719F60F09621}" dt="2022-10-31T17:16:59.538" v="1677" actId="1076"/>
          <ac:spMkLst>
            <pc:docMk/>
            <pc:sldMk cId="2032444287" sldId="2145707126"/>
            <ac:spMk id="17" creationId="{BF55645E-9880-4C3E-BCCA-99CC19473295}"/>
          </ac:spMkLst>
        </pc:spChg>
        <pc:spChg chg="mod">
          <ac:chgData name="Helio Mauricio Dos Santos" userId="515cbc45-ca4e-4644-a225-8dd96fe91374" providerId="ADAL" clId="{A90B5CD1-609A-4057-81BD-719F60F09621}" dt="2022-10-31T17:17:15.658" v="1678" actId="1076"/>
          <ac:spMkLst>
            <pc:docMk/>
            <pc:sldMk cId="2032444287" sldId="2145707126"/>
            <ac:spMk id="18" creationId="{7B0A1D33-BECC-4721-A5C9-E9B92AE66585}"/>
          </ac:spMkLst>
        </pc:spChg>
        <pc:picChg chg="mod">
          <ac:chgData name="Helio Mauricio Dos Santos" userId="515cbc45-ca4e-4644-a225-8dd96fe91374" providerId="ADAL" clId="{A90B5CD1-609A-4057-81BD-719F60F09621}" dt="2022-10-31T19:44:23.306" v="2157" actId="1076"/>
          <ac:picMkLst>
            <pc:docMk/>
            <pc:sldMk cId="2032444287" sldId="2145707126"/>
            <ac:picMk id="3" creationId="{0A419D1D-F342-6882-2B83-0709E71A6021}"/>
          </ac:picMkLst>
        </pc:picChg>
        <pc:picChg chg="mod">
          <ac:chgData name="Helio Mauricio Dos Santos" userId="515cbc45-ca4e-4644-a225-8dd96fe91374" providerId="ADAL" clId="{A90B5CD1-609A-4057-81BD-719F60F09621}" dt="2022-10-31T17:16:48.867" v="1674" actId="1076"/>
          <ac:picMkLst>
            <pc:docMk/>
            <pc:sldMk cId="2032444287" sldId="2145707126"/>
            <ac:picMk id="10" creationId="{86D2E9C7-60AB-07D7-E6E5-CD3AFFD03202}"/>
          </ac:picMkLst>
        </pc:picChg>
        <pc:picChg chg="mod">
          <ac:chgData name="Helio Mauricio Dos Santos" userId="515cbc45-ca4e-4644-a225-8dd96fe91374" providerId="ADAL" clId="{A90B5CD1-609A-4057-81BD-719F60F09621}" dt="2022-10-31T17:16:47.298" v="1673" actId="1076"/>
          <ac:picMkLst>
            <pc:docMk/>
            <pc:sldMk cId="2032444287" sldId="2145707126"/>
            <ac:picMk id="13" creationId="{C7E3288B-5E6C-F751-EFB1-928A242E360E}"/>
          </ac:picMkLst>
        </pc:picChg>
      </pc:sldChg>
      <pc:sldChg chg="modSp mod">
        <pc:chgData name="Helio Mauricio Dos Santos" userId="515cbc45-ca4e-4644-a225-8dd96fe91374" providerId="ADAL" clId="{A90B5CD1-609A-4057-81BD-719F60F09621}" dt="2022-10-31T19:44:28.723" v="2159" actId="1076"/>
        <pc:sldMkLst>
          <pc:docMk/>
          <pc:sldMk cId="530667776" sldId="2145707127"/>
        </pc:sldMkLst>
        <pc:spChg chg="mod">
          <ac:chgData name="Helio Mauricio Dos Santos" userId="515cbc45-ca4e-4644-a225-8dd96fe91374" providerId="ADAL" clId="{A90B5CD1-609A-4057-81BD-719F60F09621}" dt="2022-10-31T17:17:44.405" v="1680" actId="20577"/>
          <ac:spMkLst>
            <pc:docMk/>
            <pc:sldMk cId="530667776" sldId="2145707127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A90B5CD1-609A-4057-81BD-719F60F09621}" dt="2022-10-31T17:17:26.580" v="1679" actId="1076"/>
          <ac:spMkLst>
            <pc:docMk/>
            <pc:sldMk cId="530667776" sldId="2145707127"/>
            <ac:spMk id="18" creationId="{7B0A1D33-BECC-4721-A5C9-E9B92AE66585}"/>
          </ac:spMkLst>
        </pc:spChg>
        <pc:picChg chg="mod">
          <ac:chgData name="Helio Mauricio Dos Santos" userId="515cbc45-ca4e-4644-a225-8dd96fe91374" providerId="ADAL" clId="{A90B5CD1-609A-4057-81BD-719F60F09621}" dt="2022-10-31T19:44:28.723" v="2159" actId="1076"/>
          <ac:picMkLst>
            <pc:docMk/>
            <pc:sldMk cId="530667776" sldId="2145707127"/>
            <ac:picMk id="3" creationId="{0A419D1D-F342-6882-2B83-0709E71A6021}"/>
          </ac:picMkLst>
        </pc:picChg>
        <pc:picChg chg="mod">
          <ac:chgData name="Helio Mauricio Dos Santos" userId="515cbc45-ca4e-4644-a225-8dd96fe91374" providerId="ADAL" clId="{A90B5CD1-609A-4057-81BD-719F60F09621}" dt="2022-10-31T17:18:00.385" v="1684" actId="1076"/>
          <ac:picMkLst>
            <pc:docMk/>
            <pc:sldMk cId="530667776" sldId="2145707127"/>
            <ac:picMk id="7" creationId="{71722613-DF2E-064B-8EA2-24B9B0691639}"/>
          </ac:picMkLst>
        </pc:picChg>
        <pc:picChg chg="mod">
          <ac:chgData name="Helio Mauricio Dos Santos" userId="515cbc45-ca4e-4644-a225-8dd96fe91374" providerId="ADAL" clId="{A90B5CD1-609A-4057-81BD-719F60F09621}" dt="2022-10-31T17:17:55.883" v="1682" actId="14100"/>
          <ac:picMkLst>
            <pc:docMk/>
            <pc:sldMk cId="530667776" sldId="2145707127"/>
            <ac:picMk id="14" creationId="{B8B552B5-3F9D-71FA-A882-458460398055}"/>
          </ac:picMkLst>
        </pc:picChg>
      </pc:sldChg>
      <pc:sldChg chg="modSp mod">
        <pc:chgData name="Helio Mauricio Dos Santos" userId="515cbc45-ca4e-4644-a225-8dd96fe91374" providerId="ADAL" clId="{A90B5CD1-609A-4057-81BD-719F60F09621}" dt="2022-10-31T19:44:32.410" v="2160" actId="14100"/>
        <pc:sldMkLst>
          <pc:docMk/>
          <pc:sldMk cId="2717843740" sldId="2145707128"/>
        </pc:sldMkLst>
        <pc:spChg chg="mod">
          <ac:chgData name="Helio Mauricio Dos Santos" userId="515cbc45-ca4e-4644-a225-8dd96fe91374" providerId="ADAL" clId="{A90B5CD1-609A-4057-81BD-719F60F09621}" dt="2022-10-31T17:18:42.264" v="1707" actId="20577"/>
          <ac:spMkLst>
            <pc:docMk/>
            <pc:sldMk cId="2717843740" sldId="2145707128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A90B5CD1-609A-4057-81BD-719F60F09621}" dt="2022-10-31T17:19:04.467" v="1712" actId="1076"/>
          <ac:spMkLst>
            <pc:docMk/>
            <pc:sldMk cId="2717843740" sldId="2145707128"/>
            <ac:spMk id="18" creationId="{7B0A1D33-BECC-4721-A5C9-E9B92AE66585}"/>
          </ac:spMkLst>
        </pc:spChg>
        <pc:picChg chg="mod">
          <ac:chgData name="Helio Mauricio Dos Santos" userId="515cbc45-ca4e-4644-a225-8dd96fe91374" providerId="ADAL" clId="{A90B5CD1-609A-4057-81BD-719F60F09621}" dt="2022-10-31T19:44:32.410" v="2160" actId="14100"/>
          <ac:picMkLst>
            <pc:docMk/>
            <pc:sldMk cId="2717843740" sldId="2145707128"/>
            <ac:picMk id="3" creationId="{0A419D1D-F342-6882-2B83-0709E71A6021}"/>
          </ac:picMkLst>
        </pc:picChg>
        <pc:picChg chg="mod">
          <ac:chgData name="Helio Mauricio Dos Santos" userId="515cbc45-ca4e-4644-a225-8dd96fe91374" providerId="ADAL" clId="{A90B5CD1-609A-4057-81BD-719F60F09621}" dt="2022-10-31T17:18:59.827" v="1711" actId="1076"/>
          <ac:picMkLst>
            <pc:docMk/>
            <pc:sldMk cId="2717843740" sldId="2145707128"/>
            <ac:picMk id="5" creationId="{BC237716-EB1D-163E-A1EA-D4E70AE6395F}"/>
          </ac:picMkLst>
        </pc:picChg>
      </pc:sldChg>
      <pc:sldChg chg="modSp mod">
        <pc:chgData name="Helio Mauricio Dos Santos" userId="515cbc45-ca4e-4644-a225-8dd96fe91374" providerId="ADAL" clId="{A90B5CD1-609A-4057-81BD-719F60F09621}" dt="2022-10-31T19:44:36.002" v="2161" actId="14100"/>
        <pc:sldMkLst>
          <pc:docMk/>
          <pc:sldMk cId="3925826249" sldId="2145707129"/>
        </pc:sldMkLst>
        <pc:spChg chg="mod">
          <ac:chgData name="Helio Mauricio Dos Santos" userId="515cbc45-ca4e-4644-a225-8dd96fe91374" providerId="ADAL" clId="{A90B5CD1-609A-4057-81BD-719F60F09621}" dt="2022-10-31T17:20:49.117" v="1835" actId="20577"/>
          <ac:spMkLst>
            <pc:docMk/>
            <pc:sldMk cId="3925826249" sldId="2145707129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A90B5CD1-609A-4057-81BD-719F60F09621}" dt="2022-10-31T17:19:10.492" v="1713" actId="1076"/>
          <ac:spMkLst>
            <pc:docMk/>
            <pc:sldMk cId="3925826249" sldId="2145707129"/>
            <ac:spMk id="18" creationId="{7B0A1D33-BECC-4721-A5C9-E9B92AE66585}"/>
          </ac:spMkLst>
        </pc:spChg>
        <pc:picChg chg="mod">
          <ac:chgData name="Helio Mauricio Dos Santos" userId="515cbc45-ca4e-4644-a225-8dd96fe91374" providerId="ADAL" clId="{A90B5CD1-609A-4057-81BD-719F60F09621}" dt="2022-10-31T19:44:36.002" v="2161" actId="14100"/>
          <ac:picMkLst>
            <pc:docMk/>
            <pc:sldMk cId="3925826249" sldId="2145707129"/>
            <ac:picMk id="3" creationId="{0A419D1D-F342-6882-2B83-0709E71A6021}"/>
          </ac:picMkLst>
        </pc:picChg>
        <pc:picChg chg="mod">
          <ac:chgData name="Helio Mauricio Dos Santos" userId="515cbc45-ca4e-4644-a225-8dd96fe91374" providerId="ADAL" clId="{A90B5CD1-609A-4057-81BD-719F60F09621}" dt="2022-10-31T17:19:29.995" v="1716" actId="1076"/>
          <ac:picMkLst>
            <pc:docMk/>
            <pc:sldMk cId="3925826249" sldId="2145707129"/>
            <ac:picMk id="6" creationId="{1D37867C-0C57-A8D3-7D6C-A7C039463EEB}"/>
          </ac:picMkLst>
        </pc:picChg>
      </pc:sldChg>
      <pc:sldChg chg="modSp mod">
        <pc:chgData name="Helio Mauricio Dos Santos" userId="515cbc45-ca4e-4644-a225-8dd96fe91374" providerId="ADAL" clId="{A90B5CD1-609A-4057-81BD-719F60F09621}" dt="2022-10-31T19:44:42.169" v="2163" actId="1076"/>
        <pc:sldMkLst>
          <pc:docMk/>
          <pc:sldMk cId="2219403819" sldId="2145707130"/>
        </pc:sldMkLst>
        <pc:spChg chg="mod">
          <ac:chgData name="Helio Mauricio Dos Santos" userId="515cbc45-ca4e-4644-a225-8dd96fe91374" providerId="ADAL" clId="{A90B5CD1-609A-4057-81BD-719F60F09621}" dt="2022-10-31T17:29:18.829" v="1841"/>
          <ac:spMkLst>
            <pc:docMk/>
            <pc:sldMk cId="2219403819" sldId="2145707130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A90B5CD1-609A-4057-81BD-719F60F09621}" dt="2022-10-31T17:21:21.739" v="1836" actId="1076"/>
          <ac:spMkLst>
            <pc:docMk/>
            <pc:sldMk cId="2219403819" sldId="2145707130"/>
            <ac:spMk id="18" creationId="{7B0A1D33-BECC-4721-A5C9-E9B92AE66585}"/>
          </ac:spMkLst>
        </pc:spChg>
        <pc:picChg chg="mod">
          <ac:chgData name="Helio Mauricio Dos Santos" userId="515cbc45-ca4e-4644-a225-8dd96fe91374" providerId="ADAL" clId="{A90B5CD1-609A-4057-81BD-719F60F09621}" dt="2022-10-31T19:44:42.169" v="2163" actId="1076"/>
          <ac:picMkLst>
            <pc:docMk/>
            <pc:sldMk cId="2219403819" sldId="2145707130"/>
            <ac:picMk id="3" creationId="{0A419D1D-F342-6882-2B83-0709E71A6021}"/>
          </ac:picMkLst>
        </pc:picChg>
      </pc:sldChg>
      <pc:sldChg chg="addSp delSp modSp add mod">
        <pc:chgData name="Helio Mauricio Dos Santos" userId="515cbc45-ca4e-4644-a225-8dd96fe91374" providerId="ADAL" clId="{A90B5CD1-609A-4057-81BD-719F60F09621}" dt="2022-10-31T19:35:33.165" v="2126" actId="20577"/>
        <pc:sldMkLst>
          <pc:docMk/>
          <pc:sldMk cId="2287760685" sldId="2145707131"/>
        </pc:sldMkLst>
        <pc:spChg chg="mod">
          <ac:chgData name="Helio Mauricio Dos Santos" userId="515cbc45-ca4e-4644-a225-8dd96fe91374" providerId="ADAL" clId="{A90B5CD1-609A-4057-81BD-719F60F09621}" dt="2022-10-31T16:50:14.083" v="1140" actId="20577"/>
          <ac:spMkLst>
            <pc:docMk/>
            <pc:sldMk cId="2287760685" sldId="2145707131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A90B5CD1-609A-4057-81BD-719F60F09621}" dt="2022-10-31T19:35:33.165" v="2126" actId="20577"/>
          <ac:spMkLst>
            <pc:docMk/>
            <pc:sldMk cId="2287760685" sldId="2145707131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A90B5CD1-609A-4057-81BD-719F60F09621}" dt="2022-10-31T17:06:43.676" v="1641" actId="1076"/>
          <ac:picMkLst>
            <pc:docMk/>
            <pc:sldMk cId="2287760685" sldId="2145707131"/>
            <ac:picMk id="3" creationId="{CD089F68-8EB0-8E53-C076-ED2B9EB9FF54}"/>
          </ac:picMkLst>
        </pc:picChg>
        <pc:picChg chg="del">
          <ac:chgData name="Helio Mauricio Dos Santos" userId="515cbc45-ca4e-4644-a225-8dd96fe91374" providerId="ADAL" clId="{A90B5CD1-609A-4057-81BD-719F60F09621}" dt="2022-10-31T16:49:47.729" v="1115" actId="478"/>
          <ac:picMkLst>
            <pc:docMk/>
            <pc:sldMk cId="2287760685" sldId="2145707131"/>
            <ac:picMk id="6" creationId="{1F37AF2C-DF2E-DD71-C81A-4B3A7EB13743}"/>
          </ac:picMkLst>
        </pc:picChg>
        <pc:picChg chg="add mod">
          <ac:chgData name="Helio Mauricio Dos Santos" userId="515cbc45-ca4e-4644-a225-8dd96fe91374" providerId="ADAL" clId="{A90B5CD1-609A-4057-81BD-719F60F09621}" dt="2022-10-31T17:06:59.027" v="1644" actId="14100"/>
          <ac:picMkLst>
            <pc:docMk/>
            <pc:sldMk cId="2287760685" sldId="2145707131"/>
            <ac:picMk id="9" creationId="{3B42D7C9-AE7B-4B74-632D-11517D01F89C}"/>
          </ac:picMkLst>
        </pc:picChg>
      </pc:sldChg>
      <pc:sldChg chg="addSp delSp modSp add mod ord">
        <pc:chgData name="Helio Mauricio Dos Santos" userId="515cbc45-ca4e-4644-a225-8dd96fe91374" providerId="ADAL" clId="{A90B5CD1-609A-4057-81BD-719F60F09621}" dt="2022-10-31T18:04:52.962" v="2108" actId="1076"/>
        <pc:sldMkLst>
          <pc:docMk/>
          <pc:sldMk cId="1204828484" sldId="2145707133"/>
        </pc:sldMkLst>
        <pc:spChg chg="mod">
          <ac:chgData name="Helio Mauricio Dos Santos" userId="515cbc45-ca4e-4644-a225-8dd96fe91374" providerId="ADAL" clId="{A90B5CD1-609A-4057-81BD-719F60F09621}" dt="2022-10-31T17:56:23.086" v="1871"/>
          <ac:spMkLst>
            <pc:docMk/>
            <pc:sldMk cId="1204828484" sldId="2145707133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A90B5CD1-609A-4057-81BD-719F60F09621}" dt="2022-10-31T18:04:40.347" v="2107" actId="20577"/>
          <ac:spMkLst>
            <pc:docMk/>
            <pc:sldMk cId="1204828484" sldId="2145707133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A90B5CD1-609A-4057-81BD-719F60F09621}" dt="2022-10-31T18:04:52.962" v="2108" actId="1076"/>
          <ac:picMkLst>
            <pc:docMk/>
            <pc:sldMk cId="1204828484" sldId="2145707133"/>
            <ac:picMk id="3" creationId="{EEE37B7D-73F8-9FEF-42AE-19740B96FB42}"/>
          </ac:picMkLst>
        </pc:picChg>
        <pc:picChg chg="del">
          <ac:chgData name="Helio Mauricio Dos Santos" userId="515cbc45-ca4e-4644-a225-8dd96fe91374" providerId="ADAL" clId="{A90B5CD1-609A-4057-81BD-719F60F09621}" dt="2022-10-31T17:55:56.674" v="1848" actId="478"/>
          <ac:picMkLst>
            <pc:docMk/>
            <pc:sldMk cId="1204828484" sldId="2145707133"/>
            <ac:picMk id="6" creationId="{1F37AF2C-DF2E-DD71-C81A-4B3A7EB13743}"/>
          </ac:picMkLst>
        </pc:picChg>
      </pc:sldChg>
      <pc:sldChg chg="addSp delSp modSp add mod">
        <pc:chgData name="Helio Mauricio Dos Santos" userId="515cbc45-ca4e-4644-a225-8dd96fe91374" providerId="ADAL" clId="{A90B5CD1-609A-4057-81BD-719F60F09621}" dt="2022-10-31T19:36:59.521" v="2154"/>
        <pc:sldMkLst>
          <pc:docMk/>
          <pc:sldMk cId="1560044227" sldId="2145707134"/>
        </pc:sldMkLst>
        <pc:spChg chg="mod">
          <ac:chgData name="Helio Mauricio Dos Santos" userId="515cbc45-ca4e-4644-a225-8dd96fe91374" providerId="ADAL" clId="{A90B5CD1-609A-4057-81BD-719F60F09621}" dt="2022-10-31T19:36:43.461" v="2153"/>
          <ac:spMkLst>
            <pc:docMk/>
            <pc:sldMk cId="1560044227" sldId="2145707134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A90B5CD1-609A-4057-81BD-719F60F09621}" dt="2022-10-31T19:36:01.821" v="2131" actId="20577"/>
          <ac:spMkLst>
            <pc:docMk/>
            <pc:sldMk cId="1560044227" sldId="2145707134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A90B5CD1-609A-4057-81BD-719F60F09621}" dt="2022-10-31T19:36:59.521" v="2154"/>
          <ac:picMkLst>
            <pc:docMk/>
            <pc:sldMk cId="1560044227" sldId="2145707134"/>
            <ac:picMk id="2" creationId="{F386EA25-0E44-CE68-E77A-413D177D0608}"/>
          </ac:picMkLst>
        </pc:picChg>
        <pc:picChg chg="del">
          <ac:chgData name="Helio Mauricio Dos Santos" userId="515cbc45-ca4e-4644-a225-8dd96fe91374" providerId="ADAL" clId="{A90B5CD1-609A-4057-81BD-719F60F09621}" dt="2022-10-31T19:35:48.732" v="2128" actId="478"/>
          <ac:picMkLst>
            <pc:docMk/>
            <pc:sldMk cId="1560044227" sldId="2145707134"/>
            <ac:picMk id="3" creationId="{CD089F68-8EB0-8E53-C076-ED2B9EB9FF54}"/>
          </ac:picMkLst>
        </pc:picChg>
        <pc:picChg chg="del">
          <ac:chgData name="Helio Mauricio Dos Santos" userId="515cbc45-ca4e-4644-a225-8dd96fe91374" providerId="ADAL" clId="{A90B5CD1-609A-4057-81BD-719F60F09621}" dt="2022-10-31T19:35:49.324" v="2129" actId="478"/>
          <ac:picMkLst>
            <pc:docMk/>
            <pc:sldMk cId="1560044227" sldId="2145707134"/>
            <ac:picMk id="9" creationId="{3B42D7C9-AE7B-4B74-632D-11517D01F89C}"/>
          </ac:picMkLst>
        </pc:picChg>
      </pc:sldChg>
    </pc:docChg>
  </pc:docChgLst>
  <pc:docChgLst>
    <pc:chgData name="Ana Carolina Lazaretti" userId="7cec4138-c4f7-451f-9428-718d7c0b1d05" providerId="ADAL" clId="{2AFAC364-CCDA-4986-B5F6-20A6D264FCD7}"/>
    <pc:docChg chg="undo custSel addSld delSld modSld sldOrd">
      <pc:chgData name="Ana Carolina Lazaretti" userId="7cec4138-c4f7-451f-9428-718d7c0b1d05" providerId="ADAL" clId="{2AFAC364-CCDA-4986-B5F6-20A6D264FCD7}" dt="2022-10-27T13:38:34.820" v="616" actId="1076"/>
      <pc:docMkLst>
        <pc:docMk/>
      </pc:docMkLst>
      <pc:sldChg chg="modSp new mod">
        <pc:chgData name="Ana Carolina Lazaretti" userId="7cec4138-c4f7-451f-9428-718d7c0b1d05" providerId="ADAL" clId="{2AFAC364-CCDA-4986-B5F6-20A6D264FCD7}" dt="2022-10-27T13:05:20.020" v="5" actId="255"/>
        <pc:sldMkLst>
          <pc:docMk/>
          <pc:sldMk cId="1749612230" sldId="2145707118"/>
        </pc:sldMkLst>
        <pc:spChg chg="mod">
          <ac:chgData name="Ana Carolina Lazaretti" userId="7cec4138-c4f7-451f-9428-718d7c0b1d05" providerId="ADAL" clId="{2AFAC364-CCDA-4986-B5F6-20A6D264FCD7}" dt="2022-10-27T13:05:20.020" v="5" actId="255"/>
          <ac:spMkLst>
            <pc:docMk/>
            <pc:sldMk cId="1749612230" sldId="2145707118"/>
            <ac:spMk id="3" creationId="{4EF923DD-C2D6-C8FE-3333-DAB7B5C35D68}"/>
          </ac:spMkLst>
        </pc:spChg>
      </pc:sldChg>
      <pc:sldChg chg="addSp delSp modSp add mod ord">
        <pc:chgData name="Ana Carolina Lazaretti" userId="7cec4138-c4f7-451f-9428-718d7c0b1d05" providerId="ADAL" clId="{2AFAC364-CCDA-4986-B5F6-20A6D264FCD7}" dt="2022-10-27T13:07:04.545" v="31" actId="1076"/>
        <pc:sldMkLst>
          <pc:docMk/>
          <pc:sldMk cId="589523043" sldId="2145707119"/>
        </pc:sldMkLst>
        <pc:spChg chg="add del mod">
          <ac:chgData name="Ana Carolina Lazaretti" userId="7cec4138-c4f7-451f-9428-718d7c0b1d05" providerId="ADAL" clId="{2AFAC364-CCDA-4986-B5F6-20A6D264FCD7}" dt="2022-10-27T13:05:53.453" v="13"/>
          <ac:spMkLst>
            <pc:docMk/>
            <pc:sldMk cId="589523043" sldId="2145707119"/>
            <ac:spMk id="2" creationId="{917F6371-076C-2CDD-AF1E-2687BDBAA0DC}"/>
          </ac:spMkLst>
        </pc:spChg>
        <pc:spChg chg="add del">
          <ac:chgData name="Ana Carolina Lazaretti" userId="7cec4138-c4f7-451f-9428-718d7c0b1d05" providerId="ADAL" clId="{2AFAC364-CCDA-4986-B5F6-20A6D264FCD7}" dt="2022-10-27T13:05:53.928" v="14" actId="478"/>
          <ac:spMkLst>
            <pc:docMk/>
            <pc:sldMk cId="589523043" sldId="2145707119"/>
            <ac:spMk id="8" creationId="{FF73A19E-B1C1-4DDC-80AF-D7E84657D3DE}"/>
          </ac:spMkLst>
        </pc:spChg>
        <pc:spChg chg="mod">
          <ac:chgData name="Ana Carolina Lazaretti" userId="7cec4138-c4f7-451f-9428-718d7c0b1d05" providerId="ADAL" clId="{2AFAC364-CCDA-4986-B5F6-20A6D264FCD7}" dt="2022-10-27T13:06:58.486" v="30" actId="20577"/>
          <ac:spMkLst>
            <pc:docMk/>
            <pc:sldMk cId="589523043" sldId="2145707119"/>
            <ac:spMk id="10" creationId="{F7955539-3650-5475-37B9-8A84CDA51C93}"/>
          </ac:spMkLst>
        </pc:spChg>
        <pc:spChg chg="mod">
          <ac:chgData name="Ana Carolina Lazaretti" userId="7cec4138-c4f7-451f-9428-718d7c0b1d05" providerId="ADAL" clId="{2AFAC364-CCDA-4986-B5F6-20A6D264FCD7}" dt="2022-10-27T13:07:04.545" v="31" actId="1076"/>
          <ac:spMkLst>
            <pc:docMk/>
            <pc:sldMk cId="589523043" sldId="2145707119"/>
            <ac:spMk id="12" creationId="{242BE96F-BAE6-D62C-7D59-37BFA5FF0A8A}"/>
          </ac:spMkLst>
        </pc:spChg>
        <pc:spChg chg="mod">
          <ac:chgData name="Ana Carolina Lazaretti" userId="7cec4138-c4f7-451f-9428-718d7c0b1d05" providerId="ADAL" clId="{2AFAC364-CCDA-4986-B5F6-20A6D264FCD7}" dt="2022-10-27T13:06:20.527" v="17"/>
          <ac:spMkLst>
            <pc:docMk/>
            <pc:sldMk cId="589523043" sldId="2145707119"/>
            <ac:spMk id="15" creationId="{FF9FFE18-A8DE-E8C4-C234-FAEF3CAB722E}"/>
          </ac:spMkLst>
        </pc:spChg>
        <pc:spChg chg="mod">
          <ac:chgData name="Ana Carolina Lazaretti" userId="7cec4138-c4f7-451f-9428-718d7c0b1d05" providerId="ADAL" clId="{2AFAC364-CCDA-4986-B5F6-20A6D264FCD7}" dt="2022-10-27T13:06:25.344" v="18"/>
          <ac:spMkLst>
            <pc:docMk/>
            <pc:sldMk cId="589523043" sldId="2145707119"/>
            <ac:spMk id="25" creationId="{C7819DA1-F0E5-15A7-F174-B60A6ED98CA7}"/>
          </ac:spMkLst>
        </pc:spChg>
        <pc:spChg chg="mod">
          <ac:chgData name="Ana Carolina Lazaretti" userId="7cec4138-c4f7-451f-9428-718d7c0b1d05" providerId="ADAL" clId="{2AFAC364-CCDA-4986-B5F6-20A6D264FCD7}" dt="2022-10-27T13:06:31.844" v="19"/>
          <ac:spMkLst>
            <pc:docMk/>
            <pc:sldMk cId="589523043" sldId="2145707119"/>
            <ac:spMk id="29" creationId="{D95DBD19-0916-E3DA-2EC1-DA33B8B904FC}"/>
          </ac:spMkLst>
        </pc:spChg>
        <pc:spChg chg="del mod">
          <ac:chgData name="Ana Carolina Lazaretti" userId="7cec4138-c4f7-451f-9428-718d7c0b1d05" providerId="ADAL" clId="{2AFAC364-CCDA-4986-B5F6-20A6D264FCD7}" dt="2022-10-27T13:06:55.492" v="25"/>
          <ac:spMkLst>
            <pc:docMk/>
            <pc:sldMk cId="589523043" sldId="2145707119"/>
            <ac:spMk id="30" creationId="{C278BA2B-1493-EF29-789E-E90896BB01BB}"/>
          </ac:spMkLst>
        </pc:spChg>
        <pc:picChg chg="del">
          <ac:chgData name="Ana Carolina Lazaretti" userId="7cec4138-c4f7-451f-9428-718d7c0b1d05" providerId="ADAL" clId="{2AFAC364-CCDA-4986-B5F6-20A6D264FCD7}" dt="2022-10-27T13:06:43.592" v="20" actId="478"/>
          <ac:picMkLst>
            <pc:docMk/>
            <pc:sldMk cId="589523043" sldId="2145707119"/>
            <ac:picMk id="3" creationId="{DDDA48C4-EBEE-C89B-1567-9990F9B7D015}"/>
          </ac:picMkLst>
        </pc:picChg>
        <pc:picChg chg="add mod">
          <ac:chgData name="Ana Carolina Lazaretti" userId="7cec4138-c4f7-451f-9428-718d7c0b1d05" providerId="ADAL" clId="{2AFAC364-CCDA-4986-B5F6-20A6D264FCD7}" dt="2022-10-27T13:06:45.674" v="21"/>
          <ac:picMkLst>
            <pc:docMk/>
            <pc:sldMk cId="589523043" sldId="2145707119"/>
            <ac:picMk id="4" creationId="{F3CB6644-F7FC-A10C-9816-205465590D10}"/>
          </ac:picMkLst>
        </pc:picChg>
        <pc:picChg chg="add mod">
          <ac:chgData name="Ana Carolina Lazaretti" userId="7cec4138-c4f7-451f-9428-718d7c0b1d05" providerId="ADAL" clId="{2AFAC364-CCDA-4986-B5F6-20A6D264FCD7}" dt="2022-10-27T13:06:50.637" v="22"/>
          <ac:picMkLst>
            <pc:docMk/>
            <pc:sldMk cId="589523043" sldId="2145707119"/>
            <ac:picMk id="5" creationId="{E474A6FC-87E2-33D8-6EF7-CE86657C574E}"/>
          </ac:picMkLst>
        </pc:picChg>
      </pc:sldChg>
      <pc:sldChg chg="addSp delSp modSp add mod">
        <pc:chgData name="Ana Carolina Lazaretti" userId="7cec4138-c4f7-451f-9428-718d7c0b1d05" providerId="ADAL" clId="{2AFAC364-CCDA-4986-B5F6-20A6D264FCD7}" dt="2022-10-27T13:07:51.443" v="41" actId="1076"/>
        <pc:sldMkLst>
          <pc:docMk/>
          <pc:sldMk cId="1134412805" sldId="2145707120"/>
        </pc:sldMkLst>
        <pc:spChg chg="mod">
          <ac:chgData name="Ana Carolina Lazaretti" userId="7cec4138-c4f7-451f-9428-718d7c0b1d05" providerId="ADAL" clId="{2AFAC364-CCDA-4986-B5F6-20A6D264FCD7}" dt="2022-10-27T13:07:26.236" v="33"/>
          <ac:spMkLst>
            <pc:docMk/>
            <pc:sldMk cId="1134412805" sldId="2145707120"/>
            <ac:spMk id="15" creationId="{FF9FFE18-A8DE-E8C4-C234-FAEF3CAB722E}"/>
          </ac:spMkLst>
        </pc:spChg>
        <pc:spChg chg="mod">
          <ac:chgData name="Ana Carolina Lazaretti" userId="7cec4138-c4f7-451f-9428-718d7c0b1d05" providerId="ADAL" clId="{2AFAC364-CCDA-4986-B5F6-20A6D264FCD7}" dt="2022-10-27T13:07:30.868" v="34"/>
          <ac:spMkLst>
            <pc:docMk/>
            <pc:sldMk cId="1134412805" sldId="2145707120"/>
            <ac:spMk id="25" creationId="{C7819DA1-F0E5-15A7-F174-B60A6ED98CA7}"/>
          </ac:spMkLst>
        </pc:spChg>
        <pc:spChg chg="mod">
          <ac:chgData name="Ana Carolina Lazaretti" userId="7cec4138-c4f7-451f-9428-718d7c0b1d05" providerId="ADAL" clId="{2AFAC364-CCDA-4986-B5F6-20A6D264FCD7}" dt="2022-10-27T13:07:36.731" v="35"/>
          <ac:spMkLst>
            <pc:docMk/>
            <pc:sldMk cId="1134412805" sldId="2145707120"/>
            <ac:spMk id="29" creationId="{D95DBD19-0916-E3DA-2EC1-DA33B8B904FC}"/>
          </ac:spMkLst>
        </pc:spChg>
        <pc:picChg chg="add mod">
          <ac:chgData name="Ana Carolina Lazaretti" userId="7cec4138-c4f7-451f-9428-718d7c0b1d05" providerId="ADAL" clId="{2AFAC364-CCDA-4986-B5F6-20A6D264FCD7}" dt="2022-10-27T13:07:44.928" v="38" actId="1076"/>
          <ac:picMkLst>
            <pc:docMk/>
            <pc:sldMk cId="1134412805" sldId="2145707120"/>
            <ac:picMk id="2" creationId="{C28C9315-04DB-0380-670F-798A0E3052AA}"/>
          </ac:picMkLst>
        </pc:picChg>
        <pc:picChg chg="add mod">
          <ac:chgData name="Ana Carolina Lazaretti" userId="7cec4138-c4f7-451f-9428-718d7c0b1d05" providerId="ADAL" clId="{2AFAC364-CCDA-4986-B5F6-20A6D264FCD7}" dt="2022-10-27T13:07:51.443" v="41" actId="1076"/>
          <ac:picMkLst>
            <pc:docMk/>
            <pc:sldMk cId="1134412805" sldId="2145707120"/>
            <ac:picMk id="3" creationId="{427915A5-CD21-FA3F-690A-F8200625BD57}"/>
          </ac:picMkLst>
        </pc:picChg>
        <pc:picChg chg="del">
          <ac:chgData name="Ana Carolina Lazaretti" userId="7cec4138-c4f7-451f-9428-718d7c0b1d05" providerId="ADAL" clId="{2AFAC364-CCDA-4986-B5F6-20A6D264FCD7}" dt="2022-10-27T13:07:42.279" v="36" actId="478"/>
          <ac:picMkLst>
            <pc:docMk/>
            <pc:sldMk cId="1134412805" sldId="2145707120"/>
            <ac:picMk id="4" creationId="{F3CB6644-F7FC-A10C-9816-205465590D10}"/>
          </ac:picMkLst>
        </pc:picChg>
        <pc:picChg chg="del">
          <ac:chgData name="Ana Carolina Lazaretti" userId="7cec4138-c4f7-451f-9428-718d7c0b1d05" providerId="ADAL" clId="{2AFAC364-CCDA-4986-B5F6-20A6D264FCD7}" dt="2022-10-27T13:07:49.449" v="39" actId="478"/>
          <ac:picMkLst>
            <pc:docMk/>
            <pc:sldMk cId="1134412805" sldId="2145707120"/>
            <ac:picMk id="5" creationId="{E474A6FC-87E2-33D8-6EF7-CE86657C574E}"/>
          </ac:picMkLst>
        </pc:picChg>
      </pc:sldChg>
      <pc:sldChg chg="addSp delSp modSp add mod ord">
        <pc:chgData name="Ana Carolina Lazaretti" userId="7cec4138-c4f7-451f-9428-718d7c0b1d05" providerId="ADAL" clId="{2AFAC364-CCDA-4986-B5F6-20A6D264FCD7}" dt="2022-10-27T13:33:24.503" v="327" actId="571"/>
        <pc:sldMkLst>
          <pc:docMk/>
          <pc:sldMk cId="340602206" sldId="2145707121"/>
        </pc:sldMkLst>
        <pc:spChg chg="mod">
          <ac:chgData name="Ana Carolina Lazaretti" userId="7cec4138-c4f7-451f-9428-718d7c0b1d05" providerId="ADAL" clId="{2AFAC364-CCDA-4986-B5F6-20A6D264FCD7}" dt="2022-10-27T13:13:58.982" v="192" actId="20577"/>
          <ac:spMkLst>
            <pc:docMk/>
            <pc:sldMk cId="340602206" sldId="2145707121"/>
            <ac:spMk id="8" creationId="{243FBE4C-745C-456B-9984-1025F3D49ADE}"/>
          </ac:spMkLst>
        </pc:spChg>
        <pc:spChg chg="mod">
          <ac:chgData name="Ana Carolina Lazaretti" userId="7cec4138-c4f7-451f-9428-718d7c0b1d05" providerId="ADAL" clId="{2AFAC364-CCDA-4986-B5F6-20A6D264FCD7}" dt="2022-10-27T13:15:05.496" v="203" actId="255"/>
          <ac:spMkLst>
            <pc:docMk/>
            <pc:sldMk cId="340602206" sldId="2145707121"/>
            <ac:spMk id="9" creationId="{1CE40513-A08B-4C76-B56D-BCF08302CDC3}"/>
          </ac:spMkLst>
        </pc:spChg>
        <pc:spChg chg="add mod">
          <ac:chgData name="Ana Carolina Lazaretti" userId="7cec4138-c4f7-451f-9428-718d7c0b1d05" providerId="ADAL" clId="{2AFAC364-CCDA-4986-B5F6-20A6D264FCD7}" dt="2022-10-27T13:33:24.503" v="327" actId="571"/>
          <ac:spMkLst>
            <pc:docMk/>
            <pc:sldMk cId="340602206" sldId="2145707121"/>
            <ac:spMk id="10" creationId="{58EF4437-7230-F0A8-8A7C-B8B648A48091}"/>
          </ac:spMkLst>
        </pc:spChg>
        <pc:spChg chg="mod">
          <ac:chgData name="Ana Carolina Lazaretti" userId="7cec4138-c4f7-451f-9428-718d7c0b1d05" providerId="ADAL" clId="{2AFAC364-CCDA-4986-B5F6-20A6D264FCD7}" dt="2022-10-27T13:13:37.719" v="163" actId="20577"/>
          <ac:spMkLst>
            <pc:docMk/>
            <pc:sldMk cId="340602206" sldId="2145707121"/>
            <ac:spMk id="18" creationId="{7B0A1D33-BECC-4721-A5C9-E9B92AE66585}"/>
          </ac:spMkLst>
        </pc:spChg>
        <pc:picChg chg="del mod">
          <ac:chgData name="Ana Carolina Lazaretti" userId="7cec4138-c4f7-451f-9428-718d7c0b1d05" providerId="ADAL" clId="{2AFAC364-CCDA-4986-B5F6-20A6D264FCD7}" dt="2022-10-27T13:14:54.518" v="202" actId="478"/>
          <ac:picMkLst>
            <pc:docMk/>
            <pc:sldMk cId="340602206" sldId="2145707121"/>
            <ac:picMk id="3" creationId="{C1EA2DD2-668A-0D9F-1517-11F2C8BB22DA}"/>
          </ac:picMkLst>
        </pc:picChg>
        <pc:picChg chg="add mod">
          <ac:chgData name="Ana Carolina Lazaretti" userId="7cec4138-c4f7-451f-9428-718d7c0b1d05" providerId="ADAL" clId="{2AFAC364-CCDA-4986-B5F6-20A6D264FCD7}" dt="2022-10-27T13:16:15.846" v="217" actId="14100"/>
          <ac:picMkLst>
            <pc:docMk/>
            <pc:sldMk cId="340602206" sldId="2145707121"/>
            <ac:picMk id="5" creationId="{13810D30-1904-8296-8B96-AD587FD14F87}"/>
          </ac:picMkLst>
        </pc:picChg>
        <pc:picChg chg="add mod">
          <ac:chgData name="Ana Carolina Lazaretti" userId="7cec4138-c4f7-451f-9428-718d7c0b1d05" providerId="ADAL" clId="{2AFAC364-CCDA-4986-B5F6-20A6D264FCD7}" dt="2022-10-27T13:16:34.178" v="220" actId="1076"/>
          <ac:picMkLst>
            <pc:docMk/>
            <pc:sldMk cId="340602206" sldId="2145707121"/>
            <ac:picMk id="7" creationId="{595233ED-332F-44BD-0F66-1B37E159313A}"/>
          </ac:picMkLst>
        </pc:picChg>
      </pc:sldChg>
      <pc:sldChg chg="addSp delSp modSp add mod ord">
        <pc:chgData name="Ana Carolina Lazaretti" userId="7cec4138-c4f7-451f-9428-718d7c0b1d05" providerId="ADAL" clId="{2AFAC364-CCDA-4986-B5F6-20A6D264FCD7}" dt="2022-10-27T13:34:00.300" v="379" actId="1076"/>
        <pc:sldMkLst>
          <pc:docMk/>
          <pc:sldMk cId="2164764225" sldId="2145707122"/>
        </pc:sldMkLst>
        <pc:spChg chg="add mod">
          <ac:chgData name="Ana Carolina Lazaretti" userId="7cec4138-c4f7-451f-9428-718d7c0b1d05" providerId="ADAL" clId="{2AFAC364-CCDA-4986-B5F6-20A6D264FCD7}" dt="2022-10-27T13:33:33.577" v="328" actId="20577"/>
          <ac:spMkLst>
            <pc:docMk/>
            <pc:sldMk cId="2164764225" sldId="2145707122"/>
            <ac:spMk id="2" creationId="{34B3011C-786B-4E3C-16F3-A4A10EDF5F69}"/>
          </ac:spMkLst>
        </pc:spChg>
        <pc:spChg chg="del mod">
          <ac:chgData name="Ana Carolina Lazaretti" userId="7cec4138-c4f7-451f-9428-718d7c0b1d05" providerId="ADAL" clId="{2AFAC364-CCDA-4986-B5F6-20A6D264FCD7}" dt="2022-10-27T13:20:54.714" v="251" actId="478"/>
          <ac:spMkLst>
            <pc:docMk/>
            <pc:sldMk cId="2164764225" sldId="2145707122"/>
            <ac:spMk id="5" creationId="{6744B845-50A0-4D66-A981-B3B2DB283C04}"/>
          </ac:spMkLst>
        </pc:spChg>
        <pc:spChg chg="mod">
          <ac:chgData name="Ana Carolina Lazaretti" userId="7cec4138-c4f7-451f-9428-718d7c0b1d05" providerId="ADAL" clId="{2AFAC364-CCDA-4986-B5F6-20A6D264FCD7}" dt="2022-10-27T13:24:45.286" v="290" actId="20577"/>
          <ac:spMkLst>
            <pc:docMk/>
            <pc:sldMk cId="2164764225" sldId="2145707122"/>
            <ac:spMk id="8" creationId="{243FBE4C-745C-456B-9984-1025F3D49ADE}"/>
          </ac:spMkLst>
        </pc:spChg>
        <pc:spChg chg="add mod">
          <ac:chgData name="Ana Carolina Lazaretti" userId="7cec4138-c4f7-451f-9428-718d7c0b1d05" providerId="ADAL" clId="{2AFAC364-CCDA-4986-B5F6-20A6D264FCD7}" dt="2022-10-27T13:34:00.300" v="379" actId="1076"/>
          <ac:spMkLst>
            <pc:docMk/>
            <pc:sldMk cId="2164764225" sldId="2145707122"/>
            <ac:spMk id="11" creationId="{55F9391E-C5A9-8E2B-D61F-838DB5B48E4F}"/>
          </ac:spMkLst>
        </pc:spChg>
        <pc:spChg chg="mod">
          <ac:chgData name="Ana Carolina Lazaretti" userId="7cec4138-c4f7-451f-9428-718d7c0b1d05" providerId="ADAL" clId="{2AFAC364-CCDA-4986-B5F6-20A6D264FCD7}" dt="2022-10-27T13:19:42.666" v="242" actId="20577"/>
          <ac:spMkLst>
            <pc:docMk/>
            <pc:sldMk cId="2164764225" sldId="2145707122"/>
            <ac:spMk id="16" creationId="{B7D3BE4D-6B2E-49A8-86E1-C72037DACE36}"/>
          </ac:spMkLst>
        </pc:spChg>
        <pc:picChg chg="del">
          <ac:chgData name="Ana Carolina Lazaretti" userId="7cec4138-c4f7-451f-9428-718d7c0b1d05" providerId="ADAL" clId="{2AFAC364-CCDA-4986-B5F6-20A6D264FCD7}" dt="2022-10-27T13:21:39.256" v="252" actId="478"/>
          <ac:picMkLst>
            <pc:docMk/>
            <pc:sldMk cId="2164764225" sldId="2145707122"/>
            <ac:picMk id="3" creationId="{23C92E6D-5B24-C2BF-5061-4CA061EF4337}"/>
          </ac:picMkLst>
        </pc:picChg>
        <pc:picChg chg="add mod">
          <ac:chgData name="Ana Carolina Lazaretti" userId="7cec4138-c4f7-451f-9428-718d7c0b1d05" providerId="ADAL" clId="{2AFAC364-CCDA-4986-B5F6-20A6D264FCD7}" dt="2022-10-27T13:22:04.368" v="256" actId="14100"/>
          <ac:picMkLst>
            <pc:docMk/>
            <pc:sldMk cId="2164764225" sldId="2145707122"/>
            <ac:picMk id="7" creationId="{0B784F4A-5275-1E24-F85D-9A0E554DFD4A}"/>
          </ac:picMkLst>
        </pc:picChg>
        <pc:picChg chg="add mod">
          <ac:chgData name="Ana Carolina Lazaretti" userId="7cec4138-c4f7-451f-9428-718d7c0b1d05" providerId="ADAL" clId="{2AFAC364-CCDA-4986-B5F6-20A6D264FCD7}" dt="2022-10-27T13:22:40.661" v="261" actId="1076"/>
          <ac:picMkLst>
            <pc:docMk/>
            <pc:sldMk cId="2164764225" sldId="2145707122"/>
            <ac:picMk id="10" creationId="{92383AC8-62C3-99E6-C57E-8F1D7D7CDB48}"/>
          </ac:picMkLst>
        </pc:picChg>
      </pc:sldChg>
      <pc:sldChg chg="add del">
        <pc:chgData name="Ana Carolina Lazaretti" userId="7cec4138-c4f7-451f-9428-718d7c0b1d05" providerId="ADAL" clId="{2AFAC364-CCDA-4986-B5F6-20A6D264FCD7}" dt="2022-10-27T13:17:58.745" v="224" actId="47"/>
        <pc:sldMkLst>
          <pc:docMk/>
          <pc:sldMk cId="2336081397" sldId="2145707122"/>
        </pc:sldMkLst>
      </pc:sldChg>
      <pc:sldChg chg="new del">
        <pc:chgData name="Ana Carolina Lazaretti" userId="7cec4138-c4f7-451f-9428-718d7c0b1d05" providerId="ADAL" clId="{2AFAC364-CCDA-4986-B5F6-20A6D264FCD7}" dt="2022-10-27T13:17:46.770" v="222" actId="47"/>
        <pc:sldMkLst>
          <pc:docMk/>
          <pc:sldMk cId="2928153208" sldId="2145707122"/>
        </pc:sldMkLst>
      </pc:sldChg>
      <pc:sldChg chg="addSp delSp modSp add mod">
        <pc:chgData name="Ana Carolina Lazaretti" userId="7cec4138-c4f7-451f-9428-718d7c0b1d05" providerId="ADAL" clId="{2AFAC364-CCDA-4986-B5F6-20A6D264FCD7}" dt="2022-10-27T13:38:34.820" v="616" actId="1076"/>
        <pc:sldMkLst>
          <pc:docMk/>
          <pc:sldMk cId="385364564" sldId="2145707123"/>
        </pc:sldMkLst>
        <pc:spChg chg="add del mod">
          <ac:chgData name="Ana Carolina Lazaretti" userId="7cec4138-c4f7-451f-9428-718d7c0b1d05" providerId="ADAL" clId="{2AFAC364-CCDA-4986-B5F6-20A6D264FCD7}" dt="2022-10-27T13:35:28.748" v="389"/>
          <ac:spMkLst>
            <pc:docMk/>
            <pc:sldMk cId="385364564" sldId="2145707123"/>
            <ac:spMk id="5" creationId="{3F7A0C85-FB98-39BF-CA87-52C7FAEB2669}"/>
          </ac:spMkLst>
        </pc:spChg>
        <pc:spChg chg="mod">
          <ac:chgData name="Ana Carolina Lazaretti" userId="7cec4138-c4f7-451f-9428-718d7c0b1d05" providerId="ADAL" clId="{2AFAC364-CCDA-4986-B5F6-20A6D264FCD7}" dt="2022-10-27T13:34:30.884" v="386" actId="20577"/>
          <ac:spMkLst>
            <pc:docMk/>
            <pc:sldMk cId="385364564" sldId="2145707123"/>
            <ac:spMk id="12" creationId="{242BE96F-BAE6-D62C-7D59-37BFA5FF0A8A}"/>
          </ac:spMkLst>
        </pc:spChg>
        <pc:spChg chg="mod">
          <ac:chgData name="Ana Carolina Lazaretti" userId="7cec4138-c4f7-451f-9428-718d7c0b1d05" providerId="ADAL" clId="{2AFAC364-CCDA-4986-B5F6-20A6D264FCD7}" dt="2022-10-27T13:36:04.534" v="519" actId="20577"/>
          <ac:spMkLst>
            <pc:docMk/>
            <pc:sldMk cId="385364564" sldId="2145707123"/>
            <ac:spMk id="15" creationId="{FF9FFE18-A8DE-E8C4-C234-FAEF3CAB722E}"/>
          </ac:spMkLst>
        </pc:spChg>
        <pc:spChg chg="mod">
          <ac:chgData name="Ana Carolina Lazaretti" userId="7cec4138-c4f7-451f-9428-718d7c0b1d05" providerId="ADAL" clId="{2AFAC364-CCDA-4986-B5F6-20A6D264FCD7}" dt="2022-10-27T13:37:18.647" v="600" actId="20577"/>
          <ac:spMkLst>
            <pc:docMk/>
            <pc:sldMk cId="385364564" sldId="2145707123"/>
            <ac:spMk id="25" creationId="{C7819DA1-F0E5-15A7-F174-B60A6ED98CA7}"/>
          </ac:spMkLst>
        </pc:spChg>
        <pc:graphicFrameChg chg="add del mod">
          <ac:chgData name="Ana Carolina Lazaretti" userId="7cec4138-c4f7-451f-9428-718d7c0b1d05" providerId="ADAL" clId="{2AFAC364-CCDA-4986-B5F6-20A6D264FCD7}" dt="2022-10-27T13:35:28.748" v="389"/>
          <ac:graphicFrameMkLst>
            <pc:docMk/>
            <pc:sldMk cId="385364564" sldId="2145707123"/>
            <ac:graphicFrameMk id="4" creationId="{5E8E953C-DB45-3AB8-27F6-226E7C8CC3EA}"/>
          </ac:graphicFrameMkLst>
        </pc:graphicFrameChg>
        <pc:picChg chg="del">
          <ac:chgData name="Ana Carolina Lazaretti" userId="7cec4138-c4f7-451f-9428-718d7c0b1d05" providerId="ADAL" clId="{2AFAC364-CCDA-4986-B5F6-20A6D264FCD7}" dt="2022-10-27T13:37:41.157" v="601" actId="478"/>
          <ac:picMkLst>
            <pc:docMk/>
            <pc:sldMk cId="385364564" sldId="2145707123"/>
            <ac:picMk id="2" creationId="{C28C9315-04DB-0380-670F-798A0E3052AA}"/>
          </ac:picMkLst>
        </pc:picChg>
        <pc:picChg chg="del">
          <ac:chgData name="Ana Carolina Lazaretti" userId="7cec4138-c4f7-451f-9428-718d7c0b1d05" providerId="ADAL" clId="{2AFAC364-CCDA-4986-B5F6-20A6D264FCD7}" dt="2022-10-27T13:37:53.409" v="606" actId="478"/>
          <ac:picMkLst>
            <pc:docMk/>
            <pc:sldMk cId="385364564" sldId="2145707123"/>
            <ac:picMk id="3" creationId="{427915A5-CD21-FA3F-690A-F8200625BD57}"/>
          </ac:picMkLst>
        </pc:picChg>
        <pc:picChg chg="add mod">
          <ac:chgData name="Ana Carolina Lazaretti" userId="7cec4138-c4f7-451f-9428-718d7c0b1d05" providerId="ADAL" clId="{2AFAC364-CCDA-4986-B5F6-20A6D264FCD7}" dt="2022-10-27T13:37:51.651" v="605" actId="14100"/>
          <ac:picMkLst>
            <pc:docMk/>
            <pc:sldMk cId="385364564" sldId="2145707123"/>
            <ac:picMk id="7" creationId="{030AAE5B-CD43-7605-4273-1DB803D2B21F}"/>
          </ac:picMkLst>
        </pc:picChg>
        <pc:picChg chg="add mod">
          <ac:chgData name="Ana Carolina Lazaretti" userId="7cec4138-c4f7-451f-9428-718d7c0b1d05" providerId="ADAL" clId="{2AFAC364-CCDA-4986-B5F6-20A6D264FCD7}" dt="2022-10-27T13:38:34.820" v="616" actId="1076"/>
          <ac:picMkLst>
            <pc:docMk/>
            <pc:sldMk cId="385364564" sldId="2145707123"/>
            <ac:picMk id="16" creationId="{B53148B5-91F0-BB43-ECAD-8AE24CB9D54A}"/>
          </ac:picMkLst>
        </pc:picChg>
      </pc:sldChg>
    </pc:docChg>
  </pc:docChgLst>
  <pc:docChgLst>
    <pc:chgData name="Helio Mauricio Dos Santos" userId="515cbc45-ca4e-4644-a225-8dd96fe91374" providerId="ADAL" clId="{F01CBE5E-0642-4C78-BE36-F2D1118E7547}"/>
    <pc:docChg chg="undo custSel addSld delSld modSld sldOrd">
      <pc:chgData name="Helio Mauricio Dos Santos" userId="515cbc45-ca4e-4644-a225-8dd96fe91374" providerId="ADAL" clId="{F01CBE5E-0642-4C78-BE36-F2D1118E7547}" dt="2022-09-16T20:46:39.969" v="509" actId="20577"/>
      <pc:docMkLst>
        <pc:docMk/>
      </pc:docMkLst>
      <pc:sldChg chg="modSp add mod">
        <pc:chgData name="Helio Mauricio Dos Santos" userId="515cbc45-ca4e-4644-a225-8dd96fe91374" providerId="ADAL" clId="{F01CBE5E-0642-4C78-BE36-F2D1118E7547}" dt="2022-09-16T20:23:55.307" v="8" actId="20577"/>
        <pc:sldMkLst>
          <pc:docMk/>
          <pc:sldMk cId="2899751002" sldId="258"/>
        </pc:sldMkLst>
        <pc:spChg chg="mod">
          <ac:chgData name="Helio Mauricio Dos Santos" userId="515cbc45-ca4e-4644-a225-8dd96fe91374" providerId="ADAL" clId="{F01CBE5E-0642-4C78-BE36-F2D1118E7547}" dt="2022-09-16T20:23:55.307" v="8" actId="20577"/>
          <ac:spMkLst>
            <pc:docMk/>
            <pc:sldMk cId="2899751002" sldId="258"/>
            <ac:spMk id="21" creationId="{B4DB36FC-3E79-4D50-B8BA-8C7D3F437029}"/>
          </ac:spMkLst>
        </pc:spChg>
      </pc:sldChg>
      <pc:sldChg chg="addSp delSp mod ord">
        <pc:chgData name="Helio Mauricio Dos Santos" userId="515cbc45-ca4e-4644-a225-8dd96fe91374" providerId="ADAL" clId="{F01CBE5E-0642-4C78-BE36-F2D1118E7547}" dt="2022-09-16T20:23:50.646" v="6"/>
        <pc:sldMkLst>
          <pc:docMk/>
          <pc:sldMk cId="1707596592" sldId="406"/>
        </pc:sldMkLst>
        <pc:spChg chg="add del">
          <ac:chgData name="Helio Mauricio Dos Santos" userId="515cbc45-ca4e-4644-a225-8dd96fe91374" providerId="ADAL" clId="{F01CBE5E-0642-4C78-BE36-F2D1118E7547}" dt="2022-09-16T20:23:16.374" v="1" actId="22"/>
          <ac:spMkLst>
            <pc:docMk/>
            <pc:sldMk cId="1707596592" sldId="406"/>
            <ac:spMk id="27" creationId="{609C335E-27A6-41C0-640E-01C550CDF91A}"/>
          </ac:spMkLst>
        </pc:spChg>
        <pc:spChg chg="add del">
          <ac:chgData name="Helio Mauricio Dos Santos" userId="515cbc45-ca4e-4644-a225-8dd96fe91374" providerId="ADAL" clId="{F01CBE5E-0642-4C78-BE36-F2D1118E7547}" dt="2022-09-16T20:23:22.099" v="3" actId="22"/>
          <ac:spMkLst>
            <pc:docMk/>
            <pc:sldMk cId="1707596592" sldId="406"/>
            <ac:spMk id="36" creationId="{CCDB8A54-8188-C267-3E34-92B16E12B47B}"/>
          </ac:spMkLst>
        </pc:spChg>
      </pc:sldChg>
      <pc:sldChg chg="modSp add mod">
        <pc:chgData name="Helio Mauricio Dos Santos" userId="515cbc45-ca4e-4644-a225-8dd96fe91374" providerId="ADAL" clId="{F01CBE5E-0642-4C78-BE36-F2D1118E7547}" dt="2022-09-16T20:26:54.937" v="16" actId="20577"/>
        <pc:sldMkLst>
          <pc:docMk/>
          <pc:sldMk cId="3109024446" sldId="2145707028"/>
        </pc:sldMkLst>
        <pc:spChg chg="mod">
          <ac:chgData name="Helio Mauricio Dos Santos" userId="515cbc45-ca4e-4644-a225-8dd96fe91374" providerId="ADAL" clId="{F01CBE5E-0642-4C78-BE36-F2D1118E7547}" dt="2022-09-16T20:26:54.937" v="16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addSp delSp modSp add mod">
        <pc:chgData name="Helio Mauricio Dos Santos" userId="515cbc45-ca4e-4644-a225-8dd96fe91374" providerId="ADAL" clId="{F01CBE5E-0642-4C78-BE36-F2D1118E7547}" dt="2022-09-16T20:41:23.570" v="390" actId="20577"/>
        <pc:sldMkLst>
          <pc:docMk/>
          <pc:sldMk cId="2714563159" sldId="2145707032"/>
        </pc:sldMkLst>
        <pc:spChg chg="mod">
          <ac:chgData name="Helio Mauricio Dos Santos" userId="515cbc45-ca4e-4644-a225-8dd96fe91374" providerId="ADAL" clId="{F01CBE5E-0642-4C78-BE36-F2D1118E7547}" dt="2022-09-16T20:41:23.570" v="390" actId="20577"/>
          <ac:spMkLst>
            <pc:docMk/>
            <pc:sldMk cId="2714563159" sldId="2145707032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6T20:29:07.598" v="28" actId="14100"/>
          <ac:spMkLst>
            <pc:docMk/>
            <pc:sldMk cId="2714563159" sldId="2145707032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F01CBE5E-0642-4C78-BE36-F2D1118E7547}" dt="2022-09-16T20:28:27.987" v="18" actId="478"/>
          <ac:picMkLst>
            <pc:docMk/>
            <pc:sldMk cId="2714563159" sldId="2145707032"/>
            <ac:picMk id="3" creationId="{AF8FEFF9-7289-E324-D8A9-08F25419DCD3}"/>
          </ac:picMkLst>
        </pc:picChg>
        <pc:picChg chg="add mod">
          <ac:chgData name="Helio Mauricio Dos Santos" userId="515cbc45-ca4e-4644-a225-8dd96fe91374" providerId="ADAL" clId="{F01CBE5E-0642-4C78-BE36-F2D1118E7547}" dt="2022-09-16T20:29:08.952" v="29" actId="1076"/>
          <ac:picMkLst>
            <pc:docMk/>
            <pc:sldMk cId="2714563159" sldId="2145707032"/>
            <ac:picMk id="6" creationId="{0A534DD3-6DC2-D9A8-3DC8-6BF4129856C7}"/>
          </ac:picMkLst>
        </pc:picChg>
      </pc:sldChg>
      <pc:sldChg chg="delSp modSp add mod">
        <pc:chgData name="Helio Mauricio Dos Santos" userId="515cbc45-ca4e-4644-a225-8dd96fe91374" providerId="ADAL" clId="{F01CBE5E-0642-4C78-BE36-F2D1118E7547}" dt="2022-09-16T20:45:55.101" v="421" actId="1076"/>
        <pc:sldMkLst>
          <pc:docMk/>
          <pc:sldMk cId="956108936" sldId="2145707038"/>
        </pc:sldMkLst>
        <pc:spChg chg="mod">
          <ac:chgData name="Helio Mauricio Dos Santos" userId="515cbc45-ca4e-4644-a225-8dd96fe91374" providerId="ADAL" clId="{F01CBE5E-0642-4C78-BE36-F2D1118E7547}" dt="2022-09-16T20:32:30.329" v="162" actId="20577"/>
          <ac:spMkLst>
            <pc:docMk/>
            <pc:sldMk cId="956108936" sldId="2145707038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6T20:32:47.288" v="217" actId="20577"/>
          <ac:spMkLst>
            <pc:docMk/>
            <pc:sldMk cId="956108936" sldId="2145707038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F01CBE5E-0642-4C78-BE36-F2D1118E7547}" dt="2022-09-16T20:45:55.101" v="421" actId="1076"/>
          <ac:spMkLst>
            <pc:docMk/>
            <pc:sldMk cId="956108936" sldId="2145707038"/>
            <ac:spMk id="18" creationId="{7B0A1D33-BECC-4721-A5C9-E9B92AE66585}"/>
          </ac:spMkLst>
        </pc:spChg>
        <pc:picChg chg="del">
          <ac:chgData name="Helio Mauricio Dos Santos" userId="515cbc45-ca4e-4644-a225-8dd96fe91374" providerId="ADAL" clId="{F01CBE5E-0642-4C78-BE36-F2D1118E7547}" dt="2022-09-16T20:32:49.449" v="218" actId="478"/>
          <ac:picMkLst>
            <pc:docMk/>
            <pc:sldMk cId="956108936" sldId="2145707038"/>
            <ac:picMk id="5" creationId="{E7D124BE-7EFB-DD31-85D8-B3F0DB03D2F2}"/>
          </ac:picMkLst>
        </pc:picChg>
      </pc:sldChg>
      <pc:sldChg chg="add del">
        <pc:chgData name="Helio Mauricio Dos Santos" userId="515cbc45-ca4e-4644-a225-8dd96fe91374" providerId="ADAL" clId="{F01CBE5E-0642-4C78-BE36-F2D1118E7547}" dt="2022-09-16T20:33:29.405" v="220" actId="47"/>
        <pc:sldMkLst>
          <pc:docMk/>
          <pc:sldMk cId="1060832655" sldId="2145707046"/>
        </pc:sldMkLst>
      </pc:sldChg>
      <pc:sldChg chg="add del">
        <pc:chgData name="Helio Mauricio Dos Santos" userId="515cbc45-ca4e-4644-a225-8dd96fe91374" providerId="ADAL" clId="{F01CBE5E-0642-4C78-BE36-F2D1118E7547}" dt="2022-09-16T20:33:34.462" v="221" actId="47"/>
        <pc:sldMkLst>
          <pc:docMk/>
          <pc:sldMk cId="1475585579" sldId="2145707057"/>
        </pc:sldMkLst>
      </pc:sldChg>
      <pc:sldChg chg="add del">
        <pc:chgData name="Helio Mauricio Dos Santos" userId="515cbc45-ca4e-4644-a225-8dd96fe91374" providerId="ADAL" clId="{F01CBE5E-0642-4C78-BE36-F2D1118E7547}" dt="2022-09-16T20:30:51.892" v="36" actId="47"/>
        <pc:sldMkLst>
          <pc:docMk/>
          <pc:sldMk cId="1293290921" sldId="2145707058"/>
        </pc:sldMkLst>
      </pc:sldChg>
      <pc:sldChg chg="add del">
        <pc:chgData name="Helio Mauricio Dos Santos" userId="515cbc45-ca4e-4644-a225-8dd96fe91374" providerId="ADAL" clId="{F01CBE5E-0642-4C78-BE36-F2D1118E7547}" dt="2022-09-16T20:30:51.892" v="36" actId="47"/>
        <pc:sldMkLst>
          <pc:docMk/>
          <pc:sldMk cId="3137136032" sldId="2145707060"/>
        </pc:sldMkLst>
      </pc:sldChg>
      <pc:sldChg chg="add del">
        <pc:chgData name="Helio Mauricio Dos Santos" userId="515cbc45-ca4e-4644-a225-8dd96fe91374" providerId="ADAL" clId="{F01CBE5E-0642-4C78-BE36-F2D1118E7547}" dt="2022-09-16T20:34:27.475" v="222" actId="47"/>
        <pc:sldMkLst>
          <pc:docMk/>
          <pc:sldMk cId="2955659124" sldId="2145707067"/>
        </pc:sldMkLst>
      </pc:sldChg>
      <pc:sldChg chg="add del">
        <pc:chgData name="Helio Mauricio Dos Santos" userId="515cbc45-ca4e-4644-a225-8dd96fe91374" providerId="ADAL" clId="{F01CBE5E-0642-4C78-BE36-F2D1118E7547}" dt="2022-09-16T20:31:59.186" v="138" actId="47"/>
        <pc:sldMkLst>
          <pc:docMk/>
          <pc:sldMk cId="834216994" sldId="2145707068"/>
        </pc:sldMkLst>
      </pc:sldChg>
      <pc:sldChg chg="add del">
        <pc:chgData name="Helio Mauricio Dos Santos" userId="515cbc45-ca4e-4644-a225-8dd96fe91374" providerId="ADAL" clId="{F01CBE5E-0642-4C78-BE36-F2D1118E7547}" dt="2022-09-16T20:30:28.503" v="35" actId="2696"/>
        <pc:sldMkLst>
          <pc:docMk/>
          <pc:sldMk cId="3707498241" sldId="2145707070"/>
        </pc:sldMkLst>
      </pc:sldChg>
      <pc:sldChg chg="add del">
        <pc:chgData name="Helio Mauricio Dos Santos" userId="515cbc45-ca4e-4644-a225-8dd96fe91374" providerId="ADAL" clId="{F01CBE5E-0642-4C78-BE36-F2D1118E7547}" dt="2022-09-16T20:31:02.615" v="37" actId="47"/>
        <pc:sldMkLst>
          <pc:docMk/>
          <pc:sldMk cId="4168673176" sldId="2145707071"/>
        </pc:sldMkLst>
      </pc:sldChg>
      <pc:sldChg chg="add del">
        <pc:chgData name="Helio Mauricio Dos Santos" userId="515cbc45-ca4e-4644-a225-8dd96fe91374" providerId="ADAL" clId="{F01CBE5E-0642-4C78-BE36-F2D1118E7547}" dt="2022-09-16T20:32:06.278" v="140" actId="47"/>
        <pc:sldMkLst>
          <pc:docMk/>
          <pc:sldMk cId="2059403342" sldId="2145707074"/>
        </pc:sldMkLst>
      </pc:sldChg>
      <pc:sldChg chg="add del">
        <pc:chgData name="Helio Mauricio Dos Santos" userId="515cbc45-ca4e-4644-a225-8dd96fe91374" providerId="ADAL" clId="{F01CBE5E-0642-4C78-BE36-F2D1118E7547}" dt="2022-09-16T20:33:20.732" v="219" actId="47"/>
        <pc:sldMkLst>
          <pc:docMk/>
          <pc:sldMk cId="3792982173" sldId="2145707085"/>
        </pc:sldMkLst>
      </pc:sldChg>
      <pc:sldChg chg="add del">
        <pc:chgData name="Helio Mauricio Dos Santos" userId="515cbc45-ca4e-4644-a225-8dd96fe91374" providerId="ADAL" clId="{F01CBE5E-0642-4C78-BE36-F2D1118E7547}" dt="2022-09-16T20:32:03.025" v="139" actId="47"/>
        <pc:sldMkLst>
          <pc:docMk/>
          <pc:sldMk cId="4145680817" sldId="2145707086"/>
        </pc:sldMkLst>
      </pc:sldChg>
      <pc:sldChg chg="add del">
        <pc:chgData name="Helio Mauricio Dos Santos" userId="515cbc45-ca4e-4644-a225-8dd96fe91374" providerId="ADAL" clId="{F01CBE5E-0642-4C78-BE36-F2D1118E7547}" dt="2022-09-16T20:30:14.320" v="34" actId="2696"/>
        <pc:sldMkLst>
          <pc:docMk/>
          <pc:sldMk cId="2196318192" sldId="2145707087"/>
        </pc:sldMkLst>
      </pc:sldChg>
      <pc:sldChg chg="add del">
        <pc:chgData name="Helio Mauricio Dos Santos" userId="515cbc45-ca4e-4644-a225-8dd96fe91374" providerId="ADAL" clId="{F01CBE5E-0642-4C78-BE36-F2D1118E7547}" dt="2022-09-16T20:31:02.615" v="37" actId="47"/>
        <pc:sldMkLst>
          <pc:docMk/>
          <pc:sldMk cId="1791552386" sldId="2145707088"/>
        </pc:sldMkLst>
      </pc:sldChg>
      <pc:sldChg chg="add del">
        <pc:chgData name="Helio Mauricio Dos Santos" userId="515cbc45-ca4e-4644-a225-8dd96fe91374" providerId="ADAL" clId="{F01CBE5E-0642-4C78-BE36-F2D1118E7547}" dt="2022-09-16T20:31:50.145" v="136" actId="47"/>
        <pc:sldMkLst>
          <pc:docMk/>
          <pc:sldMk cId="3646073480" sldId="2145707089"/>
        </pc:sldMkLst>
      </pc:sldChg>
      <pc:sldChg chg="add del">
        <pc:chgData name="Helio Mauricio Dos Santos" userId="515cbc45-ca4e-4644-a225-8dd96fe91374" providerId="ADAL" clId="{F01CBE5E-0642-4C78-BE36-F2D1118E7547}" dt="2022-09-16T20:31:50.145" v="136" actId="47"/>
        <pc:sldMkLst>
          <pc:docMk/>
          <pc:sldMk cId="1802696336" sldId="2145707090"/>
        </pc:sldMkLst>
      </pc:sldChg>
      <pc:sldChg chg="add del">
        <pc:chgData name="Helio Mauricio Dos Santos" userId="515cbc45-ca4e-4644-a225-8dd96fe91374" providerId="ADAL" clId="{F01CBE5E-0642-4C78-BE36-F2D1118E7547}" dt="2022-09-16T20:31:50.145" v="136" actId="47"/>
        <pc:sldMkLst>
          <pc:docMk/>
          <pc:sldMk cId="1296659454" sldId="2145707091"/>
        </pc:sldMkLst>
      </pc:sldChg>
      <pc:sldChg chg="add del">
        <pc:chgData name="Helio Mauricio Dos Santos" userId="515cbc45-ca4e-4644-a225-8dd96fe91374" providerId="ADAL" clId="{F01CBE5E-0642-4C78-BE36-F2D1118E7547}" dt="2022-09-16T20:31:50.145" v="136" actId="47"/>
        <pc:sldMkLst>
          <pc:docMk/>
          <pc:sldMk cId="2240242214" sldId="2145707092"/>
        </pc:sldMkLst>
      </pc:sldChg>
      <pc:sldChg chg="add del">
        <pc:chgData name="Helio Mauricio Dos Santos" userId="515cbc45-ca4e-4644-a225-8dd96fe91374" providerId="ADAL" clId="{F01CBE5E-0642-4C78-BE36-F2D1118E7547}" dt="2022-09-16T20:31:54.162" v="137" actId="47"/>
        <pc:sldMkLst>
          <pc:docMk/>
          <pc:sldMk cId="4242006113" sldId="2145707093"/>
        </pc:sldMkLst>
      </pc:sldChg>
      <pc:sldChg chg="add del">
        <pc:chgData name="Helio Mauricio Dos Santos" userId="515cbc45-ca4e-4644-a225-8dd96fe91374" providerId="ADAL" clId="{F01CBE5E-0642-4C78-BE36-F2D1118E7547}" dt="2022-09-16T20:31:02.615" v="37" actId="47"/>
        <pc:sldMkLst>
          <pc:docMk/>
          <pc:sldMk cId="2479519018" sldId="2145707095"/>
        </pc:sldMkLst>
      </pc:sldChg>
      <pc:sldChg chg="addSp delSp modSp add mod">
        <pc:chgData name="Helio Mauricio Dos Santos" userId="515cbc45-ca4e-4644-a225-8dd96fe91374" providerId="ADAL" clId="{F01CBE5E-0642-4C78-BE36-F2D1118E7547}" dt="2022-09-16T20:43:30.582" v="391" actId="113"/>
        <pc:sldMkLst>
          <pc:docMk/>
          <pc:sldMk cId="3407110294" sldId="2145707096"/>
        </pc:sldMkLst>
        <pc:spChg chg="mod">
          <ac:chgData name="Helio Mauricio Dos Santos" userId="515cbc45-ca4e-4644-a225-8dd96fe91374" providerId="ADAL" clId="{F01CBE5E-0642-4C78-BE36-F2D1118E7547}" dt="2022-09-16T20:41:15.915" v="379" actId="5793"/>
          <ac:spMkLst>
            <pc:docMk/>
            <pc:sldMk cId="3407110294" sldId="2145707096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6T20:43:30.582" v="391" actId="113"/>
          <ac:spMkLst>
            <pc:docMk/>
            <pc:sldMk cId="3407110294" sldId="2145707096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F01CBE5E-0642-4C78-BE36-F2D1118E7547}" dt="2022-09-16T20:40:39.990" v="359" actId="1076"/>
          <ac:picMkLst>
            <pc:docMk/>
            <pc:sldMk cId="3407110294" sldId="2145707096"/>
            <ac:picMk id="3" creationId="{0D18549A-FFD7-7996-376C-1CBF52C94D3F}"/>
          </ac:picMkLst>
        </pc:picChg>
        <pc:picChg chg="add mod">
          <ac:chgData name="Helio Mauricio Dos Santos" userId="515cbc45-ca4e-4644-a225-8dd96fe91374" providerId="ADAL" clId="{F01CBE5E-0642-4C78-BE36-F2D1118E7547}" dt="2022-09-16T20:40:38.351" v="358" actId="1076"/>
          <ac:picMkLst>
            <pc:docMk/>
            <pc:sldMk cId="3407110294" sldId="2145707096"/>
            <ac:picMk id="7" creationId="{EACF4615-4C9B-791E-0514-C7D08AA8B36C}"/>
          </ac:picMkLst>
        </pc:picChg>
        <pc:picChg chg="del">
          <ac:chgData name="Helio Mauricio Dos Santos" userId="515cbc45-ca4e-4644-a225-8dd96fe91374" providerId="ADAL" clId="{F01CBE5E-0642-4C78-BE36-F2D1118E7547}" dt="2022-09-16T20:31:10.393" v="38" actId="478"/>
          <ac:picMkLst>
            <pc:docMk/>
            <pc:sldMk cId="3407110294" sldId="2145707096"/>
            <ac:picMk id="9" creationId="{6461B700-8B73-17E3-B5AC-97C95A5C2094}"/>
          </ac:picMkLst>
        </pc:picChg>
        <pc:picChg chg="mod">
          <ac:chgData name="Helio Mauricio Dos Santos" userId="515cbc45-ca4e-4644-a225-8dd96fe91374" providerId="ADAL" clId="{F01CBE5E-0642-4C78-BE36-F2D1118E7547}" dt="2022-09-16T20:40:46.438" v="361" actId="1076"/>
          <ac:picMkLst>
            <pc:docMk/>
            <pc:sldMk cId="3407110294" sldId="2145707096"/>
            <ac:picMk id="17" creationId="{A3C96787-555B-7692-2DCF-1152D077ADE7}"/>
          </ac:picMkLst>
        </pc:picChg>
      </pc:sldChg>
      <pc:sldChg chg="addSp delSp modSp add mod">
        <pc:chgData name="Helio Mauricio Dos Santos" userId="515cbc45-ca4e-4644-a225-8dd96fe91374" providerId="ADAL" clId="{F01CBE5E-0642-4C78-BE36-F2D1118E7547}" dt="2022-09-16T20:41:09.808" v="369" actId="20577"/>
        <pc:sldMkLst>
          <pc:docMk/>
          <pc:sldMk cId="3265701244" sldId="2145707097"/>
        </pc:sldMkLst>
        <pc:spChg chg="mod">
          <ac:chgData name="Helio Mauricio Dos Santos" userId="515cbc45-ca4e-4644-a225-8dd96fe91374" providerId="ADAL" clId="{F01CBE5E-0642-4C78-BE36-F2D1118E7547}" dt="2022-09-16T20:41:09.808" v="369" actId="20577"/>
          <ac:spMkLst>
            <pc:docMk/>
            <pc:sldMk cId="3265701244" sldId="2145707097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6T20:36:03.727" v="237" actId="20577"/>
          <ac:spMkLst>
            <pc:docMk/>
            <pc:sldMk cId="3265701244" sldId="2145707097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F01CBE5E-0642-4C78-BE36-F2D1118E7547}" dt="2022-09-16T20:36:21.639" v="238" actId="1076"/>
          <ac:picMkLst>
            <pc:docMk/>
            <pc:sldMk cId="3265701244" sldId="2145707097"/>
            <ac:picMk id="3" creationId="{5BC9F60B-76B3-308D-2EC8-E758358C6BE8}"/>
          </ac:picMkLst>
        </pc:picChg>
        <pc:picChg chg="del">
          <ac:chgData name="Helio Mauricio Dos Santos" userId="515cbc45-ca4e-4644-a225-8dd96fe91374" providerId="ADAL" clId="{F01CBE5E-0642-4C78-BE36-F2D1118E7547}" dt="2022-09-16T20:35:31.857" v="229" actId="478"/>
          <ac:picMkLst>
            <pc:docMk/>
            <pc:sldMk cId="3265701244" sldId="2145707097"/>
            <ac:picMk id="6" creationId="{0A534DD3-6DC2-D9A8-3DC8-6BF4129856C7}"/>
          </ac:picMkLst>
        </pc:picChg>
      </pc:sldChg>
      <pc:sldChg chg="add del">
        <pc:chgData name="Helio Mauricio Dos Santos" userId="515cbc45-ca4e-4644-a225-8dd96fe91374" providerId="ADAL" clId="{F01CBE5E-0642-4C78-BE36-F2D1118E7547}" dt="2022-09-16T20:31:02.615" v="37" actId="47"/>
        <pc:sldMkLst>
          <pc:docMk/>
          <pc:sldMk cId="3803001284" sldId="2145707097"/>
        </pc:sldMkLst>
      </pc:sldChg>
      <pc:sldChg chg="add del">
        <pc:chgData name="Helio Mauricio Dos Santos" userId="515cbc45-ca4e-4644-a225-8dd96fe91374" providerId="ADAL" clId="{F01CBE5E-0642-4C78-BE36-F2D1118E7547}" dt="2022-09-16T20:32:14.477" v="141" actId="47"/>
        <pc:sldMkLst>
          <pc:docMk/>
          <pc:sldMk cId="2234261774" sldId="2145707098"/>
        </pc:sldMkLst>
      </pc:sldChg>
      <pc:sldChg chg="delSp modSp add mod ord">
        <pc:chgData name="Helio Mauricio Dos Santos" userId="515cbc45-ca4e-4644-a225-8dd96fe91374" providerId="ADAL" clId="{F01CBE5E-0642-4C78-BE36-F2D1118E7547}" dt="2022-09-16T20:46:39.969" v="509" actId="20577"/>
        <pc:sldMkLst>
          <pc:docMk/>
          <pc:sldMk cId="4052262588" sldId="2145707098"/>
        </pc:sldMkLst>
        <pc:spChg chg="mod">
          <ac:chgData name="Helio Mauricio Dos Santos" userId="515cbc45-ca4e-4644-a225-8dd96fe91374" providerId="ADAL" clId="{F01CBE5E-0642-4C78-BE36-F2D1118E7547}" dt="2022-09-16T20:46:39.969" v="509" actId="20577"/>
          <ac:spMkLst>
            <pc:docMk/>
            <pc:sldMk cId="4052262588" sldId="2145707098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F01CBE5E-0642-4C78-BE36-F2D1118E7547}" dt="2022-09-16T20:46:03.414" v="429" actId="20577"/>
          <ac:spMkLst>
            <pc:docMk/>
            <pc:sldMk cId="4052262588" sldId="2145707098"/>
            <ac:spMk id="18" creationId="{7B0A1D33-BECC-4721-A5C9-E9B92AE66585}"/>
          </ac:spMkLst>
        </pc:spChg>
        <pc:picChg chg="del">
          <ac:chgData name="Helio Mauricio Dos Santos" userId="515cbc45-ca4e-4644-a225-8dd96fe91374" providerId="ADAL" clId="{F01CBE5E-0642-4C78-BE36-F2D1118E7547}" dt="2022-09-16T20:46:06.685" v="430" actId="478"/>
          <ac:picMkLst>
            <pc:docMk/>
            <pc:sldMk cId="4052262588" sldId="2145707098"/>
            <ac:picMk id="10" creationId="{AA4F21B7-6100-1A6F-D417-936F30B67BB7}"/>
          </ac:picMkLst>
        </pc:picChg>
      </pc:sldChg>
      <pc:sldChg chg="add del">
        <pc:chgData name="Helio Mauricio Dos Santos" userId="515cbc45-ca4e-4644-a225-8dd96fe91374" providerId="ADAL" clId="{F01CBE5E-0642-4C78-BE36-F2D1118E7547}" dt="2022-09-16T20:32:16.255" v="142" actId="47"/>
        <pc:sldMkLst>
          <pc:docMk/>
          <pc:sldMk cId="276922489" sldId="2145707099"/>
        </pc:sldMkLst>
      </pc:sldChg>
      <pc:sldChg chg="add del">
        <pc:chgData name="Helio Mauricio Dos Santos" userId="515cbc45-ca4e-4644-a225-8dd96fe91374" providerId="ADAL" clId="{F01CBE5E-0642-4C78-BE36-F2D1118E7547}" dt="2022-09-16T20:32:17.284" v="143" actId="47"/>
        <pc:sldMkLst>
          <pc:docMk/>
          <pc:sldMk cId="531103152" sldId="2145707100"/>
        </pc:sldMkLst>
      </pc:sldChg>
      <pc:sldChg chg="add del">
        <pc:chgData name="Helio Mauricio Dos Santos" userId="515cbc45-ca4e-4644-a225-8dd96fe91374" providerId="ADAL" clId="{F01CBE5E-0642-4C78-BE36-F2D1118E7547}" dt="2022-09-16T20:32:19.210" v="144" actId="47"/>
        <pc:sldMkLst>
          <pc:docMk/>
          <pc:sldMk cId="3185362981" sldId="2145707101"/>
        </pc:sldMkLst>
      </pc:sldChg>
    </pc:docChg>
  </pc:docChgLst>
  <pc:docChgLst>
    <pc:chgData name="Renan Izanfar Oliveira" userId="72fa586b-2717-41c0-b279-0b127000d908" providerId="ADAL" clId="{8F37827F-D16B-4C13-A07F-ECBC9377A01B}"/>
    <pc:docChg chg="undo custSel addSld modSld sldOrd">
      <pc:chgData name="Renan Izanfar Oliveira" userId="72fa586b-2717-41c0-b279-0b127000d908" providerId="ADAL" clId="{8F37827F-D16B-4C13-A07F-ECBC9377A01B}" dt="2022-10-31T17:12:22.711" v="476" actId="1076"/>
      <pc:docMkLst>
        <pc:docMk/>
      </pc:docMkLst>
      <pc:sldChg chg="modSp add mod">
        <pc:chgData name="Renan Izanfar Oliveira" userId="72fa586b-2717-41c0-b279-0b127000d908" providerId="ADAL" clId="{8F37827F-D16B-4C13-A07F-ECBC9377A01B}" dt="2022-10-28T16:20:19.112" v="7" actId="27636"/>
        <pc:sldMkLst>
          <pc:docMk/>
          <pc:sldMk cId="1928451802" sldId="2145707125"/>
        </pc:sldMkLst>
        <pc:spChg chg="mod">
          <ac:chgData name="Renan Izanfar Oliveira" userId="72fa586b-2717-41c0-b279-0b127000d908" providerId="ADAL" clId="{8F37827F-D16B-4C13-A07F-ECBC9377A01B}" dt="2022-10-28T16:20:19.112" v="7" actId="27636"/>
          <ac:spMkLst>
            <pc:docMk/>
            <pc:sldMk cId="1928451802" sldId="2145707125"/>
            <ac:spMk id="2" creationId="{9FB0B706-E63A-3F62-DEE9-C3111BE40E71}"/>
          </ac:spMkLst>
        </pc:spChg>
      </pc:sldChg>
      <pc:sldChg chg="addSp delSp modSp add mod">
        <pc:chgData name="Renan Izanfar Oliveira" userId="72fa586b-2717-41c0-b279-0b127000d908" providerId="ADAL" clId="{8F37827F-D16B-4C13-A07F-ECBC9377A01B}" dt="2022-10-28T16:26:31.029" v="196" actId="6549"/>
        <pc:sldMkLst>
          <pc:docMk/>
          <pc:sldMk cId="2032444287" sldId="2145707126"/>
        </pc:sldMkLst>
        <pc:spChg chg="mod">
          <ac:chgData name="Renan Izanfar Oliveira" userId="72fa586b-2717-41c0-b279-0b127000d908" providerId="ADAL" clId="{8F37827F-D16B-4C13-A07F-ECBC9377A01B}" dt="2022-10-28T16:22:58.669" v="82" actId="20577"/>
          <ac:spMkLst>
            <pc:docMk/>
            <pc:sldMk cId="2032444287" sldId="2145707126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8F37827F-D16B-4C13-A07F-ECBC9377A01B}" dt="2022-10-28T16:22:38.039" v="34" actId="14100"/>
          <ac:spMkLst>
            <pc:docMk/>
            <pc:sldMk cId="2032444287" sldId="2145707126"/>
            <ac:spMk id="9" creationId="{1CE40513-A08B-4C76-B56D-BCF08302CDC3}"/>
          </ac:spMkLst>
        </pc:spChg>
        <pc:spChg chg="mod">
          <ac:chgData name="Renan Izanfar Oliveira" userId="72fa586b-2717-41c0-b279-0b127000d908" providerId="ADAL" clId="{8F37827F-D16B-4C13-A07F-ECBC9377A01B}" dt="2022-10-28T16:26:31.029" v="196" actId="6549"/>
          <ac:spMkLst>
            <pc:docMk/>
            <pc:sldMk cId="2032444287" sldId="2145707126"/>
            <ac:spMk id="18" creationId="{7B0A1D33-BECC-4721-A5C9-E9B92AE66585}"/>
          </ac:spMkLst>
        </pc:spChg>
        <pc:picChg chg="del">
          <ac:chgData name="Renan Izanfar Oliveira" userId="72fa586b-2717-41c0-b279-0b127000d908" providerId="ADAL" clId="{8F37827F-D16B-4C13-A07F-ECBC9377A01B}" dt="2022-10-28T16:21:48.886" v="10" actId="478"/>
          <ac:picMkLst>
            <pc:docMk/>
            <pc:sldMk cId="2032444287" sldId="2145707126"/>
            <ac:picMk id="2" creationId="{2090F7FF-25D6-CBE0-D984-4EBD947A35EE}"/>
          </ac:picMkLst>
        </pc:picChg>
        <pc:picChg chg="add mod">
          <ac:chgData name="Renan Izanfar Oliveira" userId="72fa586b-2717-41c0-b279-0b127000d908" providerId="ADAL" clId="{8F37827F-D16B-4C13-A07F-ECBC9377A01B}" dt="2022-10-28T16:21:54.631" v="12" actId="14100"/>
          <ac:picMkLst>
            <pc:docMk/>
            <pc:sldMk cId="2032444287" sldId="2145707126"/>
            <ac:picMk id="3" creationId="{0A419D1D-F342-6882-2B83-0709E71A6021}"/>
          </ac:picMkLst>
        </pc:picChg>
        <pc:picChg chg="add del mod">
          <ac:chgData name="Renan Izanfar Oliveira" userId="72fa586b-2717-41c0-b279-0b127000d908" providerId="ADAL" clId="{8F37827F-D16B-4C13-A07F-ECBC9377A01B}" dt="2022-10-28T16:23:06.838" v="84" actId="478"/>
          <ac:picMkLst>
            <pc:docMk/>
            <pc:sldMk cId="2032444287" sldId="2145707126"/>
            <ac:picMk id="6" creationId="{F1EA3FFF-D99A-A43F-E577-850CCF23D0BB}"/>
          </ac:picMkLst>
        </pc:picChg>
        <pc:picChg chg="add mod">
          <ac:chgData name="Renan Izanfar Oliveira" userId="72fa586b-2717-41c0-b279-0b127000d908" providerId="ADAL" clId="{8F37827F-D16B-4C13-A07F-ECBC9377A01B}" dt="2022-10-28T16:23:40.381" v="91" actId="1076"/>
          <ac:picMkLst>
            <pc:docMk/>
            <pc:sldMk cId="2032444287" sldId="2145707126"/>
            <ac:picMk id="10" creationId="{86D2E9C7-60AB-07D7-E6E5-CD3AFFD03202}"/>
          </ac:picMkLst>
        </pc:picChg>
        <pc:picChg chg="add mod">
          <ac:chgData name="Renan Izanfar Oliveira" userId="72fa586b-2717-41c0-b279-0b127000d908" providerId="ADAL" clId="{8F37827F-D16B-4C13-A07F-ECBC9377A01B}" dt="2022-10-28T16:23:42.021" v="92" actId="1076"/>
          <ac:picMkLst>
            <pc:docMk/>
            <pc:sldMk cId="2032444287" sldId="2145707126"/>
            <ac:picMk id="13" creationId="{C7E3288B-5E6C-F751-EFB1-928A242E360E}"/>
          </ac:picMkLst>
        </pc:picChg>
      </pc:sldChg>
      <pc:sldChg chg="addSp delSp modSp add mod">
        <pc:chgData name="Renan Izanfar Oliveira" userId="72fa586b-2717-41c0-b279-0b127000d908" providerId="ADAL" clId="{8F37827F-D16B-4C13-A07F-ECBC9377A01B}" dt="2022-10-28T16:26:46.533" v="233" actId="20577"/>
        <pc:sldMkLst>
          <pc:docMk/>
          <pc:sldMk cId="530667776" sldId="2145707127"/>
        </pc:sldMkLst>
        <pc:spChg chg="mod">
          <ac:chgData name="Renan Izanfar Oliveira" userId="72fa586b-2717-41c0-b279-0b127000d908" providerId="ADAL" clId="{8F37827F-D16B-4C13-A07F-ECBC9377A01B}" dt="2022-10-28T16:24:51.077" v="133" actId="20577"/>
          <ac:spMkLst>
            <pc:docMk/>
            <pc:sldMk cId="530667776" sldId="2145707127"/>
            <ac:spMk id="8" creationId="{243FBE4C-745C-456B-9984-1025F3D49ADE}"/>
          </ac:spMkLst>
        </pc:spChg>
        <pc:spChg chg="mod">
          <ac:chgData name="Renan Izanfar Oliveira" userId="72fa586b-2717-41c0-b279-0b127000d908" providerId="ADAL" clId="{8F37827F-D16B-4C13-A07F-ECBC9377A01B}" dt="2022-10-28T16:25:05.862" v="140" actId="20577"/>
          <ac:spMkLst>
            <pc:docMk/>
            <pc:sldMk cId="530667776" sldId="2145707127"/>
            <ac:spMk id="9" creationId="{1CE40513-A08B-4C76-B56D-BCF08302CDC3}"/>
          </ac:spMkLst>
        </pc:spChg>
        <pc:spChg chg="mod">
          <ac:chgData name="Renan Izanfar Oliveira" userId="72fa586b-2717-41c0-b279-0b127000d908" providerId="ADAL" clId="{8F37827F-D16B-4C13-A07F-ECBC9377A01B}" dt="2022-10-28T16:26:46.533" v="233" actId="20577"/>
          <ac:spMkLst>
            <pc:docMk/>
            <pc:sldMk cId="530667776" sldId="2145707127"/>
            <ac:spMk id="18" creationId="{7B0A1D33-BECC-4721-A5C9-E9B92AE66585}"/>
          </ac:spMkLst>
        </pc:spChg>
        <pc:picChg chg="mod">
          <ac:chgData name="Renan Izanfar Oliveira" userId="72fa586b-2717-41c0-b279-0b127000d908" providerId="ADAL" clId="{8F37827F-D16B-4C13-A07F-ECBC9377A01B}" dt="2022-10-28T16:26:09.444" v="156" actId="1076"/>
          <ac:picMkLst>
            <pc:docMk/>
            <pc:sldMk cId="530667776" sldId="2145707127"/>
            <ac:picMk id="3" creationId="{0A419D1D-F342-6882-2B83-0709E71A6021}"/>
          </ac:picMkLst>
        </pc:picChg>
        <pc:picChg chg="add del mod">
          <ac:chgData name="Renan Izanfar Oliveira" userId="72fa586b-2717-41c0-b279-0b127000d908" providerId="ADAL" clId="{8F37827F-D16B-4C13-A07F-ECBC9377A01B}" dt="2022-10-28T16:25:20.005" v="142" actId="478"/>
          <ac:picMkLst>
            <pc:docMk/>
            <pc:sldMk cId="530667776" sldId="2145707127"/>
            <ac:picMk id="5" creationId="{E67E904F-DE0E-A1C8-B75A-29C6CDC0E432}"/>
          </ac:picMkLst>
        </pc:picChg>
        <pc:picChg chg="add mod">
          <ac:chgData name="Renan Izanfar Oliveira" userId="72fa586b-2717-41c0-b279-0b127000d908" providerId="ADAL" clId="{8F37827F-D16B-4C13-A07F-ECBC9377A01B}" dt="2022-10-28T16:25:31.205" v="146" actId="1076"/>
          <ac:picMkLst>
            <pc:docMk/>
            <pc:sldMk cId="530667776" sldId="2145707127"/>
            <ac:picMk id="7" creationId="{71722613-DF2E-064B-8EA2-24B9B0691639}"/>
          </ac:picMkLst>
        </pc:picChg>
        <pc:picChg chg="del">
          <ac:chgData name="Renan Izanfar Oliveira" userId="72fa586b-2717-41c0-b279-0b127000d908" providerId="ADAL" clId="{8F37827F-D16B-4C13-A07F-ECBC9377A01B}" dt="2022-10-28T16:24:22.869" v="95" actId="478"/>
          <ac:picMkLst>
            <pc:docMk/>
            <pc:sldMk cId="530667776" sldId="2145707127"/>
            <ac:picMk id="10" creationId="{86D2E9C7-60AB-07D7-E6E5-CD3AFFD03202}"/>
          </ac:picMkLst>
        </pc:picChg>
        <pc:picChg chg="del">
          <ac:chgData name="Renan Izanfar Oliveira" userId="72fa586b-2717-41c0-b279-0b127000d908" providerId="ADAL" clId="{8F37827F-D16B-4C13-A07F-ECBC9377A01B}" dt="2022-10-28T16:24:22.533" v="94" actId="478"/>
          <ac:picMkLst>
            <pc:docMk/>
            <pc:sldMk cId="530667776" sldId="2145707127"/>
            <ac:picMk id="13" creationId="{C7E3288B-5E6C-F751-EFB1-928A242E360E}"/>
          </ac:picMkLst>
        </pc:picChg>
        <pc:picChg chg="add mod">
          <ac:chgData name="Renan Izanfar Oliveira" userId="72fa586b-2717-41c0-b279-0b127000d908" providerId="ADAL" clId="{8F37827F-D16B-4C13-A07F-ECBC9377A01B}" dt="2022-10-28T16:26:02.301" v="154" actId="1076"/>
          <ac:picMkLst>
            <pc:docMk/>
            <pc:sldMk cId="530667776" sldId="2145707127"/>
            <ac:picMk id="14" creationId="{B8B552B5-3F9D-71FA-A882-458460398055}"/>
          </ac:picMkLst>
        </pc:picChg>
      </pc:sldChg>
      <pc:sldChg chg="addSp delSp modSp add mod">
        <pc:chgData name="Renan Izanfar Oliveira" userId="72fa586b-2717-41c0-b279-0b127000d908" providerId="ADAL" clId="{8F37827F-D16B-4C13-A07F-ECBC9377A01B}" dt="2022-10-28T16:28:08.076" v="255" actId="1076"/>
        <pc:sldMkLst>
          <pc:docMk/>
          <pc:sldMk cId="2717843740" sldId="2145707128"/>
        </pc:sldMkLst>
        <pc:spChg chg="mod">
          <ac:chgData name="Renan Izanfar Oliveira" userId="72fa586b-2717-41c0-b279-0b127000d908" providerId="ADAL" clId="{8F37827F-D16B-4C13-A07F-ECBC9377A01B}" dt="2022-10-28T16:27:28.660" v="250" actId="1076"/>
          <ac:spMkLst>
            <pc:docMk/>
            <pc:sldMk cId="2717843740" sldId="2145707128"/>
            <ac:spMk id="9" creationId="{1CE40513-A08B-4C76-B56D-BCF08302CDC3}"/>
          </ac:spMkLst>
        </pc:spChg>
        <pc:picChg chg="add mod">
          <ac:chgData name="Renan Izanfar Oliveira" userId="72fa586b-2717-41c0-b279-0b127000d908" providerId="ADAL" clId="{8F37827F-D16B-4C13-A07F-ECBC9377A01B}" dt="2022-10-28T16:28:08.076" v="255" actId="1076"/>
          <ac:picMkLst>
            <pc:docMk/>
            <pc:sldMk cId="2717843740" sldId="2145707128"/>
            <ac:picMk id="5" creationId="{BC237716-EB1D-163E-A1EA-D4E70AE6395F}"/>
          </ac:picMkLst>
        </pc:picChg>
        <pc:picChg chg="del">
          <ac:chgData name="Renan Izanfar Oliveira" userId="72fa586b-2717-41c0-b279-0b127000d908" providerId="ADAL" clId="{8F37827F-D16B-4C13-A07F-ECBC9377A01B}" dt="2022-10-28T16:27:31.252" v="252" actId="478"/>
          <ac:picMkLst>
            <pc:docMk/>
            <pc:sldMk cId="2717843740" sldId="2145707128"/>
            <ac:picMk id="7" creationId="{71722613-DF2E-064B-8EA2-24B9B0691639}"/>
          </ac:picMkLst>
        </pc:picChg>
        <pc:picChg chg="del">
          <ac:chgData name="Renan Izanfar Oliveira" userId="72fa586b-2717-41c0-b279-0b127000d908" providerId="ADAL" clId="{8F37827F-D16B-4C13-A07F-ECBC9377A01B}" dt="2022-10-28T16:27:29.828" v="251" actId="478"/>
          <ac:picMkLst>
            <pc:docMk/>
            <pc:sldMk cId="2717843740" sldId="2145707128"/>
            <ac:picMk id="14" creationId="{B8B552B5-3F9D-71FA-A882-458460398055}"/>
          </ac:picMkLst>
        </pc:picChg>
      </pc:sldChg>
      <pc:sldChg chg="addSp delSp modSp add mod">
        <pc:chgData name="Renan Izanfar Oliveira" userId="72fa586b-2717-41c0-b279-0b127000d908" providerId="ADAL" clId="{8F37827F-D16B-4C13-A07F-ECBC9377A01B}" dt="2022-10-28T16:29:41.621" v="276" actId="120"/>
        <pc:sldMkLst>
          <pc:docMk/>
          <pc:sldMk cId="3925826249" sldId="2145707129"/>
        </pc:sldMkLst>
        <pc:spChg chg="mod">
          <ac:chgData name="Renan Izanfar Oliveira" userId="72fa586b-2717-41c0-b279-0b127000d908" providerId="ADAL" clId="{8F37827F-D16B-4C13-A07F-ECBC9377A01B}" dt="2022-10-28T16:29:41.621" v="276" actId="120"/>
          <ac:spMkLst>
            <pc:docMk/>
            <pc:sldMk cId="3925826249" sldId="2145707129"/>
            <ac:spMk id="9" creationId="{1CE40513-A08B-4C76-B56D-BCF08302CDC3}"/>
          </ac:spMkLst>
        </pc:spChg>
        <pc:picChg chg="del">
          <ac:chgData name="Renan Izanfar Oliveira" userId="72fa586b-2717-41c0-b279-0b127000d908" providerId="ADAL" clId="{8F37827F-D16B-4C13-A07F-ECBC9377A01B}" dt="2022-10-28T16:28:38.980" v="264" actId="478"/>
          <ac:picMkLst>
            <pc:docMk/>
            <pc:sldMk cId="3925826249" sldId="2145707129"/>
            <ac:picMk id="5" creationId="{BC237716-EB1D-163E-A1EA-D4E70AE6395F}"/>
          </ac:picMkLst>
        </pc:picChg>
        <pc:picChg chg="add mod">
          <ac:chgData name="Renan Izanfar Oliveira" userId="72fa586b-2717-41c0-b279-0b127000d908" providerId="ADAL" clId="{8F37827F-D16B-4C13-A07F-ECBC9377A01B}" dt="2022-10-28T16:29:06.500" v="267" actId="1076"/>
          <ac:picMkLst>
            <pc:docMk/>
            <pc:sldMk cId="3925826249" sldId="2145707129"/>
            <ac:picMk id="6" creationId="{1D37867C-0C57-A8D3-7D6C-A7C039463EEB}"/>
          </ac:picMkLst>
        </pc:picChg>
      </pc:sldChg>
      <pc:sldChg chg="addSp delSp modSp add mod">
        <pc:chgData name="Renan Izanfar Oliveira" userId="72fa586b-2717-41c0-b279-0b127000d908" providerId="ADAL" clId="{8F37827F-D16B-4C13-A07F-ECBC9377A01B}" dt="2022-10-28T16:30:36.044" v="291" actId="1076"/>
        <pc:sldMkLst>
          <pc:docMk/>
          <pc:sldMk cId="2219403819" sldId="2145707130"/>
        </pc:sldMkLst>
        <pc:spChg chg="mod">
          <ac:chgData name="Renan Izanfar Oliveira" userId="72fa586b-2717-41c0-b279-0b127000d908" providerId="ADAL" clId="{8F37827F-D16B-4C13-A07F-ECBC9377A01B}" dt="2022-10-28T16:30:04.021" v="284" actId="20577"/>
          <ac:spMkLst>
            <pc:docMk/>
            <pc:sldMk cId="2219403819" sldId="2145707130"/>
            <ac:spMk id="9" creationId="{1CE40513-A08B-4C76-B56D-BCF08302CDC3}"/>
          </ac:spMkLst>
        </pc:spChg>
        <pc:picChg chg="add mod">
          <ac:chgData name="Renan Izanfar Oliveira" userId="72fa586b-2717-41c0-b279-0b127000d908" providerId="ADAL" clId="{8F37827F-D16B-4C13-A07F-ECBC9377A01B}" dt="2022-10-28T16:30:36.044" v="291" actId="1076"/>
          <ac:picMkLst>
            <pc:docMk/>
            <pc:sldMk cId="2219403819" sldId="2145707130"/>
            <ac:picMk id="5" creationId="{6DF5A3CD-9ED9-FC2B-ED5B-7B6011AE4B2D}"/>
          </ac:picMkLst>
        </pc:picChg>
        <pc:picChg chg="del">
          <ac:chgData name="Renan Izanfar Oliveira" userId="72fa586b-2717-41c0-b279-0b127000d908" providerId="ADAL" clId="{8F37827F-D16B-4C13-A07F-ECBC9377A01B}" dt="2022-10-28T16:30:06.004" v="285" actId="478"/>
          <ac:picMkLst>
            <pc:docMk/>
            <pc:sldMk cId="2219403819" sldId="2145707130"/>
            <ac:picMk id="6" creationId="{1D37867C-0C57-A8D3-7D6C-A7C039463EEB}"/>
          </ac:picMkLst>
        </pc:picChg>
      </pc:sldChg>
      <pc:sldChg chg="addSp delSp modSp add mod ord">
        <pc:chgData name="Renan Izanfar Oliveira" userId="72fa586b-2717-41c0-b279-0b127000d908" providerId="ADAL" clId="{8F37827F-D16B-4C13-A07F-ECBC9377A01B}" dt="2022-10-31T17:12:22.711" v="476" actId="1076"/>
        <pc:sldMkLst>
          <pc:docMk/>
          <pc:sldMk cId="2216153520" sldId="2145707132"/>
        </pc:sldMkLst>
        <pc:spChg chg="mod">
          <ac:chgData name="Renan Izanfar Oliveira" userId="72fa586b-2717-41c0-b279-0b127000d908" providerId="ADAL" clId="{8F37827F-D16B-4C13-A07F-ECBC9377A01B}" dt="2022-10-31T17:02:03.808" v="334" actId="20577"/>
          <ac:spMkLst>
            <pc:docMk/>
            <pc:sldMk cId="2216153520" sldId="2145707132"/>
            <ac:spMk id="10" creationId="{F7955539-3650-5475-37B9-8A84CDA51C93}"/>
          </ac:spMkLst>
        </pc:spChg>
        <pc:spChg chg="mod">
          <ac:chgData name="Renan Izanfar Oliveira" userId="72fa586b-2717-41c0-b279-0b127000d908" providerId="ADAL" clId="{8F37827F-D16B-4C13-A07F-ECBC9377A01B}" dt="2022-10-31T17:01:56.993" v="322" actId="20577"/>
          <ac:spMkLst>
            <pc:docMk/>
            <pc:sldMk cId="2216153520" sldId="2145707132"/>
            <ac:spMk id="12" creationId="{242BE96F-BAE6-D62C-7D59-37BFA5FF0A8A}"/>
          </ac:spMkLst>
        </pc:spChg>
        <pc:spChg chg="mod">
          <ac:chgData name="Renan Izanfar Oliveira" userId="72fa586b-2717-41c0-b279-0b127000d908" providerId="ADAL" clId="{8F37827F-D16B-4C13-A07F-ECBC9377A01B}" dt="2022-10-31T17:02:40.289" v="360" actId="20577"/>
          <ac:spMkLst>
            <pc:docMk/>
            <pc:sldMk cId="2216153520" sldId="2145707132"/>
            <ac:spMk id="15" creationId="{FF9FFE18-A8DE-E8C4-C234-FAEF3CAB722E}"/>
          </ac:spMkLst>
        </pc:spChg>
        <pc:spChg chg="mod">
          <ac:chgData name="Renan Izanfar Oliveira" userId="72fa586b-2717-41c0-b279-0b127000d908" providerId="ADAL" clId="{8F37827F-D16B-4C13-A07F-ECBC9377A01B}" dt="2022-10-31T17:06:53.376" v="461" actId="20577"/>
          <ac:spMkLst>
            <pc:docMk/>
            <pc:sldMk cId="2216153520" sldId="2145707132"/>
            <ac:spMk id="25" creationId="{C7819DA1-F0E5-15A7-F174-B60A6ED98CA7}"/>
          </ac:spMkLst>
        </pc:spChg>
        <pc:spChg chg="del">
          <ac:chgData name="Renan Izanfar Oliveira" userId="72fa586b-2717-41c0-b279-0b127000d908" providerId="ADAL" clId="{8F37827F-D16B-4C13-A07F-ECBC9377A01B}" dt="2022-10-31T17:08:50.503" v="462" actId="478"/>
          <ac:spMkLst>
            <pc:docMk/>
            <pc:sldMk cId="2216153520" sldId="2145707132"/>
            <ac:spMk id="30" creationId="{C278BA2B-1493-EF29-789E-E90896BB01BB}"/>
          </ac:spMkLst>
        </pc:spChg>
        <pc:picChg chg="del">
          <ac:chgData name="Renan Izanfar Oliveira" userId="72fa586b-2717-41c0-b279-0b127000d908" providerId="ADAL" clId="{8F37827F-D16B-4C13-A07F-ECBC9377A01B}" dt="2022-10-31T17:08:52.098" v="463" actId="478"/>
          <ac:picMkLst>
            <pc:docMk/>
            <pc:sldMk cId="2216153520" sldId="2145707132"/>
            <ac:picMk id="3" creationId="{DDDA48C4-EBEE-C89B-1567-9990F9B7D015}"/>
          </ac:picMkLst>
        </pc:picChg>
        <pc:picChg chg="add mod">
          <ac:chgData name="Renan Izanfar Oliveira" userId="72fa586b-2717-41c0-b279-0b127000d908" providerId="ADAL" clId="{8F37827F-D16B-4C13-A07F-ECBC9377A01B}" dt="2022-10-31T17:11:58.246" v="472" actId="1076"/>
          <ac:picMkLst>
            <pc:docMk/>
            <pc:sldMk cId="2216153520" sldId="2145707132"/>
            <ac:picMk id="4" creationId="{93FB7D88-F911-DE1A-EDFA-A7B3020AC32A}"/>
          </ac:picMkLst>
        </pc:picChg>
        <pc:picChg chg="add mod">
          <ac:chgData name="Renan Izanfar Oliveira" userId="72fa586b-2717-41c0-b279-0b127000d908" providerId="ADAL" clId="{8F37827F-D16B-4C13-A07F-ECBC9377A01B}" dt="2022-10-31T17:12:22.711" v="476" actId="1076"/>
          <ac:picMkLst>
            <pc:docMk/>
            <pc:sldMk cId="2216153520" sldId="2145707132"/>
            <ac:picMk id="6" creationId="{8ECBDE9E-0F12-D0F1-3A0F-E0F7243204E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56110-F01D-4B00-9E43-E924BB0217C3}" type="datetimeFigureOut">
              <a:rPr lang="pt-BR" smtClean="0"/>
              <a:t>01/11/2022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D48A6-31DF-4595-95FC-D7261727B16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2788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3100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9431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5758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4050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2335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6455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971F7B-42AA-F239-D3EF-12D299C532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B8A866-7292-7468-4C39-CB035EEE63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08A7C02-27E3-0154-8D62-BB1DF65A1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01/11/2022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0731DE7-4FD5-8398-4EBE-74B71EFE3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A0D1A03-DEE1-2526-B327-3AA6F7841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4828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8AD708-7099-BB3A-C956-CAAC1DD84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C81335B-36E7-62E2-9393-479E1F3850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0E235F6-4BF2-5B96-4AD9-100118FBE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01/11/2022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67405C9-2727-83EE-4E50-CC8236F38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8D4EB91-155B-FE72-31A1-2A7F223C2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858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E603C24-81B4-E5B9-AC46-07C0209DBD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10B9D16-CA5C-B7BB-BB0E-25844FC062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119993B-2224-5DA2-AADE-0571C245E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01/11/2022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455649D-8D8B-FFDE-A5A6-29E7DEB82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AEFBE3D-0CEF-3B8A-D390-1303BBBF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7780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09C5A0-900D-CCAE-FC84-B29D43A6D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7CD7B43-8F16-2EB9-09D0-53AE806D16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651FDA2-4673-328B-3D9F-FE164A0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01/11/2022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0569B2B-F59D-E511-0B37-9E4A4949D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DD53D59-81E1-A488-89C2-4B0A5C90F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592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7E54AD-95AB-9EAB-20D3-E026B8052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EB5A09A-EE3E-648E-6D17-113D8580FF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C7D8D43-EFF2-B8E8-130F-9DE67440D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01/11/2022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1640051-F620-6472-37E4-76B686AF3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F39AEDD-052D-B730-A885-AFDBFE11A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043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0E5B54-CCB8-FC52-9C55-B7A77DE5C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6EB5999-7ACE-437D-3863-6ABDE1F98E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8BE4453-1EB0-7D1B-DD91-6D03BC057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34090D0-96FC-8606-B387-5FDB36BAD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01/11/2022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5D73E09-A13E-9678-6BB2-2D544851C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8EA8C53-61D1-6E04-5E80-5407F197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7207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AD5CEE-980D-BED2-F23F-203808BD2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37BA4E1-5BD2-398A-ABC7-2B71C6F86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82FE701-5AB2-C880-3C22-EF996E81D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F05FB85-6A16-BDC8-0F3F-62B211CBFB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6E2B633-EF86-7C9A-F34D-75CDAF5252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CE0F453-AB84-9233-9092-9DB9449C6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01/11/2022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5CCA8F6-65E1-1929-B2F2-1EDD53C03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8CC57BE-F35A-E1A4-7F2D-60E0D4BEF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098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7BF9F0-7D9B-8DEA-3437-18E27F743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86D15D7-35E7-6AED-8304-67B6320BC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01/11/2022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5D037AE-240F-448A-3A79-4BEB65F6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9FB95AE-91BF-3F8E-9F14-92FC2A6D8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2313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7ECC629-111E-FAD6-D319-D84338013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01/11/2022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DE7B781-65CC-DDA8-A2FC-21381FF40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C41AF94-8DF8-BB38-E5EF-27F3CA83C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0739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7F21F6-2232-4C74-AAAF-1704F9137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E0EC52F-DB77-CF33-1D49-101E56923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2F803AE-D00E-B000-DEE5-3BFE6E4E83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07DAF08-9063-410A-2F4B-A2D2B8F16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01/11/2022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3A84799-25F5-B73C-B4E2-39125C1AB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C3C533F-A281-E20C-75D4-9E265C2BE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227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26CD2D-ED2B-8E2A-4994-606B4457C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DA079A5-33FB-502D-1D20-386A62B576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C1F38AF-DB43-2E5A-9FCC-46CD33F05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0CE4F0F-9B72-0D02-4602-2B9448518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01/11/2022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F8C26C7-F728-CE62-8235-2DE529671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85EC838-8801-3C28-5462-AC5058831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9675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9451E32-E229-077C-C767-1AF4103D6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0F39283-92D9-E2A0-A61D-B3ACBBA82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0DB76AE-7766-74D5-9E7B-58731066EA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FAFA4-D3AF-4CDD-A85C-903504EA87BA}" type="datetimeFigureOut">
              <a:rPr lang="pt-BR" smtClean="0"/>
              <a:t>01/11/2022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4E3DBF-DBAD-39CB-FCC6-E65067B075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4265F24-E1C2-8334-733B-7F904E9C9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3567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.svg"/><Relationship Id="rId7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.svg"/><Relationship Id="rId7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3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2.pn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4.png"/><Relationship Id="rId4" Type="http://schemas.openxmlformats.org/officeDocument/2006/relationships/image" Target="../media/image4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aixaDeTexto 11">
            <a:extLst>
              <a:ext uri="{FF2B5EF4-FFF2-40B4-BE49-F238E27FC236}">
                <a16:creationId xmlns:a16="http://schemas.microsoft.com/office/drawing/2014/main" id="{B4DB36FC-3E79-4D50-B8BA-8C7D3F437029}"/>
              </a:ext>
            </a:extLst>
          </p:cNvPr>
          <p:cNvSpPr txBox="1"/>
          <p:nvPr/>
        </p:nvSpPr>
        <p:spPr>
          <a:xfrm>
            <a:off x="2762070" y="4675273"/>
            <a:ext cx="634129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6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NOVIDADES DA VERSÃO 6.219.20</a:t>
            </a: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3250C615-445D-40FA-9A93-86EA53382D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43932" y="1402863"/>
            <a:ext cx="3388787" cy="83953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0E3CCA0C-8F46-4655-81A1-CD7C0707064C}"/>
              </a:ext>
            </a:extLst>
          </p:cNvPr>
          <p:cNvSpPr txBox="1"/>
          <p:nvPr/>
        </p:nvSpPr>
        <p:spPr>
          <a:xfrm>
            <a:off x="1388706" y="1540628"/>
            <a:ext cx="9414587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Aqui na                                    estamos sempre trabalhando para facilitar o uso da tecnologia através de soluções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simples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rápidas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 e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confiáveis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que lhe proporcione uma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vida leve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, e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resultados positivos 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para a sua loja.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D4121D7-D8FF-4496-8678-129833CE819F}"/>
              </a:ext>
            </a:extLst>
          </p:cNvPr>
          <p:cNvSpPr txBox="1"/>
          <p:nvPr/>
        </p:nvSpPr>
        <p:spPr>
          <a:xfrm>
            <a:off x="4422650" y="4152053"/>
            <a:ext cx="3020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Acompanhe aqui as...</a:t>
            </a:r>
          </a:p>
        </p:txBody>
      </p:sp>
      <p:sp>
        <p:nvSpPr>
          <p:cNvPr id="17" name="Rectangle: Top Corners Rounded 17">
            <a:extLst>
              <a:ext uri="{FF2B5EF4-FFF2-40B4-BE49-F238E27FC236}">
                <a16:creationId xmlns:a16="http://schemas.microsoft.com/office/drawing/2014/main" id="{0FF06FAA-9BAD-4AEE-BD48-E5EB8919D1CB}"/>
              </a:ext>
            </a:extLst>
          </p:cNvPr>
          <p:cNvSpPr/>
          <p:nvPr/>
        </p:nvSpPr>
        <p:spPr>
          <a:xfrm rot="10800000" flipH="1">
            <a:off x="10984356" y="0"/>
            <a:ext cx="937942" cy="158620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6F08F8DB-F879-49B8-940C-2F9B8F366F67}"/>
              </a:ext>
            </a:extLst>
          </p:cNvPr>
          <p:cNvSpPr/>
          <p:nvPr/>
        </p:nvSpPr>
        <p:spPr>
          <a:xfrm flipH="1">
            <a:off x="412875" y="3649136"/>
            <a:ext cx="1341280" cy="3208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EB9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9751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5" y="1131291"/>
            <a:ext cx="821044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Financeiro &gt; Reembolso Entre Filiais #498632</a:t>
            </a:r>
          </a:p>
        </p:txBody>
      </p:sp>
      <p:sp>
        <p:nvSpPr>
          <p:cNvPr id="9" name="CaixaDeTexto 26">
            <a:extLst>
              <a:ext uri="{FF2B5EF4-FFF2-40B4-BE49-F238E27FC236}">
                <a16:creationId xmlns:a16="http://schemas.microsoft.com/office/drawing/2014/main" id="{1CE40513-A08B-4C76-B56D-BCF08302CDC3}"/>
              </a:ext>
            </a:extLst>
          </p:cNvPr>
          <p:cNvSpPr txBox="1"/>
          <p:nvPr/>
        </p:nvSpPr>
        <p:spPr>
          <a:xfrm>
            <a:off x="205585" y="1658115"/>
            <a:ext cx="11512939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Foi realizada a melhoria na ferramenta permitindo agora fazer reembolso entre filiais quando a forma de pagamento estiver definida como “</a:t>
            </a:r>
            <a:r>
              <a:rPr lang="pt-BR" sz="2000" b="1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Pix</a:t>
            </a:r>
            <a:r>
              <a:rPr lang="pt-BR" sz="2000" b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Copia e Cola</a:t>
            </a:r>
            <a:r>
              <a:rPr lang="pt-BR" sz="20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”.</a:t>
            </a:r>
            <a:endParaRPr lang="pt-BR" sz="2400">
              <a:solidFill>
                <a:schemeClr val="bg1"/>
              </a:solidFill>
              <a:latin typeface="Dosis Medium" panose="02010603020202060003" pitchFamily="2" charset="0"/>
            </a:endParaRPr>
          </a:p>
        </p:txBody>
      </p:sp>
      <p:sp>
        <p:nvSpPr>
          <p:cNvPr id="17" name="Rectangle: Top Corners Rounded 17">
            <a:extLst>
              <a:ext uri="{FF2B5EF4-FFF2-40B4-BE49-F238E27FC236}">
                <a16:creationId xmlns:a16="http://schemas.microsoft.com/office/drawing/2014/main" id="{BF55645E-9880-4C3E-BCCA-99CC1947329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B0A1D33-BECC-4721-A5C9-E9B92AE66585}"/>
              </a:ext>
            </a:extLst>
          </p:cNvPr>
          <p:cNvSpPr txBox="1"/>
          <p:nvPr/>
        </p:nvSpPr>
        <p:spPr>
          <a:xfrm>
            <a:off x="1575116" y="314875"/>
            <a:ext cx="7990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REEMBOLSO ENTRE FILIAIS </a:t>
            </a:r>
            <a:r>
              <a:rPr lang="pt-BR" sz="2800">
                <a:solidFill>
                  <a:prstClr val="white"/>
                </a:solidFill>
                <a:latin typeface="Dosis ExtraBold" pitchFamily="2" charset="0"/>
              </a:rPr>
              <a:t>- </a:t>
            </a:r>
            <a:r>
              <a:rPr kumimoji="0" lang="pt-BR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SETAERP</a:t>
            </a:r>
          </a:p>
        </p:txBody>
      </p:sp>
      <p:pic>
        <p:nvPicPr>
          <p:cNvPr id="12" name="Imagem 11" descr="Uma imagem contendo Ícone&#10;&#10;Descrição gerada automaticamente">
            <a:extLst>
              <a:ext uri="{FF2B5EF4-FFF2-40B4-BE49-F238E27FC236}">
                <a16:creationId xmlns:a16="http://schemas.microsoft.com/office/drawing/2014/main" id="{9D2A19D0-3F3E-43CD-A23D-F2E94FAB48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5296FD2-41B2-F0FB-2061-1DEAC0079A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9558" y="2760955"/>
            <a:ext cx="5087082" cy="3325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087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Nova Venda #522971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1" y="1649188"/>
            <a:ext cx="11152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Ajustamos a falha: “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Total dos pagamentos menor que o total da nota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”, apresentada em vendas via Caixa Fácil, quando operado com Crediário Avançado, utilizando produtos com quantidade maior que um.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EE37B7D-73F8-9FEF-42AE-19740B96FB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24137" y="3334114"/>
            <a:ext cx="6943725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828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Pré-Venda #514746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1" y="1649188"/>
            <a:ext cx="111528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Ajustamos os totalizadores dos pagamentos na Pré-Venda para lojistas que utilizam a função de negociação.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Esse ajuste foi realizado principalmente para pagamentos combinados, onde parte desse pagamento é definida como Clube de Descontos (Fidelidade).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1F37AF2C-DF2E-DD71-C81A-4B3A7EB137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46948" y="2542903"/>
            <a:ext cx="3498103" cy="404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111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Baixa de Títulos #484208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1" y="1537601"/>
            <a:ext cx="1115286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Ajustamos nas 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Baixas de Títulos (A Pagar)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, para que não sejam criados títulos auxiliares (multa/juros) no financeiro, a partir de registros que possuem atraso. Mesmo que esteja definido algum valor para a opção “</a:t>
            </a:r>
            <a:r>
              <a:rPr kumimoji="0" lang="pt-BR" sz="2000" b="1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Percentual de multa por atraso</a:t>
            </a: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”, na aba Comportamento do Crediário das Configurações Globais.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000">
              <a:solidFill>
                <a:srgbClr val="404040"/>
              </a:solidFill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Essa opção, será considerada apenas para Títulos a Receber.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D089F68-8EB0-8E53-C076-ED2B9EB9FF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44831" y="3298566"/>
            <a:ext cx="6502337" cy="1354978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3B42D7C9-AE7B-4B74-632D-11517D01F8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44831" y="4817802"/>
            <a:ext cx="6502337" cy="174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760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249078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Vendas Pendentes #506373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1" y="1649188"/>
            <a:ext cx="11152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pt-BR" sz="2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Quando editada uma pré venda o sistema bloqueará a aplicação de desconto maior que o permitido.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0B784F4A-5275-1E24-F85D-9A0E554DFD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542" y="2558850"/>
            <a:ext cx="6052908" cy="3484141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92383AC8-62C3-99E6-C57E-8F1D7D7CDB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48886" y="2558850"/>
            <a:ext cx="5150242" cy="3484141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55F9391E-C5A9-8E2B-D61F-838DB5B48E4F}"/>
              </a:ext>
            </a:extLst>
          </p:cNvPr>
          <p:cNvSpPr txBox="1"/>
          <p:nvPr/>
        </p:nvSpPr>
        <p:spPr>
          <a:xfrm>
            <a:off x="-2271502" y="287277"/>
            <a:ext cx="10934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prstClr val="white"/>
                </a:solidFill>
                <a:latin typeface="Dosis ExtraBold" pitchFamily="2" charset="0"/>
              </a:rPr>
              <a:t>EDIÇÃO DE PRÉ VENDA COM DESCONTO.</a:t>
            </a: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sp>
        <p:nvSpPr>
          <p:cNvPr id="3" name="Rectangle: Top Corners Rounded 17">
            <a:extLst>
              <a:ext uri="{FF2B5EF4-FFF2-40B4-BE49-F238E27FC236}">
                <a16:creationId xmlns:a16="http://schemas.microsoft.com/office/drawing/2014/main" id="{8EC95177-6E3A-B4FD-07AA-074A0D0116BB}"/>
              </a:ext>
            </a:extLst>
          </p:cNvPr>
          <p:cNvSpPr/>
          <p:nvPr/>
        </p:nvSpPr>
        <p:spPr>
          <a:xfrm rot="5400000" flipH="1">
            <a:off x="170176" y="31518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47642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Nova Venda #517074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1" y="1649188"/>
            <a:ext cx="11152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Foi realizado o ajuste na visualização do totalizador do Cartão Fidelidade (CTRL + i) das vendas com forma de pagamento Boleto.</a:t>
            </a:r>
            <a:endParaRPr kumimoji="0" lang="pt-BR" sz="20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1DB58191-6D93-A5A1-BBE8-CD90A55507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93051" y="2455287"/>
            <a:ext cx="6405896" cy="350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53529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Nova Venda #514891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1" y="1649188"/>
            <a:ext cx="11152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Foi realizado o ajuste na gravação do Autorizador de vendas no crediário, originadas no módulo de Pré-Venda após a liberação remota.</a:t>
            </a:r>
            <a:endParaRPr kumimoji="0" lang="pt-BR" sz="20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E0A8E4D-778E-5B03-E63E-C0172394FE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87907" y="2466516"/>
            <a:ext cx="7655588" cy="361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5197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Fiscal &gt; Consulta Nota Fiscal Eletrônica #514787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1" y="1649188"/>
            <a:ext cx="11152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Foi realizado o ajuste na Exportação de XML das notas inutilizadas permitindo exportar mais de uma empresa.</a:t>
            </a:r>
            <a:endParaRPr kumimoji="0" lang="pt-BR" sz="20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1DB58191-6D93-A5A1-BBE8-CD90A55507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76606" y="2907534"/>
            <a:ext cx="7038787" cy="2301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51342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err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SetaApp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Pré-Venda #513633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1" y="1592705"/>
            <a:ext cx="72078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Foi realizado o ajuste permitindo criar pré-venda com o mesmo código em empresas distintas.</a:t>
            </a:r>
            <a:endParaRPr kumimoji="0" lang="pt-BR" sz="20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F9F7FB99-093E-44EA-9BB9-392C98D98D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69452" y="1086677"/>
            <a:ext cx="2655203" cy="5038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06202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Shape&#10;&#10;Description automatically generated">
            <a:extLst>
              <a:ext uri="{FF2B5EF4-FFF2-40B4-BE49-F238E27FC236}">
                <a16:creationId xmlns:a16="http://schemas.microsoft.com/office/drawing/2014/main" id="{EBD2BF75-3F84-4EFD-982F-8CDB3470FF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364" y="51872"/>
            <a:ext cx="5728999" cy="5625255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B2BF294B-53F2-451B-B912-D64F8E5D91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7563" y="2936022"/>
            <a:ext cx="1866312" cy="1704167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08BC2415-9283-4F7D-8E2E-62BDBDF09B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94096" y="-135630"/>
            <a:ext cx="799479" cy="1075356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A42DE83F-98F3-45B4-8B6E-170175F17D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270" y="661175"/>
            <a:ext cx="958730" cy="1085714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299FECBE-A97D-48D3-9310-626E52C21F7C}"/>
              </a:ext>
            </a:extLst>
          </p:cNvPr>
          <p:cNvSpPr txBox="1"/>
          <p:nvPr/>
        </p:nvSpPr>
        <p:spPr>
          <a:xfrm>
            <a:off x="5811211" y="1382286"/>
            <a:ext cx="6189164" cy="532453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endParaRPr lang="pt-BR" sz="2000" b="0" i="0">
              <a:solidFill>
                <a:srgbClr val="280A3C"/>
              </a:solidFill>
              <a:effectLst/>
              <a:latin typeface="Dosis" pitchFamily="2" charset="0"/>
            </a:endParaRPr>
          </a:p>
          <a:p>
            <a:pPr algn="just"/>
            <a:r>
              <a:rPr lang="pt-BR" sz="2000" i="0">
                <a:solidFill>
                  <a:srgbClr val="404040"/>
                </a:solidFill>
                <a:effectLst/>
                <a:latin typeface="Dosis"/>
              </a:rPr>
              <a:t>Agora é fácil, atualize o </a:t>
            </a:r>
            <a:r>
              <a:rPr lang="pt-BR" sz="2000" b="1" i="0">
                <a:solidFill>
                  <a:srgbClr val="404040"/>
                </a:solidFill>
                <a:effectLst/>
                <a:latin typeface="Dosis"/>
              </a:rPr>
              <a:t>SetaERP</a:t>
            </a:r>
            <a:r>
              <a:rPr lang="pt-BR" sz="2000" i="0">
                <a:solidFill>
                  <a:srgbClr val="404040"/>
                </a:solidFill>
                <a:effectLst/>
                <a:latin typeface="Dosis"/>
              </a:rPr>
              <a:t> após o fechamento das lojas, ou amanhã bem cedinho para utilizar as novidades da versão </a:t>
            </a:r>
            <a:r>
              <a:rPr lang="pt-BR" sz="2000" b="1">
                <a:solidFill>
                  <a:srgbClr val="404040"/>
                </a:solidFill>
                <a:latin typeface="Dosis"/>
              </a:rPr>
              <a:t>6.219.20</a:t>
            </a:r>
            <a:r>
              <a:rPr lang="pt-BR" sz="2000" b="1" i="0">
                <a:solidFill>
                  <a:srgbClr val="404040"/>
                </a:solidFill>
                <a:effectLst/>
                <a:latin typeface="Dosis"/>
              </a:rPr>
              <a:t>.</a:t>
            </a:r>
            <a:endParaRPr lang="pt-BR" sz="2000" i="0">
              <a:solidFill>
                <a:srgbClr val="404040"/>
              </a:solidFill>
              <a:effectLst/>
              <a:latin typeface="Dosis"/>
            </a:endParaRPr>
          </a:p>
          <a:p>
            <a:pPr algn="just"/>
            <a:endParaRPr lang="pt-BR" sz="2000">
              <a:solidFill>
                <a:srgbClr val="404040"/>
              </a:solidFill>
              <a:latin typeface="Dosis" pitchFamily="2" charset="0"/>
            </a:endParaRPr>
          </a:p>
          <a:p>
            <a:pPr algn="just"/>
            <a:endParaRPr lang="pt-BR" sz="2000">
              <a:solidFill>
                <a:srgbClr val="404040"/>
              </a:solidFill>
              <a:latin typeface="Dosis" pitchFamily="2" charset="0"/>
            </a:endParaRPr>
          </a:p>
          <a:p>
            <a:pPr algn="ctr"/>
            <a:r>
              <a:rPr lang="pt-BR" sz="2000" err="1">
                <a:solidFill>
                  <a:srgbClr val="404040"/>
                </a:solidFill>
                <a:latin typeface="Dosis"/>
              </a:rPr>
              <a:t>Ahhhh</a:t>
            </a:r>
            <a:r>
              <a:rPr lang="pt-BR" sz="2000">
                <a:solidFill>
                  <a:srgbClr val="404040"/>
                </a:solidFill>
                <a:latin typeface="Dosis"/>
              </a:rPr>
              <a:t>, para que possamos evoluir, seu </a:t>
            </a:r>
            <a:r>
              <a:rPr lang="pt-BR" sz="2000" b="1">
                <a:solidFill>
                  <a:srgbClr val="404040"/>
                </a:solidFill>
                <a:latin typeface="Dosis"/>
              </a:rPr>
              <a:t>feedback</a:t>
            </a:r>
            <a:r>
              <a:rPr lang="pt-BR" sz="2000">
                <a:solidFill>
                  <a:srgbClr val="404040"/>
                </a:solidFill>
                <a:latin typeface="Dosis"/>
              </a:rPr>
              <a:t> é muito importante avalie o conteúdo apresentado nesta versão.</a:t>
            </a:r>
          </a:p>
          <a:p>
            <a:pPr algn="ctr"/>
            <a:endParaRPr lang="pt-BR" sz="2000">
              <a:solidFill>
                <a:srgbClr val="404040"/>
              </a:solidFill>
              <a:latin typeface="Dosis"/>
            </a:endParaRP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</a:rPr>
              <a:t>O link de acesso está logo abaixo da apresentação, contamos com você! </a:t>
            </a:r>
            <a:endParaRPr lang="pt-BR" sz="2000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Com carinho </a:t>
            </a:r>
            <a:r>
              <a:rPr lang="pt-BR" sz="1800">
                <a:solidFill>
                  <a:srgbClr val="FF0000"/>
                </a:solidFill>
              </a:rPr>
              <a:t>♥</a:t>
            </a:r>
            <a:r>
              <a:rPr lang="pt-BR" sz="2000" b="1">
                <a:solidFill>
                  <a:srgbClr val="280A3C"/>
                </a:solidFill>
                <a:latin typeface="Dosis"/>
                <a:sym typeface="Wingdings" panose="05000000000000000000" pitchFamily="2" charset="2"/>
              </a:rPr>
              <a:t> </a:t>
            </a: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Time </a:t>
            </a:r>
            <a:r>
              <a:rPr lang="pt-BR" sz="2000" err="1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Linx</a:t>
            </a:r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 </a:t>
            </a:r>
            <a:r>
              <a:rPr lang="pt-BR" sz="2000" err="1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SetaDigital</a:t>
            </a:r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 </a:t>
            </a:r>
            <a:endParaRPr lang="pt-BR" sz="2000" b="1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endParaRPr lang="pt-BR" sz="200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Cascavel, 01 de Novembro de 2022.</a:t>
            </a:r>
            <a:endParaRPr lang="pt-BR" sz="2000">
              <a:solidFill>
                <a:srgbClr val="404040"/>
              </a:solidFill>
              <a:latin typeface="Dosi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B38FE64-C229-4EB2-A7A3-7A9896094E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987" y="1452025"/>
            <a:ext cx="3645805" cy="2280873"/>
          </a:xfrm>
          <a:prstGeom prst="rect">
            <a:avLst/>
          </a:prstGeom>
        </p:spPr>
      </p:pic>
      <p:pic>
        <p:nvPicPr>
          <p:cNvPr id="24" name="Imagem 8">
            <a:extLst>
              <a:ext uri="{FF2B5EF4-FFF2-40B4-BE49-F238E27FC236}">
                <a16:creationId xmlns:a16="http://schemas.microsoft.com/office/drawing/2014/main" id="{630BF43F-D722-4985-81E7-E5A5CB677B5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9158" y="919388"/>
            <a:ext cx="5559373" cy="3525253"/>
          </a:xfrm>
          <a:prstGeom prst="rect">
            <a:avLst/>
          </a:prstGeom>
        </p:spPr>
      </p:pic>
      <p:pic>
        <p:nvPicPr>
          <p:cNvPr id="5" name="Imagem 4" descr="Logotipo&#10;&#10;Descrição gerada automaticamente">
            <a:extLst>
              <a:ext uri="{FF2B5EF4-FFF2-40B4-BE49-F238E27FC236}">
                <a16:creationId xmlns:a16="http://schemas.microsoft.com/office/drawing/2014/main" id="{BFC42C21-4CF5-48A0-9E19-2046CAAF390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25" y="2205897"/>
            <a:ext cx="3155848" cy="47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24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FF73A19E-B1C1-4DDC-80AF-D7E84657D3DE}"/>
              </a:ext>
            </a:extLst>
          </p:cNvPr>
          <p:cNvSpPr/>
          <p:nvPr/>
        </p:nvSpPr>
        <p:spPr>
          <a:xfrm>
            <a:off x="529710" y="216480"/>
            <a:ext cx="4185712" cy="6658286"/>
          </a:xfrm>
          <a:prstGeom prst="round2SameRect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6105B9E1-5873-4A94-AEB4-F2227CF6C321}"/>
              </a:ext>
            </a:extLst>
          </p:cNvPr>
          <p:cNvSpPr/>
          <p:nvPr/>
        </p:nvSpPr>
        <p:spPr>
          <a:xfrm flipV="1">
            <a:off x="774098" y="-28264"/>
            <a:ext cx="3696936" cy="1790234"/>
          </a:xfrm>
          <a:prstGeom prst="round2SameRect">
            <a:avLst/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D1CF41-C0E9-4519-8FDE-5E63D433E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54" y="96446"/>
            <a:ext cx="563874" cy="33758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7955539-3650-5475-37B9-8A84CDA51C93}"/>
              </a:ext>
            </a:extLst>
          </p:cNvPr>
          <p:cNvSpPr txBox="1"/>
          <p:nvPr/>
        </p:nvSpPr>
        <p:spPr>
          <a:xfrm>
            <a:off x="774099" y="216480"/>
            <a:ext cx="35010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prstClr val="white"/>
                </a:solidFill>
                <a:latin typeface="Dosis ExtraBold" pitchFamily="2" charset="0"/>
              </a:rPr>
              <a:t>SETA ANALYTICS </a:t>
            </a: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242BE96F-BAE6-D62C-7D59-37BFA5FF0A8A}"/>
              </a:ext>
            </a:extLst>
          </p:cNvPr>
          <p:cNvSpPr txBox="1"/>
          <p:nvPr/>
        </p:nvSpPr>
        <p:spPr>
          <a:xfrm>
            <a:off x="930919" y="953011"/>
            <a:ext cx="3344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pt-BR" sz="1600" b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Caminho: Aplicativos Mobile &gt; Seta </a:t>
            </a:r>
            <a:r>
              <a:rPr lang="pt-BR" sz="1600" b="1" err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Analytics</a:t>
            </a:r>
            <a:r>
              <a:rPr lang="pt-BR" sz="1600" b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 #454317 </a:t>
            </a:r>
            <a:endParaRPr lang="pt-BR" sz="1600">
              <a:solidFill>
                <a:schemeClr val="bg1"/>
              </a:solidFill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600">
              <a:solidFill>
                <a:schemeClr val="bg1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72E49E7-9D12-83EE-3966-6EEA8F1FFE35}"/>
              </a:ext>
            </a:extLst>
          </p:cNvPr>
          <p:cNvSpPr txBox="1"/>
          <p:nvPr/>
        </p:nvSpPr>
        <p:spPr>
          <a:xfrm>
            <a:off x="1070541" y="1871674"/>
            <a:ext cx="3524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Qual Propósito da melhoria?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BFA6D93-4AC7-14EB-FD3C-6367B80EBEAC}"/>
              </a:ext>
            </a:extLst>
          </p:cNvPr>
          <p:cNvSpPr txBox="1"/>
          <p:nvPr/>
        </p:nvSpPr>
        <p:spPr>
          <a:xfrm>
            <a:off x="1047702" y="3094475"/>
            <a:ext cx="3778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Conte-me: qual dor iremos resolver?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F9FFE18-A8DE-E8C4-C234-FAEF3CAB722E}"/>
              </a:ext>
            </a:extLst>
          </p:cNvPr>
          <p:cNvSpPr txBox="1"/>
          <p:nvPr/>
        </p:nvSpPr>
        <p:spPr>
          <a:xfrm>
            <a:off x="544632" y="2278862"/>
            <a:ext cx="41707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Permitir uma análise mais detalhada das compras.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7819DA1-F0E5-15A7-F174-B60A6ED98CA7}"/>
              </a:ext>
            </a:extLst>
          </p:cNvPr>
          <p:cNvSpPr txBox="1"/>
          <p:nvPr/>
        </p:nvSpPr>
        <p:spPr>
          <a:xfrm>
            <a:off x="529710" y="3614160"/>
            <a:ext cx="41857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Aferir se a quantidade de produtos pedidos está atendendo a demanda.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96EEDBC4-9202-2A8E-3D35-D71B615B6551}"/>
              </a:ext>
            </a:extLst>
          </p:cNvPr>
          <p:cNvSpPr txBox="1"/>
          <p:nvPr/>
        </p:nvSpPr>
        <p:spPr>
          <a:xfrm>
            <a:off x="1018485" y="5054414"/>
            <a:ext cx="3696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Como habilitar a melhoria?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95DBD19-0916-E3DA-2EC1-DA33B8B904FC}"/>
              </a:ext>
            </a:extLst>
          </p:cNvPr>
          <p:cNvSpPr txBox="1"/>
          <p:nvPr/>
        </p:nvSpPr>
        <p:spPr>
          <a:xfrm>
            <a:off x="529708" y="5528158"/>
            <a:ext cx="41857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SETAERP precisa estar atualizado na versão 6.219.20 e o Seta </a:t>
            </a:r>
            <a:r>
              <a:rPr lang="pt-BR" sz="140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Analytics</a:t>
            </a: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1.4.10</a:t>
            </a:r>
          </a:p>
        </p:txBody>
      </p:sp>
      <p:pic>
        <p:nvPicPr>
          <p:cNvPr id="34" name="Imagem 33" descr="Uma imagem contendo Ícone&#10;&#10;Descrição gerada automaticamente">
            <a:extLst>
              <a:ext uri="{FF2B5EF4-FFF2-40B4-BE49-F238E27FC236}">
                <a16:creationId xmlns:a16="http://schemas.microsoft.com/office/drawing/2014/main" id="{561A3968-58C7-EBC9-0A1A-056A26D5DB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126" y="114730"/>
            <a:ext cx="859709" cy="859709"/>
          </a:xfrm>
          <a:prstGeom prst="rect">
            <a:avLst/>
          </a:prstGeom>
        </p:spPr>
      </p:pic>
      <p:pic>
        <p:nvPicPr>
          <p:cNvPr id="35" name="Imagem 34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E132F55D-72D7-720D-377E-2784D9DE34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60" y="1570411"/>
            <a:ext cx="962393" cy="962393"/>
          </a:xfrm>
          <a:prstGeom prst="rect">
            <a:avLst/>
          </a:prstGeom>
        </p:spPr>
      </p:pic>
      <p:pic>
        <p:nvPicPr>
          <p:cNvPr id="22" name="Google Shape;847;p111">
            <a:extLst>
              <a:ext uri="{FF2B5EF4-FFF2-40B4-BE49-F238E27FC236}">
                <a16:creationId xmlns:a16="http://schemas.microsoft.com/office/drawing/2014/main" id="{080DD0DA-82F6-11BA-D44F-2B6197642920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32" y="1807732"/>
            <a:ext cx="584413" cy="498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m 37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326F1851-BDC8-8F67-EC34-A917B36FFB7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494" y="2788673"/>
            <a:ext cx="962393" cy="962393"/>
          </a:xfrm>
          <a:prstGeom prst="rect">
            <a:avLst/>
          </a:prstGeom>
        </p:spPr>
      </p:pic>
      <p:pic>
        <p:nvPicPr>
          <p:cNvPr id="39" name="Imagem 38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42E1B72E-61CB-EC10-6B08-198321EC8C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105" y="4771076"/>
            <a:ext cx="962393" cy="962393"/>
          </a:xfrm>
          <a:prstGeom prst="rect">
            <a:avLst/>
          </a:prstGeom>
        </p:spPr>
      </p:pic>
      <p:pic>
        <p:nvPicPr>
          <p:cNvPr id="24" name="Google Shape;828;p111">
            <a:extLst>
              <a:ext uri="{FF2B5EF4-FFF2-40B4-BE49-F238E27FC236}">
                <a16:creationId xmlns:a16="http://schemas.microsoft.com/office/drawing/2014/main" id="{61B4135D-B982-CD81-D313-D4FBBD7662E4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661" y="3007203"/>
            <a:ext cx="407925" cy="497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823;p111">
            <a:extLst>
              <a:ext uri="{FF2B5EF4-FFF2-40B4-BE49-F238E27FC236}">
                <a16:creationId xmlns:a16="http://schemas.microsoft.com/office/drawing/2014/main" id="{380A60A9-EF5B-14B1-DE43-F834DC5E34B7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38" y="5017736"/>
            <a:ext cx="452846" cy="466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F3CB6644-F7FC-A10C-9816-205465590D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61720" y="1332940"/>
            <a:ext cx="3263422" cy="5275866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E474A6FC-87E2-33D8-6EF7-CE86657C574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78639" y="1332940"/>
            <a:ext cx="3240403" cy="527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523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FF73A19E-B1C1-4DDC-80AF-D7E84657D3DE}"/>
              </a:ext>
            </a:extLst>
          </p:cNvPr>
          <p:cNvSpPr/>
          <p:nvPr/>
        </p:nvSpPr>
        <p:spPr>
          <a:xfrm>
            <a:off x="529710" y="216480"/>
            <a:ext cx="4185712" cy="6658286"/>
          </a:xfrm>
          <a:prstGeom prst="round2SameRect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6105B9E1-5873-4A94-AEB4-F2227CF6C321}"/>
              </a:ext>
            </a:extLst>
          </p:cNvPr>
          <p:cNvSpPr/>
          <p:nvPr/>
        </p:nvSpPr>
        <p:spPr>
          <a:xfrm flipV="1">
            <a:off x="774098" y="-28264"/>
            <a:ext cx="3696936" cy="1790234"/>
          </a:xfrm>
          <a:prstGeom prst="round2SameRect">
            <a:avLst/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D1CF41-C0E9-4519-8FDE-5E63D433E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54" y="96446"/>
            <a:ext cx="563874" cy="33758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7955539-3650-5475-37B9-8A84CDA51C93}"/>
              </a:ext>
            </a:extLst>
          </p:cNvPr>
          <p:cNvSpPr txBox="1"/>
          <p:nvPr/>
        </p:nvSpPr>
        <p:spPr>
          <a:xfrm>
            <a:off x="774099" y="216480"/>
            <a:ext cx="35010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prstClr val="white"/>
                </a:solidFill>
                <a:latin typeface="Dosis ExtraBold" pitchFamily="2" charset="0"/>
              </a:rPr>
              <a:t>SETA ANALYTICS </a:t>
            </a: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242BE96F-BAE6-D62C-7D59-37BFA5FF0A8A}"/>
              </a:ext>
            </a:extLst>
          </p:cNvPr>
          <p:cNvSpPr txBox="1"/>
          <p:nvPr/>
        </p:nvSpPr>
        <p:spPr>
          <a:xfrm>
            <a:off x="930919" y="953011"/>
            <a:ext cx="3344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pt-BR" sz="1600" b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Caminho: Aplicativos Mobile &gt; Seta </a:t>
            </a:r>
            <a:r>
              <a:rPr lang="pt-BR" sz="1600" b="1" err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Analytics</a:t>
            </a:r>
            <a:r>
              <a:rPr lang="pt-BR" sz="1600" b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 #454317 </a:t>
            </a:r>
            <a:endParaRPr lang="pt-BR" sz="1600">
              <a:solidFill>
                <a:schemeClr val="bg1"/>
              </a:solidFill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600">
              <a:solidFill>
                <a:schemeClr val="bg1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72E49E7-9D12-83EE-3966-6EEA8F1FFE35}"/>
              </a:ext>
            </a:extLst>
          </p:cNvPr>
          <p:cNvSpPr txBox="1"/>
          <p:nvPr/>
        </p:nvSpPr>
        <p:spPr>
          <a:xfrm>
            <a:off x="1070541" y="1871674"/>
            <a:ext cx="3524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Qual Propósito da melhoria?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BFA6D93-4AC7-14EB-FD3C-6367B80EBEAC}"/>
              </a:ext>
            </a:extLst>
          </p:cNvPr>
          <p:cNvSpPr txBox="1"/>
          <p:nvPr/>
        </p:nvSpPr>
        <p:spPr>
          <a:xfrm>
            <a:off x="1047702" y="3094475"/>
            <a:ext cx="3778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Conte-me: qual dor iremos resolver?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F9FFE18-A8DE-E8C4-C234-FAEF3CAB722E}"/>
              </a:ext>
            </a:extLst>
          </p:cNvPr>
          <p:cNvSpPr txBox="1"/>
          <p:nvPr/>
        </p:nvSpPr>
        <p:spPr>
          <a:xfrm>
            <a:off x="544632" y="2278862"/>
            <a:ext cx="417079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Avaliar o volume de vendas dentro de um determinado espaço de tempo, comparando com períodos anteriores.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7819DA1-F0E5-15A7-F174-B60A6ED98CA7}"/>
              </a:ext>
            </a:extLst>
          </p:cNvPr>
          <p:cNvSpPr txBox="1"/>
          <p:nvPr/>
        </p:nvSpPr>
        <p:spPr>
          <a:xfrm>
            <a:off x="529710" y="3614160"/>
            <a:ext cx="418571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Entender a representatividade de cada venda em relação ao faturamento, bem como ter uma compreensão mais clara do giro do seu estoque.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96EEDBC4-9202-2A8E-3D35-D71B615B6551}"/>
              </a:ext>
            </a:extLst>
          </p:cNvPr>
          <p:cNvSpPr txBox="1"/>
          <p:nvPr/>
        </p:nvSpPr>
        <p:spPr>
          <a:xfrm>
            <a:off x="1018485" y="5054414"/>
            <a:ext cx="3696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Como habilitar a melhoria?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95DBD19-0916-E3DA-2EC1-DA33B8B904FC}"/>
              </a:ext>
            </a:extLst>
          </p:cNvPr>
          <p:cNvSpPr txBox="1"/>
          <p:nvPr/>
        </p:nvSpPr>
        <p:spPr>
          <a:xfrm>
            <a:off x="529708" y="5528158"/>
            <a:ext cx="41857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SETAERP precisa estar atualizado na versão 6.219.20 e o Seta </a:t>
            </a:r>
            <a:r>
              <a:rPr lang="pt-BR" sz="140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Analytics</a:t>
            </a: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1.4.10</a:t>
            </a:r>
          </a:p>
        </p:txBody>
      </p:sp>
      <p:pic>
        <p:nvPicPr>
          <p:cNvPr id="34" name="Imagem 33" descr="Uma imagem contendo Ícone&#10;&#10;Descrição gerada automaticamente">
            <a:extLst>
              <a:ext uri="{FF2B5EF4-FFF2-40B4-BE49-F238E27FC236}">
                <a16:creationId xmlns:a16="http://schemas.microsoft.com/office/drawing/2014/main" id="{561A3968-58C7-EBC9-0A1A-056A26D5DB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126" y="114730"/>
            <a:ext cx="859709" cy="859709"/>
          </a:xfrm>
          <a:prstGeom prst="rect">
            <a:avLst/>
          </a:prstGeom>
        </p:spPr>
      </p:pic>
      <p:pic>
        <p:nvPicPr>
          <p:cNvPr id="35" name="Imagem 34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E132F55D-72D7-720D-377E-2784D9DE34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60" y="1570411"/>
            <a:ext cx="962393" cy="962393"/>
          </a:xfrm>
          <a:prstGeom prst="rect">
            <a:avLst/>
          </a:prstGeom>
        </p:spPr>
      </p:pic>
      <p:pic>
        <p:nvPicPr>
          <p:cNvPr id="22" name="Google Shape;847;p111">
            <a:extLst>
              <a:ext uri="{FF2B5EF4-FFF2-40B4-BE49-F238E27FC236}">
                <a16:creationId xmlns:a16="http://schemas.microsoft.com/office/drawing/2014/main" id="{080DD0DA-82F6-11BA-D44F-2B6197642920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32" y="1807732"/>
            <a:ext cx="584413" cy="498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m 37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326F1851-BDC8-8F67-EC34-A917B36FFB7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494" y="2788673"/>
            <a:ext cx="962393" cy="962393"/>
          </a:xfrm>
          <a:prstGeom prst="rect">
            <a:avLst/>
          </a:prstGeom>
        </p:spPr>
      </p:pic>
      <p:pic>
        <p:nvPicPr>
          <p:cNvPr id="39" name="Imagem 38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42E1B72E-61CB-EC10-6B08-198321EC8C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105" y="4771076"/>
            <a:ext cx="962393" cy="962393"/>
          </a:xfrm>
          <a:prstGeom prst="rect">
            <a:avLst/>
          </a:prstGeom>
        </p:spPr>
      </p:pic>
      <p:pic>
        <p:nvPicPr>
          <p:cNvPr id="24" name="Google Shape;828;p111">
            <a:extLst>
              <a:ext uri="{FF2B5EF4-FFF2-40B4-BE49-F238E27FC236}">
                <a16:creationId xmlns:a16="http://schemas.microsoft.com/office/drawing/2014/main" id="{61B4135D-B982-CD81-D313-D4FBBD7662E4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661" y="3007203"/>
            <a:ext cx="407925" cy="497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823;p111">
            <a:extLst>
              <a:ext uri="{FF2B5EF4-FFF2-40B4-BE49-F238E27FC236}">
                <a16:creationId xmlns:a16="http://schemas.microsoft.com/office/drawing/2014/main" id="{380A60A9-EF5B-14B1-DE43-F834DC5E34B7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38" y="5017736"/>
            <a:ext cx="452846" cy="466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C28C9315-04DB-0380-670F-798A0E3052A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72242" y="1196786"/>
            <a:ext cx="3353632" cy="541202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427915A5-CD21-FA3F-690A-F8200625BD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82693" y="1196786"/>
            <a:ext cx="3415898" cy="541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412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FF73A19E-B1C1-4DDC-80AF-D7E84657D3DE}"/>
              </a:ext>
            </a:extLst>
          </p:cNvPr>
          <p:cNvSpPr/>
          <p:nvPr/>
        </p:nvSpPr>
        <p:spPr>
          <a:xfrm>
            <a:off x="529710" y="216480"/>
            <a:ext cx="4185712" cy="6658286"/>
          </a:xfrm>
          <a:prstGeom prst="round2SameRect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6105B9E1-5873-4A94-AEB4-F2227CF6C321}"/>
              </a:ext>
            </a:extLst>
          </p:cNvPr>
          <p:cNvSpPr/>
          <p:nvPr/>
        </p:nvSpPr>
        <p:spPr>
          <a:xfrm flipV="1">
            <a:off x="774098" y="-28264"/>
            <a:ext cx="3696936" cy="1790234"/>
          </a:xfrm>
          <a:prstGeom prst="round2SameRect">
            <a:avLst/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D1CF41-C0E9-4519-8FDE-5E63D433E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54" y="96446"/>
            <a:ext cx="563874" cy="33758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7955539-3650-5475-37B9-8A84CDA51C93}"/>
              </a:ext>
            </a:extLst>
          </p:cNvPr>
          <p:cNvSpPr txBox="1"/>
          <p:nvPr/>
        </p:nvSpPr>
        <p:spPr>
          <a:xfrm>
            <a:off x="774099" y="216480"/>
            <a:ext cx="35010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prstClr val="white"/>
                </a:solidFill>
                <a:latin typeface="Dosis ExtraBold" pitchFamily="2" charset="0"/>
              </a:rPr>
              <a:t>SETA ANALYTICS </a:t>
            </a: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242BE96F-BAE6-D62C-7D59-37BFA5FF0A8A}"/>
              </a:ext>
            </a:extLst>
          </p:cNvPr>
          <p:cNvSpPr txBox="1"/>
          <p:nvPr/>
        </p:nvSpPr>
        <p:spPr>
          <a:xfrm>
            <a:off x="930919" y="953011"/>
            <a:ext cx="3344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pt-BR" sz="1600" b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Caminho: Aplicativos Mobile &gt; Seta </a:t>
            </a:r>
            <a:r>
              <a:rPr lang="pt-BR" sz="1600" b="1" err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Analytics</a:t>
            </a:r>
            <a:r>
              <a:rPr lang="pt-BR" sz="1600" b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 #507404 </a:t>
            </a:r>
            <a:endParaRPr lang="pt-BR" sz="1600">
              <a:solidFill>
                <a:schemeClr val="bg1"/>
              </a:solidFill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600">
              <a:solidFill>
                <a:schemeClr val="bg1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72E49E7-9D12-83EE-3966-6EEA8F1FFE35}"/>
              </a:ext>
            </a:extLst>
          </p:cNvPr>
          <p:cNvSpPr txBox="1"/>
          <p:nvPr/>
        </p:nvSpPr>
        <p:spPr>
          <a:xfrm>
            <a:off x="1070541" y="1871674"/>
            <a:ext cx="3524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Qual Propósito da melhoria?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BFA6D93-4AC7-14EB-FD3C-6367B80EBEAC}"/>
              </a:ext>
            </a:extLst>
          </p:cNvPr>
          <p:cNvSpPr txBox="1"/>
          <p:nvPr/>
        </p:nvSpPr>
        <p:spPr>
          <a:xfrm>
            <a:off x="1047702" y="3094475"/>
            <a:ext cx="3778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Conte-me: qual dor iremos resolver?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F9FFE18-A8DE-E8C4-C234-FAEF3CAB722E}"/>
              </a:ext>
            </a:extLst>
          </p:cNvPr>
          <p:cNvSpPr txBox="1"/>
          <p:nvPr/>
        </p:nvSpPr>
        <p:spPr>
          <a:xfrm>
            <a:off x="544632" y="2278862"/>
            <a:ext cx="417079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Permitir que o usuário filtre as vendas que foram realizadas no e-commerce e as vendas que foram efetuadas na loja física.</a:t>
            </a:r>
          </a:p>
          <a:p>
            <a:pPr algn="just">
              <a:defRPr/>
            </a:pPr>
            <a:endParaRPr lang="pt-BR" sz="1400">
              <a:solidFill>
                <a:srgbClr val="41414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7819DA1-F0E5-15A7-F174-B60A6ED98CA7}"/>
              </a:ext>
            </a:extLst>
          </p:cNvPr>
          <p:cNvSpPr txBox="1"/>
          <p:nvPr/>
        </p:nvSpPr>
        <p:spPr>
          <a:xfrm>
            <a:off x="529710" y="3614160"/>
            <a:ext cx="41857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Possibilitar a visualização das vendas online separadamente, no módulo de vendas.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96EEDBC4-9202-2A8E-3D35-D71B615B6551}"/>
              </a:ext>
            </a:extLst>
          </p:cNvPr>
          <p:cNvSpPr txBox="1"/>
          <p:nvPr/>
        </p:nvSpPr>
        <p:spPr>
          <a:xfrm>
            <a:off x="1018485" y="5054414"/>
            <a:ext cx="3696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Como habilitar a melhoria?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95DBD19-0916-E3DA-2EC1-DA33B8B904FC}"/>
              </a:ext>
            </a:extLst>
          </p:cNvPr>
          <p:cNvSpPr txBox="1"/>
          <p:nvPr/>
        </p:nvSpPr>
        <p:spPr>
          <a:xfrm>
            <a:off x="529708" y="5528158"/>
            <a:ext cx="41857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SETAERP precisa estar atualizado na versão 6.219.20 e o Seta </a:t>
            </a:r>
            <a:r>
              <a:rPr lang="pt-BR" sz="140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Analytics</a:t>
            </a: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1.4.10</a:t>
            </a:r>
          </a:p>
        </p:txBody>
      </p:sp>
      <p:pic>
        <p:nvPicPr>
          <p:cNvPr id="34" name="Imagem 33" descr="Uma imagem contendo Ícone&#10;&#10;Descrição gerada automaticamente">
            <a:extLst>
              <a:ext uri="{FF2B5EF4-FFF2-40B4-BE49-F238E27FC236}">
                <a16:creationId xmlns:a16="http://schemas.microsoft.com/office/drawing/2014/main" id="{561A3968-58C7-EBC9-0A1A-056A26D5DB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126" y="114730"/>
            <a:ext cx="859709" cy="859709"/>
          </a:xfrm>
          <a:prstGeom prst="rect">
            <a:avLst/>
          </a:prstGeom>
        </p:spPr>
      </p:pic>
      <p:pic>
        <p:nvPicPr>
          <p:cNvPr id="35" name="Imagem 34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E132F55D-72D7-720D-377E-2784D9DE34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60" y="1570411"/>
            <a:ext cx="962393" cy="962393"/>
          </a:xfrm>
          <a:prstGeom prst="rect">
            <a:avLst/>
          </a:prstGeom>
        </p:spPr>
      </p:pic>
      <p:pic>
        <p:nvPicPr>
          <p:cNvPr id="22" name="Google Shape;847;p111">
            <a:extLst>
              <a:ext uri="{FF2B5EF4-FFF2-40B4-BE49-F238E27FC236}">
                <a16:creationId xmlns:a16="http://schemas.microsoft.com/office/drawing/2014/main" id="{080DD0DA-82F6-11BA-D44F-2B6197642920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32" y="1807732"/>
            <a:ext cx="584413" cy="498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m 37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326F1851-BDC8-8F67-EC34-A917B36FFB7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494" y="2788673"/>
            <a:ext cx="962393" cy="962393"/>
          </a:xfrm>
          <a:prstGeom prst="rect">
            <a:avLst/>
          </a:prstGeom>
        </p:spPr>
      </p:pic>
      <p:pic>
        <p:nvPicPr>
          <p:cNvPr id="39" name="Imagem 38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42E1B72E-61CB-EC10-6B08-198321EC8C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105" y="4771076"/>
            <a:ext cx="962393" cy="962393"/>
          </a:xfrm>
          <a:prstGeom prst="rect">
            <a:avLst/>
          </a:prstGeom>
        </p:spPr>
      </p:pic>
      <p:pic>
        <p:nvPicPr>
          <p:cNvPr id="24" name="Google Shape;828;p111">
            <a:extLst>
              <a:ext uri="{FF2B5EF4-FFF2-40B4-BE49-F238E27FC236}">
                <a16:creationId xmlns:a16="http://schemas.microsoft.com/office/drawing/2014/main" id="{61B4135D-B982-CD81-D313-D4FBBD7662E4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661" y="3007203"/>
            <a:ext cx="407925" cy="497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823;p111">
            <a:extLst>
              <a:ext uri="{FF2B5EF4-FFF2-40B4-BE49-F238E27FC236}">
                <a16:creationId xmlns:a16="http://schemas.microsoft.com/office/drawing/2014/main" id="{380A60A9-EF5B-14B1-DE43-F834DC5E34B7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38" y="5017736"/>
            <a:ext cx="452846" cy="466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030AAE5B-CD43-7605-4273-1DB803D2B2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76722" y="1196786"/>
            <a:ext cx="3161581" cy="5445865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B53148B5-91F0-BB43-ECAD-8AE24CB9D54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21894" y="1177005"/>
            <a:ext cx="3099445" cy="5426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64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FF73A19E-B1C1-4DDC-80AF-D7E84657D3DE}"/>
              </a:ext>
            </a:extLst>
          </p:cNvPr>
          <p:cNvSpPr/>
          <p:nvPr/>
        </p:nvSpPr>
        <p:spPr>
          <a:xfrm>
            <a:off x="529710" y="216480"/>
            <a:ext cx="4185712" cy="6658286"/>
          </a:xfrm>
          <a:prstGeom prst="round2SameRect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6105B9E1-5873-4A94-AEB4-F2227CF6C321}"/>
              </a:ext>
            </a:extLst>
          </p:cNvPr>
          <p:cNvSpPr/>
          <p:nvPr/>
        </p:nvSpPr>
        <p:spPr>
          <a:xfrm flipV="1">
            <a:off x="774098" y="-28264"/>
            <a:ext cx="3696936" cy="1790234"/>
          </a:xfrm>
          <a:prstGeom prst="round2SameRect">
            <a:avLst/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D1CF41-C0E9-4519-8FDE-5E63D433E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54" y="96446"/>
            <a:ext cx="563874" cy="33758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7955539-3650-5475-37B9-8A84CDA51C93}"/>
              </a:ext>
            </a:extLst>
          </p:cNvPr>
          <p:cNvSpPr txBox="1"/>
          <p:nvPr/>
        </p:nvSpPr>
        <p:spPr>
          <a:xfrm>
            <a:off x="774099" y="216480"/>
            <a:ext cx="35010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SETA COLETOR</a:t>
            </a: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242BE96F-BAE6-D62C-7D59-37BFA5FF0A8A}"/>
              </a:ext>
            </a:extLst>
          </p:cNvPr>
          <p:cNvSpPr txBox="1"/>
          <p:nvPr/>
        </p:nvSpPr>
        <p:spPr>
          <a:xfrm>
            <a:off x="965440" y="1178196"/>
            <a:ext cx="3344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 b="1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1600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Seta Coletor &gt; #509699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72E49E7-9D12-83EE-3966-6EEA8F1FFE35}"/>
              </a:ext>
            </a:extLst>
          </p:cNvPr>
          <p:cNvSpPr txBox="1"/>
          <p:nvPr/>
        </p:nvSpPr>
        <p:spPr>
          <a:xfrm>
            <a:off x="1070541" y="1871674"/>
            <a:ext cx="3524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Qual Propósito da melhoria?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BFA6D93-4AC7-14EB-FD3C-6367B80EBEAC}"/>
              </a:ext>
            </a:extLst>
          </p:cNvPr>
          <p:cNvSpPr txBox="1"/>
          <p:nvPr/>
        </p:nvSpPr>
        <p:spPr>
          <a:xfrm>
            <a:off x="1047702" y="3094475"/>
            <a:ext cx="3778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Conte-me: qual dor iremos resolver?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F9FFE18-A8DE-E8C4-C234-FAEF3CAB722E}"/>
              </a:ext>
            </a:extLst>
          </p:cNvPr>
          <p:cNvSpPr txBox="1"/>
          <p:nvPr/>
        </p:nvSpPr>
        <p:spPr>
          <a:xfrm>
            <a:off x="559622" y="2278862"/>
            <a:ext cx="41707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Auxiliar na configuração do </a:t>
            </a:r>
            <a:r>
              <a:rPr lang="pt-BR" sz="140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SetaColetor</a:t>
            </a: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7819DA1-F0E5-15A7-F174-B60A6ED98CA7}"/>
              </a:ext>
            </a:extLst>
          </p:cNvPr>
          <p:cNvSpPr txBox="1"/>
          <p:nvPr/>
        </p:nvSpPr>
        <p:spPr>
          <a:xfrm>
            <a:off x="529710" y="3614160"/>
            <a:ext cx="41857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Clientes relatavam dificuldade para efetuar o processo de configuração do </a:t>
            </a:r>
            <a:r>
              <a:rPr lang="pt-BR" sz="140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SetaColetor</a:t>
            </a: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pt-BR" sz="1600">
              <a:solidFill>
                <a:schemeClr val="bg1"/>
              </a:solidFill>
              <a:latin typeface="Dosis Medium" panose="02010603020202060003" pitchFamily="2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96EEDBC4-9202-2A8E-3D35-D71B615B6551}"/>
              </a:ext>
            </a:extLst>
          </p:cNvPr>
          <p:cNvSpPr txBox="1"/>
          <p:nvPr/>
        </p:nvSpPr>
        <p:spPr>
          <a:xfrm>
            <a:off x="1018485" y="5054414"/>
            <a:ext cx="3696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>
                <a:solidFill>
                  <a:srgbClr val="411E5A"/>
                </a:solidFill>
                <a:latin typeface="Dosis ExtraBold" pitchFamily="2" charset="0"/>
              </a:rPr>
              <a:t>Como habilitar a melhoria?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95DBD19-0916-E3DA-2EC1-DA33B8B904FC}"/>
              </a:ext>
            </a:extLst>
          </p:cNvPr>
          <p:cNvSpPr txBox="1"/>
          <p:nvPr/>
        </p:nvSpPr>
        <p:spPr>
          <a:xfrm>
            <a:off x="529708" y="5528158"/>
            <a:ext cx="41857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Basta atualizar para versão 2.8.10 na Google Play Store.</a:t>
            </a:r>
          </a:p>
        </p:txBody>
      </p:sp>
      <p:pic>
        <p:nvPicPr>
          <p:cNvPr id="34" name="Imagem 33" descr="Uma imagem contendo Ícone&#10;&#10;Descrição gerada automaticamente">
            <a:extLst>
              <a:ext uri="{FF2B5EF4-FFF2-40B4-BE49-F238E27FC236}">
                <a16:creationId xmlns:a16="http://schemas.microsoft.com/office/drawing/2014/main" id="{561A3968-58C7-EBC9-0A1A-056A26D5DB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126" y="114730"/>
            <a:ext cx="859709" cy="859709"/>
          </a:xfrm>
          <a:prstGeom prst="rect">
            <a:avLst/>
          </a:prstGeom>
        </p:spPr>
      </p:pic>
      <p:pic>
        <p:nvPicPr>
          <p:cNvPr id="35" name="Imagem 34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E132F55D-72D7-720D-377E-2784D9DE34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60" y="1570411"/>
            <a:ext cx="962393" cy="962393"/>
          </a:xfrm>
          <a:prstGeom prst="rect">
            <a:avLst/>
          </a:prstGeom>
        </p:spPr>
      </p:pic>
      <p:pic>
        <p:nvPicPr>
          <p:cNvPr id="22" name="Google Shape;847;p111">
            <a:extLst>
              <a:ext uri="{FF2B5EF4-FFF2-40B4-BE49-F238E27FC236}">
                <a16:creationId xmlns:a16="http://schemas.microsoft.com/office/drawing/2014/main" id="{080DD0DA-82F6-11BA-D44F-2B6197642920}"/>
              </a:ext>
            </a:extLst>
          </p:cNvPr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32" y="1807732"/>
            <a:ext cx="584413" cy="498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m 37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326F1851-BDC8-8F67-EC34-A917B36FFB7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494" y="2788673"/>
            <a:ext cx="962393" cy="962393"/>
          </a:xfrm>
          <a:prstGeom prst="rect">
            <a:avLst/>
          </a:prstGeom>
        </p:spPr>
      </p:pic>
      <p:pic>
        <p:nvPicPr>
          <p:cNvPr id="39" name="Imagem 38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42E1B72E-61CB-EC10-6B08-198321EC8C6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105" y="4771076"/>
            <a:ext cx="962393" cy="962393"/>
          </a:xfrm>
          <a:prstGeom prst="rect">
            <a:avLst/>
          </a:prstGeom>
        </p:spPr>
      </p:pic>
      <p:pic>
        <p:nvPicPr>
          <p:cNvPr id="24" name="Google Shape;828;p111">
            <a:extLst>
              <a:ext uri="{FF2B5EF4-FFF2-40B4-BE49-F238E27FC236}">
                <a16:creationId xmlns:a16="http://schemas.microsoft.com/office/drawing/2014/main" id="{61B4135D-B982-CD81-D313-D4FBBD7662E4}"/>
              </a:ext>
            </a:extLst>
          </p:cNvPr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661" y="3007203"/>
            <a:ext cx="407925" cy="497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823;p111">
            <a:extLst>
              <a:ext uri="{FF2B5EF4-FFF2-40B4-BE49-F238E27FC236}">
                <a16:creationId xmlns:a16="http://schemas.microsoft.com/office/drawing/2014/main" id="{380A60A9-EF5B-14B1-DE43-F834DC5E34B7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38" y="5017736"/>
            <a:ext cx="452846" cy="466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93FB7D88-F911-DE1A-EDFA-A7B3020AC3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11651" y="511917"/>
            <a:ext cx="2508940" cy="4542497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8ECBDE9E-0F12-D0F1-3A0F-E0F7243204E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81703" y="1892104"/>
            <a:ext cx="2680423" cy="3967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153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5" y="1131291"/>
            <a:ext cx="725165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Vendas Condicionais #513823</a:t>
            </a:r>
          </a:p>
        </p:txBody>
      </p:sp>
      <p:sp>
        <p:nvSpPr>
          <p:cNvPr id="9" name="CaixaDeTexto 26">
            <a:extLst>
              <a:ext uri="{FF2B5EF4-FFF2-40B4-BE49-F238E27FC236}">
                <a16:creationId xmlns:a16="http://schemas.microsoft.com/office/drawing/2014/main" id="{1CE40513-A08B-4C76-B56D-BCF08302CDC3}"/>
              </a:ext>
            </a:extLst>
          </p:cNvPr>
          <p:cNvSpPr txBox="1"/>
          <p:nvPr/>
        </p:nvSpPr>
        <p:spPr>
          <a:xfrm>
            <a:off x="205586" y="1594573"/>
            <a:ext cx="1158925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Implementamos nessa versão, o comportamento já existente no Caixa Crediário, para lojistas que utilizam habilitadas as </a:t>
            </a:r>
            <a:r>
              <a:rPr kumimoji="0" lang="pt-BR" sz="2000" b="0" i="0" u="none" strike="noStrike" kern="1200" cap="none" spc="0" normalizeH="0" baseline="0" noProof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opç</a:t>
            </a:r>
            <a:r>
              <a:rPr lang="pt-BR" sz="2000" err="1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ões</a:t>
            </a: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 “</a:t>
            </a:r>
            <a:r>
              <a:rPr lang="pt-BR" sz="2000" b="1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Realizar a conferência das vendas condicionais no pacote</a:t>
            </a: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” e “</a:t>
            </a:r>
            <a:r>
              <a:rPr lang="pt-BR" sz="2000" b="1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Utilizar o cartão pré-venda nas vendas condicionais</a:t>
            </a: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”, (aba Vendas das Configurações Globais).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00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 panose="02000000000000000000" pitchFamily="2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Sendo assim, ao gerar uma Venda Condicional, exportar e finalizar no Caixa, o usuário poderá fazer a conferência e entrega da mercadoria pelo módulo de </a:t>
            </a:r>
            <a:r>
              <a:rPr lang="pt-BR" sz="2000" b="1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Pacote</a:t>
            </a: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.</a:t>
            </a:r>
            <a:endParaRPr kumimoji="0" lang="pt-BR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7" name="Rectangle: Top Corners Rounded 17">
            <a:extLst>
              <a:ext uri="{FF2B5EF4-FFF2-40B4-BE49-F238E27FC236}">
                <a16:creationId xmlns:a16="http://schemas.microsoft.com/office/drawing/2014/main" id="{BF55645E-9880-4C3E-BCCA-99CC1947329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B0A1D33-BECC-4721-A5C9-E9B92AE66585}"/>
              </a:ext>
            </a:extLst>
          </p:cNvPr>
          <p:cNvSpPr txBox="1"/>
          <p:nvPr/>
        </p:nvSpPr>
        <p:spPr>
          <a:xfrm>
            <a:off x="3396031" y="248213"/>
            <a:ext cx="5399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>
                <a:solidFill>
                  <a:prstClr val="white"/>
                </a:solidFill>
                <a:latin typeface="Dosis ExtraBold" pitchFamily="2" charset="0"/>
              </a:rPr>
              <a:t>TÍTULO DA DEMANDA</a:t>
            </a:r>
            <a:endParaRPr kumimoji="0" lang="pt-BR" sz="3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2" name="Imagem 11" descr="Uma imagem contendo Ícone&#10;&#10;Descrição gerada automaticamente">
            <a:extLst>
              <a:ext uri="{FF2B5EF4-FFF2-40B4-BE49-F238E27FC236}">
                <a16:creationId xmlns:a16="http://schemas.microsoft.com/office/drawing/2014/main" id="{9D2A19D0-3F3E-43CD-A23D-F2E94FAB48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1AF7EFD6-20F3-E735-3A95-B78E386A6C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4140" y="4556068"/>
            <a:ext cx="3703782" cy="1021733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FCBE5D6B-A0A3-BFA1-9F4E-5BCAB34D99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0291" y="3596737"/>
            <a:ext cx="3949887" cy="294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262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5" y="1131291"/>
            <a:ext cx="725165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Baixa de Títulos #517384</a:t>
            </a:r>
          </a:p>
        </p:txBody>
      </p:sp>
      <p:sp>
        <p:nvSpPr>
          <p:cNvPr id="9" name="CaixaDeTexto 26">
            <a:extLst>
              <a:ext uri="{FF2B5EF4-FFF2-40B4-BE49-F238E27FC236}">
                <a16:creationId xmlns:a16="http://schemas.microsoft.com/office/drawing/2014/main" id="{1CE40513-A08B-4C76-B56D-BCF08302CDC3}"/>
              </a:ext>
            </a:extLst>
          </p:cNvPr>
          <p:cNvSpPr txBox="1"/>
          <p:nvPr/>
        </p:nvSpPr>
        <p:spPr>
          <a:xfrm>
            <a:off x="205586" y="1594573"/>
            <a:ext cx="1125958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Padronizamos as funcionalidades/regras de QR-</a:t>
            </a:r>
            <a:r>
              <a:rPr lang="pt-BR" sz="2000" err="1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Linx</a:t>
            </a:r>
            <a:r>
              <a:rPr lang="pt-BR" sz="200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 panose="02000000000000000000" pitchFamily="2" charset="0"/>
              </a:rPr>
              <a:t> das telas de Venda (Caixa Fácil - Pagamento) e Baixa de Títulos.</a:t>
            </a:r>
          </a:p>
        </p:txBody>
      </p:sp>
      <p:sp>
        <p:nvSpPr>
          <p:cNvPr id="17" name="Rectangle: Top Corners Rounded 17">
            <a:extLst>
              <a:ext uri="{FF2B5EF4-FFF2-40B4-BE49-F238E27FC236}">
                <a16:creationId xmlns:a16="http://schemas.microsoft.com/office/drawing/2014/main" id="{BF55645E-9880-4C3E-BCCA-99CC1947329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B0A1D33-BECC-4721-A5C9-E9B92AE66585}"/>
              </a:ext>
            </a:extLst>
          </p:cNvPr>
          <p:cNvSpPr txBox="1"/>
          <p:nvPr/>
        </p:nvSpPr>
        <p:spPr>
          <a:xfrm>
            <a:off x="102793" y="314875"/>
            <a:ext cx="10934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>
                <a:solidFill>
                  <a:prstClr val="white"/>
                </a:solidFill>
                <a:latin typeface="Dosis ExtraBold" pitchFamily="2" charset="0"/>
              </a:rPr>
              <a:t>TIMEOUT E IMPRESSÃO DE QRCODE NA BAIXA DE TÍTULOS</a:t>
            </a: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2" name="Imagem 11" descr="Uma imagem contendo Ícone&#10;&#10;Descrição gerada automaticamente">
            <a:extLst>
              <a:ext uri="{FF2B5EF4-FFF2-40B4-BE49-F238E27FC236}">
                <a16:creationId xmlns:a16="http://schemas.microsoft.com/office/drawing/2014/main" id="{9D2A19D0-3F3E-43CD-A23D-F2E94FAB48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13810D30-1904-8296-8B96-AD587FD14F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368" y="2625022"/>
            <a:ext cx="5691632" cy="3646618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595233ED-332F-44BD-0F66-1B37E15931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5823" y="2625022"/>
            <a:ext cx="4481272" cy="364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02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5" y="1131291"/>
            <a:ext cx="725165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 err="1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SetaColetor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#513977</a:t>
            </a:r>
          </a:p>
        </p:txBody>
      </p:sp>
      <p:sp>
        <p:nvSpPr>
          <p:cNvPr id="9" name="CaixaDeTexto 26">
            <a:extLst>
              <a:ext uri="{FF2B5EF4-FFF2-40B4-BE49-F238E27FC236}">
                <a16:creationId xmlns:a16="http://schemas.microsoft.com/office/drawing/2014/main" id="{1CE40513-A08B-4C76-B56D-BCF08302CDC3}"/>
              </a:ext>
            </a:extLst>
          </p:cNvPr>
          <p:cNvSpPr txBox="1"/>
          <p:nvPr/>
        </p:nvSpPr>
        <p:spPr>
          <a:xfrm>
            <a:off x="205586" y="1594573"/>
            <a:ext cx="659788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Foi otimizado o tempo com ganho de performance de aproximadamente </a:t>
            </a:r>
            <a:r>
              <a:rPr lang="pt-BR" sz="2400" b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78%</a:t>
            </a:r>
            <a:r>
              <a:rPr lang="pt-BR" sz="2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na sincronização dos dados no App </a:t>
            </a:r>
            <a:r>
              <a:rPr lang="pt-BR" sz="240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SetaColetor</a:t>
            </a:r>
            <a:r>
              <a:rPr lang="pt-BR" sz="24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pt-BR" sz="2800">
              <a:solidFill>
                <a:schemeClr val="bg1"/>
              </a:solidFill>
              <a:latin typeface="Dosis Medium" panose="02010603020202060003" pitchFamily="2" charset="0"/>
            </a:endParaRPr>
          </a:p>
        </p:txBody>
      </p:sp>
      <p:sp>
        <p:nvSpPr>
          <p:cNvPr id="17" name="Rectangle: Top Corners Rounded 17">
            <a:extLst>
              <a:ext uri="{FF2B5EF4-FFF2-40B4-BE49-F238E27FC236}">
                <a16:creationId xmlns:a16="http://schemas.microsoft.com/office/drawing/2014/main" id="{BF55645E-9880-4C3E-BCCA-99CC1947329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B0A1D33-BECC-4721-A5C9-E9B92AE66585}"/>
              </a:ext>
            </a:extLst>
          </p:cNvPr>
          <p:cNvSpPr txBox="1"/>
          <p:nvPr/>
        </p:nvSpPr>
        <p:spPr>
          <a:xfrm>
            <a:off x="2369891" y="283104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GANHO DE DESEMPENHO </a:t>
            </a:r>
            <a:r>
              <a:rPr lang="pt-BR" sz="2800">
                <a:solidFill>
                  <a:prstClr val="white"/>
                </a:solidFill>
                <a:latin typeface="Dosis ExtraBold" pitchFamily="2" charset="0"/>
              </a:rPr>
              <a:t>- </a:t>
            </a:r>
            <a:r>
              <a:rPr kumimoji="0" lang="pt-BR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SETACOLETOR</a:t>
            </a:r>
          </a:p>
        </p:txBody>
      </p:sp>
      <p:pic>
        <p:nvPicPr>
          <p:cNvPr id="12" name="Imagem 11" descr="Uma imagem contendo Ícone&#10;&#10;Descrição gerada automaticamente">
            <a:extLst>
              <a:ext uri="{FF2B5EF4-FFF2-40B4-BE49-F238E27FC236}">
                <a16:creationId xmlns:a16="http://schemas.microsoft.com/office/drawing/2014/main" id="{9D2A19D0-3F3E-43CD-A23D-F2E94FAB48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2090F7FF-25D6-CBE0-D984-4EBD947A35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1043" y="1131291"/>
            <a:ext cx="2436826" cy="4987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2183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5" y="1131291"/>
            <a:ext cx="725165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SetaERP &gt; Caixa #519936</a:t>
            </a:r>
          </a:p>
        </p:txBody>
      </p:sp>
      <p:sp>
        <p:nvSpPr>
          <p:cNvPr id="9" name="CaixaDeTexto 26">
            <a:extLst>
              <a:ext uri="{FF2B5EF4-FFF2-40B4-BE49-F238E27FC236}">
                <a16:creationId xmlns:a16="http://schemas.microsoft.com/office/drawing/2014/main" id="{1CE40513-A08B-4C76-B56D-BCF08302CDC3}"/>
              </a:ext>
            </a:extLst>
          </p:cNvPr>
          <p:cNvSpPr txBox="1"/>
          <p:nvPr/>
        </p:nvSpPr>
        <p:spPr>
          <a:xfrm>
            <a:off x="205585" y="1580227"/>
            <a:ext cx="11512939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Alterada a cor da barra do topo das telas do SetaERP de acordo com o padrão Linx.  Além disso, para o Caixa Fácil, alteramos a cor de fundo das abas de navegação.</a:t>
            </a:r>
            <a:endParaRPr lang="pt-BR" sz="2400">
              <a:solidFill>
                <a:schemeClr val="bg1"/>
              </a:solidFill>
              <a:latin typeface="Dosis Medium" panose="02010603020202060003" pitchFamily="2" charset="0"/>
            </a:endParaRPr>
          </a:p>
        </p:txBody>
      </p:sp>
      <p:sp>
        <p:nvSpPr>
          <p:cNvPr id="17" name="Rectangle: Top Corners Rounded 17">
            <a:extLst>
              <a:ext uri="{FF2B5EF4-FFF2-40B4-BE49-F238E27FC236}">
                <a16:creationId xmlns:a16="http://schemas.microsoft.com/office/drawing/2014/main" id="{BF55645E-9880-4C3E-BCCA-99CC1947329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B0A1D33-BECC-4721-A5C9-E9B92AE66585}"/>
              </a:ext>
            </a:extLst>
          </p:cNvPr>
          <p:cNvSpPr txBox="1"/>
          <p:nvPr/>
        </p:nvSpPr>
        <p:spPr>
          <a:xfrm>
            <a:off x="1575116" y="314875"/>
            <a:ext cx="7990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ALTERAÇÃO DE CORES DO LAYOUT </a:t>
            </a:r>
            <a:r>
              <a:rPr lang="pt-BR" sz="2800">
                <a:solidFill>
                  <a:prstClr val="white"/>
                </a:solidFill>
                <a:latin typeface="Dosis ExtraBold" pitchFamily="2" charset="0"/>
              </a:rPr>
              <a:t>- </a:t>
            </a:r>
            <a:r>
              <a:rPr kumimoji="0" lang="pt-BR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SETAERP</a:t>
            </a:r>
          </a:p>
        </p:txBody>
      </p:sp>
      <p:pic>
        <p:nvPicPr>
          <p:cNvPr id="12" name="Imagem 11" descr="Uma imagem contendo Ícone&#10;&#10;Descrição gerada automaticamente">
            <a:extLst>
              <a:ext uri="{FF2B5EF4-FFF2-40B4-BE49-F238E27FC236}">
                <a16:creationId xmlns:a16="http://schemas.microsoft.com/office/drawing/2014/main" id="{9D2A19D0-3F3E-43CD-A23D-F2E94FAB48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2090F7FF-25D6-CBE0-D984-4EBD947A35E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" t="5153" r="1" b="6461"/>
          <a:stretch/>
        </p:blipFill>
        <p:spPr>
          <a:xfrm>
            <a:off x="2307566" y="2273533"/>
            <a:ext cx="7576868" cy="421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287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1901480F75E62439BE29E32F844F2FD" ma:contentTypeVersion="11" ma:contentTypeDescription="Crie um novo documento." ma:contentTypeScope="" ma:versionID="4438ba95fc389d740b2c984ea912083e">
  <xsd:schema xmlns:xsd="http://www.w3.org/2001/XMLSchema" xmlns:xs="http://www.w3.org/2001/XMLSchema" xmlns:p="http://schemas.microsoft.com/office/2006/metadata/properties" xmlns:ns2="35f51cc3-9f19-4fd8-bb9b-a0f3c4c29c35" xmlns:ns3="c4828d0d-95ab-432a-a0b6-e5bfba67c020" targetNamespace="http://schemas.microsoft.com/office/2006/metadata/properties" ma:root="true" ma:fieldsID="07ac1e53541afbe9f994901ab29c0236" ns2:_="" ns3:_="">
    <xsd:import namespace="35f51cc3-9f19-4fd8-bb9b-a0f3c4c29c35"/>
    <xsd:import namespace="c4828d0d-95ab-432a-a0b6-e5bfba67c0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f51cc3-9f19-4fd8-bb9b-a0f3c4c29c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28d0d-95ab-432a-a0b6-e5bfba67c02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5a8ebf70-35fb-4f4a-9e9a-76539c35495d}" ma:internalName="TaxCatchAll" ma:showField="CatchAllData" ma:web="c4828d0d-95ab-432a-a0b6-e5bfba67c0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EC7266-5FC6-4963-AC96-5FA8ABEA6786}">
  <ds:schemaRefs>
    <ds:schemaRef ds:uri="35f51cc3-9f19-4fd8-bb9b-a0f3c4c29c35"/>
    <ds:schemaRef ds:uri="c4828d0d-95ab-432a-a0b6-e5bfba67c02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0DBB355-6860-4178-AB67-AFE09570AF8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951</Words>
  <Application>Microsoft Office PowerPoint</Application>
  <PresentationFormat>Widescreen</PresentationFormat>
  <Paragraphs>91</Paragraphs>
  <Slides>19</Slides>
  <Notes>6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7" baseType="lpstr">
      <vt:lpstr>Dosis ExtraBold</vt:lpstr>
      <vt:lpstr>Dosis</vt:lpstr>
      <vt:lpstr>Dosis Medium</vt:lpstr>
      <vt:lpstr>Calibri</vt:lpstr>
      <vt:lpstr>Arial</vt:lpstr>
      <vt:lpstr>Roboto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Isiane Tiemann Albertini</dc:creator>
  <cp:lastModifiedBy>Helio Mauricio Dos Santos</cp:lastModifiedBy>
  <cp:revision>1</cp:revision>
  <dcterms:created xsi:type="dcterms:W3CDTF">2022-09-15T17:14:56Z</dcterms:created>
  <dcterms:modified xsi:type="dcterms:W3CDTF">2022-11-01T12:08:06Z</dcterms:modified>
</cp:coreProperties>
</file>