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69" r:id="rId4"/>
  </p:sldMasterIdLst>
  <p:notesMasterIdLst>
    <p:notesMasterId r:id="rId12"/>
  </p:notesMasterIdLst>
  <p:sldIdLst>
    <p:sldId id="350" r:id="rId5"/>
    <p:sldId id="351" r:id="rId6"/>
    <p:sldId id="348" r:id="rId7"/>
    <p:sldId id="352" r:id="rId8"/>
    <p:sldId id="353" r:id="rId9"/>
    <p:sldId id="354" r:id="rId10"/>
    <p:sldId id="355" r:id="rId11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589" autoAdjust="0"/>
    <p:restoredTop sz="94660"/>
  </p:normalViewPr>
  <p:slideViewPr>
    <p:cSldViewPr snapToGrid="0" snapToObjects="1">
      <p:cViewPr varScale="1">
        <p:scale>
          <a:sx n="90" d="100"/>
          <a:sy n="90" d="100"/>
        </p:scale>
        <p:origin x="528" y="8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-1656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5E97C5-7BD8-40CD-AFDF-582DAA69A956}" type="datetimeFigureOut">
              <a:rPr lang="pt-BR" smtClean="0"/>
              <a:t>16/05/2017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BFC05C-D771-480D-834C-D11C5D69AD0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12178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m branc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com Canto Aparado do Mesmo Lado 3"/>
          <p:cNvSpPr/>
          <p:nvPr/>
        </p:nvSpPr>
        <p:spPr>
          <a:xfrm>
            <a:off x="0" y="0"/>
            <a:ext cx="4495800" cy="1838486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5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rgbClr val="5A2D9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131064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- no pagi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Canto Aparado do Mesmo Lado 8"/>
          <p:cNvSpPr/>
          <p:nvPr/>
        </p:nvSpPr>
        <p:spPr>
          <a:xfrm>
            <a:off x="-4739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7" name="Straight Connector 5"/>
          <p:cNvCxnSpPr/>
          <p:nvPr/>
        </p:nvCxnSpPr>
        <p:spPr>
          <a:xfrm>
            <a:off x="-596030" y="-172251"/>
            <a:ext cx="985582" cy="985582"/>
          </a:xfrm>
          <a:prstGeom prst="line">
            <a:avLst/>
          </a:prstGeom>
          <a:ln w="12700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Imagem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882"/>
          <a:stretch/>
        </p:blipFill>
        <p:spPr>
          <a:xfrm>
            <a:off x="433570" y="4696779"/>
            <a:ext cx="544545" cy="331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884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com Canto Aparado do Mesmo Lado 6"/>
          <p:cNvSpPr/>
          <p:nvPr/>
        </p:nvSpPr>
        <p:spPr>
          <a:xfrm>
            <a:off x="-47390" y="-68826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6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1469899" y="2524324"/>
            <a:ext cx="7220098" cy="129614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chemeClr val="bg2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/>
              <a:t>ADICIONE O TÍTULO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469477" y="4036864"/>
            <a:ext cx="7220035" cy="647700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rgbClr val="FFB900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/>
              <a:t>adicione</a:t>
            </a:r>
            <a:r>
              <a:rPr lang="en-US" dirty="0"/>
              <a:t> o sub </a:t>
            </a:r>
            <a:r>
              <a:rPr lang="en-US" dirty="0" err="1"/>
              <a:t>título</a:t>
            </a:r>
            <a:endParaRPr lang="en-US" dirty="0"/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566" y="706807"/>
            <a:ext cx="2206239" cy="1561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3846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com Canto Aparado do Mesmo Lado 9"/>
          <p:cNvSpPr/>
          <p:nvPr/>
        </p:nvSpPr>
        <p:spPr>
          <a:xfrm>
            <a:off x="-47390" y="-68826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6" name="Straight Connector 5"/>
          <p:cNvCxnSpPr/>
          <p:nvPr/>
        </p:nvCxnSpPr>
        <p:spPr>
          <a:xfrm>
            <a:off x="7952129" y="3942322"/>
            <a:ext cx="1269884" cy="1269884"/>
          </a:xfrm>
          <a:prstGeom prst="line">
            <a:avLst/>
          </a:prstGeom>
          <a:ln w="12700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704529" y="1284270"/>
            <a:ext cx="6264695" cy="2736304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10000"/>
              </a:lnSpc>
              <a:defRPr sz="54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Clique </a:t>
            </a:r>
            <a:r>
              <a:rPr lang="en-US" dirty="0" err="1"/>
              <a:t>para</a:t>
            </a:r>
            <a:r>
              <a:rPr lang="en-US" dirty="0"/>
              <a:t> </a:t>
            </a:r>
            <a:r>
              <a:rPr lang="en-US" dirty="0" err="1"/>
              <a:t>editar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o </a:t>
            </a:r>
            <a:r>
              <a:rPr lang="en-US" dirty="0" err="1"/>
              <a:t>título</a:t>
            </a:r>
            <a:r>
              <a:rPr lang="en-US" dirty="0"/>
              <a:t> da </a:t>
            </a:r>
            <a:r>
              <a:rPr lang="en-US" dirty="0" err="1"/>
              <a:t>abertura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7482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1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/>
            </a:lvl1pPr>
          </a:lstStyle>
          <a:p>
            <a:r>
              <a:rPr lang="pt-BR" dirty="0"/>
              <a:t>Título vertical do slide</a:t>
            </a:r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chemeClr val="bg1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chemeClr val="bg1"/>
                </a:solidFill>
                <a:latin typeface="Neo Sans Pro"/>
                <a:cs typeface="Neo Sans Pro"/>
              </a:defRPr>
            </a:lvl2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52230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extLst mod="1"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/>
          <a:p>
            <a:r>
              <a:rPr lang="pt-BR" dirty="0"/>
              <a:t>título vertical do slide</a:t>
            </a:r>
          </a:p>
        </p:txBody>
      </p:sp>
      <p:sp>
        <p:nvSpPr>
          <p:cNvPr id="12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89887" y="4803542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000000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rgbClr val="000000"/>
                </a:solidFill>
                <a:latin typeface="Neo Sans Pro"/>
                <a:cs typeface="Neo Sans Pro"/>
              </a:defRPr>
            </a:lvl2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</p:txBody>
      </p:sp>
      <p:sp>
        <p:nvSpPr>
          <p:cNvPr id="6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80786" y="1448962"/>
            <a:ext cx="1657561" cy="1454097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400" baseline="0">
                <a:solidFill>
                  <a:schemeClr val="tx1"/>
                </a:solidFill>
                <a:latin typeface="Neo Sans Pro" panose="020B050403050404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dirty="0"/>
              <a:t>subtítulo horizontal do slide</a:t>
            </a:r>
          </a:p>
        </p:txBody>
      </p:sp>
    </p:spTree>
    <p:extLst>
      <p:ext uri="{BB962C8B-B14F-4D97-AF65-F5344CB8AC3E}">
        <p14:creationId xmlns:p14="http://schemas.microsoft.com/office/powerpoint/2010/main" val="801271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udo B com subti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163993"/>
            <a:ext cx="8215606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 sz="2400"/>
            </a:lvl1pPr>
          </a:lstStyle>
          <a:p>
            <a:r>
              <a:rPr lang="pt-BR" dirty="0"/>
              <a:t>título horizontal do slide</a:t>
            </a:r>
          </a:p>
        </p:txBody>
      </p:sp>
      <p:sp>
        <p:nvSpPr>
          <p:cNvPr id="12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89887" y="4822792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80787" y="1127732"/>
            <a:ext cx="8215606" cy="3158151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chemeClr val="tx1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chemeClr val="tx1"/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100">
                <a:solidFill>
                  <a:schemeClr val="tx1"/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050">
                <a:solidFill>
                  <a:schemeClr val="tx1"/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050">
                <a:solidFill>
                  <a:schemeClr val="tx1"/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81013" y="571654"/>
            <a:ext cx="8215312" cy="281914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400" baseline="0">
                <a:solidFill>
                  <a:schemeClr val="tx1"/>
                </a:solidFill>
                <a:latin typeface="Neo Sans Pro" panose="020B050403050404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dirty="0"/>
              <a:t>subtítulo horizontal do slide</a:t>
            </a:r>
          </a:p>
        </p:txBody>
      </p:sp>
    </p:spTree>
    <p:extLst>
      <p:ext uri="{BB962C8B-B14F-4D97-AF65-F5344CB8AC3E}">
        <p14:creationId xmlns:p14="http://schemas.microsoft.com/office/powerpoint/2010/main" val="2619908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 branco - sem pagin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0993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441E2-212D-4D20-8DAE-02BC14642C64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Retângulo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97921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linx_abreA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006" y="0"/>
            <a:ext cx="9222013" cy="5212206"/>
          </a:xfrm>
          <a:prstGeom prst="rect">
            <a:avLst/>
          </a:prstGeom>
          <a:ln>
            <a:solidFill>
              <a:srgbClr val="5A2D91"/>
            </a:solidFill>
          </a:ln>
        </p:spPr>
      </p:pic>
      <p:pic>
        <p:nvPicPr>
          <p:cNvPr id="5" name="Imagem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9764" y="863628"/>
            <a:ext cx="2030287" cy="1396327"/>
          </a:xfrm>
          <a:prstGeom prst="rect">
            <a:avLst/>
          </a:prstGeom>
        </p:spPr>
      </p:pic>
      <p:cxnSp>
        <p:nvCxnSpPr>
          <p:cNvPr id="8" name="Straight Connector 5"/>
          <p:cNvCxnSpPr/>
          <p:nvPr userDrawn="1"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1521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inx_abre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006" y="0"/>
            <a:ext cx="9222013" cy="5212206"/>
          </a:xfrm>
          <a:prstGeom prst="rect">
            <a:avLst/>
          </a:prstGeom>
          <a:ln>
            <a:solidFill>
              <a:srgbClr val="5A2D91"/>
            </a:solidFill>
          </a:ln>
        </p:spPr>
      </p:pic>
      <p:cxnSp>
        <p:nvCxnSpPr>
          <p:cNvPr id="5" name="Straight Connector 4"/>
          <p:cNvCxnSpPr/>
          <p:nvPr/>
        </p:nvCxnSpPr>
        <p:spPr>
          <a:xfrm>
            <a:off x="7952129" y="3942322"/>
            <a:ext cx="1269884" cy="1269884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704529" y="1284270"/>
            <a:ext cx="6264695" cy="2736304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10000"/>
              </a:lnSpc>
              <a:defRPr sz="5400" baseline="0">
                <a:solidFill>
                  <a:srgbClr val="FFB900"/>
                </a:solidFill>
              </a:defRPr>
            </a:lvl1pPr>
          </a:lstStyle>
          <a:p>
            <a:r>
              <a:rPr lang="en-US" dirty="0"/>
              <a:t>Clique </a:t>
            </a:r>
            <a:r>
              <a:rPr lang="en-US" dirty="0" err="1"/>
              <a:t>para</a:t>
            </a:r>
            <a:r>
              <a:rPr lang="en-US" dirty="0"/>
              <a:t> </a:t>
            </a:r>
            <a:r>
              <a:rPr lang="en-US" dirty="0" err="1"/>
              <a:t>editar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o </a:t>
            </a:r>
            <a:r>
              <a:rPr lang="en-US" dirty="0" err="1"/>
              <a:t>título</a:t>
            </a:r>
            <a:r>
              <a:rPr lang="en-US" dirty="0"/>
              <a:t> da </a:t>
            </a:r>
            <a:r>
              <a:rPr lang="en-US" dirty="0" err="1"/>
              <a:t>abertura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3890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com Canto Aparado do Mesmo Lado 2"/>
          <p:cNvSpPr/>
          <p:nvPr/>
        </p:nvSpPr>
        <p:spPr>
          <a:xfrm>
            <a:off x="-4739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6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1469898" y="2516084"/>
            <a:ext cx="7226493" cy="129614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rgbClr val="FFB900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/>
              <a:t>ADICIONE O TÍTULO</a:t>
            </a:r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469477" y="4028624"/>
            <a:ext cx="7226914" cy="647700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rgbClr val="FFFFFF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/>
              <a:t>adicione</a:t>
            </a:r>
            <a:r>
              <a:rPr lang="en-US" dirty="0"/>
              <a:t> o sub </a:t>
            </a:r>
            <a:r>
              <a:rPr lang="en-US" dirty="0" err="1"/>
              <a:t>título</a:t>
            </a:r>
            <a:endParaRPr lang="en-US" dirty="0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3916" y="800205"/>
            <a:ext cx="2170010" cy="1535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4058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 com Canto Aparado do Mesmo Lado 5"/>
          <p:cNvSpPr/>
          <p:nvPr/>
        </p:nvSpPr>
        <p:spPr>
          <a:xfrm>
            <a:off x="-47390" y="-68826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5" name="Straight Connector 4"/>
          <p:cNvCxnSpPr/>
          <p:nvPr/>
        </p:nvCxnSpPr>
        <p:spPr>
          <a:xfrm>
            <a:off x="7952129" y="3942322"/>
            <a:ext cx="1269884" cy="1269884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704529" y="1284270"/>
            <a:ext cx="6264695" cy="2736304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10000"/>
              </a:lnSpc>
              <a:defRPr sz="5400" baseline="0">
                <a:solidFill>
                  <a:srgbClr val="FFB900"/>
                </a:solidFill>
              </a:defRPr>
            </a:lvl1pPr>
          </a:lstStyle>
          <a:p>
            <a:r>
              <a:rPr lang="en-US" dirty="0"/>
              <a:t>Clique </a:t>
            </a:r>
            <a:r>
              <a:rPr lang="en-US" dirty="0" err="1"/>
              <a:t>para</a:t>
            </a:r>
            <a:r>
              <a:rPr lang="en-US" dirty="0"/>
              <a:t> </a:t>
            </a:r>
            <a:r>
              <a:rPr lang="en-US" dirty="0" err="1"/>
              <a:t>editar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o </a:t>
            </a:r>
            <a:r>
              <a:rPr lang="en-US" dirty="0" err="1"/>
              <a:t>título</a:t>
            </a:r>
            <a:r>
              <a:rPr lang="en-US" dirty="0"/>
              <a:t> da </a:t>
            </a:r>
            <a:r>
              <a:rPr lang="en-US" dirty="0" err="1"/>
              <a:t>abertura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066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2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Canto Aparado do Mesmo Lado 8"/>
          <p:cNvSpPr/>
          <p:nvPr/>
        </p:nvSpPr>
        <p:spPr>
          <a:xfrm>
            <a:off x="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53" y="4486153"/>
            <a:ext cx="719068" cy="719068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-47390" y="369592"/>
            <a:ext cx="473837" cy="473837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368617"/>
            <a:ext cx="5319813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/>
              <a:t>Título horizontal do slide</a:t>
            </a:r>
          </a:p>
        </p:txBody>
      </p:sp>
      <p:sp>
        <p:nvSpPr>
          <p:cNvPr id="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80787" y="1127732"/>
            <a:ext cx="8215606" cy="3158151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FFFFFF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13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187522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2B -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Canto Aparado do Mesmo Lado 8"/>
          <p:cNvSpPr/>
          <p:nvPr/>
        </p:nvSpPr>
        <p:spPr>
          <a:xfrm>
            <a:off x="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53" y="4486153"/>
            <a:ext cx="719068" cy="719068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-47390" y="369592"/>
            <a:ext cx="473837" cy="473837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170387"/>
            <a:ext cx="5319813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/>
              <a:t>Título horizontal do slide</a:t>
            </a:r>
          </a:p>
        </p:txBody>
      </p:sp>
      <p:sp>
        <p:nvSpPr>
          <p:cNvPr id="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80787" y="1127732"/>
            <a:ext cx="8215606" cy="3158151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FFFFFF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13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12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81013" y="571654"/>
            <a:ext cx="8215312" cy="281914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400" baseline="0">
                <a:solidFill>
                  <a:schemeClr val="bg1"/>
                </a:solidFill>
                <a:latin typeface="Neo Sans Pro" panose="020B050403050404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dirty="0"/>
              <a:t>subtítulo horizontal do slide</a:t>
            </a:r>
          </a:p>
        </p:txBody>
      </p:sp>
    </p:spTree>
    <p:extLst>
      <p:ext uri="{BB962C8B-B14F-4D97-AF65-F5344CB8AC3E}">
        <p14:creationId xmlns:p14="http://schemas.microsoft.com/office/powerpoint/2010/main" val="1964125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/>
              <a:t>título vertical do slide</a:t>
            </a:r>
          </a:p>
        </p:txBody>
      </p:sp>
      <p:sp>
        <p:nvSpPr>
          <p:cNvPr id="10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89887" y="4861291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FFFFFF"/>
                </a:solidFill>
              </a:defRPr>
            </a:lvl1pPr>
            <a:lvl2pPr>
              <a:lnSpc>
                <a:spcPct val="130000"/>
              </a:lnSpc>
              <a:defRPr sz="1200">
                <a:solidFill>
                  <a:srgbClr val="FFFFFF"/>
                </a:solidFill>
                <a:latin typeface="Verdana"/>
                <a:cs typeface="Verdana"/>
              </a:defRPr>
            </a:lvl2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</p:txBody>
      </p:sp>
    </p:spTree>
    <p:extLst>
      <p:ext uri="{BB962C8B-B14F-4D97-AF65-F5344CB8AC3E}">
        <p14:creationId xmlns:p14="http://schemas.microsoft.com/office/powerpoint/2010/main" val="1260940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 - pagi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com Canto Aparado do Mesmo Lado 3"/>
          <p:cNvSpPr/>
          <p:nvPr/>
        </p:nvSpPr>
        <p:spPr>
          <a:xfrm>
            <a:off x="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" name="Imagem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53" y="4486153"/>
            <a:ext cx="719068" cy="719068"/>
          </a:xfrm>
          <a:prstGeom prst="rect">
            <a:avLst/>
          </a:prstGeom>
        </p:spPr>
      </p:pic>
      <p:cxnSp>
        <p:nvCxnSpPr>
          <p:cNvPr id="5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23351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jp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ags" Target="../tags/tag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3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vmlDrawing" Target="../drawings/vmlDrawing1.v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7"/>
          <p:cNvPicPr>
            <a:picLocks noChangeAspect="1"/>
          </p:cNvPicPr>
          <p:nvPr userDrawn="1"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graphicFrame>
        <p:nvGraphicFramePr>
          <p:cNvPr id="8" name="Objeto 7" hidden="1"/>
          <p:cNvGraphicFramePr>
            <a:graphicFrameLocks noChangeAspect="1"/>
          </p:cNvGraphicFramePr>
          <p:nvPr>
            <p:custDataLst>
              <p:tags r:id="rId20"/>
            </p:custDataLst>
            <p:extLst>
              <p:ext uri="{D42A27DB-BD31-4B8C-83A1-F6EECF244321}">
                <p14:modId xmlns:p14="http://schemas.microsoft.com/office/powerpoint/2010/main" val="2167409015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46" name="Slide do think-cell" r:id="rId22" imgW="421" imgH="420" progId="TCLayout.ActiveDocument.1">
                  <p:embed/>
                </p:oleObj>
              </mc:Choice>
              <mc:Fallback>
                <p:oleObj name="Slide do think-cell" r:id="rId22" imgW="421" imgH="42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tângulo com Único Canto Aparado e Arredondado 10"/>
          <p:cNvSpPr/>
          <p:nvPr/>
        </p:nvSpPr>
        <p:spPr>
          <a:xfrm>
            <a:off x="0" y="-36905"/>
            <a:ext cx="9191390" cy="5251639"/>
          </a:xfrm>
          <a:prstGeom prst="snipRound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Espaço Reservado para Título 1"/>
          <p:cNvSpPr>
            <a:spLocks noGrp="1"/>
          </p:cNvSpPr>
          <p:nvPr>
            <p:ph type="title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/>
          <a:p>
            <a:r>
              <a:rPr lang="pt-BR" dirty="0"/>
              <a:t>Editar </a:t>
            </a:r>
            <a:br>
              <a:rPr lang="pt-BR" dirty="0"/>
            </a:br>
            <a:r>
              <a:rPr lang="pt-BR" dirty="0"/>
              <a:t>título</a:t>
            </a:r>
          </a:p>
        </p:txBody>
      </p:sp>
      <p:sp>
        <p:nvSpPr>
          <p:cNvPr id="1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360711" y="548680"/>
            <a:ext cx="6335681" cy="4080470"/>
          </a:xfrm>
          <a:prstGeom prst="rect">
            <a:avLst/>
          </a:prstGeom>
        </p:spPr>
        <p:txBody>
          <a:bodyPr vert="horz" lIns="91413" tIns="45708" rIns="91413" bIns="45708" rtlCol="0">
            <a:normAutofit/>
          </a:bodyPr>
          <a:lstStyle/>
          <a:p>
            <a:pPr lvl="0"/>
            <a:r>
              <a:rPr lang="pt-BR" dirty="0"/>
              <a:t>Clique para editar o texto</a:t>
            </a:r>
          </a:p>
        </p:txBody>
      </p:sp>
      <p:cxnSp>
        <p:nvCxnSpPr>
          <p:cNvPr id="16" name="Straight Connector 5"/>
          <p:cNvCxnSpPr/>
          <p:nvPr/>
        </p:nvCxnSpPr>
        <p:spPr>
          <a:xfrm>
            <a:off x="-47390" y="369592"/>
            <a:ext cx="473837" cy="473837"/>
          </a:xfrm>
          <a:prstGeom prst="line">
            <a:avLst/>
          </a:prstGeom>
          <a:ln w="12700" cmpd="sng">
            <a:solidFill>
              <a:srgbClr val="5A2D9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7" name="Imagem 16"/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225" y="4691091"/>
            <a:ext cx="553050" cy="326645"/>
          </a:xfrm>
          <a:prstGeom prst="rect">
            <a:avLst/>
          </a:prstGeom>
        </p:spPr>
      </p:pic>
      <p:sp>
        <p:nvSpPr>
          <p:cNvPr id="18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  <p:graphicFrame>
        <p:nvGraphicFramePr>
          <p:cNvPr id="9" name="Objeto 8" hidden="1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772731983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47" name="Slide do think-cell" r:id="rId25" imgW="421" imgH="420" progId="TCLayout.ActiveDocument.1">
                  <p:embed/>
                </p:oleObj>
              </mc:Choice>
              <mc:Fallback>
                <p:oleObj name="Slide do think-cell" r:id="rId25" imgW="421" imgH="42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8363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0" r:id="rId1"/>
    <p:sldLayoutId id="2147493500" r:id="rId2"/>
    <p:sldLayoutId id="2147493475" r:id="rId3"/>
    <p:sldLayoutId id="2147493472" r:id="rId4"/>
    <p:sldLayoutId id="2147493476" r:id="rId5"/>
    <p:sldLayoutId id="2147493478" r:id="rId6"/>
    <p:sldLayoutId id="2147493498" r:id="rId7"/>
    <p:sldLayoutId id="2147493499" r:id="rId8"/>
    <p:sldLayoutId id="2147493481" r:id="rId9"/>
    <p:sldLayoutId id="2147493480" r:id="rId10"/>
    <p:sldLayoutId id="2147493483" r:id="rId11"/>
    <p:sldLayoutId id="2147493484" r:id="rId12"/>
    <p:sldLayoutId id="2147493485" r:id="rId13"/>
    <p:sldLayoutId id="2147493489" r:id="rId14"/>
    <p:sldLayoutId id="2147493488" r:id="rId15"/>
    <p:sldLayoutId id="2147493467" r:id="rId16"/>
    <p:sldLayoutId id="2147493468" r:id="rId17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457200" rtl="0" eaLnBrk="1" latinLnBrk="0" hangingPunct="1">
        <a:spcBef>
          <a:spcPct val="0"/>
        </a:spcBef>
        <a:buNone/>
        <a:defRPr sz="2000" kern="1200">
          <a:solidFill>
            <a:schemeClr val="bg2"/>
          </a:solidFill>
          <a:latin typeface="Dosis Bold"/>
          <a:ea typeface="+mj-ea"/>
          <a:cs typeface="Dosis Bold"/>
        </a:defRPr>
      </a:lvl1pPr>
    </p:titleStyle>
    <p:bodyStyle>
      <a:lvl1pPr marL="342900" indent="-342900" algn="l" defTabSz="457200" rtl="0" eaLnBrk="1" latinLnBrk="0" hangingPunct="1">
        <a:lnSpc>
          <a:spcPct val="130000"/>
        </a:lnSpc>
        <a:spcBef>
          <a:spcPct val="20000"/>
        </a:spcBef>
        <a:buFont typeface="Arial"/>
        <a:buChar char="•"/>
        <a:defRPr sz="1300" b="0" i="0" kern="1200">
          <a:solidFill>
            <a:schemeClr val="bg1"/>
          </a:solidFill>
          <a:latin typeface="Neo Sans Pro"/>
          <a:ea typeface="+mn-ea"/>
          <a:cs typeface="Neo Sans Pro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300" kern="1200">
          <a:solidFill>
            <a:schemeClr val="bg1"/>
          </a:solidFill>
          <a:latin typeface="Neo Sans Pro"/>
          <a:ea typeface="+mn-ea"/>
          <a:cs typeface="Neo Sans Pro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90261" y="0"/>
            <a:ext cx="8215606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tx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dirty="0"/>
              <a:t>Fator de Multiplicação e Conversão - Degust Web</a:t>
            </a:r>
            <a:endParaRPr lang="pt-BR" i="1" dirty="0"/>
          </a:p>
        </p:txBody>
      </p:sp>
      <p:sp>
        <p:nvSpPr>
          <p:cNvPr id="21" name="TextBox 14"/>
          <p:cNvSpPr txBox="1"/>
          <p:nvPr/>
        </p:nvSpPr>
        <p:spPr>
          <a:xfrm>
            <a:off x="717296" y="928438"/>
            <a:ext cx="25412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Fator de Multiplicação</a:t>
            </a:r>
          </a:p>
        </p:txBody>
      </p:sp>
      <p:sp>
        <p:nvSpPr>
          <p:cNvPr id="31" name="TextBox 14"/>
          <p:cNvSpPr txBox="1"/>
          <p:nvPr/>
        </p:nvSpPr>
        <p:spPr>
          <a:xfrm>
            <a:off x="3258588" y="928438"/>
            <a:ext cx="5286895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Utilizado para </a:t>
            </a:r>
            <a:r>
              <a:rPr lang="pt-BR" sz="2000" b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multiplicar</a:t>
            </a:r>
            <a:r>
              <a:rPr lang="pt-BR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 quantidade enviada na nota do fornecedor para seu controle de estoque.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pt-BR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 preenchido de forma indevida, acarretará no cálculo incorreto do custo do item.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pt-BR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quantidade de entrada em seu estoque dependerá do preenchimento deste campo.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pt-BR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51571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31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90261" y="0"/>
            <a:ext cx="8215606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tx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dirty="0"/>
              <a:t>Fator de Multiplicação e Conversão - Degust Web</a:t>
            </a:r>
            <a:endParaRPr lang="pt-BR" i="1" dirty="0"/>
          </a:p>
        </p:txBody>
      </p:sp>
      <p:sp>
        <p:nvSpPr>
          <p:cNvPr id="21" name="TextBox 14"/>
          <p:cNvSpPr txBox="1"/>
          <p:nvPr/>
        </p:nvSpPr>
        <p:spPr>
          <a:xfrm>
            <a:off x="717296" y="928438"/>
            <a:ext cx="25412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Fator de Conversão</a:t>
            </a:r>
          </a:p>
        </p:txBody>
      </p:sp>
      <p:sp>
        <p:nvSpPr>
          <p:cNvPr id="31" name="TextBox 14"/>
          <p:cNvSpPr txBox="1"/>
          <p:nvPr/>
        </p:nvSpPr>
        <p:spPr>
          <a:xfrm>
            <a:off x="3258588" y="928438"/>
            <a:ext cx="528689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Utilizado para </a:t>
            </a:r>
            <a:r>
              <a:rPr lang="pt-BR" sz="2000" b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dividir</a:t>
            </a:r>
            <a:r>
              <a:rPr lang="pt-BR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 quantidade enviada na nota do fornecedor para seu controle de estoque.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pt-BR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Em caso de não utilização, deve ser mantido o valor 1 como padrão.</a:t>
            </a:r>
          </a:p>
        </p:txBody>
      </p:sp>
    </p:spTree>
    <p:extLst>
      <p:ext uri="{BB962C8B-B14F-4D97-AF65-F5344CB8AC3E}">
        <p14:creationId xmlns:p14="http://schemas.microsoft.com/office/powerpoint/2010/main" val="1807950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31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90261" y="0"/>
            <a:ext cx="8215606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tx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dirty="0"/>
              <a:t>Fator de Multiplicação e Conversão - Degust Web</a:t>
            </a:r>
            <a:endParaRPr lang="pt-BR" i="1" dirty="0"/>
          </a:p>
        </p:txBody>
      </p:sp>
      <p:cxnSp>
        <p:nvCxnSpPr>
          <p:cNvPr id="7" name="Conector de seta reta 6"/>
          <p:cNvCxnSpPr/>
          <p:nvPr/>
        </p:nvCxnSpPr>
        <p:spPr>
          <a:xfrm>
            <a:off x="3120888" y="2150617"/>
            <a:ext cx="2154351" cy="0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14"/>
          <p:cNvSpPr txBox="1"/>
          <p:nvPr/>
        </p:nvSpPr>
        <p:spPr>
          <a:xfrm>
            <a:off x="1264068" y="2650767"/>
            <a:ext cx="1500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FORNECEDOR</a:t>
            </a:r>
          </a:p>
        </p:txBody>
      </p:sp>
      <p:grpSp>
        <p:nvGrpSpPr>
          <p:cNvPr id="3" name="Grupo 2"/>
          <p:cNvGrpSpPr/>
          <p:nvPr/>
        </p:nvGrpSpPr>
        <p:grpSpPr>
          <a:xfrm>
            <a:off x="959268" y="1539176"/>
            <a:ext cx="1963729" cy="1042790"/>
            <a:chOff x="959268" y="1039026"/>
            <a:chExt cx="1963729" cy="1042790"/>
          </a:xfrm>
        </p:grpSpPr>
        <p:grpSp>
          <p:nvGrpSpPr>
            <p:cNvPr id="22" name="Grupo 21"/>
            <p:cNvGrpSpPr/>
            <p:nvPr/>
          </p:nvGrpSpPr>
          <p:grpSpPr>
            <a:xfrm>
              <a:off x="1681123" y="1039026"/>
              <a:ext cx="1241874" cy="1042790"/>
              <a:chOff x="3640975" y="1593023"/>
              <a:chExt cx="1241874" cy="1042790"/>
            </a:xfrm>
          </p:grpSpPr>
          <p:pic>
            <p:nvPicPr>
              <p:cNvPr id="23" name="Picture 2" descr="Resultado de imagem para refrigerante png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021975" y="1593023"/>
                <a:ext cx="556074" cy="74143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4" name="Picture 2" descr="Resultado de imagem para refrigerante png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147612" y="1738539"/>
                <a:ext cx="556074" cy="74143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5" name="Picture 2" descr="Resultado de imagem para refrigerante png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26775" y="1890939"/>
                <a:ext cx="556074" cy="74143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6" name="Picture 2" descr="Resultado de imagem para refrigerante png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640975" y="1593023"/>
                <a:ext cx="556074" cy="74143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7" name="Picture 2" descr="Resultado de imagem para refrigerante png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793375" y="1741981"/>
                <a:ext cx="556074" cy="74143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8" name="Picture 2" descr="Resultado de imagem para refrigerante png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945775" y="1894381"/>
                <a:ext cx="556074" cy="74143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2" name="Grupo 1"/>
            <p:cNvGrpSpPr/>
            <p:nvPr/>
          </p:nvGrpSpPr>
          <p:grpSpPr>
            <a:xfrm>
              <a:off x="959268" y="1039026"/>
              <a:ext cx="1241874" cy="1042790"/>
              <a:chOff x="3640975" y="1593023"/>
              <a:chExt cx="1241874" cy="1042790"/>
            </a:xfrm>
          </p:grpSpPr>
          <p:pic>
            <p:nvPicPr>
              <p:cNvPr id="18" name="Picture 2" descr="Resultado de imagem para refrigerante png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021975" y="1593023"/>
                <a:ext cx="556074" cy="74143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9" name="Picture 2" descr="Resultado de imagem para refrigerante png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147612" y="1738539"/>
                <a:ext cx="556074" cy="74143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7" name="Picture 2" descr="Resultado de imagem para refrigerante png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26775" y="1890939"/>
                <a:ext cx="556074" cy="74143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6146" name="Picture 2" descr="Resultado de imagem para refrigerante png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640975" y="1593023"/>
                <a:ext cx="556074" cy="74143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5" name="Picture 2" descr="Resultado de imagem para refrigerante png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793375" y="1741981"/>
                <a:ext cx="556074" cy="74143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6" name="Picture 2" descr="Resultado de imagem para refrigerante png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945775" y="1894381"/>
                <a:ext cx="556074" cy="74143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sp>
        <p:nvSpPr>
          <p:cNvPr id="21" name="TextBox 14"/>
          <p:cNvSpPr txBox="1"/>
          <p:nvPr/>
        </p:nvSpPr>
        <p:spPr>
          <a:xfrm>
            <a:off x="1307500" y="3477542"/>
            <a:ext cx="13033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Fardo (FD)</a:t>
            </a:r>
          </a:p>
        </p:txBody>
      </p:sp>
      <p:sp>
        <p:nvSpPr>
          <p:cNvPr id="29" name="TextBox 14"/>
          <p:cNvSpPr txBox="1"/>
          <p:nvPr/>
        </p:nvSpPr>
        <p:spPr>
          <a:xfrm>
            <a:off x="6045846" y="2581966"/>
            <a:ext cx="15297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DEGUST WEB</a:t>
            </a:r>
          </a:p>
        </p:txBody>
      </p:sp>
      <p:sp>
        <p:nvSpPr>
          <p:cNvPr id="30" name="TextBox 14"/>
          <p:cNvSpPr txBox="1"/>
          <p:nvPr/>
        </p:nvSpPr>
        <p:spPr>
          <a:xfrm>
            <a:off x="6130049" y="3473104"/>
            <a:ext cx="16839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Unidade (UN)</a:t>
            </a:r>
          </a:p>
        </p:txBody>
      </p:sp>
      <p:sp>
        <p:nvSpPr>
          <p:cNvPr id="31" name="TextBox 14"/>
          <p:cNvSpPr txBox="1"/>
          <p:nvPr/>
        </p:nvSpPr>
        <p:spPr>
          <a:xfrm>
            <a:off x="1562177" y="3734451"/>
            <a:ext cx="7218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Qt</a:t>
            </a:r>
            <a:r>
              <a:rPr lang="pt-BR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1</a:t>
            </a:r>
          </a:p>
        </p:txBody>
      </p:sp>
      <p:sp>
        <p:nvSpPr>
          <p:cNvPr id="32" name="TextBox 14"/>
          <p:cNvSpPr txBox="1"/>
          <p:nvPr/>
        </p:nvSpPr>
        <p:spPr>
          <a:xfrm>
            <a:off x="6509961" y="3738314"/>
            <a:ext cx="9240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Qt</a:t>
            </a:r>
            <a:r>
              <a:rPr lang="pt-BR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12</a:t>
            </a:r>
          </a:p>
        </p:txBody>
      </p:sp>
      <p:cxnSp>
        <p:nvCxnSpPr>
          <p:cNvPr id="33" name="Conector de seta reta 32"/>
          <p:cNvCxnSpPr/>
          <p:nvPr/>
        </p:nvCxnSpPr>
        <p:spPr>
          <a:xfrm>
            <a:off x="3120887" y="3673724"/>
            <a:ext cx="2154351" cy="0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14"/>
          <p:cNvSpPr txBox="1"/>
          <p:nvPr/>
        </p:nvSpPr>
        <p:spPr>
          <a:xfrm>
            <a:off x="3842522" y="3734451"/>
            <a:ext cx="7290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(x12)</a:t>
            </a:r>
          </a:p>
        </p:txBody>
      </p:sp>
      <p:sp>
        <p:nvSpPr>
          <p:cNvPr id="35" name="TextBox 14"/>
          <p:cNvSpPr txBox="1"/>
          <p:nvPr/>
        </p:nvSpPr>
        <p:spPr>
          <a:xfrm>
            <a:off x="3820184" y="3334341"/>
            <a:ext cx="7290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FM</a:t>
            </a:r>
          </a:p>
        </p:txBody>
      </p:sp>
      <p:sp>
        <p:nvSpPr>
          <p:cNvPr id="36" name="TextBox 14"/>
          <p:cNvSpPr txBox="1"/>
          <p:nvPr/>
        </p:nvSpPr>
        <p:spPr>
          <a:xfrm>
            <a:off x="1820142" y="669030"/>
            <a:ext cx="51491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Compro em </a:t>
            </a:r>
            <a:r>
              <a:rPr lang="pt-BR" sz="2000" b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Fardo</a:t>
            </a:r>
            <a:r>
              <a:rPr lang="pt-BR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mas controlo em </a:t>
            </a:r>
            <a:r>
              <a:rPr lang="pt-BR" sz="2000" b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Unidades</a:t>
            </a: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84202" y="1329216"/>
            <a:ext cx="1053051" cy="1208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171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1" grpId="0"/>
      <p:bldP spid="29" grpId="0"/>
      <p:bldP spid="30" grpId="0"/>
      <p:bldP spid="31" grpId="0"/>
      <p:bldP spid="32" grpId="0"/>
      <p:bldP spid="34" grpId="0"/>
      <p:bldP spid="35" grpId="0"/>
      <p:bldP spid="3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90261" y="0"/>
            <a:ext cx="8215606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tx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dirty="0"/>
              <a:t>Fator de Multiplicação e Conversão - Degust Web</a:t>
            </a:r>
            <a:endParaRPr lang="pt-BR" i="1" dirty="0"/>
          </a:p>
        </p:txBody>
      </p:sp>
      <p:cxnSp>
        <p:nvCxnSpPr>
          <p:cNvPr id="7" name="Conector de seta reta 6"/>
          <p:cNvCxnSpPr/>
          <p:nvPr/>
        </p:nvCxnSpPr>
        <p:spPr>
          <a:xfrm>
            <a:off x="3120888" y="2444497"/>
            <a:ext cx="2154351" cy="0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14"/>
          <p:cNvSpPr txBox="1"/>
          <p:nvPr/>
        </p:nvSpPr>
        <p:spPr>
          <a:xfrm>
            <a:off x="1264068" y="2944647"/>
            <a:ext cx="1500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FORNECEDOR</a:t>
            </a:r>
          </a:p>
        </p:txBody>
      </p:sp>
      <p:sp>
        <p:nvSpPr>
          <p:cNvPr id="21" name="TextBox 14"/>
          <p:cNvSpPr txBox="1"/>
          <p:nvPr/>
        </p:nvSpPr>
        <p:spPr>
          <a:xfrm>
            <a:off x="1173473" y="3771422"/>
            <a:ext cx="15437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Pacote (PC)</a:t>
            </a:r>
          </a:p>
        </p:txBody>
      </p:sp>
      <p:sp>
        <p:nvSpPr>
          <p:cNvPr id="30" name="TextBox 14"/>
          <p:cNvSpPr txBox="1"/>
          <p:nvPr/>
        </p:nvSpPr>
        <p:spPr>
          <a:xfrm>
            <a:off x="6130049" y="3766984"/>
            <a:ext cx="16839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Kilo</a:t>
            </a:r>
            <a:r>
              <a:rPr lang="pt-BR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(KG)</a:t>
            </a:r>
          </a:p>
        </p:txBody>
      </p:sp>
      <p:sp>
        <p:nvSpPr>
          <p:cNvPr id="31" name="TextBox 14"/>
          <p:cNvSpPr txBox="1"/>
          <p:nvPr/>
        </p:nvSpPr>
        <p:spPr>
          <a:xfrm>
            <a:off x="1562177" y="4028331"/>
            <a:ext cx="7218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Qt</a:t>
            </a:r>
            <a:r>
              <a:rPr lang="pt-BR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2</a:t>
            </a:r>
          </a:p>
        </p:txBody>
      </p:sp>
      <p:sp>
        <p:nvSpPr>
          <p:cNvPr id="32" name="TextBox 14"/>
          <p:cNvSpPr txBox="1"/>
          <p:nvPr/>
        </p:nvSpPr>
        <p:spPr>
          <a:xfrm>
            <a:off x="6318768" y="4052451"/>
            <a:ext cx="14951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Qt</a:t>
            </a:r>
            <a:r>
              <a:rPr lang="pt-BR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2,400 kg</a:t>
            </a:r>
          </a:p>
        </p:txBody>
      </p:sp>
      <p:cxnSp>
        <p:nvCxnSpPr>
          <p:cNvPr id="33" name="Conector de seta reta 32"/>
          <p:cNvCxnSpPr/>
          <p:nvPr/>
        </p:nvCxnSpPr>
        <p:spPr>
          <a:xfrm>
            <a:off x="3120887" y="3967604"/>
            <a:ext cx="2154351" cy="0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14"/>
          <p:cNvSpPr txBox="1"/>
          <p:nvPr/>
        </p:nvSpPr>
        <p:spPr>
          <a:xfrm>
            <a:off x="3820184" y="4028331"/>
            <a:ext cx="8541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(x1,2)</a:t>
            </a:r>
          </a:p>
        </p:txBody>
      </p:sp>
      <p:sp>
        <p:nvSpPr>
          <p:cNvPr id="35" name="TextBox 14"/>
          <p:cNvSpPr txBox="1"/>
          <p:nvPr/>
        </p:nvSpPr>
        <p:spPr>
          <a:xfrm>
            <a:off x="3833543" y="3628221"/>
            <a:ext cx="7290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FM</a:t>
            </a:r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1223" y="1650467"/>
            <a:ext cx="986473" cy="1222179"/>
          </a:xfrm>
          <a:prstGeom prst="rect">
            <a:avLst/>
          </a:prstGeom>
        </p:spPr>
      </p:pic>
      <p:sp>
        <p:nvSpPr>
          <p:cNvPr id="37" name="TextBox 14"/>
          <p:cNvSpPr txBox="1"/>
          <p:nvPr/>
        </p:nvSpPr>
        <p:spPr>
          <a:xfrm>
            <a:off x="1820142" y="669030"/>
            <a:ext cx="51491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Compro em </a:t>
            </a:r>
            <a:r>
              <a:rPr lang="pt-BR" sz="2000" b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Pacotes</a:t>
            </a:r>
            <a:r>
              <a:rPr lang="pt-BR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mas controlo em </a:t>
            </a:r>
            <a:r>
              <a:rPr lang="pt-BR" sz="2000" b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Quilo</a:t>
            </a:r>
          </a:p>
        </p:txBody>
      </p:sp>
      <p:sp>
        <p:nvSpPr>
          <p:cNvPr id="16" name="TextBox 14"/>
          <p:cNvSpPr txBox="1"/>
          <p:nvPr/>
        </p:nvSpPr>
        <p:spPr>
          <a:xfrm>
            <a:off x="6045846" y="2581966"/>
            <a:ext cx="15297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DEGUST WEB</a:t>
            </a:r>
          </a:p>
        </p:txBody>
      </p:sp>
      <p:pic>
        <p:nvPicPr>
          <p:cNvPr id="17" name="Imagem 16"/>
          <p:cNvPicPr>
            <a:picLocks noChangeAspect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84202" y="1329216"/>
            <a:ext cx="1053051" cy="1208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7423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1" grpId="0"/>
      <p:bldP spid="30" grpId="0"/>
      <p:bldP spid="31" grpId="0"/>
      <p:bldP spid="32" grpId="0"/>
      <p:bldP spid="34" grpId="0"/>
      <p:bldP spid="35" grpId="0"/>
      <p:bldP spid="37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90261" y="0"/>
            <a:ext cx="8215606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tx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dirty="0"/>
              <a:t>Fator de Multiplicação e Conversão - Degust Web</a:t>
            </a:r>
            <a:endParaRPr lang="pt-BR" i="1" dirty="0"/>
          </a:p>
        </p:txBody>
      </p:sp>
      <p:cxnSp>
        <p:nvCxnSpPr>
          <p:cNvPr id="7" name="Conector de seta reta 6"/>
          <p:cNvCxnSpPr/>
          <p:nvPr/>
        </p:nvCxnSpPr>
        <p:spPr>
          <a:xfrm>
            <a:off x="3120888" y="2402763"/>
            <a:ext cx="2154351" cy="0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14"/>
          <p:cNvSpPr txBox="1"/>
          <p:nvPr/>
        </p:nvSpPr>
        <p:spPr>
          <a:xfrm>
            <a:off x="1264068" y="2739533"/>
            <a:ext cx="1500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FORNECEDOR</a:t>
            </a:r>
          </a:p>
        </p:txBody>
      </p:sp>
      <p:sp>
        <p:nvSpPr>
          <p:cNvPr id="21" name="TextBox 14"/>
          <p:cNvSpPr txBox="1"/>
          <p:nvPr/>
        </p:nvSpPr>
        <p:spPr>
          <a:xfrm>
            <a:off x="1488248" y="3623455"/>
            <a:ext cx="15437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Bag (BG)</a:t>
            </a:r>
          </a:p>
        </p:txBody>
      </p:sp>
      <p:sp>
        <p:nvSpPr>
          <p:cNvPr id="30" name="TextBox 14"/>
          <p:cNvSpPr txBox="1"/>
          <p:nvPr/>
        </p:nvSpPr>
        <p:spPr>
          <a:xfrm>
            <a:off x="5757020" y="3532710"/>
            <a:ext cx="16839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Litro (L)</a:t>
            </a:r>
          </a:p>
        </p:txBody>
      </p:sp>
      <p:sp>
        <p:nvSpPr>
          <p:cNvPr id="31" name="TextBox 14"/>
          <p:cNvSpPr txBox="1"/>
          <p:nvPr/>
        </p:nvSpPr>
        <p:spPr>
          <a:xfrm>
            <a:off x="1876952" y="3880364"/>
            <a:ext cx="7218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Qt</a:t>
            </a:r>
            <a:r>
              <a:rPr lang="pt-BR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1</a:t>
            </a:r>
          </a:p>
        </p:txBody>
      </p:sp>
      <p:sp>
        <p:nvSpPr>
          <p:cNvPr id="32" name="TextBox 14"/>
          <p:cNvSpPr txBox="1"/>
          <p:nvPr/>
        </p:nvSpPr>
        <p:spPr>
          <a:xfrm>
            <a:off x="5945739" y="3818177"/>
            <a:ext cx="14951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Qt</a:t>
            </a:r>
            <a:r>
              <a:rPr lang="pt-BR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8 Litros</a:t>
            </a:r>
          </a:p>
        </p:txBody>
      </p:sp>
      <p:cxnSp>
        <p:nvCxnSpPr>
          <p:cNvPr id="33" name="Conector de seta reta 32"/>
          <p:cNvCxnSpPr/>
          <p:nvPr/>
        </p:nvCxnSpPr>
        <p:spPr>
          <a:xfrm>
            <a:off x="3435662" y="3819637"/>
            <a:ext cx="2154351" cy="0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14"/>
          <p:cNvSpPr txBox="1"/>
          <p:nvPr/>
        </p:nvSpPr>
        <p:spPr>
          <a:xfrm>
            <a:off x="4134959" y="3880364"/>
            <a:ext cx="8541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(x8)</a:t>
            </a:r>
          </a:p>
        </p:txBody>
      </p:sp>
      <p:sp>
        <p:nvSpPr>
          <p:cNvPr id="35" name="TextBox 14"/>
          <p:cNvSpPr txBox="1"/>
          <p:nvPr/>
        </p:nvSpPr>
        <p:spPr>
          <a:xfrm>
            <a:off x="4148318" y="3480254"/>
            <a:ext cx="7290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FM</a:t>
            </a: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1325" y="1262778"/>
            <a:ext cx="1186270" cy="150459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2" name="TextBox 14"/>
          <p:cNvSpPr txBox="1"/>
          <p:nvPr/>
        </p:nvSpPr>
        <p:spPr>
          <a:xfrm>
            <a:off x="1820142" y="669030"/>
            <a:ext cx="51491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Compro em </a:t>
            </a:r>
            <a:r>
              <a:rPr lang="pt-BR" sz="2000" b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Bags</a:t>
            </a:r>
            <a:r>
              <a:rPr lang="pt-BR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mas controlo em </a:t>
            </a:r>
            <a:r>
              <a:rPr lang="pt-BR" sz="2000" b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Litros</a:t>
            </a:r>
          </a:p>
        </p:txBody>
      </p:sp>
      <p:sp>
        <p:nvSpPr>
          <p:cNvPr id="16" name="TextBox 14"/>
          <p:cNvSpPr txBox="1"/>
          <p:nvPr/>
        </p:nvSpPr>
        <p:spPr>
          <a:xfrm>
            <a:off x="6045846" y="2581966"/>
            <a:ext cx="15297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DEGUST WEB</a:t>
            </a:r>
          </a:p>
        </p:txBody>
      </p:sp>
      <p:pic>
        <p:nvPicPr>
          <p:cNvPr id="17" name="Imagem 16"/>
          <p:cNvPicPr>
            <a:picLocks noChangeAspect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84202" y="1329216"/>
            <a:ext cx="1053051" cy="1208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7189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1" grpId="0"/>
      <p:bldP spid="30" grpId="0"/>
      <p:bldP spid="31" grpId="0"/>
      <p:bldP spid="32" grpId="0"/>
      <p:bldP spid="34" grpId="0"/>
      <p:bldP spid="35" grpId="0"/>
      <p:bldP spid="22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90261" y="0"/>
            <a:ext cx="8215606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tx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dirty="0"/>
              <a:t>Fator de Multiplicação e Conversão - Degust Web</a:t>
            </a:r>
            <a:endParaRPr lang="pt-BR" i="1" dirty="0"/>
          </a:p>
        </p:txBody>
      </p:sp>
      <p:cxnSp>
        <p:nvCxnSpPr>
          <p:cNvPr id="7" name="Conector de seta reta 6"/>
          <p:cNvCxnSpPr/>
          <p:nvPr/>
        </p:nvCxnSpPr>
        <p:spPr>
          <a:xfrm>
            <a:off x="3120888" y="2353551"/>
            <a:ext cx="2154351" cy="0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14"/>
          <p:cNvSpPr txBox="1"/>
          <p:nvPr/>
        </p:nvSpPr>
        <p:spPr>
          <a:xfrm>
            <a:off x="1264068" y="2690321"/>
            <a:ext cx="1500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FORNECEDOR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1440612" y="3710414"/>
            <a:ext cx="16802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Unidade (UN)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733191" y="3593960"/>
            <a:ext cx="16839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Litro (L)</a:t>
            </a:r>
          </a:p>
        </p:txBody>
      </p:sp>
      <p:sp>
        <p:nvSpPr>
          <p:cNvPr id="16" name="TextBox 14"/>
          <p:cNvSpPr txBox="1"/>
          <p:nvPr/>
        </p:nvSpPr>
        <p:spPr>
          <a:xfrm>
            <a:off x="1853124" y="3994070"/>
            <a:ext cx="7218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Qt</a:t>
            </a:r>
            <a:r>
              <a:rPr lang="pt-BR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5</a:t>
            </a:r>
          </a:p>
        </p:txBody>
      </p:sp>
      <p:sp>
        <p:nvSpPr>
          <p:cNvPr id="17" name="TextBox 14"/>
          <p:cNvSpPr txBox="1"/>
          <p:nvPr/>
        </p:nvSpPr>
        <p:spPr>
          <a:xfrm>
            <a:off x="5921910" y="3994070"/>
            <a:ext cx="15700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Qt</a:t>
            </a:r>
            <a:r>
              <a:rPr lang="pt-BR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4,5 Litros</a:t>
            </a:r>
          </a:p>
        </p:txBody>
      </p:sp>
      <p:cxnSp>
        <p:nvCxnSpPr>
          <p:cNvPr id="18" name="Conector de seta reta 17"/>
          <p:cNvCxnSpPr/>
          <p:nvPr/>
        </p:nvCxnSpPr>
        <p:spPr>
          <a:xfrm>
            <a:off x="3411834" y="3933343"/>
            <a:ext cx="2154351" cy="0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4"/>
          <p:cNvSpPr txBox="1"/>
          <p:nvPr/>
        </p:nvSpPr>
        <p:spPr>
          <a:xfrm>
            <a:off x="4111131" y="3994070"/>
            <a:ext cx="8541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(x0,9)</a:t>
            </a:r>
          </a:p>
        </p:txBody>
      </p:sp>
      <p:sp>
        <p:nvSpPr>
          <p:cNvPr id="20" name="TextBox 14"/>
          <p:cNvSpPr txBox="1"/>
          <p:nvPr/>
        </p:nvSpPr>
        <p:spPr>
          <a:xfrm>
            <a:off x="4124490" y="3593960"/>
            <a:ext cx="7290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FM</a:t>
            </a:r>
          </a:p>
        </p:txBody>
      </p:sp>
      <p:pic>
        <p:nvPicPr>
          <p:cNvPr id="7170" name="Picture 2" descr="Resultado de imagem para vidro molho 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5039" y="1279291"/>
            <a:ext cx="782727" cy="1295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14"/>
          <p:cNvSpPr txBox="1"/>
          <p:nvPr/>
        </p:nvSpPr>
        <p:spPr>
          <a:xfrm>
            <a:off x="1820142" y="669030"/>
            <a:ext cx="51491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Compro em </a:t>
            </a:r>
            <a:r>
              <a:rPr lang="pt-BR" sz="2000" b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Unidade</a:t>
            </a:r>
            <a:r>
              <a:rPr lang="pt-BR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mas controlo em </a:t>
            </a:r>
            <a:r>
              <a:rPr lang="pt-BR" sz="2000" b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Litros</a:t>
            </a:r>
          </a:p>
        </p:txBody>
      </p:sp>
      <p:sp>
        <p:nvSpPr>
          <p:cNvPr id="21" name="TextBox 14"/>
          <p:cNvSpPr txBox="1"/>
          <p:nvPr/>
        </p:nvSpPr>
        <p:spPr>
          <a:xfrm>
            <a:off x="6045846" y="2581966"/>
            <a:ext cx="15297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DEGUST WEB</a:t>
            </a:r>
          </a:p>
        </p:txBody>
      </p:sp>
      <p:pic>
        <p:nvPicPr>
          <p:cNvPr id="23" name="Imagem 22"/>
          <p:cNvPicPr>
            <a:picLocks noChangeAspect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84202" y="1329216"/>
            <a:ext cx="1053051" cy="1208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8028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4" grpId="0"/>
      <p:bldP spid="15" grpId="0"/>
      <p:bldP spid="16" grpId="0"/>
      <p:bldP spid="17" grpId="0"/>
      <p:bldP spid="19" grpId="0"/>
      <p:bldP spid="20" grpId="0"/>
      <p:bldP spid="22" grpId="0"/>
      <p:bldP spid="2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90261" y="0"/>
            <a:ext cx="8215606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tx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dirty="0"/>
              <a:t>Fator de Multiplicação e Conversão - Degust Web</a:t>
            </a:r>
            <a:endParaRPr lang="pt-BR" i="1" dirty="0"/>
          </a:p>
        </p:txBody>
      </p:sp>
      <p:cxnSp>
        <p:nvCxnSpPr>
          <p:cNvPr id="7" name="Conector de seta reta 6"/>
          <p:cNvCxnSpPr/>
          <p:nvPr/>
        </p:nvCxnSpPr>
        <p:spPr>
          <a:xfrm>
            <a:off x="3120888" y="1650467"/>
            <a:ext cx="2154351" cy="0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14"/>
          <p:cNvSpPr txBox="1"/>
          <p:nvPr/>
        </p:nvSpPr>
        <p:spPr>
          <a:xfrm>
            <a:off x="1264068" y="1987237"/>
            <a:ext cx="1500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FORNECEDOR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613589" y="2896771"/>
            <a:ext cx="16802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Quilo (KG)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467302" y="2811095"/>
            <a:ext cx="16839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Unidade (UN)</a:t>
            </a:r>
          </a:p>
        </p:txBody>
      </p:sp>
      <p:sp>
        <p:nvSpPr>
          <p:cNvPr id="16" name="TextBox 14"/>
          <p:cNvSpPr txBox="1"/>
          <p:nvPr/>
        </p:nvSpPr>
        <p:spPr>
          <a:xfrm>
            <a:off x="1086783" y="3181655"/>
            <a:ext cx="7218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Qt</a:t>
            </a:r>
            <a:r>
              <a:rPr lang="pt-BR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5</a:t>
            </a:r>
          </a:p>
        </p:txBody>
      </p:sp>
      <p:sp>
        <p:nvSpPr>
          <p:cNvPr id="17" name="TextBox 14"/>
          <p:cNvSpPr txBox="1"/>
          <p:nvPr/>
        </p:nvSpPr>
        <p:spPr>
          <a:xfrm>
            <a:off x="6343692" y="3209449"/>
            <a:ext cx="20422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Qt</a:t>
            </a:r>
            <a:r>
              <a:rPr lang="pt-BR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25 Unidades</a:t>
            </a:r>
          </a:p>
        </p:txBody>
      </p:sp>
      <p:cxnSp>
        <p:nvCxnSpPr>
          <p:cNvPr id="18" name="Conector de seta reta 17"/>
          <p:cNvCxnSpPr/>
          <p:nvPr/>
        </p:nvCxnSpPr>
        <p:spPr>
          <a:xfrm>
            <a:off x="2420305" y="3150095"/>
            <a:ext cx="3516283" cy="0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4"/>
          <p:cNvSpPr txBox="1"/>
          <p:nvPr/>
        </p:nvSpPr>
        <p:spPr>
          <a:xfrm>
            <a:off x="3882008" y="2780317"/>
            <a:ext cx="7290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FC</a:t>
            </a:r>
          </a:p>
        </p:txBody>
      </p:sp>
      <p:grpSp>
        <p:nvGrpSpPr>
          <p:cNvPr id="9227" name="Grupo 9226"/>
          <p:cNvGrpSpPr/>
          <p:nvPr/>
        </p:nvGrpSpPr>
        <p:grpSpPr>
          <a:xfrm>
            <a:off x="3652996" y="3183625"/>
            <a:ext cx="1194722" cy="400110"/>
            <a:chOff x="3593506" y="3549877"/>
            <a:chExt cx="1194722" cy="400110"/>
          </a:xfrm>
        </p:grpSpPr>
        <p:sp>
          <p:nvSpPr>
            <p:cNvPr id="19" name="TextBox 14"/>
            <p:cNvSpPr txBox="1"/>
            <p:nvPr/>
          </p:nvSpPr>
          <p:spPr>
            <a:xfrm>
              <a:off x="3593506" y="3549877"/>
              <a:ext cx="119472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   0,200)</a:t>
              </a:r>
            </a:p>
          </p:txBody>
        </p:sp>
        <p:sp>
          <p:nvSpPr>
            <p:cNvPr id="2" name="Divisão 1"/>
            <p:cNvSpPr/>
            <p:nvPr/>
          </p:nvSpPr>
          <p:spPr>
            <a:xfrm>
              <a:off x="3757488" y="3660531"/>
              <a:ext cx="202107" cy="204908"/>
            </a:xfrm>
            <a:prstGeom prst="mathDivide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schemeClr val="bg1"/>
                </a:solidFill>
              </a:endParaRPr>
            </a:p>
          </p:txBody>
        </p:sp>
      </p:grpSp>
      <p:pic>
        <p:nvPicPr>
          <p:cNvPr id="9218" name="Picture 2" descr="Resultado de imagem para carne 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293" y="795831"/>
            <a:ext cx="1791624" cy="1135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1" name="Conector de seta reta 20"/>
          <p:cNvCxnSpPr>
            <a:stCxn id="22" idx="1"/>
            <a:endCxn id="16" idx="2"/>
          </p:cNvCxnSpPr>
          <p:nvPr/>
        </p:nvCxnSpPr>
        <p:spPr>
          <a:xfrm flipH="1" flipV="1">
            <a:off x="1447711" y="3581765"/>
            <a:ext cx="1164123" cy="782263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14"/>
          <p:cNvSpPr txBox="1"/>
          <p:nvPr/>
        </p:nvSpPr>
        <p:spPr>
          <a:xfrm>
            <a:off x="2611834" y="3856196"/>
            <a:ext cx="391495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Cada unidade são filés de 0,200g.</a:t>
            </a:r>
          </a:p>
          <a:p>
            <a:r>
              <a:rPr lang="pt-BR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Dividindo 5KG por 0,200 obtemos 25 unidades.</a:t>
            </a:r>
          </a:p>
        </p:txBody>
      </p:sp>
      <p:cxnSp>
        <p:nvCxnSpPr>
          <p:cNvPr id="25" name="Conector de seta reta 24"/>
          <p:cNvCxnSpPr>
            <a:stCxn id="22" idx="3"/>
            <a:endCxn id="17" idx="2"/>
          </p:cNvCxnSpPr>
          <p:nvPr/>
        </p:nvCxnSpPr>
        <p:spPr>
          <a:xfrm flipV="1">
            <a:off x="6526792" y="3609559"/>
            <a:ext cx="838015" cy="754469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Conector de seta reta 27"/>
          <p:cNvCxnSpPr>
            <a:endCxn id="19" idx="2"/>
          </p:cNvCxnSpPr>
          <p:nvPr/>
        </p:nvCxnSpPr>
        <p:spPr>
          <a:xfrm flipV="1">
            <a:off x="4250357" y="3583735"/>
            <a:ext cx="0" cy="275659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TextBox 14"/>
          <p:cNvSpPr txBox="1"/>
          <p:nvPr/>
        </p:nvSpPr>
        <p:spPr>
          <a:xfrm>
            <a:off x="1820142" y="370137"/>
            <a:ext cx="51491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Compro em </a:t>
            </a:r>
            <a:r>
              <a:rPr lang="pt-BR" sz="2000" b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Quilo</a:t>
            </a:r>
            <a:r>
              <a:rPr lang="pt-BR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mas controlo em </a:t>
            </a:r>
            <a:r>
              <a:rPr lang="pt-BR" sz="2000" b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Unidade</a:t>
            </a:r>
          </a:p>
        </p:txBody>
      </p:sp>
      <p:sp>
        <p:nvSpPr>
          <p:cNvPr id="23" name="TextBox 14"/>
          <p:cNvSpPr txBox="1"/>
          <p:nvPr/>
        </p:nvSpPr>
        <p:spPr>
          <a:xfrm>
            <a:off x="5698232" y="2100516"/>
            <a:ext cx="15297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DEGUST WEB</a:t>
            </a:r>
          </a:p>
        </p:txBody>
      </p:sp>
      <p:pic>
        <p:nvPicPr>
          <p:cNvPr id="24" name="Imagem 23"/>
          <p:cNvPicPr>
            <a:picLocks noChangeAspect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36588" y="847766"/>
            <a:ext cx="1053051" cy="1208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8744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4" grpId="0"/>
      <p:bldP spid="15" grpId="0"/>
      <p:bldP spid="16" grpId="0"/>
      <p:bldP spid="17" grpId="0"/>
      <p:bldP spid="20" grpId="0"/>
      <p:bldP spid="22" grpId="0"/>
      <p:bldP spid="44" grpId="0"/>
      <p:bldP spid="2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Linx.3.0">
  <a:themeElements>
    <a:clrScheme name="Linx 3.0">
      <a:dk1>
        <a:srgbClr val="000000"/>
      </a:dk1>
      <a:lt1>
        <a:srgbClr val="FFFFFF"/>
      </a:lt1>
      <a:dk2>
        <a:srgbClr val="FFB900"/>
      </a:dk2>
      <a:lt2>
        <a:srgbClr val="5A2D91"/>
      </a:lt2>
      <a:accent1>
        <a:srgbClr val="280037"/>
      </a:accent1>
      <a:accent2>
        <a:srgbClr val="FF9200"/>
      </a:accent2>
      <a:accent3>
        <a:srgbClr val="5A2D91"/>
      </a:accent3>
      <a:accent4>
        <a:srgbClr val="FFB900"/>
      </a:accent4>
      <a:accent5>
        <a:srgbClr val="D4D4D4"/>
      </a:accent5>
      <a:accent6>
        <a:srgbClr val="8E8E8E"/>
      </a:accent6>
      <a:hlink>
        <a:srgbClr val="FF9200"/>
      </a:hlink>
      <a:folHlink>
        <a:srgbClr val="280037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Linx.3.0" id="{55CC9AD6-055F-4720-8F0A-C49B964F53E1}" vid="{E1F197AE-7D3B-412F-9733-D841F55F3582}"/>
    </a:ext>
  </a:ext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F67F5E01E2130846ABE87C64C335F28D" ma:contentTypeVersion="2" ma:contentTypeDescription="Crie um novo documento." ma:contentTypeScope="" ma:versionID="57e8c35fbf7398588dc8f4ccca4607a1">
  <xsd:schema xmlns:xsd="http://www.w3.org/2001/XMLSchema" xmlns:xs="http://www.w3.org/2001/XMLSchema" xmlns:p="http://schemas.microsoft.com/office/2006/metadata/properties" xmlns:ns2="744014f9-b381-4d57-9569-1658a6c28a47" targetNamespace="http://schemas.microsoft.com/office/2006/metadata/properties" ma:root="true" ma:fieldsID="821d2028f4c30e3b33b474d2a3a034e6" ns2:_="">
    <xsd:import namespace="744014f9-b381-4d57-9569-1658a6c28a4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4014f9-b381-4d57-9569-1658a6c28a47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mpartilhado com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Detalhes de Compartilhado Com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1785070-8E6E-4FE7-9904-2008E01AC7C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44014f9-b381-4d57-9569-1658a6c28a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B6F2769-7194-4217-93D3-3AF3A4742282}">
  <ds:schemaRefs>
    <ds:schemaRef ds:uri="http://purl.org/dc/elements/1.1/"/>
    <ds:schemaRef ds:uri="http://schemas.microsoft.com/office/2006/metadata/properties"/>
    <ds:schemaRef ds:uri="http://purl.org/dc/terms/"/>
    <ds:schemaRef ds:uri="744014f9-b381-4d57-9569-1658a6c28a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Linx.3.0</Template>
  <TotalTime>2031</TotalTime>
  <Words>303</Words>
  <Application>Microsoft Office PowerPoint</Application>
  <PresentationFormat>Apresentação na tela (16:9)</PresentationFormat>
  <Paragraphs>64</Paragraphs>
  <Slides>7</Slides>
  <Notes>0</Notes>
  <HiddenSlides>0</HiddenSlides>
  <MMClips>0</MMClips>
  <ScaleCrop>false</ScaleCrop>
  <HeadingPairs>
    <vt:vector size="8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7</vt:i4>
      </vt:variant>
    </vt:vector>
  </HeadingPairs>
  <TitlesOfParts>
    <vt:vector size="15" baseType="lpstr">
      <vt:lpstr>Arial</vt:lpstr>
      <vt:lpstr>Calibri</vt:lpstr>
      <vt:lpstr>Dosis Bold</vt:lpstr>
      <vt:lpstr>Dosis ExtraLight</vt:lpstr>
      <vt:lpstr>Neo Sans Pro</vt:lpstr>
      <vt:lpstr>Verdana</vt:lpstr>
      <vt:lpstr>Linx.3.0</vt:lpstr>
      <vt:lpstr>Slide do think-cell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suporte</cp:lastModifiedBy>
  <cp:revision>184</cp:revision>
  <dcterms:created xsi:type="dcterms:W3CDTF">2010-04-12T23:12:02Z</dcterms:created>
  <dcterms:modified xsi:type="dcterms:W3CDTF">2017-05-16T17:44:40Z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0x010100F67F5E01E2130846ABE87C64C335F28D</vt:lpwstr>
  </property>
</Properties>
</file>