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95" r:id="rId1"/>
    <p:sldMasterId id="2147483696" r:id="rId2"/>
    <p:sldMasterId id="2147483697" r:id="rId3"/>
  </p:sldMasterIdLst>
  <p:notesMasterIdLst>
    <p:notesMasterId r:id="rId3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9144000" cy="5143500" type="screen16x9"/>
  <p:notesSz cx="6858000" cy="9144000"/>
  <p:embeddedFontLst>
    <p:embeddedFont>
      <p:font typeface="Dosis" pitchFamily="2" charset="0"/>
      <p:regular r:id="rId39"/>
      <p:bold r:id="rId40"/>
    </p:embeddedFont>
    <p:embeddedFont>
      <p:font typeface="Dosis Medium" pitchFamily="2" charset="0"/>
      <p:regular r:id="rId41"/>
      <p:bold r:id="rId42"/>
    </p:embeddedFont>
    <p:embeddedFont>
      <p:font typeface="Roboto" panose="02000000000000000000" pitchFamily="2"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A34A12B-4879-4AFB-96ED-D7A3D5DF9DE2}">
  <a:tblStyle styleId="{AA34A12B-4879-4AFB-96ED-D7A3D5DF9DE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874" y="101"/>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4.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2.fntdata"/><Relationship Id="rId45" Type="http://schemas.openxmlformats.org/officeDocument/2006/relationships/font" Target="fonts/font7.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font" Target="fonts/font6.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font" Target="fonts/font5.fntdata"/><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46" Type="http://schemas.openxmlformats.org/officeDocument/2006/relationships/font" Target="fonts/font8.fntdata"/><Relationship Id="rId20" Type="http://schemas.openxmlformats.org/officeDocument/2006/relationships/slide" Target="slides/slide17.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103d0635137_1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9" name="Google Shape;279;g103d0635137_1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10690e86886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10690e86886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10690e86886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10690e86886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10646ef5234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10646ef523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1068f97fff2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 name="Google Shape;403;g1068f97fff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10646ef523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10646ef523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1068f97fff2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068f97fff2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1068f97fff2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1068f97fff2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1068f97fff2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1068f97fff2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1068f97fff2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1068f97fff2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1068f97fff2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 name="Google Shape;462;g1068f97fff2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1093130fd7b_0_10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1093130fd7b_0_10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110b99954e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110b99954e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10646ef523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10646ef523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103e45411ee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3" name="Google Shape;493;g103e45411e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10646ef52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10646ef52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1068f97fff2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1068f97fff2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1060d706db2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2" name="Google Shape;522;g1060d706db2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103e45411ee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 name="Google Shape;531;g103e45411e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103e45411ee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103e45411e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10690e86886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10690e86886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10690e86886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10690e86886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10600dd4041_0_2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10600dd4041_0_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10690e86886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10690e86886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g10690e86886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3" name="Google Shape;583;g10690e86886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10690e86886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10690e86886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10690e86886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3" name="Google Shape;603;g10690e86886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g103d0635137_1_2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4" name="Google Shape;614;g103d0635137_1_26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1068f97fff2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1068f97fff2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103e45411e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103e45411e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10600dd4041_0_2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10600dd4041_0_2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0690e8688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10690e8688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10690e86886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10690e86886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10690e86886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10690e86886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1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9.png"/><Relationship Id="rId4" Type="http://schemas.openxmlformats.org/officeDocument/2006/relationships/image" Target="../media/image1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19.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png"/><Relationship Id="rId4" Type="http://schemas.openxmlformats.org/officeDocument/2006/relationships/image" Target="../media/image1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9.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9.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1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4.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5.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6.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a de título">
  <p:cSld name="Diapositiva de título">
    <p:bg>
      <p:bgPr>
        <a:solidFill>
          <a:srgbClr val="340C46"/>
        </a:solidFill>
        <a:effectLst/>
      </p:bgPr>
    </p:bg>
    <p:spTree>
      <p:nvGrpSpPr>
        <p:cNvPr id="1" name="Shape 56"/>
        <p:cNvGrpSpPr/>
        <p:nvPr/>
      </p:nvGrpSpPr>
      <p:grpSpPr>
        <a:xfrm>
          <a:off x="0" y="0"/>
          <a:ext cx="0" cy="0"/>
          <a:chOff x="0" y="0"/>
          <a:chExt cx="0" cy="0"/>
        </a:xfrm>
      </p:grpSpPr>
      <p:pic>
        <p:nvPicPr>
          <p:cNvPr id="57" name="Google Shape;57;p14"/>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58" name="Google Shape;58;p14"/>
          <p:cNvPicPr preferRelativeResize="0"/>
          <p:nvPr/>
        </p:nvPicPr>
        <p:blipFill rotWithShape="1">
          <a:blip r:embed="rId3">
            <a:alphaModFix/>
          </a:blip>
          <a:srcRect/>
          <a:stretch/>
        </p:blipFill>
        <p:spPr>
          <a:xfrm>
            <a:off x="8028383" y="267494"/>
            <a:ext cx="813169" cy="823940"/>
          </a:xfrm>
          <a:prstGeom prst="rect">
            <a:avLst/>
          </a:prstGeom>
          <a:noFill/>
          <a:ln>
            <a:noFill/>
          </a:ln>
        </p:spPr>
      </p:pic>
      <p:pic>
        <p:nvPicPr>
          <p:cNvPr id="59" name="Google Shape;59;p14"/>
          <p:cNvPicPr preferRelativeResize="0"/>
          <p:nvPr/>
        </p:nvPicPr>
        <p:blipFill rotWithShape="1">
          <a:blip r:embed="rId4">
            <a:alphaModFix/>
          </a:blip>
          <a:srcRect/>
          <a:stretch/>
        </p:blipFill>
        <p:spPr>
          <a:xfrm>
            <a:off x="1130474" y="429292"/>
            <a:ext cx="6878510" cy="3869163"/>
          </a:xfrm>
          <a:prstGeom prst="rect">
            <a:avLst/>
          </a:prstGeom>
          <a:noFill/>
          <a:ln>
            <a:noFill/>
          </a:ln>
        </p:spPr>
      </p:pic>
      <p:sp>
        <p:nvSpPr>
          <p:cNvPr id="60" name="Google Shape;60;p1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4_Diapositiva de título">
  <p:cSld name="4_Diapositiva de título">
    <p:bg>
      <p:bgPr>
        <a:gradFill>
          <a:gsLst>
            <a:gs pos="0">
              <a:srgbClr val="5A2D91"/>
            </a:gs>
            <a:gs pos="100000">
              <a:srgbClr val="2D0037"/>
            </a:gs>
          </a:gsLst>
          <a:lin ang="0" scaled="0"/>
        </a:gradFill>
        <a:effectLst/>
      </p:bgPr>
    </p:bg>
    <p:spTree>
      <p:nvGrpSpPr>
        <p:cNvPr id="1" name="Shape 61"/>
        <p:cNvGrpSpPr/>
        <p:nvPr/>
      </p:nvGrpSpPr>
      <p:grpSpPr>
        <a:xfrm>
          <a:off x="0" y="0"/>
          <a:ext cx="0" cy="0"/>
          <a:chOff x="0" y="0"/>
          <a:chExt cx="0" cy="0"/>
        </a:xfrm>
      </p:grpSpPr>
      <p:pic>
        <p:nvPicPr>
          <p:cNvPr id="62" name="Google Shape;62;p15"/>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63" name="Google Shape;63;p15"/>
          <p:cNvPicPr preferRelativeResize="0"/>
          <p:nvPr/>
        </p:nvPicPr>
        <p:blipFill rotWithShape="1">
          <a:blip r:embed="rId3">
            <a:alphaModFix/>
          </a:blip>
          <a:srcRect/>
          <a:stretch/>
        </p:blipFill>
        <p:spPr>
          <a:xfrm>
            <a:off x="8028383" y="267494"/>
            <a:ext cx="813169" cy="823940"/>
          </a:xfrm>
          <a:prstGeom prst="rect">
            <a:avLst/>
          </a:prstGeom>
          <a:noFill/>
          <a:ln>
            <a:noFill/>
          </a:ln>
        </p:spPr>
      </p:pic>
      <p:pic>
        <p:nvPicPr>
          <p:cNvPr id="64" name="Google Shape;64;p15"/>
          <p:cNvPicPr preferRelativeResize="0"/>
          <p:nvPr/>
        </p:nvPicPr>
        <p:blipFill rotWithShape="1">
          <a:blip r:embed="rId4">
            <a:alphaModFix/>
          </a:blip>
          <a:srcRect/>
          <a:stretch/>
        </p:blipFill>
        <p:spPr>
          <a:xfrm>
            <a:off x="1130474" y="430779"/>
            <a:ext cx="6878510" cy="3869163"/>
          </a:xfrm>
          <a:prstGeom prst="rect">
            <a:avLst/>
          </a:prstGeom>
          <a:noFill/>
          <a:ln>
            <a:noFill/>
          </a:ln>
        </p:spPr>
      </p:pic>
      <p:sp>
        <p:nvSpPr>
          <p:cNvPr id="65" name="Google Shape;65;p15"/>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7_Diapositiva de título">
  <p:cSld name="7_Diapositiva de título">
    <p:bg>
      <p:bgPr>
        <a:gradFill>
          <a:gsLst>
            <a:gs pos="0">
              <a:srgbClr val="5A2D91"/>
            </a:gs>
            <a:gs pos="100000">
              <a:srgbClr val="2D0037"/>
            </a:gs>
          </a:gsLst>
          <a:lin ang="0" scaled="0"/>
        </a:gradFill>
        <a:effectLst/>
      </p:bgPr>
    </p:bg>
    <p:spTree>
      <p:nvGrpSpPr>
        <p:cNvPr id="1" name="Shape 66"/>
        <p:cNvGrpSpPr/>
        <p:nvPr/>
      </p:nvGrpSpPr>
      <p:grpSpPr>
        <a:xfrm>
          <a:off x="0" y="0"/>
          <a:ext cx="0" cy="0"/>
          <a:chOff x="0" y="0"/>
          <a:chExt cx="0" cy="0"/>
        </a:xfrm>
      </p:grpSpPr>
      <p:pic>
        <p:nvPicPr>
          <p:cNvPr id="67" name="Google Shape;67;p16"/>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68" name="Google Shape;68;p16"/>
          <p:cNvPicPr preferRelativeResize="0"/>
          <p:nvPr/>
        </p:nvPicPr>
        <p:blipFill rotWithShape="1">
          <a:blip r:embed="rId3">
            <a:alphaModFix/>
          </a:blip>
          <a:srcRect/>
          <a:stretch/>
        </p:blipFill>
        <p:spPr>
          <a:xfrm>
            <a:off x="8028383" y="267494"/>
            <a:ext cx="813169" cy="823940"/>
          </a:xfrm>
          <a:prstGeom prst="rect">
            <a:avLst/>
          </a:prstGeom>
          <a:noFill/>
          <a:ln>
            <a:noFill/>
          </a:ln>
        </p:spPr>
      </p:pic>
      <p:pic>
        <p:nvPicPr>
          <p:cNvPr id="69" name="Google Shape;69;p16"/>
          <p:cNvPicPr preferRelativeResize="0"/>
          <p:nvPr/>
        </p:nvPicPr>
        <p:blipFill rotWithShape="1">
          <a:blip r:embed="rId4">
            <a:alphaModFix/>
          </a:blip>
          <a:srcRect/>
          <a:stretch/>
        </p:blipFill>
        <p:spPr>
          <a:xfrm>
            <a:off x="1371999" y="468660"/>
            <a:ext cx="6400001" cy="3600000"/>
          </a:xfrm>
          <a:prstGeom prst="rect">
            <a:avLst/>
          </a:prstGeom>
          <a:noFill/>
          <a:ln>
            <a:noFill/>
          </a:ln>
        </p:spPr>
      </p:pic>
      <p:sp>
        <p:nvSpPr>
          <p:cNvPr id="70" name="Google Shape;70;p1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_Diapositiva de título">
  <p:cSld name="3_Diapositiva de título">
    <p:bg>
      <p:bgPr>
        <a:solidFill>
          <a:srgbClr val="340C46"/>
        </a:solidFill>
        <a:effectLst/>
      </p:bgPr>
    </p:bg>
    <p:spTree>
      <p:nvGrpSpPr>
        <p:cNvPr id="1" name="Shape 71"/>
        <p:cNvGrpSpPr/>
        <p:nvPr/>
      </p:nvGrpSpPr>
      <p:grpSpPr>
        <a:xfrm>
          <a:off x="0" y="0"/>
          <a:ext cx="0" cy="0"/>
          <a:chOff x="0" y="0"/>
          <a:chExt cx="0" cy="0"/>
        </a:xfrm>
      </p:grpSpPr>
      <p:pic>
        <p:nvPicPr>
          <p:cNvPr id="72" name="Google Shape;72;p17"/>
          <p:cNvPicPr preferRelativeResize="0"/>
          <p:nvPr/>
        </p:nvPicPr>
        <p:blipFill rotWithShape="1">
          <a:blip r:embed="rId2">
            <a:alphaModFix/>
          </a:blip>
          <a:srcRect/>
          <a:stretch/>
        </p:blipFill>
        <p:spPr>
          <a:xfrm>
            <a:off x="0" y="0"/>
            <a:ext cx="9144000" cy="5175203"/>
          </a:xfrm>
          <a:prstGeom prst="rect">
            <a:avLst/>
          </a:prstGeom>
          <a:noFill/>
          <a:ln>
            <a:noFill/>
          </a:ln>
        </p:spPr>
      </p:pic>
      <p:pic>
        <p:nvPicPr>
          <p:cNvPr id="73" name="Google Shape;73;p17"/>
          <p:cNvPicPr preferRelativeResize="0"/>
          <p:nvPr/>
        </p:nvPicPr>
        <p:blipFill rotWithShape="1">
          <a:blip r:embed="rId3">
            <a:alphaModFix/>
          </a:blip>
          <a:srcRect/>
          <a:stretch/>
        </p:blipFill>
        <p:spPr>
          <a:xfrm>
            <a:off x="1130474" y="429292"/>
            <a:ext cx="6878510" cy="3869163"/>
          </a:xfrm>
          <a:prstGeom prst="rect">
            <a:avLst/>
          </a:prstGeom>
          <a:noFill/>
          <a:ln>
            <a:noFill/>
          </a:ln>
        </p:spPr>
      </p:pic>
      <p:sp>
        <p:nvSpPr>
          <p:cNvPr id="74" name="Google Shape;74;p17"/>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6_Diapositiva de título">
  <p:cSld name="6_Diapositiva de título">
    <p:bg>
      <p:bgPr>
        <a:solidFill>
          <a:srgbClr val="340C46"/>
        </a:solidFill>
        <a:effectLst/>
      </p:bgPr>
    </p:bg>
    <p:spTree>
      <p:nvGrpSpPr>
        <p:cNvPr id="1" name="Shape 75"/>
        <p:cNvGrpSpPr/>
        <p:nvPr/>
      </p:nvGrpSpPr>
      <p:grpSpPr>
        <a:xfrm>
          <a:off x="0" y="0"/>
          <a:ext cx="0" cy="0"/>
          <a:chOff x="0" y="0"/>
          <a:chExt cx="0" cy="0"/>
        </a:xfrm>
      </p:grpSpPr>
      <p:pic>
        <p:nvPicPr>
          <p:cNvPr id="76" name="Google Shape;76;p18"/>
          <p:cNvPicPr preferRelativeResize="0"/>
          <p:nvPr/>
        </p:nvPicPr>
        <p:blipFill rotWithShape="1">
          <a:blip r:embed="rId2">
            <a:alphaModFix/>
          </a:blip>
          <a:srcRect/>
          <a:stretch/>
        </p:blipFill>
        <p:spPr>
          <a:xfrm>
            <a:off x="0" y="0"/>
            <a:ext cx="9144000" cy="5175203"/>
          </a:xfrm>
          <a:prstGeom prst="rect">
            <a:avLst/>
          </a:prstGeom>
          <a:noFill/>
          <a:ln>
            <a:noFill/>
          </a:ln>
        </p:spPr>
      </p:pic>
      <p:pic>
        <p:nvPicPr>
          <p:cNvPr id="77" name="Google Shape;77;p18"/>
          <p:cNvPicPr preferRelativeResize="0"/>
          <p:nvPr/>
        </p:nvPicPr>
        <p:blipFill rotWithShape="1">
          <a:blip r:embed="rId3">
            <a:alphaModFix/>
          </a:blip>
          <a:srcRect/>
          <a:stretch/>
        </p:blipFill>
        <p:spPr>
          <a:xfrm>
            <a:off x="1371999" y="471218"/>
            <a:ext cx="6400001" cy="3600000"/>
          </a:xfrm>
          <a:prstGeom prst="rect">
            <a:avLst/>
          </a:prstGeom>
          <a:noFill/>
          <a:ln>
            <a:noFill/>
          </a:ln>
        </p:spPr>
      </p:pic>
      <p:sp>
        <p:nvSpPr>
          <p:cNvPr id="78" name="Google Shape;78;p1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5_Diapositiva de título">
  <p:cSld name="5_Diapositiva de título">
    <p:bg>
      <p:bgPr>
        <a:gradFill>
          <a:gsLst>
            <a:gs pos="0">
              <a:srgbClr val="FBBA00"/>
            </a:gs>
            <a:gs pos="100000">
              <a:srgbClr val="F39200"/>
            </a:gs>
          </a:gsLst>
          <a:lin ang="0" scaled="0"/>
        </a:gradFill>
        <a:effectLst/>
      </p:bgPr>
    </p:bg>
    <p:spTree>
      <p:nvGrpSpPr>
        <p:cNvPr id="1" name="Shape 79"/>
        <p:cNvGrpSpPr/>
        <p:nvPr/>
      </p:nvGrpSpPr>
      <p:grpSpPr>
        <a:xfrm>
          <a:off x="0" y="0"/>
          <a:ext cx="0" cy="0"/>
          <a:chOff x="0" y="0"/>
          <a:chExt cx="0" cy="0"/>
        </a:xfrm>
      </p:grpSpPr>
      <p:pic>
        <p:nvPicPr>
          <p:cNvPr id="80" name="Google Shape;80;p19"/>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81" name="Google Shape;81;p19"/>
          <p:cNvPicPr preferRelativeResize="0"/>
          <p:nvPr/>
        </p:nvPicPr>
        <p:blipFill rotWithShape="1">
          <a:blip r:embed="rId3">
            <a:alphaModFix/>
          </a:blip>
          <a:srcRect/>
          <a:stretch/>
        </p:blipFill>
        <p:spPr>
          <a:xfrm>
            <a:off x="1367909" y="468660"/>
            <a:ext cx="6400001" cy="3600000"/>
          </a:xfrm>
          <a:prstGeom prst="rect">
            <a:avLst/>
          </a:prstGeom>
          <a:noFill/>
          <a:ln>
            <a:noFill/>
          </a:ln>
        </p:spPr>
      </p:pic>
      <p:pic>
        <p:nvPicPr>
          <p:cNvPr id="82" name="Google Shape;82;p19"/>
          <p:cNvPicPr preferRelativeResize="0"/>
          <p:nvPr/>
        </p:nvPicPr>
        <p:blipFill rotWithShape="1">
          <a:blip r:embed="rId2">
            <a:alphaModFix/>
          </a:blip>
          <a:srcRect/>
          <a:stretch/>
        </p:blipFill>
        <p:spPr>
          <a:xfrm rot="10800000">
            <a:off x="8100392" y="123478"/>
            <a:ext cx="790879" cy="784177"/>
          </a:xfrm>
          <a:prstGeom prst="rect">
            <a:avLst/>
          </a:prstGeom>
          <a:noFill/>
          <a:ln>
            <a:noFill/>
          </a:ln>
        </p:spPr>
      </p:pic>
      <p:sp>
        <p:nvSpPr>
          <p:cNvPr id="83" name="Google Shape;83;p19"/>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8_Diapositiva de título">
  <p:cSld name="8_Diapositiva de título">
    <p:bg>
      <p:bgPr>
        <a:solidFill>
          <a:srgbClr val="FBBA00"/>
        </a:solidFill>
        <a:effectLst/>
      </p:bgPr>
    </p:bg>
    <p:spTree>
      <p:nvGrpSpPr>
        <p:cNvPr id="1" name="Shape 84"/>
        <p:cNvGrpSpPr/>
        <p:nvPr/>
      </p:nvGrpSpPr>
      <p:grpSpPr>
        <a:xfrm>
          <a:off x="0" y="0"/>
          <a:ext cx="0" cy="0"/>
          <a:chOff x="0" y="0"/>
          <a:chExt cx="0" cy="0"/>
        </a:xfrm>
      </p:grpSpPr>
      <p:pic>
        <p:nvPicPr>
          <p:cNvPr id="85" name="Google Shape;85;p20"/>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86" name="Google Shape;86;p20"/>
          <p:cNvPicPr preferRelativeResize="0"/>
          <p:nvPr/>
        </p:nvPicPr>
        <p:blipFill rotWithShape="1">
          <a:blip r:embed="rId3">
            <a:alphaModFix/>
          </a:blip>
          <a:srcRect/>
          <a:stretch/>
        </p:blipFill>
        <p:spPr>
          <a:xfrm>
            <a:off x="1367909" y="468660"/>
            <a:ext cx="6400000" cy="3600000"/>
          </a:xfrm>
          <a:prstGeom prst="rect">
            <a:avLst/>
          </a:prstGeom>
          <a:noFill/>
          <a:ln>
            <a:noFill/>
          </a:ln>
        </p:spPr>
      </p:pic>
      <p:pic>
        <p:nvPicPr>
          <p:cNvPr id="87" name="Google Shape;87;p20"/>
          <p:cNvPicPr preferRelativeResize="0"/>
          <p:nvPr/>
        </p:nvPicPr>
        <p:blipFill rotWithShape="1">
          <a:blip r:embed="rId2">
            <a:alphaModFix/>
          </a:blip>
          <a:srcRect/>
          <a:stretch/>
        </p:blipFill>
        <p:spPr>
          <a:xfrm rot="10800000">
            <a:off x="8100392" y="123478"/>
            <a:ext cx="790879" cy="784177"/>
          </a:xfrm>
          <a:prstGeom prst="rect">
            <a:avLst/>
          </a:prstGeom>
          <a:noFill/>
          <a:ln>
            <a:noFill/>
          </a:ln>
        </p:spPr>
      </p:pic>
      <p:sp>
        <p:nvSpPr>
          <p:cNvPr id="88" name="Google Shape;88;p2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Diapositiva de título" type="title">
  <p:cSld name="TITLE">
    <p:bg>
      <p:bgPr>
        <a:solidFill>
          <a:srgbClr val="340C46"/>
        </a:solidFill>
        <a:effectLst/>
      </p:bgPr>
    </p:bg>
    <p:spTree>
      <p:nvGrpSpPr>
        <p:cNvPr id="1" name="Shape 89"/>
        <p:cNvGrpSpPr/>
        <p:nvPr/>
      </p:nvGrpSpPr>
      <p:grpSpPr>
        <a:xfrm>
          <a:off x="0" y="0"/>
          <a:ext cx="0" cy="0"/>
          <a:chOff x="0" y="0"/>
          <a:chExt cx="0" cy="0"/>
        </a:xfrm>
      </p:grpSpPr>
      <p:sp>
        <p:nvSpPr>
          <p:cNvPr id="90" name="Google Shape;90;p21"/>
          <p:cNvSpPr txBox="1">
            <a:spLocks noGrp="1"/>
          </p:cNvSpPr>
          <p:nvPr>
            <p:ph type="ctrTitle"/>
          </p:nvPr>
        </p:nvSpPr>
        <p:spPr>
          <a:xfrm>
            <a:off x="685800" y="1851670"/>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lt1"/>
              </a:buClr>
              <a:buSzPts val="3500"/>
              <a:buFont typeface="Dosis"/>
              <a:buNone/>
              <a:defRPr sz="3500">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21"/>
          <p:cNvSpPr txBox="1">
            <a:spLocks noGrp="1"/>
          </p:cNvSpPr>
          <p:nvPr>
            <p:ph type="subTitle" idx="1"/>
          </p:nvPr>
        </p:nvSpPr>
        <p:spPr>
          <a:xfrm>
            <a:off x="683568" y="2715766"/>
            <a:ext cx="7776864" cy="720080"/>
          </a:xfrm>
          <a:prstGeom prst="rect">
            <a:avLst/>
          </a:prstGeom>
          <a:noFill/>
          <a:ln>
            <a:noFill/>
          </a:ln>
        </p:spPr>
        <p:txBody>
          <a:bodyPr spcFirstLastPara="1" wrap="square" lIns="91425" tIns="45700" rIns="91425" bIns="45700" anchor="t" anchorCtr="0">
            <a:normAutofit/>
          </a:bodyPr>
          <a:lstStyle>
            <a:lvl1pPr lvl="0" algn="ctr">
              <a:spcBef>
                <a:spcPts val="660"/>
              </a:spcBef>
              <a:spcAft>
                <a:spcPts val="0"/>
              </a:spcAft>
              <a:buClr>
                <a:srgbClr val="FBBA00"/>
              </a:buClr>
              <a:buSzPts val="3300"/>
              <a:buNone/>
              <a:defRPr sz="3300">
                <a:solidFill>
                  <a:srgbClr val="FBBA00"/>
                </a:solidFill>
                <a:latin typeface="Dosis"/>
                <a:ea typeface="Dosis"/>
                <a:cs typeface="Dosis"/>
                <a:sym typeface="Dosis"/>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a:endParaRPr/>
          </a:p>
        </p:txBody>
      </p:sp>
      <p:pic>
        <p:nvPicPr>
          <p:cNvPr id="92" name="Google Shape;92;p21"/>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93" name="Google Shape;93;p21"/>
          <p:cNvPicPr preferRelativeResize="0"/>
          <p:nvPr/>
        </p:nvPicPr>
        <p:blipFill rotWithShape="1">
          <a:blip r:embed="rId3">
            <a:alphaModFix/>
          </a:blip>
          <a:srcRect/>
          <a:stretch/>
        </p:blipFill>
        <p:spPr>
          <a:xfrm>
            <a:off x="8028384" y="1203599"/>
            <a:ext cx="813169" cy="823940"/>
          </a:xfrm>
          <a:prstGeom prst="rect">
            <a:avLst/>
          </a:prstGeom>
          <a:noFill/>
          <a:ln>
            <a:noFill/>
          </a:ln>
        </p:spPr>
      </p:pic>
      <p:pic>
        <p:nvPicPr>
          <p:cNvPr id="94" name="Google Shape;94;p21"/>
          <p:cNvPicPr preferRelativeResize="0"/>
          <p:nvPr/>
        </p:nvPicPr>
        <p:blipFill rotWithShape="1">
          <a:blip r:embed="rId4">
            <a:alphaModFix/>
          </a:blip>
          <a:srcRect/>
          <a:stretch/>
        </p:blipFill>
        <p:spPr>
          <a:xfrm>
            <a:off x="6748384" y="-92546"/>
            <a:ext cx="2559999" cy="1440000"/>
          </a:xfrm>
          <a:prstGeom prst="rect">
            <a:avLst/>
          </a:prstGeom>
          <a:noFill/>
          <a:ln>
            <a:noFill/>
          </a:ln>
        </p:spPr>
      </p:pic>
      <p:pic>
        <p:nvPicPr>
          <p:cNvPr id="95" name="Google Shape;95;p21"/>
          <p:cNvPicPr preferRelativeResize="0"/>
          <p:nvPr/>
        </p:nvPicPr>
        <p:blipFill rotWithShape="1">
          <a:blip r:embed="rId5">
            <a:alphaModFix/>
          </a:blip>
          <a:srcRect/>
          <a:stretch/>
        </p:blipFill>
        <p:spPr>
          <a:xfrm>
            <a:off x="-324543" y="421174"/>
            <a:ext cx="7488832" cy="92628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9_Diapositiva de título">
  <p:cSld name="9_Diapositiva de título">
    <p:bg>
      <p:bgPr>
        <a:solidFill>
          <a:srgbClr val="FBBA00"/>
        </a:solidFill>
        <a:effectLst/>
      </p:bgPr>
    </p:bg>
    <p:spTree>
      <p:nvGrpSpPr>
        <p:cNvPr id="1" name="Shape 96"/>
        <p:cNvGrpSpPr/>
        <p:nvPr/>
      </p:nvGrpSpPr>
      <p:grpSpPr>
        <a:xfrm>
          <a:off x="0" y="0"/>
          <a:ext cx="0" cy="0"/>
          <a:chOff x="0" y="0"/>
          <a:chExt cx="0" cy="0"/>
        </a:xfrm>
      </p:grpSpPr>
      <p:sp>
        <p:nvSpPr>
          <p:cNvPr id="97" name="Google Shape;97;p22"/>
          <p:cNvSpPr txBox="1">
            <a:spLocks noGrp="1"/>
          </p:cNvSpPr>
          <p:nvPr>
            <p:ph type="ctrTitle"/>
          </p:nvPr>
        </p:nvSpPr>
        <p:spPr>
          <a:xfrm>
            <a:off x="685800" y="1851670"/>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5A2D91"/>
              </a:buClr>
              <a:buSzPts val="3500"/>
              <a:buFont typeface="Dosis"/>
              <a:buNone/>
              <a:defRPr sz="3500">
                <a:solidFill>
                  <a:srgbClr val="5A2D91"/>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22"/>
          <p:cNvSpPr txBox="1">
            <a:spLocks noGrp="1"/>
          </p:cNvSpPr>
          <p:nvPr>
            <p:ph type="subTitle" idx="1"/>
          </p:nvPr>
        </p:nvSpPr>
        <p:spPr>
          <a:xfrm>
            <a:off x="683568" y="2715766"/>
            <a:ext cx="7776864" cy="720080"/>
          </a:xfrm>
          <a:prstGeom prst="rect">
            <a:avLst/>
          </a:prstGeom>
          <a:noFill/>
          <a:ln>
            <a:noFill/>
          </a:ln>
        </p:spPr>
        <p:txBody>
          <a:bodyPr spcFirstLastPara="1" wrap="square" lIns="91425" tIns="45700" rIns="91425" bIns="45700" anchor="t" anchorCtr="0">
            <a:normAutofit/>
          </a:bodyPr>
          <a:lstStyle>
            <a:lvl1pPr lvl="0" algn="ctr">
              <a:spcBef>
                <a:spcPts val="660"/>
              </a:spcBef>
              <a:spcAft>
                <a:spcPts val="0"/>
              </a:spcAft>
              <a:buClr>
                <a:srgbClr val="2D0037"/>
              </a:buClr>
              <a:buSzPts val="3300"/>
              <a:buNone/>
              <a:defRPr sz="3300">
                <a:solidFill>
                  <a:srgbClr val="2D0037"/>
                </a:solidFill>
                <a:latin typeface="Dosis"/>
                <a:ea typeface="Dosis"/>
                <a:cs typeface="Dosis"/>
                <a:sym typeface="Dosis"/>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a:endParaRPr/>
          </a:p>
        </p:txBody>
      </p:sp>
      <p:pic>
        <p:nvPicPr>
          <p:cNvPr id="99" name="Google Shape;99;p22"/>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100" name="Google Shape;100;p22"/>
          <p:cNvPicPr preferRelativeResize="0"/>
          <p:nvPr/>
        </p:nvPicPr>
        <p:blipFill rotWithShape="1">
          <a:blip r:embed="rId3">
            <a:alphaModFix/>
          </a:blip>
          <a:srcRect/>
          <a:stretch/>
        </p:blipFill>
        <p:spPr>
          <a:xfrm>
            <a:off x="6748384" y="-92546"/>
            <a:ext cx="2559999" cy="1439999"/>
          </a:xfrm>
          <a:prstGeom prst="rect">
            <a:avLst/>
          </a:prstGeom>
          <a:noFill/>
          <a:ln>
            <a:noFill/>
          </a:ln>
        </p:spPr>
      </p:pic>
      <p:pic>
        <p:nvPicPr>
          <p:cNvPr id="101" name="Google Shape;101;p22"/>
          <p:cNvPicPr preferRelativeResize="0"/>
          <p:nvPr/>
        </p:nvPicPr>
        <p:blipFill rotWithShape="1">
          <a:blip r:embed="rId2">
            <a:alphaModFix/>
          </a:blip>
          <a:srcRect/>
          <a:stretch/>
        </p:blipFill>
        <p:spPr>
          <a:xfrm rot="10800000">
            <a:off x="8046274" y="1131590"/>
            <a:ext cx="790879" cy="784177"/>
          </a:xfrm>
          <a:prstGeom prst="rect">
            <a:avLst/>
          </a:prstGeom>
          <a:noFill/>
          <a:ln>
            <a:noFill/>
          </a:ln>
        </p:spPr>
      </p:pic>
      <p:sp>
        <p:nvSpPr>
          <p:cNvPr id="102" name="Google Shape;102;p22"/>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ítulo y objetos" type="obj">
  <p:cSld name="OBJECT">
    <p:bg>
      <p:bgPr>
        <a:gradFill>
          <a:gsLst>
            <a:gs pos="0">
              <a:srgbClr val="5A2D91"/>
            </a:gs>
            <a:gs pos="100000">
              <a:srgbClr val="2D0037"/>
            </a:gs>
          </a:gsLst>
          <a:lin ang="0" scaled="0"/>
        </a:gradFill>
        <a:effectLst/>
      </p:bgPr>
    </p:bg>
    <p:spTree>
      <p:nvGrpSpPr>
        <p:cNvPr id="1" name="Shape 103"/>
        <p:cNvGrpSpPr/>
        <p:nvPr/>
      </p:nvGrpSpPr>
      <p:grpSpPr>
        <a:xfrm>
          <a:off x="0" y="0"/>
          <a:ext cx="0" cy="0"/>
          <a:chOff x="0" y="0"/>
          <a:chExt cx="0" cy="0"/>
        </a:xfrm>
      </p:grpSpPr>
      <p:sp>
        <p:nvSpPr>
          <p:cNvPr id="104" name="Google Shape;104;p23"/>
          <p:cNvSpPr txBox="1">
            <a:spLocks noGrp="1"/>
          </p:cNvSpPr>
          <p:nvPr>
            <p:ph type="title"/>
          </p:nvPr>
        </p:nvSpPr>
        <p:spPr>
          <a:xfrm>
            <a:off x="457200" y="1059582"/>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FBBA00"/>
              </a:buClr>
              <a:buSzPts val="3300"/>
              <a:buFont typeface="Dosis"/>
              <a:buNone/>
              <a:defRPr sz="3300">
                <a:solidFill>
                  <a:srgbClr val="FBBA00"/>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23"/>
          <p:cNvSpPr txBox="1">
            <a:spLocks noGrp="1"/>
          </p:cNvSpPr>
          <p:nvPr>
            <p:ph type="body" idx="1"/>
          </p:nvPr>
        </p:nvSpPr>
        <p:spPr>
          <a:xfrm>
            <a:off x="457200" y="2205061"/>
            <a:ext cx="8229600" cy="2814961"/>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lt1"/>
              </a:buClr>
              <a:buSzPts val="2800"/>
              <a:buChar char="•"/>
              <a:defRPr sz="2800">
                <a:latin typeface="Arial"/>
                <a:ea typeface="Arial"/>
                <a:cs typeface="Arial"/>
                <a:sym typeface="Arial"/>
              </a:defRPr>
            </a:lvl1pPr>
            <a:lvl2pPr marL="914400" lvl="1" indent="-393700" algn="l">
              <a:spcBef>
                <a:spcPts val="520"/>
              </a:spcBef>
              <a:spcAft>
                <a:spcPts val="0"/>
              </a:spcAft>
              <a:buClr>
                <a:schemeClr val="lt1"/>
              </a:buClr>
              <a:buSzPts val="2600"/>
              <a:buChar char="–"/>
              <a:defRPr sz="2600">
                <a:latin typeface="Arial"/>
                <a:ea typeface="Arial"/>
                <a:cs typeface="Arial"/>
                <a:sym typeface="Arial"/>
              </a:defRPr>
            </a:lvl2pPr>
            <a:lvl3pPr marL="1371600" lvl="2" indent="-381000" algn="l">
              <a:spcBef>
                <a:spcPts val="480"/>
              </a:spcBef>
              <a:spcAft>
                <a:spcPts val="0"/>
              </a:spcAft>
              <a:buClr>
                <a:schemeClr val="lt1"/>
              </a:buClr>
              <a:buSzPts val="2400"/>
              <a:buChar char="•"/>
              <a:defRPr>
                <a:latin typeface="Arial"/>
                <a:ea typeface="Arial"/>
                <a:cs typeface="Arial"/>
                <a:sym typeface="Arial"/>
              </a:defRPr>
            </a:lvl3pPr>
            <a:lvl4pPr marL="1828800" lvl="3" indent="-355600" algn="l">
              <a:spcBef>
                <a:spcPts val="400"/>
              </a:spcBef>
              <a:spcAft>
                <a:spcPts val="0"/>
              </a:spcAft>
              <a:buClr>
                <a:schemeClr val="lt1"/>
              </a:buClr>
              <a:buSzPts val="2000"/>
              <a:buChar char="–"/>
              <a:defRPr>
                <a:latin typeface="Arial"/>
                <a:ea typeface="Arial"/>
                <a:cs typeface="Arial"/>
                <a:sym typeface="Arial"/>
              </a:defRPr>
            </a:lvl4pPr>
            <a:lvl5pPr marL="2286000" lvl="4" indent="-342900" algn="l">
              <a:spcBef>
                <a:spcPts val="360"/>
              </a:spcBef>
              <a:spcAft>
                <a:spcPts val="0"/>
              </a:spcAft>
              <a:buClr>
                <a:schemeClr val="lt1"/>
              </a:buClr>
              <a:buSzPts val="1800"/>
              <a:buChar char="»"/>
              <a:defRPr sz="1800">
                <a:latin typeface="Arial"/>
                <a:ea typeface="Arial"/>
                <a:cs typeface="Arial"/>
                <a:sym typeface="Arial"/>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pic>
        <p:nvPicPr>
          <p:cNvPr id="106" name="Google Shape;106;p23"/>
          <p:cNvPicPr preferRelativeResize="0"/>
          <p:nvPr/>
        </p:nvPicPr>
        <p:blipFill rotWithShape="1">
          <a:blip r:embed="rId2">
            <a:alphaModFix/>
          </a:blip>
          <a:srcRect/>
          <a:stretch/>
        </p:blipFill>
        <p:spPr>
          <a:xfrm rot="10800000">
            <a:off x="8244408" y="4299942"/>
            <a:ext cx="798858" cy="792088"/>
          </a:xfrm>
          <a:prstGeom prst="rect">
            <a:avLst/>
          </a:prstGeom>
          <a:noFill/>
          <a:ln>
            <a:noFill/>
          </a:ln>
        </p:spPr>
      </p:pic>
      <p:pic>
        <p:nvPicPr>
          <p:cNvPr id="107" name="Google Shape;107;p23"/>
          <p:cNvPicPr preferRelativeResize="0"/>
          <p:nvPr/>
        </p:nvPicPr>
        <p:blipFill rotWithShape="1">
          <a:blip r:embed="rId3">
            <a:alphaModFix/>
          </a:blip>
          <a:srcRect/>
          <a:stretch/>
        </p:blipFill>
        <p:spPr>
          <a:xfrm>
            <a:off x="323528" y="953711"/>
            <a:ext cx="792088" cy="785376"/>
          </a:xfrm>
          <a:prstGeom prst="rect">
            <a:avLst/>
          </a:prstGeom>
          <a:noFill/>
          <a:ln>
            <a:noFill/>
          </a:ln>
        </p:spPr>
      </p:pic>
      <p:pic>
        <p:nvPicPr>
          <p:cNvPr id="108" name="Google Shape;108;p23"/>
          <p:cNvPicPr preferRelativeResize="0"/>
          <p:nvPr/>
        </p:nvPicPr>
        <p:blipFill rotWithShape="1">
          <a:blip r:embed="rId4">
            <a:alphaModFix/>
          </a:blip>
          <a:srcRect/>
          <a:stretch/>
        </p:blipFill>
        <p:spPr>
          <a:xfrm>
            <a:off x="6750000" y="-93600"/>
            <a:ext cx="2560000" cy="1439999"/>
          </a:xfrm>
          <a:prstGeom prst="rect">
            <a:avLst/>
          </a:prstGeom>
          <a:noFill/>
          <a:ln>
            <a:noFill/>
          </a:ln>
        </p:spPr>
      </p:pic>
      <p:pic>
        <p:nvPicPr>
          <p:cNvPr id="109" name="Google Shape;109;p23"/>
          <p:cNvPicPr preferRelativeResize="0"/>
          <p:nvPr/>
        </p:nvPicPr>
        <p:blipFill rotWithShape="1">
          <a:blip r:embed="rId5">
            <a:alphaModFix/>
          </a:blip>
          <a:srcRect/>
          <a:stretch/>
        </p:blipFill>
        <p:spPr>
          <a:xfrm>
            <a:off x="1" y="103423"/>
            <a:ext cx="7164288" cy="886137"/>
          </a:xfrm>
          <a:prstGeom prst="rect">
            <a:avLst/>
          </a:prstGeom>
          <a:noFill/>
          <a:ln>
            <a:noFill/>
          </a:ln>
        </p:spPr>
      </p:pic>
      <p:sp>
        <p:nvSpPr>
          <p:cNvPr id="110" name="Google Shape;110;p23"/>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atin typeface="Arial"/>
                <a:ea typeface="Arial"/>
                <a:cs typeface="Arial"/>
                <a:sym typeface="Arial"/>
              </a:defRPr>
            </a:lvl1pPr>
            <a:lvl2pPr lvl="1">
              <a:buNone/>
              <a:defRPr sz="1300">
                <a:latin typeface="Arial"/>
                <a:ea typeface="Arial"/>
                <a:cs typeface="Arial"/>
                <a:sym typeface="Arial"/>
              </a:defRPr>
            </a:lvl2pPr>
            <a:lvl3pPr lvl="2">
              <a:buNone/>
              <a:defRPr sz="1300">
                <a:latin typeface="Arial"/>
                <a:ea typeface="Arial"/>
                <a:cs typeface="Arial"/>
                <a:sym typeface="Arial"/>
              </a:defRPr>
            </a:lvl3pPr>
            <a:lvl4pPr lvl="3">
              <a:buNone/>
              <a:defRPr sz="1300">
                <a:latin typeface="Arial"/>
                <a:ea typeface="Arial"/>
                <a:cs typeface="Arial"/>
                <a:sym typeface="Arial"/>
              </a:defRPr>
            </a:lvl4pPr>
            <a:lvl5pPr lvl="4">
              <a:buNone/>
              <a:defRPr sz="1300">
                <a:latin typeface="Arial"/>
                <a:ea typeface="Arial"/>
                <a:cs typeface="Arial"/>
                <a:sym typeface="Arial"/>
              </a:defRPr>
            </a:lvl5pPr>
            <a:lvl6pPr lvl="5">
              <a:buNone/>
              <a:defRPr sz="1300">
                <a:latin typeface="Arial"/>
                <a:ea typeface="Arial"/>
                <a:cs typeface="Arial"/>
                <a:sym typeface="Arial"/>
              </a:defRPr>
            </a:lvl6pPr>
            <a:lvl7pPr lvl="6">
              <a:buNone/>
              <a:defRPr sz="1300">
                <a:latin typeface="Arial"/>
                <a:ea typeface="Arial"/>
                <a:cs typeface="Arial"/>
                <a:sym typeface="Arial"/>
              </a:defRPr>
            </a:lvl7pPr>
            <a:lvl8pPr lvl="7">
              <a:buNone/>
              <a:defRPr sz="1300">
                <a:latin typeface="Arial"/>
                <a:ea typeface="Arial"/>
                <a:cs typeface="Arial"/>
                <a:sym typeface="Arial"/>
              </a:defRPr>
            </a:lvl8pPr>
            <a:lvl9pPr lvl="8">
              <a:buNone/>
              <a:defRPr sz="1300">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Título y objetos">
  <p:cSld name="1_Título y objetos">
    <p:bg>
      <p:bgPr>
        <a:solidFill>
          <a:srgbClr val="FBBA00"/>
        </a:solidFill>
        <a:effectLst/>
      </p:bgPr>
    </p:bg>
    <p:spTree>
      <p:nvGrpSpPr>
        <p:cNvPr id="1" name="Shape 111"/>
        <p:cNvGrpSpPr/>
        <p:nvPr/>
      </p:nvGrpSpPr>
      <p:grpSpPr>
        <a:xfrm>
          <a:off x="0" y="0"/>
          <a:ext cx="0" cy="0"/>
          <a:chOff x="0" y="0"/>
          <a:chExt cx="0" cy="0"/>
        </a:xfrm>
      </p:grpSpPr>
      <p:sp>
        <p:nvSpPr>
          <p:cNvPr id="112" name="Google Shape;112;p24"/>
          <p:cNvSpPr txBox="1">
            <a:spLocks noGrp="1"/>
          </p:cNvSpPr>
          <p:nvPr>
            <p:ph type="title"/>
          </p:nvPr>
        </p:nvSpPr>
        <p:spPr>
          <a:xfrm>
            <a:off x="457200" y="1059582"/>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340C46"/>
              </a:buClr>
              <a:buSzPts val="3300"/>
              <a:buFont typeface="Dosis"/>
              <a:buNone/>
              <a:defRPr sz="3300">
                <a:solidFill>
                  <a:srgbClr val="340C46"/>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24"/>
          <p:cNvSpPr txBox="1">
            <a:spLocks noGrp="1"/>
          </p:cNvSpPr>
          <p:nvPr>
            <p:ph type="body" idx="1"/>
          </p:nvPr>
        </p:nvSpPr>
        <p:spPr>
          <a:xfrm>
            <a:off x="457200" y="2205061"/>
            <a:ext cx="8229600" cy="2814961"/>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rgbClr val="340C46"/>
              </a:buClr>
              <a:buSzPts val="2800"/>
              <a:buChar char="•"/>
              <a:defRPr sz="2800">
                <a:solidFill>
                  <a:srgbClr val="340C46"/>
                </a:solidFill>
                <a:latin typeface="Arial"/>
                <a:ea typeface="Arial"/>
                <a:cs typeface="Arial"/>
                <a:sym typeface="Arial"/>
              </a:defRPr>
            </a:lvl1pPr>
            <a:lvl2pPr marL="914400" lvl="1" indent="-393700" algn="l">
              <a:spcBef>
                <a:spcPts val="520"/>
              </a:spcBef>
              <a:spcAft>
                <a:spcPts val="0"/>
              </a:spcAft>
              <a:buClr>
                <a:srgbClr val="340C46"/>
              </a:buClr>
              <a:buSzPts val="2600"/>
              <a:buChar char="–"/>
              <a:defRPr sz="2600">
                <a:solidFill>
                  <a:srgbClr val="340C46"/>
                </a:solidFill>
                <a:latin typeface="Arial"/>
                <a:ea typeface="Arial"/>
                <a:cs typeface="Arial"/>
                <a:sym typeface="Arial"/>
              </a:defRPr>
            </a:lvl2pPr>
            <a:lvl3pPr marL="1371600" lvl="2" indent="-381000" algn="l">
              <a:spcBef>
                <a:spcPts val="480"/>
              </a:spcBef>
              <a:spcAft>
                <a:spcPts val="0"/>
              </a:spcAft>
              <a:buClr>
                <a:srgbClr val="340C46"/>
              </a:buClr>
              <a:buSzPts val="2400"/>
              <a:buChar char="•"/>
              <a:defRPr>
                <a:solidFill>
                  <a:srgbClr val="340C46"/>
                </a:solidFill>
                <a:latin typeface="Arial"/>
                <a:ea typeface="Arial"/>
                <a:cs typeface="Arial"/>
                <a:sym typeface="Arial"/>
              </a:defRPr>
            </a:lvl3pPr>
            <a:lvl4pPr marL="1828800" lvl="3" indent="-355600" algn="l">
              <a:spcBef>
                <a:spcPts val="400"/>
              </a:spcBef>
              <a:spcAft>
                <a:spcPts val="0"/>
              </a:spcAft>
              <a:buClr>
                <a:srgbClr val="340C46"/>
              </a:buClr>
              <a:buSzPts val="2000"/>
              <a:buChar char="–"/>
              <a:defRPr>
                <a:solidFill>
                  <a:srgbClr val="340C46"/>
                </a:solidFill>
                <a:latin typeface="Arial"/>
                <a:ea typeface="Arial"/>
                <a:cs typeface="Arial"/>
                <a:sym typeface="Arial"/>
              </a:defRPr>
            </a:lvl4pPr>
            <a:lvl5pPr marL="2286000" lvl="4" indent="-342900" algn="l">
              <a:spcBef>
                <a:spcPts val="360"/>
              </a:spcBef>
              <a:spcAft>
                <a:spcPts val="0"/>
              </a:spcAft>
              <a:buClr>
                <a:srgbClr val="340C46"/>
              </a:buClr>
              <a:buSzPts val="1800"/>
              <a:buChar char="»"/>
              <a:defRPr sz="1800">
                <a:solidFill>
                  <a:srgbClr val="340C46"/>
                </a:solidFill>
                <a:latin typeface="Arial"/>
                <a:ea typeface="Arial"/>
                <a:cs typeface="Arial"/>
                <a:sym typeface="Arial"/>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pic>
        <p:nvPicPr>
          <p:cNvPr id="114" name="Google Shape;114;p24"/>
          <p:cNvPicPr preferRelativeResize="0"/>
          <p:nvPr/>
        </p:nvPicPr>
        <p:blipFill rotWithShape="1">
          <a:blip r:embed="rId2">
            <a:alphaModFix/>
          </a:blip>
          <a:srcRect/>
          <a:stretch/>
        </p:blipFill>
        <p:spPr>
          <a:xfrm>
            <a:off x="298480" y="576933"/>
            <a:ext cx="798858" cy="792088"/>
          </a:xfrm>
          <a:prstGeom prst="rect">
            <a:avLst/>
          </a:prstGeom>
          <a:noFill/>
          <a:ln>
            <a:noFill/>
          </a:ln>
        </p:spPr>
      </p:pic>
      <p:pic>
        <p:nvPicPr>
          <p:cNvPr id="115" name="Google Shape;115;p24"/>
          <p:cNvPicPr preferRelativeResize="0"/>
          <p:nvPr/>
        </p:nvPicPr>
        <p:blipFill rotWithShape="1">
          <a:blip r:embed="rId3">
            <a:alphaModFix/>
          </a:blip>
          <a:srcRect/>
          <a:stretch/>
        </p:blipFill>
        <p:spPr>
          <a:xfrm>
            <a:off x="8276480" y="4298706"/>
            <a:ext cx="792088" cy="785376"/>
          </a:xfrm>
          <a:prstGeom prst="rect">
            <a:avLst/>
          </a:prstGeom>
          <a:noFill/>
          <a:ln>
            <a:noFill/>
          </a:ln>
        </p:spPr>
      </p:pic>
      <p:pic>
        <p:nvPicPr>
          <p:cNvPr id="116" name="Google Shape;116;p24"/>
          <p:cNvPicPr preferRelativeResize="0"/>
          <p:nvPr/>
        </p:nvPicPr>
        <p:blipFill rotWithShape="1">
          <a:blip r:embed="rId4">
            <a:alphaModFix/>
          </a:blip>
          <a:srcRect/>
          <a:stretch/>
        </p:blipFill>
        <p:spPr>
          <a:xfrm>
            <a:off x="6750000" y="-93600"/>
            <a:ext cx="2560000" cy="1439999"/>
          </a:xfrm>
          <a:prstGeom prst="rect">
            <a:avLst/>
          </a:prstGeom>
          <a:noFill/>
          <a:ln>
            <a:noFill/>
          </a:ln>
        </p:spPr>
      </p:pic>
      <p:sp>
        <p:nvSpPr>
          <p:cNvPr id="117" name="Google Shape;117;p2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340C46"/>
                </a:solidFill>
                <a:latin typeface="Arial"/>
                <a:ea typeface="Arial"/>
                <a:cs typeface="Arial"/>
                <a:sym typeface="Arial"/>
              </a:defRPr>
            </a:lvl1pPr>
            <a:lvl2pPr lvl="1">
              <a:buNone/>
              <a:defRPr sz="1300">
                <a:solidFill>
                  <a:srgbClr val="340C46"/>
                </a:solidFill>
                <a:latin typeface="Arial"/>
                <a:ea typeface="Arial"/>
                <a:cs typeface="Arial"/>
                <a:sym typeface="Arial"/>
              </a:defRPr>
            </a:lvl2pPr>
            <a:lvl3pPr lvl="2">
              <a:buNone/>
              <a:defRPr sz="1300">
                <a:solidFill>
                  <a:srgbClr val="340C46"/>
                </a:solidFill>
                <a:latin typeface="Arial"/>
                <a:ea typeface="Arial"/>
                <a:cs typeface="Arial"/>
                <a:sym typeface="Arial"/>
              </a:defRPr>
            </a:lvl3pPr>
            <a:lvl4pPr lvl="3">
              <a:buNone/>
              <a:defRPr sz="1300">
                <a:solidFill>
                  <a:srgbClr val="340C46"/>
                </a:solidFill>
                <a:latin typeface="Arial"/>
                <a:ea typeface="Arial"/>
                <a:cs typeface="Arial"/>
                <a:sym typeface="Arial"/>
              </a:defRPr>
            </a:lvl4pPr>
            <a:lvl5pPr lvl="4">
              <a:buNone/>
              <a:defRPr sz="1300">
                <a:solidFill>
                  <a:srgbClr val="340C46"/>
                </a:solidFill>
                <a:latin typeface="Arial"/>
                <a:ea typeface="Arial"/>
                <a:cs typeface="Arial"/>
                <a:sym typeface="Arial"/>
              </a:defRPr>
            </a:lvl5pPr>
            <a:lvl6pPr lvl="5">
              <a:buNone/>
              <a:defRPr sz="1300">
                <a:solidFill>
                  <a:srgbClr val="340C46"/>
                </a:solidFill>
                <a:latin typeface="Arial"/>
                <a:ea typeface="Arial"/>
                <a:cs typeface="Arial"/>
                <a:sym typeface="Arial"/>
              </a:defRPr>
            </a:lvl6pPr>
            <a:lvl7pPr lvl="6">
              <a:buNone/>
              <a:defRPr sz="1300">
                <a:solidFill>
                  <a:srgbClr val="340C46"/>
                </a:solidFill>
                <a:latin typeface="Arial"/>
                <a:ea typeface="Arial"/>
                <a:cs typeface="Arial"/>
                <a:sym typeface="Arial"/>
              </a:defRPr>
            </a:lvl7pPr>
            <a:lvl8pPr lvl="7">
              <a:buNone/>
              <a:defRPr sz="1300">
                <a:solidFill>
                  <a:srgbClr val="340C46"/>
                </a:solidFill>
                <a:latin typeface="Arial"/>
                <a:ea typeface="Arial"/>
                <a:cs typeface="Arial"/>
                <a:sym typeface="Arial"/>
              </a:defRPr>
            </a:lvl8pPr>
            <a:lvl9pPr lvl="8">
              <a:buNone/>
              <a:defRPr sz="1300">
                <a:solidFill>
                  <a:srgbClr val="340C46"/>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bg>
      <p:bgPr>
        <a:solidFill>
          <a:srgbClr val="FBBA00"/>
        </a:solidFill>
        <a:effectLst/>
      </p:bgPr>
    </p:bg>
    <p:spTree>
      <p:nvGrpSpPr>
        <p:cNvPr id="1" name="Shape 118"/>
        <p:cNvGrpSpPr/>
        <p:nvPr/>
      </p:nvGrpSpPr>
      <p:grpSpPr>
        <a:xfrm>
          <a:off x="0" y="0"/>
          <a:ext cx="0" cy="0"/>
          <a:chOff x="0" y="0"/>
          <a:chExt cx="0" cy="0"/>
        </a:xfrm>
      </p:grpSpPr>
      <p:sp>
        <p:nvSpPr>
          <p:cNvPr id="119" name="Google Shape;119;p25"/>
          <p:cNvSpPr txBox="1">
            <a:spLocks noGrp="1"/>
          </p:cNvSpPr>
          <p:nvPr>
            <p:ph type="title"/>
          </p:nvPr>
        </p:nvSpPr>
        <p:spPr>
          <a:xfrm>
            <a:off x="457200" y="1714500"/>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3300"/>
              <a:buFont typeface="Dosis"/>
              <a:buNone/>
              <a:defRPr sz="3300">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20" name="Google Shape;120;p25"/>
          <p:cNvPicPr preferRelativeResize="0"/>
          <p:nvPr/>
        </p:nvPicPr>
        <p:blipFill rotWithShape="1">
          <a:blip r:embed="rId2">
            <a:alphaModFix/>
          </a:blip>
          <a:srcRect/>
          <a:stretch/>
        </p:blipFill>
        <p:spPr>
          <a:xfrm>
            <a:off x="298480" y="1059582"/>
            <a:ext cx="798858" cy="792088"/>
          </a:xfrm>
          <a:prstGeom prst="rect">
            <a:avLst/>
          </a:prstGeom>
          <a:noFill/>
          <a:ln>
            <a:noFill/>
          </a:ln>
        </p:spPr>
      </p:pic>
      <p:pic>
        <p:nvPicPr>
          <p:cNvPr id="121" name="Google Shape;121;p25"/>
          <p:cNvPicPr preferRelativeResize="0"/>
          <p:nvPr/>
        </p:nvPicPr>
        <p:blipFill rotWithShape="1">
          <a:blip r:embed="rId3">
            <a:alphaModFix/>
          </a:blip>
          <a:srcRect/>
          <a:stretch/>
        </p:blipFill>
        <p:spPr>
          <a:xfrm>
            <a:off x="8276480" y="4298706"/>
            <a:ext cx="792088" cy="785376"/>
          </a:xfrm>
          <a:prstGeom prst="rect">
            <a:avLst/>
          </a:prstGeom>
          <a:noFill/>
          <a:ln>
            <a:noFill/>
          </a:ln>
        </p:spPr>
      </p:pic>
      <p:pic>
        <p:nvPicPr>
          <p:cNvPr id="122" name="Google Shape;122;p25"/>
          <p:cNvPicPr preferRelativeResize="0"/>
          <p:nvPr/>
        </p:nvPicPr>
        <p:blipFill rotWithShape="1">
          <a:blip r:embed="rId4">
            <a:alphaModFix/>
          </a:blip>
          <a:srcRect/>
          <a:stretch/>
        </p:blipFill>
        <p:spPr>
          <a:xfrm>
            <a:off x="6750000" y="-93600"/>
            <a:ext cx="2560000" cy="1440000"/>
          </a:xfrm>
          <a:prstGeom prst="rect">
            <a:avLst/>
          </a:prstGeom>
          <a:noFill/>
          <a:ln>
            <a:noFill/>
          </a:ln>
        </p:spPr>
      </p:pic>
      <p:sp>
        <p:nvSpPr>
          <p:cNvPr id="123" name="Google Shape;123;p25"/>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_Diapositiva de título">
  <p:cSld name="2_Diapositiva de título">
    <p:bg>
      <p:bgPr>
        <a:solidFill>
          <a:srgbClr val="340C46"/>
        </a:solidFill>
        <a:effectLst/>
      </p:bgPr>
    </p:bg>
    <p:spTree>
      <p:nvGrpSpPr>
        <p:cNvPr id="1" name="Shape 124"/>
        <p:cNvGrpSpPr/>
        <p:nvPr/>
      </p:nvGrpSpPr>
      <p:grpSpPr>
        <a:xfrm>
          <a:off x="0" y="0"/>
          <a:ext cx="0" cy="0"/>
          <a:chOff x="0" y="0"/>
          <a:chExt cx="0" cy="0"/>
        </a:xfrm>
      </p:grpSpPr>
      <p:pic>
        <p:nvPicPr>
          <p:cNvPr id="125" name="Google Shape;125;p26"/>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126" name="Google Shape;126;p26"/>
          <p:cNvPicPr preferRelativeResize="0"/>
          <p:nvPr/>
        </p:nvPicPr>
        <p:blipFill rotWithShape="1">
          <a:blip r:embed="rId3">
            <a:alphaModFix/>
          </a:blip>
          <a:srcRect/>
          <a:stretch/>
        </p:blipFill>
        <p:spPr>
          <a:xfrm>
            <a:off x="8028384" y="1203599"/>
            <a:ext cx="813169" cy="823940"/>
          </a:xfrm>
          <a:prstGeom prst="rect">
            <a:avLst/>
          </a:prstGeom>
          <a:noFill/>
          <a:ln>
            <a:noFill/>
          </a:ln>
        </p:spPr>
      </p:pic>
      <p:sp>
        <p:nvSpPr>
          <p:cNvPr id="127" name="Google Shape;127;p26"/>
          <p:cNvSpPr txBox="1">
            <a:spLocks noGrp="1"/>
          </p:cNvSpPr>
          <p:nvPr>
            <p:ph type="ctrTitle"/>
          </p:nvPr>
        </p:nvSpPr>
        <p:spPr>
          <a:xfrm>
            <a:off x="685800" y="3939902"/>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F39200"/>
              </a:buClr>
              <a:buSzPts val="3500"/>
              <a:buFont typeface="Dosis"/>
              <a:buNone/>
              <a:defRPr sz="3500">
                <a:solidFill>
                  <a:srgbClr val="F39200"/>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28" name="Google Shape;128;p26"/>
          <p:cNvPicPr preferRelativeResize="0"/>
          <p:nvPr/>
        </p:nvPicPr>
        <p:blipFill rotWithShape="1">
          <a:blip r:embed="rId4">
            <a:alphaModFix/>
          </a:blip>
          <a:srcRect/>
          <a:stretch/>
        </p:blipFill>
        <p:spPr>
          <a:xfrm>
            <a:off x="3002372" y="123478"/>
            <a:ext cx="3139255" cy="3664468"/>
          </a:xfrm>
          <a:prstGeom prst="rect">
            <a:avLst/>
          </a:prstGeom>
          <a:noFill/>
          <a:ln>
            <a:noFill/>
          </a:ln>
        </p:spPr>
      </p:pic>
      <p:sp>
        <p:nvSpPr>
          <p:cNvPr id="129" name="Google Shape;129;p2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10_Diapositiva de título">
  <p:cSld name="10_Diapositiva de título">
    <p:bg>
      <p:bgPr>
        <a:solidFill>
          <a:srgbClr val="340C46"/>
        </a:solidFill>
        <a:effectLst/>
      </p:bgPr>
    </p:bg>
    <p:spTree>
      <p:nvGrpSpPr>
        <p:cNvPr id="1" name="Shape 130"/>
        <p:cNvGrpSpPr/>
        <p:nvPr/>
      </p:nvGrpSpPr>
      <p:grpSpPr>
        <a:xfrm>
          <a:off x="0" y="0"/>
          <a:ext cx="0" cy="0"/>
          <a:chOff x="0" y="0"/>
          <a:chExt cx="0" cy="0"/>
        </a:xfrm>
      </p:grpSpPr>
      <p:pic>
        <p:nvPicPr>
          <p:cNvPr id="131" name="Google Shape;131;p27"/>
          <p:cNvPicPr preferRelativeResize="0"/>
          <p:nvPr/>
        </p:nvPicPr>
        <p:blipFill rotWithShape="1">
          <a:blip r:embed="rId2">
            <a:alphaModFix/>
          </a:blip>
          <a:srcRect/>
          <a:stretch/>
        </p:blipFill>
        <p:spPr>
          <a:xfrm>
            <a:off x="0" y="-31704"/>
            <a:ext cx="9144000" cy="5175203"/>
          </a:xfrm>
          <a:prstGeom prst="rect">
            <a:avLst/>
          </a:prstGeom>
          <a:noFill/>
          <a:ln>
            <a:noFill/>
          </a:ln>
        </p:spPr>
      </p:pic>
      <p:sp>
        <p:nvSpPr>
          <p:cNvPr id="132" name="Google Shape;132;p27"/>
          <p:cNvSpPr txBox="1">
            <a:spLocks noGrp="1"/>
          </p:cNvSpPr>
          <p:nvPr>
            <p:ph type="ctrTitle"/>
          </p:nvPr>
        </p:nvSpPr>
        <p:spPr>
          <a:xfrm>
            <a:off x="685800" y="3939902"/>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lt1"/>
              </a:buClr>
              <a:buSzPts val="3500"/>
              <a:buFont typeface="Dosis"/>
              <a:buNone/>
              <a:defRPr sz="3500">
                <a:solidFill>
                  <a:schemeClr val="lt1"/>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33" name="Google Shape;133;p27"/>
          <p:cNvPicPr preferRelativeResize="0"/>
          <p:nvPr/>
        </p:nvPicPr>
        <p:blipFill rotWithShape="1">
          <a:blip r:embed="rId3">
            <a:alphaModFix/>
          </a:blip>
          <a:srcRect/>
          <a:stretch/>
        </p:blipFill>
        <p:spPr>
          <a:xfrm>
            <a:off x="3002372" y="123478"/>
            <a:ext cx="3139255" cy="3664468"/>
          </a:xfrm>
          <a:prstGeom prst="rect">
            <a:avLst/>
          </a:prstGeom>
          <a:noFill/>
          <a:ln>
            <a:noFill/>
          </a:ln>
        </p:spPr>
      </p:pic>
      <p:sp>
        <p:nvSpPr>
          <p:cNvPr id="134" name="Google Shape;134;p27"/>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1_Diapositiva de título">
  <p:cSld name="11_Diapositiva de título">
    <p:bg>
      <p:bgPr>
        <a:solidFill>
          <a:srgbClr val="340C46"/>
        </a:solidFill>
        <a:effectLst/>
      </p:bgPr>
    </p:bg>
    <p:spTree>
      <p:nvGrpSpPr>
        <p:cNvPr id="1" name="Shape 135"/>
        <p:cNvGrpSpPr/>
        <p:nvPr/>
      </p:nvGrpSpPr>
      <p:grpSpPr>
        <a:xfrm>
          <a:off x="0" y="0"/>
          <a:ext cx="0" cy="0"/>
          <a:chOff x="0" y="0"/>
          <a:chExt cx="0" cy="0"/>
        </a:xfrm>
      </p:grpSpPr>
      <p:pic>
        <p:nvPicPr>
          <p:cNvPr id="136" name="Google Shape;136;p28"/>
          <p:cNvPicPr preferRelativeResize="0"/>
          <p:nvPr/>
        </p:nvPicPr>
        <p:blipFill rotWithShape="1">
          <a:blip r:embed="rId2">
            <a:alphaModFix/>
          </a:blip>
          <a:srcRect/>
          <a:stretch/>
        </p:blipFill>
        <p:spPr>
          <a:xfrm>
            <a:off x="0" y="-31704"/>
            <a:ext cx="9144000" cy="5175203"/>
          </a:xfrm>
          <a:prstGeom prst="rect">
            <a:avLst/>
          </a:prstGeom>
          <a:noFill/>
          <a:ln>
            <a:noFill/>
          </a:ln>
        </p:spPr>
      </p:pic>
      <p:sp>
        <p:nvSpPr>
          <p:cNvPr id="137" name="Google Shape;137;p28"/>
          <p:cNvSpPr txBox="1">
            <a:spLocks noGrp="1"/>
          </p:cNvSpPr>
          <p:nvPr>
            <p:ph type="ctrTitle"/>
          </p:nvPr>
        </p:nvSpPr>
        <p:spPr>
          <a:xfrm>
            <a:off x="685800" y="2211710"/>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lt1"/>
              </a:buClr>
              <a:buSzPts val="3500"/>
              <a:buFont typeface="Dosis"/>
              <a:buNone/>
              <a:defRPr sz="3500">
                <a:solidFill>
                  <a:schemeClr val="lt1"/>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8" name="Google Shape;138;p2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2_Encabezado de sección" type="secHead">
  <p:cSld name="SECTION_HEADER">
    <p:spTree>
      <p:nvGrpSpPr>
        <p:cNvPr id="1" name="Shape 145"/>
        <p:cNvGrpSpPr/>
        <p:nvPr/>
      </p:nvGrpSpPr>
      <p:grpSpPr>
        <a:xfrm>
          <a:off x="0" y="0"/>
          <a:ext cx="0" cy="0"/>
          <a:chOff x="0" y="0"/>
          <a:chExt cx="0" cy="0"/>
        </a:xfrm>
      </p:grpSpPr>
      <p:sp>
        <p:nvSpPr>
          <p:cNvPr id="146" name="Google Shape;146;p30"/>
          <p:cNvSpPr txBox="1">
            <a:spLocks noGrp="1"/>
          </p:cNvSpPr>
          <p:nvPr>
            <p:ph type="title"/>
          </p:nvPr>
        </p:nvSpPr>
        <p:spPr>
          <a:xfrm>
            <a:off x="722313" y="3305176"/>
            <a:ext cx="7772400" cy="1138782"/>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rgbClr val="5C2383"/>
              </a:buClr>
              <a:buSzPts val="3800"/>
              <a:buFont typeface="Dosis"/>
              <a:buNone/>
              <a:defRPr sz="3800" b="1" cap="none">
                <a:solidFill>
                  <a:srgbClr val="5C2383"/>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7" name="Google Shape;147;p30"/>
          <p:cNvSpPr txBox="1">
            <a:spLocks noGrp="1"/>
          </p:cNvSpPr>
          <p:nvPr>
            <p:ph type="body" idx="1"/>
          </p:nvPr>
        </p:nvSpPr>
        <p:spPr>
          <a:xfrm>
            <a:off x="722313" y="2715765"/>
            <a:ext cx="7772400" cy="589409"/>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1D1B10"/>
              </a:buClr>
              <a:buSzPts val="2000"/>
              <a:buNone/>
              <a:defRPr sz="2000">
                <a:solidFill>
                  <a:srgbClr val="1D1B10"/>
                </a:solidFill>
                <a:latin typeface="Dosis"/>
                <a:ea typeface="Dosis"/>
                <a:cs typeface="Dosis"/>
                <a:sym typeface="Dosis"/>
              </a:defRPr>
            </a:lvl1pPr>
            <a:lvl2pPr marL="914400" lvl="1" indent="-228600" algn="l">
              <a:spcBef>
                <a:spcPts val="360"/>
              </a:spcBef>
              <a:spcAft>
                <a:spcPts val="0"/>
              </a:spcAft>
              <a:buClr>
                <a:srgbClr val="8D8AAD"/>
              </a:buClr>
              <a:buSzPts val="1800"/>
              <a:buNone/>
              <a:defRPr sz="1800">
                <a:solidFill>
                  <a:srgbClr val="8D8AAD"/>
                </a:solidFill>
              </a:defRPr>
            </a:lvl2pPr>
            <a:lvl3pPr marL="1371600" lvl="2" indent="-228600" algn="l">
              <a:spcBef>
                <a:spcPts val="320"/>
              </a:spcBef>
              <a:spcAft>
                <a:spcPts val="0"/>
              </a:spcAft>
              <a:buClr>
                <a:srgbClr val="8D8AAD"/>
              </a:buClr>
              <a:buSzPts val="1600"/>
              <a:buNone/>
              <a:defRPr sz="1600">
                <a:solidFill>
                  <a:srgbClr val="8D8AAD"/>
                </a:solidFill>
              </a:defRPr>
            </a:lvl3pPr>
            <a:lvl4pPr marL="1828800" lvl="3" indent="-228600" algn="l">
              <a:spcBef>
                <a:spcPts val="280"/>
              </a:spcBef>
              <a:spcAft>
                <a:spcPts val="0"/>
              </a:spcAft>
              <a:buClr>
                <a:srgbClr val="8D8AAD"/>
              </a:buClr>
              <a:buSzPts val="1400"/>
              <a:buNone/>
              <a:defRPr sz="1400">
                <a:solidFill>
                  <a:srgbClr val="8D8AAD"/>
                </a:solidFill>
              </a:defRPr>
            </a:lvl4pPr>
            <a:lvl5pPr marL="2286000" lvl="4" indent="-228600" algn="l">
              <a:spcBef>
                <a:spcPts val="280"/>
              </a:spcBef>
              <a:spcAft>
                <a:spcPts val="0"/>
              </a:spcAft>
              <a:buClr>
                <a:srgbClr val="8D8AAD"/>
              </a:buClr>
              <a:buSzPts val="1400"/>
              <a:buNone/>
              <a:defRPr sz="1400">
                <a:solidFill>
                  <a:srgbClr val="8D8AAD"/>
                </a:solidFill>
              </a:defRPr>
            </a:lvl5pPr>
            <a:lvl6pPr marL="2743200" lvl="5" indent="-228600" algn="l">
              <a:spcBef>
                <a:spcPts val="280"/>
              </a:spcBef>
              <a:spcAft>
                <a:spcPts val="0"/>
              </a:spcAft>
              <a:buClr>
                <a:srgbClr val="8D8AAD"/>
              </a:buClr>
              <a:buSzPts val="1400"/>
              <a:buNone/>
              <a:defRPr sz="1400">
                <a:solidFill>
                  <a:srgbClr val="8D8AAD"/>
                </a:solidFill>
              </a:defRPr>
            </a:lvl6pPr>
            <a:lvl7pPr marL="3200400" lvl="6" indent="-228600" algn="l">
              <a:spcBef>
                <a:spcPts val="280"/>
              </a:spcBef>
              <a:spcAft>
                <a:spcPts val="0"/>
              </a:spcAft>
              <a:buClr>
                <a:srgbClr val="8D8AAD"/>
              </a:buClr>
              <a:buSzPts val="1400"/>
              <a:buNone/>
              <a:defRPr sz="1400">
                <a:solidFill>
                  <a:srgbClr val="8D8AAD"/>
                </a:solidFill>
              </a:defRPr>
            </a:lvl7pPr>
            <a:lvl8pPr marL="3657600" lvl="7" indent="-228600" algn="l">
              <a:spcBef>
                <a:spcPts val="280"/>
              </a:spcBef>
              <a:spcAft>
                <a:spcPts val="0"/>
              </a:spcAft>
              <a:buClr>
                <a:srgbClr val="8D8AAD"/>
              </a:buClr>
              <a:buSzPts val="1400"/>
              <a:buNone/>
              <a:defRPr sz="1400">
                <a:solidFill>
                  <a:srgbClr val="8D8AAD"/>
                </a:solidFill>
              </a:defRPr>
            </a:lvl8pPr>
            <a:lvl9pPr marL="4114800" lvl="8" indent="-228600" algn="l">
              <a:spcBef>
                <a:spcPts val="280"/>
              </a:spcBef>
              <a:spcAft>
                <a:spcPts val="0"/>
              </a:spcAft>
              <a:buClr>
                <a:srgbClr val="8D8AAD"/>
              </a:buClr>
              <a:buSzPts val="1400"/>
              <a:buNone/>
              <a:defRPr sz="1400">
                <a:solidFill>
                  <a:srgbClr val="8D8AAD"/>
                </a:solidFill>
              </a:defRPr>
            </a:lvl9pPr>
          </a:lstStyle>
          <a:p>
            <a:endParaRPr/>
          </a:p>
        </p:txBody>
      </p:sp>
      <p:pic>
        <p:nvPicPr>
          <p:cNvPr id="148" name="Google Shape;148;p30"/>
          <p:cNvPicPr preferRelativeResize="0"/>
          <p:nvPr/>
        </p:nvPicPr>
        <p:blipFill rotWithShape="1">
          <a:blip r:embed="rId2">
            <a:alphaModFix/>
          </a:blip>
          <a:srcRect/>
          <a:stretch/>
        </p:blipFill>
        <p:spPr>
          <a:xfrm>
            <a:off x="198441" y="4443958"/>
            <a:ext cx="604224" cy="599104"/>
          </a:xfrm>
          <a:prstGeom prst="rect">
            <a:avLst/>
          </a:prstGeom>
          <a:noFill/>
          <a:ln>
            <a:noFill/>
          </a:ln>
        </p:spPr>
      </p:pic>
      <p:pic>
        <p:nvPicPr>
          <p:cNvPr id="149" name="Google Shape;149;p30"/>
          <p:cNvPicPr preferRelativeResize="0"/>
          <p:nvPr/>
        </p:nvPicPr>
        <p:blipFill rotWithShape="1">
          <a:blip r:embed="rId3">
            <a:alphaModFix/>
          </a:blip>
          <a:srcRect/>
          <a:stretch/>
        </p:blipFill>
        <p:spPr>
          <a:xfrm>
            <a:off x="7884368" y="941764"/>
            <a:ext cx="805877" cy="821994"/>
          </a:xfrm>
          <a:prstGeom prst="rect">
            <a:avLst/>
          </a:prstGeom>
          <a:noFill/>
          <a:ln>
            <a:noFill/>
          </a:ln>
        </p:spPr>
      </p:pic>
      <p:pic>
        <p:nvPicPr>
          <p:cNvPr id="150" name="Google Shape;150;p30"/>
          <p:cNvPicPr preferRelativeResize="0"/>
          <p:nvPr/>
        </p:nvPicPr>
        <p:blipFill rotWithShape="1">
          <a:blip r:embed="rId4">
            <a:alphaModFix/>
          </a:blip>
          <a:srcRect/>
          <a:stretch/>
        </p:blipFill>
        <p:spPr>
          <a:xfrm>
            <a:off x="8287306" y="4358484"/>
            <a:ext cx="579259" cy="684578"/>
          </a:xfrm>
          <a:prstGeom prst="rect">
            <a:avLst/>
          </a:prstGeom>
          <a:noFill/>
          <a:ln>
            <a:noFill/>
          </a:ln>
        </p:spPr>
      </p:pic>
      <p:pic>
        <p:nvPicPr>
          <p:cNvPr id="151" name="Google Shape;151;p30"/>
          <p:cNvPicPr preferRelativeResize="0"/>
          <p:nvPr/>
        </p:nvPicPr>
        <p:blipFill rotWithShape="1">
          <a:blip r:embed="rId5">
            <a:alphaModFix/>
          </a:blip>
          <a:srcRect/>
          <a:stretch/>
        </p:blipFill>
        <p:spPr>
          <a:xfrm>
            <a:off x="6750000" y="-93600"/>
            <a:ext cx="2560000" cy="1440000"/>
          </a:xfrm>
          <a:prstGeom prst="rect">
            <a:avLst/>
          </a:prstGeom>
          <a:noFill/>
          <a:ln>
            <a:noFill/>
          </a:ln>
        </p:spPr>
      </p:pic>
      <p:sp>
        <p:nvSpPr>
          <p:cNvPr id="152" name="Google Shape;152;p3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1D1B10"/>
                </a:solidFill>
                <a:latin typeface="Dosis"/>
                <a:ea typeface="Dosis"/>
                <a:cs typeface="Dosis"/>
                <a:sym typeface="Dosis"/>
              </a:defRPr>
            </a:lvl1pPr>
            <a:lvl2pPr lvl="1">
              <a:buNone/>
              <a:defRPr sz="1300">
                <a:solidFill>
                  <a:srgbClr val="1D1B10"/>
                </a:solidFill>
                <a:latin typeface="Dosis"/>
                <a:ea typeface="Dosis"/>
                <a:cs typeface="Dosis"/>
                <a:sym typeface="Dosis"/>
              </a:defRPr>
            </a:lvl2pPr>
            <a:lvl3pPr lvl="2">
              <a:buNone/>
              <a:defRPr sz="1300">
                <a:solidFill>
                  <a:srgbClr val="1D1B10"/>
                </a:solidFill>
                <a:latin typeface="Dosis"/>
                <a:ea typeface="Dosis"/>
                <a:cs typeface="Dosis"/>
                <a:sym typeface="Dosis"/>
              </a:defRPr>
            </a:lvl3pPr>
            <a:lvl4pPr lvl="3">
              <a:buNone/>
              <a:defRPr sz="1300">
                <a:solidFill>
                  <a:srgbClr val="1D1B10"/>
                </a:solidFill>
                <a:latin typeface="Dosis"/>
                <a:ea typeface="Dosis"/>
                <a:cs typeface="Dosis"/>
                <a:sym typeface="Dosis"/>
              </a:defRPr>
            </a:lvl4pPr>
            <a:lvl5pPr lvl="4">
              <a:buNone/>
              <a:defRPr sz="1300">
                <a:solidFill>
                  <a:srgbClr val="1D1B10"/>
                </a:solidFill>
                <a:latin typeface="Dosis"/>
                <a:ea typeface="Dosis"/>
                <a:cs typeface="Dosis"/>
                <a:sym typeface="Dosis"/>
              </a:defRPr>
            </a:lvl5pPr>
            <a:lvl6pPr lvl="5">
              <a:buNone/>
              <a:defRPr sz="1300">
                <a:solidFill>
                  <a:srgbClr val="1D1B10"/>
                </a:solidFill>
                <a:latin typeface="Dosis"/>
                <a:ea typeface="Dosis"/>
                <a:cs typeface="Dosis"/>
                <a:sym typeface="Dosis"/>
              </a:defRPr>
            </a:lvl6pPr>
            <a:lvl7pPr lvl="6">
              <a:buNone/>
              <a:defRPr sz="1300">
                <a:solidFill>
                  <a:srgbClr val="1D1B10"/>
                </a:solidFill>
                <a:latin typeface="Dosis"/>
                <a:ea typeface="Dosis"/>
                <a:cs typeface="Dosis"/>
                <a:sym typeface="Dosis"/>
              </a:defRPr>
            </a:lvl7pPr>
            <a:lvl8pPr lvl="7">
              <a:buNone/>
              <a:defRPr sz="1300">
                <a:solidFill>
                  <a:srgbClr val="1D1B10"/>
                </a:solidFill>
                <a:latin typeface="Dosis"/>
                <a:ea typeface="Dosis"/>
                <a:cs typeface="Dosis"/>
                <a:sym typeface="Dosis"/>
              </a:defRPr>
            </a:lvl8pPr>
            <a:lvl9pPr lvl="8">
              <a:buNone/>
              <a:defRPr sz="1300">
                <a:solidFill>
                  <a:srgbClr val="1D1B10"/>
                </a:solidFill>
                <a:latin typeface="Dosis"/>
                <a:ea typeface="Dosis"/>
                <a:cs typeface="Dosis"/>
                <a:sym typeface="Dosis"/>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Encabezado de sección">
  <p:cSld name="Encabezado de sección">
    <p:spTree>
      <p:nvGrpSpPr>
        <p:cNvPr id="1" name="Shape 153"/>
        <p:cNvGrpSpPr/>
        <p:nvPr/>
      </p:nvGrpSpPr>
      <p:grpSpPr>
        <a:xfrm>
          <a:off x="0" y="0"/>
          <a:ext cx="0" cy="0"/>
          <a:chOff x="0" y="0"/>
          <a:chExt cx="0" cy="0"/>
        </a:xfrm>
      </p:grpSpPr>
      <p:pic>
        <p:nvPicPr>
          <p:cNvPr id="154" name="Google Shape;154;p31"/>
          <p:cNvPicPr preferRelativeResize="0"/>
          <p:nvPr/>
        </p:nvPicPr>
        <p:blipFill rotWithShape="1">
          <a:blip r:embed="rId2">
            <a:alphaModFix/>
          </a:blip>
          <a:srcRect/>
          <a:stretch/>
        </p:blipFill>
        <p:spPr>
          <a:xfrm>
            <a:off x="-1984" y="-618264"/>
            <a:ext cx="9144000" cy="6646398"/>
          </a:xfrm>
          <a:prstGeom prst="rect">
            <a:avLst/>
          </a:prstGeom>
          <a:noFill/>
          <a:ln>
            <a:noFill/>
          </a:ln>
        </p:spPr>
      </p:pic>
      <p:sp>
        <p:nvSpPr>
          <p:cNvPr id="155" name="Google Shape;155;p31"/>
          <p:cNvSpPr txBox="1">
            <a:spLocks noGrp="1"/>
          </p:cNvSpPr>
          <p:nvPr>
            <p:ph type="title"/>
          </p:nvPr>
        </p:nvSpPr>
        <p:spPr>
          <a:xfrm>
            <a:off x="722313" y="987574"/>
            <a:ext cx="7772400" cy="1138782"/>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rgbClr val="5C2383"/>
              </a:buClr>
              <a:buSzPts val="3800"/>
              <a:buFont typeface="Dosis"/>
              <a:buNone/>
              <a:defRPr sz="3800" b="1" cap="none">
                <a:solidFill>
                  <a:srgbClr val="5C2383"/>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31"/>
          <p:cNvSpPr txBox="1">
            <a:spLocks noGrp="1"/>
          </p:cNvSpPr>
          <p:nvPr>
            <p:ph type="body" idx="1"/>
          </p:nvPr>
        </p:nvSpPr>
        <p:spPr>
          <a:xfrm>
            <a:off x="722313" y="2211710"/>
            <a:ext cx="7772400" cy="589409"/>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1D1B10"/>
              </a:buClr>
              <a:buSzPts val="2000"/>
              <a:buNone/>
              <a:defRPr sz="2000">
                <a:solidFill>
                  <a:srgbClr val="1D1B10"/>
                </a:solidFill>
                <a:latin typeface="Dosis"/>
                <a:ea typeface="Dosis"/>
                <a:cs typeface="Dosis"/>
                <a:sym typeface="Dosis"/>
              </a:defRPr>
            </a:lvl1pPr>
            <a:lvl2pPr marL="914400" lvl="1" indent="-228600" algn="l">
              <a:spcBef>
                <a:spcPts val="360"/>
              </a:spcBef>
              <a:spcAft>
                <a:spcPts val="0"/>
              </a:spcAft>
              <a:buClr>
                <a:srgbClr val="8D8AAD"/>
              </a:buClr>
              <a:buSzPts val="1800"/>
              <a:buNone/>
              <a:defRPr sz="1800">
                <a:solidFill>
                  <a:srgbClr val="8D8AAD"/>
                </a:solidFill>
              </a:defRPr>
            </a:lvl2pPr>
            <a:lvl3pPr marL="1371600" lvl="2" indent="-228600" algn="l">
              <a:spcBef>
                <a:spcPts val="320"/>
              </a:spcBef>
              <a:spcAft>
                <a:spcPts val="0"/>
              </a:spcAft>
              <a:buClr>
                <a:srgbClr val="8D8AAD"/>
              </a:buClr>
              <a:buSzPts val="1600"/>
              <a:buNone/>
              <a:defRPr sz="1600">
                <a:solidFill>
                  <a:srgbClr val="8D8AAD"/>
                </a:solidFill>
              </a:defRPr>
            </a:lvl3pPr>
            <a:lvl4pPr marL="1828800" lvl="3" indent="-228600" algn="l">
              <a:spcBef>
                <a:spcPts val="280"/>
              </a:spcBef>
              <a:spcAft>
                <a:spcPts val="0"/>
              </a:spcAft>
              <a:buClr>
                <a:srgbClr val="8D8AAD"/>
              </a:buClr>
              <a:buSzPts val="1400"/>
              <a:buNone/>
              <a:defRPr sz="1400">
                <a:solidFill>
                  <a:srgbClr val="8D8AAD"/>
                </a:solidFill>
              </a:defRPr>
            </a:lvl4pPr>
            <a:lvl5pPr marL="2286000" lvl="4" indent="-228600" algn="l">
              <a:spcBef>
                <a:spcPts val="280"/>
              </a:spcBef>
              <a:spcAft>
                <a:spcPts val="0"/>
              </a:spcAft>
              <a:buClr>
                <a:srgbClr val="8D8AAD"/>
              </a:buClr>
              <a:buSzPts val="1400"/>
              <a:buNone/>
              <a:defRPr sz="1400">
                <a:solidFill>
                  <a:srgbClr val="8D8AAD"/>
                </a:solidFill>
              </a:defRPr>
            </a:lvl5pPr>
            <a:lvl6pPr marL="2743200" lvl="5" indent="-228600" algn="l">
              <a:spcBef>
                <a:spcPts val="280"/>
              </a:spcBef>
              <a:spcAft>
                <a:spcPts val="0"/>
              </a:spcAft>
              <a:buClr>
                <a:srgbClr val="8D8AAD"/>
              </a:buClr>
              <a:buSzPts val="1400"/>
              <a:buNone/>
              <a:defRPr sz="1400">
                <a:solidFill>
                  <a:srgbClr val="8D8AAD"/>
                </a:solidFill>
              </a:defRPr>
            </a:lvl6pPr>
            <a:lvl7pPr marL="3200400" lvl="6" indent="-228600" algn="l">
              <a:spcBef>
                <a:spcPts val="280"/>
              </a:spcBef>
              <a:spcAft>
                <a:spcPts val="0"/>
              </a:spcAft>
              <a:buClr>
                <a:srgbClr val="8D8AAD"/>
              </a:buClr>
              <a:buSzPts val="1400"/>
              <a:buNone/>
              <a:defRPr sz="1400">
                <a:solidFill>
                  <a:srgbClr val="8D8AAD"/>
                </a:solidFill>
              </a:defRPr>
            </a:lvl7pPr>
            <a:lvl8pPr marL="3657600" lvl="7" indent="-228600" algn="l">
              <a:spcBef>
                <a:spcPts val="280"/>
              </a:spcBef>
              <a:spcAft>
                <a:spcPts val="0"/>
              </a:spcAft>
              <a:buClr>
                <a:srgbClr val="8D8AAD"/>
              </a:buClr>
              <a:buSzPts val="1400"/>
              <a:buNone/>
              <a:defRPr sz="1400">
                <a:solidFill>
                  <a:srgbClr val="8D8AAD"/>
                </a:solidFill>
              </a:defRPr>
            </a:lvl8pPr>
            <a:lvl9pPr marL="4114800" lvl="8" indent="-228600" algn="l">
              <a:spcBef>
                <a:spcPts val="280"/>
              </a:spcBef>
              <a:spcAft>
                <a:spcPts val="0"/>
              </a:spcAft>
              <a:buClr>
                <a:srgbClr val="8D8AAD"/>
              </a:buClr>
              <a:buSzPts val="1400"/>
              <a:buNone/>
              <a:defRPr sz="1400">
                <a:solidFill>
                  <a:srgbClr val="8D8AAD"/>
                </a:solidFill>
              </a:defRPr>
            </a:lvl9pPr>
          </a:lstStyle>
          <a:p>
            <a:endParaRPr/>
          </a:p>
        </p:txBody>
      </p:sp>
      <p:pic>
        <p:nvPicPr>
          <p:cNvPr id="157" name="Google Shape;157;p31"/>
          <p:cNvPicPr preferRelativeResize="0"/>
          <p:nvPr/>
        </p:nvPicPr>
        <p:blipFill rotWithShape="1">
          <a:blip r:embed="rId3">
            <a:alphaModFix/>
          </a:blip>
          <a:srcRect/>
          <a:stretch/>
        </p:blipFill>
        <p:spPr>
          <a:xfrm>
            <a:off x="8287306" y="4358484"/>
            <a:ext cx="579259" cy="684578"/>
          </a:xfrm>
          <a:prstGeom prst="rect">
            <a:avLst/>
          </a:prstGeom>
          <a:noFill/>
          <a:ln>
            <a:noFill/>
          </a:ln>
        </p:spPr>
      </p:pic>
      <p:pic>
        <p:nvPicPr>
          <p:cNvPr id="158" name="Google Shape;158;p31"/>
          <p:cNvPicPr preferRelativeResize="0"/>
          <p:nvPr/>
        </p:nvPicPr>
        <p:blipFill rotWithShape="1">
          <a:blip r:embed="rId4">
            <a:alphaModFix/>
          </a:blip>
          <a:srcRect/>
          <a:stretch/>
        </p:blipFill>
        <p:spPr>
          <a:xfrm>
            <a:off x="6750000" y="-93600"/>
            <a:ext cx="2560000" cy="1440000"/>
          </a:xfrm>
          <a:prstGeom prst="rect">
            <a:avLst/>
          </a:prstGeom>
          <a:noFill/>
          <a:ln>
            <a:noFill/>
          </a:ln>
        </p:spPr>
      </p:pic>
      <p:sp>
        <p:nvSpPr>
          <p:cNvPr id="159" name="Google Shape;159;p31"/>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1D1B10"/>
                </a:solidFill>
                <a:latin typeface="Dosis"/>
                <a:ea typeface="Dosis"/>
                <a:cs typeface="Dosis"/>
                <a:sym typeface="Dosis"/>
              </a:defRPr>
            </a:lvl1pPr>
            <a:lvl2pPr lvl="1">
              <a:buNone/>
              <a:defRPr sz="1300">
                <a:solidFill>
                  <a:srgbClr val="1D1B10"/>
                </a:solidFill>
                <a:latin typeface="Dosis"/>
                <a:ea typeface="Dosis"/>
                <a:cs typeface="Dosis"/>
                <a:sym typeface="Dosis"/>
              </a:defRPr>
            </a:lvl2pPr>
            <a:lvl3pPr lvl="2">
              <a:buNone/>
              <a:defRPr sz="1300">
                <a:solidFill>
                  <a:srgbClr val="1D1B10"/>
                </a:solidFill>
                <a:latin typeface="Dosis"/>
                <a:ea typeface="Dosis"/>
                <a:cs typeface="Dosis"/>
                <a:sym typeface="Dosis"/>
              </a:defRPr>
            </a:lvl3pPr>
            <a:lvl4pPr lvl="3">
              <a:buNone/>
              <a:defRPr sz="1300">
                <a:solidFill>
                  <a:srgbClr val="1D1B10"/>
                </a:solidFill>
                <a:latin typeface="Dosis"/>
                <a:ea typeface="Dosis"/>
                <a:cs typeface="Dosis"/>
                <a:sym typeface="Dosis"/>
              </a:defRPr>
            </a:lvl4pPr>
            <a:lvl5pPr lvl="4">
              <a:buNone/>
              <a:defRPr sz="1300">
                <a:solidFill>
                  <a:srgbClr val="1D1B10"/>
                </a:solidFill>
                <a:latin typeface="Dosis"/>
                <a:ea typeface="Dosis"/>
                <a:cs typeface="Dosis"/>
                <a:sym typeface="Dosis"/>
              </a:defRPr>
            </a:lvl5pPr>
            <a:lvl6pPr lvl="5">
              <a:buNone/>
              <a:defRPr sz="1300">
                <a:solidFill>
                  <a:srgbClr val="1D1B10"/>
                </a:solidFill>
                <a:latin typeface="Dosis"/>
                <a:ea typeface="Dosis"/>
                <a:cs typeface="Dosis"/>
                <a:sym typeface="Dosis"/>
              </a:defRPr>
            </a:lvl6pPr>
            <a:lvl7pPr lvl="6">
              <a:buNone/>
              <a:defRPr sz="1300">
                <a:solidFill>
                  <a:srgbClr val="1D1B10"/>
                </a:solidFill>
                <a:latin typeface="Dosis"/>
                <a:ea typeface="Dosis"/>
                <a:cs typeface="Dosis"/>
                <a:sym typeface="Dosis"/>
              </a:defRPr>
            </a:lvl7pPr>
            <a:lvl8pPr lvl="7">
              <a:buNone/>
              <a:defRPr sz="1300">
                <a:solidFill>
                  <a:srgbClr val="1D1B10"/>
                </a:solidFill>
                <a:latin typeface="Dosis"/>
                <a:ea typeface="Dosis"/>
                <a:cs typeface="Dosis"/>
                <a:sym typeface="Dosis"/>
              </a:defRPr>
            </a:lvl8pPr>
            <a:lvl9pPr lvl="8">
              <a:buNone/>
              <a:defRPr sz="1300">
                <a:solidFill>
                  <a:srgbClr val="1D1B10"/>
                </a:solidFill>
                <a:latin typeface="Dosis"/>
                <a:ea typeface="Dosis"/>
                <a:cs typeface="Dosis"/>
                <a:sym typeface="Dosis"/>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_Encabezado de sección">
  <p:cSld name="1_Encabezado de sección">
    <p:spTree>
      <p:nvGrpSpPr>
        <p:cNvPr id="1" name="Shape 160"/>
        <p:cNvGrpSpPr/>
        <p:nvPr/>
      </p:nvGrpSpPr>
      <p:grpSpPr>
        <a:xfrm>
          <a:off x="0" y="0"/>
          <a:ext cx="0" cy="0"/>
          <a:chOff x="0" y="0"/>
          <a:chExt cx="0" cy="0"/>
        </a:xfrm>
      </p:grpSpPr>
      <p:sp>
        <p:nvSpPr>
          <p:cNvPr id="161" name="Google Shape;161;p32"/>
          <p:cNvSpPr txBox="1">
            <a:spLocks noGrp="1"/>
          </p:cNvSpPr>
          <p:nvPr>
            <p:ph type="title"/>
          </p:nvPr>
        </p:nvSpPr>
        <p:spPr>
          <a:xfrm>
            <a:off x="722313" y="3305176"/>
            <a:ext cx="7772400" cy="1138782"/>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1D1B10"/>
              </a:buClr>
              <a:buSzPts val="4000"/>
              <a:buFont typeface="Dosis"/>
              <a:buNone/>
              <a:defRPr sz="4000" b="0" cap="none">
                <a:solidFill>
                  <a:srgbClr val="1D1B10"/>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2" name="Google Shape;162;p32"/>
          <p:cNvSpPr txBox="1">
            <a:spLocks noGrp="1"/>
          </p:cNvSpPr>
          <p:nvPr>
            <p:ph type="body" idx="1"/>
          </p:nvPr>
        </p:nvSpPr>
        <p:spPr>
          <a:xfrm>
            <a:off x="722313" y="2715765"/>
            <a:ext cx="7772400" cy="589409"/>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FBBA00"/>
              </a:buClr>
              <a:buSzPts val="2000"/>
              <a:buNone/>
              <a:defRPr sz="2000">
                <a:solidFill>
                  <a:srgbClr val="FBBA00"/>
                </a:solidFill>
                <a:latin typeface="Dosis"/>
                <a:ea typeface="Dosis"/>
                <a:cs typeface="Dosis"/>
                <a:sym typeface="Dosis"/>
              </a:defRPr>
            </a:lvl1pPr>
            <a:lvl2pPr marL="914400" lvl="1" indent="-228600" algn="l">
              <a:spcBef>
                <a:spcPts val="360"/>
              </a:spcBef>
              <a:spcAft>
                <a:spcPts val="0"/>
              </a:spcAft>
              <a:buClr>
                <a:srgbClr val="8D8AAD"/>
              </a:buClr>
              <a:buSzPts val="1800"/>
              <a:buNone/>
              <a:defRPr sz="1800">
                <a:solidFill>
                  <a:srgbClr val="8D8AAD"/>
                </a:solidFill>
              </a:defRPr>
            </a:lvl2pPr>
            <a:lvl3pPr marL="1371600" lvl="2" indent="-228600" algn="l">
              <a:spcBef>
                <a:spcPts val="320"/>
              </a:spcBef>
              <a:spcAft>
                <a:spcPts val="0"/>
              </a:spcAft>
              <a:buClr>
                <a:srgbClr val="8D8AAD"/>
              </a:buClr>
              <a:buSzPts val="1600"/>
              <a:buNone/>
              <a:defRPr sz="1600">
                <a:solidFill>
                  <a:srgbClr val="8D8AAD"/>
                </a:solidFill>
              </a:defRPr>
            </a:lvl3pPr>
            <a:lvl4pPr marL="1828800" lvl="3" indent="-228600" algn="l">
              <a:spcBef>
                <a:spcPts val="280"/>
              </a:spcBef>
              <a:spcAft>
                <a:spcPts val="0"/>
              </a:spcAft>
              <a:buClr>
                <a:srgbClr val="8D8AAD"/>
              </a:buClr>
              <a:buSzPts val="1400"/>
              <a:buNone/>
              <a:defRPr sz="1400">
                <a:solidFill>
                  <a:srgbClr val="8D8AAD"/>
                </a:solidFill>
              </a:defRPr>
            </a:lvl4pPr>
            <a:lvl5pPr marL="2286000" lvl="4" indent="-228600" algn="l">
              <a:spcBef>
                <a:spcPts val="280"/>
              </a:spcBef>
              <a:spcAft>
                <a:spcPts val="0"/>
              </a:spcAft>
              <a:buClr>
                <a:srgbClr val="8D8AAD"/>
              </a:buClr>
              <a:buSzPts val="1400"/>
              <a:buNone/>
              <a:defRPr sz="1400">
                <a:solidFill>
                  <a:srgbClr val="8D8AAD"/>
                </a:solidFill>
              </a:defRPr>
            </a:lvl5pPr>
            <a:lvl6pPr marL="2743200" lvl="5" indent="-228600" algn="l">
              <a:spcBef>
                <a:spcPts val="280"/>
              </a:spcBef>
              <a:spcAft>
                <a:spcPts val="0"/>
              </a:spcAft>
              <a:buClr>
                <a:srgbClr val="8D8AAD"/>
              </a:buClr>
              <a:buSzPts val="1400"/>
              <a:buNone/>
              <a:defRPr sz="1400">
                <a:solidFill>
                  <a:srgbClr val="8D8AAD"/>
                </a:solidFill>
              </a:defRPr>
            </a:lvl6pPr>
            <a:lvl7pPr marL="3200400" lvl="6" indent="-228600" algn="l">
              <a:spcBef>
                <a:spcPts val="280"/>
              </a:spcBef>
              <a:spcAft>
                <a:spcPts val="0"/>
              </a:spcAft>
              <a:buClr>
                <a:srgbClr val="8D8AAD"/>
              </a:buClr>
              <a:buSzPts val="1400"/>
              <a:buNone/>
              <a:defRPr sz="1400">
                <a:solidFill>
                  <a:srgbClr val="8D8AAD"/>
                </a:solidFill>
              </a:defRPr>
            </a:lvl7pPr>
            <a:lvl8pPr marL="3657600" lvl="7" indent="-228600" algn="l">
              <a:spcBef>
                <a:spcPts val="280"/>
              </a:spcBef>
              <a:spcAft>
                <a:spcPts val="0"/>
              </a:spcAft>
              <a:buClr>
                <a:srgbClr val="8D8AAD"/>
              </a:buClr>
              <a:buSzPts val="1400"/>
              <a:buNone/>
              <a:defRPr sz="1400">
                <a:solidFill>
                  <a:srgbClr val="8D8AAD"/>
                </a:solidFill>
              </a:defRPr>
            </a:lvl8pPr>
            <a:lvl9pPr marL="4114800" lvl="8" indent="-228600" algn="l">
              <a:spcBef>
                <a:spcPts val="280"/>
              </a:spcBef>
              <a:spcAft>
                <a:spcPts val="0"/>
              </a:spcAft>
              <a:buClr>
                <a:srgbClr val="8D8AAD"/>
              </a:buClr>
              <a:buSzPts val="1400"/>
              <a:buNone/>
              <a:defRPr sz="1400">
                <a:solidFill>
                  <a:srgbClr val="8D8AAD"/>
                </a:solidFill>
              </a:defRPr>
            </a:lvl9pPr>
          </a:lstStyle>
          <a:p>
            <a:endParaRPr/>
          </a:p>
        </p:txBody>
      </p:sp>
      <p:pic>
        <p:nvPicPr>
          <p:cNvPr id="163" name="Google Shape;163;p32"/>
          <p:cNvPicPr preferRelativeResize="0"/>
          <p:nvPr/>
        </p:nvPicPr>
        <p:blipFill rotWithShape="1">
          <a:blip r:embed="rId2">
            <a:alphaModFix/>
          </a:blip>
          <a:srcRect/>
          <a:stretch/>
        </p:blipFill>
        <p:spPr>
          <a:xfrm>
            <a:off x="198441" y="4443958"/>
            <a:ext cx="604224" cy="599104"/>
          </a:xfrm>
          <a:prstGeom prst="rect">
            <a:avLst/>
          </a:prstGeom>
          <a:noFill/>
          <a:ln>
            <a:noFill/>
          </a:ln>
        </p:spPr>
      </p:pic>
      <p:pic>
        <p:nvPicPr>
          <p:cNvPr id="164" name="Google Shape;164;p32"/>
          <p:cNvPicPr preferRelativeResize="0"/>
          <p:nvPr/>
        </p:nvPicPr>
        <p:blipFill rotWithShape="1">
          <a:blip r:embed="rId3">
            <a:alphaModFix/>
          </a:blip>
          <a:srcRect/>
          <a:stretch/>
        </p:blipFill>
        <p:spPr>
          <a:xfrm>
            <a:off x="7884368" y="941764"/>
            <a:ext cx="805877" cy="821994"/>
          </a:xfrm>
          <a:prstGeom prst="rect">
            <a:avLst/>
          </a:prstGeom>
          <a:noFill/>
          <a:ln>
            <a:noFill/>
          </a:ln>
        </p:spPr>
      </p:pic>
      <p:pic>
        <p:nvPicPr>
          <p:cNvPr id="165" name="Google Shape;165;p32"/>
          <p:cNvPicPr preferRelativeResize="0"/>
          <p:nvPr/>
        </p:nvPicPr>
        <p:blipFill rotWithShape="1">
          <a:blip r:embed="rId4">
            <a:alphaModFix/>
          </a:blip>
          <a:srcRect/>
          <a:stretch/>
        </p:blipFill>
        <p:spPr>
          <a:xfrm>
            <a:off x="8287306" y="4358484"/>
            <a:ext cx="579259" cy="684578"/>
          </a:xfrm>
          <a:prstGeom prst="rect">
            <a:avLst/>
          </a:prstGeom>
          <a:noFill/>
          <a:ln>
            <a:noFill/>
          </a:ln>
        </p:spPr>
      </p:pic>
      <p:pic>
        <p:nvPicPr>
          <p:cNvPr id="166" name="Google Shape;166;p32"/>
          <p:cNvPicPr preferRelativeResize="0"/>
          <p:nvPr/>
        </p:nvPicPr>
        <p:blipFill rotWithShape="1">
          <a:blip r:embed="rId5">
            <a:alphaModFix/>
          </a:blip>
          <a:srcRect/>
          <a:stretch/>
        </p:blipFill>
        <p:spPr>
          <a:xfrm>
            <a:off x="6750000" y="-93600"/>
            <a:ext cx="2560000" cy="1440000"/>
          </a:xfrm>
          <a:prstGeom prst="rect">
            <a:avLst/>
          </a:prstGeom>
          <a:noFill/>
          <a:ln>
            <a:noFill/>
          </a:ln>
        </p:spPr>
      </p:pic>
      <p:sp>
        <p:nvSpPr>
          <p:cNvPr id="167" name="Google Shape;167;p32"/>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FBBA00"/>
                </a:solidFill>
                <a:latin typeface="Dosis"/>
                <a:ea typeface="Dosis"/>
                <a:cs typeface="Dosis"/>
                <a:sym typeface="Dosis"/>
              </a:defRPr>
            </a:lvl1pPr>
            <a:lvl2pPr lvl="1">
              <a:buNone/>
              <a:defRPr sz="1300">
                <a:solidFill>
                  <a:srgbClr val="FBBA00"/>
                </a:solidFill>
                <a:latin typeface="Dosis"/>
                <a:ea typeface="Dosis"/>
                <a:cs typeface="Dosis"/>
                <a:sym typeface="Dosis"/>
              </a:defRPr>
            </a:lvl2pPr>
            <a:lvl3pPr lvl="2">
              <a:buNone/>
              <a:defRPr sz="1300">
                <a:solidFill>
                  <a:srgbClr val="FBBA00"/>
                </a:solidFill>
                <a:latin typeface="Dosis"/>
                <a:ea typeface="Dosis"/>
                <a:cs typeface="Dosis"/>
                <a:sym typeface="Dosis"/>
              </a:defRPr>
            </a:lvl3pPr>
            <a:lvl4pPr lvl="3">
              <a:buNone/>
              <a:defRPr sz="1300">
                <a:solidFill>
                  <a:srgbClr val="FBBA00"/>
                </a:solidFill>
                <a:latin typeface="Dosis"/>
                <a:ea typeface="Dosis"/>
                <a:cs typeface="Dosis"/>
                <a:sym typeface="Dosis"/>
              </a:defRPr>
            </a:lvl4pPr>
            <a:lvl5pPr lvl="4">
              <a:buNone/>
              <a:defRPr sz="1300">
                <a:solidFill>
                  <a:srgbClr val="FBBA00"/>
                </a:solidFill>
                <a:latin typeface="Dosis"/>
                <a:ea typeface="Dosis"/>
                <a:cs typeface="Dosis"/>
                <a:sym typeface="Dosis"/>
              </a:defRPr>
            </a:lvl5pPr>
            <a:lvl6pPr lvl="5">
              <a:buNone/>
              <a:defRPr sz="1300">
                <a:solidFill>
                  <a:srgbClr val="FBBA00"/>
                </a:solidFill>
                <a:latin typeface="Dosis"/>
                <a:ea typeface="Dosis"/>
                <a:cs typeface="Dosis"/>
                <a:sym typeface="Dosis"/>
              </a:defRPr>
            </a:lvl6pPr>
            <a:lvl7pPr lvl="6">
              <a:buNone/>
              <a:defRPr sz="1300">
                <a:solidFill>
                  <a:srgbClr val="FBBA00"/>
                </a:solidFill>
                <a:latin typeface="Dosis"/>
                <a:ea typeface="Dosis"/>
                <a:cs typeface="Dosis"/>
                <a:sym typeface="Dosis"/>
              </a:defRPr>
            </a:lvl7pPr>
            <a:lvl8pPr lvl="7">
              <a:buNone/>
              <a:defRPr sz="1300">
                <a:solidFill>
                  <a:srgbClr val="FBBA00"/>
                </a:solidFill>
                <a:latin typeface="Dosis"/>
                <a:ea typeface="Dosis"/>
                <a:cs typeface="Dosis"/>
                <a:sym typeface="Dosis"/>
              </a:defRPr>
            </a:lvl8pPr>
            <a:lvl9pPr lvl="8">
              <a:buNone/>
              <a:defRPr sz="1300">
                <a:solidFill>
                  <a:srgbClr val="FBBA00"/>
                </a:solidFill>
                <a:latin typeface="Dosis"/>
                <a:ea typeface="Dosis"/>
                <a:cs typeface="Dosis"/>
                <a:sym typeface="Dosis"/>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168"/>
        <p:cNvGrpSpPr/>
        <p:nvPr/>
      </p:nvGrpSpPr>
      <p:grpSpPr>
        <a:xfrm>
          <a:off x="0" y="0"/>
          <a:ext cx="0" cy="0"/>
          <a:chOff x="0" y="0"/>
          <a:chExt cx="0" cy="0"/>
        </a:xfrm>
      </p:grpSpPr>
      <p:sp>
        <p:nvSpPr>
          <p:cNvPr id="169" name="Google Shape;169;p33"/>
          <p:cNvSpPr txBox="1">
            <a:spLocks noGrp="1"/>
          </p:cNvSpPr>
          <p:nvPr>
            <p:ph type="title"/>
          </p:nvPr>
        </p:nvSpPr>
        <p:spPr>
          <a:xfrm>
            <a:off x="457200" y="791126"/>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3500"/>
              <a:buFont typeface="Dosis"/>
              <a:buNone/>
              <a:defRPr sz="3500">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0" name="Google Shape;170;p33"/>
          <p:cNvSpPr txBox="1">
            <a:spLocks noGrp="1"/>
          </p:cNvSpPr>
          <p:nvPr>
            <p:ph type="body" idx="1"/>
          </p:nvPr>
        </p:nvSpPr>
        <p:spPr>
          <a:xfrm>
            <a:off x="457200" y="1995686"/>
            <a:ext cx="4040188" cy="479822"/>
          </a:xfrm>
          <a:prstGeom prst="rect">
            <a:avLst/>
          </a:prstGeom>
          <a:noFill/>
          <a:ln>
            <a:noFill/>
          </a:ln>
        </p:spPr>
        <p:txBody>
          <a:bodyPr spcFirstLastPara="1" wrap="square" lIns="91425" tIns="45700" rIns="91425" bIns="45700" anchor="b" anchorCtr="0">
            <a:noAutofit/>
          </a:bodyPr>
          <a:lstStyle>
            <a:lvl1pPr marL="457200" lvl="0" indent="-228600" algn="l">
              <a:spcBef>
                <a:spcPts val="440"/>
              </a:spcBef>
              <a:spcAft>
                <a:spcPts val="0"/>
              </a:spcAft>
              <a:buClr>
                <a:srgbClr val="F39200"/>
              </a:buClr>
              <a:buSzPts val="2200"/>
              <a:buNone/>
              <a:defRPr sz="2200" b="1">
                <a:solidFill>
                  <a:srgbClr val="F39200"/>
                </a:solidFill>
                <a:latin typeface="Dosis"/>
                <a:ea typeface="Dosis"/>
                <a:cs typeface="Dosis"/>
                <a:sym typeface="Dosis"/>
              </a:defRPr>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171" name="Google Shape;171;p33"/>
          <p:cNvSpPr txBox="1">
            <a:spLocks noGrp="1"/>
          </p:cNvSpPr>
          <p:nvPr>
            <p:ph type="body" idx="2"/>
          </p:nvPr>
        </p:nvSpPr>
        <p:spPr>
          <a:xfrm>
            <a:off x="457200" y="2571750"/>
            <a:ext cx="4040188" cy="2387402"/>
          </a:xfrm>
          <a:prstGeom prst="rect">
            <a:avLst/>
          </a:prstGeom>
          <a:noFill/>
          <a:ln>
            <a:noFill/>
          </a:ln>
        </p:spPr>
        <p:txBody>
          <a:bodyPr spcFirstLastPara="1" wrap="square" lIns="91425" tIns="45700" rIns="91425" bIns="45700" anchor="t" anchorCtr="0">
            <a:normAutofit/>
          </a:bodyPr>
          <a:lstStyle>
            <a:lvl1pPr marL="457200" lvl="0" indent="-355600" algn="l">
              <a:spcBef>
                <a:spcPts val="400"/>
              </a:spcBef>
              <a:spcAft>
                <a:spcPts val="0"/>
              </a:spcAft>
              <a:buClr>
                <a:srgbClr val="1D1B10"/>
              </a:buClr>
              <a:buSzPts val="2000"/>
              <a:buChar char="•"/>
              <a:defRPr sz="2000">
                <a:solidFill>
                  <a:srgbClr val="1D1B10"/>
                </a:solidFill>
                <a:latin typeface="Arial"/>
                <a:ea typeface="Arial"/>
                <a:cs typeface="Arial"/>
                <a:sym typeface="Arial"/>
              </a:defRPr>
            </a:lvl1pPr>
            <a:lvl2pPr marL="914400" lvl="1" indent="-342900" algn="l">
              <a:spcBef>
                <a:spcPts val="360"/>
              </a:spcBef>
              <a:spcAft>
                <a:spcPts val="0"/>
              </a:spcAft>
              <a:buClr>
                <a:srgbClr val="1D1B10"/>
              </a:buClr>
              <a:buSzPts val="1800"/>
              <a:buChar char="–"/>
              <a:defRPr sz="1800">
                <a:solidFill>
                  <a:srgbClr val="1D1B10"/>
                </a:solidFill>
                <a:latin typeface="Arial"/>
                <a:ea typeface="Arial"/>
                <a:cs typeface="Arial"/>
                <a:sym typeface="Arial"/>
              </a:defRPr>
            </a:lvl2pPr>
            <a:lvl3pPr marL="1371600" lvl="2" indent="-330200" algn="l">
              <a:spcBef>
                <a:spcPts val="320"/>
              </a:spcBef>
              <a:spcAft>
                <a:spcPts val="0"/>
              </a:spcAft>
              <a:buClr>
                <a:srgbClr val="1D1B10"/>
              </a:buClr>
              <a:buSzPts val="1600"/>
              <a:buChar char="•"/>
              <a:defRPr sz="1600">
                <a:solidFill>
                  <a:srgbClr val="1D1B10"/>
                </a:solidFill>
                <a:latin typeface="Arial"/>
                <a:ea typeface="Arial"/>
                <a:cs typeface="Arial"/>
                <a:sym typeface="Arial"/>
              </a:defRPr>
            </a:lvl3pPr>
            <a:lvl4pPr marL="1828800" lvl="3" indent="-317500" algn="l">
              <a:spcBef>
                <a:spcPts val="280"/>
              </a:spcBef>
              <a:spcAft>
                <a:spcPts val="0"/>
              </a:spcAft>
              <a:buClr>
                <a:srgbClr val="1D1B10"/>
              </a:buClr>
              <a:buSzPts val="1400"/>
              <a:buChar char="–"/>
              <a:defRPr sz="1400">
                <a:solidFill>
                  <a:srgbClr val="1D1B10"/>
                </a:solidFill>
                <a:latin typeface="Arial"/>
                <a:ea typeface="Arial"/>
                <a:cs typeface="Arial"/>
                <a:sym typeface="Arial"/>
              </a:defRPr>
            </a:lvl4pPr>
            <a:lvl5pPr marL="2286000" lvl="4" indent="-304800" algn="l">
              <a:spcBef>
                <a:spcPts val="240"/>
              </a:spcBef>
              <a:spcAft>
                <a:spcPts val="0"/>
              </a:spcAft>
              <a:buClr>
                <a:srgbClr val="1D1B10"/>
              </a:buClr>
              <a:buSzPts val="1200"/>
              <a:buChar char="»"/>
              <a:defRPr sz="1200">
                <a:solidFill>
                  <a:srgbClr val="1D1B10"/>
                </a:solidFill>
                <a:latin typeface="Arial"/>
                <a:ea typeface="Arial"/>
                <a:cs typeface="Arial"/>
                <a:sym typeface="Arial"/>
              </a:defRPr>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172" name="Google Shape;172;p33"/>
          <p:cNvSpPr txBox="1">
            <a:spLocks noGrp="1"/>
          </p:cNvSpPr>
          <p:nvPr>
            <p:ph type="body" idx="3"/>
          </p:nvPr>
        </p:nvSpPr>
        <p:spPr>
          <a:xfrm>
            <a:off x="4645026" y="1995686"/>
            <a:ext cx="4041775" cy="479822"/>
          </a:xfrm>
          <a:prstGeom prst="rect">
            <a:avLst/>
          </a:prstGeom>
          <a:noFill/>
          <a:ln>
            <a:noFill/>
          </a:ln>
        </p:spPr>
        <p:txBody>
          <a:bodyPr spcFirstLastPara="1" wrap="square" lIns="91425" tIns="45700" rIns="91425" bIns="45700" anchor="b" anchorCtr="0">
            <a:noAutofit/>
          </a:bodyPr>
          <a:lstStyle>
            <a:lvl1pPr marL="457200" lvl="0" indent="-228600" algn="l">
              <a:spcBef>
                <a:spcPts val="440"/>
              </a:spcBef>
              <a:spcAft>
                <a:spcPts val="0"/>
              </a:spcAft>
              <a:buClr>
                <a:srgbClr val="F39200"/>
              </a:buClr>
              <a:buSzPts val="2200"/>
              <a:buNone/>
              <a:defRPr sz="2200" b="1">
                <a:solidFill>
                  <a:srgbClr val="F39200"/>
                </a:solidFill>
                <a:latin typeface="Dosis"/>
                <a:ea typeface="Dosis"/>
                <a:cs typeface="Dosis"/>
                <a:sym typeface="Dosis"/>
              </a:defRPr>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173" name="Google Shape;173;p33"/>
          <p:cNvSpPr txBox="1">
            <a:spLocks noGrp="1"/>
          </p:cNvSpPr>
          <p:nvPr>
            <p:ph type="body" idx="4"/>
          </p:nvPr>
        </p:nvSpPr>
        <p:spPr>
          <a:xfrm>
            <a:off x="4645026" y="2571750"/>
            <a:ext cx="4041775" cy="2387402"/>
          </a:xfrm>
          <a:prstGeom prst="rect">
            <a:avLst/>
          </a:prstGeom>
          <a:noFill/>
          <a:ln>
            <a:noFill/>
          </a:ln>
        </p:spPr>
        <p:txBody>
          <a:bodyPr spcFirstLastPara="1" wrap="square" lIns="91425" tIns="45700" rIns="91425" bIns="45700" anchor="t" anchorCtr="0">
            <a:normAutofit/>
          </a:bodyPr>
          <a:lstStyle>
            <a:lvl1pPr marL="457200" lvl="0" indent="-355600" algn="l">
              <a:spcBef>
                <a:spcPts val="400"/>
              </a:spcBef>
              <a:spcAft>
                <a:spcPts val="0"/>
              </a:spcAft>
              <a:buClr>
                <a:srgbClr val="1D1B10"/>
              </a:buClr>
              <a:buSzPts val="2000"/>
              <a:buChar char="•"/>
              <a:defRPr sz="2000">
                <a:solidFill>
                  <a:srgbClr val="1D1B10"/>
                </a:solidFill>
                <a:latin typeface="Arial"/>
                <a:ea typeface="Arial"/>
                <a:cs typeface="Arial"/>
                <a:sym typeface="Arial"/>
              </a:defRPr>
            </a:lvl1pPr>
            <a:lvl2pPr marL="914400" lvl="1" indent="-342900" algn="l">
              <a:spcBef>
                <a:spcPts val="360"/>
              </a:spcBef>
              <a:spcAft>
                <a:spcPts val="0"/>
              </a:spcAft>
              <a:buClr>
                <a:srgbClr val="1D1B10"/>
              </a:buClr>
              <a:buSzPts val="1800"/>
              <a:buChar char="–"/>
              <a:defRPr sz="1800">
                <a:solidFill>
                  <a:srgbClr val="1D1B10"/>
                </a:solidFill>
                <a:latin typeface="Arial"/>
                <a:ea typeface="Arial"/>
                <a:cs typeface="Arial"/>
                <a:sym typeface="Arial"/>
              </a:defRPr>
            </a:lvl2pPr>
            <a:lvl3pPr marL="1371600" lvl="2" indent="-330200" algn="l">
              <a:spcBef>
                <a:spcPts val="320"/>
              </a:spcBef>
              <a:spcAft>
                <a:spcPts val="0"/>
              </a:spcAft>
              <a:buClr>
                <a:srgbClr val="1D1B10"/>
              </a:buClr>
              <a:buSzPts val="1600"/>
              <a:buChar char="•"/>
              <a:defRPr sz="1600">
                <a:solidFill>
                  <a:srgbClr val="1D1B10"/>
                </a:solidFill>
                <a:latin typeface="Arial"/>
                <a:ea typeface="Arial"/>
                <a:cs typeface="Arial"/>
                <a:sym typeface="Arial"/>
              </a:defRPr>
            </a:lvl3pPr>
            <a:lvl4pPr marL="1828800" lvl="3" indent="-317500" algn="l">
              <a:spcBef>
                <a:spcPts val="280"/>
              </a:spcBef>
              <a:spcAft>
                <a:spcPts val="0"/>
              </a:spcAft>
              <a:buClr>
                <a:srgbClr val="1D1B10"/>
              </a:buClr>
              <a:buSzPts val="1400"/>
              <a:buChar char="–"/>
              <a:defRPr sz="1400">
                <a:solidFill>
                  <a:srgbClr val="1D1B10"/>
                </a:solidFill>
                <a:latin typeface="Arial"/>
                <a:ea typeface="Arial"/>
                <a:cs typeface="Arial"/>
                <a:sym typeface="Arial"/>
              </a:defRPr>
            </a:lvl4pPr>
            <a:lvl5pPr marL="2286000" lvl="4" indent="-304800" algn="l">
              <a:spcBef>
                <a:spcPts val="240"/>
              </a:spcBef>
              <a:spcAft>
                <a:spcPts val="0"/>
              </a:spcAft>
              <a:buClr>
                <a:srgbClr val="1D1B10"/>
              </a:buClr>
              <a:buSzPts val="1200"/>
              <a:buChar char="»"/>
              <a:defRPr sz="1200">
                <a:solidFill>
                  <a:srgbClr val="1D1B10"/>
                </a:solidFill>
                <a:latin typeface="Arial"/>
                <a:ea typeface="Arial"/>
                <a:cs typeface="Arial"/>
                <a:sym typeface="Arial"/>
              </a:defRPr>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pic>
        <p:nvPicPr>
          <p:cNvPr id="174" name="Google Shape;174;p33"/>
          <p:cNvPicPr preferRelativeResize="0"/>
          <p:nvPr/>
        </p:nvPicPr>
        <p:blipFill rotWithShape="1">
          <a:blip r:embed="rId2">
            <a:alphaModFix/>
          </a:blip>
          <a:srcRect/>
          <a:stretch/>
        </p:blipFill>
        <p:spPr>
          <a:xfrm>
            <a:off x="198441" y="4443958"/>
            <a:ext cx="604224" cy="599104"/>
          </a:xfrm>
          <a:prstGeom prst="rect">
            <a:avLst/>
          </a:prstGeom>
          <a:noFill/>
          <a:ln>
            <a:noFill/>
          </a:ln>
        </p:spPr>
      </p:pic>
      <p:pic>
        <p:nvPicPr>
          <p:cNvPr id="175" name="Google Shape;175;p33"/>
          <p:cNvPicPr preferRelativeResize="0"/>
          <p:nvPr/>
        </p:nvPicPr>
        <p:blipFill rotWithShape="1">
          <a:blip r:embed="rId3">
            <a:alphaModFix/>
          </a:blip>
          <a:srcRect/>
          <a:stretch/>
        </p:blipFill>
        <p:spPr>
          <a:xfrm>
            <a:off x="8287306" y="4358484"/>
            <a:ext cx="579259" cy="684578"/>
          </a:xfrm>
          <a:prstGeom prst="rect">
            <a:avLst/>
          </a:prstGeom>
          <a:noFill/>
          <a:ln>
            <a:noFill/>
          </a:ln>
        </p:spPr>
      </p:pic>
      <p:pic>
        <p:nvPicPr>
          <p:cNvPr id="176" name="Google Shape;176;p33"/>
          <p:cNvPicPr preferRelativeResize="0"/>
          <p:nvPr/>
        </p:nvPicPr>
        <p:blipFill rotWithShape="1">
          <a:blip r:embed="rId4">
            <a:alphaModFix/>
          </a:blip>
          <a:srcRect/>
          <a:stretch/>
        </p:blipFill>
        <p:spPr>
          <a:xfrm>
            <a:off x="6750000" y="-93600"/>
            <a:ext cx="2560000" cy="1440000"/>
          </a:xfrm>
          <a:prstGeom prst="rect">
            <a:avLst/>
          </a:prstGeom>
          <a:noFill/>
          <a:ln>
            <a:noFill/>
          </a:ln>
        </p:spPr>
      </p:pic>
      <p:sp>
        <p:nvSpPr>
          <p:cNvPr id="177" name="Google Shape;177;p33"/>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F39200"/>
                </a:solidFill>
                <a:latin typeface="Dosis"/>
                <a:ea typeface="Dosis"/>
                <a:cs typeface="Dosis"/>
                <a:sym typeface="Dosis"/>
              </a:defRPr>
            </a:lvl1pPr>
            <a:lvl2pPr lvl="1">
              <a:buNone/>
              <a:defRPr sz="1300">
                <a:solidFill>
                  <a:srgbClr val="F39200"/>
                </a:solidFill>
                <a:latin typeface="Dosis"/>
                <a:ea typeface="Dosis"/>
                <a:cs typeface="Dosis"/>
                <a:sym typeface="Dosis"/>
              </a:defRPr>
            </a:lvl2pPr>
            <a:lvl3pPr lvl="2">
              <a:buNone/>
              <a:defRPr sz="1300">
                <a:solidFill>
                  <a:srgbClr val="F39200"/>
                </a:solidFill>
                <a:latin typeface="Dosis"/>
                <a:ea typeface="Dosis"/>
                <a:cs typeface="Dosis"/>
                <a:sym typeface="Dosis"/>
              </a:defRPr>
            </a:lvl3pPr>
            <a:lvl4pPr lvl="3">
              <a:buNone/>
              <a:defRPr sz="1300">
                <a:solidFill>
                  <a:srgbClr val="F39200"/>
                </a:solidFill>
                <a:latin typeface="Dosis"/>
                <a:ea typeface="Dosis"/>
                <a:cs typeface="Dosis"/>
                <a:sym typeface="Dosis"/>
              </a:defRPr>
            </a:lvl4pPr>
            <a:lvl5pPr lvl="4">
              <a:buNone/>
              <a:defRPr sz="1300">
                <a:solidFill>
                  <a:srgbClr val="F39200"/>
                </a:solidFill>
                <a:latin typeface="Dosis"/>
                <a:ea typeface="Dosis"/>
                <a:cs typeface="Dosis"/>
                <a:sym typeface="Dosis"/>
              </a:defRPr>
            </a:lvl5pPr>
            <a:lvl6pPr lvl="5">
              <a:buNone/>
              <a:defRPr sz="1300">
                <a:solidFill>
                  <a:srgbClr val="F39200"/>
                </a:solidFill>
                <a:latin typeface="Dosis"/>
                <a:ea typeface="Dosis"/>
                <a:cs typeface="Dosis"/>
                <a:sym typeface="Dosis"/>
              </a:defRPr>
            </a:lvl6pPr>
            <a:lvl7pPr lvl="6">
              <a:buNone/>
              <a:defRPr sz="1300">
                <a:solidFill>
                  <a:srgbClr val="F39200"/>
                </a:solidFill>
                <a:latin typeface="Dosis"/>
                <a:ea typeface="Dosis"/>
                <a:cs typeface="Dosis"/>
                <a:sym typeface="Dosis"/>
              </a:defRPr>
            </a:lvl7pPr>
            <a:lvl8pPr lvl="7">
              <a:buNone/>
              <a:defRPr sz="1300">
                <a:solidFill>
                  <a:srgbClr val="F39200"/>
                </a:solidFill>
                <a:latin typeface="Dosis"/>
                <a:ea typeface="Dosis"/>
                <a:cs typeface="Dosis"/>
                <a:sym typeface="Dosis"/>
              </a:defRPr>
            </a:lvl8pPr>
            <a:lvl9pPr lvl="8">
              <a:buNone/>
              <a:defRPr sz="1300">
                <a:solidFill>
                  <a:srgbClr val="F39200"/>
                </a:solidFill>
                <a:latin typeface="Dosis"/>
                <a:ea typeface="Dosis"/>
                <a:cs typeface="Dosis"/>
                <a:sym typeface="Dosis"/>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178"/>
        <p:cNvGrpSpPr/>
        <p:nvPr/>
      </p:nvGrpSpPr>
      <p:grpSpPr>
        <a:xfrm>
          <a:off x="0" y="0"/>
          <a:ext cx="0" cy="0"/>
          <a:chOff x="0" y="0"/>
          <a:chExt cx="0" cy="0"/>
        </a:xfrm>
      </p:grpSpPr>
      <p:sp>
        <p:nvSpPr>
          <p:cNvPr id="179" name="Google Shape;179;p34"/>
          <p:cNvSpPr txBox="1">
            <a:spLocks noGrp="1"/>
          </p:cNvSpPr>
          <p:nvPr>
            <p:ph type="title"/>
          </p:nvPr>
        </p:nvSpPr>
        <p:spPr>
          <a:xfrm>
            <a:off x="457201" y="826076"/>
            <a:ext cx="3008313" cy="8715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Dosis"/>
              <a:buNone/>
              <a:defRPr sz="2000" b="1">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0" name="Google Shape;180;p34"/>
          <p:cNvSpPr txBox="1">
            <a:spLocks noGrp="1"/>
          </p:cNvSpPr>
          <p:nvPr>
            <p:ph type="body" idx="1"/>
          </p:nvPr>
        </p:nvSpPr>
        <p:spPr>
          <a:xfrm>
            <a:off x="3575050" y="826078"/>
            <a:ext cx="5111750" cy="4145420"/>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rgbClr val="340C46"/>
              </a:buClr>
              <a:buSzPts val="3200"/>
              <a:buChar char="•"/>
              <a:defRPr sz="3200">
                <a:solidFill>
                  <a:srgbClr val="340C46"/>
                </a:solidFill>
                <a:latin typeface="Dosis"/>
                <a:ea typeface="Dosis"/>
                <a:cs typeface="Dosis"/>
                <a:sym typeface="Dosis"/>
              </a:defRPr>
            </a:lvl1pPr>
            <a:lvl2pPr marL="914400" lvl="1" indent="-355600" algn="l">
              <a:spcBef>
                <a:spcPts val="400"/>
              </a:spcBef>
              <a:spcAft>
                <a:spcPts val="0"/>
              </a:spcAft>
              <a:buClr>
                <a:srgbClr val="340C46"/>
              </a:buClr>
              <a:buSzPts val="2000"/>
              <a:buChar char="–"/>
              <a:defRPr sz="2000">
                <a:solidFill>
                  <a:srgbClr val="340C46"/>
                </a:solidFill>
                <a:latin typeface="Arial"/>
                <a:ea typeface="Arial"/>
                <a:cs typeface="Arial"/>
                <a:sym typeface="Arial"/>
              </a:defRPr>
            </a:lvl2pPr>
            <a:lvl3pPr marL="1371600" lvl="2" indent="-342900" algn="l">
              <a:spcBef>
                <a:spcPts val="360"/>
              </a:spcBef>
              <a:spcAft>
                <a:spcPts val="0"/>
              </a:spcAft>
              <a:buClr>
                <a:srgbClr val="340C46"/>
              </a:buClr>
              <a:buSzPts val="1800"/>
              <a:buChar char="•"/>
              <a:defRPr sz="1800">
                <a:solidFill>
                  <a:srgbClr val="340C46"/>
                </a:solidFill>
                <a:latin typeface="Arial"/>
                <a:ea typeface="Arial"/>
                <a:cs typeface="Arial"/>
                <a:sym typeface="Arial"/>
              </a:defRPr>
            </a:lvl3pPr>
            <a:lvl4pPr marL="1828800" lvl="3" indent="-330200" algn="l">
              <a:spcBef>
                <a:spcPts val="320"/>
              </a:spcBef>
              <a:spcAft>
                <a:spcPts val="0"/>
              </a:spcAft>
              <a:buClr>
                <a:srgbClr val="340C46"/>
              </a:buClr>
              <a:buSzPts val="1600"/>
              <a:buChar char="–"/>
              <a:defRPr sz="1600">
                <a:solidFill>
                  <a:srgbClr val="340C46"/>
                </a:solidFill>
                <a:latin typeface="Arial"/>
                <a:ea typeface="Arial"/>
                <a:cs typeface="Arial"/>
                <a:sym typeface="Arial"/>
              </a:defRPr>
            </a:lvl4pPr>
            <a:lvl5pPr marL="2286000" lvl="4" indent="-317500" algn="l">
              <a:spcBef>
                <a:spcPts val="280"/>
              </a:spcBef>
              <a:spcAft>
                <a:spcPts val="0"/>
              </a:spcAft>
              <a:buClr>
                <a:srgbClr val="340C46"/>
              </a:buClr>
              <a:buSzPts val="1400"/>
              <a:buChar char="»"/>
              <a:defRPr sz="1400">
                <a:solidFill>
                  <a:srgbClr val="340C46"/>
                </a:solidFill>
                <a:latin typeface="Arial"/>
                <a:ea typeface="Arial"/>
                <a:cs typeface="Arial"/>
                <a:sym typeface="Arial"/>
              </a:defRPr>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181" name="Google Shape;181;p34"/>
          <p:cNvSpPr txBox="1">
            <a:spLocks noGrp="1"/>
          </p:cNvSpPr>
          <p:nvPr>
            <p:ph type="body" idx="2"/>
          </p:nvPr>
        </p:nvSpPr>
        <p:spPr>
          <a:xfrm>
            <a:off x="457201" y="1697615"/>
            <a:ext cx="3008313" cy="3322407"/>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rgbClr val="340C46"/>
              </a:buClr>
              <a:buSzPts val="1400"/>
              <a:buNone/>
              <a:defRPr sz="1400">
                <a:solidFill>
                  <a:srgbClr val="340C46"/>
                </a:solidFill>
                <a:latin typeface="Arial"/>
                <a:ea typeface="Arial"/>
                <a:cs typeface="Arial"/>
                <a:sym typeface="Arial"/>
              </a:defRPr>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pic>
        <p:nvPicPr>
          <p:cNvPr id="182" name="Google Shape;182;p34"/>
          <p:cNvPicPr preferRelativeResize="0"/>
          <p:nvPr/>
        </p:nvPicPr>
        <p:blipFill rotWithShape="1">
          <a:blip r:embed="rId2">
            <a:alphaModFix/>
          </a:blip>
          <a:srcRect/>
          <a:stretch/>
        </p:blipFill>
        <p:spPr>
          <a:xfrm>
            <a:off x="198441" y="4443958"/>
            <a:ext cx="604224" cy="599104"/>
          </a:xfrm>
          <a:prstGeom prst="rect">
            <a:avLst/>
          </a:prstGeom>
          <a:noFill/>
          <a:ln>
            <a:noFill/>
          </a:ln>
        </p:spPr>
      </p:pic>
      <p:pic>
        <p:nvPicPr>
          <p:cNvPr id="183" name="Google Shape;183;p34"/>
          <p:cNvPicPr preferRelativeResize="0"/>
          <p:nvPr/>
        </p:nvPicPr>
        <p:blipFill rotWithShape="1">
          <a:blip r:embed="rId3">
            <a:alphaModFix/>
          </a:blip>
          <a:srcRect/>
          <a:stretch/>
        </p:blipFill>
        <p:spPr>
          <a:xfrm>
            <a:off x="8287306" y="915566"/>
            <a:ext cx="579259" cy="684578"/>
          </a:xfrm>
          <a:prstGeom prst="rect">
            <a:avLst/>
          </a:prstGeom>
          <a:noFill/>
          <a:ln>
            <a:noFill/>
          </a:ln>
        </p:spPr>
      </p:pic>
      <p:pic>
        <p:nvPicPr>
          <p:cNvPr id="184" name="Google Shape;184;p34"/>
          <p:cNvPicPr preferRelativeResize="0"/>
          <p:nvPr/>
        </p:nvPicPr>
        <p:blipFill rotWithShape="1">
          <a:blip r:embed="rId4">
            <a:alphaModFix/>
          </a:blip>
          <a:srcRect/>
          <a:stretch/>
        </p:blipFill>
        <p:spPr>
          <a:xfrm>
            <a:off x="6750000" y="-93600"/>
            <a:ext cx="2560000" cy="1440000"/>
          </a:xfrm>
          <a:prstGeom prst="rect">
            <a:avLst/>
          </a:prstGeom>
          <a:noFill/>
          <a:ln>
            <a:noFill/>
          </a:ln>
        </p:spPr>
      </p:pic>
      <p:sp>
        <p:nvSpPr>
          <p:cNvPr id="185" name="Google Shape;185;p3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340C46"/>
                </a:solidFill>
                <a:latin typeface="Dosis"/>
                <a:ea typeface="Dosis"/>
                <a:cs typeface="Dosis"/>
                <a:sym typeface="Dosis"/>
              </a:defRPr>
            </a:lvl1pPr>
            <a:lvl2pPr lvl="1">
              <a:buNone/>
              <a:defRPr sz="1300">
                <a:solidFill>
                  <a:srgbClr val="340C46"/>
                </a:solidFill>
                <a:latin typeface="Dosis"/>
                <a:ea typeface="Dosis"/>
                <a:cs typeface="Dosis"/>
                <a:sym typeface="Dosis"/>
              </a:defRPr>
            </a:lvl2pPr>
            <a:lvl3pPr lvl="2">
              <a:buNone/>
              <a:defRPr sz="1300">
                <a:solidFill>
                  <a:srgbClr val="340C46"/>
                </a:solidFill>
                <a:latin typeface="Dosis"/>
                <a:ea typeface="Dosis"/>
                <a:cs typeface="Dosis"/>
                <a:sym typeface="Dosis"/>
              </a:defRPr>
            </a:lvl3pPr>
            <a:lvl4pPr lvl="3">
              <a:buNone/>
              <a:defRPr sz="1300">
                <a:solidFill>
                  <a:srgbClr val="340C46"/>
                </a:solidFill>
                <a:latin typeface="Dosis"/>
                <a:ea typeface="Dosis"/>
                <a:cs typeface="Dosis"/>
                <a:sym typeface="Dosis"/>
              </a:defRPr>
            </a:lvl4pPr>
            <a:lvl5pPr lvl="4">
              <a:buNone/>
              <a:defRPr sz="1300">
                <a:solidFill>
                  <a:srgbClr val="340C46"/>
                </a:solidFill>
                <a:latin typeface="Dosis"/>
                <a:ea typeface="Dosis"/>
                <a:cs typeface="Dosis"/>
                <a:sym typeface="Dosis"/>
              </a:defRPr>
            </a:lvl5pPr>
            <a:lvl6pPr lvl="5">
              <a:buNone/>
              <a:defRPr sz="1300">
                <a:solidFill>
                  <a:srgbClr val="340C46"/>
                </a:solidFill>
                <a:latin typeface="Dosis"/>
                <a:ea typeface="Dosis"/>
                <a:cs typeface="Dosis"/>
                <a:sym typeface="Dosis"/>
              </a:defRPr>
            </a:lvl6pPr>
            <a:lvl7pPr lvl="6">
              <a:buNone/>
              <a:defRPr sz="1300">
                <a:solidFill>
                  <a:srgbClr val="340C46"/>
                </a:solidFill>
                <a:latin typeface="Dosis"/>
                <a:ea typeface="Dosis"/>
                <a:cs typeface="Dosis"/>
                <a:sym typeface="Dosis"/>
              </a:defRPr>
            </a:lvl7pPr>
            <a:lvl8pPr lvl="7">
              <a:buNone/>
              <a:defRPr sz="1300">
                <a:solidFill>
                  <a:srgbClr val="340C46"/>
                </a:solidFill>
                <a:latin typeface="Dosis"/>
                <a:ea typeface="Dosis"/>
                <a:cs typeface="Dosis"/>
                <a:sym typeface="Dosis"/>
              </a:defRPr>
            </a:lvl8pPr>
            <a:lvl9pPr lvl="8">
              <a:buNone/>
              <a:defRPr sz="1300">
                <a:solidFill>
                  <a:srgbClr val="340C46"/>
                </a:solidFill>
                <a:latin typeface="Dosis"/>
                <a:ea typeface="Dosis"/>
                <a:cs typeface="Dosis"/>
                <a:sym typeface="Dosis"/>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186"/>
        <p:cNvGrpSpPr/>
        <p:nvPr/>
      </p:nvGrpSpPr>
      <p:grpSpPr>
        <a:xfrm>
          <a:off x="0" y="0"/>
          <a:ext cx="0" cy="0"/>
          <a:chOff x="0" y="0"/>
          <a:chExt cx="0" cy="0"/>
        </a:xfrm>
      </p:grpSpPr>
      <p:sp>
        <p:nvSpPr>
          <p:cNvPr id="187" name="Google Shape;187;p35"/>
          <p:cNvSpPr txBox="1">
            <a:spLocks noGrp="1"/>
          </p:cNvSpPr>
          <p:nvPr>
            <p:ph type="title"/>
          </p:nvPr>
        </p:nvSpPr>
        <p:spPr>
          <a:xfrm>
            <a:off x="1792288" y="3991322"/>
            <a:ext cx="5486400" cy="425054"/>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5C2383"/>
              </a:buClr>
              <a:buSzPts val="2000"/>
              <a:buFont typeface="Dosis"/>
              <a:buNone/>
              <a:defRPr sz="2000" b="1">
                <a:solidFill>
                  <a:srgbClr val="5C2383"/>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8" name="Google Shape;188;p35"/>
          <p:cNvSpPr>
            <a:spLocks noGrp="1"/>
          </p:cNvSpPr>
          <p:nvPr>
            <p:ph type="pic" idx="2"/>
          </p:nvPr>
        </p:nvSpPr>
        <p:spPr>
          <a:xfrm>
            <a:off x="1792288" y="850453"/>
            <a:ext cx="5486400" cy="3086100"/>
          </a:xfrm>
          <a:prstGeom prst="rect">
            <a:avLst/>
          </a:prstGeom>
          <a:noFill/>
          <a:ln>
            <a:noFill/>
          </a:ln>
        </p:spPr>
      </p:sp>
      <p:sp>
        <p:nvSpPr>
          <p:cNvPr id="189" name="Google Shape;189;p35"/>
          <p:cNvSpPr txBox="1">
            <a:spLocks noGrp="1"/>
          </p:cNvSpPr>
          <p:nvPr>
            <p:ph type="body" idx="1"/>
          </p:nvPr>
        </p:nvSpPr>
        <p:spPr>
          <a:xfrm>
            <a:off x="1792288" y="4416375"/>
            <a:ext cx="5486400" cy="603647"/>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rgbClr val="F39200"/>
              </a:buClr>
              <a:buSzPts val="1400"/>
              <a:buNone/>
              <a:defRPr sz="1400">
                <a:solidFill>
                  <a:srgbClr val="F39200"/>
                </a:solidFill>
                <a:latin typeface="Arial"/>
                <a:ea typeface="Arial"/>
                <a:cs typeface="Arial"/>
                <a:sym typeface="Arial"/>
              </a:defRPr>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pic>
        <p:nvPicPr>
          <p:cNvPr id="190" name="Google Shape;190;p35"/>
          <p:cNvPicPr preferRelativeResize="0"/>
          <p:nvPr/>
        </p:nvPicPr>
        <p:blipFill rotWithShape="1">
          <a:blip r:embed="rId2">
            <a:alphaModFix/>
          </a:blip>
          <a:srcRect/>
          <a:stretch/>
        </p:blipFill>
        <p:spPr>
          <a:xfrm>
            <a:off x="198441" y="4443958"/>
            <a:ext cx="604224" cy="599104"/>
          </a:xfrm>
          <a:prstGeom prst="rect">
            <a:avLst/>
          </a:prstGeom>
          <a:noFill/>
          <a:ln>
            <a:noFill/>
          </a:ln>
        </p:spPr>
      </p:pic>
      <p:pic>
        <p:nvPicPr>
          <p:cNvPr id="191" name="Google Shape;191;p35"/>
          <p:cNvPicPr preferRelativeResize="0"/>
          <p:nvPr/>
        </p:nvPicPr>
        <p:blipFill rotWithShape="1">
          <a:blip r:embed="rId3">
            <a:alphaModFix/>
          </a:blip>
          <a:srcRect/>
          <a:stretch/>
        </p:blipFill>
        <p:spPr>
          <a:xfrm>
            <a:off x="8287306" y="915566"/>
            <a:ext cx="579259" cy="684578"/>
          </a:xfrm>
          <a:prstGeom prst="rect">
            <a:avLst/>
          </a:prstGeom>
          <a:noFill/>
          <a:ln>
            <a:noFill/>
          </a:ln>
        </p:spPr>
      </p:pic>
      <p:pic>
        <p:nvPicPr>
          <p:cNvPr id="192" name="Google Shape;192;p35"/>
          <p:cNvPicPr preferRelativeResize="0"/>
          <p:nvPr/>
        </p:nvPicPr>
        <p:blipFill rotWithShape="1">
          <a:blip r:embed="rId4">
            <a:alphaModFix/>
          </a:blip>
          <a:srcRect/>
          <a:stretch/>
        </p:blipFill>
        <p:spPr>
          <a:xfrm>
            <a:off x="6750000" y="-93600"/>
            <a:ext cx="2560000" cy="1440000"/>
          </a:xfrm>
          <a:prstGeom prst="rect">
            <a:avLst/>
          </a:prstGeom>
          <a:noFill/>
          <a:ln>
            <a:noFill/>
          </a:ln>
        </p:spPr>
      </p:pic>
      <p:sp>
        <p:nvSpPr>
          <p:cNvPr id="193" name="Google Shape;193;p35"/>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F39200"/>
                </a:solidFill>
                <a:latin typeface="Arial"/>
                <a:ea typeface="Arial"/>
                <a:cs typeface="Arial"/>
                <a:sym typeface="Arial"/>
              </a:defRPr>
            </a:lvl1pPr>
            <a:lvl2pPr lvl="1">
              <a:buNone/>
              <a:defRPr sz="1300">
                <a:solidFill>
                  <a:srgbClr val="F39200"/>
                </a:solidFill>
                <a:latin typeface="Arial"/>
                <a:ea typeface="Arial"/>
                <a:cs typeface="Arial"/>
                <a:sym typeface="Arial"/>
              </a:defRPr>
            </a:lvl2pPr>
            <a:lvl3pPr lvl="2">
              <a:buNone/>
              <a:defRPr sz="1300">
                <a:solidFill>
                  <a:srgbClr val="F39200"/>
                </a:solidFill>
                <a:latin typeface="Arial"/>
                <a:ea typeface="Arial"/>
                <a:cs typeface="Arial"/>
                <a:sym typeface="Arial"/>
              </a:defRPr>
            </a:lvl3pPr>
            <a:lvl4pPr lvl="3">
              <a:buNone/>
              <a:defRPr sz="1300">
                <a:solidFill>
                  <a:srgbClr val="F39200"/>
                </a:solidFill>
                <a:latin typeface="Arial"/>
                <a:ea typeface="Arial"/>
                <a:cs typeface="Arial"/>
                <a:sym typeface="Arial"/>
              </a:defRPr>
            </a:lvl4pPr>
            <a:lvl5pPr lvl="4">
              <a:buNone/>
              <a:defRPr sz="1300">
                <a:solidFill>
                  <a:srgbClr val="F39200"/>
                </a:solidFill>
                <a:latin typeface="Arial"/>
                <a:ea typeface="Arial"/>
                <a:cs typeface="Arial"/>
                <a:sym typeface="Arial"/>
              </a:defRPr>
            </a:lvl5pPr>
            <a:lvl6pPr lvl="5">
              <a:buNone/>
              <a:defRPr sz="1300">
                <a:solidFill>
                  <a:srgbClr val="F39200"/>
                </a:solidFill>
                <a:latin typeface="Arial"/>
                <a:ea typeface="Arial"/>
                <a:cs typeface="Arial"/>
                <a:sym typeface="Arial"/>
              </a:defRPr>
            </a:lvl6pPr>
            <a:lvl7pPr lvl="6">
              <a:buNone/>
              <a:defRPr sz="1300">
                <a:solidFill>
                  <a:srgbClr val="F39200"/>
                </a:solidFill>
                <a:latin typeface="Arial"/>
                <a:ea typeface="Arial"/>
                <a:cs typeface="Arial"/>
                <a:sym typeface="Arial"/>
              </a:defRPr>
            </a:lvl7pPr>
            <a:lvl8pPr lvl="7">
              <a:buNone/>
              <a:defRPr sz="1300">
                <a:solidFill>
                  <a:srgbClr val="F39200"/>
                </a:solidFill>
                <a:latin typeface="Arial"/>
                <a:ea typeface="Arial"/>
                <a:cs typeface="Arial"/>
                <a:sym typeface="Arial"/>
              </a:defRPr>
            </a:lvl8pPr>
            <a:lvl9pPr lvl="8">
              <a:buNone/>
              <a:defRPr sz="1300">
                <a:solidFill>
                  <a:srgbClr val="F392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Diapositiva de título">
  <p:cSld name="Diapositiva de título">
    <p:bg>
      <p:bgPr>
        <a:solidFill>
          <a:srgbClr val="340C46"/>
        </a:solidFill>
        <a:effectLst/>
      </p:bgPr>
    </p:bg>
    <p:spTree>
      <p:nvGrpSpPr>
        <p:cNvPr id="1" name="Shape 194"/>
        <p:cNvGrpSpPr/>
        <p:nvPr/>
      </p:nvGrpSpPr>
      <p:grpSpPr>
        <a:xfrm>
          <a:off x="0" y="0"/>
          <a:ext cx="0" cy="0"/>
          <a:chOff x="0" y="0"/>
          <a:chExt cx="0" cy="0"/>
        </a:xfrm>
      </p:grpSpPr>
      <p:pic>
        <p:nvPicPr>
          <p:cNvPr id="195" name="Google Shape;195;p36"/>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196" name="Google Shape;196;p36"/>
          <p:cNvPicPr preferRelativeResize="0"/>
          <p:nvPr/>
        </p:nvPicPr>
        <p:blipFill rotWithShape="1">
          <a:blip r:embed="rId3">
            <a:alphaModFix/>
          </a:blip>
          <a:srcRect/>
          <a:stretch/>
        </p:blipFill>
        <p:spPr>
          <a:xfrm>
            <a:off x="8028383" y="267494"/>
            <a:ext cx="813169" cy="823940"/>
          </a:xfrm>
          <a:prstGeom prst="rect">
            <a:avLst/>
          </a:prstGeom>
          <a:noFill/>
          <a:ln>
            <a:noFill/>
          </a:ln>
        </p:spPr>
      </p:pic>
      <p:pic>
        <p:nvPicPr>
          <p:cNvPr id="197" name="Google Shape;197;p36"/>
          <p:cNvPicPr preferRelativeResize="0"/>
          <p:nvPr/>
        </p:nvPicPr>
        <p:blipFill rotWithShape="1">
          <a:blip r:embed="rId4">
            <a:alphaModFix/>
          </a:blip>
          <a:srcRect/>
          <a:stretch/>
        </p:blipFill>
        <p:spPr>
          <a:xfrm>
            <a:off x="1130474" y="429292"/>
            <a:ext cx="6878510" cy="3869163"/>
          </a:xfrm>
          <a:prstGeom prst="rect">
            <a:avLst/>
          </a:prstGeom>
          <a:noFill/>
          <a:ln>
            <a:noFill/>
          </a:ln>
        </p:spPr>
      </p:pic>
      <p:sp>
        <p:nvSpPr>
          <p:cNvPr id="198" name="Google Shape;198;p3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4_Diapositiva de título">
  <p:cSld name="4_Diapositiva de título">
    <p:bg>
      <p:bgPr>
        <a:gradFill>
          <a:gsLst>
            <a:gs pos="0">
              <a:srgbClr val="5A2D91"/>
            </a:gs>
            <a:gs pos="100000">
              <a:srgbClr val="2D0037"/>
            </a:gs>
          </a:gsLst>
          <a:lin ang="0" scaled="0"/>
        </a:gradFill>
        <a:effectLst/>
      </p:bgPr>
    </p:bg>
    <p:spTree>
      <p:nvGrpSpPr>
        <p:cNvPr id="1" name="Shape 199"/>
        <p:cNvGrpSpPr/>
        <p:nvPr/>
      </p:nvGrpSpPr>
      <p:grpSpPr>
        <a:xfrm>
          <a:off x="0" y="0"/>
          <a:ext cx="0" cy="0"/>
          <a:chOff x="0" y="0"/>
          <a:chExt cx="0" cy="0"/>
        </a:xfrm>
      </p:grpSpPr>
      <p:pic>
        <p:nvPicPr>
          <p:cNvPr id="200" name="Google Shape;200;p37"/>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201" name="Google Shape;201;p37"/>
          <p:cNvPicPr preferRelativeResize="0"/>
          <p:nvPr/>
        </p:nvPicPr>
        <p:blipFill rotWithShape="1">
          <a:blip r:embed="rId3">
            <a:alphaModFix/>
          </a:blip>
          <a:srcRect/>
          <a:stretch/>
        </p:blipFill>
        <p:spPr>
          <a:xfrm>
            <a:off x="8028383" y="267494"/>
            <a:ext cx="813169" cy="823940"/>
          </a:xfrm>
          <a:prstGeom prst="rect">
            <a:avLst/>
          </a:prstGeom>
          <a:noFill/>
          <a:ln>
            <a:noFill/>
          </a:ln>
        </p:spPr>
      </p:pic>
      <p:pic>
        <p:nvPicPr>
          <p:cNvPr id="202" name="Google Shape;202;p37"/>
          <p:cNvPicPr preferRelativeResize="0"/>
          <p:nvPr/>
        </p:nvPicPr>
        <p:blipFill rotWithShape="1">
          <a:blip r:embed="rId4">
            <a:alphaModFix/>
          </a:blip>
          <a:srcRect/>
          <a:stretch/>
        </p:blipFill>
        <p:spPr>
          <a:xfrm>
            <a:off x="1130474" y="430779"/>
            <a:ext cx="6878510" cy="3869163"/>
          </a:xfrm>
          <a:prstGeom prst="rect">
            <a:avLst/>
          </a:prstGeom>
          <a:noFill/>
          <a:ln>
            <a:noFill/>
          </a:ln>
        </p:spPr>
      </p:pic>
      <p:sp>
        <p:nvSpPr>
          <p:cNvPr id="203" name="Google Shape;203;p37"/>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7_Diapositiva de título">
  <p:cSld name="7_Diapositiva de título">
    <p:bg>
      <p:bgPr>
        <a:gradFill>
          <a:gsLst>
            <a:gs pos="0">
              <a:srgbClr val="5A2D91"/>
            </a:gs>
            <a:gs pos="100000">
              <a:srgbClr val="2D0037"/>
            </a:gs>
          </a:gsLst>
          <a:lin ang="0" scaled="0"/>
        </a:gradFill>
        <a:effectLst/>
      </p:bgPr>
    </p:bg>
    <p:spTree>
      <p:nvGrpSpPr>
        <p:cNvPr id="1" name="Shape 204"/>
        <p:cNvGrpSpPr/>
        <p:nvPr/>
      </p:nvGrpSpPr>
      <p:grpSpPr>
        <a:xfrm>
          <a:off x="0" y="0"/>
          <a:ext cx="0" cy="0"/>
          <a:chOff x="0" y="0"/>
          <a:chExt cx="0" cy="0"/>
        </a:xfrm>
      </p:grpSpPr>
      <p:pic>
        <p:nvPicPr>
          <p:cNvPr id="205" name="Google Shape;205;p38"/>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206" name="Google Shape;206;p38"/>
          <p:cNvPicPr preferRelativeResize="0"/>
          <p:nvPr/>
        </p:nvPicPr>
        <p:blipFill rotWithShape="1">
          <a:blip r:embed="rId3">
            <a:alphaModFix/>
          </a:blip>
          <a:srcRect/>
          <a:stretch/>
        </p:blipFill>
        <p:spPr>
          <a:xfrm>
            <a:off x="8028383" y="267494"/>
            <a:ext cx="813169" cy="823940"/>
          </a:xfrm>
          <a:prstGeom prst="rect">
            <a:avLst/>
          </a:prstGeom>
          <a:noFill/>
          <a:ln>
            <a:noFill/>
          </a:ln>
        </p:spPr>
      </p:pic>
      <p:pic>
        <p:nvPicPr>
          <p:cNvPr id="207" name="Google Shape;207;p38"/>
          <p:cNvPicPr preferRelativeResize="0"/>
          <p:nvPr/>
        </p:nvPicPr>
        <p:blipFill rotWithShape="1">
          <a:blip r:embed="rId4">
            <a:alphaModFix/>
          </a:blip>
          <a:srcRect/>
          <a:stretch/>
        </p:blipFill>
        <p:spPr>
          <a:xfrm>
            <a:off x="1371999" y="468660"/>
            <a:ext cx="6400001" cy="3600000"/>
          </a:xfrm>
          <a:prstGeom prst="rect">
            <a:avLst/>
          </a:prstGeom>
          <a:noFill/>
          <a:ln>
            <a:noFill/>
          </a:ln>
        </p:spPr>
      </p:pic>
      <p:sp>
        <p:nvSpPr>
          <p:cNvPr id="208" name="Google Shape;208;p3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3_Diapositiva de título">
  <p:cSld name="3_Diapositiva de título">
    <p:bg>
      <p:bgPr>
        <a:solidFill>
          <a:srgbClr val="340C46"/>
        </a:solidFill>
        <a:effectLst/>
      </p:bgPr>
    </p:bg>
    <p:spTree>
      <p:nvGrpSpPr>
        <p:cNvPr id="1" name="Shape 209"/>
        <p:cNvGrpSpPr/>
        <p:nvPr/>
      </p:nvGrpSpPr>
      <p:grpSpPr>
        <a:xfrm>
          <a:off x="0" y="0"/>
          <a:ext cx="0" cy="0"/>
          <a:chOff x="0" y="0"/>
          <a:chExt cx="0" cy="0"/>
        </a:xfrm>
      </p:grpSpPr>
      <p:pic>
        <p:nvPicPr>
          <p:cNvPr id="210" name="Google Shape;210;p39"/>
          <p:cNvPicPr preferRelativeResize="0"/>
          <p:nvPr/>
        </p:nvPicPr>
        <p:blipFill rotWithShape="1">
          <a:blip r:embed="rId2">
            <a:alphaModFix/>
          </a:blip>
          <a:srcRect/>
          <a:stretch/>
        </p:blipFill>
        <p:spPr>
          <a:xfrm>
            <a:off x="0" y="0"/>
            <a:ext cx="9144000" cy="5175203"/>
          </a:xfrm>
          <a:prstGeom prst="rect">
            <a:avLst/>
          </a:prstGeom>
          <a:noFill/>
          <a:ln>
            <a:noFill/>
          </a:ln>
        </p:spPr>
      </p:pic>
      <p:pic>
        <p:nvPicPr>
          <p:cNvPr id="211" name="Google Shape;211;p39"/>
          <p:cNvPicPr preferRelativeResize="0"/>
          <p:nvPr/>
        </p:nvPicPr>
        <p:blipFill rotWithShape="1">
          <a:blip r:embed="rId3">
            <a:alphaModFix/>
          </a:blip>
          <a:srcRect/>
          <a:stretch/>
        </p:blipFill>
        <p:spPr>
          <a:xfrm>
            <a:off x="1130474" y="429292"/>
            <a:ext cx="6878510" cy="3869163"/>
          </a:xfrm>
          <a:prstGeom prst="rect">
            <a:avLst/>
          </a:prstGeom>
          <a:noFill/>
          <a:ln>
            <a:noFill/>
          </a:ln>
        </p:spPr>
      </p:pic>
      <p:sp>
        <p:nvSpPr>
          <p:cNvPr id="212" name="Google Shape;212;p39"/>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6_Diapositiva de título">
  <p:cSld name="6_Diapositiva de título">
    <p:bg>
      <p:bgPr>
        <a:solidFill>
          <a:srgbClr val="340C46"/>
        </a:solidFill>
        <a:effectLst/>
      </p:bgPr>
    </p:bg>
    <p:spTree>
      <p:nvGrpSpPr>
        <p:cNvPr id="1" name="Shape 213"/>
        <p:cNvGrpSpPr/>
        <p:nvPr/>
      </p:nvGrpSpPr>
      <p:grpSpPr>
        <a:xfrm>
          <a:off x="0" y="0"/>
          <a:ext cx="0" cy="0"/>
          <a:chOff x="0" y="0"/>
          <a:chExt cx="0" cy="0"/>
        </a:xfrm>
      </p:grpSpPr>
      <p:pic>
        <p:nvPicPr>
          <p:cNvPr id="214" name="Google Shape;214;p40"/>
          <p:cNvPicPr preferRelativeResize="0"/>
          <p:nvPr/>
        </p:nvPicPr>
        <p:blipFill rotWithShape="1">
          <a:blip r:embed="rId2">
            <a:alphaModFix/>
          </a:blip>
          <a:srcRect/>
          <a:stretch/>
        </p:blipFill>
        <p:spPr>
          <a:xfrm>
            <a:off x="0" y="0"/>
            <a:ext cx="9144000" cy="5175203"/>
          </a:xfrm>
          <a:prstGeom prst="rect">
            <a:avLst/>
          </a:prstGeom>
          <a:noFill/>
          <a:ln>
            <a:noFill/>
          </a:ln>
        </p:spPr>
      </p:pic>
      <p:pic>
        <p:nvPicPr>
          <p:cNvPr id="215" name="Google Shape;215;p40"/>
          <p:cNvPicPr preferRelativeResize="0"/>
          <p:nvPr/>
        </p:nvPicPr>
        <p:blipFill rotWithShape="1">
          <a:blip r:embed="rId3">
            <a:alphaModFix/>
          </a:blip>
          <a:srcRect/>
          <a:stretch/>
        </p:blipFill>
        <p:spPr>
          <a:xfrm>
            <a:off x="1371999" y="471218"/>
            <a:ext cx="6400001" cy="3600000"/>
          </a:xfrm>
          <a:prstGeom prst="rect">
            <a:avLst/>
          </a:prstGeom>
          <a:noFill/>
          <a:ln>
            <a:noFill/>
          </a:ln>
        </p:spPr>
      </p:pic>
      <p:sp>
        <p:nvSpPr>
          <p:cNvPr id="216" name="Google Shape;216;p4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5_Diapositiva de título">
  <p:cSld name="5_Diapositiva de título">
    <p:bg>
      <p:bgPr>
        <a:gradFill>
          <a:gsLst>
            <a:gs pos="0">
              <a:srgbClr val="FBBA00"/>
            </a:gs>
            <a:gs pos="100000">
              <a:srgbClr val="F39200"/>
            </a:gs>
          </a:gsLst>
          <a:lin ang="0" scaled="0"/>
        </a:gradFill>
        <a:effectLst/>
      </p:bgPr>
    </p:bg>
    <p:spTree>
      <p:nvGrpSpPr>
        <p:cNvPr id="1" name="Shape 217"/>
        <p:cNvGrpSpPr/>
        <p:nvPr/>
      </p:nvGrpSpPr>
      <p:grpSpPr>
        <a:xfrm>
          <a:off x="0" y="0"/>
          <a:ext cx="0" cy="0"/>
          <a:chOff x="0" y="0"/>
          <a:chExt cx="0" cy="0"/>
        </a:xfrm>
      </p:grpSpPr>
      <p:pic>
        <p:nvPicPr>
          <p:cNvPr id="218" name="Google Shape;218;p41"/>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219" name="Google Shape;219;p41"/>
          <p:cNvPicPr preferRelativeResize="0"/>
          <p:nvPr/>
        </p:nvPicPr>
        <p:blipFill rotWithShape="1">
          <a:blip r:embed="rId3">
            <a:alphaModFix/>
          </a:blip>
          <a:srcRect/>
          <a:stretch/>
        </p:blipFill>
        <p:spPr>
          <a:xfrm>
            <a:off x="1367909" y="468660"/>
            <a:ext cx="6400001" cy="3600000"/>
          </a:xfrm>
          <a:prstGeom prst="rect">
            <a:avLst/>
          </a:prstGeom>
          <a:noFill/>
          <a:ln>
            <a:noFill/>
          </a:ln>
        </p:spPr>
      </p:pic>
      <p:pic>
        <p:nvPicPr>
          <p:cNvPr id="220" name="Google Shape;220;p41"/>
          <p:cNvPicPr preferRelativeResize="0"/>
          <p:nvPr/>
        </p:nvPicPr>
        <p:blipFill rotWithShape="1">
          <a:blip r:embed="rId2">
            <a:alphaModFix/>
          </a:blip>
          <a:srcRect/>
          <a:stretch/>
        </p:blipFill>
        <p:spPr>
          <a:xfrm rot="10800000">
            <a:off x="8100392" y="123478"/>
            <a:ext cx="790879" cy="784177"/>
          </a:xfrm>
          <a:prstGeom prst="rect">
            <a:avLst/>
          </a:prstGeom>
          <a:noFill/>
          <a:ln>
            <a:noFill/>
          </a:ln>
        </p:spPr>
      </p:pic>
      <p:sp>
        <p:nvSpPr>
          <p:cNvPr id="221" name="Google Shape;221;p41"/>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8_Diapositiva de título">
  <p:cSld name="8_Diapositiva de título">
    <p:bg>
      <p:bgPr>
        <a:solidFill>
          <a:srgbClr val="FBBA00"/>
        </a:solidFill>
        <a:effectLst/>
      </p:bgPr>
    </p:bg>
    <p:spTree>
      <p:nvGrpSpPr>
        <p:cNvPr id="1" name="Shape 222"/>
        <p:cNvGrpSpPr/>
        <p:nvPr/>
      </p:nvGrpSpPr>
      <p:grpSpPr>
        <a:xfrm>
          <a:off x="0" y="0"/>
          <a:ext cx="0" cy="0"/>
          <a:chOff x="0" y="0"/>
          <a:chExt cx="0" cy="0"/>
        </a:xfrm>
      </p:grpSpPr>
      <p:pic>
        <p:nvPicPr>
          <p:cNvPr id="223" name="Google Shape;223;p42"/>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224" name="Google Shape;224;p42"/>
          <p:cNvPicPr preferRelativeResize="0"/>
          <p:nvPr/>
        </p:nvPicPr>
        <p:blipFill rotWithShape="1">
          <a:blip r:embed="rId3">
            <a:alphaModFix/>
          </a:blip>
          <a:srcRect/>
          <a:stretch/>
        </p:blipFill>
        <p:spPr>
          <a:xfrm>
            <a:off x="1367909" y="468660"/>
            <a:ext cx="6400000" cy="3600000"/>
          </a:xfrm>
          <a:prstGeom prst="rect">
            <a:avLst/>
          </a:prstGeom>
          <a:noFill/>
          <a:ln>
            <a:noFill/>
          </a:ln>
        </p:spPr>
      </p:pic>
      <p:pic>
        <p:nvPicPr>
          <p:cNvPr id="225" name="Google Shape;225;p42"/>
          <p:cNvPicPr preferRelativeResize="0"/>
          <p:nvPr/>
        </p:nvPicPr>
        <p:blipFill rotWithShape="1">
          <a:blip r:embed="rId2">
            <a:alphaModFix/>
          </a:blip>
          <a:srcRect/>
          <a:stretch/>
        </p:blipFill>
        <p:spPr>
          <a:xfrm rot="10800000">
            <a:off x="8100392" y="123478"/>
            <a:ext cx="790879" cy="784177"/>
          </a:xfrm>
          <a:prstGeom prst="rect">
            <a:avLst/>
          </a:prstGeom>
          <a:noFill/>
          <a:ln>
            <a:noFill/>
          </a:ln>
        </p:spPr>
      </p:pic>
      <p:sp>
        <p:nvSpPr>
          <p:cNvPr id="226" name="Google Shape;226;p42"/>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1_Diapositiva de título" type="title">
  <p:cSld name="TITLE">
    <p:bg>
      <p:bgPr>
        <a:solidFill>
          <a:srgbClr val="340C46"/>
        </a:solidFill>
        <a:effectLst/>
      </p:bgPr>
    </p:bg>
    <p:spTree>
      <p:nvGrpSpPr>
        <p:cNvPr id="1" name="Shape 227"/>
        <p:cNvGrpSpPr/>
        <p:nvPr/>
      </p:nvGrpSpPr>
      <p:grpSpPr>
        <a:xfrm>
          <a:off x="0" y="0"/>
          <a:ext cx="0" cy="0"/>
          <a:chOff x="0" y="0"/>
          <a:chExt cx="0" cy="0"/>
        </a:xfrm>
      </p:grpSpPr>
      <p:sp>
        <p:nvSpPr>
          <p:cNvPr id="228" name="Google Shape;228;p43"/>
          <p:cNvSpPr txBox="1">
            <a:spLocks noGrp="1"/>
          </p:cNvSpPr>
          <p:nvPr>
            <p:ph type="ctrTitle"/>
          </p:nvPr>
        </p:nvSpPr>
        <p:spPr>
          <a:xfrm>
            <a:off x="685800" y="1851670"/>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lt1"/>
              </a:buClr>
              <a:buSzPts val="3500"/>
              <a:buFont typeface="Dosis"/>
              <a:buNone/>
              <a:defRPr sz="3500">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9" name="Google Shape;229;p43"/>
          <p:cNvSpPr txBox="1">
            <a:spLocks noGrp="1"/>
          </p:cNvSpPr>
          <p:nvPr>
            <p:ph type="subTitle" idx="1"/>
          </p:nvPr>
        </p:nvSpPr>
        <p:spPr>
          <a:xfrm>
            <a:off x="683568" y="2715766"/>
            <a:ext cx="7776864" cy="720080"/>
          </a:xfrm>
          <a:prstGeom prst="rect">
            <a:avLst/>
          </a:prstGeom>
          <a:noFill/>
          <a:ln>
            <a:noFill/>
          </a:ln>
        </p:spPr>
        <p:txBody>
          <a:bodyPr spcFirstLastPara="1" wrap="square" lIns="91425" tIns="45700" rIns="91425" bIns="45700" anchor="t" anchorCtr="0">
            <a:normAutofit/>
          </a:bodyPr>
          <a:lstStyle>
            <a:lvl1pPr lvl="0" algn="ctr">
              <a:spcBef>
                <a:spcPts val="660"/>
              </a:spcBef>
              <a:spcAft>
                <a:spcPts val="0"/>
              </a:spcAft>
              <a:buClr>
                <a:srgbClr val="FBBA00"/>
              </a:buClr>
              <a:buSzPts val="3300"/>
              <a:buNone/>
              <a:defRPr sz="3300">
                <a:solidFill>
                  <a:srgbClr val="FBBA00"/>
                </a:solidFill>
                <a:latin typeface="Dosis"/>
                <a:ea typeface="Dosis"/>
                <a:cs typeface="Dosis"/>
                <a:sym typeface="Dosis"/>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a:endParaRPr/>
          </a:p>
        </p:txBody>
      </p:sp>
      <p:pic>
        <p:nvPicPr>
          <p:cNvPr id="230" name="Google Shape;230;p43"/>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231" name="Google Shape;231;p43"/>
          <p:cNvPicPr preferRelativeResize="0"/>
          <p:nvPr/>
        </p:nvPicPr>
        <p:blipFill rotWithShape="1">
          <a:blip r:embed="rId3">
            <a:alphaModFix/>
          </a:blip>
          <a:srcRect/>
          <a:stretch/>
        </p:blipFill>
        <p:spPr>
          <a:xfrm>
            <a:off x="8028384" y="1203599"/>
            <a:ext cx="813169" cy="823940"/>
          </a:xfrm>
          <a:prstGeom prst="rect">
            <a:avLst/>
          </a:prstGeom>
          <a:noFill/>
          <a:ln>
            <a:noFill/>
          </a:ln>
        </p:spPr>
      </p:pic>
      <p:pic>
        <p:nvPicPr>
          <p:cNvPr id="232" name="Google Shape;232;p43"/>
          <p:cNvPicPr preferRelativeResize="0"/>
          <p:nvPr/>
        </p:nvPicPr>
        <p:blipFill rotWithShape="1">
          <a:blip r:embed="rId4">
            <a:alphaModFix/>
          </a:blip>
          <a:srcRect/>
          <a:stretch/>
        </p:blipFill>
        <p:spPr>
          <a:xfrm>
            <a:off x="6748384" y="-92546"/>
            <a:ext cx="2559999" cy="1440000"/>
          </a:xfrm>
          <a:prstGeom prst="rect">
            <a:avLst/>
          </a:prstGeom>
          <a:noFill/>
          <a:ln>
            <a:noFill/>
          </a:ln>
        </p:spPr>
      </p:pic>
      <p:pic>
        <p:nvPicPr>
          <p:cNvPr id="233" name="Google Shape;233;p43"/>
          <p:cNvPicPr preferRelativeResize="0"/>
          <p:nvPr/>
        </p:nvPicPr>
        <p:blipFill rotWithShape="1">
          <a:blip r:embed="rId5">
            <a:alphaModFix/>
          </a:blip>
          <a:srcRect/>
          <a:stretch/>
        </p:blipFill>
        <p:spPr>
          <a:xfrm>
            <a:off x="-324543" y="421174"/>
            <a:ext cx="7488832" cy="926280"/>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9_Diapositiva de título">
  <p:cSld name="9_Diapositiva de título">
    <p:bg>
      <p:bgPr>
        <a:solidFill>
          <a:srgbClr val="FBBA00"/>
        </a:solidFill>
        <a:effectLst/>
      </p:bgPr>
    </p:bg>
    <p:spTree>
      <p:nvGrpSpPr>
        <p:cNvPr id="1" name="Shape 234"/>
        <p:cNvGrpSpPr/>
        <p:nvPr/>
      </p:nvGrpSpPr>
      <p:grpSpPr>
        <a:xfrm>
          <a:off x="0" y="0"/>
          <a:ext cx="0" cy="0"/>
          <a:chOff x="0" y="0"/>
          <a:chExt cx="0" cy="0"/>
        </a:xfrm>
      </p:grpSpPr>
      <p:sp>
        <p:nvSpPr>
          <p:cNvPr id="235" name="Google Shape;235;p44"/>
          <p:cNvSpPr txBox="1">
            <a:spLocks noGrp="1"/>
          </p:cNvSpPr>
          <p:nvPr>
            <p:ph type="ctrTitle"/>
          </p:nvPr>
        </p:nvSpPr>
        <p:spPr>
          <a:xfrm>
            <a:off x="685800" y="1851670"/>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5A2D91"/>
              </a:buClr>
              <a:buSzPts val="3500"/>
              <a:buFont typeface="Dosis"/>
              <a:buNone/>
              <a:defRPr sz="3500">
                <a:solidFill>
                  <a:srgbClr val="5A2D91"/>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6" name="Google Shape;236;p44"/>
          <p:cNvSpPr txBox="1">
            <a:spLocks noGrp="1"/>
          </p:cNvSpPr>
          <p:nvPr>
            <p:ph type="subTitle" idx="1"/>
          </p:nvPr>
        </p:nvSpPr>
        <p:spPr>
          <a:xfrm>
            <a:off x="683568" y="2715766"/>
            <a:ext cx="7776864" cy="720080"/>
          </a:xfrm>
          <a:prstGeom prst="rect">
            <a:avLst/>
          </a:prstGeom>
          <a:noFill/>
          <a:ln>
            <a:noFill/>
          </a:ln>
        </p:spPr>
        <p:txBody>
          <a:bodyPr spcFirstLastPara="1" wrap="square" lIns="91425" tIns="45700" rIns="91425" bIns="45700" anchor="t" anchorCtr="0">
            <a:normAutofit/>
          </a:bodyPr>
          <a:lstStyle>
            <a:lvl1pPr lvl="0" algn="ctr">
              <a:spcBef>
                <a:spcPts val="660"/>
              </a:spcBef>
              <a:spcAft>
                <a:spcPts val="0"/>
              </a:spcAft>
              <a:buClr>
                <a:srgbClr val="2D0037"/>
              </a:buClr>
              <a:buSzPts val="3300"/>
              <a:buNone/>
              <a:defRPr sz="3300">
                <a:solidFill>
                  <a:srgbClr val="2D0037"/>
                </a:solidFill>
                <a:latin typeface="Dosis"/>
                <a:ea typeface="Dosis"/>
                <a:cs typeface="Dosis"/>
                <a:sym typeface="Dosis"/>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a:endParaRPr/>
          </a:p>
        </p:txBody>
      </p:sp>
      <p:pic>
        <p:nvPicPr>
          <p:cNvPr id="237" name="Google Shape;237;p44"/>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238" name="Google Shape;238;p44"/>
          <p:cNvPicPr preferRelativeResize="0"/>
          <p:nvPr/>
        </p:nvPicPr>
        <p:blipFill rotWithShape="1">
          <a:blip r:embed="rId3">
            <a:alphaModFix/>
          </a:blip>
          <a:srcRect/>
          <a:stretch/>
        </p:blipFill>
        <p:spPr>
          <a:xfrm>
            <a:off x="6748384" y="-92546"/>
            <a:ext cx="2559999" cy="1439999"/>
          </a:xfrm>
          <a:prstGeom prst="rect">
            <a:avLst/>
          </a:prstGeom>
          <a:noFill/>
          <a:ln>
            <a:noFill/>
          </a:ln>
        </p:spPr>
      </p:pic>
      <p:pic>
        <p:nvPicPr>
          <p:cNvPr id="239" name="Google Shape;239;p44"/>
          <p:cNvPicPr preferRelativeResize="0"/>
          <p:nvPr/>
        </p:nvPicPr>
        <p:blipFill rotWithShape="1">
          <a:blip r:embed="rId2">
            <a:alphaModFix/>
          </a:blip>
          <a:srcRect/>
          <a:stretch/>
        </p:blipFill>
        <p:spPr>
          <a:xfrm rot="10800000">
            <a:off x="8046274" y="1131590"/>
            <a:ext cx="790879" cy="784177"/>
          </a:xfrm>
          <a:prstGeom prst="rect">
            <a:avLst/>
          </a:prstGeom>
          <a:noFill/>
          <a:ln>
            <a:noFill/>
          </a:ln>
        </p:spPr>
      </p:pic>
      <p:sp>
        <p:nvSpPr>
          <p:cNvPr id="240" name="Google Shape;240;p4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ítulo y objetos" type="obj">
  <p:cSld name="OBJECT">
    <p:bg>
      <p:bgPr>
        <a:gradFill>
          <a:gsLst>
            <a:gs pos="0">
              <a:srgbClr val="5A2D91"/>
            </a:gs>
            <a:gs pos="100000">
              <a:srgbClr val="2D0037"/>
            </a:gs>
          </a:gsLst>
          <a:lin ang="0" scaled="0"/>
        </a:gradFill>
        <a:effectLst/>
      </p:bgPr>
    </p:bg>
    <p:spTree>
      <p:nvGrpSpPr>
        <p:cNvPr id="1" name="Shape 241"/>
        <p:cNvGrpSpPr/>
        <p:nvPr/>
      </p:nvGrpSpPr>
      <p:grpSpPr>
        <a:xfrm>
          <a:off x="0" y="0"/>
          <a:ext cx="0" cy="0"/>
          <a:chOff x="0" y="0"/>
          <a:chExt cx="0" cy="0"/>
        </a:xfrm>
      </p:grpSpPr>
      <p:sp>
        <p:nvSpPr>
          <p:cNvPr id="242" name="Google Shape;242;p45"/>
          <p:cNvSpPr txBox="1">
            <a:spLocks noGrp="1"/>
          </p:cNvSpPr>
          <p:nvPr>
            <p:ph type="title"/>
          </p:nvPr>
        </p:nvSpPr>
        <p:spPr>
          <a:xfrm>
            <a:off x="457200" y="1059582"/>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FBBA00"/>
              </a:buClr>
              <a:buSzPts val="3300"/>
              <a:buFont typeface="Dosis"/>
              <a:buNone/>
              <a:defRPr sz="3300">
                <a:solidFill>
                  <a:srgbClr val="FBBA00"/>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3" name="Google Shape;243;p45"/>
          <p:cNvSpPr txBox="1">
            <a:spLocks noGrp="1"/>
          </p:cNvSpPr>
          <p:nvPr>
            <p:ph type="body" idx="1"/>
          </p:nvPr>
        </p:nvSpPr>
        <p:spPr>
          <a:xfrm>
            <a:off x="457200" y="2205061"/>
            <a:ext cx="8229600" cy="2814961"/>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lt1"/>
              </a:buClr>
              <a:buSzPts val="2800"/>
              <a:buChar char="•"/>
              <a:defRPr sz="2800">
                <a:latin typeface="Arial"/>
                <a:ea typeface="Arial"/>
                <a:cs typeface="Arial"/>
                <a:sym typeface="Arial"/>
              </a:defRPr>
            </a:lvl1pPr>
            <a:lvl2pPr marL="914400" lvl="1" indent="-393700" algn="l">
              <a:spcBef>
                <a:spcPts val="520"/>
              </a:spcBef>
              <a:spcAft>
                <a:spcPts val="0"/>
              </a:spcAft>
              <a:buClr>
                <a:schemeClr val="lt1"/>
              </a:buClr>
              <a:buSzPts val="2600"/>
              <a:buChar char="–"/>
              <a:defRPr sz="2600">
                <a:latin typeface="Arial"/>
                <a:ea typeface="Arial"/>
                <a:cs typeface="Arial"/>
                <a:sym typeface="Arial"/>
              </a:defRPr>
            </a:lvl2pPr>
            <a:lvl3pPr marL="1371600" lvl="2" indent="-381000" algn="l">
              <a:spcBef>
                <a:spcPts val="480"/>
              </a:spcBef>
              <a:spcAft>
                <a:spcPts val="0"/>
              </a:spcAft>
              <a:buClr>
                <a:schemeClr val="lt1"/>
              </a:buClr>
              <a:buSzPts val="2400"/>
              <a:buChar char="•"/>
              <a:defRPr>
                <a:latin typeface="Arial"/>
                <a:ea typeface="Arial"/>
                <a:cs typeface="Arial"/>
                <a:sym typeface="Arial"/>
              </a:defRPr>
            </a:lvl3pPr>
            <a:lvl4pPr marL="1828800" lvl="3" indent="-355600" algn="l">
              <a:spcBef>
                <a:spcPts val="400"/>
              </a:spcBef>
              <a:spcAft>
                <a:spcPts val="0"/>
              </a:spcAft>
              <a:buClr>
                <a:schemeClr val="lt1"/>
              </a:buClr>
              <a:buSzPts val="2000"/>
              <a:buChar char="–"/>
              <a:defRPr>
                <a:latin typeface="Arial"/>
                <a:ea typeface="Arial"/>
                <a:cs typeface="Arial"/>
                <a:sym typeface="Arial"/>
              </a:defRPr>
            </a:lvl4pPr>
            <a:lvl5pPr marL="2286000" lvl="4" indent="-342900" algn="l">
              <a:spcBef>
                <a:spcPts val="360"/>
              </a:spcBef>
              <a:spcAft>
                <a:spcPts val="0"/>
              </a:spcAft>
              <a:buClr>
                <a:schemeClr val="lt1"/>
              </a:buClr>
              <a:buSzPts val="1800"/>
              <a:buChar char="»"/>
              <a:defRPr sz="1800">
                <a:latin typeface="Arial"/>
                <a:ea typeface="Arial"/>
                <a:cs typeface="Arial"/>
                <a:sym typeface="Arial"/>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pic>
        <p:nvPicPr>
          <p:cNvPr id="244" name="Google Shape;244;p45"/>
          <p:cNvPicPr preferRelativeResize="0"/>
          <p:nvPr/>
        </p:nvPicPr>
        <p:blipFill rotWithShape="1">
          <a:blip r:embed="rId2">
            <a:alphaModFix/>
          </a:blip>
          <a:srcRect/>
          <a:stretch/>
        </p:blipFill>
        <p:spPr>
          <a:xfrm rot="10800000">
            <a:off x="8244408" y="4299942"/>
            <a:ext cx="798858" cy="792088"/>
          </a:xfrm>
          <a:prstGeom prst="rect">
            <a:avLst/>
          </a:prstGeom>
          <a:noFill/>
          <a:ln>
            <a:noFill/>
          </a:ln>
        </p:spPr>
      </p:pic>
      <p:pic>
        <p:nvPicPr>
          <p:cNvPr id="245" name="Google Shape;245;p45"/>
          <p:cNvPicPr preferRelativeResize="0"/>
          <p:nvPr/>
        </p:nvPicPr>
        <p:blipFill rotWithShape="1">
          <a:blip r:embed="rId3">
            <a:alphaModFix/>
          </a:blip>
          <a:srcRect/>
          <a:stretch/>
        </p:blipFill>
        <p:spPr>
          <a:xfrm>
            <a:off x="323528" y="953711"/>
            <a:ext cx="792088" cy="785376"/>
          </a:xfrm>
          <a:prstGeom prst="rect">
            <a:avLst/>
          </a:prstGeom>
          <a:noFill/>
          <a:ln>
            <a:noFill/>
          </a:ln>
        </p:spPr>
      </p:pic>
      <p:pic>
        <p:nvPicPr>
          <p:cNvPr id="246" name="Google Shape;246;p45"/>
          <p:cNvPicPr preferRelativeResize="0"/>
          <p:nvPr/>
        </p:nvPicPr>
        <p:blipFill rotWithShape="1">
          <a:blip r:embed="rId4">
            <a:alphaModFix/>
          </a:blip>
          <a:srcRect/>
          <a:stretch/>
        </p:blipFill>
        <p:spPr>
          <a:xfrm>
            <a:off x="6750000" y="-93600"/>
            <a:ext cx="2560000" cy="1439999"/>
          </a:xfrm>
          <a:prstGeom prst="rect">
            <a:avLst/>
          </a:prstGeom>
          <a:noFill/>
          <a:ln>
            <a:noFill/>
          </a:ln>
        </p:spPr>
      </p:pic>
      <p:pic>
        <p:nvPicPr>
          <p:cNvPr id="247" name="Google Shape;247;p45"/>
          <p:cNvPicPr preferRelativeResize="0"/>
          <p:nvPr/>
        </p:nvPicPr>
        <p:blipFill rotWithShape="1">
          <a:blip r:embed="rId5">
            <a:alphaModFix/>
          </a:blip>
          <a:srcRect/>
          <a:stretch/>
        </p:blipFill>
        <p:spPr>
          <a:xfrm>
            <a:off x="1" y="103423"/>
            <a:ext cx="7164288" cy="886137"/>
          </a:xfrm>
          <a:prstGeom prst="rect">
            <a:avLst/>
          </a:prstGeom>
          <a:noFill/>
          <a:ln>
            <a:noFill/>
          </a:ln>
        </p:spPr>
      </p:pic>
      <p:sp>
        <p:nvSpPr>
          <p:cNvPr id="248" name="Google Shape;248;p45"/>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latin typeface="Arial"/>
                <a:ea typeface="Arial"/>
                <a:cs typeface="Arial"/>
                <a:sym typeface="Arial"/>
              </a:defRPr>
            </a:lvl1pPr>
            <a:lvl2pPr lvl="1">
              <a:buNone/>
              <a:defRPr sz="1300">
                <a:solidFill>
                  <a:schemeClr val="dk1"/>
                </a:solidFill>
                <a:latin typeface="Arial"/>
                <a:ea typeface="Arial"/>
                <a:cs typeface="Arial"/>
                <a:sym typeface="Arial"/>
              </a:defRPr>
            </a:lvl2pPr>
            <a:lvl3pPr lvl="2">
              <a:buNone/>
              <a:defRPr sz="1300">
                <a:solidFill>
                  <a:schemeClr val="dk1"/>
                </a:solidFill>
                <a:latin typeface="Arial"/>
                <a:ea typeface="Arial"/>
                <a:cs typeface="Arial"/>
                <a:sym typeface="Arial"/>
              </a:defRPr>
            </a:lvl3pPr>
            <a:lvl4pPr lvl="3">
              <a:buNone/>
              <a:defRPr sz="1300">
                <a:solidFill>
                  <a:schemeClr val="dk1"/>
                </a:solidFill>
                <a:latin typeface="Arial"/>
                <a:ea typeface="Arial"/>
                <a:cs typeface="Arial"/>
                <a:sym typeface="Arial"/>
              </a:defRPr>
            </a:lvl4pPr>
            <a:lvl5pPr lvl="4">
              <a:buNone/>
              <a:defRPr sz="1300">
                <a:solidFill>
                  <a:schemeClr val="dk1"/>
                </a:solidFill>
                <a:latin typeface="Arial"/>
                <a:ea typeface="Arial"/>
                <a:cs typeface="Arial"/>
                <a:sym typeface="Arial"/>
              </a:defRPr>
            </a:lvl5pPr>
            <a:lvl6pPr lvl="5">
              <a:buNone/>
              <a:defRPr sz="1300">
                <a:solidFill>
                  <a:schemeClr val="dk1"/>
                </a:solidFill>
                <a:latin typeface="Arial"/>
                <a:ea typeface="Arial"/>
                <a:cs typeface="Arial"/>
                <a:sym typeface="Arial"/>
              </a:defRPr>
            </a:lvl6pPr>
            <a:lvl7pPr lvl="6">
              <a:buNone/>
              <a:defRPr sz="1300">
                <a:solidFill>
                  <a:schemeClr val="dk1"/>
                </a:solidFill>
                <a:latin typeface="Arial"/>
                <a:ea typeface="Arial"/>
                <a:cs typeface="Arial"/>
                <a:sym typeface="Arial"/>
              </a:defRPr>
            </a:lvl7pPr>
            <a:lvl8pPr lvl="7">
              <a:buNone/>
              <a:defRPr sz="1300">
                <a:solidFill>
                  <a:schemeClr val="dk1"/>
                </a:solidFill>
                <a:latin typeface="Arial"/>
                <a:ea typeface="Arial"/>
                <a:cs typeface="Arial"/>
                <a:sym typeface="Arial"/>
              </a:defRPr>
            </a:lvl8pPr>
            <a:lvl9pPr lvl="8">
              <a:buNone/>
              <a:defRPr sz="13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Título y objetos">
  <p:cSld name="1_Título y objetos">
    <p:bg>
      <p:bgPr>
        <a:solidFill>
          <a:srgbClr val="FBBA00"/>
        </a:solidFill>
        <a:effectLst/>
      </p:bgPr>
    </p:bg>
    <p:spTree>
      <p:nvGrpSpPr>
        <p:cNvPr id="1" name="Shape 249"/>
        <p:cNvGrpSpPr/>
        <p:nvPr/>
      </p:nvGrpSpPr>
      <p:grpSpPr>
        <a:xfrm>
          <a:off x="0" y="0"/>
          <a:ext cx="0" cy="0"/>
          <a:chOff x="0" y="0"/>
          <a:chExt cx="0" cy="0"/>
        </a:xfrm>
      </p:grpSpPr>
      <p:sp>
        <p:nvSpPr>
          <p:cNvPr id="250" name="Google Shape;250;p46"/>
          <p:cNvSpPr txBox="1">
            <a:spLocks noGrp="1"/>
          </p:cNvSpPr>
          <p:nvPr>
            <p:ph type="title"/>
          </p:nvPr>
        </p:nvSpPr>
        <p:spPr>
          <a:xfrm>
            <a:off x="457200" y="1059582"/>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340C46"/>
              </a:buClr>
              <a:buSzPts val="3300"/>
              <a:buFont typeface="Dosis"/>
              <a:buNone/>
              <a:defRPr sz="3300">
                <a:solidFill>
                  <a:srgbClr val="340C46"/>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1" name="Google Shape;251;p46"/>
          <p:cNvSpPr txBox="1">
            <a:spLocks noGrp="1"/>
          </p:cNvSpPr>
          <p:nvPr>
            <p:ph type="body" idx="1"/>
          </p:nvPr>
        </p:nvSpPr>
        <p:spPr>
          <a:xfrm>
            <a:off x="457200" y="2205061"/>
            <a:ext cx="8229600" cy="2814961"/>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rgbClr val="340C46"/>
              </a:buClr>
              <a:buSzPts val="2800"/>
              <a:buChar char="•"/>
              <a:defRPr sz="2800">
                <a:solidFill>
                  <a:srgbClr val="340C46"/>
                </a:solidFill>
                <a:latin typeface="Arial"/>
                <a:ea typeface="Arial"/>
                <a:cs typeface="Arial"/>
                <a:sym typeface="Arial"/>
              </a:defRPr>
            </a:lvl1pPr>
            <a:lvl2pPr marL="914400" lvl="1" indent="-393700" algn="l">
              <a:spcBef>
                <a:spcPts val="520"/>
              </a:spcBef>
              <a:spcAft>
                <a:spcPts val="0"/>
              </a:spcAft>
              <a:buClr>
                <a:srgbClr val="340C46"/>
              </a:buClr>
              <a:buSzPts val="2600"/>
              <a:buChar char="–"/>
              <a:defRPr sz="2600">
                <a:solidFill>
                  <a:srgbClr val="340C46"/>
                </a:solidFill>
                <a:latin typeface="Arial"/>
                <a:ea typeface="Arial"/>
                <a:cs typeface="Arial"/>
                <a:sym typeface="Arial"/>
              </a:defRPr>
            </a:lvl2pPr>
            <a:lvl3pPr marL="1371600" lvl="2" indent="-381000" algn="l">
              <a:spcBef>
                <a:spcPts val="480"/>
              </a:spcBef>
              <a:spcAft>
                <a:spcPts val="0"/>
              </a:spcAft>
              <a:buClr>
                <a:srgbClr val="340C46"/>
              </a:buClr>
              <a:buSzPts val="2400"/>
              <a:buChar char="•"/>
              <a:defRPr>
                <a:solidFill>
                  <a:srgbClr val="340C46"/>
                </a:solidFill>
                <a:latin typeface="Arial"/>
                <a:ea typeface="Arial"/>
                <a:cs typeface="Arial"/>
                <a:sym typeface="Arial"/>
              </a:defRPr>
            </a:lvl3pPr>
            <a:lvl4pPr marL="1828800" lvl="3" indent="-355600" algn="l">
              <a:spcBef>
                <a:spcPts val="400"/>
              </a:spcBef>
              <a:spcAft>
                <a:spcPts val="0"/>
              </a:spcAft>
              <a:buClr>
                <a:srgbClr val="340C46"/>
              </a:buClr>
              <a:buSzPts val="2000"/>
              <a:buChar char="–"/>
              <a:defRPr>
                <a:solidFill>
                  <a:srgbClr val="340C46"/>
                </a:solidFill>
                <a:latin typeface="Arial"/>
                <a:ea typeface="Arial"/>
                <a:cs typeface="Arial"/>
                <a:sym typeface="Arial"/>
              </a:defRPr>
            </a:lvl4pPr>
            <a:lvl5pPr marL="2286000" lvl="4" indent="-342900" algn="l">
              <a:spcBef>
                <a:spcPts val="360"/>
              </a:spcBef>
              <a:spcAft>
                <a:spcPts val="0"/>
              </a:spcAft>
              <a:buClr>
                <a:srgbClr val="340C46"/>
              </a:buClr>
              <a:buSzPts val="1800"/>
              <a:buChar char="»"/>
              <a:defRPr sz="1800">
                <a:solidFill>
                  <a:srgbClr val="340C46"/>
                </a:solidFill>
                <a:latin typeface="Arial"/>
                <a:ea typeface="Arial"/>
                <a:cs typeface="Arial"/>
                <a:sym typeface="Arial"/>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pic>
        <p:nvPicPr>
          <p:cNvPr id="252" name="Google Shape;252;p46"/>
          <p:cNvPicPr preferRelativeResize="0"/>
          <p:nvPr/>
        </p:nvPicPr>
        <p:blipFill rotWithShape="1">
          <a:blip r:embed="rId2">
            <a:alphaModFix/>
          </a:blip>
          <a:srcRect/>
          <a:stretch/>
        </p:blipFill>
        <p:spPr>
          <a:xfrm>
            <a:off x="298480" y="576933"/>
            <a:ext cx="798858" cy="792088"/>
          </a:xfrm>
          <a:prstGeom prst="rect">
            <a:avLst/>
          </a:prstGeom>
          <a:noFill/>
          <a:ln>
            <a:noFill/>
          </a:ln>
        </p:spPr>
      </p:pic>
      <p:pic>
        <p:nvPicPr>
          <p:cNvPr id="253" name="Google Shape;253;p46"/>
          <p:cNvPicPr preferRelativeResize="0"/>
          <p:nvPr/>
        </p:nvPicPr>
        <p:blipFill rotWithShape="1">
          <a:blip r:embed="rId3">
            <a:alphaModFix/>
          </a:blip>
          <a:srcRect/>
          <a:stretch/>
        </p:blipFill>
        <p:spPr>
          <a:xfrm>
            <a:off x="8276480" y="4298706"/>
            <a:ext cx="792088" cy="785376"/>
          </a:xfrm>
          <a:prstGeom prst="rect">
            <a:avLst/>
          </a:prstGeom>
          <a:noFill/>
          <a:ln>
            <a:noFill/>
          </a:ln>
        </p:spPr>
      </p:pic>
      <p:pic>
        <p:nvPicPr>
          <p:cNvPr id="254" name="Google Shape;254;p46"/>
          <p:cNvPicPr preferRelativeResize="0"/>
          <p:nvPr/>
        </p:nvPicPr>
        <p:blipFill rotWithShape="1">
          <a:blip r:embed="rId4">
            <a:alphaModFix/>
          </a:blip>
          <a:srcRect/>
          <a:stretch/>
        </p:blipFill>
        <p:spPr>
          <a:xfrm>
            <a:off x="6750000" y="-93600"/>
            <a:ext cx="2560000" cy="1439999"/>
          </a:xfrm>
          <a:prstGeom prst="rect">
            <a:avLst/>
          </a:prstGeom>
          <a:noFill/>
          <a:ln>
            <a:noFill/>
          </a:ln>
        </p:spPr>
      </p:pic>
      <p:sp>
        <p:nvSpPr>
          <p:cNvPr id="255" name="Google Shape;255;p4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rgbClr val="340C46"/>
                </a:solidFill>
                <a:latin typeface="Arial"/>
                <a:ea typeface="Arial"/>
                <a:cs typeface="Arial"/>
                <a:sym typeface="Arial"/>
              </a:defRPr>
            </a:lvl1pPr>
            <a:lvl2pPr lvl="1">
              <a:buNone/>
              <a:defRPr sz="1300">
                <a:solidFill>
                  <a:srgbClr val="340C46"/>
                </a:solidFill>
                <a:latin typeface="Arial"/>
                <a:ea typeface="Arial"/>
                <a:cs typeface="Arial"/>
                <a:sym typeface="Arial"/>
              </a:defRPr>
            </a:lvl2pPr>
            <a:lvl3pPr lvl="2">
              <a:buNone/>
              <a:defRPr sz="1300">
                <a:solidFill>
                  <a:srgbClr val="340C46"/>
                </a:solidFill>
                <a:latin typeface="Arial"/>
                <a:ea typeface="Arial"/>
                <a:cs typeface="Arial"/>
                <a:sym typeface="Arial"/>
              </a:defRPr>
            </a:lvl3pPr>
            <a:lvl4pPr lvl="3">
              <a:buNone/>
              <a:defRPr sz="1300">
                <a:solidFill>
                  <a:srgbClr val="340C46"/>
                </a:solidFill>
                <a:latin typeface="Arial"/>
                <a:ea typeface="Arial"/>
                <a:cs typeface="Arial"/>
                <a:sym typeface="Arial"/>
              </a:defRPr>
            </a:lvl4pPr>
            <a:lvl5pPr lvl="4">
              <a:buNone/>
              <a:defRPr sz="1300">
                <a:solidFill>
                  <a:srgbClr val="340C46"/>
                </a:solidFill>
                <a:latin typeface="Arial"/>
                <a:ea typeface="Arial"/>
                <a:cs typeface="Arial"/>
                <a:sym typeface="Arial"/>
              </a:defRPr>
            </a:lvl5pPr>
            <a:lvl6pPr lvl="5">
              <a:buNone/>
              <a:defRPr sz="1300">
                <a:solidFill>
                  <a:srgbClr val="340C46"/>
                </a:solidFill>
                <a:latin typeface="Arial"/>
                <a:ea typeface="Arial"/>
                <a:cs typeface="Arial"/>
                <a:sym typeface="Arial"/>
              </a:defRPr>
            </a:lvl6pPr>
            <a:lvl7pPr lvl="6">
              <a:buNone/>
              <a:defRPr sz="1300">
                <a:solidFill>
                  <a:srgbClr val="340C46"/>
                </a:solidFill>
                <a:latin typeface="Arial"/>
                <a:ea typeface="Arial"/>
                <a:cs typeface="Arial"/>
                <a:sym typeface="Arial"/>
              </a:defRPr>
            </a:lvl7pPr>
            <a:lvl8pPr lvl="7">
              <a:buNone/>
              <a:defRPr sz="1300">
                <a:solidFill>
                  <a:srgbClr val="340C46"/>
                </a:solidFill>
                <a:latin typeface="Arial"/>
                <a:ea typeface="Arial"/>
                <a:cs typeface="Arial"/>
                <a:sym typeface="Arial"/>
              </a:defRPr>
            </a:lvl8pPr>
            <a:lvl9pPr lvl="8">
              <a:buNone/>
              <a:defRPr sz="1300">
                <a:solidFill>
                  <a:srgbClr val="340C46"/>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bg>
      <p:bgPr>
        <a:solidFill>
          <a:srgbClr val="FBBA00"/>
        </a:solidFill>
        <a:effectLst/>
      </p:bgPr>
    </p:bg>
    <p:spTree>
      <p:nvGrpSpPr>
        <p:cNvPr id="1" name="Shape 256"/>
        <p:cNvGrpSpPr/>
        <p:nvPr/>
      </p:nvGrpSpPr>
      <p:grpSpPr>
        <a:xfrm>
          <a:off x="0" y="0"/>
          <a:ext cx="0" cy="0"/>
          <a:chOff x="0" y="0"/>
          <a:chExt cx="0" cy="0"/>
        </a:xfrm>
      </p:grpSpPr>
      <p:sp>
        <p:nvSpPr>
          <p:cNvPr id="257" name="Google Shape;257;p47"/>
          <p:cNvSpPr txBox="1">
            <a:spLocks noGrp="1"/>
          </p:cNvSpPr>
          <p:nvPr>
            <p:ph type="title"/>
          </p:nvPr>
        </p:nvSpPr>
        <p:spPr>
          <a:xfrm>
            <a:off x="457200" y="1714500"/>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3300"/>
              <a:buFont typeface="Dosis"/>
              <a:buNone/>
              <a:defRPr sz="3300">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58" name="Google Shape;258;p47"/>
          <p:cNvPicPr preferRelativeResize="0"/>
          <p:nvPr/>
        </p:nvPicPr>
        <p:blipFill rotWithShape="1">
          <a:blip r:embed="rId2">
            <a:alphaModFix/>
          </a:blip>
          <a:srcRect/>
          <a:stretch/>
        </p:blipFill>
        <p:spPr>
          <a:xfrm>
            <a:off x="298480" y="1059582"/>
            <a:ext cx="798858" cy="792088"/>
          </a:xfrm>
          <a:prstGeom prst="rect">
            <a:avLst/>
          </a:prstGeom>
          <a:noFill/>
          <a:ln>
            <a:noFill/>
          </a:ln>
        </p:spPr>
      </p:pic>
      <p:pic>
        <p:nvPicPr>
          <p:cNvPr id="259" name="Google Shape;259;p47"/>
          <p:cNvPicPr preferRelativeResize="0"/>
          <p:nvPr/>
        </p:nvPicPr>
        <p:blipFill rotWithShape="1">
          <a:blip r:embed="rId3">
            <a:alphaModFix/>
          </a:blip>
          <a:srcRect/>
          <a:stretch/>
        </p:blipFill>
        <p:spPr>
          <a:xfrm>
            <a:off x="8276480" y="4298706"/>
            <a:ext cx="792088" cy="785376"/>
          </a:xfrm>
          <a:prstGeom prst="rect">
            <a:avLst/>
          </a:prstGeom>
          <a:noFill/>
          <a:ln>
            <a:noFill/>
          </a:ln>
        </p:spPr>
      </p:pic>
      <p:pic>
        <p:nvPicPr>
          <p:cNvPr id="260" name="Google Shape;260;p47"/>
          <p:cNvPicPr preferRelativeResize="0"/>
          <p:nvPr/>
        </p:nvPicPr>
        <p:blipFill rotWithShape="1">
          <a:blip r:embed="rId4">
            <a:alphaModFix/>
          </a:blip>
          <a:srcRect/>
          <a:stretch/>
        </p:blipFill>
        <p:spPr>
          <a:xfrm>
            <a:off x="6750000" y="-93600"/>
            <a:ext cx="2560000" cy="1440000"/>
          </a:xfrm>
          <a:prstGeom prst="rect">
            <a:avLst/>
          </a:prstGeom>
          <a:noFill/>
          <a:ln>
            <a:noFill/>
          </a:ln>
        </p:spPr>
      </p:pic>
      <p:sp>
        <p:nvSpPr>
          <p:cNvPr id="261" name="Google Shape;261;p47"/>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2_Diapositiva de título">
  <p:cSld name="2_Diapositiva de título">
    <p:bg>
      <p:bgPr>
        <a:solidFill>
          <a:srgbClr val="340C46"/>
        </a:solidFill>
        <a:effectLst/>
      </p:bgPr>
    </p:bg>
    <p:spTree>
      <p:nvGrpSpPr>
        <p:cNvPr id="1" name="Shape 262"/>
        <p:cNvGrpSpPr/>
        <p:nvPr/>
      </p:nvGrpSpPr>
      <p:grpSpPr>
        <a:xfrm>
          <a:off x="0" y="0"/>
          <a:ext cx="0" cy="0"/>
          <a:chOff x="0" y="0"/>
          <a:chExt cx="0" cy="0"/>
        </a:xfrm>
      </p:grpSpPr>
      <p:pic>
        <p:nvPicPr>
          <p:cNvPr id="263" name="Google Shape;263;p48"/>
          <p:cNvPicPr preferRelativeResize="0"/>
          <p:nvPr/>
        </p:nvPicPr>
        <p:blipFill rotWithShape="1">
          <a:blip r:embed="rId2">
            <a:alphaModFix/>
          </a:blip>
          <a:srcRect/>
          <a:stretch/>
        </p:blipFill>
        <p:spPr>
          <a:xfrm>
            <a:off x="179512" y="4186876"/>
            <a:ext cx="790879" cy="784177"/>
          </a:xfrm>
          <a:prstGeom prst="rect">
            <a:avLst/>
          </a:prstGeom>
          <a:noFill/>
          <a:ln>
            <a:noFill/>
          </a:ln>
        </p:spPr>
      </p:pic>
      <p:pic>
        <p:nvPicPr>
          <p:cNvPr id="264" name="Google Shape;264;p48"/>
          <p:cNvPicPr preferRelativeResize="0"/>
          <p:nvPr/>
        </p:nvPicPr>
        <p:blipFill rotWithShape="1">
          <a:blip r:embed="rId3">
            <a:alphaModFix/>
          </a:blip>
          <a:srcRect/>
          <a:stretch/>
        </p:blipFill>
        <p:spPr>
          <a:xfrm>
            <a:off x="8028384" y="1203599"/>
            <a:ext cx="813169" cy="823940"/>
          </a:xfrm>
          <a:prstGeom prst="rect">
            <a:avLst/>
          </a:prstGeom>
          <a:noFill/>
          <a:ln>
            <a:noFill/>
          </a:ln>
        </p:spPr>
      </p:pic>
      <p:sp>
        <p:nvSpPr>
          <p:cNvPr id="265" name="Google Shape;265;p48"/>
          <p:cNvSpPr txBox="1">
            <a:spLocks noGrp="1"/>
          </p:cNvSpPr>
          <p:nvPr>
            <p:ph type="ctrTitle"/>
          </p:nvPr>
        </p:nvSpPr>
        <p:spPr>
          <a:xfrm>
            <a:off x="685800" y="3939902"/>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F39200"/>
              </a:buClr>
              <a:buSzPts val="3500"/>
              <a:buFont typeface="Dosis"/>
              <a:buNone/>
              <a:defRPr sz="3500">
                <a:solidFill>
                  <a:srgbClr val="F39200"/>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66" name="Google Shape;266;p48"/>
          <p:cNvPicPr preferRelativeResize="0"/>
          <p:nvPr/>
        </p:nvPicPr>
        <p:blipFill rotWithShape="1">
          <a:blip r:embed="rId4">
            <a:alphaModFix/>
          </a:blip>
          <a:srcRect/>
          <a:stretch/>
        </p:blipFill>
        <p:spPr>
          <a:xfrm>
            <a:off x="3002372" y="123478"/>
            <a:ext cx="3139255" cy="3664468"/>
          </a:xfrm>
          <a:prstGeom prst="rect">
            <a:avLst/>
          </a:prstGeom>
          <a:noFill/>
          <a:ln>
            <a:noFill/>
          </a:ln>
        </p:spPr>
      </p:pic>
      <p:sp>
        <p:nvSpPr>
          <p:cNvPr id="267" name="Google Shape;267;p4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0_Diapositiva de título">
  <p:cSld name="10_Diapositiva de título">
    <p:bg>
      <p:bgPr>
        <a:solidFill>
          <a:srgbClr val="340C46"/>
        </a:solidFill>
        <a:effectLst/>
      </p:bgPr>
    </p:bg>
    <p:spTree>
      <p:nvGrpSpPr>
        <p:cNvPr id="1" name="Shape 268"/>
        <p:cNvGrpSpPr/>
        <p:nvPr/>
      </p:nvGrpSpPr>
      <p:grpSpPr>
        <a:xfrm>
          <a:off x="0" y="0"/>
          <a:ext cx="0" cy="0"/>
          <a:chOff x="0" y="0"/>
          <a:chExt cx="0" cy="0"/>
        </a:xfrm>
      </p:grpSpPr>
      <p:pic>
        <p:nvPicPr>
          <p:cNvPr id="269" name="Google Shape;269;p49"/>
          <p:cNvPicPr preferRelativeResize="0"/>
          <p:nvPr/>
        </p:nvPicPr>
        <p:blipFill rotWithShape="1">
          <a:blip r:embed="rId2">
            <a:alphaModFix/>
          </a:blip>
          <a:srcRect/>
          <a:stretch/>
        </p:blipFill>
        <p:spPr>
          <a:xfrm>
            <a:off x="0" y="-31704"/>
            <a:ext cx="9144000" cy="5175203"/>
          </a:xfrm>
          <a:prstGeom prst="rect">
            <a:avLst/>
          </a:prstGeom>
          <a:noFill/>
          <a:ln>
            <a:noFill/>
          </a:ln>
        </p:spPr>
      </p:pic>
      <p:sp>
        <p:nvSpPr>
          <p:cNvPr id="270" name="Google Shape;270;p49"/>
          <p:cNvSpPr txBox="1">
            <a:spLocks noGrp="1"/>
          </p:cNvSpPr>
          <p:nvPr>
            <p:ph type="ctrTitle"/>
          </p:nvPr>
        </p:nvSpPr>
        <p:spPr>
          <a:xfrm>
            <a:off x="685800" y="3939902"/>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lt1"/>
              </a:buClr>
              <a:buSzPts val="3500"/>
              <a:buFont typeface="Dosis"/>
              <a:buNone/>
              <a:defRPr sz="3500">
                <a:solidFill>
                  <a:schemeClr val="lt1"/>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71" name="Google Shape;271;p49"/>
          <p:cNvPicPr preferRelativeResize="0"/>
          <p:nvPr/>
        </p:nvPicPr>
        <p:blipFill rotWithShape="1">
          <a:blip r:embed="rId3">
            <a:alphaModFix/>
          </a:blip>
          <a:srcRect/>
          <a:stretch/>
        </p:blipFill>
        <p:spPr>
          <a:xfrm>
            <a:off x="3002372" y="123478"/>
            <a:ext cx="3139255" cy="3664468"/>
          </a:xfrm>
          <a:prstGeom prst="rect">
            <a:avLst/>
          </a:prstGeom>
          <a:noFill/>
          <a:ln>
            <a:noFill/>
          </a:ln>
        </p:spPr>
      </p:pic>
      <p:sp>
        <p:nvSpPr>
          <p:cNvPr id="272" name="Google Shape;272;p49"/>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1_Diapositiva de título">
  <p:cSld name="11_Diapositiva de título">
    <p:bg>
      <p:bgPr>
        <a:solidFill>
          <a:srgbClr val="340C46"/>
        </a:solidFill>
        <a:effectLst/>
      </p:bgPr>
    </p:bg>
    <p:spTree>
      <p:nvGrpSpPr>
        <p:cNvPr id="1" name="Shape 273"/>
        <p:cNvGrpSpPr/>
        <p:nvPr/>
      </p:nvGrpSpPr>
      <p:grpSpPr>
        <a:xfrm>
          <a:off x="0" y="0"/>
          <a:ext cx="0" cy="0"/>
          <a:chOff x="0" y="0"/>
          <a:chExt cx="0" cy="0"/>
        </a:xfrm>
      </p:grpSpPr>
      <p:pic>
        <p:nvPicPr>
          <p:cNvPr id="274" name="Google Shape;274;p50"/>
          <p:cNvPicPr preferRelativeResize="0"/>
          <p:nvPr/>
        </p:nvPicPr>
        <p:blipFill rotWithShape="1">
          <a:blip r:embed="rId2">
            <a:alphaModFix/>
          </a:blip>
          <a:srcRect/>
          <a:stretch/>
        </p:blipFill>
        <p:spPr>
          <a:xfrm>
            <a:off x="0" y="-31704"/>
            <a:ext cx="9144000" cy="5175203"/>
          </a:xfrm>
          <a:prstGeom prst="rect">
            <a:avLst/>
          </a:prstGeom>
          <a:noFill/>
          <a:ln>
            <a:noFill/>
          </a:ln>
        </p:spPr>
      </p:pic>
      <p:sp>
        <p:nvSpPr>
          <p:cNvPr id="275" name="Google Shape;275;p50"/>
          <p:cNvSpPr txBox="1">
            <a:spLocks noGrp="1"/>
          </p:cNvSpPr>
          <p:nvPr>
            <p:ph type="ctrTitle"/>
          </p:nvPr>
        </p:nvSpPr>
        <p:spPr>
          <a:xfrm>
            <a:off x="685800" y="2211710"/>
            <a:ext cx="7772400" cy="8640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lt1"/>
              </a:buClr>
              <a:buSzPts val="3500"/>
              <a:buFont typeface="Dosis"/>
              <a:buNone/>
              <a:defRPr sz="3500">
                <a:solidFill>
                  <a:schemeClr val="lt1"/>
                </a:solidFill>
                <a:latin typeface="Dosis"/>
                <a:ea typeface="Dosis"/>
                <a:cs typeface="Dosis"/>
                <a:sym typeface="Dosi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6" name="Google Shape;276;p5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Google Shape;52;p13"/>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lt1"/>
              </a:buClr>
              <a:buSzPts val="3200"/>
              <a:buFont typeface="Arial"/>
              <a:buChar char="•"/>
              <a:defRPr sz="3200" b="0" i="0" u="none" strike="noStrike" cap="none">
                <a:solidFill>
                  <a:schemeClr val="lt1"/>
                </a:solidFill>
                <a:latin typeface="Calibri"/>
                <a:ea typeface="Calibri"/>
                <a:cs typeface="Calibri"/>
                <a:sym typeface="Calibri"/>
              </a:defRPr>
            </a:lvl1pPr>
            <a:lvl2pPr marL="914400" marR="0" lvl="1" indent="-406400" algn="l" rtl="0">
              <a:spcBef>
                <a:spcPts val="56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2pPr>
            <a:lvl3pPr marL="1371600" marR="0" lvl="2" indent="-381000" algn="l" rtl="0">
              <a:spcBef>
                <a:spcPts val="48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4pPr>
            <a:lvl5pPr marL="2286000" marR="0" lvl="4"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5pPr>
            <a:lvl6pPr marL="2743200" marR="0" lvl="5"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6pPr>
            <a:lvl7pPr marL="3200400" marR="0" lvl="6"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7pPr>
            <a:lvl8pPr marL="3657600" marR="0" lvl="7"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8pPr>
            <a:lvl9pPr marL="4114800" marR="0" lvl="8"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lt1"/>
                </a:solidFill>
                <a:latin typeface="Calibri"/>
                <a:ea typeface="Calibri"/>
                <a:cs typeface="Calibri"/>
                <a:sym typeface="Calibri"/>
              </a:defRPr>
            </a:lvl1pPr>
            <a:lvl2pPr marL="0" marR="0" lvl="1" indent="0" algn="r" rtl="0">
              <a:spcBef>
                <a:spcPts val="0"/>
              </a:spcBef>
              <a:buNone/>
              <a:defRPr sz="1200" b="0" i="0" u="none" strike="noStrike" cap="none">
                <a:solidFill>
                  <a:schemeClr val="lt1"/>
                </a:solidFill>
                <a:latin typeface="Calibri"/>
                <a:ea typeface="Calibri"/>
                <a:cs typeface="Calibri"/>
                <a:sym typeface="Calibri"/>
              </a:defRPr>
            </a:lvl2pPr>
            <a:lvl3pPr marL="0" marR="0" lvl="2" indent="0" algn="r" rtl="0">
              <a:spcBef>
                <a:spcPts val="0"/>
              </a:spcBef>
              <a:buNone/>
              <a:defRPr sz="1200" b="0" i="0" u="none" strike="noStrike" cap="none">
                <a:solidFill>
                  <a:schemeClr val="lt1"/>
                </a:solidFill>
                <a:latin typeface="Calibri"/>
                <a:ea typeface="Calibri"/>
                <a:cs typeface="Calibri"/>
                <a:sym typeface="Calibri"/>
              </a:defRPr>
            </a:lvl3pPr>
            <a:lvl4pPr marL="0" marR="0" lvl="3" indent="0" algn="r" rtl="0">
              <a:spcBef>
                <a:spcPts val="0"/>
              </a:spcBef>
              <a:buNone/>
              <a:defRPr sz="1200" b="0" i="0" u="none" strike="noStrike" cap="none">
                <a:solidFill>
                  <a:schemeClr val="lt1"/>
                </a:solidFill>
                <a:latin typeface="Calibri"/>
                <a:ea typeface="Calibri"/>
                <a:cs typeface="Calibri"/>
                <a:sym typeface="Calibri"/>
              </a:defRPr>
            </a:lvl4pPr>
            <a:lvl5pPr marL="0" marR="0" lvl="4" indent="0" algn="r" rtl="0">
              <a:spcBef>
                <a:spcPts val="0"/>
              </a:spcBef>
              <a:buNone/>
              <a:defRPr sz="1200" b="0" i="0" u="none" strike="noStrike" cap="none">
                <a:solidFill>
                  <a:schemeClr val="lt1"/>
                </a:solidFill>
                <a:latin typeface="Calibri"/>
                <a:ea typeface="Calibri"/>
                <a:cs typeface="Calibri"/>
                <a:sym typeface="Calibri"/>
              </a:defRPr>
            </a:lvl5pPr>
            <a:lvl6pPr marL="0" marR="0" lvl="5" indent="0" algn="r" rtl="0">
              <a:spcBef>
                <a:spcPts val="0"/>
              </a:spcBef>
              <a:buNone/>
              <a:defRPr sz="1200" b="0" i="0" u="none" strike="noStrike" cap="none">
                <a:solidFill>
                  <a:schemeClr val="lt1"/>
                </a:solidFill>
                <a:latin typeface="Calibri"/>
                <a:ea typeface="Calibri"/>
                <a:cs typeface="Calibri"/>
                <a:sym typeface="Calibri"/>
              </a:defRPr>
            </a:lvl6pPr>
            <a:lvl7pPr marL="0" marR="0" lvl="6" indent="0" algn="r" rtl="0">
              <a:spcBef>
                <a:spcPts val="0"/>
              </a:spcBef>
              <a:buNone/>
              <a:defRPr sz="1200" b="0" i="0" u="none" strike="noStrike" cap="none">
                <a:solidFill>
                  <a:schemeClr val="lt1"/>
                </a:solidFill>
                <a:latin typeface="Calibri"/>
                <a:ea typeface="Calibri"/>
                <a:cs typeface="Calibri"/>
                <a:sym typeface="Calibri"/>
              </a:defRPr>
            </a:lvl7pPr>
            <a:lvl8pPr marL="0" marR="0" lvl="7" indent="0" algn="r" rtl="0">
              <a:spcBef>
                <a:spcPts val="0"/>
              </a:spcBef>
              <a:buNone/>
              <a:defRPr sz="1200" b="0" i="0" u="none" strike="noStrike" cap="none">
                <a:solidFill>
                  <a:schemeClr val="lt1"/>
                </a:solidFill>
                <a:latin typeface="Calibri"/>
                <a:ea typeface="Calibri"/>
                <a:cs typeface="Calibri"/>
                <a:sym typeface="Calibri"/>
              </a:defRPr>
            </a:lvl8pPr>
            <a:lvl9pPr marL="0" marR="0" lvl="8" indent="0" algn="r" rtl="0">
              <a:spcBef>
                <a:spcPts val="0"/>
              </a:spcBef>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9"/>
        <p:cNvGrpSpPr/>
        <p:nvPr/>
      </p:nvGrpSpPr>
      <p:grpSpPr>
        <a:xfrm>
          <a:off x="0" y="0"/>
          <a:ext cx="0" cy="0"/>
          <a:chOff x="0" y="0"/>
          <a:chExt cx="0" cy="0"/>
        </a:xfrm>
      </p:grpSpPr>
      <p:sp>
        <p:nvSpPr>
          <p:cNvPr id="140" name="Google Shape;140;p29"/>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1" name="Google Shape;141;p29"/>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2" name="Google Shape;142;p2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D8AA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3" name="Google Shape;143;p29"/>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D8AA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4" name="Google Shape;144;p2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D8AAD"/>
                </a:solidFill>
                <a:latin typeface="Calibri"/>
                <a:ea typeface="Calibri"/>
                <a:cs typeface="Calibri"/>
                <a:sym typeface="Calibri"/>
              </a:defRPr>
            </a:lvl1pPr>
            <a:lvl2pPr marL="0" marR="0" lvl="1" indent="0" algn="r" rtl="0">
              <a:spcBef>
                <a:spcPts val="0"/>
              </a:spcBef>
              <a:buNone/>
              <a:defRPr sz="1200" b="0" i="0" u="none" strike="noStrike" cap="none">
                <a:solidFill>
                  <a:srgbClr val="8D8AAD"/>
                </a:solidFill>
                <a:latin typeface="Calibri"/>
                <a:ea typeface="Calibri"/>
                <a:cs typeface="Calibri"/>
                <a:sym typeface="Calibri"/>
              </a:defRPr>
            </a:lvl2pPr>
            <a:lvl3pPr marL="0" marR="0" lvl="2" indent="0" algn="r" rtl="0">
              <a:spcBef>
                <a:spcPts val="0"/>
              </a:spcBef>
              <a:buNone/>
              <a:defRPr sz="1200" b="0" i="0" u="none" strike="noStrike" cap="none">
                <a:solidFill>
                  <a:srgbClr val="8D8AAD"/>
                </a:solidFill>
                <a:latin typeface="Calibri"/>
                <a:ea typeface="Calibri"/>
                <a:cs typeface="Calibri"/>
                <a:sym typeface="Calibri"/>
              </a:defRPr>
            </a:lvl3pPr>
            <a:lvl4pPr marL="0" marR="0" lvl="3" indent="0" algn="r" rtl="0">
              <a:spcBef>
                <a:spcPts val="0"/>
              </a:spcBef>
              <a:buNone/>
              <a:defRPr sz="1200" b="0" i="0" u="none" strike="noStrike" cap="none">
                <a:solidFill>
                  <a:srgbClr val="8D8AAD"/>
                </a:solidFill>
                <a:latin typeface="Calibri"/>
                <a:ea typeface="Calibri"/>
                <a:cs typeface="Calibri"/>
                <a:sym typeface="Calibri"/>
              </a:defRPr>
            </a:lvl4pPr>
            <a:lvl5pPr marL="0" marR="0" lvl="4" indent="0" algn="r" rtl="0">
              <a:spcBef>
                <a:spcPts val="0"/>
              </a:spcBef>
              <a:buNone/>
              <a:defRPr sz="1200" b="0" i="0" u="none" strike="noStrike" cap="none">
                <a:solidFill>
                  <a:srgbClr val="8D8AAD"/>
                </a:solidFill>
                <a:latin typeface="Calibri"/>
                <a:ea typeface="Calibri"/>
                <a:cs typeface="Calibri"/>
                <a:sym typeface="Calibri"/>
              </a:defRPr>
            </a:lvl5pPr>
            <a:lvl6pPr marL="0" marR="0" lvl="5" indent="0" algn="r" rtl="0">
              <a:spcBef>
                <a:spcPts val="0"/>
              </a:spcBef>
              <a:buNone/>
              <a:defRPr sz="1200" b="0" i="0" u="none" strike="noStrike" cap="none">
                <a:solidFill>
                  <a:srgbClr val="8D8AAD"/>
                </a:solidFill>
                <a:latin typeface="Calibri"/>
                <a:ea typeface="Calibri"/>
                <a:cs typeface="Calibri"/>
                <a:sym typeface="Calibri"/>
              </a:defRPr>
            </a:lvl6pPr>
            <a:lvl7pPr marL="0" marR="0" lvl="6" indent="0" algn="r" rtl="0">
              <a:spcBef>
                <a:spcPts val="0"/>
              </a:spcBef>
              <a:buNone/>
              <a:defRPr sz="1200" b="0" i="0" u="none" strike="noStrike" cap="none">
                <a:solidFill>
                  <a:srgbClr val="8D8AAD"/>
                </a:solidFill>
                <a:latin typeface="Calibri"/>
                <a:ea typeface="Calibri"/>
                <a:cs typeface="Calibri"/>
                <a:sym typeface="Calibri"/>
              </a:defRPr>
            </a:lvl7pPr>
            <a:lvl8pPr marL="0" marR="0" lvl="7" indent="0" algn="r" rtl="0">
              <a:spcBef>
                <a:spcPts val="0"/>
              </a:spcBef>
              <a:buNone/>
              <a:defRPr sz="1200" b="0" i="0" u="none" strike="noStrike" cap="none">
                <a:solidFill>
                  <a:srgbClr val="8D8AAD"/>
                </a:solidFill>
                <a:latin typeface="Calibri"/>
                <a:ea typeface="Calibri"/>
                <a:cs typeface="Calibri"/>
                <a:sym typeface="Calibri"/>
              </a:defRPr>
            </a:lvl8pPr>
            <a:lvl9pPr marL="0" marR="0" lvl="8" indent="0" algn="r" rtl="0">
              <a:spcBef>
                <a:spcPts val="0"/>
              </a:spcBef>
              <a:buNone/>
              <a:defRPr sz="1200" b="0" i="0" u="none" strike="noStrike" cap="none">
                <a:solidFill>
                  <a:srgbClr val="8D8AAD"/>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2.xml"/><Relationship Id="rId6" Type="http://schemas.openxmlformats.org/officeDocument/2006/relationships/slide" Target="slide9.xml"/><Relationship Id="rId5" Type="http://schemas.openxmlformats.org/officeDocument/2006/relationships/image" Target="../media/image25.png"/><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5.png"/><Relationship Id="rId7" Type="http://schemas.openxmlformats.org/officeDocument/2006/relationships/slide" Target="slide10.xml"/><Relationship Id="rId2" Type="http://schemas.openxmlformats.org/officeDocument/2006/relationships/notesSlide" Target="../notesSlides/notesSlide11.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2.xml"/><Relationship Id="rId6" Type="http://schemas.openxmlformats.org/officeDocument/2006/relationships/slide" Target="slide11.xml"/><Relationship Id="rId5" Type="http://schemas.openxmlformats.org/officeDocument/2006/relationships/image" Target="../media/image25.png"/><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3.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4.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15.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16.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17.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8.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hyperlink" Target="https://share.linx.com.br/pages/viewpage.action?pageId=532509891" TargetMode="External"/><Relationship Id="rId7"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18.xml"/></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3" Type="http://schemas.openxmlformats.org/officeDocument/2006/relationships/slide" Target="slide3.xml"/><Relationship Id="rId7" Type="http://schemas.openxmlformats.org/officeDocument/2006/relationships/slide" Target="slide12.xml"/><Relationship Id="rId12"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slide" Target="slide11.xml"/><Relationship Id="rId11" Type="http://schemas.openxmlformats.org/officeDocument/2006/relationships/slide" Target="slide25.xml"/><Relationship Id="rId5" Type="http://schemas.openxmlformats.org/officeDocument/2006/relationships/slide" Target="slide6.xml"/><Relationship Id="rId15" Type="http://schemas.openxmlformats.org/officeDocument/2006/relationships/image" Target="../media/image25.png"/><Relationship Id="rId10" Type="http://schemas.openxmlformats.org/officeDocument/2006/relationships/slide" Target="slide23.xml"/><Relationship Id="rId4" Type="http://schemas.openxmlformats.org/officeDocument/2006/relationships/slide" Target="slide4.xml"/><Relationship Id="rId9" Type="http://schemas.openxmlformats.org/officeDocument/2006/relationships/slide" Target="slide21.xml"/><Relationship Id="rId14" Type="http://schemas.openxmlformats.org/officeDocument/2006/relationships/image" Target="../media/image24.png"/></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share.linx.com.br/x/43dpCw" TargetMode="External"/><Relationship Id="rId7" Type="http://schemas.openxmlformats.org/officeDocument/2006/relationships/slide" Target="slide20.xml"/><Relationship Id="rId2" Type="http://schemas.openxmlformats.org/officeDocument/2006/relationships/notesSlide" Target="../notesSlides/notesSlide21.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2.xml"/><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slide" Target="slide21.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3.xml"/><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slide" Target="slide2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23.xml"/></Relationships>
</file>

<file path=ppt/slides/_rels/slide25.xml.rels><?xml version="1.0" encoding="UTF-8" standalone="yes"?>
<Relationships xmlns="http://schemas.openxmlformats.org/package/2006/relationships"><Relationship Id="rId3" Type="http://schemas.openxmlformats.org/officeDocument/2006/relationships/hyperlink" Target="https://share.linx.com.br/pages/viewpage.action?pageId=532509653" TargetMode="External"/><Relationship Id="rId7"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24.xml"/></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41.png"/><Relationship Id="rId7" Type="http://schemas.openxmlformats.org/officeDocument/2006/relationships/slide" Target="slide2.xml"/><Relationship Id="rId2" Type="http://schemas.openxmlformats.org/officeDocument/2006/relationships/notesSlide" Target="../notesSlides/notesSlide26.xml"/><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slide" Target="slide25.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43.png"/><Relationship Id="rId7" Type="http://schemas.openxmlformats.org/officeDocument/2006/relationships/slide" Target="slide2.xml"/><Relationship Id="rId2" Type="http://schemas.openxmlformats.org/officeDocument/2006/relationships/notesSlide" Target="../notesSlides/notesSlide27.xml"/><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slide" Target="slide26.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27.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28.xml"/></Relationships>
</file>

<file path=ppt/slides/_rels/slide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slide" Target="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29.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31.xml"/></Relationships>
</file>

<file path=ppt/slides/_rels/slide3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50.png"/><Relationship Id="rId7" Type="http://schemas.openxmlformats.org/officeDocument/2006/relationships/slide" Target="slide2.xml"/><Relationship Id="rId2" Type="http://schemas.openxmlformats.org/officeDocument/2006/relationships/notesSlide" Target="../notesSlides/notesSlide33.xml"/><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slide" Target="slide32.xml"/><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25.xml"/><Relationship Id="rId6" Type="http://schemas.openxmlformats.org/officeDocument/2006/relationships/slide" Target="slide33.xml"/><Relationship Id="rId5" Type="http://schemas.openxmlformats.org/officeDocument/2006/relationships/image" Target="../media/image25.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slide" Target="slide3.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hyperlink" Target="https://share.linx.com.br/pages/viewpage.action?pageId=534905552" TargetMode="External"/><Relationship Id="rId7"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32.xml"/><Relationship Id="rId6" Type="http://schemas.openxmlformats.org/officeDocument/2006/relationships/image" Target="../media/image24.png"/><Relationship Id="rId5" Type="http://schemas.openxmlformats.org/officeDocument/2006/relationships/slide" Target="slide3.xml"/><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6.xml"/></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9.png"/><Relationship Id="rId7" Type="http://schemas.openxmlformats.org/officeDocument/2006/relationships/slide" Target="slide7.xml"/><Relationship Id="rId2" Type="http://schemas.openxmlformats.org/officeDocument/2006/relationships/notesSlide" Target="../notesSlides/notesSlide8.xml"/><Relationship Id="rId1" Type="http://schemas.openxmlformats.org/officeDocument/2006/relationships/slideLayout" Target="../slideLayouts/slideLayout32.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25.png"/><Relationship Id="rId4" Type="http://schemas.openxmlformats.org/officeDocument/2006/relationships/image" Target="../media/image30.png"/><Relationship Id="rId9"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2.xml"/><Relationship Id="rId6" Type="http://schemas.openxmlformats.org/officeDocument/2006/relationships/slide" Target="slide2.xml"/><Relationship Id="rId5" Type="http://schemas.openxmlformats.org/officeDocument/2006/relationships/image" Target="../media/image24.png"/><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pic>
        <p:nvPicPr>
          <p:cNvPr id="281" name="Google Shape;281;p51"/>
          <p:cNvPicPr preferRelativeResize="0"/>
          <p:nvPr/>
        </p:nvPicPr>
        <p:blipFill>
          <a:blip r:embed="rId3">
            <a:alphaModFix/>
          </a:blip>
          <a:stretch>
            <a:fillRect/>
          </a:stretch>
        </p:blipFill>
        <p:spPr>
          <a:xfrm>
            <a:off x="6286550" y="4095100"/>
            <a:ext cx="2400300" cy="742950"/>
          </a:xfrm>
          <a:prstGeom prst="rect">
            <a:avLst/>
          </a:prstGeom>
          <a:noFill/>
          <a:ln>
            <a:noFill/>
          </a:ln>
        </p:spPr>
      </p:pic>
      <p:sp>
        <p:nvSpPr>
          <p:cNvPr id="282" name="Google Shape;282;p51"/>
          <p:cNvSpPr txBox="1"/>
          <p:nvPr/>
        </p:nvSpPr>
        <p:spPr>
          <a:xfrm>
            <a:off x="2616425" y="3308925"/>
            <a:ext cx="3000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800">
                <a:solidFill>
                  <a:schemeClr val="lt2"/>
                </a:solidFill>
                <a:latin typeface="Dosis"/>
                <a:ea typeface="Dosis"/>
                <a:cs typeface="Dosis"/>
                <a:sym typeface="Dosis"/>
              </a:rPr>
              <a:t>MÓDULO DE STOCK</a:t>
            </a:r>
            <a:endParaRPr sz="1800">
              <a:solidFill>
                <a:schemeClr val="lt2"/>
              </a:solidFill>
              <a:latin typeface="Dosis"/>
              <a:ea typeface="Dosis"/>
              <a:cs typeface="Dosis"/>
              <a:sym typeface="Dosis"/>
            </a:endParaRPr>
          </a:p>
        </p:txBody>
      </p:sp>
      <p:sp>
        <p:nvSpPr>
          <p:cNvPr id="283" name="Google Shape;283;p5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 </a:t>
            </a:r>
            <a:endParaRPr/>
          </a:p>
        </p:txBody>
      </p:sp>
      <p:pic>
        <p:nvPicPr>
          <p:cNvPr id="284" name="Google Shape;284;p51"/>
          <p:cNvPicPr preferRelativeResize="0"/>
          <p:nvPr/>
        </p:nvPicPr>
        <p:blipFill>
          <a:blip r:embed="rId4">
            <a:alphaModFix/>
          </a:blip>
          <a:stretch>
            <a:fillRect/>
          </a:stretch>
        </p:blipFill>
        <p:spPr>
          <a:xfrm>
            <a:off x="5395050" y="3036150"/>
            <a:ext cx="638175" cy="647700"/>
          </a:xfrm>
          <a:prstGeom prst="rect">
            <a:avLst/>
          </a:prstGeom>
          <a:noFill/>
          <a:ln>
            <a:noFill/>
          </a:ln>
          <a:effectLst>
            <a:outerShdw blurRad="157163" dist="47625" dir="5400000" algn="bl" rotWithShape="0">
              <a:srgbClr val="EFEFEF">
                <a:alpha val="50000"/>
              </a:srgbClr>
            </a:outerShdw>
          </a:effectLst>
        </p:spPr>
      </p:pic>
      <p:sp>
        <p:nvSpPr>
          <p:cNvPr id="285" name="Google Shape;285;p51"/>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60"/>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stock por serie</a:t>
            </a:r>
            <a:endParaRPr/>
          </a:p>
        </p:txBody>
      </p:sp>
      <p:sp>
        <p:nvSpPr>
          <p:cNvPr id="375" name="Google Shape;375;p60"/>
          <p:cNvSpPr txBox="1">
            <a:spLocks noGrp="1"/>
          </p:cNvSpPr>
          <p:nvPr>
            <p:ph type="body" idx="1"/>
          </p:nvPr>
        </p:nvSpPr>
        <p:spPr>
          <a:xfrm>
            <a:off x="770725" y="1065600"/>
            <a:ext cx="7575600" cy="3318300"/>
          </a:xfrm>
          <a:prstGeom prst="rect">
            <a:avLst/>
          </a:prstGeom>
        </p:spPr>
        <p:txBody>
          <a:bodyPr spcFirstLastPara="1" wrap="square" lIns="91425" tIns="45700" rIns="91425" bIns="45700" anchor="t" anchorCtr="0">
            <a:noAutofit/>
          </a:bodyPr>
          <a:lstStyle/>
          <a:p>
            <a:pPr marL="457200" lvl="0" indent="-317500" algn="l" rtl="0">
              <a:lnSpc>
                <a:spcPct val="115000"/>
              </a:lnSpc>
              <a:spcBef>
                <a:spcPts val="1200"/>
              </a:spcBef>
              <a:spcAft>
                <a:spcPts val="0"/>
              </a:spcAft>
              <a:buClr>
                <a:srgbClr val="172B4D"/>
              </a:buClr>
              <a:buSzPts val="1400"/>
              <a:buFont typeface="Dosis Medium"/>
              <a:buChar char="■"/>
            </a:pPr>
            <a:r>
              <a:rPr lang="es">
                <a:solidFill>
                  <a:srgbClr val="172B4D"/>
                </a:solidFill>
                <a:highlight>
                  <a:schemeClr val="lt1"/>
                </a:highlight>
                <a:latin typeface="Dosis"/>
                <a:ea typeface="Dosis"/>
                <a:cs typeface="Dosis"/>
                <a:sym typeface="Dosis"/>
              </a:rPr>
              <a:t>Si requiere serie = si </a:t>
            </a:r>
            <a:endParaRPr>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Debe configurarse con flag requiere reserva = true, para que no pueda ser utilizado el mismo nro de serie desde dos terminales simultáneas</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Al ingresar un artículo con serie se listará un popUp con la lista de series disponibles, idem si requiere despacho (configuración “Selección de número de serie por dropdown” = si)</a:t>
            </a:r>
            <a:endParaRPr sz="140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Si se agrega a la venta, en la información de stock del TLOG se guardará también el nro de serie/despacho para su posterior actualización del stock.</a:t>
            </a:r>
            <a:endParaRPr sz="1400">
              <a:solidFill>
                <a:srgbClr val="172B4D"/>
              </a:solidFill>
              <a:highlight>
                <a:srgbClr val="FFFFFF"/>
              </a:highlight>
              <a:latin typeface="Dosis"/>
              <a:ea typeface="Dosis"/>
              <a:cs typeface="Dosis"/>
              <a:sym typeface="Dosis"/>
            </a:endParaRPr>
          </a:p>
          <a:p>
            <a:pPr marL="914400" lvl="0" indent="0" algn="l" rtl="0">
              <a:lnSpc>
                <a:spcPct val="115000"/>
              </a:lnSpc>
              <a:spcBef>
                <a:spcPts val="1200"/>
              </a:spcBef>
              <a:spcAft>
                <a:spcPts val="0"/>
              </a:spcAft>
              <a:buNone/>
            </a:pPr>
            <a:endParaRPr sz="1400">
              <a:solidFill>
                <a:srgbClr val="172B4D"/>
              </a:solidFill>
              <a:highlight>
                <a:srgbClr val="FFFFFF"/>
              </a:highlight>
              <a:latin typeface="Dosis"/>
              <a:ea typeface="Dosis"/>
              <a:cs typeface="Dosis"/>
              <a:sym typeface="Dosis"/>
            </a:endParaRPr>
          </a:p>
          <a:p>
            <a:pPr marL="914400" lvl="0" indent="0" algn="l" rtl="0">
              <a:lnSpc>
                <a:spcPct val="115000"/>
              </a:lnSpc>
              <a:spcBef>
                <a:spcPts val="1200"/>
              </a:spcBef>
              <a:spcAft>
                <a:spcPts val="0"/>
              </a:spcAft>
              <a:buNone/>
            </a:pPr>
            <a:endParaRPr sz="14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400">
              <a:solidFill>
                <a:srgbClr val="172B4D"/>
              </a:solidFill>
              <a:highlight>
                <a:schemeClr val="lt1"/>
              </a:highlight>
              <a:latin typeface="Dosis"/>
              <a:ea typeface="Dosis"/>
              <a:cs typeface="Dosis"/>
              <a:sym typeface="Dosis"/>
            </a:endParaRPr>
          </a:p>
          <a:p>
            <a:pPr marL="914400" lvl="0" indent="0" algn="l" rtl="0">
              <a:lnSpc>
                <a:spcPct val="115000"/>
              </a:lnSpc>
              <a:spcBef>
                <a:spcPts val="1200"/>
              </a:spcBef>
              <a:spcAft>
                <a:spcPts val="0"/>
              </a:spcAft>
              <a:buNone/>
            </a:pPr>
            <a:endParaRPr>
              <a:solidFill>
                <a:srgbClr val="172B4D"/>
              </a:solidFill>
              <a:highlight>
                <a:schemeClr val="lt1"/>
              </a:highlight>
              <a:latin typeface="Dosis"/>
              <a:ea typeface="Dosis"/>
              <a:cs typeface="Dosis"/>
              <a:sym typeface="Dosis"/>
            </a:endParaRPr>
          </a:p>
          <a:p>
            <a:pPr marL="0" lvl="0" indent="0" algn="l" rtl="0">
              <a:spcBef>
                <a:spcPts val="1200"/>
              </a:spcBef>
              <a:spcAft>
                <a:spcPts val="0"/>
              </a:spcAft>
              <a:buNone/>
            </a:pPr>
            <a:endParaRPr/>
          </a:p>
        </p:txBody>
      </p:sp>
      <p:pic>
        <p:nvPicPr>
          <p:cNvPr id="376" name="Google Shape;376;p60"/>
          <p:cNvPicPr preferRelativeResize="0"/>
          <p:nvPr/>
        </p:nvPicPr>
        <p:blipFill>
          <a:blip r:embed="rId3">
            <a:alphaModFix/>
          </a:blip>
          <a:stretch>
            <a:fillRect/>
          </a:stretch>
        </p:blipFill>
        <p:spPr>
          <a:xfrm>
            <a:off x="2304585" y="3085170"/>
            <a:ext cx="4118518" cy="1677679"/>
          </a:xfrm>
          <a:prstGeom prst="rect">
            <a:avLst/>
          </a:prstGeom>
          <a:noFill/>
          <a:ln>
            <a:noFill/>
          </a:ln>
        </p:spPr>
      </p:pic>
      <p:sp>
        <p:nvSpPr>
          <p:cNvPr id="377" name="Google Shape;377;p6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10</a:t>
            </a:fld>
            <a:endParaRPr/>
          </a:p>
        </p:txBody>
      </p:sp>
      <p:pic>
        <p:nvPicPr>
          <p:cNvPr id="378" name="Google Shape;378;p60">
            <a:hlinkClick r:id="rId4" action="ppaction://hlinksldjump"/>
          </p:cNvPr>
          <p:cNvPicPr preferRelativeResize="0"/>
          <p:nvPr/>
        </p:nvPicPr>
        <p:blipFill>
          <a:blip r:embed="rId5">
            <a:alphaModFix/>
          </a:blip>
          <a:stretch>
            <a:fillRect/>
          </a:stretch>
        </p:blipFill>
        <p:spPr>
          <a:xfrm>
            <a:off x="835738" y="4439675"/>
            <a:ext cx="313400" cy="313400"/>
          </a:xfrm>
          <a:prstGeom prst="rect">
            <a:avLst/>
          </a:prstGeom>
          <a:noFill/>
          <a:ln>
            <a:noFill/>
          </a:ln>
        </p:spPr>
      </p:pic>
      <p:pic>
        <p:nvPicPr>
          <p:cNvPr id="379" name="Google Shape;379;p60">
            <a:hlinkClick r:id="rId6" action="ppaction://hlinksldjump"/>
          </p:cNvPr>
          <p:cNvPicPr preferRelativeResize="0"/>
          <p:nvPr/>
        </p:nvPicPr>
        <p:blipFill>
          <a:blip r:embed="rId7">
            <a:alphaModFix/>
          </a:blip>
          <a:stretch>
            <a:fillRect/>
          </a:stretch>
        </p:blipFill>
        <p:spPr>
          <a:xfrm>
            <a:off x="274025" y="4383825"/>
            <a:ext cx="425100" cy="425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61"/>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stock de otra tienda</a:t>
            </a:r>
            <a:endParaRPr/>
          </a:p>
        </p:txBody>
      </p:sp>
      <p:sp>
        <p:nvSpPr>
          <p:cNvPr id="385" name="Google Shape;385;p61"/>
          <p:cNvSpPr txBox="1">
            <a:spLocks noGrp="1"/>
          </p:cNvSpPr>
          <p:nvPr>
            <p:ph type="body" idx="1"/>
          </p:nvPr>
        </p:nvSpPr>
        <p:spPr>
          <a:xfrm>
            <a:off x="770725" y="1065600"/>
            <a:ext cx="7575600" cy="3318300"/>
          </a:xfrm>
          <a:prstGeom prst="rect">
            <a:avLst/>
          </a:prstGeom>
        </p:spPr>
        <p:txBody>
          <a:bodyPr spcFirstLastPara="1" wrap="square" lIns="91425" tIns="45700" rIns="91425" bIns="45700" anchor="t" anchorCtr="0">
            <a:noAutofit/>
          </a:bodyPr>
          <a:lstStyle/>
          <a:p>
            <a:pPr marL="457200" lvl="0" indent="-317500" algn="l" rtl="0">
              <a:lnSpc>
                <a:spcPct val="115000"/>
              </a:lnSpc>
              <a:spcBef>
                <a:spcPts val="1200"/>
              </a:spcBef>
              <a:spcAft>
                <a:spcPts val="0"/>
              </a:spcAft>
              <a:buClr>
                <a:srgbClr val="172B4D"/>
              </a:buClr>
              <a:buSzPts val="1400"/>
              <a:buFont typeface="Dosis Medium"/>
              <a:buChar char="■"/>
            </a:pPr>
            <a:r>
              <a:rPr lang="es">
                <a:solidFill>
                  <a:srgbClr val="172B4D"/>
                </a:solidFill>
                <a:highlight>
                  <a:schemeClr val="lt1"/>
                </a:highlight>
                <a:latin typeface="Dosis"/>
                <a:ea typeface="Dosis"/>
                <a:cs typeface="Dosis"/>
                <a:sym typeface="Dosis"/>
              </a:rPr>
              <a:t>Desde la consulta de artículos</a:t>
            </a:r>
            <a:endParaRPr>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Consultar “stock general” de un artículo</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Se listaran las tiendas cuyos depósitos permitan venta de otra tienda (crossSalesAllowed) </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Si se selecciona el depósito de otra tienda, se agrega a la venta como stock de otra tienda</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Al finalizar en Bridge Manager Central API generará una order para surtir en la tienda destino</a:t>
            </a:r>
            <a:endParaRPr sz="1400">
              <a:solidFill>
                <a:srgbClr val="172B4D"/>
              </a:solidFill>
              <a:highlight>
                <a:schemeClr val="lt1"/>
              </a:highlight>
              <a:latin typeface="Dosis"/>
              <a:ea typeface="Dosis"/>
              <a:cs typeface="Dosis"/>
              <a:sym typeface="Dosis"/>
            </a:endParaRPr>
          </a:p>
          <a:p>
            <a:pPr marL="914400" lvl="0" indent="0" algn="l" rtl="0">
              <a:lnSpc>
                <a:spcPct val="115000"/>
              </a:lnSpc>
              <a:spcBef>
                <a:spcPts val="1200"/>
              </a:spcBef>
              <a:spcAft>
                <a:spcPts val="0"/>
              </a:spcAft>
              <a:buNone/>
            </a:pPr>
            <a:endParaRPr sz="1400">
              <a:solidFill>
                <a:srgbClr val="172B4D"/>
              </a:solidFill>
              <a:highlight>
                <a:srgbClr val="FFFFFF"/>
              </a:highlight>
              <a:latin typeface="Dosis"/>
              <a:ea typeface="Dosis"/>
              <a:cs typeface="Dosis"/>
              <a:sym typeface="Dosis"/>
            </a:endParaRPr>
          </a:p>
          <a:p>
            <a:pPr marL="914400" lvl="0" indent="0" algn="l" rtl="0">
              <a:lnSpc>
                <a:spcPct val="115000"/>
              </a:lnSpc>
              <a:spcBef>
                <a:spcPts val="1200"/>
              </a:spcBef>
              <a:spcAft>
                <a:spcPts val="0"/>
              </a:spcAft>
              <a:buNone/>
            </a:pPr>
            <a:endParaRPr sz="1400">
              <a:solidFill>
                <a:srgbClr val="172B4D"/>
              </a:solidFill>
              <a:highlight>
                <a:srgbClr val="FFFFFF"/>
              </a:highlight>
              <a:latin typeface="Dosis"/>
              <a:ea typeface="Dosis"/>
              <a:cs typeface="Dosis"/>
              <a:sym typeface="Dosis"/>
            </a:endParaRPr>
          </a:p>
          <a:p>
            <a:pPr marL="914400" lvl="0" indent="0" algn="l" rtl="0">
              <a:lnSpc>
                <a:spcPct val="115000"/>
              </a:lnSpc>
              <a:spcBef>
                <a:spcPts val="1200"/>
              </a:spcBef>
              <a:spcAft>
                <a:spcPts val="0"/>
              </a:spcAft>
              <a:buNone/>
            </a:pPr>
            <a:endParaRPr sz="14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400">
              <a:solidFill>
                <a:srgbClr val="172B4D"/>
              </a:solidFill>
              <a:highlight>
                <a:schemeClr val="lt1"/>
              </a:highlight>
              <a:latin typeface="Dosis"/>
              <a:ea typeface="Dosis"/>
              <a:cs typeface="Dosis"/>
              <a:sym typeface="Dosis"/>
            </a:endParaRPr>
          </a:p>
          <a:p>
            <a:pPr marL="914400" lvl="0" indent="0" algn="l" rtl="0">
              <a:lnSpc>
                <a:spcPct val="115000"/>
              </a:lnSpc>
              <a:spcBef>
                <a:spcPts val="1200"/>
              </a:spcBef>
              <a:spcAft>
                <a:spcPts val="0"/>
              </a:spcAft>
              <a:buNone/>
            </a:pPr>
            <a:endParaRPr>
              <a:solidFill>
                <a:srgbClr val="172B4D"/>
              </a:solidFill>
              <a:highlight>
                <a:schemeClr val="lt1"/>
              </a:highlight>
              <a:latin typeface="Dosis"/>
              <a:ea typeface="Dosis"/>
              <a:cs typeface="Dosis"/>
              <a:sym typeface="Dosis"/>
            </a:endParaRPr>
          </a:p>
          <a:p>
            <a:pPr marL="0" lvl="0" indent="0" algn="l" rtl="0">
              <a:spcBef>
                <a:spcPts val="1200"/>
              </a:spcBef>
              <a:spcAft>
                <a:spcPts val="0"/>
              </a:spcAft>
              <a:buNone/>
            </a:pPr>
            <a:endParaRPr/>
          </a:p>
        </p:txBody>
      </p:sp>
      <p:pic>
        <p:nvPicPr>
          <p:cNvPr id="386" name="Google Shape;386;p61"/>
          <p:cNvPicPr preferRelativeResize="0"/>
          <p:nvPr/>
        </p:nvPicPr>
        <p:blipFill>
          <a:blip r:embed="rId3">
            <a:alphaModFix/>
          </a:blip>
          <a:stretch>
            <a:fillRect/>
          </a:stretch>
        </p:blipFill>
        <p:spPr>
          <a:xfrm>
            <a:off x="226375" y="2571750"/>
            <a:ext cx="3122252" cy="1493374"/>
          </a:xfrm>
          <a:prstGeom prst="rect">
            <a:avLst/>
          </a:prstGeom>
          <a:noFill/>
          <a:ln>
            <a:noFill/>
          </a:ln>
        </p:spPr>
      </p:pic>
      <p:pic>
        <p:nvPicPr>
          <p:cNvPr id="387" name="Google Shape;387;p61"/>
          <p:cNvPicPr preferRelativeResize="0"/>
          <p:nvPr/>
        </p:nvPicPr>
        <p:blipFill>
          <a:blip r:embed="rId4">
            <a:alphaModFix/>
          </a:blip>
          <a:stretch>
            <a:fillRect/>
          </a:stretch>
        </p:blipFill>
        <p:spPr>
          <a:xfrm>
            <a:off x="2441951" y="3381526"/>
            <a:ext cx="6315474" cy="1427400"/>
          </a:xfrm>
          <a:prstGeom prst="rect">
            <a:avLst/>
          </a:prstGeom>
          <a:noFill/>
          <a:ln>
            <a:noFill/>
          </a:ln>
          <a:effectLst>
            <a:outerShdw blurRad="57150" dist="19050" dir="5400000" algn="bl" rotWithShape="0">
              <a:srgbClr val="000000">
                <a:alpha val="50000"/>
              </a:srgbClr>
            </a:outerShdw>
          </a:effectLst>
        </p:spPr>
      </p:pic>
      <p:sp>
        <p:nvSpPr>
          <p:cNvPr id="388" name="Google Shape;388;p61"/>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11</a:t>
            </a:fld>
            <a:endParaRPr/>
          </a:p>
        </p:txBody>
      </p:sp>
      <p:pic>
        <p:nvPicPr>
          <p:cNvPr id="389" name="Google Shape;389;p61">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pic>
        <p:nvPicPr>
          <p:cNvPr id="390" name="Google Shape;390;p61">
            <a:hlinkClick r:id="rId7" action="ppaction://hlinksldjump"/>
          </p:cNvPr>
          <p:cNvPicPr preferRelativeResize="0"/>
          <p:nvPr/>
        </p:nvPicPr>
        <p:blipFill>
          <a:blip r:embed="rId8">
            <a:alphaModFix/>
          </a:blip>
          <a:stretch>
            <a:fillRect/>
          </a:stretch>
        </p:blipFill>
        <p:spPr>
          <a:xfrm>
            <a:off x="274025" y="4383825"/>
            <a:ext cx="425100" cy="425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62"/>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movimientos de inventario </a:t>
            </a:r>
            <a:endParaRPr/>
          </a:p>
        </p:txBody>
      </p:sp>
      <p:sp>
        <p:nvSpPr>
          <p:cNvPr id="396" name="Google Shape;396;p62"/>
          <p:cNvSpPr txBox="1">
            <a:spLocks noGrp="1"/>
          </p:cNvSpPr>
          <p:nvPr>
            <p:ph type="body" idx="1"/>
          </p:nvPr>
        </p:nvSpPr>
        <p:spPr>
          <a:xfrm>
            <a:off x="1025912" y="1176700"/>
            <a:ext cx="6988098" cy="3514246"/>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b="1" dirty="0">
                <a:solidFill>
                  <a:srgbClr val="172B4D"/>
                </a:solidFill>
                <a:highlight>
                  <a:srgbClr val="FFFFFF"/>
                </a:highlight>
                <a:latin typeface="Dosis"/>
                <a:ea typeface="Dosis"/>
                <a:cs typeface="Dosis"/>
                <a:sym typeface="Dosis"/>
              </a:rPr>
              <a:t>Documentos de inventario: </a:t>
            </a:r>
            <a:r>
              <a:rPr lang="es" sz="1600" dirty="0">
                <a:solidFill>
                  <a:srgbClr val="172B4D"/>
                </a:solidFill>
                <a:highlight>
                  <a:srgbClr val="FFFFFF"/>
                </a:highlight>
                <a:latin typeface="Dosis"/>
                <a:ea typeface="Dosis"/>
                <a:cs typeface="Dosis"/>
                <a:sym typeface="Dosis"/>
              </a:rPr>
              <a:t>se pueden generar solo en la tienda. En BMC sólo se visualizan</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120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Orden de compra</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Recepciones/Mercadería a recepcionar (ASN)</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Transferencias</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000000"/>
              </a:buClr>
              <a:buSzPts val="1600"/>
              <a:buFont typeface="Dosis Medium"/>
              <a:buAutoNum type="alphaLcPeriod"/>
            </a:pPr>
            <a:r>
              <a:rPr lang="es" sz="1600" dirty="0">
                <a:solidFill>
                  <a:srgbClr val="172B4D"/>
                </a:solidFill>
                <a:highlight>
                  <a:srgbClr val="FFFFFF"/>
                </a:highlight>
                <a:latin typeface="Dosis"/>
                <a:ea typeface="Dosis"/>
                <a:cs typeface="Dosis"/>
                <a:sym typeface="Dosis"/>
              </a:rPr>
              <a:t>entre tiendas </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000000"/>
              </a:buClr>
              <a:buSzPts val="1600"/>
              <a:buFont typeface="Dosis Medium"/>
              <a:buAutoNum type="alphaLcPeriod"/>
            </a:pPr>
            <a:r>
              <a:rPr lang="es" sz="1600" dirty="0">
                <a:solidFill>
                  <a:srgbClr val="172B4D"/>
                </a:solidFill>
                <a:highlight>
                  <a:srgbClr val="FFFFFF"/>
                </a:highlight>
                <a:latin typeface="Dosis"/>
                <a:ea typeface="Dosis"/>
                <a:cs typeface="Dosis"/>
                <a:sym typeface="Dosis"/>
              </a:rPr>
              <a:t>entre depósitos de la misma tienda</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Devoluciones al proveedor</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Ajuste de inventario </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dirty="0">
                <a:solidFill>
                  <a:srgbClr val="172B4D"/>
                </a:solidFill>
                <a:highlight>
                  <a:srgbClr val="FFFFFF"/>
                </a:highlight>
                <a:latin typeface="Dosis"/>
                <a:ea typeface="Dosis"/>
                <a:cs typeface="Dosis"/>
                <a:sym typeface="Dosis"/>
              </a:rPr>
              <a:t>mermas </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dirty="0">
                <a:solidFill>
                  <a:srgbClr val="172B4D"/>
                </a:solidFill>
                <a:highlight>
                  <a:srgbClr val="FFFFFF"/>
                </a:highlight>
                <a:latin typeface="Dosis"/>
                <a:ea typeface="Dosis"/>
                <a:cs typeface="Dosis"/>
                <a:sym typeface="Dosis"/>
              </a:rPr>
              <a:t>ajustes positivos</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Conteo de inventario</a:t>
            </a:r>
            <a:endParaRPr sz="16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dirty="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dirty="0"/>
          </a:p>
        </p:txBody>
      </p:sp>
      <p:pic>
        <p:nvPicPr>
          <p:cNvPr id="397" name="Google Shape;397;p62"/>
          <p:cNvPicPr preferRelativeResize="0"/>
          <p:nvPr/>
        </p:nvPicPr>
        <p:blipFill>
          <a:blip r:embed="rId3">
            <a:alphaModFix/>
          </a:blip>
          <a:stretch>
            <a:fillRect/>
          </a:stretch>
        </p:blipFill>
        <p:spPr>
          <a:xfrm>
            <a:off x="6031700" y="1825490"/>
            <a:ext cx="1742750" cy="2967182"/>
          </a:xfrm>
          <a:prstGeom prst="rect">
            <a:avLst/>
          </a:prstGeom>
          <a:noFill/>
          <a:ln>
            <a:noFill/>
          </a:ln>
          <a:effectLst>
            <a:outerShdw blurRad="57150" dist="19050" dir="5400000" algn="bl" rotWithShape="0">
              <a:srgbClr val="000000">
                <a:alpha val="50000"/>
              </a:srgbClr>
            </a:outerShdw>
          </a:effectLst>
        </p:spPr>
      </p:pic>
      <p:sp>
        <p:nvSpPr>
          <p:cNvPr id="398" name="Google Shape;398;p62"/>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12</a:t>
            </a:fld>
            <a:endParaRPr/>
          </a:p>
        </p:txBody>
      </p:sp>
      <p:pic>
        <p:nvPicPr>
          <p:cNvPr id="399" name="Google Shape;399;p62">
            <a:hlinkClick r:id="rId4" action="ppaction://hlinksldjump"/>
          </p:cNvPr>
          <p:cNvPicPr preferRelativeResize="0"/>
          <p:nvPr/>
        </p:nvPicPr>
        <p:blipFill>
          <a:blip r:embed="rId5">
            <a:alphaModFix/>
          </a:blip>
          <a:stretch>
            <a:fillRect/>
          </a:stretch>
        </p:blipFill>
        <p:spPr>
          <a:xfrm>
            <a:off x="835738" y="4439675"/>
            <a:ext cx="313400" cy="313400"/>
          </a:xfrm>
          <a:prstGeom prst="rect">
            <a:avLst/>
          </a:prstGeom>
          <a:noFill/>
          <a:ln>
            <a:noFill/>
          </a:ln>
        </p:spPr>
      </p:pic>
      <p:pic>
        <p:nvPicPr>
          <p:cNvPr id="400" name="Google Shape;400;p62">
            <a:hlinkClick r:id="rId6" action="ppaction://hlinksldjump"/>
          </p:cNvPr>
          <p:cNvPicPr preferRelativeResize="0"/>
          <p:nvPr/>
        </p:nvPicPr>
        <p:blipFill>
          <a:blip r:embed="rId7">
            <a:alphaModFix/>
          </a:blip>
          <a:stretch>
            <a:fillRect/>
          </a:stretch>
        </p:blipFill>
        <p:spPr>
          <a:xfrm>
            <a:off x="274025" y="4383825"/>
            <a:ext cx="425100" cy="425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p63"/>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movimientos de inventario </a:t>
            </a:r>
            <a:endParaRPr/>
          </a:p>
        </p:txBody>
      </p:sp>
      <p:sp>
        <p:nvSpPr>
          <p:cNvPr id="406" name="Google Shape;406;p63"/>
          <p:cNvSpPr txBox="1">
            <a:spLocks noGrp="1"/>
          </p:cNvSpPr>
          <p:nvPr>
            <p:ph type="body" idx="1"/>
          </p:nvPr>
        </p:nvSpPr>
        <p:spPr>
          <a:xfrm>
            <a:off x="472700" y="964100"/>
            <a:ext cx="7632900" cy="34197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b="1">
                <a:solidFill>
                  <a:srgbClr val="172B4D"/>
                </a:solidFill>
                <a:highlight>
                  <a:srgbClr val="FFFFFF"/>
                </a:highlight>
                <a:latin typeface="Dosis"/>
                <a:ea typeface="Dosis"/>
                <a:cs typeface="Dosis"/>
                <a:sym typeface="Dosis"/>
              </a:rPr>
              <a:t>Documentos de inventario: </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1200"/>
              </a:spcBef>
              <a:spcAft>
                <a:spcPts val="0"/>
              </a:spcAft>
              <a:buClr>
                <a:srgbClr val="172B4D"/>
              </a:buClr>
              <a:buSzPts val="1600"/>
              <a:buFont typeface="Dosis Medium"/>
              <a:buChar char="■"/>
            </a:pPr>
            <a:r>
              <a:rPr lang="es" sz="1600">
                <a:solidFill>
                  <a:srgbClr val="172B4D"/>
                </a:solidFill>
                <a:highlight>
                  <a:srgbClr val="FFFFFF"/>
                </a:highlight>
                <a:latin typeface="Dosis"/>
                <a:ea typeface="Dosis"/>
                <a:cs typeface="Dosis"/>
                <a:sym typeface="Dosis"/>
              </a:rPr>
              <a:t>Tienen un estado actual (abierto, confirmado, cerrado, cancelada, recepción parcial)</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a:solidFill>
                  <a:srgbClr val="172B4D"/>
                </a:solidFill>
                <a:highlight>
                  <a:srgbClr val="FFFFFF"/>
                </a:highlight>
                <a:latin typeface="Dosis"/>
                <a:ea typeface="Dosis"/>
                <a:cs typeface="Dosis"/>
                <a:sym typeface="Dosis"/>
              </a:rPr>
              <a:t>Se mantiene un historial de cambios de estado y quien lo generó al cambio (estado inicial, estado final, usuario y fecha)</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Se pueden imprimir (genera un pdf) </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Se pueden ver los documentos relacionados (ej: Orden de compra y sus recepciones con nro de documento y fecha)</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Se centralizan en BMC (no se pueden generar ni gestionar centralizadamente) </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Se pueden exportar a otros sistemas  (actual integración con Teamplace) </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Si son de recepción puede ser parcial o total </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Se pueden cargar los artículos en forma manual o mediante carga masiva por .csv</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Cada tipo de documento cuenta con su pantalla de listado de documentos</a:t>
            </a: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sp>
        <p:nvSpPr>
          <p:cNvPr id="407" name="Google Shape;407;p63"/>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13</a:t>
            </a:fld>
            <a:endParaRPr/>
          </a:p>
        </p:txBody>
      </p:sp>
      <p:pic>
        <p:nvPicPr>
          <p:cNvPr id="408" name="Google Shape;408;p63">
            <a:hlinkClick r:id="rId3" action="ppaction://hlinksldjump"/>
          </p:cNvPr>
          <p:cNvPicPr preferRelativeResize="0"/>
          <p:nvPr/>
        </p:nvPicPr>
        <p:blipFill>
          <a:blip r:embed="rId4">
            <a:alphaModFix/>
          </a:blip>
          <a:stretch>
            <a:fillRect/>
          </a:stretch>
        </p:blipFill>
        <p:spPr>
          <a:xfrm>
            <a:off x="286225" y="4591525"/>
            <a:ext cx="425100" cy="425100"/>
          </a:xfrm>
          <a:prstGeom prst="rect">
            <a:avLst/>
          </a:prstGeom>
          <a:noFill/>
          <a:ln>
            <a:noFill/>
          </a:ln>
        </p:spPr>
      </p:pic>
      <p:pic>
        <p:nvPicPr>
          <p:cNvPr id="409" name="Google Shape;409;p63">
            <a:hlinkClick r:id="rId5" action="ppaction://hlinksldjump"/>
          </p:cNvPr>
          <p:cNvPicPr preferRelativeResize="0"/>
          <p:nvPr/>
        </p:nvPicPr>
        <p:blipFill>
          <a:blip r:embed="rId6">
            <a:alphaModFix/>
          </a:blip>
          <a:stretch>
            <a:fillRect/>
          </a:stretch>
        </p:blipFill>
        <p:spPr>
          <a:xfrm>
            <a:off x="835738" y="4647375"/>
            <a:ext cx="313400" cy="313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64"/>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documentos de inventario </a:t>
            </a:r>
            <a:endParaRPr/>
          </a:p>
        </p:txBody>
      </p:sp>
      <p:sp>
        <p:nvSpPr>
          <p:cNvPr id="415" name="Google Shape;415;p64"/>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graphicFrame>
        <p:nvGraphicFramePr>
          <p:cNvPr id="416" name="Google Shape;416;p64"/>
          <p:cNvGraphicFramePr/>
          <p:nvPr/>
        </p:nvGraphicFramePr>
        <p:xfrm>
          <a:off x="306888" y="1129902"/>
          <a:ext cx="8618375" cy="3876585"/>
        </p:xfrm>
        <a:graphic>
          <a:graphicData uri="http://schemas.openxmlformats.org/drawingml/2006/table">
            <a:tbl>
              <a:tblPr>
                <a:noFill/>
                <a:tableStyleId>{AA34A12B-4879-4AFB-96ED-D7A3D5DF9DE2}</a:tableStyleId>
              </a:tblPr>
              <a:tblGrid>
                <a:gridCol w="1362700">
                  <a:extLst>
                    <a:ext uri="{9D8B030D-6E8A-4147-A177-3AD203B41FA5}">
                      <a16:colId xmlns:a16="http://schemas.microsoft.com/office/drawing/2014/main" val="20000"/>
                    </a:ext>
                  </a:extLst>
                </a:gridCol>
                <a:gridCol w="3260475">
                  <a:extLst>
                    <a:ext uri="{9D8B030D-6E8A-4147-A177-3AD203B41FA5}">
                      <a16:colId xmlns:a16="http://schemas.microsoft.com/office/drawing/2014/main" val="20001"/>
                    </a:ext>
                  </a:extLst>
                </a:gridCol>
                <a:gridCol w="3995200">
                  <a:extLst>
                    <a:ext uri="{9D8B030D-6E8A-4147-A177-3AD203B41FA5}">
                      <a16:colId xmlns:a16="http://schemas.microsoft.com/office/drawing/2014/main" val="20002"/>
                    </a:ext>
                  </a:extLst>
                </a:gridCol>
              </a:tblGrid>
              <a:tr h="328175">
                <a:tc>
                  <a:txBody>
                    <a:bodyPr/>
                    <a:lstStyle/>
                    <a:p>
                      <a:pPr marL="0" lvl="0" indent="0" algn="ctr" rtl="0">
                        <a:spcBef>
                          <a:spcPts val="0"/>
                        </a:spcBef>
                        <a:spcAft>
                          <a:spcPts val="0"/>
                        </a:spcAft>
                        <a:buNone/>
                      </a:pPr>
                      <a:r>
                        <a:rPr lang="es" sz="1000" b="1">
                          <a:latin typeface="Dosis"/>
                          <a:ea typeface="Dosis"/>
                          <a:cs typeface="Dosis"/>
                          <a:sym typeface="Dosis"/>
                        </a:rPr>
                        <a:t>Documento</a:t>
                      </a:r>
                      <a:endParaRPr sz="1000" b="1">
                        <a:latin typeface="Dosis"/>
                        <a:ea typeface="Dosis"/>
                        <a:cs typeface="Dosis"/>
                        <a:sym typeface="Dosis"/>
                      </a:endParaRPr>
                    </a:p>
                  </a:txBody>
                  <a:tcPr marL="91425" marR="91425" marT="91425" marB="91425">
                    <a:lnB w="12575" cap="flat" cmpd="sng">
                      <a:solidFill>
                        <a:srgbClr val="C1C7D0"/>
                      </a:solidFill>
                      <a:prstDash val="solid"/>
                      <a:round/>
                      <a:headEnd type="none" w="sm" len="sm"/>
                      <a:tailEnd type="none" w="sm" len="sm"/>
                    </a:lnB>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Descripción</a:t>
                      </a:r>
                      <a:endParaRPr sz="10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Observaciones</a:t>
                      </a:r>
                      <a:endParaRPr sz="10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1590025">
                <a:tc>
                  <a:txBody>
                    <a:bodyPr/>
                    <a:lstStyle/>
                    <a:p>
                      <a:pPr marL="0" lvl="0" indent="0" algn="l" rtl="0">
                        <a:lnSpc>
                          <a:spcPct val="115000"/>
                        </a:lnSpc>
                        <a:spcBef>
                          <a:spcPts val="800"/>
                        </a:spcBef>
                        <a:spcAft>
                          <a:spcPts val="1200"/>
                        </a:spcAft>
                        <a:buNone/>
                      </a:pPr>
                      <a:r>
                        <a:rPr lang="es" sz="1000">
                          <a:solidFill>
                            <a:srgbClr val="172B4D"/>
                          </a:solidFill>
                          <a:latin typeface="Dosis"/>
                          <a:ea typeface="Dosis"/>
                          <a:cs typeface="Dosis"/>
                          <a:sym typeface="Dosis"/>
                        </a:rPr>
                        <a:t>Orden de compra</a:t>
                      </a:r>
                      <a:endParaRPr sz="10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lnSpc>
                          <a:spcPct val="115000"/>
                        </a:lnSpc>
                        <a:spcBef>
                          <a:spcPts val="800"/>
                        </a:spcBef>
                        <a:spcAft>
                          <a:spcPts val="0"/>
                        </a:spcAft>
                        <a:buNone/>
                      </a:pPr>
                      <a:r>
                        <a:rPr lang="es" sz="1000">
                          <a:solidFill>
                            <a:srgbClr val="172B4D"/>
                          </a:solidFill>
                          <a:highlight>
                            <a:srgbClr val="FFFFFF"/>
                          </a:highlight>
                          <a:latin typeface="Roboto"/>
                          <a:ea typeface="Roboto"/>
                          <a:cs typeface="Roboto"/>
                          <a:sym typeface="Roboto"/>
                        </a:rPr>
                        <a:t>Los pedidos u órdenes de compra se utilizan para solicitar a un determinado proveedor artículos que están en falta.</a:t>
                      </a:r>
                      <a:endParaRPr sz="1000">
                        <a:solidFill>
                          <a:srgbClr val="172B4D"/>
                        </a:solidFill>
                        <a:highlight>
                          <a:srgbClr val="FFFFFF"/>
                        </a:highlight>
                        <a:latin typeface="Roboto"/>
                        <a:ea typeface="Roboto"/>
                        <a:cs typeface="Roboto"/>
                        <a:sym typeface="Roboto"/>
                      </a:endParaRPr>
                    </a:p>
                    <a:p>
                      <a:pPr marL="0" lvl="0" indent="0" algn="l" rtl="0">
                        <a:lnSpc>
                          <a:spcPct val="115000"/>
                        </a:lnSpc>
                        <a:spcBef>
                          <a:spcPts val="800"/>
                        </a:spcBef>
                        <a:spcAft>
                          <a:spcPts val="0"/>
                        </a:spcAft>
                        <a:buNone/>
                      </a:pPr>
                      <a:endParaRPr sz="1000">
                        <a:solidFill>
                          <a:srgbClr val="172B4D"/>
                        </a:solidFill>
                        <a:highlight>
                          <a:srgbClr val="FFFFFF"/>
                        </a:highlight>
                        <a:latin typeface="Roboto"/>
                        <a:ea typeface="Roboto"/>
                        <a:cs typeface="Roboto"/>
                        <a:sym typeface="Roboto"/>
                      </a:endParaRPr>
                    </a:p>
                    <a:p>
                      <a:pPr marL="0" lvl="0" indent="0" algn="l" rtl="0">
                        <a:lnSpc>
                          <a:spcPct val="115000"/>
                        </a:lnSpc>
                        <a:spcBef>
                          <a:spcPts val="800"/>
                        </a:spcBef>
                        <a:spcAft>
                          <a:spcPts val="0"/>
                        </a:spcAft>
                        <a:buNone/>
                      </a:pPr>
                      <a:r>
                        <a:rPr lang="es" sz="1000">
                          <a:solidFill>
                            <a:srgbClr val="172B4D"/>
                          </a:solidFill>
                          <a:highlight>
                            <a:srgbClr val="FFFFFF"/>
                          </a:highlight>
                          <a:latin typeface="Roboto"/>
                          <a:ea typeface="Roboto"/>
                          <a:cs typeface="Roboto"/>
                          <a:sym typeface="Roboto"/>
                        </a:rPr>
                        <a:t>Puede precargarse con los items del proveedor seleccionado o ingresarse a demanda en forma manual (sólo stockItems) </a:t>
                      </a:r>
                      <a:endParaRPr sz="1000">
                        <a:solidFill>
                          <a:srgbClr val="172B4D"/>
                        </a:solidFill>
                        <a:highlight>
                          <a:srgbClr val="FFFFFF"/>
                        </a:highlight>
                        <a:latin typeface="Roboto"/>
                        <a:ea typeface="Roboto"/>
                        <a:cs typeface="Roboto"/>
                        <a:sym typeface="Roboto"/>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lnSpc>
                          <a:spcPct val="115000"/>
                        </a:lnSpc>
                        <a:spcBef>
                          <a:spcPts val="800"/>
                        </a:spcBef>
                        <a:spcAft>
                          <a:spcPts val="0"/>
                        </a:spcAft>
                        <a:buNone/>
                      </a:pPr>
                      <a:r>
                        <a:rPr lang="es" sz="1000">
                          <a:solidFill>
                            <a:srgbClr val="172B4D"/>
                          </a:solidFill>
                          <a:highlight>
                            <a:srgbClr val="FFFFFF"/>
                          </a:highlight>
                          <a:latin typeface="Roboto"/>
                          <a:ea typeface="Roboto"/>
                          <a:cs typeface="Roboto"/>
                          <a:sym typeface="Roboto"/>
                        </a:rPr>
                        <a:t>Existen dos formas de generar una orden de compra:</a:t>
                      </a:r>
                      <a:endParaRPr sz="1000">
                        <a:solidFill>
                          <a:srgbClr val="172B4D"/>
                        </a:solidFill>
                        <a:highlight>
                          <a:srgbClr val="FFFFFF"/>
                        </a:highlight>
                        <a:latin typeface="Roboto"/>
                        <a:ea typeface="Roboto"/>
                        <a:cs typeface="Roboto"/>
                        <a:sym typeface="Roboto"/>
                      </a:endParaRPr>
                    </a:p>
                    <a:p>
                      <a:pPr marL="457200" lvl="0" indent="-292100" algn="l" rtl="0">
                        <a:lnSpc>
                          <a:spcPct val="115000"/>
                        </a:lnSpc>
                        <a:spcBef>
                          <a:spcPts val="1600"/>
                        </a:spcBef>
                        <a:spcAft>
                          <a:spcPts val="0"/>
                        </a:spcAft>
                        <a:buClr>
                          <a:srgbClr val="172B4D"/>
                        </a:buClr>
                        <a:buSzPts val="1000"/>
                        <a:buFont typeface="Roboto"/>
                        <a:buAutoNum type="arabicPeriod"/>
                      </a:pPr>
                      <a:r>
                        <a:rPr lang="es" sz="1000">
                          <a:solidFill>
                            <a:srgbClr val="172B4D"/>
                          </a:solidFill>
                          <a:highlight>
                            <a:srgbClr val="FFFFFF"/>
                          </a:highlight>
                          <a:latin typeface="Roboto"/>
                          <a:ea typeface="Roboto"/>
                          <a:cs typeface="Roboto"/>
                          <a:sym typeface="Roboto"/>
                        </a:rPr>
                        <a:t>Nueva orden de compra generada desde administración de órdenes de compra</a:t>
                      </a:r>
                      <a:endParaRPr sz="1000">
                        <a:solidFill>
                          <a:srgbClr val="172B4D"/>
                        </a:solidFill>
                        <a:highlight>
                          <a:srgbClr val="FFFFFF"/>
                        </a:highlight>
                        <a:latin typeface="Roboto"/>
                        <a:ea typeface="Roboto"/>
                        <a:cs typeface="Roboto"/>
                        <a:sym typeface="Roboto"/>
                      </a:endParaRPr>
                    </a:p>
                    <a:p>
                      <a:pPr marL="457200" lvl="0" indent="-292100" algn="l" rtl="0">
                        <a:lnSpc>
                          <a:spcPct val="115000"/>
                        </a:lnSpc>
                        <a:spcBef>
                          <a:spcPts val="0"/>
                        </a:spcBef>
                        <a:spcAft>
                          <a:spcPts val="0"/>
                        </a:spcAft>
                        <a:buClr>
                          <a:srgbClr val="172B4D"/>
                        </a:buClr>
                        <a:buSzPts val="1000"/>
                        <a:buFont typeface="Roboto"/>
                        <a:buAutoNum type="arabicPeriod"/>
                      </a:pPr>
                      <a:r>
                        <a:rPr lang="es" sz="1000">
                          <a:solidFill>
                            <a:srgbClr val="172B4D"/>
                          </a:solidFill>
                          <a:highlight>
                            <a:srgbClr val="FFFFFF"/>
                          </a:highlight>
                          <a:latin typeface="Roboto"/>
                          <a:ea typeface="Roboto"/>
                          <a:cs typeface="Roboto"/>
                          <a:sym typeface="Roboto"/>
                        </a:rPr>
                        <a:t>Cuando el proveedor está integrado a un portal y la factura se envía mediante interface, y la orden de compra asociada a la factura no existe, el sistema crea una orden de compra de forma automática.</a:t>
                      </a:r>
                      <a:endParaRPr sz="1000"/>
                    </a:p>
                  </a:txBody>
                  <a:tcPr marL="91425" marR="91425" marT="91425" marB="91425"/>
                </a:tc>
                <a:extLst>
                  <a:ext uri="{0D108BD9-81ED-4DB2-BD59-A6C34878D82A}">
                    <a16:rowId xmlns:a16="http://schemas.microsoft.com/office/drawing/2014/main" val="10001"/>
                  </a:ext>
                </a:extLst>
              </a:tr>
              <a:tr h="1940525">
                <a:tc>
                  <a:txBody>
                    <a:bodyPr/>
                    <a:lstStyle/>
                    <a:p>
                      <a:pPr marL="0" lvl="0" indent="0" algn="l" rtl="0">
                        <a:lnSpc>
                          <a:spcPct val="115000"/>
                        </a:lnSpc>
                        <a:spcBef>
                          <a:spcPts val="800"/>
                        </a:spcBef>
                        <a:spcAft>
                          <a:spcPts val="1200"/>
                        </a:spcAft>
                        <a:buNone/>
                      </a:pPr>
                      <a:r>
                        <a:rPr lang="es" sz="1000">
                          <a:solidFill>
                            <a:srgbClr val="172B4D"/>
                          </a:solidFill>
                          <a:latin typeface="Dosis"/>
                          <a:ea typeface="Dosis"/>
                          <a:cs typeface="Dosis"/>
                          <a:sym typeface="Dosis"/>
                        </a:rPr>
                        <a:t>Recepciones</a:t>
                      </a:r>
                      <a:endParaRPr sz="10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lnSpc>
                          <a:spcPct val="115000"/>
                        </a:lnSpc>
                        <a:spcBef>
                          <a:spcPts val="800"/>
                        </a:spcBef>
                        <a:spcAft>
                          <a:spcPts val="0"/>
                        </a:spcAft>
                        <a:buNone/>
                      </a:pPr>
                      <a:r>
                        <a:rPr lang="es" sz="1000">
                          <a:solidFill>
                            <a:srgbClr val="172B4D"/>
                          </a:solidFill>
                          <a:highlight>
                            <a:srgbClr val="FFFFFF"/>
                          </a:highlight>
                          <a:latin typeface="Roboto"/>
                          <a:ea typeface="Roboto"/>
                          <a:cs typeface="Roboto"/>
                          <a:sym typeface="Roboto"/>
                        </a:rPr>
                        <a:t>Las recepciones se utilizan para dar de alta stock de mercadería que se recibe en la tienda.</a:t>
                      </a:r>
                      <a:endParaRPr sz="1000"/>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lnSpc>
                          <a:spcPct val="115000"/>
                        </a:lnSpc>
                        <a:spcBef>
                          <a:spcPts val="800"/>
                        </a:spcBef>
                        <a:spcAft>
                          <a:spcPts val="0"/>
                        </a:spcAft>
                        <a:buNone/>
                      </a:pPr>
                      <a:r>
                        <a:rPr lang="es" sz="1000">
                          <a:solidFill>
                            <a:srgbClr val="172B4D"/>
                          </a:solidFill>
                          <a:highlight>
                            <a:srgbClr val="FFFFFF"/>
                          </a:highlight>
                          <a:latin typeface="Roboto"/>
                          <a:ea typeface="Roboto"/>
                          <a:cs typeface="Roboto"/>
                          <a:sym typeface="Roboto"/>
                        </a:rPr>
                        <a:t>Existen tres formas de recibir mercadería:</a:t>
                      </a:r>
                      <a:endParaRPr sz="1000">
                        <a:solidFill>
                          <a:srgbClr val="172B4D"/>
                        </a:solidFill>
                        <a:highlight>
                          <a:srgbClr val="FFFFFF"/>
                        </a:highlight>
                        <a:latin typeface="Roboto"/>
                        <a:ea typeface="Roboto"/>
                        <a:cs typeface="Roboto"/>
                        <a:sym typeface="Roboto"/>
                      </a:endParaRPr>
                    </a:p>
                    <a:p>
                      <a:pPr marL="457200" lvl="0" indent="-292100" algn="l" rtl="0">
                        <a:lnSpc>
                          <a:spcPct val="115000"/>
                        </a:lnSpc>
                        <a:spcBef>
                          <a:spcPts val="1600"/>
                        </a:spcBef>
                        <a:spcAft>
                          <a:spcPts val="0"/>
                        </a:spcAft>
                        <a:buClr>
                          <a:srgbClr val="172B4D"/>
                        </a:buClr>
                        <a:buSzPts val="1000"/>
                        <a:buFont typeface="Roboto"/>
                        <a:buAutoNum type="arabicPeriod"/>
                      </a:pPr>
                      <a:r>
                        <a:rPr lang="es" sz="1000">
                          <a:solidFill>
                            <a:srgbClr val="172B4D"/>
                          </a:solidFill>
                          <a:highlight>
                            <a:srgbClr val="FFFFFF"/>
                          </a:highlight>
                          <a:latin typeface="Roboto"/>
                          <a:ea typeface="Roboto"/>
                          <a:cs typeface="Roboto"/>
                          <a:sym typeface="Roboto"/>
                        </a:rPr>
                        <a:t>Desde una orden de compra confirmada o en entrega parcial se ingresan las cantidades recibidas</a:t>
                      </a:r>
                      <a:endParaRPr sz="1000">
                        <a:solidFill>
                          <a:srgbClr val="172B4D"/>
                        </a:solidFill>
                        <a:highlight>
                          <a:srgbClr val="FFFFFF"/>
                        </a:highlight>
                        <a:latin typeface="Roboto"/>
                        <a:ea typeface="Roboto"/>
                        <a:cs typeface="Roboto"/>
                        <a:sym typeface="Roboto"/>
                      </a:endParaRPr>
                    </a:p>
                    <a:p>
                      <a:pPr marL="457200" marR="0" lvl="0" indent="-292100" algn="l" rtl="0">
                        <a:lnSpc>
                          <a:spcPct val="115000"/>
                        </a:lnSpc>
                        <a:spcBef>
                          <a:spcPts val="0"/>
                        </a:spcBef>
                        <a:spcAft>
                          <a:spcPts val="0"/>
                        </a:spcAft>
                        <a:buClr>
                          <a:srgbClr val="172B4D"/>
                        </a:buClr>
                        <a:buSzPts val="1000"/>
                        <a:buFont typeface="Roboto"/>
                        <a:buAutoNum type="arabicPeriod"/>
                      </a:pPr>
                      <a:r>
                        <a:rPr lang="es" sz="1000">
                          <a:solidFill>
                            <a:srgbClr val="172B4D"/>
                          </a:solidFill>
                          <a:highlight>
                            <a:srgbClr val="FFFFFF"/>
                          </a:highlight>
                          <a:latin typeface="Roboto"/>
                          <a:ea typeface="Roboto"/>
                          <a:cs typeface="Roboto"/>
                          <a:sym typeface="Roboto"/>
                        </a:rPr>
                        <a:t>Nuevo documento de recepción generado desde administración de recepciones</a:t>
                      </a:r>
                      <a:endParaRPr sz="1000">
                        <a:solidFill>
                          <a:srgbClr val="172B4D"/>
                        </a:solidFill>
                        <a:highlight>
                          <a:srgbClr val="FFFFFF"/>
                        </a:highlight>
                        <a:latin typeface="Roboto"/>
                        <a:ea typeface="Roboto"/>
                        <a:cs typeface="Roboto"/>
                        <a:sym typeface="Roboto"/>
                      </a:endParaRPr>
                    </a:p>
                    <a:p>
                      <a:pPr marL="457200" lvl="0" indent="-292100" algn="l" rtl="0">
                        <a:lnSpc>
                          <a:spcPct val="115000"/>
                        </a:lnSpc>
                        <a:spcBef>
                          <a:spcPts val="0"/>
                        </a:spcBef>
                        <a:spcAft>
                          <a:spcPts val="0"/>
                        </a:spcAft>
                        <a:buClr>
                          <a:srgbClr val="172B4D"/>
                        </a:buClr>
                        <a:buSzPts val="1000"/>
                        <a:buFont typeface="Roboto"/>
                        <a:buAutoNum type="arabicPeriod"/>
                      </a:pPr>
                      <a:r>
                        <a:rPr lang="es" sz="1000">
                          <a:solidFill>
                            <a:srgbClr val="172B4D"/>
                          </a:solidFill>
                          <a:highlight>
                            <a:srgbClr val="FFFFFF"/>
                          </a:highlight>
                          <a:latin typeface="Roboto"/>
                          <a:ea typeface="Roboto"/>
                          <a:cs typeface="Roboto"/>
                          <a:sym typeface="Roboto"/>
                        </a:rPr>
                        <a:t>Cuando el proveedor está integrado a un portal y el documento fiscal se envía mediante interface (ASN o mercadería a recepcionar) </a:t>
                      </a:r>
                      <a:endParaRPr sz="1000">
                        <a:solidFill>
                          <a:srgbClr val="172B4D"/>
                        </a:solidFill>
                        <a:highlight>
                          <a:srgbClr val="FFFFFF"/>
                        </a:highlight>
                        <a:latin typeface="Roboto"/>
                        <a:ea typeface="Roboto"/>
                        <a:cs typeface="Roboto"/>
                        <a:sym typeface="Roboto"/>
                      </a:endParaRPr>
                    </a:p>
                    <a:p>
                      <a:pPr marL="0" lvl="0" indent="0" algn="l" rtl="0">
                        <a:spcBef>
                          <a:spcPts val="0"/>
                        </a:spcBef>
                        <a:spcAft>
                          <a:spcPts val="0"/>
                        </a:spcAft>
                        <a:buNone/>
                      </a:pPr>
                      <a:endParaRPr sz="1000"/>
                    </a:p>
                  </a:txBody>
                  <a:tcPr marL="91425" marR="91425" marT="91425" marB="91425"/>
                </a:tc>
                <a:extLst>
                  <a:ext uri="{0D108BD9-81ED-4DB2-BD59-A6C34878D82A}">
                    <a16:rowId xmlns:a16="http://schemas.microsoft.com/office/drawing/2014/main" val="10002"/>
                  </a:ext>
                </a:extLst>
              </a:tr>
            </a:tbl>
          </a:graphicData>
        </a:graphic>
      </p:graphicFrame>
      <p:sp>
        <p:nvSpPr>
          <p:cNvPr id="417" name="Google Shape;417;p6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14</a:t>
            </a:fld>
            <a:endParaRPr/>
          </a:p>
        </p:txBody>
      </p:sp>
      <p:pic>
        <p:nvPicPr>
          <p:cNvPr id="418" name="Google Shape;418;p64">
            <a:hlinkClick r:id="rId3" action="ppaction://hlinksldjump"/>
          </p:cNvPr>
          <p:cNvPicPr preferRelativeResize="0"/>
          <p:nvPr/>
        </p:nvPicPr>
        <p:blipFill>
          <a:blip r:embed="rId4">
            <a:alphaModFix/>
          </a:blip>
          <a:stretch>
            <a:fillRect/>
          </a:stretch>
        </p:blipFill>
        <p:spPr>
          <a:xfrm>
            <a:off x="274025" y="4383825"/>
            <a:ext cx="425100" cy="425100"/>
          </a:xfrm>
          <a:prstGeom prst="rect">
            <a:avLst/>
          </a:prstGeom>
          <a:noFill/>
          <a:ln>
            <a:noFill/>
          </a:ln>
        </p:spPr>
      </p:pic>
      <p:pic>
        <p:nvPicPr>
          <p:cNvPr id="419" name="Google Shape;419;p64">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65"/>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documentos de inventario </a:t>
            </a:r>
            <a:endParaRPr/>
          </a:p>
        </p:txBody>
      </p:sp>
      <p:sp>
        <p:nvSpPr>
          <p:cNvPr id="425" name="Google Shape;425;p65"/>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graphicFrame>
        <p:nvGraphicFramePr>
          <p:cNvPr id="426" name="Google Shape;426;p65"/>
          <p:cNvGraphicFramePr/>
          <p:nvPr/>
        </p:nvGraphicFramePr>
        <p:xfrm>
          <a:off x="306888" y="1281535"/>
          <a:ext cx="8618375" cy="3505065"/>
        </p:xfrm>
        <a:graphic>
          <a:graphicData uri="http://schemas.openxmlformats.org/drawingml/2006/table">
            <a:tbl>
              <a:tblPr>
                <a:noFill/>
                <a:tableStyleId>{AA34A12B-4879-4AFB-96ED-D7A3D5DF9DE2}</a:tableStyleId>
              </a:tblPr>
              <a:tblGrid>
                <a:gridCol w="1362700">
                  <a:extLst>
                    <a:ext uri="{9D8B030D-6E8A-4147-A177-3AD203B41FA5}">
                      <a16:colId xmlns:a16="http://schemas.microsoft.com/office/drawing/2014/main" val="20000"/>
                    </a:ext>
                  </a:extLst>
                </a:gridCol>
                <a:gridCol w="3260475">
                  <a:extLst>
                    <a:ext uri="{9D8B030D-6E8A-4147-A177-3AD203B41FA5}">
                      <a16:colId xmlns:a16="http://schemas.microsoft.com/office/drawing/2014/main" val="20001"/>
                    </a:ext>
                  </a:extLst>
                </a:gridCol>
                <a:gridCol w="3995200">
                  <a:extLst>
                    <a:ext uri="{9D8B030D-6E8A-4147-A177-3AD203B41FA5}">
                      <a16:colId xmlns:a16="http://schemas.microsoft.com/office/drawing/2014/main" val="20002"/>
                    </a:ext>
                  </a:extLst>
                </a:gridCol>
              </a:tblGrid>
              <a:tr h="320975">
                <a:tc>
                  <a:txBody>
                    <a:bodyPr/>
                    <a:lstStyle/>
                    <a:p>
                      <a:pPr marL="0" lvl="0" indent="0" algn="ctr" rtl="0">
                        <a:spcBef>
                          <a:spcPts val="0"/>
                        </a:spcBef>
                        <a:spcAft>
                          <a:spcPts val="0"/>
                        </a:spcAft>
                        <a:buNone/>
                      </a:pPr>
                      <a:r>
                        <a:rPr lang="es" sz="1000" b="1">
                          <a:latin typeface="Dosis"/>
                          <a:ea typeface="Dosis"/>
                          <a:cs typeface="Dosis"/>
                          <a:sym typeface="Dosis"/>
                        </a:rPr>
                        <a:t>Documento</a:t>
                      </a:r>
                      <a:endParaRPr sz="1000" b="1">
                        <a:latin typeface="Dosis"/>
                        <a:ea typeface="Dosis"/>
                        <a:cs typeface="Dosis"/>
                        <a:sym typeface="Dosis"/>
                      </a:endParaRPr>
                    </a:p>
                  </a:txBody>
                  <a:tcPr marL="91425" marR="91425" marT="91425" marB="91425">
                    <a:lnB w="12575" cap="flat" cmpd="sng">
                      <a:solidFill>
                        <a:srgbClr val="C1C7D0"/>
                      </a:solidFill>
                      <a:prstDash val="solid"/>
                      <a:round/>
                      <a:headEnd type="none" w="sm" len="sm"/>
                      <a:tailEnd type="none" w="sm" len="sm"/>
                    </a:lnB>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Descripción</a:t>
                      </a:r>
                      <a:endParaRPr sz="10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Observaciones</a:t>
                      </a:r>
                      <a:endParaRPr sz="10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1579950">
                <a:tc>
                  <a:txBody>
                    <a:bodyPr/>
                    <a:lstStyle/>
                    <a:p>
                      <a:pPr marL="0" lvl="0" indent="0" algn="l" rtl="0">
                        <a:lnSpc>
                          <a:spcPct val="115000"/>
                        </a:lnSpc>
                        <a:spcBef>
                          <a:spcPts val="800"/>
                        </a:spcBef>
                        <a:spcAft>
                          <a:spcPts val="1200"/>
                        </a:spcAft>
                        <a:buNone/>
                      </a:pPr>
                      <a:r>
                        <a:rPr lang="es" sz="1000">
                          <a:solidFill>
                            <a:srgbClr val="172B4D"/>
                          </a:solidFill>
                          <a:latin typeface="Dosis"/>
                          <a:ea typeface="Dosis"/>
                          <a:cs typeface="Dosis"/>
                          <a:sym typeface="Dosis"/>
                        </a:rPr>
                        <a:t>Devoluciones al proveedor</a:t>
                      </a:r>
                      <a:endParaRPr sz="10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Las devoluciones se utilizan para dar de baja stock de mercadería desde la tienda. </a:t>
                      </a:r>
                      <a:endParaRPr sz="1000">
                        <a:solidFill>
                          <a:srgbClr val="172B4D"/>
                        </a:solidFill>
                        <a:highlight>
                          <a:srgbClr val="FFFFFF"/>
                        </a:highlight>
                        <a:latin typeface="Roboto"/>
                        <a:ea typeface="Roboto"/>
                        <a:cs typeface="Roboto"/>
                        <a:sym typeface="Roboto"/>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Existen dos formas de devolver mercadería:</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1600"/>
                        </a:spcBef>
                        <a:spcAft>
                          <a:spcPts val="0"/>
                        </a:spcAft>
                        <a:buClr>
                          <a:srgbClr val="172B4D"/>
                        </a:buClr>
                        <a:buSzPts val="1050"/>
                        <a:buFont typeface="Roboto"/>
                        <a:buAutoNum type="arabicPeriod"/>
                      </a:pPr>
                      <a:r>
                        <a:rPr lang="es" sz="1050">
                          <a:solidFill>
                            <a:srgbClr val="172B4D"/>
                          </a:solidFill>
                          <a:highlight>
                            <a:srgbClr val="FFFFFF"/>
                          </a:highlight>
                          <a:latin typeface="Roboto"/>
                          <a:ea typeface="Roboto"/>
                          <a:cs typeface="Roboto"/>
                          <a:sym typeface="Roboto"/>
                        </a:rPr>
                        <a:t>Nuevo documento de devolución generado desde administración de devoluciones</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0"/>
                        </a:spcBef>
                        <a:spcAft>
                          <a:spcPts val="0"/>
                        </a:spcAft>
                        <a:buClr>
                          <a:srgbClr val="172B4D"/>
                        </a:buClr>
                        <a:buSzPts val="1050"/>
                        <a:buFont typeface="Roboto"/>
                        <a:buAutoNum type="arabicPeriod"/>
                      </a:pPr>
                      <a:r>
                        <a:rPr lang="es" sz="1050">
                          <a:solidFill>
                            <a:srgbClr val="172B4D"/>
                          </a:solidFill>
                          <a:highlight>
                            <a:srgbClr val="FFFFFF"/>
                          </a:highlight>
                          <a:latin typeface="Roboto"/>
                          <a:ea typeface="Roboto"/>
                          <a:cs typeface="Roboto"/>
                          <a:sym typeface="Roboto"/>
                        </a:rPr>
                        <a:t>Cuando el proveedor está integrado a un portal y la factura se envía mediante interface, y las cantidades recibidas son menores a las cantidades enviadas en la factura</a:t>
                      </a:r>
                      <a:endParaRPr sz="1000"/>
                    </a:p>
                  </a:txBody>
                  <a:tcPr marL="91425" marR="91425" marT="91425" marB="91425"/>
                </a:tc>
                <a:extLst>
                  <a:ext uri="{0D108BD9-81ED-4DB2-BD59-A6C34878D82A}">
                    <a16:rowId xmlns:a16="http://schemas.microsoft.com/office/drawing/2014/main" val="10001"/>
                  </a:ext>
                </a:extLst>
              </a:tr>
              <a:tr h="1508875">
                <a:tc>
                  <a:txBody>
                    <a:bodyPr/>
                    <a:lstStyle/>
                    <a:p>
                      <a:pPr marL="0" lvl="0" indent="0" algn="l" rtl="0">
                        <a:lnSpc>
                          <a:spcPct val="115000"/>
                        </a:lnSpc>
                        <a:spcBef>
                          <a:spcPts val="800"/>
                        </a:spcBef>
                        <a:spcAft>
                          <a:spcPts val="1200"/>
                        </a:spcAft>
                        <a:buNone/>
                      </a:pPr>
                      <a:r>
                        <a:rPr lang="es" sz="1000">
                          <a:solidFill>
                            <a:srgbClr val="172B4D"/>
                          </a:solidFill>
                          <a:latin typeface="Dosis"/>
                          <a:ea typeface="Dosis"/>
                          <a:cs typeface="Dosis"/>
                          <a:sym typeface="Dosis"/>
                        </a:rPr>
                        <a:t>Mercadería a recepcionar; ASN</a:t>
                      </a:r>
                      <a:endParaRPr sz="10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lnSpc>
                          <a:spcPct val="115000"/>
                        </a:lnSpc>
                        <a:spcBef>
                          <a:spcPts val="800"/>
                        </a:spcBef>
                        <a:spcAft>
                          <a:spcPts val="0"/>
                        </a:spcAft>
                        <a:buNone/>
                      </a:pPr>
                      <a:r>
                        <a:rPr lang="es" sz="1050">
                          <a:solidFill>
                            <a:srgbClr val="172B4D"/>
                          </a:solidFill>
                          <a:highlight>
                            <a:srgbClr val="FFFFFF"/>
                          </a:highlight>
                          <a:latin typeface="Roboto"/>
                          <a:ea typeface="Roboto"/>
                          <a:cs typeface="Roboto"/>
                          <a:sym typeface="Roboto"/>
                        </a:rPr>
                        <a:t>Los documentos fiscales se utilizan para imputar una factura o una nota de crédito a la recepción o devolución de mercadería desde la tienda. </a:t>
                      </a:r>
                      <a:endParaRPr sz="1000"/>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lnSpc>
                          <a:spcPct val="115000"/>
                        </a:lnSpc>
                        <a:spcBef>
                          <a:spcPts val="800"/>
                        </a:spcBef>
                        <a:spcAft>
                          <a:spcPts val="0"/>
                        </a:spcAft>
                        <a:buNone/>
                      </a:pPr>
                      <a:r>
                        <a:rPr lang="es" sz="1050">
                          <a:solidFill>
                            <a:srgbClr val="172B4D"/>
                          </a:solidFill>
                          <a:highlight>
                            <a:srgbClr val="FFFFFF"/>
                          </a:highlight>
                          <a:latin typeface="Roboto"/>
                          <a:ea typeface="Roboto"/>
                          <a:cs typeface="Roboto"/>
                          <a:sym typeface="Roboto"/>
                        </a:rPr>
                        <a:t>Existen dos formas de imputar un documento fiscal:</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1600"/>
                        </a:spcBef>
                        <a:spcAft>
                          <a:spcPts val="0"/>
                        </a:spcAft>
                        <a:buClr>
                          <a:srgbClr val="172B4D"/>
                        </a:buClr>
                        <a:buSzPts val="1050"/>
                        <a:buFont typeface="Roboto"/>
                        <a:buAutoNum type="arabicPeriod"/>
                      </a:pPr>
                      <a:r>
                        <a:rPr lang="es" sz="1050">
                          <a:solidFill>
                            <a:srgbClr val="172B4D"/>
                          </a:solidFill>
                          <a:highlight>
                            <a:srgbClr val="FFFFFF"/>
                          </a:highlight>
                          <a:latin typeface="Roboto"/>
                          <a:ea typeface="Roboto"/>
                          <a:cs typeface="Roboto"/>
                          <a:sym typeface="Roboto"/>
                        </a:rPr>
                        <a:t>Nuevo documento fiscal generado desde administración de documentos fiscales</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0"/>
                        </a:spcBef>
                        <a:spcAft>
                          <a:spcPts val="0"/>
                        </a:spcAft>
                        <a:buClr>
                          <a:srgbClr val="172B4D"/>
                        </a:buClr>
                        <a:buSzPts val="1050"/>
                        <a:buFont typeface="Roboto"/>
                        <a:buAutoNum type="arabicPeriod"/>
                      </a:pPr>
                      <a:r>
                        <a:rPr lang="es" sz="1050">
                          <a:solidFill>
                            <a:srgbClr val="172B4D"/>
                          </a:solidFill>
                          <a:highlight>
                            <a:srgbClr val="FFFFFF"/>
                          </a:highlight>
                          <a:latin typeface="Roboto"/>
                          <a:ea typeface="Roboto"/>
                          <a:cs typeface="Roboto"/>
                          <a:sym typeface="Roboto"/>
                        </a:rPr>
                        <a:t>Cuando el proveedor está integrado a un portal, la factura se envía mediante interface</a:t>
                      </a:r>
                      <a:endParaRPr sz="1000"/>
                    </a:p>
                  </a:txBody>
                  <a:tcPr marL="91425" marR="91425" marT="91425" marB="91425"/>
                </a:tc>
                <a:extLst>
                  <a:ext uri="{0D108BD9-81ED-4DB2-BD59-A6C34878D82A}">
                    <a16:rowId xmlns:a16="http://schemas.microsoft.com/office/drawing/2014/main" val="10002"/>
                  </a:ext>
                </a:extLst>
              </a:tr>
            </a:tbl>
          </a:graphicData>
        </a:graphic>
      </p:graphicFrame>
      <p:sp>
        <p:nvSpPr>
          <p:cNvPr id="427" name="Google Shape;427;p65"/>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15</a:t>
            </a:fld>
            <a:endParaRPr/>
          </a:p>
        </p:txBody>
      </p:sp>
      <p:pic>
        <p:nvPicPr>
          <p:cNvPr id="428" name="Google Shape;428;p65">
            <a:hlinkClick r:id="rId3" action="ppaction://hlinksldjump"/>
          </p:cNvPr>
          <p:cNvPicPr preferRelativeResize="0"/>
          <p:nvPr/>
        </p:nvPicPr>
        <p:blipFill>
          <a:blip r:embed="rId4">
            <a:alphaModFix/>
          </a:blip>
          <a:stretch>
            <a:fillRect/>
          </a:stretch>
        </p:blipFill>
        <p:spPr>
          <a:xfrm>
            <a:off x="274025" y="4383825"/>
            <a:ext cx="425100" cy="425100"/>
          </a:xfrm>
          <a:prstGeom prst="rect">
            <a:avLst/>
          </a:prstGeom>
          <a:noFill/>
          <a:ln>
            <a:noFill/>
          </a:ln>
        </p:spPr>
      </p:pic>
      <p:pic>
        <p:nvPicPr>
          <p:cNvPr id="429" name="Google Shape;429;p65">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66"/>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documentos de inventario </a:t>
            </a:r>
            <a:endParaRPr/>
          </a:p>
        </p:txBody>
      </p:sp>
      <p:sp>
        <p:nvSpPr>
          <p:cNvPr id="435" name="Google Shape;435;p66"/>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graphicFrame>
        <p:nvGraphicFramePr>
          <p:cNvPr id="436" name="Google Shape;436;p66"/>
          <p:cNvGraphicFramePr/>
          <p:nvPr/>
        </p:nvGraphicFramePr>
        <p:xfrm>
          <a:off x="306888" y="1281535"/>
          <a:ext cx="8618375" cy="3488186"/>
        </p:xfrm>
        <a:graphic>
          <a:graphicData uri="http://schemas.openxmlformats.org/drawingml/2006/table">
            <a:tbl>
              <a:tblPr>
                <a:noFill/>
                <a:tableStyleId>{AA34A12B-4879-4AFB-96ED-D7A3D5DF9DE2}</a:tableStyleId>
              </a:tblPr>
              <a:tblGrid>
                <a:gridCol w="1362700">
                  <a:extLst>
                    <a:ext uri="{9D8B030D-6E8A-4147-A177-3AD203B41FA5}">
                      <a16:colId xmlns:a16="http://schemas.microsoft.com/office/drawing/2014/main" val="20000"/>
                    </a:ext>
                  </a:extLst>
                </a:gridCol>
                <a:gridCol w="3260475">
                  <a:extLst>
                    <a:ext uri="{9D8B030D-6E8A-4147-A177-3AD203B41FA5}">
                      <a16:colId xmlns:a16="http://schemas.microsoft.com/office/drawing/2014/main" val="20001"/>
                    </a:ext>
                  </a:extLst>
                </a:gridCol>
                <a:gridCol w="3995200">
                  <a:extLst>
                    <a:ext uri="{9D8B030D-6E8A-4147-A177-3AD203B41FA5}">
                      <a16:colId xmlns:a16="http://schemas.microsoft.com/office/drawing/2014/main" val="20002"/>
                    </a:ext>
                  </a:extLst>
                </a:gridCol>
              </a:tblGrid>
              <a:tr h="320975">
                <a:tc>
                  <a:txBody>
                    <a:bodyPr/>
                    <a:lstStyle/>
                    <a:p>
                      <a:pPr marL="0" lvl="0" indent="0" algn="ctr" rtl="0">
                        <a:spcBef>
                          <a:spcPts val="0"/>
                        </a:spcBef>
                        <a:spcAft>
                          <a:spcPts val="0"/>
                        </a:spcAft>
                        <a:buNone/>
                      </a:pPr>
                      <a:r>
                        <a:rPr lang="es" sz="1000" b="1">
                          <a:latin typeface="Dosis"/>
                          <a:ea typeface="Dosis"/>
                          <a:cs typeface="Dosis"/>
                          <a:sym typeface="Dosis"/>
                        </a:rPr>
                        <a:t>Documento</a:t>
                      </a:r>
                      <a:endParaRPr sz="1000" b="1">
                        <a:latin typeface="Dosis"/>
                        <a:ea typeface="Dosis"/>
                        <a:cs typeface="Dosis"/>
                        <a:sym typeface="Dosis"/>
                      </a:endParaRPr>
                    </a:p>
                  </a:txBody>
                  <a:tcPr marL="91425" marR="91425" marT="91425" marB="91425">
                    <a:lnB w="12575" cap="flat" cmpd="sng">
                      <a:solidFill>
                        <a:srgbClr val="C1C7D0"/>
                      </a:solidFill>
                      <a:prstDash val="solid"/>
                      <a:round/>
                      <a:headEnd type="none" w="sm" len="sm"/>
                      <a:tailEnd type="none" w="sm" len="sm"/>
                    </a:lnB>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Descripción</a:t>
                      </a:r>
                      <a:endParaRPr sz="10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Observaciones</a:t>
                      </a:r>
                      <a:endParaRPr sz="10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1579950">
                <a:tc>
                  <a:txBody>
                    <a:bodyPr/>
                    <a:lstStyle/>
                    <a:p>
                      <a:pPr marL="0" lvl="0" indent="0" algn="l" rtl="0">
                        <a:lnSpc>
                          <a:spcPct val="115000"/>
                        </a:lnSpc>
                        <a:spcBef>
                          <a:spcPts val="800"/>
                        </a:spcBef>
                        <a:spcAft>
                          <a:spcPts val="1200"/>
                        </a:spcAft>
                        <a:buNone/>
                      </a:pPr>
                      <a:r>
                        <a:rPr lang="es" sz="1000">
                          <a:solidFill>
                            <a:srgbClr val="172B4D"/>
                          </a:solidFill>
                          <a:latin typeface="Dosis"/>
                          <a:ea typeface="Dosis"/>
                          <a:cs typeface="Dosis"/>
                          <a:sym typeface="Dosis"/>
                        </a:rPr>
                        <a:t>Transferencias</a:t>
                      </a:r>
                      <a:endParaRPr sz="10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La transferencia se utiliza para mover mercadería entre tiendas o entre depósitos</a:t>
                      </a:r>
                      <a:endParaRPr sz="1050">
                        <a:solidFill>
                          <a:srgbClr val="172B4D"/>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endParaRPr sz="1050">
                        <a:solidFill>
                          <a:srgbClr val="172B4D"/>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También se podrá gestionar el Pedido de transferencia desde la tienda destino hacia la tienda origen (de modo que queda registro de lo solicitado) </a:t>
                      </a:r>
                      <a:endParaRPr sz="1050">
                        <a:solidFill>
                          <a:srgbClr val="172B4D"/>
                        </a:solidFill>
                        <a:highlight>
                          <a:srgbClr val="FFFFFF"/>
                        </a:highlight>
                        <a:latin typeface="Roboto"/>
                        <a:ea typeface="Roboto"/>
                        <a:cs typeface="Roboto"/>
                        <a:sym typeface="Roboto"/>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La transferencia se divide en dos etapas:</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160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Generación de transferencia</a:t>
                      </a:r>
                      <a:endParaRPr sz="1050">
                        <a:solidFill>
                          <a:srgbClr val="172B4D"/>
                        </a:solidFill>
                        <a:highlight>
                          <a:srgbClr val="FFFFFF"/>
                        </a:highlight>
                        <a:latin typeface="Roboto"/>
                        <a:ea typeface="Roboto"/>
                        <a:cs typeface="Roboto"/>
                        <a:sym typeface="Roboto"/>
                      </a:endParaRPr>
                    </a:p>
                    <a:p>
                      <a:pPr marL="914400" lvl="1"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En la tienda/depósito origen baja el stock del estado "A la venta" y sube el stock del estado "Tránsito de salida"</a:t>
                      </a:r>
                      <a:endParaRPr sz="1050">
                        <a:solidFill>
                          <a:srgbClr val="172B4D"/>
                        </a:solidFill>
                        <a:highlight>
                          <a:srgbClr val="FFFFFF"/>
                        </a:highlight>
                        <a:latin typeface="Roboto"/>
                        <a:ea typeface="Roboto"/>
                        <a:cs typeface="Roboto"/>
                        <a:sym typeface="Roboto"/>
                      </a:endParaRPr>
                    </a:p>
                    <a:p>
                      <a:pPr marL="914400" lvl="1"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En la estación/depósito destino sube el stock del estado "Tránsito de entrada"</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Recepción de transferencia</a:t>
                      </a:r>
                      <a:endParaRPr sz="1050">
                        <a:solidFill>
                          <a:srgbClr val="172B4D"/>
                        </a:solidFill>
                        <a:highlight>
                          <a:srgbClr val="FFFFFF"/>
                        </a:highlight>
                        <a:latin typeface="Roboto"/>
                        <a:ea typeface="Roboto"/>
                        <a:cs typeface="Roboto"/>
                        <a:sym typeface="Roboto"/>
                      </a:endParaRPr>
                    </a:p>
                    <a:p>
                      <a:pPr marL="914400" lvl="1"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En la tienda/depósito destino baja el stock del estado "Tránsito de entrada" y sube el stock del estado "A la venta"</a:t>
                      </a:r>
                      <a:endParaRPr sz="1050">
                        <a:solidFill>
                          <a:srgbClr val="172B4D"/>
                        </a:solidFill>
                        <a:highlight>
                          <a:srgbClr val="FFFFFF"/>
                        </a:highlight>
                        <a:latin typeface="Roboto"/>
                        <a:ea typeface="Roboto"/>
                        <a:cs typeface="Roboto"/>
                        <a:sym typeface="Roboto"/>
                      </a:endParaRPr>
                    </a:p>
                    <a:p>
                      <a:pPr marL="914400" lvl="1"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En la tienda/depósito origen baja el stock del estado "Tránsito de salida"</a:t>
                      </a:r>
                      <a:endParaRPr sz="1050">
                        <a:solidFill>
                          <a:srgbClr val="172B4D"/>
                        </a:solidFill>
                        <a:highlight>
                          <a:srgbClr val="FFFFFF"/>
                        </a:highlight>
                        <a:latin typeface="Roboto"/>
                        <a:ea typeface="Roboto"/>
                        <a:cs typeface="Roboto"/>
                        <a:sym typeface="Roboto"/>
                      </a:endParaRPr>
                    </a:p>
                    <a:p>
                      <a:pPr marL="457200" lvl="0" indent="0" algn="l" rtl="0">
                        <a:lnSpc>
                          <a:spcPct val="115000"/>
                        </a:lnSpc>
                        <a:spcBef>
                          <a:spcPts val="1600"/>
                        </a:spcBef>
                        <a:spcAft>
                          <a:spcPts val="0"/>
                        </a:spcAft>
                        <a:buNone/>
                      </a:pPr>
                      <a:endParaRPr sz="1050">
                        <a:solidFill>
                          <a:srgbClr val="172B4D"/>
                        </a:solidFill>
                        <a:highlight>
                          <a:srgbClr val="FFFFFF"/>
                        </a:highlight>
                        <a:latin typeface="Roboto"/>
                        <a:ea typeface="Roboto"/>
                        <a:cs typeface="Roboto"/>
                        <a:sym typeface="Roboto"/>
                      </a:endParaRPr>
                    </a:p>
                  </a:txBody>
                  <a:tcPr marL="91425" marR="91425" marT="91425" marB="91425"/>
                </a:tc>
                <a:extLst>
                  <a:ext uri="{0D108BD9-81ED-4DB2-BD59-A6C34878D82A}">
                    <a16:rowId xmlns:a16="http://schemas.microsoft.com/office/drawing/2014/main" val="10001"/>
                  </a:ext>
                </a:extLst>
              </a:tr>
            </a:tbl>
          </a:graphicData>
        </a:graphic>
      </p:graphicFrame>
      <p:sp>
        <p:nvSpPr>
          <p:cNvPr id="437" name="Google Shape;437;p6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16</a:t>
            </a:fld>
            <a:endParaRPr/>
          </a:p>
        </p:txBody>
      </p:sp>
      <p:pic>
        <p:nvPicPr>
          <p:cNvPr id="438" name="Google Shape;438;p66">
            <a:hlinkClick r:id="rId3" action="ppaction://hlinksldjump"/>
          </p:cNvPr>
          <p:cNvPicPr preferRelativeResize="0"/>
          <p:nvPr/>
        </p:nvPicPr>
        <p:blipFill>
          <a:blip r:embed="rId4">
            <a:alphaModFix/>
          </a:blip>
          <a:stretch>
            <a:fillRect/>
          </a:stretch>
        </p:blipFill>
        <p:spPr>
          <a:xfrm>
            <a:off x="274025" y="4383825"/>
            <a:ext cx="425100" cy="425100"/>
          </a:xfrm>
          <a:prstGeom prst="rect">
            <a:avLst/>
          </a:prstGeom>
          <a:noFill/>
          <a:ln>
            <a:noFill/>
          </a:ln>
        </p:spPr>
      </p:pic>
      <p:pic>
        <p:nvPicPr>
          <p:cNvPr id="439" name="Google Shape;439;p66">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67"/>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documentos de inventario </a:t>
            </a:r>
            <a:endParaRPr/>
          </a:p>
        </p:txBody>
      </p:sp>
      <p:sp>
        <p:nvSpPr>
          <p:cNvPr id="445" name="Google Shape;445;p67"/>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graphicFrame>
        <p:nvGraphicFramePr>
          <p:cNvPr id="446" name="Google Shape;446;p67"/>
          <p:cNvGraphicFramePr/>
          <p:nvPr/>
        </p:nvGraphicFramePr>
        <p:xfrm>
          <a:off x="306888" y="1281535"/>
          <a:ext cx="8618375" cy="1628779"/>
        </p:xfrm>
        <a:graphic>
          <a:graphicData uri="http://schemas.openxmlformats.org/drawingml/2006/table">
            <a:tbl>
              <a:tblPr>
                <a:noFill/>
                <a:tableStyleId>{AA34A12B-4879-4AFB-96ED-D7A3D5DF9DE2}</a:tableStyleId>
              </a:tblPr>
              <a:tblGrid>
                <a:gridCol w="1362700">
                  <a:extLst>
                    <a:ext uri="{9D8B030D-6E8A-4147-A177-3AD203B41FA5}">
                      <a16:colId xmlns:a16="http://schemas.microsoft.com/office/drawing/2014/main" val="20000"/>
                    </a:ext>
                  </a:extLst>
                </a:gridCol>
                <a:gridCol w="3260475">
                  <a:extLst>
                    <a:ext uri="{9D8B030D-6E8A-4147-A177-3AD203B41FA5}">
                      <a16:colId xmlns:a16="http://schemas.microsoft.com/office/drawing/2014/main" val="20001"/>
                    </a:ext>
                  </a:extLst>
                </a:gridCol>
                <a:gridCol w="3995200">
                  <a:extLst>
                    <a:ext uri="{9D8B030D-6E8A-4147-A177-3AD203B41FA5}">
                      <a16:colId xmlns:a16="http://schemas.microsoft.com/office/drawing/2014/main" val="20002"/>
                    </a:ext>
                  </a:extLst>
                </a:gridCol>
              </a:tblGrid>
              <a:tr h="320975">
                <a:tc>
                  <a:txBody>
                    <a:bodyPr/>
                    <a:lstStyle/>
                    <a:p>
                      <a:pPr marL="0" lvl="0" indent="0" algn="ctr" rtl="0">
                        <a:spcBef>
                          <a:spcPts val="0"/>
                        </a:spcBef>
                        <a:spcAft>
                          <a:spcPts val="0"/>
                        </a:spcAft>
                        <a:buNone/>
                      </a:pPr>
                      <a:r>
                        <a:rPr lang="es" sz="1000" b="1">
                          <a:latin typeface="Dosis"/>
                          <a:ea typeface="Dosis"/>
                          <a:cs typeface="Dosis"/>
                          <a:sym typeface="Dosis"/>
                        </a:rPr>
                        <a:t>Documento</a:t>
                      </a:r>
                      <a:endParaRPr sz="1000" b="1">
                        <a:latin typeface="Dosis"/>
                        <a:ea typeface="Dosis"/>
                        <a:cs typeface="Dosis"/>
                        <a:sym typeface="Dosis"/>
                      </a:endParaRPr>
                    </a:p>
                  </a:txBody>
                  <a:tcPr marL="91425" marR="91425" marT="91425" marB="91425">
                    <a:lnB w="12575" cap="flat" cmpd="sng">
                      <a:solidFill>
                        <a:srgbClr val="C1C7D0"/>
                      </a:solidFill>
                      <a:prstDash val="solid"/>
                      <a:round/>
                      <a:headEnd type="none" w="sm" len="sm"/>
                      <a:tailEnd type="none" w="sm" len="sm"/>
                    </a:lnB>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Descripción</a:t>
                      </a:r>
                      <a:endParaRPr sz="10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Observaciones</a:t>
                      </a:r>
                      <a:endParaRPr sz="10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954975">
                <a:tc>
                  <a:txBody>
                    <a:bodyPr/>
                    <a:lstStyle/>
                    <a:p>
                      <a:pPr marL="0" lvl="0" indent="0" algn="l" rtl="0">
                        <a:lnSpc>
                          <a:spcPct val="115000"/>
                        </a:lnSpc>
                        <a:spcBef>
                          <a:spcPts val="800"/>
                        </a:spcBef>
                        <a:spcAft>
                          <a:spcPts val="1200"/>
                        </a:spcAft>
                        <a:buNone/>
                      </a:pPr>
                      <a:r>
                        <a:rPr lang="es" sz="1000">
                          <a:solidFill>
                            <a:srgbClr val="172B4D"/>
                          </a:solidFill>
                          <a:latin typeface="Dosis"/>
                          <a:ea typeface="Dosis"/>
                          <a:cs typeface="Dosis"/>
                          <a:sym typeface="Dosis"/>
                        </a:rPr>
                        <a:t>Ajustes de inventario</a:t>
                      </a:r>
                      <a:endParaRPr sz="10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El ajuste de inventario se utiliza para ajustar el stock de mercadería dentro de la tienda. </a:t>
                      </a:r>
                      <a:endParaRPr sz="1050">
                        <a:solidFill>
                          <a:srgbClr val="172B4D"/>
                        </a:solidFill>
                        <a:highlight>
                          <a:srgbClr val="FFFFFF"/>
                        </a:highlight>
                        <a:latin typeface="Roboto"/>
                        <a:ea typeface="Roboto"/>
                        <a:cs typeface="Roboto"/>
                        <a:sym typeface="Roboto"/>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El proceso de ajuste se puede realizar de dos formas:</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160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Como resultado de la toma de inventario.</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De forma manual se realiza un ajuste por cantidad</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Se puede ingresar un tipo (merma justificada, no justificada, etc) </a:t>
                      </a:r>
                      <a:endParaRPr sz="1050">
                        <a:solidFill>
                          <a:srgbClr val="172B4D"/>
                        </a:solidFill>
                        <a:highlight>
                          <a:srgbClr val="FFFFFF"/>
                        </a:highlight>
                        <a:latin typeface="Roboto"/>
                        <a:ea typeface="Roboto"/>
                        <a:cs typeface="Roboto"/>
                        <a:sym typeface="Roboto"/>
                      </a:endParaRPr>
                    </a:p>
                  </a:txBody>
                  <a:tcPr marL="91425" marR="91425" marT="91425" marB="91425"/>
                </a:tc>
                <a:extLst>
                  <a:ext uri="{0D108BD9-81ED-4DB2-BD59-A6C34878D82A}">
                    <a16:rowId xmlns:a16="http://schemas.microsoft.com/office/drawing/2014/main" val="10001"/>
                  </a:ext>
                </a:extLst>
              </a:tr>
            </a:tbl>
          </a:graphicData>
        </a:graphic>
      </p:graphicFrame>
      <p:sp>
        <p:nvSpPr>
          <p:cNvPr id="447" name="Google Shape;447;p67"/>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17</a:t>
            </a:fld>
            <a:endParaRPr/>
          </a:p>
        </p:txBody>
      </p:sp>
      <p:pic>
        <p:nvPicPr>
          <p:cNvPr id="448" name="Google Shape;448;p67">
            <a:hlinkClick r:id="rId3" action="ppaction://hlinksldjump"/>
          </p:cNvPr>
          <p:cNvPicPr preferRelativeResize="0"/>
          <p:nvPr/>
        </p:nvPicPr>
        <p:blipFill>
          <a:blip r:embed="rId4">
            <a:alphaModFix/>
          </a:blip>
          <a:stretch>
            <a:fillRect/>
          </a:stretch>
        </p:blipFill>
        <p:spPr>
          <a:xfrm>
            <a:off x="274025" y="4383825"/>
            <a:ext cx="425100" cy="425100"/>
          </a:xfrm>
          <a:prstGeom prst="rect">
            <a:avLst/>
          </a:prstGeom>
          <a:noFill/>
          <a:ln>
            <a:noFill/>
          </a:ln>
        </p:spPr>
      </p:pic>
      <p:pic>
        <p:nvPicPr>
          <p:cNvPr id="449" name="Google Shape;449;p67">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68"/>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documentos de inventario </a:t>
            </a:r>
            <a:endParaRPr/>
          </a:p>
        </p:txBody>
      </p:sp>
      <p:sp>
        <p:nvSpPr>
          <p:cNvPr id="455" name="Google Shape;455;p68"/>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graphicFrame>
        <p:nvGraphicFramePr>
          <p:cNvPr id="456" name="Google Shape;456;p68"/>
          <p:cNvGraphicFramePr/>
          <p:nvPr/>
        </p:nvGraphicFramePr>
        <p:xfrm>
          <a:off x="488100" y="1281523"/>
          <a:ext cx="8167775" cy="3456825"/>
        </p:xfrm>
        <a:graphic>
          <a:graphicData uri="http://schemas.openxmlformats.org/drawingml/2006/table">
            <a:tbl>
              <a:tblPr>
                <a:noFill/>
                <a:tableStyleId>{AA34A12B-4879-4AFB-96ED-D7A3D5DF9DE2}</a:tableStyleId>
              </a:tblPr>
              <a:tblGrid>
                <a:gridCol w="1291450">
                  <a:extLst>
                    <a:ext uri="{9D8B030D-6E8A-4147-A177-3AD203B41FA5}">
                      <a16:colId xmlns:a16="http://schemas.microsoft.com/office/drawing/2014/main" val="20000"/>
                    </a:ext>
                  </a:extLst>
                </a:gridCol>
                <a:gridCol w="2225500">
                  <a:extLst>
                    <a:ext uri="{9D8B030D-6E8A-4147-A177-3AD203B41FA5}">
                      <a16:colId xmlns:a16="http://schemas.microsoft.com/office/drawing/2014/main" val="20001"/>
                    </a:ext>
                  </a:extLst>
                </a:gridCol>
                <a:gridCol w="4650825">
                  <a:extLst>
                    <a:ext uri="{9D8B030D-6E8A-4147-A177-3AD203B41FA5}">
                      <a16:colId xmlns:a16="http://schemas.microsoft.com/office/drawing/2014/main" val="20002"/>
                    </a:ext>
                  </a:extLst>
                </a:gridCol>
              </a:tblGrid>
              <a:tr h="329125">
                <a:tc>
                  <a:txBody>
                    <a:bodyPr/>
                    <a:lstStyle/>
                    <a:p>
                      <a:pPr marL="0" lvl="0" indent="0" algn="ctr" rtl="0">
                        <a:spcBef>
                          <a:spcPts val="0"/>
                        </a:spcBef>
                        <a:spcAft>
                          <a:spcPts val="0"/>
                        </a:spcAft>
                        <a:buNone/>
                      </a:pPr>
                      <a:r>
                        <a:rPr lang="es" sz="1000" b="1">
                          <a:latin typeface="Dosis"/>
                          <a:ea typeface="Dosis"/>
                          <a:cs typeface="Dosis"/>
                          <a:sym typeface="Dosis"/>
                        </a:rPr>
                        <a:t>Documento</a:t>
                      </a:r>
                      <a:endParaRPr sz="1000" b="1">
                        <a:latin typeface="Dosis"/>
                        <a:ea typeface="Dosis"/>
                        <a:cs typeface="Dosis"/>
                        <a:sym typeface="Dosis"/>
                      </a:endParaRPr>
                    </a:p>
                  </a:txBody>
                  <a:tcPr marL="91425" marR="91425" marT="91425" marB="91425">
                    <a:lnB w="12575" cap="flat" cmpd="sng">
                      <a:solidFill>
                        <a:srgbClr val="C1C7D0"/>
                      </a:solidFill>
                      <a:prstDash val="solid"/>
                      <a:round/>
                      <a:headEnd type="none" w="sm" len="sm"/>
                      <a:tailEnd type="none" w="sm" len="sm"/>
                    </a:lnB>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Descripción</a:t>
                      </a:r>
                      <a:endParaRPr sz="10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000" b="1">
                          <a:latin typeface="Dosis"/>
                          <a:ea typeface="Dosis"/>
                          <a:cs typeface="Dosis"/>
                          <a:sym typeface="Dosis"/>
                        </a:rPr>
                        <a:t>Observaciones</a:t>
                      </a:r>
                      <a:endParaRPr sz="10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3121575">
                <a:tc>
                  <a:txBody>
                    <a:bodyPr/>
                    <a:lstStyle/>
                    <a:p>
                      <a:pPr marL="0" lvl="0" indent="0" algn="l" rtl="0">
                        <a:lnSpc>
                          <a:spcPct val="115000"/>
                        </a:lnSpc>
                        <a:spcBef>
                          <a:spcPts val="800"/>
                        </a:spcBef>
                        <a:spcAft>
                          <a:spcPts val="1200"/>
                        </a:spcAft>
                        <a:buNone/>
                      </a:pPr>
                      <a:r>
                        <a:rPr lang="es" sz="1000">
                          <a:solidFill>
                            <a:srgbClr val="172B4D"/>
                          </a:solidFill>
                          <a:latin typeface="Dosis"/>
                          <a:ea typeface="Dosis"/>
                          <a:cs typeface="Dosis"/>
                          <a:sym typeface="Dosis"/>
                        </a:rPr>
                        <a:t>Conteo de inventario</a:t>
                      </a:r>
                      <a:endParaRPr sz="10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La toma de inventario se utiliza para contar stock de mercadería dentro de la estación.</a:t>
                      </a:r>
                      <a:endParaRPr sz="1050">
                        <a:solidFill>
                          <a:srgbClr val="172B4D"/>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endParaRPr sz="1050">
                        <a:solidFill>
                          <a:srgbClr val="172B4D"/>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endParaRPr sz="1050">
                        <a:solidFill>
                          <a:srgbClr val="172B4D"/>
                        </a:solidFill>
                        <a:highlight>
                          <a:srgbClr val="FFFFFF"/>
                        </a:highlight>
                        <a:latin typeface="Roboto"/>
                        <a:ea typeface="Roboto"/>
                        <a:cs typeface="Roboto"/>
                        <a:sym typeface="Roboto"/>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Habiendo seleccionado los productos a contar, el proceso de toma se puede realizar:</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160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Sacando una foto del stock al momento de confirmar los artículos y permitiendo la impresión de una planilla donde completar las cantidades contadas. En un segundo paso el operador podrá cargar las cantidades de todos los artículos contados.</a:t>
                      </a:r>
                      <a:endParaRPr sz="1050">
                        <a:solidFill>
                          <a:srgbClr val="172B4D"/>
                        </a:solidFill>
                        <a:highlight>
                          <a:srgbClr val="FFFFFF"/>
                        </a:highlight>
                        <a:latin typeface="Roboto"/>
                        <a:ea typeface="Roboto"/>
                        <a:cs typeface="Roboto"/>
                        <a:sym typeface="Roboto"/>
                      </a:endParaRPr>
                    </a:p>
                    <a:p>
                      <a:pPr marL="457200" lvl="0" indent="-295275" algn="l" rtl="0">
                        <a:lnSpc>
                          <a:spcPct val="115000"/>
                        </a:lnSpc>
                        <a:spcBef>
                          <a:spcPts val="0"/>
                        </a:spcBef>
                        <a:spcAft>
                          <a:spcPts val="0"/>
                        </a:spcAft>
                        <a:buClr>
                          <a:srgbClr val="172B4D"/>
                        </a:buClr>
                        <a:buSzPts val="1050"/>
                        <a:buFont typeface="Roboto"/>
                        <a:buChar char="●"/>
                      </a:pPr>
                      <a:r>
                        <a:rPr lang="es" sz="1050">
                          <a:solidFill>
                            <a:srgbClr val="172B4D"/>
                          </a:solidFill>
                          <a:highlight>
                            <a:srgbClr val="FFFFFF"/>
                          </a:highlight>
                          <a:latin typeface="Roboto"/>
                          <a:ea typeface="Roboto"/>
                          <a:cs typeface="Roboto"/>
                          <a:sym typeface="Roboto"/>
                        </a:rPr>
                        <a:t>Directamente desde el BM ingresando las cantidades contadas en el sistema de forma online. En este caso la cantidad de stock teórica se calcula al momento del ingreso de la cantidad de stock real para minimizar los riesgos de diferencias por ventas, recepciones, etc desde el comienzo de la toma hasta el momento en que efectivamente se cuenta la mercadería.</a:t>
                      </a:r>
                      <a:endParaRPr sz="1050">
                        <a:solidFill>
                          <a:srgbClr val="172B4D"/>
                        </a:solidFill>
                        <a:highlight>
                          <a:srgbClr val="FFFFFF"/>
                        </a:highlight>
                        <a:latin typeface="Roboto"/>
                        <a:ea typeface="Roboto"/>
                        <a:cs typeface="Roboto"/>
                        <a:sym typeface="Roboto"/>
                      </a:endParaRPr>
                    </a:p>
                    <a:p>
                      <a:pPr marL="0" lvl="0" indent="0" algn="l" rtl="0">
                        <a:lnSpc>
                          <a:spcPct val="115000"/>
                        </a:lnSpc>
                        <a:spcBef>
                          <a:spcPts val="0"/>
                        </a:spcBef>
                        <a:spcAft>
                          <a:spcPts val="0"/>
                        </a:spcAft>
                        <a:buNone/>
                      </a:pPr>
                      <a:r>
                        <a:rPr lang="es" sz="1050">
                          <a:solidFill>
                            <a:srgbClr val="172B4D"/>
                          </a:solidFill>
                          <a:highlight>
                            <a:srgbClr val="FFFFFF"/>
                          </a:highlight>
                          <a:latin typeface="Roboto"/>
                          <a:ea typeface="Roboto"/>
                          <a:cs typeface="Roboto"/>
                          <a:sym typeface="Roboto"/>
                        </a:rPr>
                        <a:t> Las diferencias que existieran como resultado de una toma entre el stock real y el stock teórico, serán ajustadas de forma automática.</a:t>
                      </a:r>
                      <a:endParaRPr sz="1050">
                        <a:solidFill>
                          <a:srgbClr val="172B4D"/>
                        </a:solidFill>
                        <a:highlight>
                          <a:srgbClr val="FFFFFF"/>
                        </a:highlight>
                        <a:latin typeface="Roboto"/>
                        <a:ea typeface="Roboto"/>
                        <a:cs typeface="Roboto"/>
                        <a:sym typeface="Roboto"/>
                      </a:endParaRPr>
                    </a:p>
                  </a:txBody>
                  <a:tcPr marL="91425" marR="91425" marT="91425" marB="91425"/>
                </a:tc>
                <a:extLst>
                  <a:ext uri="{0D108BD9-81ED-4DB2-BD59-A6C34878D82A}">
                    <a16:rowId xmlns:a16="http://schemas.microsoft.com/office/drawing/2014/main" val="10001"/>
                  </a:ext>
                </a:extLst>
              </a:tr>
            </a:tbl>
          </a:graphicData>
        </a:graphic>
      </p:graphicFrame>
      <p:sp>
        <p:nvSpPr>
          <p:cNvPr id="457" name="Google Shape;457;p6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18</a:t>
            </a:fld>
            <a:endParaRPr/>
          </a:p>
        </p:txBody>
      </p:sp>
      <p:pic>
        <p:nvPicPr>
          <p:cNvPr id="458" name="Google Shape;458;p68">
            <a:hlinkClick r:id="rId3" action="ppaction://hlinksldjump"/>
          </p:cNvPr>
          <p:cNvPicPr preferRelativeResize="0"/>
          <p:nvPr/>
        </p:nvPicPr>
        <p:blipFill>
          <a:blip r:embed="rId4">
            <a:alphaModFix/>
          </a:blip>
          <a:stretch>
            <a:fillRect/>
          </a:stretch>
        </p:blipFill>
        <p:spPr>
          <a:xfrm>
            <a:off x="274025" y="4383825"/>
            <a:ext cx="425100" cy="425100"/>
          </a:xfrm>
          <a:prstGeom prst="rect">
            <a:avLst/>
          </a:prstGeom>
          <a:noFill/>
          <a:ln>
            <a:noFill/>
          </a:ln>
        </p:spPr>
      </p:pic>
      <p:pic>
        <p:nvPicPr>
          <p:cNvPr id="459" name="Google Shape;459;p68">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69"/>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documentos de inventario </a:t>
            </a:r>
            <a:endParaRPr/>
          </a:p>
        </p:txBody>
      </p:sp>
      <p:sp>
        <p:nvSpPr>
          <p:cNvPr id="465" name="Google Shape;465;p69"/>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sp>
        <p:nvSpPr>
          <p:cNvPr id="466" name="Google Shape;466;p69"/>
          <p:cNvSpPr txBox="1">
            <a:spLocks noGrp="1"/>
          </p:cNvSpPr>
          <p:nvPr>
            <p:ph type="body" idx="1"/>
          </p:nvPr>
        </p:nvSpPr>
        <p:spPr>
          <a:xfrm>
            <a:off x="472700" y="1176700"/>
            <a:ext cx="7632900" cy="32070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b="1" dirty="0">
                <a:solidFill>
                  <a:srgbClr val="172B4D"/>
                </a:solidFill>
                <a:highlight>
                  <a:srgbClr val="FFFFFF"/>
                </a:highlight>
                <a:latin typeface="Dosis"/>
                <a:ea typeface="Dosis"/>
                <a:cs typeface="Dosis"/>
                <a:sym typeface="Dosis"/>
              </a:rPr>
              <a:t>Manual de usuario: </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120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Para mayor detalle de cómo utilizar cada documento y los datos que contienen, se puede referenciar al manual de usuario de Bridge Manager</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dirty="0">
                <a:solidFill>
                  <a:srgbClr val="172B4D"/>
                </a:solidFill>
                <a:highlight>
                  <a:srgbClr val="FFFFFF"/>
                </a:highlight>
                <a:latin typeface="Dosis"/>
                <a:ea typeface="Dosis"/>
                <a:cs typeface="Dosis"/>
                <a:sym typeface="Dosis"/>
              </a:rPr>
              <a:t>ver: </a:t>
            </a:r>
            <a:r>
              <a:rPr lang="es-AR" sz="1600" dirty="0">
                <a:solidFill>
                  <a:srgbClr val="172B4D"/>
                </a:solidFill>
                <a:highlight>
                  <a:srgbClr val="FFFFFF"/>
                </a:highlight>
                <a:latin typeface="Dosis"/>
                <a:ea typeface="Dosis"/>
                <a:cs typeface="Dosis"/>
                <a:sym typeface="Dosis"/>
                <a:hlinkClick r:id="rId3"/>
              </a:rPr>
              <a:t>https://share.linx.com.br/pages/viewpage.action?pageId=532509891</a:t>
            </a:r>
            <a:endParaRPr sz="1600" dirty="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dirty="0"/>
          </a:p>
        </p:txBody>
      </p:sp>
      <p:sp>
        <p:nvSpPr>
          <p:cNvPr id="467" name="Google Shape;467;p69"/>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19</a:t>
            </a:fld>
            <a:endParaRPr/>
          </a:p>
        </p:txBody>
      </p:sp>
      <p:pic>
        <p:nvPicPr>
          <p:cNvPr id="468" name="Google Shape;468;p69">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469" name="Google Shape;469;p69">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2"/>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Índice</a:t>
            </a:r>
            <a:endParaRPr/>
          </a:p>
        </p:txBody>
      </p:sp>
      <p:sp>
        <p:nvSpPr>
          <p:cNvPr id="291" name="Google Shape;291;p52"/>
          <p:cNvSpPr txBox="1">
            <a:spLocks noGrp="1"/>
          </p:cNvSpPr>
          <p:nvPr>
            <p:ph type="body" idx="1"/>
          </p:nvPr>
        </p:nvSpPr>
        <p:spPr>
          <a:xfrm>
            <a:off x="2337750" y="1037400"/>
            <a:ext cx="4019400" cy="3373200"/>
          </a:xfrm>
          <a:prstGeom prst="rect">
            <a:avLst/>
          </a:prstGeom>
        </p:spPr>
        <p:txBody>
          <a:bodyPr spcFirstLastPara="1" wrap="square" lIns="91425" tIns="45700" rIns="91425" bIns="45700" anchor="t" anchorCtr="0">
            <a:noAutofit/>
          </a:bodyPr>
          <a:lstStyle/>
          <a:p>
            <a:pPr marL="457200" lvl="0" indent="-333375" algn="l" rtl="0">
              <a:lnSpc>
                <a:spcPct val="115000"/>
              </a:lnSpc>
              <a:spcBef>
                <a:spcPts val="1600"/>
              </a:spcBef>
              <a:spcAft>
                <a:spcPts val="0"/>
              </a:spcAft>
              <a:buClr>
                <a:srgbClr val="172B4D"/>
              </a:buClr>
              <a:buSzPts val="1650"/>
              <a:buFont typeface="Dosis Medium"/>
              <a:buChar char="■"/>
            </a:pPr>
            <a:r>
              <a:rPr lang="es" sz="1650" u="sng">
                <a:solidFill>
                  <a:schemeClr val="hlink"/>
                </a:solidFill>
                <a:highlight>
                  <a:srgbClr val="FFFFFF"/>
                </a:highlight>
                <a:latin typeface="Dosis Medium"/>
                <a:ea typeface="Dosis Medium"/>
                <a:cs typeface="Dosis Medium"/>
                <a:sym typeface="Dosis Medium"/>
                <a:hlinkClick r:id="rId3" action="ppaction://hlinksldjump"/>
              </a:rPr>
              <a:t>Introducción</a:t>
            </a:r>
            <a:endParaRPr sz="1650">
              <a:solidFill>
                <a:srgbClr val="172B4D"/>
              </a:solidFill>
              <a:highlight>
                <a:srgbClr val="FFFFFF"/>
              </a:highlight>
              <a:latin typeface="Dosis Medium"/>
              <a:ea typeface="Dosis Medium"/>
              <a:cs typeface="Dosis Medium"/>
              <a:sym typeface="Dosis Medium"/>
            </a:endParaRPr>
          </a:p>
          <a:p>
            <a:pPr marL="457200" lvl="0" indent="-333375" algn="l" rtl="0">
              <a:lnSpc>
                <a:spcPct val="115000"/>
              </a:lnSpc>
              <a:spcBef>
                <a:spcPts val="0"/>
              </a:spcBef>
              <a:spcAft>
                <a:spcPts val="0"/>
              </a:spcAft>
              <a:buClr>
                <a:srgbClr val="172B4D"/>
              </a:buClr>
              <a:buSzPts val="1650"/>
              <a:buFont typeface="Dosis Medium"/>
              <a:buChar char="■"/>
            </a:pPr>
            <a:r>
              <a:rPr lang="es" sz="1650" u="sng">
                <a:solidFill>
                  <a:schemeClr val="hlink"/>
                </a:solidFill>
                <a:highlight>
                  <a:schemeClr val="lt1"/>
                </a:highlight>
                <a:latin typeface="Dosis Medium"/>
                <a:ea typeface="Dosis Medium"/>
                <a:cs typeface="Dosis Medium"/>
                <a:sym typeface="Dosis Medium"/>
                <a:hlinkClick r:id="rId4" action="ppaction://hlinksldjump"/>
              </a:rPr>
              <a:t>Modelo de datos</a:t>
            </a:r>
            <a:endParaRPr sz="1650">
              <a:solidFill>
                <a:srgbClr val="172B4D"/>
              </a:solidFill>
              <a:highlight>
                <a:srgbClr val="FFFFFF"/>
              </a:highlight>
              <a:latin typeface="Dosis Medium"/>
              <a:ea typeface="Dosis Medium"/>
              <a:cs typeface="Dosis Medium"/>
              <a:sym typeface="Dosis Medium"/>
            </a:endParaRPr>
          </a:p>
          <a:p>
            <a:pPr marL="457200" lvl="0" indent="-333375" algn="l" rtl="0">
              <a:lnSpc>
                <a:spcPct val="115000"/>
              </a:lnSpc>
              <a:spcBef>
                <a:spcPts val="0"/>
              </a:spcBef>
              <a:spcAft>
                <a:spcPts val="0"/>
              </a:spcAft>
              <a:buClr>
                <a:srgbClr val="172B4D"/>
              </a:buClr>
              <a:buSzPts val="1650"/>
              <a:buFont typeface="Dosis Medium"/>
              <a:buChar char="■"/>
            </a:pPr>
            <a:r>
              <a:rPr lang="es" sz="1650" u="sng">
                <a:solidFill>
                  <a:schemeClr val="hlink"/>
                </a:solidFill>
                <a:highlight>
                  <a:srgbClr val="FFFFFF"/>
                </a:highlight>
                <a:latin typeface="Dosis Medium"/>
                <a:ea typeface="Dosis Medium"/>
                <a:cs typeface="Dosis Medium"/>
                <a:sym typeface="Dosis Medium"/>
                <a:hlinkClick r:id="rId5" action="ppaction://hlinksldjump"/>
              </a:rPr>
              <a:t>Stock: tienda</a:t>
            </a:r>
            <a:endParaRPr sz="1650">
              <a:solidFill>
                <a:srgbClr val="172B4D"/>
              </a:solidFill>
              <a:highlight>
                <a:srgbClr val="FFFFFF"/>
              </a:highlight>
              <a:latin typeface="Dosis Medium"/>
              <a:ea typeface="Dosis Medium"/>
              <a:cs typeface="Dosis Medium"/>
              <a:sym typeface="Dosis Medium"/>
            </a:endParaRPr>
          </a:p>
          <a:p>
            <a:pPr marL="914400" lvl="1" indent="-333375" algn="l" rtl="0">
              <a:lnSpc>
                <a:spcPct val="115000"/>
              </a:lnSpc>
              <a:spcBef>
                <a:spcPts val="0"/>
              </a:spcBef>
              <a:spcAft>
                <a:spcPts val="0"/>
              </a:spcAft>
              <a:buClr>
                <a:srgbClr val="172B4D"/>
              </a:buClr>
              <a:buSzPts val="1650"/>
              <a:buFont typeface="Dosis Medium"/>
              <a:buAutoNum type="alphaLcPeriod"/>
            </a:pPr>
            <a:r>
              <a:rPr lang="es" sz="1650" u="sng">
                <a:solidFill>
                  <a:schemeClr val="hlink"/>
                </a:solidFill>
                <a:highlight>
                  <a:srgbClr val="FFFFFF"/>
                </a:highlight>
                <a:latin typeface="Dosis Medium"/>
                <a:ea typeface="Dosis Medium"/>
                <a:cs typeface="Dosis Medium"/>
                <a:sym typeface="Dosis Medium"/>
                <a:hlinkClick r:id="" action="ppaction://hlinkshowjump?jump=nextslide"/>
              </a:rPr>
              <a:t>reserva y consulta de stock</a:t>
            </a:r>
            <a:endParaRPr sz="1650">
              <a:solidFill>
                <a:srgbClr val="172B4D"/>
              </a:solidFill>
              <a:highlight>
                <a:srgbClr val="FFFFFF"/>
              </a:highlight>
              <a:latin typeface="Dosis Medium"/>
              <a:ea typeface="Dosis Medium"/>
              <a:cs typeface="Dosis Medium"/>
              <a:sym typeface="Dosis Medium"/>
            </a:endParaRPr>
          </a:p>
          <a:p>
            <a:pPr marL="914400" lvl="1" indent="-333375" algn="l" rtl="0">
              <a:lnSpc>
                <a:spcPct val="115000"/>
              </a:lnSpc>
              <a:spcBef>
                <a:spcPts val="0"/>
              </a:spcBef>
              <a:spcAft>
                <a:spcPts val="0"/>
              </a:spcAft>
              <a:buClr>
                <a:srgbClr val="172B4D"/>
              </a:buClr>
              <a:buSzPts val="1650"/>
              <a:buFont typeface="Dosis Medium"/>
              <a:buAutoNum type="alphaLcPeriod"/>
            </a:pPr>
            <a:r>
              <a:rPr lang="es" sz="1650" u="sng">
                <a:solidFill>
                  <a:schemeClr val="hlink"/>
                </a:solidFill>
                <a:highlight>
                  <a:srgbClr val="FFFFFF"/>
                </a:highlight>
                <a:latin typeface="Dosis Medium"/>
                <a:ea typeface="Dosis Medium"/>
                <a:cs typeface="Dosis Medium"/>
                <a:sym typeface="Dosis Medium"/>
                <a:hlinkClick r:id="rId6" action="ppaction://hlinksldjump"/>
              </a:rPr>
              <a:t>stock de otra tienda</a:t>
            </a:r>
            <a:endParaRPr sz="1650">
              <a:solidFill>
                <a:srgbClr val="172B4D"/>
              </a:solidFill>
              <a:highlight>
                <a:srgbClr val="FFFFFF"/>
              </a:highlight>
              <a:latin typeface="Dosis Medium"/>
              <a:ea typeface="Dosis Medium"/>
              <a:cs typeface="Dosis Medium"/>
              <a:sym typeface="Dosis Medium"/>
            </a:endParaRPr>
          </a:p>
          <a:p>
            <a:pPr marL="457200" marR="0" lvl="0" indent="-333375" algn="l" rtl="0">
              <a:lnSpc>
                <a:spcPct val="115000"/>
              </a:lnSpc>
              <a:spcBef>
                <a:spcPts val="0"/>
              </a:spcBef>
              <a:spcAft>
                <a:spcPts val="0"/>
              </a:spcAft>
              <a:buClr>
                <a:srgbClr val="172B4D"/>
              </a:buClr>
              <a:buSzPts val="1650"/>
              <a:buFont typeface="Dosis Medium"/>
              <a:buChar char="■"/>
            </a:pPr>
            <a:r>
              <a:rPr lang="es" sz="1650" u="sng">
                <a:solidFill>
                  <a:schemeClr val="hlink"/>
                </a:solidFill>
                <a:highlight>
                  <a:srgbClr val="FFFFFF"/>
                </a:highlight>
                <a:latin typeface="Dosis Medium"/>
                <a:ea typeface="Dosis Medium"/>
                <a:cs typeface="Dosis Medium"/>
                <a:sym typeface="Dosis Medium"/>
                <a:hlinkClick r:id="rId7" action="ppaction://hlinksldjump"/>
              </a:rPr>
              <a:t>Movimientos de inventario</a:t>
            </a:r>
            <a:endParaRPr sz="1650">
              <a:solidFill>
                <a:srgbClr val="172B4D"/>
              </a:solidFill>
              <a:highlight>
                <a:srgbClr val="FFFFFF"/>
              </a:highlight>
              <a:latin typeface="Dosis Medium"/>
              <a:ea typeface="Dosis Medium"/>
              <a:cs typeface="Dosis Medium"/>
              <a:sym typeface="Dosis Medium"/>
            </a:endParaRPr>
          </a:p>
          <a:p>
            <a:pPr marL="914400" marR="0" lvl="1" indent="-333375" algn="l" rtl="0">
              <a:lnSpc>
                <a:spcPct val="115000"/>
              </a:lnSpc>
              <a:spcBef>
                <a:spcPts val="0"/>
              </a:spcBef>
              <a:spcAft>
                <a:spcPts val="0"/>
              </a:spcAft>
              <a:buClr>
                <a:srgbClr val="000000"/>
              </a:buClr>
              <a:buSzPts val="1650"/>
              <a:buFont typeface="Dosis Medium"/>
              <a:buAutoNum type="alphaLcPeriod"/>
            </a:pPr>
            <a:r>
              <a:rPr lang="es" sz="1650" u="sng">
                <a:solidFill>
                  <a:schemeClr val="hlink"/>
                </a:solidFill>
                <a:highlight>
                  <a:srgbClr val="FFFFFF"/>
                </a:highlight>
                <a:latin typeface="Dosis Medium"/>
                <a:ea typeface="Dosis Medium"/>
                <a:cs typeface="Dosis Medium"/>
                <a:sym typeface="Dosis Medium"/>
                <a:hlinkClick r:id="rId8" action="ppaction://hlinksldjump"/>
              </a:rPr>
              <a:t>documentos de inventario</a:t>
            </a:r>
            <a:endParaRPr sz="1650">
              <a:solidFill>
                <a:srgbClr val="172B4D"/>
              </a:solidFill>
              <a:highlight>
                <a:srgbClr val="FFFFFF"/>
              </a:highlight>
              <a:latin typeface="Dosis Medium"/>
              <a:ea typeface="Dosis Medium"/>
              <a:cs typeface="Dosis Medium"/>
              <a:sym typeface="Dosis Medium"/>
            </a:endParaRPr>
          </a:p>
          <a:p>
            <a:pPr marL="457200" marR="0" lvl="0" indent="-333375" algn="l" rtl="0">
              <a:lnSpc>
                <a:spcPct val="115000"/>
              </a:lnSpc>
              <a:spcBef>
                <a:spcPts val="0"/>
              </a:spcBef>
              <a:spcAft>
                <a:spcPts val="0"/>
              </a:spcAft>
              <a:buClr>
                <a:srgbClr val="172B4D"/>
              </a:buClr>
              <a:buSzPts val="1650"/>
              <a:buFont typeface="Dosis Medium"/>
              <a:buChar char="■"/>
            </a:pPr>
            <a:r>
              <a:rPr lang="es" sz="1650">
                <a:solidFill>
                  <a:srgbClr val="172B4D"/>
                </a:solidFill>
                <a:highlight>
                  <a:srgbClr val="FFFFFF"/>
                </a:highlight>
                <a:latin typeface="Dosis Medium"/>
                <a:ea typeface="Dosis Medium"/>
                <a:cs typeface="Dosis Medium"/>
                <a:sym typeface="Dosis Medium"/>
              </a:rPr>
              <a:t>Procesamiento de stock</a:t>
            </a:r>
            <a:endParaRPr sz="1650">
              <a:solidFill>
                <a:srgbClr val="172B4D"/>
              </a:solidFill>
              <a:highlight>
                <a:srgbClr val="FFFFFF"/>
              </a:highlight>
              <a:latin typeface="Dosis Medium"/>
              <a:ea typeface="Dosis Medium"/>
              <a:cs typeface="Dosis Medium"/>
              <a:sym typeface="Dosis Medium"/>
            </a:endParaRPr>
          </a:p>
          <a:p>
            <a:pPr marL="914400" lvl="1" indent="-333375" algn="l" rtl="0">
              <a:lnSpc>
                <a:spcPct val="115000"/>
              </a:lnSpc>
              <a:spcBef>
                <a:spcPts val="0"/>
              </a:spcBef>
              <a:spcAft>
                <a:spcPts val="0"/>
              </a:spcAft>
              <a:buClr>
                <a:srgbClr val="172B4D"/>
              </a:buClr>
              <a:buSzPts val="1650"/>
              <a:buFont typeface="Dosis Medium"/>
              <a:buAutoNum type="alphaLcPeriod"/>
            </a:pPr>
            <a:r>
              <a:rPr lang="es" sz="1650" u="sng">
                <a:solidFill>
                  <a:schemeClr val="hlink"/>
                </a:solidFill>
                <a:highlight>
                  <a:srgbClr val="FFFFFF"/>
                </a:highlight>
                <a:latin typeface="Dosis Medium"/>
                <a:ea typeface="Dosis Medium"/>
                <a:cs typeface="Dosis Medium"/>
                <a:sym typeface="Dosis Medium"/>
                <a:hlinkClick r:id="rId9" action="ppaction://hlinksldjump"/>
              </a:rPr>
              <a:t>Job de API y journal</a:t>
            </a:r>
            <a:endParaRPr sz="1650">
              <a:solidFill>
                <a:srgbClr val="172B4D"/>
              </a:solidFill>
              <a:highlight>
                <a:srgbClr val="FFFFFF"/>
              </a:highlight>
              <a:latin typeface="Dosis Medium"/>
              <a:ea typeface="Dosis Medium"/>
              <a:cs typeface="Dosis Medium"/>
              <a:sym typeface="Dosis Medium"/>
            </a:endParaRPr>
          </a:p>
          <a:p>
            <a:pPr marL="914400" lvl="1" indent="-333375" algn="l" rtl="0">
              <a:lnSpc>
                <a:spcPct val="115000"/>
              </a:lnSpc>
              <a:spcBef>
                <a:spcPts val="0"/>
              </a:spcBef>
              <a:spcAft>
                <a:spcPts val="0"/>
              </a:spcAft>
              <a:buClr>
                <a:srgbClr val="172B4D"/>
              </a:buClr>
              <a:buSzPts val="1650"/>
              <a:buFont typeface="Dosis Medium"/>
              <a:buAutoNum type="alphaLcPeriod"/>
            </a:pPr>
            <a:r>
              <a:rPr lang="es" sz="1650" u="sng">
                <a:solidFill>
                  <a:schemeClr val="hlink"/>
                </a:solidFill>
                <a:highlight>
                  <a:srgbClr val="FFFFFF"/>
                </a:highlight>
                <a:latin typeface="Dosis Medium"/>
                <a:ea typeface="Dosis Medium"/>
                <a:cs typeface="Dosis Medium"/>
                <a:sym typeface="Dosis Medium"/>
                <a:hlinkClick r:id="rId10" action="ppaction://hlinksldjump"/>
              </a:rPr>
              <a:t>Incremento/decremento de stock</a:t>
            </a:r>
            <a:endParaRPr sz="1650">
              <a:solidFill>
                <a:srgbClr val="172B4D"/>
              </a:solidFill>
              <a:highlight>
                <a:srgbClr val="FFFFFF"/>
              </a:highlight>
              <a:latin typeface="Dosis Medium"/>
              <a:ea typeface="Dosis Medium"/>
              <a:cs typeface="Dosis Medium"/>
              <a:sym typeface="Dosis Medium"/>
            </a:endParaRPr>
          </a:p>
          <a:p>
            <a:pPr marL="457200" marR="0" lvl="0" indent="-333375" algn="l" rtl="0">
              <a:lnSpc>
                <a:spcPct val="115000"/>
              </a:lnSpc>
              <a:spcBef>
                <a:spcPts val="0"/>
              </a:spcBef>
              <a:spcAft>
                <a:spcPts val="0"/>
              </a:spcAft>
              <a:buClr>
                <a:srgbClr val="172B4D"/>
              </a:buClr>
              <a:buSzPts val="1650"/>
              <a:buFont typeface="Dosis Medium"/>
              <a:buChar char="■"/>
            </a:pPr>
            <a:r>
              <a:rPr lang="es" sz="1650" u="sng">
                <a:solidFill>
                  <a:schemeClr val="hlink"/>
                </a:solidFill>
                <a:highlight>
                  <a:srgbClr val="FFFFFF"/>
                </a:highlight>
                <a:latin typeface="Dosis Medium"/>
                <a:ea typeface="Dosis Medium"/>
                <a:cs typeface="Dosis Medium"/>
                <a:sym typeface="Dosis Medium"/>
                <a:hlinkClick r:id="rId11" action="ppaction://hlinksldjump"/>
              </a:rPr>
              <a:t>Reporte de Bridge Manager</a:t>
            </a:r>
            <a:endParaRPr sz="1650">
              <a:solidFill>
                <a:srgbClr val="172B4D"/>
              </a:solidFill>
              <a:highlight>
                <a:srgbClr val="FFFFFF"/>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750">
              <a:solidFill>
                <a:srgbClr val="172B4D"/>
              </a:solidFill>
              <a:highlight>
                <a:srgbClr val="FFFFFF"/>
              </a:highlight>
              <a:latin typeface="Dosis Medium"/>
              <a:ea typeface="Dosis Medium"/>
              <a:cs typeface="Dosis Medium"/>
              <a:sym typeface="Dosis Medium"/>
            </a:endParaRPr>
          </a:p>
          <a:p>
            <a:pPr marL="0" lvl="0" indent="0" algn="l" rtl="0">
              <a:spcBef>
                <a:spcPts val="280"/>
              </a:spcBef>
              <a:spcAft>
                <a:spcPts val="0"/>
              </a:spcAft>
              <a:buNone/>
            </a:pPr>
            <a:endParaRPr/>
          </a:p>
        </p:txBody>
      </p:sp>
      <p:sp>
        <p:nvSpPr>
          <p:cNvPr id="292" name="Google Shape;292;p52"/>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a:t>
            </a:fld>
            <a:endParaRPr/>
          </a:p>
        </p:txBody>
      </p:sp>
      <p:pic>
        <p:nvPicPr>
          <p:cNvPr id="293" name="Google Shape;293;p52"/>
          <p:cNvPicPr preferRelativeResize="0"/>
          <p:nvPr/>
        </p:nvPicPr>
        <p:blipFill>
          <a:blip r:embed="rId12">
            <a:alphaModFix/>
          </a:blip>
          <a:stretch>
            <a:fillRect/>
          </a:stretch>
        </p:blipFill>
        <p:spPr>
          <a:xfrm>
            <a:off x="806700" y="4216550"/>
            <a:ext cx="7848600" cy="704850"/>
          </a:xfrm>
          <a:prstGeom prst="rect">
            <a:avLst/>
          </a:prstGeom>
          <a:noFill/>
          <a:ln>
            <a:noFill/>
          </a:ln>
        </p:spPr>
      </p:pic>
      <p:pic>
        <p:nvPicPr>
          <p:cNvPr id="294" name="Google Shape;294;p52">
            <a:hlinkClick r:id="rId13" action="ppaction://hlinksldjump"/>
          </p:cNvPr>
          <p:cNvPicPr preferRelativeResize="0"/>
          <p:nvPr/>
        </p:nvPicPr>
        <p:blipFill>
          <a:blip r:embed="rId14">
            <a:alphaModFix/>
          </a:blip>
          <a:stretch>
            <a:fillRect/>
          </a:stretch>
        </p:blipFill>
        <p:spPr>
          <a:xfrm>
            <a:off x="483350" y="4383829"/>
            <a:ext cx="227350" cy="227350"/>
          </a:xfrm>
          <a:prstGeom prst="rect">
            <a:avLst/>
          </a:prstGeom>
          <a:noFill/>
          <a:ln>
            <a:noFill/>
          </a:ln>
        </p:spPr>
      </p:pic>
      <p:pic>
        <p:nvPicPr>
          <p:cNvPr id="295" name="Google Shape;295;p52">
            <a:hlinkClick r:id="rId3" action="ppaction://hlinksldjump"/>
          </p:cNvPr>
          <p:cNvPicPr preferRelativeResize="0"/>
          <p:nvPr/>
        </p:nvPicPr>
        <p:blipFill>
          <a:blip r:embed="rId15">
            <a:alphaModFix/>
          </a:blip>
          <a:stretch>
            <a:fillRect/>
          </a:stretch>
        </p:blipFill>
        <p:spPr>
          <a:xfrm>
            <a:off x="483350" y="4706924"/>
            <a:ext cx="183030" cy="183051"/>
          </a:xfrm>
          <a:prstGeom prst="rect">
            <a:avLst/>
          </a:prstGeom>
          <a:noFill/>
          <a:ln>
            <a:noFill/>
          </a:ln>
        </p:spPr>
      </p:pic>
      <p:sp>
        <p:nvSpPr>
          <p:cNvPr id="296" name="Google Shape;296;p52"/>
          <p:cNvSpPr txBox="1"/>
          <p:nvPr/>
        </p:nvSpPr>
        <p:spPr>
          <a:xfrm>
            <a:off x="790350" y="4383825"/>
            <a:ext cx="63609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latin typeface="Calibri"/>
                <a:ea typeface="Calibri"/>
                <a:cs typeface="Calibri"/>
                <a:sym typeface="Calibri"/>
              </a:rPr>
              <a:t>para ir a la página previa</a:t>
            </a:r>
            <a:endParaRPr sz="900">
              <a:latin typeface="Calibri"/>
              <a:ea typeface="Calibri"/>
              <a:cs typeface="Calibri"/>
              <a:sym typeface="Calibri"/>
            </a:endParaRPr>
          </a:p>
        </p:txBody>
      </p:sp>
      <p:sp>
        <p:nvSpPr>
          <p:cNvPr id="297" name="Google Shape;297;p52"/>
          <p:cNvSpPr txBox="1"/>
          <p:nvPr/>
        </p:nvSpPr>
        <p:spPr>
          <a:xfrm>
            <a:off x="790350" y="4636900"/>
            <a:ext cx="63609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latin typeface="Calibri"/>
                <a:ea typeface="Calibri"/>
                <a:cs typeface="Calibri"/>
                <a:sym typeface="Calibri"/>
              </a:rPr>
              <a:t>para ir  al índice</a:t>
            </a:r>
            <a:endParaRPr sz="900">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70"/>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configuraciones </a:t>
            </a:r>
            <a:endParaRPr/>
          </a:p>
        </p:txBody>
      </p:sp>
      <p:sp>
        <p:nvSpPr>
          <p:cNvPr id="475" name="Google Shape;475;p70"/>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sp>
        <p:nvSpPr>
          <p:cNvPr id="476" name="Google Shape;476;p70"/>
          <p:cNvSpPr txBox="1">
            <a:spLocks noGrp="1"/>
          </p:cNvSpPr>
          <p:nvPr>
            <p:ph type="body" idx="1"/>
          </p:nvPr>
        </p:nvSpPr>
        <p:spPr>
          <a:xfrm>
            <a:off x="472700" y="964100"/>
            <a:ext cx="7632900" cy="34197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b="1">
                <a:solidFill>
                  <a:srgbClr val="172B4D"/>
                </a:solidFill>
                <a:highlight>
                  <a:srgbClr val="FFFFFF"/>
                </a:highlight>
                <a:latin typeface="Dosis"/>
                <a:ea typeface="Dosis"/>
                <a:cs typeface="Dosis"/>
                <a:sym typeface="Dosis"/>
              </a:rPr>
              <a:t>Parámetros de tienda sobre el módulo de stock: en Configuración/Sistema/Tienda, categoría Stock se detallan diferentes configuraciones que afectan al módulo</a:t>
            </a:r>
            <a:endParaRPr>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sp>
        <p:nvSpPr>
          <p:cNvPr id="477" name="Google Shape;477;p7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20</a:t>
            </a:fld>
            <a:endParaRPr/>
          </a:p>
        </p:txBody>
      </p:sp>
      <p:pic>
        <p:nvPicPr>
          <p:cNvPr id="478" name="Google Shape;478;p70">
            <a:hlinkClick r:id="rId3" action="ppaction://hlinksldjump"/>
          </p:cNvPr>
          <p:cNvPicPr preferRelativeResize="0"/>
          <p:nvPr/>
        </p:nvPicPr>
        <p:blipFill>
          <a:blip r:embed="rId4">
            <a:alphaModFix/>
          </a:blip>
          <a:stretch>
            <a:fillRect/>
          </a:stretch>
        </p:blipFill>
        <p:spPr>
          <a:xfrm>
            <a:off x="274025" y="4383825"/>
            <a:ext cx="425100" cy="425100"/>
          </a:xfrm>
          <a:prstGeom prst="rect">
            <a:avLst/>
          </a:prstGeom>
          <a:noFill/>
          <a:ln>
            <a:noFill/>
          </a:ln>
        </p:spPr>
      </p:pic>
      <p:pic>
        <p:nvPicPr>
          <p:cNvPr id="479" name="Google Shape;479;p70">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pic>
        <p:nvPicPr>
          <p:cNvPr id="480" name="Google Shape;480;p70"/>
          <p:cNvPicPr preferRelativeResize="0"/>
          <p:nvPr/>
        </p:nvPicPr>
        <p:blipFill>
          <a:blip r:embed="rId7">
            <a:alphaModFix/>
          </a:blip>
          <a:stretch>
            <a:fillRect/>
          </a:stretch>
        </p:blipFill>
        <p:spPr>
          <a:xfrm>
            <a:off x="1834640" y="1772925"/>
            <a:ext cx="5474719" cy="315787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71"/>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journal de stock</a:t>
            </a:r>
            <a:endParaRPr/>
          </a:p>
        </p:txBody>
      </p:sp>
      <p:sp>
        <p:nvSpPr>
          <p:cNvPr id="486" name="Google Shape;486;p71"/>
          <p:cNvSpPr txBox="1">
            <a:spLocks noGrp="1"/>
          </p:cNvSpPr>
          <p:nvPr>
            <p:ph type="body" idx="1"/>
          </p:nvPr>
        </p:nvSpPr>
        <p:spPr>
          <a:xfrm>
            <a:off x="1188050" y="1141425"/>
            <a:ext cx="7542900" cy="33948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b="1">
                <a:solidFill>
                  <a:srgbClr val="172B4D"/>
                </a:solidFill>
                <a:highlight>
                  <a:schemeClr val="lt1"/>
                </a:highlight>
                <a:latin typeface="Dosis"/>
                <a:ea typeface="Dosis"/>
                <a:cs typeface="Dosis"/>
                <a:sym typeface="Dosis"/>
              </a:rPr>
              <a:t>ItemInventoryJournalEntry: bitácora de movimientos de stock en tiendas</a:t>
            </a:r>
            <a:endParaRPr sz="1700" b="1">
              <a:solidFill>
                <a:srgbClr val="172B4D"/>
              </a:solidFill>
              <a:highlight>
                <a:srgbClr val="FFFFFF"/>
              </a:highlight>
              <a:latin typeface="Dosis"/>
              <a:ea typeface="Dosis"/>
              <a:cs typeface="Dosis"/>
              <a:sym typeface="Dosis"/>
            </a:endParaRPr>
          </a:p>
          <a:p>
            <a:pPr marL="457200" lvl="0" indent="-311150" algn="l" rtl="0">
              <a:lnSpc>
                <a:spcPct val="115000"/>
              </a:lnSpc>
              <a:spcBef>
                <a:spcPts val="1200"/>
              </a:spcBef>
              <a:spcAft>
                <a:spcPts val="0"/>
              </a:spcAft>
              <a:buClr>
                <a:srgbClr val="172B4D"/>
              </a:buClr>
              <a:buSzPts val="1300"/>
              <a:buFont typeface="Dosis Medium"/>
              <a:buChar char="■"/>
            </a:pPr>
            <a:r>
              <a:rPr lang="es" sz="1300">
                <a:solidFill>
                  <a:srgbClr val="172B4D"/>
                </a:solidFill>
                <a:highlight>
                  <a:srgbClr val="FFFFFF"/>
                </a:highlight>
                <a:latin typeface="Dosis"/>
                <a:ea typeface="Dosis"/>
                <a:cs typeface="Dosis"/>
                <a:sym typeface="Dosis"/>
              </a:rPr>
              <a:t>El POS guarda en TLOG de las ventas/devoluciones/presupuestos datos de reserva y/o de stock si el ítem es stockItem (configurado dessde el ABM del ítem o desde el servicio</a:t>
            </a:r>
            <a:r>
              <a:rPr lang="es" sz="1200">
                <a:solidFill>
                  <a:srgbClr val="172B4D"/>
                </a:solidFill>
                <a:highlight>
                  <a:srgbClr val="FFFFFF"/>
                </a:highlight>
                <a:latin typeface="Dosis"/>
                <a:ea typeface="Dosis"/>
                <a:cs typeface="Dosis"/>
                <a:sym typeface="Dosis"/>
              </a:rPr>
              <a:t> </a:t>
            </a:r>
            <a:r>
              <a:rPr lang="es" sz="1300" u="sng">
                <a:solidFill>
                  <a:schemeClr val="hlink"/>
                </a:solidFill>
                <a:hlinkClick r:id="rId3"/>
              </a:rPr>
              <a:t>https://share.linx.com.br/x/43dpCw</a:t>
            </a:r>
            <a:r>
              <a:rPr lang="es" sz="1300" b="1" i="1">
                <a:solidFill>
                  <a:srgbClr val="172B4D"/>
                </a:solidFill>
                <a:highlight>
                  <a:srgbClr val="FFFFFF"/>
                </a:highlight>
                <a:latin typeface="Calibri"/>
                <a:ea typeface="Calibri"/>
                <a:cs typeface="Calibri"/>
                <a:sym typeface="Calibri"/>
              </a:rPr>
              <a:t> Nombre del Servicio:</a:t>
            </a:r>
            <a:r>
              <a:rPr lang="es" sz="1300" i="1">
                <a:solidFill>
                  <a:srgbClr val="172B4D"/>
                </a:solidFill>
                <a:highlight>
                  <a:srgbClr val="FFFFFF"/>
                </a:highlight>
                <a:latin typeface="Calibri"/>
                <a:ea typeface="Calibri"/>
                <a:cs typeface="Calibri"/>
                <a:sym typeface="Calibri"/>
              </a:rPr>
              <a:t> stockItems</a:t>
            </a:r>
            <a:r>
              <a:rPr lang="es" sz="1300">
                <a:solidFill>
                  <a:srgbClr val="172B4D"/>
                </a:solidFill>
                <a:highlight>
                  <a:srgbClr val="FFFFFF"/>
                </a:highlight>
                <a:latin typeface="Dosis"/>
                <a:ea typeface="Dosis"/>
                <a:cs typeface="Dosis"/>
                <a:sym typeface="Dosis"/>
              </a:rPr>
              <a:t>)</a:t>
            </a:r>
            <a:endParaRPr sz="1300">
              <a:solidFill>
                <a:srgbClr val="172B4D"/>
              </a:solidFill>
              <a:highlight>
                <a:srgbClr val="FFFFFF"/>
              </a:highlight>
              <a:latin typeface="Dosis"/>
              <a:ea typeface="Dosis"/>
              <a:cs typeface="Dosis"/>
              <a:sym typeface="Dosis"/>
            </a:endParaRPr>
          </a:p>
          <a:p>
            <a:pPr marL="914400" lvl="1" indent="-304800" algn="l" rtl="0">
              <a:lnSpc>
                <a:spcPct val="115000"/>
              </a:lnSpc>
              <a:spcBef>
                <a:spcPts val="0"/>
              </a:spcBef>
              <a:spcAft>
                <a:spcPts val="0"/>
              </a:spcAft>
              <a:buClr>
                <a:srgbClr val="000000"/>
              </a:buClr>
              <a:buSzPts val="1200"/>
              <a:buFont typeface="Dosis Medium"/>
              <a:buAutoNum type="alphaLcPeriod"/>
            </a:pPr>
            <a:r>
              <a:rPr lang="es" b="1">
                <a:solidFill>
                  <a:srgbClr val="172B4D"/>
                </a:solidFill>
                <a:highlight>
                  <a:srgbClr val="FFFFFF"/>
                </a:highlight>
                <a:latin typeface="Dosis"/>
                <a:ea typeface="Dosis"/>
                <a:cs typeface="Dosis"/>
                <a:sym typeface="Dosis"/>
              </a:rPr>
              <a:t>itemTicketStockInformationList</a:t>
            </a:r>
            <a:r>
              <a:rPr lang="es">
                <a:solidFill>
                  <a:srgbClr val="172B4D"/>
                </a:solidFill>
                <a:highlight>
                  <a:srgbClr val="FFFFFF"/>
                </a:highlight>
                <a:latin typeface="Dosis"/>
                <a:ea typeface="Dosis"/>
                <a:cs typeface="Dosis"/>
                <a:sym typeface="Dosis"/>
              </a:rPr>
              <a:t>: tienda, depósito, estado, código ERP del depósito, cantidad </a:t>
            </a:r>
            <a:endParaRPr>
              <a:solidFill>
                <a:srgbClr val="172B4D"/>
              </a:solidFill>
              <a:highlight>
                <a:srgbClr val="FFFFFF"/>
              </a:highlight>
              <a:latin typeface="Dosis"/>
              <a:ea typeface="Dosis"/>
              <a:cs typeface="Dosis"/>
              <a:sym typeface="Dosis"/>
            </a:endParaRPr>
          </a:p>
          <a:p>
            <a:pPr marL="457200" lvl="0" indent="-311150" algn="l" rtl="0">
              <a:lnSpc>
                <a:spcPct val="115000"/>
              </a:lnSpc>
              <a:spcBef>
                <a:spcPts val="0"/>
              </a:spcBef>
              <a:spcAft>
                <a:spcPts val="0"/>
              </a:spcAft>
              <a:buClr>
                <a:srgbClr val="172B4D"/>
              </a:buClr>
              <a:buSzPts val="1300"/>
              <a:buFont typeface="Dosis Medium"/>
              <a:buChar char="■"/>
            </a:pPr>
            <a:r>
              <a:rPr lang="es" sz="1300">
                <a:solidFill>
                  <a:srgbClr val="172B4D"/>
                </a:solidFill>
                <a:highlight>
                  <a:srgbClr val="FFFFFF"/>
                </a:highlight>
                <a:latin typeface="Dosis"/>
                <a:ea typeface="Dosis"/>
                <a:cs typeface="Dosis"/>
                <a:sym typeface="Dosis"/>
              </a:rPr>
              <a:t>API al distribuir los TLOGs de ventas genera un registro por cada item que tenga información de stock </a:t>
            </a:r>
            <a:endParaRPr sz="1300">
              <a:solidFill>
                <a:srgbClr val="172B4D"/>
              </a:solidFill>
              <a:highlight>
                <a:srgbClr val="FFFFFF"/>
              </a:highlight>
              <a:latin typeface="Dosis"/>
              <a:ea typeface="Dosis"/>
              <a:cs typeface="Dosis"/>
              <a:sym typeface="Dosis"/>
            </a:endParaRPr>
          </a:p>
          <a:p>
            <a:pPr marL="457200" lvl="0" indent="-311150" algn="l" rtl="0">
              <a:lnSpc>
                <a:spcPct val="115000"/>
              </a:lnSpc>
              <a:spcBef>
                <a:spcPts val="0"/>
              </a:spcBef>
              <a:spcAft>
                <a:spcPts val="0"/>
              </a:spcAft>
              <a:buClr>
                <a:srgbClr val="172B4D"/>
              </a:buClr>
              <a:buSzPts val="1300"/>
              <a:buFont typeface="Dosis Medium"/>
              <a:buChar char="■"/>
            </a:pPr>
            <a:r>
              <a:rPr lang="es" sz="1300">
                <a:solidFill>
                  <a:srgbClr val="172B4D"/>
                </a:solidFill>
                <a:highlight>
                  <a:schemeClr val="lt1"/>
                </a:highlight>
                <a:latin typeface="Dosis"/>
                <a:ea typeface="Dosis"/>
                <a:cs typeface="Dosis"/>
                <a:sym typeface="Dosis"/>
              </a:rPr>
              <a:t>Se generan los registros en BM tienda y en BM Central</a:t>
            </a:r>
            <a:endParaRPr sz="1300">
              <a:solidFill>
                <a:srgbClr val="172B4D"/>
              </a:solidFill>
              <a:highlight>
                <a:schemeClr val="lt1"/>
              </a:highlight>
              <a:latin typeface="Dosis"/>
              <a:ea typeface="Dosis"/>
              <a:cs typeface="Dosis"/>
              <a:sym typeface="Dosis"/>
            </a:endParaRPr>
          </a:p>
          <a:p>
            <a:pPr marL="914400" lvl="1" indent="-304800" algn="l" rtl="0">
              <a:lnSpc>
                <a:spcPct val="115000"/>
              </a:lnSpc>
              <a:spcBef>
                <a:spcPts val="0"/>
              </a:spcBef>
              <a:spcAft>
                <a:spcPts val="0"/>
              </a:spcAft>
              <a:buClr>
                <a:srgbClr val="172B4D"/>
              </a:buClr>
              <a:buSzPts val="1200"/>
              <a:buFont typeface="Dosis"/>
              <a:buAutoNum type="alphaLcPeriod"/>
            </a:pPr>
            <a:r>
              <a:rPr lang="es">
                <a:solidFill>
                  <a:srgbClr val="172B4D"/>
                </a:solidFill>
                <a:highlight>
                  <a:schemeClr val="lt1"/>
                </a:highlight>
                <a:latin typeface="Dosis"/>
                <a:ea typeface="Dosis"/>
                <a:cs typeface="Dosis"/>
                <a:sym typeface="Dosis"/>
              </a:rPr>
              <a:t>tipo de operación y datos del item dentro de la transacción</a:t>
            </a:r>
            <a:endParaRPr>
              <a:solidFill>
                <a:srgbClr val="172B4D"/>
              </a:solidFill>
              <a:highlight>
                <a:schemeClr val="lt1"/>
              </a:highlight>
              <a:latin typeface="Dosis"/>
              <a:ea typeface="Dosis"/>
              <a:cs typeface="Dosis"/>
              <a:sym typeface="Dosis"/>
            </a:endParaRPr>
          </a:p>
          <a:p>
            <a:pPr marL="457200" lvl="0" indent="-311150" algn="l" rtl="0">
              <a:lnSpc>
                <a:spcPct val="115000"/>
              </a:lnSpc>
              <a:spcBef>
                <a:spcPts val="0"/>
              </a:spcBef>
              <a:spcAft>
                <a:spcPts val="0"/>
              </a:spcAft>
              <a:buClr>
                <a:srgbClr val="172B4D"/>
              </a:buClr>
              <a:buSzPts val="1300"/>
              <a:buFont typeface="Dosis"/>
              <a:buChar char="■"/>
            </a:pPr>
            <a:r>
              <a:rPr lang="es" sz="1300">
                <a:solidFill>
                  <a:srgbClr val="172B4D"/>
                </a:solidFill>
                <a:highlight>
                  <a:schemeClr val="lt1"/>
                </a:highlight>
                <a:latin typeface="Dosis"/>
                <a:ea typeface="Dosis"/>
                <a:cs typeface="Dosis"/>
                <a:sym typeface="Dosis"/>
              </a:rPr>
              <a:t>Luego son procesados por el job journal de API (Servicio de procesamiento de stock)</a:t>
            </a:r>
            <a:endParaRPr sz="1300">
              <a:solidFill>
                <a:srgbClr val="172B4D"/>
              </a:solidFill>
              <a:highlight>
                <a:schemeClr val="lt1"/>
              </a:highlight>
              <a:latin typeface="Dosis"/>
              <a:ea typeface="Dosis"/>
              <a:cs typeface="Dosis"/>
              <a:sym typeface="Dosis"/>
            </a:endParaRPr>
          </a:p>
          <a:p>
            <a:pPr marL="457200" lvl="0" indent="-311150" algn="l" rtl="0">
              <a:lnSpc>
                <a:spcPct val="115000"/>
              </a:lnSpc>
              <a:spcBef>
                <a:spcPts val="0"/>
              </a:spcBef>
              <a:spcAft>
                <a:spcPts val="0"/>
              </a:spcAft>
              <a:buClr>
                <a:srgbClr val="172B4D"/>
              </a:buClr>
              <a:buSzPts val="1300"/>
              <a:buFont typeface="Dosis"/>
              <a:buChar char="■"/>
            </a:pPr>
            <a:r>
              <a:rPr lang="es" sz="1300">
                <a:solidFill>
                  <a:srgbClr val="172B4D"/>
                </a:solidFill>
                <a:highlight>
                  <a:schemeClr val="lt1"/>
                </a:highlight>
                <a:latin typeface="Dosis"/>
                <a:ea typeface="Dosis"/>
                <a:cs typeface="Dosis"/>
                <a:sym typeface="Dosis"/>
              </a:rPr>
              <a:t>Esta información se ve reflejada en el reporte de “Movimientos de stock detallado”</a:t>
            </a:r>
            <a:endParaRPr sz="1300">
              <a:solidFill>
                <a:srgbClr val="172B4D"/>
              </a:solidFill>
              <a:highlight>
                <a:schemeClr val="lt1"/>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pic>
        <p:nvPicPr>
          <p:cNvPr id="487" name="Google Shape;487;p71"/>
          <p:cNvPicPr preferRelativeResize="0"/>
          <p:nvPr/>
        </p:nvPicPr>
        <p:blipFill>
          <a:blip r:embed="rId4">
            <a:alphaModFix/>
          </a:blip>
          <a:stretch>
            <a:fillRect/>
          </a:stretch>
        </p:blipFill>
        <p:spPr>
          <a:xfrm>
            <a:off x="938088" y="3862945"/>
            <a:ext cx="7542900" cy="906247"/>
          </a:xfrm>
          <a:prstGeom prst="rect">
            <a:avLst/>
          </a:prstGeom>
          <a:noFill/>
          <a:ln>
            <a:noFill/>
          </a:ln>
          <a:effectLst>
            <a:outerShdw blurRad="57150" dist="19050" dir="5400000" algn="bl" rotWithShape="0">
              <a:srgbClr val="000000">
                <a:alpha val="50000"/>
              </a:srgbClr>
            </a:outerShdw>
          </a:effectLst>
        </p:spPr>
      </p:pic>
      <p:sp>
        <p:nvSpPr>
          <p:cNvPr id="488" name="Google Shape;488;p71"/>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21</a:t>
            </a:fld>
            <a:endParaRPr/>
          </a:p>
        </p:txBody>
      </p:sp>
      <p:pic>
        <p:nvPicPr>
          <p:cNvPr id="489" name="Google Shape;489;p71">
            <a:hlinkClick r:id="rId5" action="ppaction://hlinksldjump"/>
          </p:cNvPr>
          <p:cNvPicPr preferRelativeResize="0"/>
          <p:nvPr/>
        </p:nvPicPr>
        <p:blipFill>
          <a:blip r:embed="rId6">
            <a:alphaModFix/>
          </a:blip>
          <a:stretch>
            <a:fillRect/>
          </a:stretch>
        </p:blipFill>
        <p:spPr>
          <a:xfrm>
            <a:off x="781388" y="4592075"/>
            <a:ext cx="313400" cy="313400"/>
          </a:xfrm>
          <a:prstGeom prst="rect">
            <a:avLst/>
          </a:prstGeom>
          <a:noFill/>
          <a:ln>
            <a:noFill/>
          </a:ln>
        </p:spPr>
      </p:pic>
      <p:pic>
        <p:nvPicPr>
          <p:cNvPr id="490" name="Google Shape;490;p71">
            <a:hlinkClick r:id="rId7" action="ppaction://hlinksldjump"/>
          </p:cNvPr>
          <p:cNvPicPr preferRelativeResize="0"/>
          <p:nvPr/>
        </p:nvPicPr>
        <p:blipFill>
          <a:blip r:embed="rId8">
            <a:alphaModFix/>
          </a:blip>
          <a:stretch>
            <a:fillRect/>
          </a:stretch>
        </p:blipFill>
        <p:spPr>
          <a:xfrm>
            <a:off x="215100" y="4536225"/>
            <a:ext cx="425100" cy="4251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72"/>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job de procesamiento de stock </a:t>
            </a:r>
            <a:endParaRPr/>
          </a:p>
        </p:txBody>
      </p:sp>
      <p:sp>
        <p:nvSpPr>
          <p:cNvPr id="496" name="Google Shape;496;p72"/>
          <p:cNvSpPr txBox="1">
            <a:spLocks noGrp="1"/>
          </p:cNvSpPr>
          <p:nvPr>
            <p:ph type="body" idx="1"/>
          </p:nvPr>
        </p:nvSpPr>
        <p:spPr>
          <a:xfrm>
            <a:off x="1188050" y="1141125"/>
            <a:ext cx="7542900" cy="33951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b="1">
                <a:solidFill>
                  <a:srgbClr val="172B4D"/>
                </a:solidFill>
                <a:highlight>
                  <a:srgbClr val="FFFFFF"/>
                </a:highlight>
                <a:latin typeface="Dosis"/>
                <a:ea typeface="Dosis"/>
                <a:cs typeface="Dosis"/>
                <a:sym typeface="Dosis"/>
              </a:rPr>
              <a:t>Proceso de API para actualización de stock y reservas</a:t>
            </a:r>
            <a:endParaRPr sz="1700" b="1">
              <a:solidFill>
                <a:srgbClr val="172B4D"/>
              </a:solidFill>
              <a:highlight>
                <a:srgbClr val="FFFFFF"/>
              </a:highlight>
              <a:latin typeface="Dosis"/>
              <a:ea typeface="Dosis"/>
              <a:cs typeface="Dosis"/>
              <a:sym typeface="Dosis"/>
            </a:endParaRPr>
          </a:p>
          <a:p>
            <a:pPr marL="457200" lvl="0" indent="-330200" algn="l" rtl="0">
              <a:lnSpc>
                <a:spcPct val="115000"/>
              </a:lnSpc>
              <a:spcBef>
                <a:spcPts val="1200"/>
              </a:spcBef>
              <a:spcAft>
                <a:spcPts val="0"/>
              </a:spcAft>
              <a:buClr>
                <a:srgbClr val="172B4D"/>
              </a:buClr>
              <a:buSzPts val="1600"/>
              <a:buFont typeface="Dosis Medium"/>
              <a:buChar char="■"/>
            </a:pPr>
            <a:r>
              <a:rPr lang="es" sz="1600">
                <a:solidFill>
                  <a:srgbClr val="172B4D"/>
                </a:solidFill>
                <a:highlight>
                  <a:srgbClr val="FFFFFF"/>
                </a:highlight>
                <a:latin typeface="Dosis"/>
                <a:ea typeface="Dosis"/>
                <a:cs typeface="Dosis"/>
                <a:sym typeface="Dosis"/>
              </a:rPr>
              <a:t>API cuenta con un job “ </a:t>
            </a:r>
            <a:r>
              <a:rPr lang="es" sz="1600">
                <a:solidFill>
                  <a:srgbClr val="172B4D"/>
                </a:solidFill>
                <a:highlight>
                  <a:schemeClr val="lt1"/>
                </a:highlight>
                <a:latin typeface="Dosis"/>
                <a:ea typeface="Dosis"/>
                <a:cs typeface="Dosis"/>
                <a:sym typeface="Dosis"/>
              </a:rPr>
              <a:t>journal” ( Servicio de procesamiento de stock)</a:t>
            </a:r>
            <a:endParaRPr sz="1600">
              <a:solidFill>
                <a:srgbClr val="172B4D"/>
              </a:solidFill>
              <a:highlight>
                <a:schemeClr val="lt1"/>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a:buChar char="■"/>
            </a:pPr>
            <a:r>
              <a:rPr lang="es" sz="1600">
                <a:solidFill>
                  <a:srgbClr val="172B4D"/>
                </a:solidFill>
                <a:highlight>
                  <a:srgbClr val="FFFFFF"/>
                </a:highlight>
                <a:latin typeface="Dosis"/>
                <a:ea typeface="Dosis"/>
                <a:cs typeface="Dosis"/>
                <a:sym typeface="Dosis"/>
              </a:rPr>
              <a:t>Se ejecuta cada 30 segundos</a:t>
            </a:r>
            <a:endParaRPr sz="160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a:solidFill>
                  <a:srgbClr val="172B4D"/>
                </a:solidFill>
                <a:highlight>
                  <a:srgbClr val="FFFFFF"/>
                </a:highlight>
                <a:latin typeface="Dosis"/>
                <a:ea typeface="Dosis"/>
                <a:cs typeface="Dosis"/>
                <a:sym typeface="Dosis"/>
              </a:rPr>
              <a:t>Recorre la tabla “ItemInventoryJournalEntry” </a:t>
            </a:r>
            <a:endParaRPr sz="160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000000"/>
              </a:buClr>
              <a:buSzPts val="1600"/>
              <a:buFont typeface="Dosis Medium"/>
              <a:buAutoNum type="alphaLcPeriod"/>
            </a:pPr>
            <a:r>
              <a:rPr lang="es" sz="1600">
                <a:solidFill>
                  <a:srgbClr val="172B4D"/>
                </a:solidFill>
                <a:highlight>
                  <a:srgbClr val="FFFFFF"/>
                </a:highlight>
                <a:latin typeface="Dosis"/>
                <a:ea typeface="Dosis"/>
                <a:cs typeface="Dosis"/>
                <a:sym typeface="Dosis"/>
              </a:rPr>
              <a:t>Toma los registros con flag processedFlag = false </a:t>
            </a:r>
            <a:endParaRPr sz="160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000000"/>
              </a:buClr>
              <a:buSzPts val="1600"/>
              <a:buFont typeface="Dosis Medium"/>
              <a:buAutoNum type="alphaLcPeriod"/>
            </a:pPr>
            <a:r>
              <a:rPr lang="es" sz="1600">
                <a:solidFill>
                  <a:srgbClr val="172B4D"/>
                </a:solidFill>
                <a:highlight>
                  <a:srgbClr val="FFFFFF"/>
                </a:highlight>
                <a:latin typeface="Dosis"/>
                <a:ea typeface="Dosis"/>
                <a:cs typeface="Dosis"/>
                <a:sym typeface="Dosis"/>
              </a:rPr>
              <a:t>Según operación (itemInventoryJournalOriginator) y substractFlag actualiza la itemInventor</a:t>
            </a:r>
            <a:endParaRPr sz="160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a:solidFill>
                  <a:srgbClr val="172B4D"/>
                </a:solidFill>
                <a:highlight>
                  <a:schemeClr val="lt1"/>
                </a:highlight>
                <a:latin typeface="Dosis"/>
                <a:ea typeface="Dosis"/>
                <a:cs typeface="Dosis"/>
                <a:sym typeface="Dosis"/>
              </a:rPr>
              <a:t>Incrementa o decrementa las unidades con la operación </a:t>
            </a:r>
            <a:endParaRPr sz="1600">
              <a:solidFill>
                <a:srgbClr val="172B4D"/>
              </a:solidFill>
              <a:highlight>
                <a:schemeClr val="lt1"/>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a:solidFill>
                  <a:srgbClr val="172B4D"/>
                </a:solidFill>
                <a:highlight>
                  <a:schemeClr val="lt1"/>
                </a:highlight>
                <a:latin typeface="Dosis"/>
                <a:ea typeface="Dosis"/>
                <a:cs typeface="Dosis"/>
                <a:sym typeface="Dosis"/>
              </a:rPr>
              <a:t>La itemInventory recalcula su cantidad actual</a:t>
            </a:r>
            <a:endParaRPr sz="1600">
              <a:solidFill>
                <a:srgbClr val="172B4D"/>
              </a:solidFill>
              <a:highlight>
                <a:schemeClr val="lt1"/>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a:solidFill>
                  <a:srgbClr val="172B4D"/>
                </a:solidFill>
                <a:highlight>
                  <a:schemeClr val="lt1"/>
                </a:highlight>
                <a:latin typeface="Dosis"/>
                <a:ea typeface="Dosis"/>
                <a:cs typeface="Dosis"/>
                <a:sym typeface="Dosis"/>
              </a:rPr>
              <a:t>Si tiene reserva se finaliza en “ItemReservedJournalEntry”</a:t>
            </a:r>
            <a:endParaRPr sz="1600">
              <a:solidFill>
                <a:srgbClr val="172B4D"/>
              </a:solidFill>
              <a:highlight>
                <a:schemeClr val="lt1"/>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a:solidFill>
                  <a:srgbClr val="172B4D"/>
                </a:solidFill>
                <a:highlight>
                  <a:schemeClr val="lt1"/>
                </a:highlight>
                <a:latin typeface="Dosis"/>
                <a:ea typeface="Dosis"/>
                <a:cs typeface="Dosis"/>
                <a:sym typeface="Dosis"/>
              </a:rPr>
              <a:t>Se actualizan tablas acumuladas: ItemStockSummary, ItemSalesSummary</a:t>
            </a:r>
            <a:endParaRPr sz="1600">
              <a:solidFill>
                <a:srgbClr val="172B4D"/>
              </a:solidFill>
              <a:highlight>
                <a:schemeClr val="lt1"/>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sp>
        <p:nvSpPr>
          <p:cNvPr id="497" name="Google Shape;497;p72"/>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22</a:t>
            </a:fld>
            <a:endParaRPr/>
          </a:p>
        </p:txBody>
      </p:sp>
      <p:pic>
        <p:nvPicPr>
          <p:cNvPr id="498" name="Google Shape;498;p72">
            <a:hlinkClick r:id="rId3" action="ppaction://hlinksldjump"/>
          </p:cNvPr>
          <p:cNvPicPr preferRelativeResize="0"/>
          <p:nvPr/>
        </p:nvPicPr>
        <p:blipFill>
          <a:blip r:embed="rId4">
            <a:alphaModFix/>
          </a:blip>
          <a:stretch>
            <a:fillRect/>
          </a:stretch>
        </p:blipFill>
        <p:spPr>
          <a:xfrm>
            <a:off x="835738" y="4439675"/>
            <a:ext cx="313400" cy="313400"/>
          </a:xfrm>
          <a:prstGeom prst="rect">
            <a:avLst/>
          </a:prstGeom>
          <a:noFill/>
          <a:ln>
            <a:noFill/>
          </a:ln>
        </p:spPr>
      </p:pic>
      <p:pic>
        <p:nvPicPr>
          <p:cNvPr id="499" name="Google Shape;499;p72">
            <a:hlinkClick r:id="rId5" action="ppaction://hlinksldjump"/>
          </p:cNvPr>
          <p:cNvPicPr preferRelativeResize="0"/>
          <p:nvPr/>
        </p:nvPicPr>
        <p:blipFill>
          <a:blip r:embed="rId6">
            <a:alphaModFix/>
          </a:blip>
          <a:stretch>
            <a:fillRect/>
          </a:stretch>
        </p:blipFill>
        <p:spPr>
          <a:xfrm>
            <a:off x="274025" y="4383825"/>
            <a:ext cx="425100" cy="4251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73"/>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incremento y decremento de stock</a:t>
            </a:r>
            <a:endParaRPr/>
          </a:p>
        </p:txBody>
      </p:sp>
      <p:sp>
        <p:nvSpPr>
          <p:cNvPr id="505" name="Google Shape;505;p73"/>
          <p:cNvSpPr txBox="1">
            <a:spLocks noGrp="1"/>
          </p:cNvSpPr>
          <p:nvPr>
            <p:ph type="body" idx="1"/>
          </p:nvPr>
        </p:nvSpPr>
        <p:spPr>
          <a:xfrm>
            <a:off x="1482075" y="817756"/>
            <a:ext cx="6623700" cy="4251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dirty="0">
                <a:solidFill>
                  <a:srgbClr val="172B4D"/>
                </a:solidFill>
                <a:highlight>
                  <a:srgbClr val="FFFFFF"/>
                </a:highlight>
                <a:latin typeface="Dosis"/>
                <a:ea typeface="Dosis"/>
                <a:cs typeface="Dosis"/>
                <a:sym typeface="Dosis"/>
              </a:rPr>
              <a:t>Según la operación realizada, el stock sube o baja</a:t>
            </a:r>
            <a:endParaRPr sz="17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dirty="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dirty="0"/>
          </a:p>
        </p:txBody>
      </p:sp>
      <p:graphicFrame>
        <p:nvGraphicFramePr>
          <p:cNvPr id="506" name="Google Shape;506;p73"/>
          <p:cNvGraphicFramePr/>
          <p:nvPr/>
        </p:nvGraphicFramePr>
        <p:xfrm>
          <a:off x="1174425" y="1411005"/>
          <a:ext cx="7239000" cy="3359795"/>
        </p:xfrm>
        <a:graphic>
          <a:graphicData uri="http://schemas.openxmlformats.org/drawingml/2006/table">
            <a:tbl>
              <a:tblPr>
                <a:noFill/>
                <a:tableStyleId>{AA34A12B-4879-4AFB-96ED-D7A3D5DF9DE2}</a:tableStyleId>
              </a:tblPr>
              <a:tblGrid>
                <a:gridCol w="2413000">
                  <a:extLst>
                    <a:ext uri="{9D8B030D-6E8A-4147-A177-3AD203B41FA5}">
                      <a16:colId xmlns:a16="http://schemas.microsoft.com/office/drawing/2014/main" val="20000"/>
                    </a:ext>
                  </a:extLst>
                </a:gridCol>
                <a:gridCol w="1980775">
                  <a:extLst>
                    <a:ext uri="{9D8B030D-6E8A-4147-A177-3AD203B41FA5}">
                      <a16:colId xmlns:a16="http://schemas.microsoft.com/office/drawing/2014/main" val="20001"/>
                    </a:ext>
                  </a:extLst>
                </a:gridCol>
                <a:gridCol w="2845225">
                  <a:extLst>
                    <a:ext uri="{9D8B030D-6E8A-4147-A177-3AD203B41FA5}">
                      <a16:colId xmlns:a16="http://schemas.microsoft.com/office/drawing/2014/main" val="20002"/>
                    </a:ext>
                  </a:extLst>
                </a:gridCol>
              </a:tblGrid>
              <a:tr h="373325">
                <a:tc>
                  <a:txBody>
                    <a:bodyPr/>
                    <a:lstStyle/>
                    <a:p>
                      <a:pPr marL="0" lvl="0" indent="0" algn="ctr" rtl="0">
                        <a:spcBef>
                          <a:spcPts val="0"/>
                        </a:spcBef>
                        <a:spcAft>
                          <a:spcPts val="0"/>
                        </a:spcAft>
                        <a:buNone/>
                      </a:pPr>
                      <a:r>
                        <a:rPr lang="es" sz="1100" b="1">
                          <a:latin typeface="Dosis"/>
                          <a:ea typeface="Dosis"/>
                          <a:cs typeface="Dosis"/>
                          <a:sym typeface="Dosis"/>
                        </a:rPr>
                        <a:t>Operación</a:t>
                      </a:r>
                      <a:endParaRPr sz="11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100" b="1">
                          <a:latin typeface="Dosis"/>
                          <a:ea typeface="Dosis"/>
                          <a:cs typeface="Dosis"/>
                          <a:sym typeface="Dosis"/>
                        </a:rPr>
                        <a:t>Impacto en stock</a:t>
                      </a:r>
                      <a:endParaRPr sz="11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endParaRPr sz="11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586425">
                <a:tc>
                  <a:txBody>
                    <a:bodyPr/>
                    <a:lstStyle/>
                    <a:p>
                      <a:pPr marL="0" lvl="0" indent="0" algn="l" rtl="0">
                        <a:spcBef>
                          <a:spcPts val="0"/>
                        </a:spcBef>
                        <a:spcAft>
                          <a:spcPts val="0"/>
                        </a:spcAft>
                        <a:buNone/>
                      </a:pPr>
                      <a:r>
                        <a:rPr lang="es" sz="1100">
                          <a:latin typeface="Dosis"/>
                          <a:ea typeface="Dosis"/>
                          <a:cs typeface="Dosis"/>
                          <a:sym typeface="Dosis"/>
                        </a:rPr>
                        <a:t>POS: venta</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r>
                        <a:rPr lang="es" sz="1100">
                          <a:latin typeface="Dosis"/>
                          <a:ea typeface="Dosis"/>
                          <a:cs typeface="Dosis"/>
                          <a:sym typeface="Dosis"/>
                        </a:rPr>
                        <a:t>Decrementa</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1"/>
                  </a:ext>
                </a:extLst>
              </a:tr>
              <a:tr h="586425">
                <a:tc>
                  <a:txBody>
                    <a:bodyPr/>
                    <a:lstStyle/>
                    <a:p>
                      <a:pPr marL="0" lvl="0" indent="0" algn="l" rtl="0">
                        <a:spcBef>
                          <a:spcPts val="0"/>
                        </a:spcBef>
                        <a:spcAft>
                          <a:spcPts val="0"/>
                        </a:spcAft>
                        <a:buNone/>
                      </a:pPr>
                      <a:r>
                        <a:rPr lang="es" sz="1100">
                          <a:latin typeface="Dosis"/>
                          <a:ea typeface="Dosis"/>
                          <a:cs typeface="Dosis"/>
                          <a:sym typeface="Dosis"/>
                        </a:rPr>
                        <a:t>POS: devolución</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r>
                        <a:rPr lang="es" sz="1100">
                          <a:latin typeface="Dosis"/>
                          <a:ea typeface="Dosis"/>
                          <a:cs typeface="Dosis"/>
                          <a:sym typeface="Dosis"/>
                        </a:rPr>
                        <a:t>Incrementa</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2"/>
                  </a:ext>
                </a:extLst>
              </a:tr>
              <a:tr h="563925">
                <a:tc>
                  <a:txBody>
                    <a:bodyPr/>
                    <a:lstStyle/>
                    <a:p>
                      <a:pPr marL="0" lvl="0" indent="0" algn="l" rtl="0">
                        <a:spcBef>
                          <a:spcPts val="0"/>
                        </a:spcBef>
                        <a:spcAft>
                          <a:spcPts val="0"/>
                        </a:spcAft>
                        <a:buNone/>
                      </a:pPr>
                      <a:r>
                        <a:rPr lang="es" sz="1100">
                          <a:latin typeface="Dosis"/>
                          <a:ea typeface="Dosis"/>
                          <a:cs typeface="Dosis"/>
                          <a:sym typeface="Dosis"/>
                        </a:rPr>
                        <a:t>BM doc inventario: recepción de OC, ASN, de transferencia</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r>
                        <a:rPr lang="es" sz="1100">
                          <a:latin typeface="Dosis"/>
                          <a:ea typeface="Dosis"/>
                          <a:cs typeface="Dosis"/>
                          <a:sym typeface="Dosis"/>
                        </a:rPr>
                        <a:t>Incrementa</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3"/>
                  </a:ext>
                </a:extLst>
              </a:tr>
              <a:tr h="563925">
                <a:tc>
                  <a:txBody>
                    <a:bodyPr/>
                    <a:lstStyle/>
                    <a:p>
                      <a:pPr marL="0" lvl="0" indent="0" algn="l" rtl="0">
                        <a:spcBef>
                          <a:spcPts val="0"/>
                        </a:spcBef>
                        <a:spcAft>
                          <a:spcPts val="0"/>
                        </a:spcAft>
                        <a:buNone/>
                      </a:pPr>
                      <a:r>
                        <a:rPr lang="es" sz="1100">
                          <a:latin typeface="Dosis"/>
                          <a:ea typeface="Dosis"/>
                          <a:cs typeface="Dosis"/>
                          <a:sym typeface="Dosis"/>
                        </a:rPr>
                        <a:t>BM doc inventario: devolución a proveedor, ajuste negativo</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r>
                        <a:rPr lang="es" sz="1100">
                          <a:latin typeface="Dosis"/>
                          <a:ea typeface="Dosis"/>
                          <a:cs typeface="Dosis"/>
                          <a:sym typeface="Dosis"/>
                        </a:rPr>
                        <a:t>Decrementa</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4"/>
                  </a:ext>
                </a:extLst>
              </a:tr>
              <a:tr h="563925">
                <a:tc>
                  <a:txBody>
                    <a:bodyPr/>
                    <a:lstStyle/>
                    <a:p>
                      <a:pPr marL="0" lvl="0" indent="0" algn="l" rtl="0">
                        <a:spcBef>
                          <a:spcPts val="0"/>
                        </a:spcBef>
                        <a:spcAft>
                          <a:spcPts val="0"/>
                        </a:spcAft>
                        <a:buNone/>
                      </a:pPr>
                      <a:r>
                        <a:rPr lang="es" sz="1100">
                          <a:latin typeface="Dosis"/>
                          <a:ea typeface="Dosis"/>
                          <a:cs typeface="Dosis"/>
                          <a:sym typeface="Dosis"/>
                        </a:rPr>
                        <a:t>BM doc inventario: conteo y órdenes de compra</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r>
                        <a:rPr lang="es" sz="1100">
                          <a:latin typeface="Dosis"/>
                          <a:ea typeface="Dosis"/>
                          <a:cs typeface="Dosis"/>
                          <a:sym typeface="Dosis"/>
                        </a:rPr>
                        <a:t>No aplica movimiento</a:t>
                      </a:r>
                      <a:endParaRPr sz="1100">
                        <a:latin typeface="Dosis"/>
                        <a:ea typeface="Dosis"/>
                        <a:cs typeface="Dosis"/>
                        <a:sym typeface="Dosis"/>
                      </a:endParaRPr>
                    </a:p>
                  </a:txBody>
                  <a:tcPr marL="91425" marR="91425" marT="91425" marB="91425"/>
                </a:tc>
                <a:tc>
                  <a:txBody>
                    <a:bodyPr/>
                    <a:lstStyle/>
                    <a:p>
                      <a:pPr marL="0" lvl="0" indent="0" algn="l" rtl="0">
                        <a:spcBef>
                          <a:spcPts val="0"/>
                        </a:spcBef>
                        <a:spcAft>
                          <a:spcPts val="0"/>
                        </a:spcAft>
                        <a:buNone/>
                      </a:pPr>
                      <a:r>
                        <a:rPr lang="es" sz="1100">
                          <a:latin typeface="Dosis"/>
                          <a:ea typeface="Dosis"/>
                          <a:cs typeface="Dosis"/>
                          <a:sym typeface="Dosis"/>
                        </a:rPr>
                        <a:t>En el caso de los conteos, una vez confirmados pueden generar ajustes automáticos por las diferencias</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5"/>
                  </a:ext>
                </a:extLst>
              </a:tr>
            </a:tbl>
          </a:graphicData>
        </a:graphic>
      </p:graphicFrame>
      <p:sp>
        <p:nvSpPr>
          <p:cNvPr id="507" name="Google Shape;507;p73"/>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23</a:t>
            </a:fld>
            <a:endParaRPr/>
          </a:p>
        </p:txBody>
      </p:sp>
      <p:pic>
        <p:nvPicPr>
          <p:cNvPr id="508" name="Google Shape;508;p73">
            <a:hlinkClick r:id="rId3" action="ppaction://hlinksldjump"/>
          </p:cNvPr>
          <p:cNvPicPr preferRelativeResize="0"/>
          <p:nvPr/>
        </p:nvPicPr>
        <p:blipFill>
          <a:blip r:embed="rId4">
            <a:alphaModFix/>
          </a:blip>
          <a:stretch>
            <a:fillRect/>
          </a:stretch>
        </p:blipFill>
        <p:spPr>
          <a:xfrm>
            <a:off x="835738" y="4439675"/>
            <a:ext cx="313400" cy="313400"/>
          </a:xfrm>
          <a:prstGeom prst="rect">
            <a:avLst/>
          </a:prstGeom>
          <a:noFill/>
          <a:ln>
            <a:noFill/>
          </a:ln>
        </p:spPr>
      </p:pic>
      <p:pic>
        <p:nvPicPr>
          <p:cNvPr id="509" name="Google Shape;509;p73">
            <a:hlinkClick r:id="rId5" action="ppaction://hlinksldjump"/>
          </p:cNvPr>
          <p:cNvPicPr preferRelativeResize="0"/>
          <p:nvPr/>
        </p:nvPicPr>
        <p:blipFill>
          <a:blip r:embed="rId6">
            <a:alphaModFix/>
          </a:blip>
          <a:stretch>
            <a:fillRect/>
          </a:stretch>
        </p:blipFill>
        <p:spPr>
          <a:xfrm>
            <a:off x="274025" y="4383825"/>
            <a:ext cx="425100" cy="4251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74"/>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incremento y decremento de stock</a:t>
            </a:r>
            <a:endParaRPr/>
          </a:p>
        </p:txBody>
      </p:sp>
      <p:sp>
        <p:nvSpPr>
          <p:cNvPr id="515" name="Google Shape;515;p74"/>
          <p:cNvSpPr txBox="1">
            <a:spLocks noGrp="1"/>
          </p:cNvSpPr>
          <p:nvPr>
            <p:ph type="body" idx="1"/>
          </p:nvPr>
        </p:nvSpPr>
        <p:spPr>
          <a:xfrm>
            <a:off x="1317225" y="899532"/>
            <a:ext cx="6623700" cy="511468"/>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dirty="0">
                <a:solidFill>
                  <a:srgbClr val="172B4D"/>
                </a:solidFill>
                <a:highlight>
                  <a:srgbClr val="FFFFFF"/>
                </a:highlight>
                <a:latin typeface="Dosis"/>
                <a:ea typeface="Dosis"/>
                <a:cs typeface="Dosis"/>
                <a:sym typeface="Dosis"/>
              </a:rPr>
              <a:t>Según la operación realizada, el stock sube o baja</a:t>
            </a:r>
            <a:endParaRPr sz="16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dirty="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dirty="0"/>
          </a:p>
        </p:txBody>
      </p:sp>
      <p:pic>
        <p:nvPicPr>
          <p:cNvPr id="516" name="Google Shape;516;p74"/>
          <p:cNvPicPr preferRelativeResize="0"/>
          <p:nvPr/>
        </p:nvPicPr>
        <p:blipFill>
          <a:blip r:embed="rId3">
            <a:alphaModFix/>
          </a:blip>
          <a:stretch>
            <a:fillRect/>
          </a:stretch>
        </p:blipFill>
        <p:spPr>
          <a:xfrm>
            <a:off x="2020206" y="1458553"/>
            <a:ext cx="4410114" cy="3488098"/>
          </a:xfrm>
          <a:prstGeom prst="rect">
            <a:avLst/>
          </a:prstGeom>
          <a:noFill/>
          <a:ln>
            <a:noFill/>
          </a:ln>
        </p:spPr>
      </p:pic>
      <p:sp>
        <p:nvSpPr>
          <p:cNvPr id="517" name="Google Shape;517;p7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24</a:t>
            </a:fld>
            <a:endParaRPr/>
          </a:p>
        </p:txBody>
      </p:sp>
      <p:pic>
        <p:nvPicPr>
          <p:cNvPr id="518" name="Google Shape;518;p74">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519" name="Google Shape;519;p74">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75"/>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BRIDGE MANAGER: reportes</a:t>
            </a:r>
            <a:endParaRPr/>
          </a:p>
        </p:txBody>
      </p:sp>
      <p:sp>
        <p:nvSpPr>
          <p:cNvPr id="525" name="Google Shape;525;p75"/>
          <p:cNvSpPr txBox="1">
            <a:spLocks noGrp="1"/>
          </p:cNvSpPr>
          <p:nvPr>
            <p:ph type="body" idx="1"/>
          </p:nvPr>
        </p:nvSpPr>
        <p:spPr>
          <a:xfrm>
            <a:off x="1282825" y="964100"/>
            <a:ext cx="7273800" cy="3724200"/>
          </a:xfrm>
          <a:prstGeom prst="rect">
            <a:avLst/>
          </a:prstGeom>
        </p:spPr>
        <p:txBody>
          <a:bodyPr spcFirstLastPara="1" wrap="square" lIns="91425" tIns="45700" rIns="91425" bIns="45700" anchor="t" anchorCtr="0">
            <a:noAutofit/>
          </a:bodyPr>
          <a:lstStyle/>
          <a:p>
            <a:pPr marL="457200" lvl="0" indent="-330200" algn="l" rtl="0">
              <a:lnSpc>
                <a:spcPct val="115000"/>
              </a:lnSpc>
              <a:spcBef>
                <a:spcPts val="1600"/>
              </a:spcBef>
              <a:spcAft>
                <a:spcPts val="0"/>
              </a:spcAft>
              <a:buClr>
                <a:srgbClr val="172B4D"/>
              </a:buClr>
              <a:buSzPts val="1600"/>
              <a:buFont typeface="Dosis Medium"/>
              <a:buChar char="●"/>
            </a:pPr>
            <a:r>
              <a:rPr lang="es" sz="1600" dirty="0">
                <a:solidFill>
                  <a:srgbClr val="172B4D"/>
                </a:solidFill>
                <a:highlight>
                  <a:schemeClr val="lt1"/>
                </a:highlight>
                <a:latin typeface="Dosis Medium"/>
                <a:ea typeface="Dosis Medium"/>
                <a:cs typeface="Dosis Medium"/>
                <a:sym typeface="Dosis Medium"/>
              </a:rPr>
              <a:t>Para obtener mayor información de los reportes de BRIDGE MANAGER, referenciar el manual de usuario (7.X)</a:t>
            </a:r>
          </a:p>
          <a:p>
            <a:pPr marL="457200" lvl="0" indent="-330200" algn="l" rtl="0">
              <a:lnSpc>
                <a:spcPct val="115000"/>
              </a:lnSpc>
              <a:spcBef>
                <a:spcPts val="1600"/>
              </a:spcBef>
              <a:spcAft>
                <a:spcPts val="0"/>
              </a:spcAft>
              <a:buClr>
                <a:srgbClr val="172B4D"/>
              </a:buClr>
              <a:buSzPts val="1600"/>
              <a:buFont typeface="Dosis Medium"/>
              <a:buChar char="●"/>
            </a:pPr>
            <a:r>
              <a:rPr lang="es-AR" sz="1600" dirty="0">
                <a:solidFill>
                  <a:srgbClr val="172B4D"/>
                </a:solidFill>
                <a:highlight>
                  <a:schemeClr val="lt1"/>
                </a:highlight>
                <a:latin typeface="Dosis Medium"/>
                <a:ea typeface="Dosis Medium"/>
                <a:cs typeface="Dosis Medium"/>
                <a:sym typeface="Dosis Medium"/>
                <a:hlinkClick r:id="rId3"/>
              </a:rPr>
              <a:t>https://share.linx.com.br/pages/viewpage.action?pageId=532509653</a:t>
            </a:r>
            <a:endParaRPr lang="es-AR" sz="1600" u="sng" dirty="0">
              <a:solidFill>
                <a:schemeClr val="hlink"/>
              </a:solidFill>
              <a:highlight>
                <a:schemeClr val="lt1"/>
              </a:highlight>
              <a:latin typeface="Dosis Medium"/>
              <a:ea typeface="Dosis Medium"/>
              <a:cs typeface="Dosis Medium"/>
              <a:sym typeface="Dosis Medium"/>
            </a:endParaRPr>
          </a:p>
          <a:p>
            <a:pPr marL="0" lvl="0" indent="-228600" algn="l" rtl="0">
              <a:lnSpc>
                <a:spcPct val="115000"/>
              </a:lnSpc>
              <a:spcBef>
                <a:spcPts val="1200"/>
              </a:spcBef>
              <a:spcAft>
                <a:spcPts val="0"/>
              </a:spcAft>
              <a:buNone/>
            </a:pPr>
            <a:r>
              <a:rPr lang="es" sz="1000" dirty="0">
                <a:solidFill>
                  <a:srgbClr val="172B4D"/>
                </a:solidFill>
                <a:highlight>
                  <a:srgbClr val="FFFFFF"/>
                </a:highlight>
              </a:rPr>
              <a:t>·</a:t>
            </a:r>
            <a:r>
              <a:rPr lang="es" sz="700" dirty="0">
                <a:solidFill>
                  <a:srgbClr val="172B4D"/>
                </a:solidFill>
                <a:highlight>
                  <a:srgbClr val="FFFFFF"/>
                </a:highlight>
                <a:latin typeface="Times New Roman"/>
                <a:ea typeface="Times New Roman"/>
                <a:cs typeface="Times New Roman"/>
                <a:sym typeface="Times New Roman"/>
              </a:rPr>
              <a:t>       </a:t>
            </a:r>
            <a:r>
              <a:rPr lang="es" sz="1200" dirty="0">
                <a:solidFill>
                  <a:srgbClr val="172B4D"/>
                </a:solidFill>
                <a:highlight>
                  <a:srgbClr val="FFFFFF"/>
                </a:highlight>
                <a:latin typeface="Dosis"/>
                <a:ea typeface="Dosis"/>
                <a:cs typeface="Dosis"/>
                <a:sym typeface="Dosis"/>
              </a:rPr>
              <a:t>  Stock actual y  Stock por serie</a:t>
            </a:r>
            <a:endParaRPr sz="1200" dirty="0">
              <a:solidFill>
                <a:srgbClr val="172B4D"/>
              </a:solidFill>
              <a:highlight>
                <a:srgbClr val="FFFFFF"/>
              </a:highlight>
              <a:latin typeface="Dosis"/>
              <a:ea typeface="Dosis"/>
              <a:cs typeface="Dosis"/>
              <a:sym typeface="Dosis"/>
            </a:endParaRPr>
          </a:p>
          <a:p>
            <a:pPr marL="0" lvl="0" indent="-228600" algn="l" rtl="0">
              <a:lnSpc>
                <a:spcPct val="115000"/>
              </a:lnSpc>
              <a:spcBef>
                <a:spcPts val="1200"/>
              </a:spcBef>
              <a:spcAft>
                <a:spcPts val="0"/>
              </a:spcAft>
              <a:buNone/>
            </a:pPr>
            <a:r>
              <a:rPr lang="es" sz="1200" dirty="0">
                <a:solidFill>
                  <a:srgbClr val="172B4D"/>
                </a:solidFill>
                <a:highlight>
                  <a:srgbClr val="FFFFFF"/>
                </a:highlight>
                <a:latin typeface="Dosis"/>
                <a:ea typeface="Dosis"/>
                <a:cs typeface="Dosis"/>
                <a:sym typeface="Dosis"/>
              </a:rPr>
              <a:t>·         Reporte de existencia</a:t>
            </a:r>
            <a:endParaRPr sz="1200" dirty="0">
              <a:solidFill>
                <a:srgbClr val="172B4D"/>
              </a:solidFill>
              <a:highlight>
                <a:srgbClr val="FFFFFF"/>
              </a:highlight>
              <a:latin typeface="Dosis"/>
              <a:ea typeface="Dosis"/>
              <a:cs typeface="Dosis"/>
              <a:sym typeface="Dosis"/>
            </a:endParaRPr>
          </a:p>
          <a:p>
            <a:pPr marL="0" lvl="0" indent="-228600" algn="l" rtl="0">
              <a:lnSpc>
                <a:spcPct val="115000"/>
              </a:lnSpc>
              <a:spcBef>
                <a:spcPts val="1200"/>
              </a:spcBef>
              <a:spcAft>
                <a:spcPts val="0"/>
              </a:spcAft>
              <a:buNone/>
            </a:pPr>
            <a:r>
              <a:rPr lang="es" sz="1200" dirty="0">
                <a:solidFill>
                  <a:srgbClr val="172B4D"/>
                </a:solidFill>
                <a:highlight>
                  <a:srgbClr val="FFFFFF"/>
                </a:highlight>
                <a:latin typeface="Dosis"/>
                <a:ea typeface="Dosis"/>
                <a:cs typeface="Dosis"/>
                <a:sym typeface="Dosis"/>
              </a:rPr>
              <a:t>·         Reporte de movimiento de stock consolidado</a:t>
            </a:r>
            <a:endParaRPr sz="1200" dirty="0">
              <a:solidFill>
                <a:srgbClr val="172B4D"/>
              </a:solidFill>
              <a:highlight>
                <a:srgbClr val="FFFFFF"/>
              </a:highlight>
              <a:latin typeface="Dosis"/>
              <a:ea typeface="Dosis"/>
              <a:cs typeface="Dosis"/>
              <a:sym typeface="Dosis"/>
            </a:endParaRPr>
          </a:p>
          <a:p>
            <a:pPr marL="0" lvl="0" indent="-228600" algn="l" rtl="0">
              <a:lnSpc>
                <a:spcPct val="115000"/>
              </a:lnSpc>
              <a:spcBef>
                <a:spcPts val="1200"/>
              </a:spcBef>
              <a:spcAft>
                <a:spcPts val="0"/>
              </a:spcAft>
              <a:buNone/>
            </a:pPr>
            <a:r>
              <a:rPr lang="es" sz="1200" dirty="0">
                <a:solidFill>
                  <a:srgbClr val="172B4D"/>
                </a:solidFill>
                <a:highlight>
                  <a:srgbClr val="FFFFFF"/>
                </a:highlight>
                <a:latin typeface="Dosis"/>
                <a:ea typeface="Dosis"/>
                <a:cs typeface="Dosis"/>
                <a:sym typeface="Dosis"/>
              </a:rPr>
              <a:t>·         Reporte de movimiento de stock detallado</a:t>
            </a:r>
            <a:endParaRPr sz="1200" dirty="0">
              <a:solidFill>
                <a:srgbClr val="172B4D"/>
              </a:solidFill>
              <a:highlight>
                <a:srgbClr val="FFFFFF"/>
              </a:highlight>
              <a:latin typeface="Dosis"/>
              <a:ea typeface="Dosis"/>
              <a:cs typeface="Dosis"/>
              <a:sym typeface="Dosis"/>
            </a:endParaRPr>
          </a:p>
          <a:p>
            <a:pPr marL="0" lvl="0" indent="-228600" algn="l" rtl="0">
              <a:lnSpc>
                <a:spcPct val="115000"/>
              </a:lnSpc>
              <a:spcBef>
                <a:spcPts val="1200"/>
              </a:spcBef>
              <a:spcAft>
                <a:spcPts val="0"/>
              </a:spcAft>
              <a:buNone/>
            </a:pPr>
            <a:r>
              <a:rPr lang="es" sz="1200" dirty="0">
                <a:solidFill>
                  <a:srgbClr val="172B4D"/>
                </a:solidFill>
                <a:highlight>
                  <a:srgbClr val="FFFFFF"/>
                </a:highlight>
                <a:latin typeface="Dosis"/>
                <a:ea typeface="Dosis"/>
                <a:cs typeface="Dosis"/>
                <a:sym typeface="Dosis"/>
              </a:rPr>
              <a:t>·         Reporte de artículos en tránsito</a:t>
            </a:r>
            <a:endParaRPr sz="1200" dirty="0">
              <a:solidFill>
                <a:srgbClr val="172B4D"/>
              </a:solidFill>
              <a:highlight>
                <a:srgbClr val="FFFFFF"/>
              </a:highlight>
              <a:latin typeface="Dosis"/>
              <a:ea typeface="Dosis"/>
              <a:cs typeface="Dosis"/>
              <a:sym typeface="Dosis"/>
            </a:endParaRPr>
          </a:p>
          <a:p>
            <a:pPr marL="0" lvl="0" indent="-228600" algn="l" rtl="0">
              <a:lnSpc>
                <a:spcPct val="115000"/>
              </a:lnSpc>
              <a:spcBef>
                <a:spcPts val="1200"/>
              </a:spcBef>
              <a:spcAft>
                <a:spcPts val="0"/>
              </a:spcAft>
              <a:buNone/>
            </a:pPr>
            <a:r>
              <a:rPr lang="es" sz="1200" dirty="0">
                <a:solidFill>
                  <a:srgbClr val="172B4D"/>
                </a:solidFill>
                <a:highlight>
                  <a:srgbClr val="FFFFFF"/>
                </a:highlight>
                <a:latin typeface="Dosis"/>
                <a:ea typeface="Dosis"/>
                <a:cs typeface="Dosis"/>
                <a:sym typeface="Dosis"/>
              </a:rPr>
              <a:t>·         Reporte de trazabilidad SKU-Serie</a:t>
            </a:r>
            <a:endParaRPr sz="1200" dirty="0">
              <a:solidFill>
                <a:srgbClr val="172B4D"/>
              </a:solidFill>
              <a:highlight>
                <a:srgbClr val="FFFFFF"/>
              </a:highlight>
              <a:latin typeface="Dosis"/>
              <a:ea typeface="Dosis"/>
              <a:cs typeface="Dosis"/>
              <a:sym typeface="Dosis"/>
            </a:endParaRPr>
          </a:p>
          <a:p>
            <a:pPr marL="0" lvl="0" indent="-228600" algn="l" rtl="0">
              <a:lnSpc>
                <a:spcPct val="115000"/>
              </a:lnSpc>
              <a:spcBef>
                <a:spcPts val="1200"/>
              </a:spcBef>
              <a:spcAft>
                <a:spcPts val="0"/>
              </a:spcAft>
              <a:buNone/>
            </a:pPr>
            <a:r>
              <a:rPr lang="es" sz="1200" dirty="0">
                <a:solidFill>
                  <a:srgbClr val="172B4D"/>
                </a:solidFill>
                <a:highlight>
                  <a:srgbClr val="FFFFFF"/>
                </a:highlight>
                <a:latin typeface="Dosis"/>
                <a:ea typeface="Dosis"/>
                <a:cs typeface="Dosis"/>
                <a:sym typeface="Dosis"/>
              </a:rPr>
              <a:t>·         Reporte de auditoría de recepciones</a:t>
            </a:r>
            <a:endParaRPr sz="1200" dirty="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500" dirty="0">
              <a:solidFill>
                <a:srgbClr val="172B4D"/>
              </a:solidFill>
              <a:highlight>
                <a:schemeClr val="lt1"/>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550" dirty="0">
              <a:solidFill>
                <a:srgbClr val="172B4D"/>
              </a:solidFill>
              <a:highlight>
                <a:srgbClr val="FFFFFF"/>
              </a:highlight>
              <a:latin typeface="Dosis Medium"/>
              <a:ea typeface="Dosis Medium"/>
              <a:cs typeface="Dosis Medium"/>
              <a:sym typeface="Dosis Medium"/>
            </a:endParaRPr>
          </a:p>
        </p:txBody>
      </p:sp>
      <p:sp>
        <p:nvSpPr>
          <p:cNvPr id="526" name="Google Shape;526;p75"/>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25</a:t>
            </a:fld>
            <a:endParaRPr/>
          </a:p>
        </p:txBody>
      </p:sp>
      <p:pic>
        <p:nvPicPr>
          <p:cNvPr id="527" name="Google Shape;527;p75">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528" name="Google Shape;528;p75">
            <a:hlinkClick r:id="rId6" action="ppaction://hlinksldjump"/>
          </p:cNvPr>
          <p:cNvPicPr preferRelativeResize="0"/>
          <p:nvPr/>
        </p:nvPicPr>
        <p:blipFill>
          <a:blip r:embed="rId7">
            <a:alphaModFix/>
          </a:blip>
          <a:stretch>
            <a:fillRect/>
          </a:stretch>
        </p:blipFill>
        <p:spPr>
          <a:xfrm>
            <a:off x="775313" y="4460025"/>
            <a:ext cx="313400" cy="3134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76"/>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BRIDGE MANAGER: reporte stock actual</a:t>
            </a:r>
            <a:endParaRPr/>
          </a:p>
        </p:txBody>
      </p:sp>
      <p:sp>
        <p:nvSpPr>
          <p:cNvPr id="534" name="Google Shape;534;p76"/>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23850" algn="l" rtl="0">
              <a:lnSpc>
                <a:spcPct val="115000"/>
              </a:lnSpc>
              <a:spcBef>
                <a:spcPts val="1600"/>
              </a:spcBef>
              <a:spcAft>
                <a:spcPts val="0"/>
              </a:spcAft>
              <a:buClr>
                <a:srgbClr val="172B4D"/>
              </a:buClr>
              <a:buSzPts val="1500"/>
              <a:buFont typeface="Dosis Medium"/>
              <a:buChar char="●"/>
            </a:pPr>
            <a:r>
              <a:rPr lang="es" sz="1500">
                <a:solidFill>
                  <a:srgbClr val="172B4D"/>
                </a:solidFill>
                <a:highlight>
                  <a:schemeClr val="lt1"/>
                </a:highlight>
                <a:latin typeface="Dosis Medium"/>
                <a:ea typeface="Dosis Medium"/>
                <a:cs typeface="Dosis Medium"/>
                <a:sym typeface="Dosis Medium"/>
              </a:rPr>
              <a:t>Se puede ver la cantidad de unidades actuales y el detalle de cada itemInventory</a:t>
            </a:r>
            <a:endParaRPr sz="1500">
              <a:solidFill>
                <a:srgbClr val="172B4D"/>
              </a:solidFill>
              <a:highlight>
                <a:schemeClr val="lt1"/>
              </a:highlight>
              <a:latin typeface="Dosis Medium"/>
              <a:ea typeface="Dosis Medium"/>
              <a:cs typeface="Dosis Medium"/>
              <a:sym typeface="Dosis Medium"/>
            </a:endParaRPr>
          </a:p>
          <a:p>
            <a:pPr marL="0" lvl="0" indent="-228600" algn="l" rtl="0">
              <a:lnSpc>
                <a:spcPct val="115000"/>
              </a:lnSpc>
              <a:spcBef>
                <a:spcPts val="1200"/>
              </a:spcBef>
              <a:spcAft>
                <a:spcPts val="0"/>
              </a:spcAft>
              <a:buNone/>
            </a:pPr>
            <a:r>
              <a:rPr lang="es" sz="1000">
                <a:solidFill>
                  <a:srgbClr val="172B4D"/>
                </a:solidFill>
                <a:highlight>
                  <a:srgbClr val="FFFFFF"/>
                </a:highlight>
              </a:rPr>
              <a:t>·</a:t>
            </a:r>
            <a:r>
              <a:rPr lang="es" sz="700">
                <a:solidFill>
                  <a:srgbClr val="172B4D"/>
                </a:solidFill>
                <a:highlight>
                  <a:srgbClr val="FFFFFF"/>
                </a:highlight>
                <a:latin typeface="Times New Roman"/>
                <a:ea typeface="Times New Roman"/>
                <a:cs typeface="Times New Roman"/>
                <a:sym typeface="Times New Roman"/>
              </a:rPr>
              <a:t>       </a:t>
            </a:r>
            <a:r>
              <a:rPr lang="es" sz="1200">
                <a:solidFill>
                  <a:srgbClr val="172B4D"/>
                </a:solidFill>
                <a:highlight>
                  <a:srgbClr val="FFFFFF"/>
                </a:highlight>
                <a:latin typeface="Dosis"/>
                <a:ea typeface="Dosis"/>
                <a:cs typeface="Dosis"/>
                <a:sym typeface="Dosis"/>
              </a:rPr>
              <a:t> </a:t>
            </a:r>
            <a:endParaRPr sz="1500">
              <a:solidFill>
                <a:srgbClr val="172B4D"/>
              </a:solidFill>
              <a:highlight>
                <a:schemeClr val="lt1"/>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550">
              <a:solidFill>
                <a:srgbClr val="172B4D"/>
              </a:solidFill>
              <a:highlight>
                <a:srgbClr val="FFFFFF"/>
              </a:highlight>
              <a:latin typeface="Dosis Medium"/>
              <a:ea typeface="Dosis Medium"/>
              <a:cs typeface="Dosis Medium"/>
              <a:sym typeface="Dosis Medium"/>
            </a:endParaRPr>
          </a:p>
        </p:txBody>
      </p:sp>
      <p:pic>
        <p:nvPicPr>
          <p:cNvPr id="535" name="Google Shape;535;p76"/>
          <p:cNvPicPr preferRelativeResize="0"/>
          <p:nvPr/>
        </p:nvPicPr>
        <p:blipFill>
          <a:blip r:embed="rId3">
            <a:alphaModFix/>
          </a:blip>
          <a:stretch>
            <a:fillRect/>
          </a:stretch>
        </p:blipFill>
        <p:spPr>
          <a:xfrm>
            <a:off x="257625" y="1634600"/>
            <a:ext cx="6442151" cy="2524225"/>
          </a:xfrm>
          <a:prstGeom prst="rect">
            <a:avLst/>
          </a:prstGeom>
          <a:noFill/>
          <a:ln>
            <a:noFill/>
          </a:ln>
          <a:effectLst>
            <a:outerShdw blurRad="57150" dist="19050" dir="5400000" algn="bl" rotWithShape="0">
              <a:srgbClr val="000000">
                <a:alpha val="50000"/>
              </a:srgbClr>
            </a:outerShdw>
          </a:effectLst>
        </p:spPr>
      </p:pic>
      <p:pic>
        <p:nvPicPr>
          <p:cNvPr id="536" name="Google Shape;536;p76"/>
          <p:cNvPicPr preferRelativeResize="0"/>
          <p:nvPr/>
        </p:nvPicPr>
        <p:blipFill>
          <a:blip r:embed="rId4">
            <a:alphaModFix/>
          </a:blip>
          <a:stretch>
            <a:fillRect/>
          </a:stretch>
        </p:blipFill>
        <p:spPr>
          <a:xfrm>
            <a:off x="6220000" y="2837524"/>
            <a:ext cx="2776050" cy="2158700"/>
          </a:xfrm>
          <a:prstGeom prst="rect">
            <a:avLst/>
          </a:prstGeom>
          <a:noFill/>
          <a:ln>
            <a:noFill/>
          </a:ln>
        </p:spPr>
      </p:pic>
      <p:sp>
        <p:nvSpPr>
          <p:cNvPr id="537" name="Google Shape;537;p7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26</a:t>
            </a:fld>
            <a:endParaRPr/>
          </a:p>
        </p:txBody>
      </p:sp>
      <p:pic>
        <p:nvPicPr>
          <p:cNvPr id="538" name="Google Shape;538;p76">
            <a:hlinkClick r:id="rId5" action="ppaction://hlinksldjump"/>
          </p:cNvPr>
          <p:cNvPicPr preferRelativeResize="0"/>
          <p:nvPr/>
        </p:nvPicPr>
        <p:blipFill>
          <a:blip r:embed="rId6">
            <a:alphaModFix/>
          </a:blip>
          <a:stretch>
            <a:fillRect/>
          </a:stretch>
        </p:blipFill>
        <p:spPr>
          <a:xfrm>
            <a:off x="274025" y="4383825"/>
            <a:ext cx="425100" cy="425100"/>
          </a:xfrm>
          <a:prstGeom prst="rect">
            <a:avLst/>
          </a:prstGeom>
          <a:noFill/>
          <a:ln>
            <a:noFill/>
          </a:ln>
        </p:spPr>
      </p:pic>
      <p:pic>
        <p:nvPicPr>
          <p:cNvPr id="539" name="Google Shape;539;p76">
            <a:hlinkClick r:id="rId7" action="ppaction://hlinksldjump"/>
          </p:cNvPr>
          <p:cNvPicPr preferRelativeResize="0"/>
          <p:nvPr/>
        </p:nvPicPr>
        <p:blipFill>
          <a:blip r:embed="rId8">
            <a:alphaModFix/>
          </a:blip>
          <a:stretch>
            <a:fillRect/>
          </a:stretch>
        </p:blipFill>
        <p:spPr>
          <a:xfrm>
            <a:off x="835738" y="4439675"/>
            <a:ext cx="313400" cy="313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77"/>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BRIDGE MANAGER: reporte stock actual por serie</a:t>
            </a:r>
            <a:endParaRPr/>
          </a:p>
        </p:txBody>
      </p:sp>
      <p:sp>
        <p:nvSpPr>
          <p:cNvPr id="545" name="Google Shape;545;p77"/>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23850" algn="l" rtl="0">
              <a:lnSpc>
                <a:spcPct val="115000"/>
              </a:lnSpc>
              <a:spcBef>
                <a:spcPts val="1600"/>
              </a:spcBef>
              <a:spcAft>
                <a:spcPts val="0"/>
              </a:spcAft>
              <a:buClr>
                <a:srgbClr val="172B4D"/>
              </a:buClr>
              <a:buSzPts val="1500"/>
              <a:buFont typeface="Dosis Medium"/>
              <a:buChar char="●"/>
            </a:pPr>
            <a:r>
              <a:rPr lang="es" sz="1500">
                <a:solidFill>
                  <a:srgbClr val="172B4D"/>
                </a:solidFill>
                <a:highlight>
                  <a:schemeClr val="lt1"/>
                </a:highlight>
                <a:latin typeface="Dosis Medium"/>
                <a:ea typeface="Dosis Medium"/>
                <a:cs typeface="Dosis Medium"/>
                <a:sym typeface="Dosis Medium"/>
              </a:rPr>
              <a:t>Se puede ver la cantidad de unidades actuales y el detalle de cada SerializedUnit</a:t>
            </a:r>
            <a:endParaRPr sz="1500">
              <a:solidFill>
                <a:srgbClr val="172B4D"/>
              </a:solidFill>
              <a:highlight>
                <a:schemeClr val="lt1"/>
              </a:highlight>
              <a:latin typeface="Dosis Medium"/>
              <a:ea typeface="Dosis Medium"/>
              <a:cs typeface="Dosis Medium"/>
              <a:sym typeface="Dosis Medium"/>
            </a:endParaRPr>
          </a:p>
          <a:p>
            <a:pPr marL="0" lvl="0" indent="-228600" algn="l" rtl="0">
              <a:lnSpc>
                <a:spcPct val="115000"/>
              </a:lnSpc>
              <a:spcBef>
                <a:spcPts val="1200"/>
              </a:spcBef>
              <a:spcAft>
                <a:spcPts val="0"/>
              </a:spcAft>
              <a:buNone/>
            </a:pPr>
            <a:r>
              <a:rPr lang="es" sz="1000">
                <a:solidFill>
                  <a:srgbClr val="172B4D"/>
                </a:solidFill>
                <a:highlight>
                  <a:srgbClr val="FFFFFF"/>
                </a:highlight>
              </a:rPr>
              <a:t>·</a:t>
            </a:r>
            <a:r>
              <a:rPr lang="es" sz="700">
                <a:solidFill>
                  <a:srgbClr val="172B4D"/>
                </a:solidFill>
                <a:highlight>
                  <a:srgbClr val="FFFFFF"/>
                </a:highlight>
                <a:latin typeface="Times New Roman"/>
                <a:ea typeface="Times New Roman"/>
                <a:cs typeface="Times New Roman"/>
                <a:sym typeface="Times New Roman"/>
              </a:rPr>
              <a:t>       </a:t>
            </a:r>
            <a:r>
              <a:rPr lang="es" sz="1200">
                <a:solidFill>
                  <a:srgbClr val="172B4D"/>
                </a:solidFill>
                <a:highlight>
                  <a:srgbClr val="FFFFFF"/>
                </a:highlight>
                <a:latin typeface="Dosis"/>
                <a:ea typeface="Dosis"/>
                <a:cs typeface="Dosis"/>
                <a:sym typeface="Dosis"/>
              </a:rPr>
              <a:t> </a:t>
            </a:r>
            <a:endParaRPr sz="1500">
              <a:solidFill>
                <a:srgbClr val="172B4D"/>
              </a:solidFill>
              <a:highlight>
                <a:schemeClr val="lt1"/>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550">
              <a:solidFill>
                <a:srgbClr val="172B4D"/>
              </a:solidFill>
              <a:highlight>
                <a:srgbClr val="FFFFFF"/>
              </a:highlight>
              <a:latin typeface="Dosis Medium"/>
              <a:ea typeface="Dosis Medium"/>
              <a:cs typeface="Dosis Medium"/>
              <a:sym typeface="Dosis Medium"/>
            </a:endParaRPr>
          </a:p>
        </p:txBody>
      </p:sp>
      <p:pic>
        <p:nvPicPr>
          <p:cNvPr id="546" name="Google Shape;546;p77"/>
          <p:cNvPicPr preferRelativeResize="0"/>
          <p:nvPr/>
        </p:nvPicPr>
        <p:blipFill>
          <a:blip r:embed="rId3">
            <a:alphaModFix/>
          </a:blip>
          <a:stretch>
            <a:fillRect/>
          </a:stretch>
        </p:blipFill>
        <p:spPr>
          <a:xfrm>
            <a:off x="209911" y="1551475"/>
            <a:ext cx="7500951" cy="2500300"/>
          </a:xfrm>
          <a:prstGeom prst="rect">
            <a:avLst/>
          </a:prstGeom>
          <a:noFill/>
          <a:ln>
            <a:noFill/>
          </a:ln>
          <a:effectLst>
            <a:outerShdw blurRad="57150" dist="19050" dir="5400000" algn="bl" rotWithShape="0">
              <a:srgbClr val="000000">
                <a:alpha val="50000"/>
              </a:srgbClr>
            </a:outerShdw>
          </a:effectLst>
        </p:spPr>
      </p:pic>
      <p:pic>
        <p:nvPicPr>
          <p:cNvPr id="547" name="Google Shape;547;p77"/>
          <p:cNvPicPr preferRelativeResize="0"/>
          <p:nvPr/>
        </p:nvPicPr>
        <p:blipFill>
          <a:blip r:embed="rId4">
            <a:alphaModFix/>
          </a:blip>
          <a:stretch>
            <a:fillRect/>
          </a:stretch>
        </p:blipFill>
        <p:spPr>
          <a:xfrm>
            <a:off x="6366650" y="3150850"/>
            <a:ext cx="2212349" cy="1801850"/>
          </a:xfrm>
          <a:prstGeom prst="rect">
            <a:avLst/>
          </a:prstGeom>
          <a:noFill/>
          <a:ln>
            <a:noFill/>
          </a:ln>
        </p:spPr>
      </p:pic>
      <p:sp>
        <p:nvSpPr>
          <p:cNvPr id="548" name="Google Shape;548;p77"/>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27</a:t>
            </a:fld>
            <a:endParaRPr/>
          </a:p>
        </p:txBody>
      </p:sp>
      <p:pic>
        <p:nvPicPr>
          <p:cNvPr id="549" name="Google Shape;549;p77">
            <a:hlinkClick r:id="rId5" action="ppaction://hlinksldjump"/>
          </p:cNvPr>
          <p:cNvPicPr preferRelativeResize="0"/>
          <p:nvPr/>
        </p:nvPicPr>
        <p:blipFill>
          <a:blip r:embed="rId6">
            <a:alphaModFix/>
          </a:blip>
          <a:stretch>
            <a:fillRect/>
          </a:stretch>
        </p:blipFill>
        <p:spPr>
          <a:xfrm>
            <a:off x="274025" y="4383825"/>
            <a:ext cx="425100" cy="425100"/>
          </a:xfrm>
          <a:prstGeom prst="rect">
            <a:avLst/>
          </a:prstGeom>
          <a:noFill/>
          <a:ln>
            <a:noFill/>
          </a:ln>
        </p:spPr>
      </p:pic>
      <p:pic>
        <p:nvPicPr>
          <p:cNvPr id="550" name="Google Shape;550;p77">
            <a:hlinkClick r:id="rId7" action="ppaction://hlinksldjump"/>
          </p:cNvPr>
          <p:cNvPicPr preferRelativeResize="0"/>
          <p:nvPr/>
        </p:nvPicPr>
        <p:blipFill>
          <a:blip r:embed="rId8">
            <a:alphaModFix/>
          </a:blip>
          <a:stretch>
            <a:fillRect/>
          </a:stretch>
        </p:blipFill>
        <p:spPr>
          <a:xfrm>
            <a:off x="835738" y="4439675"/>
            <a:ext cx="313400" cy="3134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78"/>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BRIDGE MANAGER: reporte de existencias</a:t>
            </a:r>
            <a:endParaRPr/>
          </a:p>
        </p:txBody>
      </p:sp>
      <p:sp>
        <p:nvSpPr>
          <p:cNvPr id="556" name="Google Shape;556;p78"/>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23850" algn="l" rtl="0">
              <a:lnSpc>
                <a:spcPct val="115000"/>
              </a:lnSpc>
              <a:spcBef>
                <a:spcPts val="1600"/>
              </a:spcBef>
              <a:spcAft>
                <a:spcPts val="0"/>
              </a:spcAft>
              <a:buClr>
                <a:srgbClr val="172B4D"/>
              </a:buClr>
              <a:buSzPts val="1500"/>
              <a:buFont typeface="Dosis Medium"/>
              <a:buChar char="●"/>
            </a:pPr>
            <a:r>
              <a:rPr lang="es" sz="1500">
                <a:solidFill>
                  <a:srgbClr val="172B4D"/>
                </a:solidFill>
                <a:highlight>
                  <a:schemeClr val="lt1"/>
                </a:highlight>
                <a:latin typeface="Dosis Medium"/>
                <a:ea typeface="Dosis Medium"/>
                <a:cs typeface="Dosis Medium"/>
                <a:sym typeface="Dosis Medium"/>
              </a:rPr>
              <a:t>Se puede obtener la información de cada ítem/depósito/tienda (itemInventory)</a:t>
            </a:r>
            <a:endParaRPr sz="1500">
              <a:solidFill>
                <a:srgbClr val="172B4D"/>
              </a:solidFill>
              <a:highlight>
                <a:schemeClr val="lt1"/>
              </a:highlight>
              <a:latin typeface="Dosis Medium"/>
              <a:ea typeface="Dosis Medium"/>
              <a:cs typeface="Dosis Medium"/>
              <a:sym typeface="Dosis Medium"/>
            </a:endParaRPr>
          </a:p>
          <a:p>
            <a:pPr marL="0" lvl="0" indent="-228600" algn="l" rtl="0">
              <a:lnSpc>
                <a:spcPct val="115000"/>
              </a:lnSpc>
              <a:spcBef>
                <a:spcPts val="1200"/>
              </a:spcBef>
              <a:spcAft>
                <a:spcPts val="0"/>
              </a:spcAft>
              <a:buNone/>
            </a:pPr>
            <a:r>
              <a:rPr lang="es" sz="1000">
                <a:solidFill>
                  <a:srgbClr val="172B4D"/>
                </a:solidFill>
                <a:highlight>
                  <a:srgbClr val="FFFFFF"/>
                </a:highlight>
              </a:rPr>
              <a:t>·</a:t>
            </a:r>
            <a:r>
              <a:rPr lang="es" sz="700">
                <a:solidFill>
                  <a:srgbClr val="172B4D"/>
                </a:solidFill>
                <a:highlight>
                  <a:srgbClr val="FFFFFF"/>
                </a:highlight>
                <a:latin typeface="Times New Roman"/>
                <a:ea typeface="Times New Roman"/>
                <a:cs typeface="Times New Roman"/>
                <a:sym typeface="Times New Roman"/>
              </a:rPr>
              <a:t>       </a:t>
            </a:r>
            <a:r>
              <a:rPr lang="es" sz="1200">
                <a:solidFill>
                  <a:srgbClr val="172B4D"/>
                </a:solidFill>
                <a:highlight>
                  <a:srgbClr val="FFFFFF"/>
                </a:highlight>
                <a:latin typeface="Dosis"/>
                <a:ea typeface="Dosis"/>
                <a:cs typeface="Dosis"/>
                <a:sym typeface="Dosis"/>
              </a:rPr>
              <a:t> </a:t>
            </a:r>
            <a:endParaRPr sz="1500">
              <a:solidFill>
                <a:srgbClr val="172B4D"/>
              </a:solidFill>
              <a:highlight>
                <a:schemeClr val="lt1"/>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550">
              <a:solidFill>
                <a:srgbClr val="172B4D"/>
              </a:solidFill>
              <a:highlight>
                <a:srgbClr val="FFFFFF"/>
              </a:highlight>
              <a:latin typeface="Dosis Medium"/>
              <a:ea typeface="Dosis Medium"/>
              <a:cs typeface="Dosis Medium"/>
              <a:sym typeface="Dosis Medium"/>
            </a:endParaRPr>
          </a:p>
        </p:txBody>
      </p:sp>
      <p:pic>
        <p:nvPicPr>
          <p:cNvPr id="557" name="Google Shape;557;p78"/>
          <p:cNvPicPr preferRelativeResize="0"/>
          <p:nvPr/>
        </p:nvPicPr>
        <p:blipFill>
          <a:blip r:embed="rId3">
            <a:alphaModFix/>
          </a:blip>
          <a:stretch>
            <a:fillRect/>
          </a:stretch>
        </p:blipFill>
        <p:spPr>
          <a:xfrm>
            <a:off x="1091538" y="1505238"/>
            <a:ext cx="7721025" cy="3247837"/>
          </a:xfrm>
          <a:prstGeom prst="rect">
            <a:avLst/>
          </a:prstGeom>
          <a:noFill/>
          <a:ln>
            <a:noFill/>
          </a:ln>
          <a:effectLst>
            <a:outerShdw blurRad="57150" dist="19050" dir="5400000" algn="bl" rotWithShape="0">
              <a:srgbClr val="000000">
                <a:alpha val="50000"/>
              </a:srgbClr>
            </a:outerShdw>
          </a:effectLst>
        </p:spPr>
      </p:pic>
      <p:sp>
        <p:nvSpPr>
          <p:cNvPr id="558" name="Google Shape;558;p7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28</a:t>
            </a:fld>
            <a:endParaRPr/>
          </a:p>
        </p:txBody>
      </p:sp>
      <p:pic>
        <p:nvPicPr>
          <p:cNvPr id="559" name="Google Shape;559;p78">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560" name="Google Shape;560;p78">
            <a:hlinkClick r:id="rId6" action="ppaction://hlinksldjump"/>
          </p:cNvPr>
          <p:cNvPicPr preferRelativeResize="0"/>
          <p:nvPr/>
        </p:nvPicPr>
        <p:blipFill>
          <a:blip r:embed="rId7">
            <a:alphaModFix/>
          </a:blip>
          <a:stretch>
            <a:fillRect/>
          </a:stretch>
        </p:blipFill>
        <p:spPr>
          <a:xfrm>
            <a:off x="759538" y="4439675"/>
            <a:ext cx="313400" cy="3134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79"/>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BRIDGE MANAGER: reporte de stock consolidado</a:t>
            </a:r>
            <a:endParaRPr/>
          </a:p>
        </p:txBody>
      </p:sp>
      <p:sp>
        <p:nvSpPr>
          <p:cNvPr id="566" name="Google Shape;566;p79"/>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23850" algn="l" rtl="0">
              <a:lnSpc>
                <a:spcPct val="115000"/>
              </a:lnSpc>
              <a:spcBef>
                <a:spcPts val="1600"/>
              </a:spcBef>
              <a:spcAft>
                <a:spcPts val="0"/>
              </a:spcAft>
              <a:buClr>
                <a:srgbClr val="172B4D"/>
              </a:buClr>
              <a:buSzPts val="1500"/>
              <a:buFont typeface="Dosis Medium"/>
              <a:buChar char="●"/>
            </a:pPr>
            <a:r>
              <a:rPr lang="es" sz="1500">
                <a:solidFill>
                  <a:srgbClr val="172B4D"/>
                </a:solidFill>
                <a:highlight>
                  <a:schemeClr val="lt1"/>
                </a:highlight>
                <a:latin typeface="Dosis Medium"/>
                <a:ea typeface="Dosis Medium"/>
                <a:cs typeface="Dosis Medium"/>
                <a:sym typeface="Dosis Medium"/>
              </a:rPr>
              <a:t>Se puede obtener la información por operaciones o documentos de inventario de cada ítem en un rango de fechas (itemStockSummary)</a:t>
            </a:r>
            <a:r>
              <a:rPr lang="es" sz="1000">
                <a:solidFill>
                  <a:srgbClr val="172B4D"/>
                </a:solidFill>
                <a:highlight>
                  <a:srgbClr val="FFFFFF"/>
                </a:highlight>
              </a:rPr>
              <a:t>·</a:t>
            </a:r>
            <a:r>
              <a:rPr lang="es" sz="700">
                <a:solidFill>
                  <a:srgbClr val="172B4D"/>
                </a:solidFill>
                <a:highlight>
                  <a:srgbClr val="FFFFFF"/>
                </a:highlight>
                <a:latin typeface="Times New Roman"/>
                <a:ea typeface="Times New Roman"/>
                <a:cs typeface="Times New Roman"/>
                <a:sym typeface="Times New Roman"/>
              </a:rPr>
              <a:t>       </a:t>
            </a:r>
            <a:r>
              <a:rPr lang="es" sz="1200">
                <a:solidFill>
                  <a:srgbClr val="172B4D"/>
                </a:solidFill>
                <a:highlight>
                  <a:srgbClr val="FFFFFF"/>
                </a:highlight>
                <a:latin typeface="Dosis"/>
                <a:ea typeface="Dosis"/>
                <a:cs typeface="Dosis"/>
                <a:sym typeface="Dosis"/>
              </a:rPr>
              <a:t> </a:t>
            </a:r>
            <a:endParaRPr sz="1500">
              <a:solidFill>
                <a:srgbClr val="172B4D"/>
              </a:solidFill>
              <a:highlight>
                <a:schemeClr val="lt1"/>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550">
              <a:solidFill>
                <a:srgbClr val="172B4D"/>
              </a:solidFill>
              <a:highlight>
                <a:srgbClr val="FFFFFF"/>
              </a:highlight>
              <a:latin typeface="Dosis Medium"/>
              <a:ea typeface="Dosis Medium"/>
              <a:cs typeface="Dosis Medium"/>
              <a:sym typeface="Dosis Medium"/>
            </a:endParaRPr>
          </a:p>
        </p:txBody>
      </p:sp>
      <p:pic>
        <p:nvPicPr>
          <p:cNvPr id="567" name="Google Shape;567;p79"/>
          <p:cNvPicPr preferRelativeResize="0"/>
          <p:nvPr/>
        </p:nvPicPr>
        <p:blipFill>
          <a:blip r:embed="rId3">
            <a:alphaModFix/>
          </a:blip>
          <a:stretch>
            <a:fillRect/>
          </a:stretch>
        </p:blipFill>
        <p:spPr>
          <a:xfrm>
            <a:off x="1360448" y="1769326"/>
            <a:ext cx="6746323" cy="3166947"/>
          </a:xfrm>
          <a:prstGeom prst="rect">
            <a:avLst/>
          </a:prstGeom>
          <a:noFill/>
          <a:ln>
            <a:noFill/>
          </a:ln>
          <a:effectLst>
            <a:outerShdw blurRad="57150" dist="19050" dir="5400000" algn="bl" rotWithShape="0">
              <a:srgbClr val="000000">
                <a:alpha val="50000"/>
              </a:srgbClr>
            </a:outerShdw>
          </a:effectLst>
        </p:spPr>
      </p:pic>
      <p:sp>
        <p:nvSpPr>
          <p:cNvPr id="568" name="Google Shape;568;p79"/>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29</a:t>
            </a:fld>
            <a:endParaRPr/>
          </a:p>
        </p:txBody>
      </p:sp>
      <p:pic>
        <p:nvPicPr>
          <p:cNvPr id="569" name="Google Shape;569;p79">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570" name="Google Shape;570;p79">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3"/>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Introducción</a:t>
            </a:r>
            <a:endParaRPr/>
          </a:p>
        </p:txBody>
      </p:sp>
      <p:sp>
        <p:nvSpPr>
          <p:cNvPr id="303" name="Google Shape;303;p53"/>
          <p:cNvSpPr txBox="1">
            <a:spLocks noGrp="1"/>
          </p:cNvSpPr>
          <p:nvPr>
            <p:ph type="body" idx="1"/>
          </p:nvPr>
        </p:nvSpPr>
        <p:spPr>
          <a:xfrm>
            <a:off x="1482075" y="1281525"/>
            <a:ext cx="7335600" cy="3102300"/>
          </a:xfrm>
          <a:prstGeom prst="rect">
            <a:avLst/>
          </a:prstGeom>
        </p:spPr>
        <p:txBody>
          <a:bodyPr spcFirstLastPara="1" wrap="square" lIns="91425" tIns="45700" rIns="91425" bIns="45700" anchor="t" anchorCtr="0">
            <a:noAutofit/>
          </a:bodyPr>
          <a:lstStyle/>
          <a:p>
            <a:pPr marL="457200" lvl="0" indent="-339725" algn="l" rtl="0">
              <a:lnSpc>
                <a:spcPct val="115000"/>
              </a:lnSpc>
              <a:spcBef>
                <a:spcPts val="1600"/>
              </a:spcBef>
              <a:spcAft>
                <a:spcPts val="0"/>
              </a:spcAft>
              <a:buClr>
                <a:srgbClr val="172B4D"/>
              </a:buClr>
              <a:buSzPts val="1750"/>
              <a:buFont typeface="Dosis Medium"/>
              <a:buChar char="■"/>
            </a:pPr>
            <a:r>
              <a:rPr lang="es" sz="1750">
                <a:solidFill>
                  <a:srgbClr val="172B4D"/>
                </a:solidFill>
                <a:highlight>
                  <a:srgbClr val="FFFFFF"/>
                </a:highlight>
                <a:latin typeface="Dosis Medium"/>
                <a:ea typeface="Dosis Medium"/>
                <a:cs typeface="Dosis Medium"/>
                <a:sym typeface="Dosis Medium"/>
              </a:rPr>
              <a:t>Bridge permite manejar el stock en tienda y centralizado:</a:t>
            </a:r>
            <a:endParaRPr sz="1750">
              <a:solidFill>
                <a:srgbClr val="172B4D"/>
              </a:solidFill>
              <a:highlight>
                <a:srgbClr val="FFFFFF"/>
              </a:highlight>
              <a:latin typeface="Dosis Medium"/>
              <a:ea typeface="Dosis Medium"/>
              <a:cs typeface="Dosis Medium"/>
              <a:sym typeface="Dosis Medium"/>
            </a:endParaRPr>
          </a:p>
          <a:p>
            <a:pPr marL="914400" lvl="1" indent="-339725" algn="l" rtl="0">
              <a:lnSpc>
                <a:spcPct val="115000"/>
              </a:lnSpc>
              <a:spcBef>
                <a:spcPts val="0"/>
              </a:spcBef>
              <a:spcAft>
                <a:spcPts val="0"/>
              </a:spcAft>
              <a:buClr>
                <a:srgbClr val="000000"/>
              </a:buClr>
              <a:buSzPts val="1750"/>
              <a:buFont typeface="Dosis Medium"/>
              <a:buAutoNum type="alphaLcPeriod"/>
            </a:pPr>
            <a:r>
              <a:rPr lang="es" sz="1750">
                <a:solidFill>
                  <a:srgbClr val="172B4D"/>
                </a:solidFill>
                <a:highlight>
                  <a:srgbClr val="FFFFFF"/>
                </a:highlight>
                <a:latin typeface="Dosis Medium"/>
                <a:ea typeface="Dosis Medium"/>
                <a:cs typeface="Dosis Medium"/>
                <a:sym typeface="Dosis Medium"/>
              </a:rPr>
              <a:t>A partir de operaciones en los puntos de venta</a:t>
            </a:r>
            <a:endParaRPr sz="1750">
              <a:solidFill>
                <a:srgbClr val="172B4D"/>
              </a:solidFill>
              <a:highlight>
                <a:srgbClr val="FFFFFF"/>
              </a:highlight>
              <a:latin typeface="Dosis Medium"/>
              <a:ea typeface="Dosis Medium"/>
              <a:cs typeface="Dosis Medium"/>
              <a:sym typeface="Dosis Medium"/>
            </a:endParaRPr>
          </a:p>
          <a:p>
            <a:pPr marL="914400" lvl="1" indent="-339725" algn="l" rtl="0">
              <a:lnSpc>
                <a:spcPct val="115000"/>
              </a:lnSpc>
              <a:spcBef>
                <a:spcPts val="0"/>
              </a:spcBef>
              <a:spcAft>
                <a:spcPts val="0"/>
              </a:spcAft>
              <a:buClr>
                <a:srgbClr val="172B4D"/>
              </a:buClr>
              <a:buSzPts val="1750"/>
              <a:buFont typeface="Dosis Medium"/>
              <a:buAutoNum type="alphaLcPeriod"/>
            </a:pPr>
            <a:r>
              <a:rPr lang="es" sz="1750">
                <a:solidFill>
                  <a:srgbClr val="172B4D"/>
                </a:solidFill>
                <a:highlight>
                  <a:srgbClr val="FFFFFF"/>
                </a:highlight>
                <a:latin typeface="Dosis Medium"/>
                <a:ea typeface="Dosis Medium"/>
                <a:cs typeface="Dosis Medium"/>
                <a:sym typeface="Dosis Medium"/>
              </a:rPr>
              <a:t>Con ingresos y egresos de stock desde el módulo de inventario de Bridge Manager</a:t>
            </a:r>
            <a:endParaRPr sz="1750">
              <a:solidFill>
                <a:srgbClr val="172B4D"/>
              </a:solidFill>
              <a:highlight>
                <a:srgbClr val="FFFFFF"/>
              </a:highlight>
              <a:latin typeface="Dosis Medium"/>
              <a:ea typeface="Dosis Medium"/>
              <a:cs typeface="Dosis Medium"/>
              <a:sym typeface="Dosis Medium"/>
            </a:endParaRPr>
          </a:p>
          <a:p>
            <a:pPr marL="914400" lvl="1" indent="-339725" algn="l" rtl="0">
              <a:lnSpc>
                <a:spcPct val="115000"/>
              </a:lnSpc>
              <a:spcBef>
                <a:spcPts val="0"/>
              </a:spcBef>
              <a:spcAft>
                <a:spcPts val="0"/>
              </a:spcAft>
              <a:buClr>
                <a:srgbClr val="172B4D"/>
              </a:buClr>
              <a:buSzPts val="1750"/>
              <a:buFont typeface="Dosis Medium"/>
              <a:buAutoNum type="alphaLcPeriod"/>
            </a:pPr>
            <a:r>
              <a:rPr lang="es" sz="1750">
                <a:solidFill>
                  <a:srgbClr val="172B4D"/>
                </a:solidFill>
                <a:highlight>
                  <a:srgbClr val="FFFFFF"/>
                </a:highlight>
                <a:latin typeface="Dosis Medium"/>
                <a:ea typeface="Dosis Medium"/>
                <a:cs typeface="Dosis Medium"/>
                <a:sym typeface="Dosis Medium"/>
              </a:rPr>
              <a:t>Actualizado mediante jobs de Bridge API que procesa la información de operaciones y documentos de inventario (journal)</a:t>
            </a:r>
            <a:endParaRPr sz="1750">
              <a:solidFill>
                <a:srgbClr val="172B4D"/>
              </a:solidFill>
              <a:highlight>
                <a:srgbClr val="FFFFFF"/>
              </a:highlight>
              <a:latin typeface="Dosis Medium"/>
              <a:ea typeface="Dosis Medium"/>
              <a:cs typeface="Dosis Medium"/>
              <a:sym typeface="Dosis Medium"/>
            </a:endParaRPr>
          </a:p>
          <a:p>
            <a:pPr marL="914400" lvl="1" indent="-339725" algn="l" rtl="0">
              <a:lnSpc>
                <a:spcPct val="115000"/>
              </a:lnSpc>
              <a:spcBef>
                <a:spcPts val="0"/>
              </a:spcBef>
              <a:spcAft>
                <a:spcPts val="0"/>
              </a:spcAft>
              <a:buClr>
                <a:srgbClr val="172B4D"/>
              </a:buClr>
              <a:buSzPts val="1750"/>
              <a:buFont typeface="Dosis Medium"/>
              <a:buAutoNum type="alphaLcPeriod"/>
            </a:pPr>
            <a:r>
              <a:rPr lang="es" sz="1750">
                <a:solidFill>
                  <a:srgbClr val="172B4D"/>
                </a:solidFill>
                <a:highlight>
                  <a:srgbClr val="FFFFFF"/>
                </a:highlight>
                <a:latin typeface="Dosis Medium"/>
                <a:ea typeface="Dosis Medium"/>
                <a:cs typeface="Dosis Medium"/>
                <a:sym typeface="Dosis Medium"/>
              </a:rPr>
              <a:t>Reportes de movimientos y de stock </a:t>
            </a:r>
            <a:endParaRPr sz="1750">
              <a:solidFill>
                <a:srgbClr val="172B4D"/>
              </a:solidFill>
              <a:highlight>
                <a:srgbClr val="FFFFFF"/>
              </a:highlight>
              <a:latin typeface="Dosis Medium"/>
              <a:ea typeface="Dosis Medium"/>
              <a:cs typeface="Dosis Medium"/>
              <a:sym typeface="Dosis Medium"/>
            </a:endParaRPr>
          </a:p>
          <a:p>
            <a:pPr marL="914400" lvl="1" indent="-339725" algn="l" rtl="0">
              <a:lnSpc>
                <a:spcPct val="115000"/>
              </a:lnSpc>
              <a:spcBef>
                <a:spcPts val="0"/>
              </a:spcBef>
              <a:spcAft>
                <a:spcPts val="0"/>
              </a:spcAft>
              <a:buClr>
                <a:srgbClr val="172B4D"/>
              </a:buClr>
              <a:buSzPts val="1750"/>
              <a:buFont typeface="Dosis Medium"/>
              <a:buAutoNum type="alphaLcPeriod"/>
            </a:pPr>
            <a:r>
              <a:rPr lang="es" sz="1750">
                <a:solidFill>
                  <a:srgbClr val="172B4D"/>
                </a:solidFill>
                <a:highlight>
                  <a:srgbClr val="FFFFFF"/>
                </a:highlight>
                <a:latin typeface="Dosis Medium"/>
                <a:ea typeface="Dosis Medium"/>
                <a:cs typeface="Dosis Medium"/>
                <a:sym typeface="Dosis Medium"/>
              </a:rPr>
              <a:t>Consultas de stock de tienda y centralizado desde el POS </a:t>
            </a:r>
            <a:endParaRPr sz="1750">
              <a:solidFill>
                <a:srgbClr val="172B4D"/>
              </a:solidFill>
              <a:highlight>
                <a:srgbClr val="FFFFFF"/>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750">
              <a:solidFill>
                <a:srgbClr val="172B4D"/>
              </a:solidFill>
              <a:highlight>
                <a:srgbClr val="FFFFFF"/>
              </a:highlight>
              <a:latin typeface="Dosis Medium"/>
              <a:ea typeface="Dosis Medium"/>
              <a:cs typeface="Dosis Medium"/>
              <a:sym typeface="Dosis Medium"/>
            </a:endParaRPr>
          </a:p>
          <a:p>
            <a:pPr marL="0" lvl="0" indent="0" algn="l" rtl="0">
              <a:spcBef>
                <a:spcPts val="280"/>
              </a:spcBef>
              <a:spcAft>
                <a:spcPts val="0"/>
              </a:spcAft>
              <a:buNone/>
            </a:pPr>
            <a:endParaRPr/>
          </a:p>
        </p:txBody>
      </p:sp>
      <p:pic>
        <p:nvPicPr>
          <p:cNvPr id="304" name="Google Shape;304;p53"/>
          <p:cNvPicPr preferRelativeResize="0"/>
          <p:nvPr/>
        </p:nvPicPr>
        <p:blipFill>
          <a:blip r:embed="rId3">
            <a:alphaModFix/>
          </a:blip>
          <a:stretch>
            <a:fillRect/>
          </a:stretch>
        </p:blipFill>
        <p:spPr>
          <a:xfrm>
            <a:off x="382375" y="1800950"/>
            <a:ext cx="1317875" cy="1812424"/>
          </a:xfrm>
          <a:prstGeom prst="rect">
            <a:avLst/>
          </a:prstGeom>
          <a:noFill/>
          <a:ln>
            <a:noFill/>
          </a:ln>
        </p:spPr>
      </p:pic>
      <p:sp>
        <p:nvSpPr>
          <p:cNvPr id="305" name="Google Shape;305;p53"/>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3</a:t>
            </a:fld>
            <a:endParaRPr/>
          </a:p>
        </p:txBody>
      </p:sp>
      <p:pic>
        <p:nvPicPr>
          <p:cNvPr id="306" name="Google Shape;306;p53">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307" name="Google Shape;307;p53">
            <a:hlinkClick r:id="rId4"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80"/>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BRIDGE MANAGER: reporte de stock detallado</a:t>
            </a:r>
            <a:endParaRPr/>
          </a:p>
        </p:txBody>
      </p:sp>
      <p:sp>
        <p:nvSpPr>
          <p:cNvPr id="576" name="Google Shape;576;p80"/>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23850" algn="l" rtl="0">
              <a:lnSpc>
                <a:spcPct val="115000"/>
              </a:lnSpc>
              <a:spcBef>
                <a:spcPts val="1600"/>
              </a:spcBef>
              <a:spcAft>
                <a:spcPts val="0"/>
              </a:spcAft>
              <a:buClr>
                <a:srgbClr val="172B4D"/>
              </a:buClr>
              <a:buSzPts val="1500"/>
              <a:buFont typeface="Dosis Medium"/>
              <a:buChar char="●"/>
            </a:pPr>
            <a:r>
              <a:rPr lang="es" sz="1500">
                <a:solidFill>
                  <a:srgbClr val="172B4D"/>
                </a:solidFill>
                <a:highlight>
                  <a:schemeClr val="lt1"/>
                </a:highlight>
                <a:latin typeface="Dosis Medium"/>
                <a:ea typeface="Dosis Medium"/>
                <a:cs typeface="Dosis Medium"/>
                <a:sym typeface="Dosis Medium"/>
              </a:rPr>
              <a:t>Se puede obtener la información por operaciones o documentos de inventario de cada ítem (Journal)</a:t>
            </a:r>
            <a:endParaRPr sz="1500">
              <a:solidFill>
                <a:srgbClr val="172B4D"/>
              </a:solidFill>
              <a:highlight>
                <a:schemeClr val="lt1"/>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550">
              <a:solidFill>
                <a:srgbClr val="172B4D"/>
              </a:solidFill>
              <a:highlight>
                <a:srgbClr val="FFFFFF"/>
              </a:highlight>
              <a:latin typeface="Dosis Medium"/>
              <a:ea typeface="Dosis Medium"/>
              <a:cs typeface="Dosis Medium"/>
              <a:sym typeface="Dosis Medium"/>
            </a:endParaRPr>
          </a:p>
        </p:txBody>
      </p:sp>
      <p:pic>
        <p:nvPicPr>
          <p:cNvPr id="577" name="Google Shape;577;p80"/>
          <p:cNvPicPr preferRelativeResize="0"/>
          <p:nvPr/>
        </p:nvPicPr>
        <p:blipFill>
          <a:blip r:embed="rId3">
            <a:alphaModFix/>
          </a:blip>
          <a:stretch>
            <a:fillRect/>
          </a:stretch>
        </p:blipFill>
        <p:spPr>
          <a:xfrm>
            <a:off x="1367883" y="1634600"/>
            <a:ext cx="7188901" cy="3174324"/>
          </a:xfrm>
          <a:prstGeom prst="rect">
            <a:avLst/>
          </a:prstGeom>
          <a:noFill/>
          <a:ln>
            <a:noFill/>
          </a:ln>
          <a:effectLst>
            <a:outerShdw blurRad="57150" dist="19050" dir="5400000" algn="bl" rotWithShape="0">
              <a:srgbClr val="000000">
                <a:alpha val="50000"/>
              </a:srgbClr>
            </a:outerShdw>
          </a:effectLst>
        </p:spPr>
      </p:pic>
      <p:sp>
        <p:nvSpPr>
          <p:cNvPr id="578" name="Google Shape;578;p80"/>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30</a:t>
            </a:fld>
            <a:endParaRPr/>
          </a:p>
        </p:txBody>
      </p:sp>
      <p:pic>
        <p:nvPicPr>
          <p:cNvPr id="579" name="Google Shape;579;p80">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580" name="Google Shape;580;p80">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81"/>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BRIDGE MANAGER: reporte de artículos en tránsito</a:t>
            </a:r>
            <a:endParaRPr/>
          </a:p>
        </p:txBody>
      </p:sp>
      <p:sp>
        <p:nvSpPr>
          <p:cNvPr id="586" name="Google Shape;586;p81"/>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17500" algn="l" rtl="0">
              <a:lnSpc>
                <a:spcPct val="115000"/>
              </a:lnSpc>
              <a:spcBef>
                <a:spcPts val="1600"/>
              </a:spcBef>
              <a:spcAft>
                <a:spcPts val="0"/>
              </a:spcAft>
              <a:buClr>
                <a:srgbClr val="172B4D"/>
              </a:buClr>
              <a:buSzPts val="1400"/>
              <a:buFont typeface="Dosis Medium"/>
              <a:buChar char="●"/>
            </a:pPr>
            <a:r>
              <a:rPr lang="es">
                <a:solidFill>
                  <a:srgbClr val="172B4D"/>
                </a:solidFill>
                <a:highlight>
                  <a:schemeClr val="lt1"/>
                </a:highlight>
                <a:latin typeface="Dosis Medium"/>
                <a:ea typeface="Dosis Medium"/>
                <a:cs typeface="Dosis Medium"/>
                <a:sym typeface="Dosis Medium"/>
              </a:rPr>
              <a:t>Se puede obtener la información de artículos aún no recibidos (ASN, recepciones pendientes y transferencias)</a:t>
            </a:r>
            <a:endParaRPr>
              <a:solidFill>
                <a:srgbClr val="172B4D"/>
              </a:solidFill>
              <a:highlight>
                <a:schemeClr val="lt1"/>
              </a:highlight>
              <a:latin typeface="Dosis Medium"/>
              <a:ea typeface="Dosis Medium"/>
              <a:cs typeface="Dosis Medium"/>
              <a:sym typeface="Dosis Medium"/>
            </a:endParaRPr>
          </a:p>
          <a:p>
            <a:pPr marL="0" lvl="0" indent="0" algn="l" rtl="0">
              <a:lnSpc>
                <a:spcPct val="115000"/>
              </a:lnSpc>
              <a:spcBef>
                <a:spcPts val="1600"/>
              </a:spcBef>
              <a:spcAft>
                <a:spcPts val="0"/>
              </a:spcAft>
              <a:buNone/>
            </a:pPr>
            <a:endParaRPr sz="1550">
              <a:solidFill>
                <a:srgbClr val="172B4D"/>
              </a:solidFill>
              <a:highlight>
                <a:srgbClr val="FFFFFF"/>
              </a:highlight>
              <a:latin typeface="Dosis Medium"/>
              <a:ea typeface="Dosis Medium"/>
              <a:cs typeface="Dosis Medium"/>
              <a:sym typeface="Dosis Medium"/>
            </a:endParaRPr>
          </a:p>
        </p:txBody>
      </p:sp>
      <p:pic>
        <p:nvPicPr>
          <p:cNvPr id="587" name="Google Shape;587;p81"/>
          <p:cNvPicPr preferRelativeResize="0"/>
          <p:nvPr/>
        </p:nvPicPr>
        <p:blipFill>
          <a:blip r:embed="rId3">
            <a:alphaModFix/>
          </a:blip>
          <a:stretch>
            <a:fillRect/>
          </a:stretch>
        </p:blipFill>
        <p:spPr>
          <a:xfrm>
            <a:off x="1360448" y="1747024"/>
            <a:ext cx="7035465" cy="3146401"/>
          </a:xfrm>
          <a:prstGeom prst="rect">
            <a:avLst/>
          </a:prstGeom>
          <a:noFill/>
          <a:ln>
            <a:noFill/>
          </a:ln>
          <a:effectLst>
            <a:outerShdw blurRad="57150" dist="19050" dir="5400000" algn="bl" rotWithShape="0">
              <a:srgbClr val="000000">
                <a:alpha val="50000"/>
              </a:srgbClr>
            </a:outerShdw>
          </a:effectLst>
        </p:spPr>
      </p:pic>
      <p:sp>
        <p:nvSpPr>
          <p:cNvPr id="588" name="Google Shape;588;p81"/>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31</a:t>
            </a:fld>
            <a:endParaRPr/>
          </a:p>
        </p:txBody>
      </p:sp>
      <p:pic>
        <p:nvPicPr>
          <p:cNvPr id="589" name="Google Shape;589;p81">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590" name="Google Shape;590;p81">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82"/>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fontScale="90000"/>
          </a:bodyPr>
          <a:lstStyle/>
          <a:p>
            <a:pPr marL="0" lvl="0" indent="0" algn="l" rtl="0">
              <a:spcBef>
                <a:spcPts val="0"/>
              </a:spcBef>
              <a:spcAft>
                <a:spcPts val="0"/>
              </a:spcAft>
              <a:buNone/>
            </a:pPr>
            <a:r>
              <a:rPr lang="es"/>
              <a:t>BRIDGE MANAGER: reporte de trazabilidad SKU-Serie</a:t>
            </a:r>
            <a:endParaRPr/>
          </a:p>
        </p:txBody>
      </p:sp>
      <p:sp>
        <p:nvSpPr>
          <p:cNvPr id="596" name="Google Shape;596;p82"/>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17500" algn="l" rtl="0">
              <a:lnSpc>
                <a:spcPct val="115000"/>
              </a:lnSpc>
              <a:spcBef>
                <a:spcPts val="1600"/>
              </a:spcBef>
              <a:spcAft>
                <a:spcPts val="0"/>
              </a:spcAft>
              <a:buClr>
                <a:srgbClr val="172B4D"/>
              </a:buClr>
              <a:buSzPts val="1400"/>
              <a:buFont typeface="Dosis Medium"/>
              <a:buChar char="●"/>
            </a:pPr>
            <a:r>
              <a:rPr lang="es">
                <a:solidFill>
                  <a:srgbClr val="172B4D"/>
                </a:solidFill>
                <a:highlight>
                  <a:schemeClr val="lt1"/>
                </a:highlight>
                <a:latin typeface="Dosis Medium"/>
                <a:ea typeface="Dosis Medium"/>
                <a:cs typeface="Dosis Medium"/>
                <a:sym typeface="Dosis Medium"/>
              </a:rPr>
              <a:t>Se puede obtener la información de artículos con sus series/despacho y el documento u operación que genera su movimiento de stock</a:t>
            </a:r>
            <a:endParaRPr sz="1550">
              <a:solidFill>
                <a:srgbClr val="172B4D"/>
              </a:solidFill>
              <a:highlight>
                <a:srgbClr val="FFFFFF"/>
              </a:highlight>
              <a:latin typeface="Dosis Medium"/>
              <a:ea typeface="Dosis Medium"/>
              <a:cs typeface="Dosis Medium"/>
              <a:sym typeface="Dosis Medium"/>
            </a:endParaRPr>
          </a:p>
        </p:txBody>
      </p:sp>
      <p:pic>
        <p:nvPicPr>
          <p:cNvPr id="597" name="Google Shape;597;p82"/>
          <p:cNvPicPr preferRelativeResize="0"/>
          <p:nvPr/>
        </p:nvPicPr>
        <p:blipFill>
          <a:blip r:embed="rId3">
            <a:alphaModFix/>
          </a:blip>
          <a:stretch>
            <a:fillRect/>
          </a:stretch>
        </p:blipFill>
        <p:spPr>
          <a:xfrm>
            <a:off x="1285751" y="1776761"/>
            <a:ext cx="6925798" cy="3116664"/>
          </a:xfrm>
          <a:prstGeom prst="rect">
            <a:avLst/>
          </a:prstGeom>
          <a:noFill/>
          <a:ln>
            <a:noFill/>
          </a:ln>
          <a:effectLst>
            <a:outerShdw blurRad="57150" dist="19050" dir="5400000" algn="bl" rotWithShape="0">
              <a:srgbClr val="000000">
                <a:alpha val="50000"/>
              </a:srgbClr>
            </a:outerShdw>
          </a:effectLst>
        </p:spPr>
      </p:pic>
      <p:sp>
        <p:nvSpPr>
          <p:cNvPr id="598" name="Google Shape;598;p82"/>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32</a:t>
            </a:fld>
            <a:endParaRPr/>
          </a:p>
        </p:txBody>
      </p:sp>
      <p:pic>
        <p:nvPicPr>
          <p:cNvPr id="599" name="Google Shape;599;p82">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600" name="Google Shape;600;p82">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83"/>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fontScale="90000"/>
          </a:bodyPr>
          <a:lstStyle/>
          <a:p>
            <a:pPr marL="0" lvl="0" indent="0" algn="l" rtl="0">
              <a:spcBef>
                <a:spcPts val="0"/>
              </a:spcBef>
              <a:spcAft>
                <a:spcPts val="0"/>
              </a:spcAft>
              <a:buNone/>
            </a:pPr>
            <a:r>
              <a:rPr lang="es"/>
              <a:t>BRIDGE MANAGER: reporte de auditoría de recepciones</a:t>
            </a:r>
            <a:endParaRPr/>
          </a:p>
        </p:txBody>
      </p:sp>
      <p:sp>
        <p:nvSpPr>
          <p:cNvPr id="606" name="Google Shape;606;p83"/>
          <p:cNvSpPr txBox="1">
            <a:spLocks noGrp="1"/>
          </p:cNvSpPr>
          <p:nvPr>
            <p:ph type="body" idx="1"/>
          </p:nvPr>
        </p:nvSpPr>
        <p:spPr>
          <a:xfrm>
            <a:off x="908050" y="964100"/>
            <a:ext cx="8088000" cy="670500"/>
          </a:xfrm>
          <a:prstGeom prst="rect">
            <a:avLst/>
          </a:prstGeom>
        </p:spPr>
        <p:txBody>
          <a:bodyPr spcFirstLastPara="1" wrap="square" lIns="91425" tIns="45700" rIns="91425" bIns="45700" anchor="t" anchorCtr="0">
            <a:noAutofit/>
          </a:bodyPr>
          <a:lstStyle/>
          <a:p>
            <a:pPr marL="457200" lvl="0" indent="-317500" algn="l" rtl="0">
              <a:lnSpc>
                <a:spcPct val="115000"/>
              </a:lnSpc>
              <a:spcBef>
                <a:spcPts val="1600"/>
              </a:spcBef>
              <a:spcAft>
                <a:spcPts val="0"/>
              </a:spcAft>
              <a:buClr>
                <a:srgbClr val="172B4D"/>
              </a:buClr>
              <a:buSzPts val="1400"/>
              <a:buFont typeface="Dosis Medium"/>
              <a:buChar char="●"/>
            </a:pPr>
            <a:r>
              <a:rPr lang="es">
                <a:solidFill>
                  <a:srgbClr val="172B4D"/>
                </a:solidFill>
                <a:highlight>
                  <a:schemeClr val="lt1"/>
                </a:highlight>
                <a:latin typeface="Dosis Medium"/>
                <a:ea typeface="Dosis Medium"/>
                <a:cs typeface="Dosis Medium"/>
                <a:sym typeface="Dosis Medium"/>
              </a:rPr>
              <a:t>Se puede obtener la información de las recepciones, usuario y estado de la misma, con detalle de items. </a:t>
            </a:r>
            <a:endParaRPr sz="1550">
              <a:solidFill>
                <a:srgbClr val="172B4D"/>
              </a:solidFill>
              <a:highlight>
                <a:srgbClr val="FFFFFF"/>
              </a:highlight>
              <a:latin typeface="Dosis Medium"/>
              <a:ea typeface="Dosis Medium"/>
              <a:cs typeface="Dosis Medium"/>
              <a:sym typeface="Dosis Medium"/>
            </a:endParaRPr>
          </a:p>
        </p:txBody>
      </p:sp>
      <p:pic>
        <p:nvPicPr>
          <p:cNvPr id="607" name="Google Shape;607;p83"/>
          <p:cNvPicPr preferRelativeResize="0"/>
          <p:nvPr/>
        </p:nvPicPr>
        <p:blipFill>
          <a:blip r:embed="rId3">
            <a:alphaModFix/>
          </a:blip>
          <a:stretch>
            <a:fillRect/>
          </a:stretch>
        </p:blipFill>
        <p:spPr>
          <a:xfrm>
            <a:off x="550126" y="1449659"/>
            <a:ext cx="6078949" cy="2830965"/>
          </a:xfrm>
          <a:prstGeom prst="rect">
            <a:avLst/>
          </a:prstGeom>
          <a:noFill/>
          <a:ln>
            <a:noFill/>
          </a:ln>
          <a:effectLst>
            <a:outerShdw blurRad="57150" dist="19050" dir="5400000" algn="bl" rotWithShape="0">
              <a:srgbClr val="000000">
                <a:alpha val="50000"/>
              </a:srgbClr>
            </a:outerShdw>
          </a:effectLst>
        </p:spPr>
      </p:pic>
      <p:pic>
        <p:nvPicPr>
          <p:cNvPr id="608" name="Google Shape;608;p83"/>
          <p:cNvPicPr preferRelativeResize="0"/>
          <p:nvPr/>
        </p:nvPicPr>
        <p:blipFill>
          <a:blip r:embed="rId4">
            <a:alphaModFix/>
          </a:blip>
          <a:stretch>
            <a:fillRect/>
          </a:stretch>
        </p:blipFill>
        <p:spPr>
          <a:xfrm>
            <a:off x="2282115" y="3796387"/>
            <a:ext cx="6495275" cy="1204725"/>
          </a:xfrm>
          <a:prstGeom prst="rect">
            <a:avLst/>
          </a:prstGeom>
          <a:noFill/>
          <a:ln>
            <a:noFill/>
          </a:ln>
          <a:effectLst>
            <a:outerShdw blurRad="57150" dist="19050" dir="5400000" algn="bl" rotWithShape="0">
              <a:srgbClr val="000000">
                <a:alpha val="50000"/>
              </a:srgbClr>
            </a:outerShdw>
          </a:effectLst>
        </p:spPr>
      </p:pic>
      <p:sp>
        <p:nvSpPr>
          <p:cNvPr id="609" name="Google Shape;609;p83"/>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33</a:t>
            </a:fld>
            <a:endParaRPr/>
          </a:p>
        </p:txBody>
      </p:sp>
      <p:pic>
        <p:nvPicPr>
          <p:cNvPr id="610" name="Google Shape;610;p83">
            <a:hlinkClick r:id="rId5" action="ppaction://hlinksldjump"/>
          </p:cNvPr>
          <p:cNvPicPr preferRelativeResize="0"/>
          <p:nvPr/>
        </p:nvPicPr>
        <p:blipFill>
          <a:blip r:embed="rId6">
            <a:alphaModFix/>
          </a:blip>
          <a:stretch>
            <a:fillRect/>
          </a:stretch>
        </p:blipFill>
        <p:spPr>
          <a:xfrm>
            <a:off x="274025" y="4383825"/>
            <a:ext cx="425100" cy="425100"/>
          </a:xfrm>
          <a:prstGeom prst="rect">
            <a:avLst/>
          </a:prstGeom>
          <a:noFill/>
          <a:ln>
            <a:noFill/>
          </a:ln>
        </p:spPr>
      </p:pic>
      <p:pic>
        <p:nvPicPr>
          <p:cNvPr id="611" name="Google Shape;611;p83">
            <a:hlinkClick r:id="rId7" action="ppaction://hlinksldjump"/>
          </p:cNvPr>
          <p:cNvPicPr preferRelativeResize="0"/>
          <p:nvPr/>
        </p:nvPicPr>
        <p:blipFill>
          <a:blip r:embed="rId8">
            <a:alphaModFix/>
          </a:blip>
          <a:stretch>
            <a:fillRect/>
          </a:stretch>
        </p:blipFill>
        <p:spPr>
          <a:xfrm>
            <a:off x="835738" y="4439675"/>
            <a:ext cx="313400" cy="3134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616" name="Google Shape;616;p84"/>
          <p:cNvPicPr preferRelativeResize="0"/>
          <p:nvPr/>
        </p:nvPicPr>
        <p:blipFill>
          <a:blip r:embed="rId3">
            <a:alphaModFix/>
          </a:blip>
          <a:stretch>
            <a:fillRect/>
          </a:stretch>
        </p:blipFill>
        <p:spPr>
          <a:xfrm>
            <a:off x="6286550" y="4095100"/>
            <a:ext cx="2400300" cy="742950"/>
          </a:xfrm>
          <a:prstGeom prst="rect">
            <a:avLst/>
          </a:prstGeom>
          <a:noFill/>
          <a:ln>
            <a:noFill/>
          </a:ln>
        </p:spPr>
      </p:pic>
      <p:sp>
        <p:nvSpPr>
          <p:cNvPr id="617" name="Google Shape;617;p8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34</a:t>
            </a:fld>
            <a:endParaRPr/>
          </a:p>
        </p:txBody>
      </p:sp>
      <p:pic>
        <p:nvPicPr>
          <p:cNvPr id="618" name="Google Shape;618;p84">
            <a:hlinkClick r:id="rId4" action="ppaction://hlinksldjump"/>
          </p:cNvPr>
          <p:cNvPicPr preferRelativeResize="0"/>
          <p:nvPr/>
        </p:nvPicPr>
        <p:blipFill>
          <a:blip r:embed="rId5">
            <a:alphaModFix/>
          </a:blip>
          <a:stretch>
            <a:fillRect/>
          </a:stretch>
        </p:blipFill>
        <p:spPr>
          <a:xfrm>
            <a:off x="835738" y="4439675"/>
            <a:ext cx="313400" cy="313400"/>
          </a:xfrm>
          <a:prstGeom prst="rect">
            <a:avLst/>
          </a:prstGeom>
          <a:noFill/>
          <a:ln>
            <a:noFill/>
          </a:ln>
        </p:spPr>
      </p:pic>
      <p:pic>
        <p:nvPicPr>
          <p:cNvPr id="619" name="Google Shape;619;p84">
            <a:hlinkClick r:id="rId6" action="ppaction://hlinksldjump"/>
          </p:cNvPr>
          <p:cNvPicPr preferRelativeResize="0"/>
          <p:nvPr/>
        </p:nvPicPr>
        <p:blipFill>
          <a:blip r:embed="rId7">
            <a:alphaModFix/>
          </a:blip>
          <a:stretch>
            <a:fillRect/>
          </a:stretch>
        </p:blipFill>
        <p:spPr>
          <a:xfrm>
            <a:off x="274025" y="4383825"/>
            <a:ext cx="425100" cy="4251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54"/>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modelo de datos</a:t>
            </a:r>
            <a:endParaRPr/>
          </a:p>
        </p:txBody>
      </p:sp>
      <p:sp>
        <p:nvSpPr>
          <p:cNvPr id="313" name="Google Shape;313;p54"/>
          <p:cNvSpPr txBox="1">
            <a:spLocks noGrp="1"/>
          </p:cNvSpPr>
          <p:nvPr>
            <p:ph type="body" idx="1"/>
          </p:nvPr>
        </p:nvSpPr>
        <p:spPr>
          <a:xfrm>
            <a:off x="1482075" y="1281525"/>
            <a:ext cx="6623700" cy="491400"/>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endParaRPr sz="1700" b="1">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0" lvl="0" indent="0" algn="l" rtl="0">
              <a:spcBef>
                <a:spcPts val="1200"/>
              </a:spcBef>
              <a:spcAft>
                <a:spcPts val="0"/>
              </a:spcAft>
              <a:buNone/>
            </a:pPr>
            <a:endParaRPr/>
          </a:p>
        </p:txBody>
      </p:sp>
      <p:graphicFrame>
        <p:nvGraphicFramePr>
          <p:cNvPr id="314" name="Google Shape;314;p54"/>
          <p:cNvGraphicFramePr/>
          <p:nvPr/>
        </p:nvGraphicFramePr>
        <p:xfrm>
          <a:off x="675075" y="1105696"/>
          <a:ext cx="7700525" cy="3711260"/>
        </p:xfrm>
        <a:graphic>
          <a:graphicData uri="http://schemas.openxmlformats.org/drawingml/2006/table">
            <a:tbl>
              <a:tblPr>
                <a:noFill/>
                <a:tableStyleId>{AA34A12B-4879-4AFB-96ED-D7A3D5DF9DE2}</a:tableStyleId>
              </a:tblPr>
              <a:tblGrid>
                <a:gridCol w="2229800">
                  <a:extLst>
                    <a:ext uri="{9D8B030D-6E8A-4147-A177-3AD203B41FA5}">
                      <a16:colId xmlns:a16="http://schemas.microsoft.com/office/drawing/2014/main" val="20000"/>
                    </a:ext>
                  </a:extLst>
                </a:gridCol>
                <a:gridCol w="2164775">
                  <a:extLst>
                    <a:ext uri="{9D8B030D-6E8A-4147-A177-3AD203B41FA5}">
                      <a16:colId xmlns:a16="http://schemas.microsoft.com/office/drawing/2014/main" val="20001"/>
                    </a:ext>
                  </a:extLst>
                </a:gridCol>
                <a:gridCol w="3305950">
                  <a:extLst>
                    <a:ext uri="{9D8B030D-6E8A-4147-A177-3AD203B41FA5}">
                      <a16:colId xmlns:a16="http://schemas.microsoft.com/office/drawing/2014/main" val="20002"/>
                    </a:ext>
                  </a:extLst>
                </a:gridCol>
              </a:tblGrid>
              <a:tr h="421025">
                <a:tc>
                  <a:txBody>
                    <a:bodyPr/>
                    <a:lstStyle/>
                    <a:p>
                      <a:pPr marL="0" lvl="0" indent="0" algn="ctr" rtl="0">
                        <a:spcBef>
                          <a:spcPts val="0"/>
                        </a:spcBef>
                        <a:spcAft>
                          <a:spcPts val="0"/>
                        </a:spcAft>
                        <a:buNone/>
                      </a:pPr>
                      <a:r>
                        <a:rPr lang="es" sz="1100" b="1">
                          <a:latin typeface="Dosis"/>
                          <a:ea typeface="Dosis"/>
                          <a:cs typeface="Dosis"/>
                          <a:sym typeface="Dosis"/>
                        </a:rPr>
                        <a:t>Collection</a:t>
                      </a:r>
                      <a:endParaRPr sz="1100" b="1">
                        <a:latin typeface="Dosis"/>
                        <a:ea typeface="Dosis"/>
                        <a:cs typeface="Dosis"/>
                        <a:sym typeface="Dosis"/>
                      </a:endParaRPr>
                    </a:p>
                  </a:txBody>
                  <a:tcPr marL="91425" marR="91425" marT="91425" marB="91425">
                    <a:lnB w="12575" cap="flat" cmpd="sng">
                      <a:solidFill>
                        <a:srgbClr val="C1C7D0"/>
                      </a:solidFill>
                      <a:prstDash val="solid"/>
                      <a:round/>
                      <a:headEnd type="none" w="sm" len="sm"/>
                      <a:tailEnd type="none" w="sm" len="sm"/>
                    </a:lnB>
                    <a:solidFill>
                      <a:srgbClr val="C1C7D0"/>
                    </a:solidFill>
                  </a:tcPr>
                </a:tc>
                <a:tc>
                  <a:txBody>
                    <a:bodyPr/>
                    <a:lstStyle/>
                    <a:p>
                      <a:pPr marL="0" lvl="0" indent="0" algn="ctr" rtl="0">
                        <a:spcBef>
                          <a:spcPts val="0"/>
                        </a:spcBef>
                        <a:spcAft>
                          <a:spcPts val="0"/>
                        </a:spcAft>
                        <a:buNone/>
                      </a:pPr>
                      <a:r>
                        <a:rPr lang="es" sz="1100" b="1">
                          <a:latin typeface="Dosis"/>
                          <a:ea typeface="Dosis"/>
                          <a:cs typeface="Dosis"/>
                          <a:sym typeface="Dosis"/>
                        </a:rPr>
                        <a:t>Descripción</a:t>
                      </a:r>
                      <a:endParaRPr sz="11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100" b="1">
                          <a:latin typeface="Dosis"/>
                          <a:ea typeface="Dosis"/>
                          <a:cs typeface="Dosis"/>
                          <a:sym typeface="Dosis"/>
                        </a:rPr>
                        <a:t>Observaciones</a:t>
                      </a:r>
                      <a:endParaRPr sz="11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658475">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ItemInventory</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Inventario por tienda/depósito/estado del depósito/item</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Se guardan los movimientos de cada ítem para un determinado depósito en una tienda del período en curso (ventas, ingresos, egresos, etc) Cantidad actual y reservada</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1"/>
                  </a:ext>
                </a:extLst>
              </a:tr>
              <a:tr h="806675">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SerializedUnit</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Inventario por tienda/depósito/estado del depósito/item/serie y/o lote/despacho</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Se guardan los movimientos de cada ítem para un determinado depósito en una tienda del período en curso con su nro de serie y/o lote  (ventas, ingresos, egresos, etc) Cantidad actual y reservada</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2"/>
                  </a:ext>
                </a:extLst>
              </a:tr>
              <a:tr h="497500">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Location</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Depósito</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Puede tener diferentes estados (onSale por defecto) </a:t>
                      </a:r>
                      <a:endParaRPr sz="1100">
                        <a:latin typeface="Dosis"/>
                        <a:ea typeface="Dosis"/>
                        <a:cs typeface="Dosis"/>
                        <a:sym typeface="Dosis"/>
                      </a:endParaRPr>
                    </a:p>
                    <a:p>
                      <a:pPr marL="0" lvl="0" indent="0" algn="l" rtl="0">
                        <a:spcBef>
                          <a:spcPts val="0"/>
                        </a:spcBef>
                        <a:spcAft>
                          <a:spcPts val="0"/>
                        </a:spcAft>
                        <a:buNone/>
                      </a:pPr>
                      <a:r>
                        <a:rPr lang="es" sz="1100">
                          <a:latin typeface="Dosis"/>
                          <a:ea typeface="Dosis"/>
                          <a:cs typeface="Dosis"/>
                          <a:sym typeface="Dosis"/>
                        </a:rPr>
                        <a:t>Se pueden asignar por tienda desde BMC</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3"/>
                  </a:ext>
                </a:extLst>
              </a:tr>
              <a:tr h="648975">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InventoryControlDocument / InventoryControlDocumentLineItem</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Documentos de inventario</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Cabecera y líneas de detalle de un documento de inventario</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4"/>
                  </a:ext>
                </a:extLst>
              </a:tr>
              <a:tr h="583950">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InventoryControlDocumentReference</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Documentos relacionados entre si</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Ej: En el caso de las recepciones se relacionan a su Orden de compra de origen.</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5"/>
                  </a:ext>
                </a:extLst>
              </a:tr>
            </a:tbl>
          </a:graphicData>
        </a:graphic>
      </p:graphicFrame>
      <p:sp>
        <p:nvSpPr>
          <p:cNvPr id="315" name="Google Shape;315;p54"/>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4</a:t>
            </a:fld>
            <a:endParaRPr/>
          </a:p>
        </p:txBody>
      </p:sp>
      <p:pic>
        <p:nvPicPr>
          <p:cNvPr id="316" name="Google Shape;316;p54">
            <a:hlinkClick r:id="rId3" action="ppaction://hlinksldjump"/>
          </p:cNvPr>
          <p:cNvPicPr preferRelativeResize="0"/>
          <p:nvPr/>
        </p:nvPicPr>
        <p:blipFill>
          <a:blip r:embed="rId4">
            <a:alphaModFix/>
          </a:blip>
          <a:stretch>
            <a:fillRect/>
          </a:stretch>
        </p:blipFill>
        <p:spPr>
          <a:xfrm>
            <a:off x="675063" y="4622950"/>
            <a:ext cx="313400" cy="313400"/>
          </a:xfrm>
          <a:prstGeom prst="rect">
            <a:avLst/>
          </a:prstGeom>
          <a:noFill/>
          <a:ln>
            <a:noFill/>
          </a:ln>
        </p:spPr>
      </p:pic>
      <p:pic>
        <p:nvPicPr>
          <p:cNvPr id="317" name="Google Shape;317;p54">
            <a:hlinkClick r:id="rId5" action="ppaction://hlinksldjump"/>
          </p:cNvPr>
          <p:cNvPicPr preferRelativeResize="0"/>
          <p:nvPr/>
        </p:nvPicPr>
        <p:blipFill>
          <a:blip r:embed="rId6">
            <a:alphaModFix/>
          </a:blip>
          <a:stretch>
            <a:fillRect/>
          </a:stretch>
        </p:blipFill>
        <p:spPr>
          <a:xfrm>
            <a:off x="249975" y="4567100"/>
            <a:ext cx="425100" cy="4251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5"/>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modelo de datos</a:t>
            </a:r>
            <a:endParaRPr/>
          </a:p>
        </p:txBody>
      </p:sp>
      <p:graphicFrame>
        <p:nvGraphicFramePr>
          <p:cNvPr id="323" name="Google Shape;323;p55"/>
          <p:cNvGraphicFramePr/>
          <p:nvPr/>
        </p:nvGraphicFramePr>
        <p:xfrm>
          <a:off x="421138" y="1435952"/>
          <a:ext cx="8301725" cy="3179640"/>
        </p:xfrm>
        <a:graphic>
          <a:graphicData uri="http://schemas.openxmlformats.org/drawingml/2006/table">
            <a:tbl>
              <a:tblPr>
                <a:noFill/>
                <a:tableStyleId>{AA34A12B-4879-4AFB-96ED-D7A3D5DF9DE2}</a:tableStyleId>
              </a:tblPr>
              <a:tblGrid>
                <a:gridCol w="2012900">
                  <a:extLst>
                    <a:ext uri="{9D8B030D-6E8A-4147-A177-3AD203B41FA5}">
                      <a16:colId xmlns:a16="http://schemas.microsoft.com/office/drawing/2014/main" val="20000"/>
                    </a:ext>
                  </a:extLst>
                </a:gridCol>
                <a:gridCol w="2724775">
                  <a:extLst>
                    <a:ext uri="{9D8B030D-6E8A-4147-A177-3AD203B41FA5}">
                      <a16:colId xmlns:a16="http://schemas.microsoft.com/office/drawing/2014/main" val="20001"/>
                    </a:ext>
                  </a:extLst>
                </a:gridCol>
                <a:gridCol w="3564050">
                  <a:extLst>
                    <a:ext uri="{9D8B030D-6E8A-4147-A177-3AD203B41FA5}">
                      <a16:colId xmlns:a16="http://schemas.microsoft.com/office/drawing/2014/main" val="20002"/>
                    </a:ext>
                  </a:extLst>
                </a:gridCol>
              </a:tblGrid>
              <a:tr h="523325">
                <a:tc>
                  <a:txBody>
                    <a:bodyPr/>
                    <a:lstStyle/>
                    <a:p>
                      <a:pPr marL="0" lvl="0" indent="0" algn="ctr" rtl="0">
                        <a:spcBef>
                          <a:spcPts val="0"/>
                        </a:spcBef>
                        <a:spcAft>
                          <a:spcPts val="0"/>
                        </a:spcAft>
                        <a:buNone/>
                      </a:pPr>
                      <a:r>
                        <a:rPr lang="es" sz="1100" b="1">
                          <a:latin typeface="Dosis"/>
                          <a:ea typeface="Dosis"/>
                          <a:cs typeface="Dosis"/>
                          <a:sym typeface="Dosis"/>
                        </a:rPr>
                        <a:t>Collection</a:t>
                      </a:r>
                      <a:endParaRPr sz="1100" b="1">
                        <a:latin typeface="Dosis"/>
                        <a:ea typeface="Dosis"/>
                        <a:cs typeface="Dosis"/>
                        <a:sym typeface="Dosis"/>
                      </a:endParaRPr>
                    </a:p>
                  </a:txBody>
                  <a:tcPr marL="91425" marR="91425" marT="91425" marB="91425">
                    <a:lnB w="12575" cap="flat" cmpd="sng">
                      <a:solidFill>
                        <a:srgbClr val="C1C7D0"/>
                      </a:solidFill>
                      <a:prstDash val="solid"/>
                      <a:round/>
                      <a:headEnd type="none" w="sm" len="sm"/>
                      <a:tailEnd type="none" w="sm" len="sm"/>
                    </a:lnB>
                    <a:solidFill>
                      <a:srgbClr val="C1C7D0"/>
                    </a:solidFill>
                  </a:tcPr>
                </a:tc>
                <a:tc>
                  <a:txBody>
                    <a:bodyPr/>
                    <a:lstStyle/>
                    <a:p>
                      <a:pPr marL="0" lvl="0" indent="0" algn="ctr" rtl="0">
                        <a:spcBef>
                          <a:spcPts val="0"/>
                        </a:spcBef>
                        <a:spcAft>
                          <a:spcPts val="0"/>
                        </a:spcAft>
                        <a:buNone/>
                      </a:pPr>
                      <a:r>
                        <a:rPr lang="es" sz="1100" b="1">
                          <a:latin typeface="Dosis"/>
                          <a:ea typeface="Dosis"/>
                          <a:cs typeface="Dosis"/>
                          <a:sym typeface="Dosis"/>
                        </a:rPr>
                        <a:t>Descripción</a:t>
                      </a:r>
                      <a:endParaRPr sz="1100" b="1">
                        <a:latin typeface="Dosis"/>
                        <a:ea typeface="Dosis"/>
                        <a:cs typeface="Dosis"/>
                        <a:sym typeface="Dosis"/>
                      </a:endParaRPr>
                    </a:p>
                  </a:txBody>
                  <a:tcPr marL="91425" marR="91425" marT="91425" marB="91425">
                    <a:solidFill>
                      <a:srgbClr val="C1C7D0"/>
                    </a:solidFill>
                  </a:tcPr>
                </a:tc>
                <a:tc>
                  <a:txBody>
                    <a:bodyPr/>
                    <a:lstStyle/>
                    <a:p>
                      <a:pPr marL="0" lvl="0" indent="0" algn="ctr" rtl="0">
                        <a:spcBef>
                          <a:spcPts val="0"/>
                        </a:spcBef>
                        <a:spcAft>
                          <a:spcPts val="0"/>
                        </a:spcAft>
                        <a:buNone/>
                      </a:pPr>
                      <a:r>
                        <a:rPr lang="es" sz="1100" b="1">
                          <a:latin typeface="Dosis"/>
                          <a:ea typeface="Dosis"/>
                          <a:cs typeface="Dosis"/>
                          <a:sym typeface="Dosis"/>
                        </a:rPr>
                        <a:t>Observaciones</a:t>
                      </a:r>
                      <a:endParaRPr sz="1100" b="1">
                        <a:latin typeface="Dosis"/>
                        <a:ea typeface="Dosis"/>
                        <a:cs typeface="Dosis"/>
                        <a:sym typeface="Dosis"/>
                      </a:endParaRPr>
                    </a:p>
                  </a:txBody>
                  <a:tcPr marL="91425" marR="91425" marT="91425" marB="91425">
                    <a:solidFill>
                      <a:srgbClr val="C1C7D0"/>
                    </a:solidFill>
                  </a:tcPr>
                </a:tc>
                <a:extLst>
                  <a:ext uri="{0D108BD9-81ED-4DB2-BD59-A6C34878D82A}">
                    <a16:rowId xmlns:a16="http://schemas.microsoft.com/office/drawing/2014/main" val="10000"/>
                  </a:ext>
                </a:extLst>
              </a:tr>
              <a:tr h="517575">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InventoryControlDocumentState</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Maestro de estados de un documento de inventario</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Ej: abierta, confirmada, cerrada, cancelada, entrega parcial, etc</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1"/>
                  </a:ext>
                </a:extLst>
              </a:tr>
              <a:tr h="517575">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InventoryControlDocumentType</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Maestro de tipos de documentos de inventario</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Ej: orden de compra, recepciones, conteo, ajustes, orden de transferencia, devolución a proveedor, etc</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2"/>
                  </a:ext>
                </a:extLst>
              </a:tr>
              <a:tr h="528700">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ItemInventoryJournalEntry</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Journal de movimientos de stock </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Cuando se realizan operaciones en el POS y de inventario en BM se genera un registro por cada ítem stockItem</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3"/>
                  </a:ext>
                </a:extLst>
              </a:tr>
              <a:tr h="473025">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ItemReservedJournalEntry</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Journal de movimientos de reservas de stock</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r>
                        <a:rPr lang="es" sz="1100">
                          <a:latin typeface="Dosis"/>
                          <a:ea typeface="Dosis"/>
                          <a:cs typeface="Dosis"/>
                          <a:sym typeface="Dosis"/>
                        </a:rPr>
                        <a:t>Se genera un registro por cada ítem que requiere reserva en el POS (venta o presupuestos) </a:t>
                      </a: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4"/>
                  </a:ext>
                </a:extLst>
              </a:tr>
              <a:tr h="573225">
                <a:tc>
                  <a:txBody>
                    <a:bodyPr/>
                    <a:lstStyle/>
                    <a:p>
                      <a:pPr marL="0" lvl="0" indent="0" algn="l" rtl="0">
                        <a:lnSpc>
                          <a:spcPct val="115000"/>
                        </a:lnSpc>
                        <a:spcBef>
                          <a:spcPts val="800"/>
                        </a:spcBef>
                        <a:spcAft>
                          <a:spcPts val="1200"/>
                        </a:spcAft>
                        <a:buNone/>
                      </a:pPr>
                      <a:r>
                        <a:rPr lang="es" sz="1100">
                          <a:solidFill>
                            <a:srgbClr val="172B4D"/>
                          </a:solidFill>
                          <a:latin typeface="Dosis"/>
                          <a:ea typeface="Dosis"/>
                          <a:cs typeface="Dosis"/>
                          <a:sym typeface="Dosis"/>
                        </a:rPr>
                        <a:t>ItemStockSummary</a:t>
                      </a:r>
                      <a:endParaRPr sz="1100">
                        <a:solidFill>
                          <a:srgbClr val="172B4D"/>
                        </a:solidFill>
                        <a:latin typeface="Dosis"/>
                        <a:ea typeface="Dosis"/>
                        <a:cs typeface="Dosis"/>
                        <a:sym typeface="Dosis"/>
                      </a:endParaRPr>
                    </a:p>
                  </a:txBody>
                  <a:tcPr marL="95250" marR="95250" marT="66675" marB="66675">
                    <a:lnL w="12575" cap="flat" cmpd="sng">
                      <a:solidFill>
                        <a:srgbClr val="C1C7D0"/>
                      </a:solidFill>
                      <a:prstDash val="solid"/>
                      <a:round/>
                      <a:headEnd type="none" w="sm" len="sm"/>
                      <a:tailEnd type="none" w="sm" len="sm"/>
                    </a:lnL>
                    <a:lnR w="12575" cap="flat" cmpd="sng">
                      <a:solidFill>
                        <a:srgbClr val="C1C7D0"/>
                      </a:solidFill>
                      <a:prstDash val="solid"/>
                      <a:round/>
                      <a:headEnd type="none" w="sm" len="sm"/>
                      <a:tailEnd type="none" w="sm" len="sm"/>
                    </a:lnR>
                    <a:lnT w="12575" cap="flat" cmpd="sng">
                      <a:solidFill>
                        <a:srgbClr val="C1C7D0"/>
                      </a:solidFill>
                      <a:prstDash val="solid"/>
                      <a:round/>
                      <a:headEnd type="none" w="sm" len="sm"/>
                      <a:tailEnd type="none" w="sm" len="sm"/>
                    </a:lnT>
                    <a:lnB w="12575" cap="flat" cmpd="sng">
                      <a:solidFill>
                        <a:srgbClr val="C1C7D0"/>
                      </a:solidFill>
                      <a:prstDash val="solid"/>
                      <a:round/>
                      <a:headEnd type="none" w="sm" len="sm"/>
                      <a:tailEnd type="none" w="sm" len="sm"/>
                    </a:lnB>
                  </a:tcPr>
                </a:tc>
                <a:tc>
                  <a:txBody>
                    <a:bodyPr/>
                    <a:lstStyle/>
                    <a:p>
                      <a:pPr marL="0" lvl="0" indent="0" algn="l" rtl="0">
                        <a:spcBef>
                          <a:spcPts val="0"/>
                        </a:spcBef>
                        <a:spcAft>
                          <a:spcPts val="0"/>
                        </a:spcAft>
                        <a:buNone/>
                      </a:pPr>
                      <a:r>
                        <a:rPr lang="es" sz="1100">
                          <a:latin typeface="Dosis"/>
                          <a:ea typeface="Dosis"/>
                          <a:cs typeface="Dosis"/>
                          <a:sym typeface="Dosis"/>
                        </a:rPr>
                        <a:t>Acumulado de movimientos de stock por item por período</a:t>
                      </a:r>
                      <a:endParaRPr sz="1100">
                        <a:latin typeface="Dosis"/>
                        <a:ea typeface="Dosis"/>
                        <a:cs typeface="Dosis"/>
                        <a:sym typeface="Dosis"/>
                      </a:endParaRPr>
                    </a:p>
                  </a:txBody>
                  <a:tcPr marL="91425" marR="91425" marT="91425" marB="91425">
                    <a:lnL w="12575" cap="flat" cmpd="sng">
                      <a:solidFill>
                        <a:srgbClr val="C1C7D0"/>
                      </a:solidFill>
                      <a:prstDash val="solid"/>
                      <a:round/>
                      <a:headEnd type="none" w="sm" len="sm"/>
                      <a:tailEnd type="none" w="sm" len="sm"/>
                    </a:lnL>
                  </a:tcPr>
                </a:tc>
                <a:tc>
                  <a:txBody>
                    <a:bodyPr/>
                    <a:lstStyle/>
                    <a:p>
                      <a:pPr marL="0" lvl="0" indent="0" algn="l" rtl="0">
                        <a:spcBef>
                          <a:spcPts val="0"/>
                        </a:spcBef>
                        <a:spcAft>
                          <a:spcPts val="0"/>
                        </a:spcAft>
                        <a:buNone/>
                      </a:pPr>
                      <a:endParaRPr sz="1100">
                        <a:latin typeface="Dosis"/>
                        <a:ea typeface="Dosis"/>
                        <a:cs typeface="Dosis"/>
                        <a:sym typeface="Dosis"/>
                      </a:endParaRPr>
                    </a:p>
                  </a:txBody>
                  <a:tcPr marL="91425" marR="91425" marT="91425" marB="91425"/>
                </a:tc>
                <a:extLst>
                  <a:ext uri="{0D108BD9-81ED-4DB2-BD59-A6C34878D82A}">
                    <a16:rowId xmlns:a16="http://schemas.microsoft.com/office/drawing/2014/main" val="10005"/>
                  </a:ext>
                </a:extLst>
              </a:tr>
            </a:tbl>
          </a:graphicData>
        </a:graphic>
      </p:graphicFrame>
      <p:sp>
        <p:nvSpPr>
          <p:cNvPr id="324" name="Google Shape;324;p55"/>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5</a:t>
            </a:fld>
            <a:endParaRPr/>
          </a:p>
        </p:txBody>
      </p:sp>
      <p:pic>
        <p:nvPicPr>
          <p:cNvPr id="325" name="Google Shape;325;p55">
            <a:hlinkClick r:id="rId3" action="ppaction://hlinksldjump"/>
          </p:cNvPr>
          <p:cNvPicPr preferRelativeResize="0"/>
          <p:nvPr/>
        </p:nvPicPr>
        <p:blipFill>
          <a:blip r:embed="rId4">
            <a:alphaModFix/>
          </a:blip>
          <a:stretch>
            <a:fillRect/>
          </a:stretch>
        </p:blipFill>
        <p:spPr>
          <a:xfrm>
            <a:off x="274025" y="4383825"/>
            <a:ext cx="425100" cy="425100"/>
          </a:xfrm>
          <a:prstGeom prst="rect">
            <a:avLst/>
          </a:prstGeom>
          <a:noFill/>
          <a:ln>
            <a:noFill/>
          </a:ln>
        </p:spPr>
      </p:pic>
      <p:pic>
        <p:nvPicPr>
          <p:cNvPr id="326" name="Google Shape;326;p55">
            <a:hlinkClick r:id="rId5" action="ppaction://hlinksldjump"/>
          </p:cNvPr>
          <p:cNvPicPr preferRelativeResize="0"/>
          <p:nvPr/>
        </p:nvPicPr>
        <p:blipFill>
          <a:blip r:embed="rId6">
            <a:alphaModFix/>
          </a:blip>
          <a:stretch>
            <a:fillRect/>
          </a:stretch>
        </p:blipFill>
        <p:spPr>
          <a:xfrm>
            <a:off x="835738" y="4439675"/>
            <a:ext cx="313400" cy="313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56"/>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tienda</a:t>
            </a:r>
            <a:endParaRPr/>
          </a:p>
        </p:txBody>
      </p:sp>
      <p:sp>
        <p:nvSpPr>
          <p:cNvPr id="332" name="Google Shape;332;p56"/>
          <p:cNvSpPr txBox="1">
            <a:spLocks noGrp="1"/>
          </p:cNvSpPr>
          <p:nvPr>
            <p:ph type="body" idx="1"/>
          </p:nvPr>
        </p:nvSpPr>
        <p:spPr>
          <a:xfrm>
            <a:off x="1482075" y="964097"/>
            <a:ext cx="6623700" cy="3419728"/>
          </a:xfrm>
          <a:prstGeom prst="rect">
            <a:avLst/>
          </a:prstGeom>
        </p:spPr>
        <p:txBody>
          <a:bodyPr spcFirstLastPara="1" wrap="square" lIns="91425" tIns="45700" rIns="91425" bIns="45700" anchor="t" anchorCtr="0">
            <a:noAutofit/>
          </a:bodyPr>
          <a:lstStyle/>
          <a:p>
            <a:pPr marL="457200" lvl="0" indent="0" algn="l" rtl="0">
              <a:lnSpc>
                <a:spcPct val="115000"/>
              </a:lnSpc>
              <a:spcBef>
                <a:spcPts val="1200"/>
              </a:spcBef>
              <a:spcAft>
                <a:spcPts val="0"/>
              </a:spcAft>
              <a:buNone/>
            </a:pPr>
            <a:r>
              <a:rPr lang="es" sz="1600" b="1" dirty="0">
                <a:solidFill>
                  <a:srgbClr val="172B4D"/>
                </a:solidFill>
                <a:highlight>
                  <a:srgbClr val="FFFFFF"/>
                </a:highlight>
                <a:latin typeface="Dosis"/>
                <a:ea typeface="Dosis"/>
                <a:cs typeface="Dosis"/>
                <a:sym typeface="Dosis"/>
              </a:rPr>
              <a:t>Operaciones en el punto de venta</a:t>
            </a:r>
            <a:endParaRPr sz="1700" b="1"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120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 Punto de venta: ventas, devoluciones, cambios, presupuestos</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dirty="0">
                <a:solidFill>
                  <a:srgbClr val="172B4D"/>
                </a:solidFill>
                <a:highlight>
                  <a:srgbClr val="FFFFFF"/>
                </a:highlight>
                <a:latin typeface="Dosis"/>
                <a:ea typeface="Dosis"/>
                <a:cs typeface="Dosis"/>
                <a:sym typeface="Dosis"/>
              </a:rPr>
              <a:t>con actualización de stock</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dirty="0">
                <a:solidFill>
                  <a:srgbClr val="172B4D"/>
                </a:solidFill>
                <a:highlight>
                  <a:srgbClr val="FFFFFF"/>
                </a:highlight>
                <a:latin typeface="Dosis"/>
                <a:ea typeface="Dosis"/>
                <a:cs typeface="Dosis"/>
                <a:sym typeface="Dosis"/>
              </a:rPr>
              <a:t>stock por serie </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 Reserva de stock: en ventas y presupuestos por configuración del artículo</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 Venta con stock de otra tienda</a:t>
            </a:r>
            <a:endParaRPr sz="1600" dirty="0">
              <a:solidFill>
                <a:srgbClr val="172B4D"/>
              </a:solidFill>
              <a:highlight>
                <a:srgbClr val="FFFFFF"/>
              </a:highlight>
              <a:latin typeface="Dosis"/>
              <a:ea typeface="Dosis"/>
              <a:cs typeface="Dosis"/>
              <a:sym typeface="Dosis"/>
            </a:endParaRPr>
          </a:p>
          <a:p>
            <a:pPr marL="914400" lvl="1" indent="-330200" algn="l" rtl="0">
              <a:lnSpc>
                <a:spcPct val="115000"/>
              </a:lnSpc>
              <a:spcBef>
                <a:spcPts val="0"/>
              </a:spcBef>
              <a:spcAft>
                <a:spcPts val="0"/>
              </a:spcAft>
              <a:buClr>
                <a:srgbClr val="172B4D"/>
              </a:buClr>
              <a:buSzPts val="1600"/>
              <a:buFont typeface="Dosis"/>
              <a:buAutoNum type="alphaLcPeriod"/>
            </a:pPr>
            <a:r>
              <a:rPr lang="es" sz="1600" dirty="0">
                <a:solidFill>
                  <a:srgbClr val="172B4D"/>
                </a:solidFill>
                <a:highlight>
                  <a:srgbClr val="FFFFFF"/>
                </a:highlight>
                <a:latin typeface="Dosis"/>
                <a:ea typeface="Dosis"/>
                <a:cs typeface="Dosis"/>
                <a:sym typeface="Dosis"/>
              </a:rPr>
              <a:t>Por configuración del depósito </a:t>
            </a:r>
            <a:endParaRPr sz="1600" dirty="0">
              <a:solidFill>
                <a:srgbClr val="172B4D"/>
              </a:solidFill>
              <a:highlight>
                <a:srgbClr val="FFFFFF"/>
              </a:highlight>
              <a:latin typeface="Dosis"/>
              <a:ea typeface="Dosis"/>
              <a:cs typeface="Dosis"/>
              <a:sym typeface="Dosis"/>
            </a:endParaRPr>
          </a:p>
          <a:p>
            <a:pPr marL="457200" lvl="0" indent="-330200" algn="l" rtl="0">
              <a:lnSpc>
                <a:spcPct val="115000"/>
              </a:lnSpc>
              <a:spcBef>
                <a:spcPts val="0"/>
              </a:spcBef>
              <a:spcAft>
                <a:spcPts val="0"/>
              </a:spcAft>
              <a:buClr>
                <a:srgbClr val="172B4D"/>
              </a:buClr>
              <a:buSzPts val="1600"/>
              <a:buFont typeface="Dosis Medium"/>
              <a:buChar char="■"/>
            </a:pPr>
            <a:r>
              <a:rPr lang="es" sz="1600" dirty="0">
                <a:solidFill>
                  <a:srgbClr val="172B4D"/>
                </a:solidFill>
                <a:highlight>
                  <a:srgbClr val="FFFFFF"/>
                </a:highlight>
                <a:latin typeface="Dosis"/>
                <a:ea typeface="Dosis"/>
                <a:cs typeface="Dosis"/>
                <a:sym typeface="Dosis"/>
              </a:rPr>
              <a:t> Consulta de stock de la tienda y de otras tiendas (centralizada)</a:t>
            </a:r>
            <a:endParaRPr sz="1600" dirty="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dirty="0">
                <a:solidFill>
                  <a:srgbClr val="172B4D"/>
                </a:solidFill>
                <a:highlight>
                  <a:srgbClr val="FFFFFF"/>
                </a:highlight>
                <a:latin typeface="Dosis"/>
                <a:ea typeface="Dosis"/>
                <a:cs typeface="Dosis"/>
                <a:sym typeface="Dosis"/>
              </a:rPr>
              <a:t>detalle ver en manual: </a:t>
            </a:r>
            <a:r>
              <a:rPr lang="es-AR" sz="1400" dirty="0">
                <a:solidFill>
                  <a:srgbClr val="172B4D"/>
                </a:solidFill>
                <a:highlight>
                  <a:srgbClr val="FFFFFF"/>
                </a:highlight>
                <a:latin typeface="Dosis"/>
                <a:ea typeface="Dosis"/>
                <a:cs typeface="Dosis"/>
                <a:sym typeface="Dosis"/>
                <a:hlinkClick r:id="rId3" tooltip="CONSULTA DE ARTÍCULOS"/>
              </a:rPr>
              <a:t>https://share.linx.com.br/pages/viewpage.action?pageId=534905552</a:t>
            </a:r>
            <a:endParaRPr sz="1750" dirty="0">
              <a:solidFill>
                <a:srgbClr val="172B4D"/>
              </a:solidFill>
              <a:highlight>
                <a:srgbClr val="FFFFFF"/>
              </a:highlight>
              <a:latin typeface="Dosis Medium"/>
              <a:ea typeface="Dosis Medium"/>
              <a:cs typeface="Dosis Medium"/>
              <a:sym typeface="Dosis Medium"/>
            </a:endParaRPr>
          </a:p>
          <a:p>
            <a:pPr marL="0" lvl="0" indent="0" algn="l" rtl="0">
              <a:spcBef>
                <a:spcPts val="280"/>
              </a:spcBef>
              <a:spcAft>
                <a:spcPts val="0"/>
              </a:spcAft>
              <a:buNone/>
            </a:pPr>
            <a:endParaRPr dirty="0"/>
          </a:p>
        </p:txBody>
      </p:sp>
      <p:pic>
        <p:nvPicPr>
          <p:cNvPr id="333" name="Google Shape;333;p56"/>
          <p:cNvPicPr preferRelativeResize="0"/>
          <p:nvPr/>
        </p:nvPicPr>
        <p:blipFill>
          <a:blip r:embed="rId4">
            <a:alphaModFix/>
          </a:blip>
          <a:stretch>
            <a:fillRect/>
          </a:stretch>
        </p:blipFill>
        <p:spPr>
          <a:xfrm>
            <a:off x="7073293" y="3088308"/>
            <a:ext cx="1177263" cy="611565"/>
          </a:xfrm>
          <a:prstGeom prst="rect">
            <a:avLst/>
          </a:prstGeom>
          <a:noFill/>
          <a:ln>
            <a:noFill/>
          </a:ln>
        </p:spPr>
      </p:pic>
      <p:sp>
        <p:nvSpPr>
          <p:cNvPr id="334" name="Google Shape;334;p56"/>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6</a:t>
            </a:fld>
            <a:endParaRPr/>
          </a:p>
        </p:txBody>
      </p:sp>
      <p:pic>
        <p:nvPicPr>
          <p:cNvPr id="335" name="Google Shape;335;p56">
            <a:hlinkClick r:id="rId5" action="ppaction://hlinksldjump"/>
          </p:cNvPr>
          <p:cNvPicPr preferRelativeResize="0"/>
          <p:nvPr/>
        </p:nvPicPr>
        <p:blipFill>
          <a:blip r:embed="rId6">
            <a:alphaModFix/>
          </a:blip>
          <a:stretch>
            <a:fillRect/>
          </a:stretch>
        </p:blipFill>
        <p:spPr>
          <a:xfrm>
            <a:off x="274025" y="4383825"/>
            <a:ext cx="425100" cy="425100"/>
          </a:xfrm>
          <a:prstGeom prst="rect">
            <a:avLst/>
          </a:prstGeom>
          <a:noFill/>
          <a:ln>
            <a:noFill/>
          </a:ln>
        </p:spPr>
      </p:pic>
      <p:pic>
        <p:nvPicPr>
          <p:cNvPr id="336" name="Google Shape;336;p56">
            <a:hlinkClick r:id="rId7" action="ppaction://hlinksldjump"/>
          </p:cNvPr>
          <p:cNvPicPr preferRelativeResize="0"/>
          <p:nvPr/>
        </p:nvPicPr>
        <p:blipFill>
          <a:blip r:embed="rId8">
            <a:alphaModFix/>
          </a:blip>
          <a:stretch>
            <a:fillRect/>
          </a:stretch>
        </p:blipFill>
        <p:spPr>
          <a:xfrm>
            <a:off x="835738" y="4439675"/>
            <a:ext cx="313400" cy="313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57"/>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stock y reservas del artículo</a:t>
            </a:r>
            <a:endParaRPr/>
          </a:p>
        </p:txBody>
      </p:sp>
      <p:sp>
        <p:nvSpPr>
          <p:cNvPr id="342" name="Google Shape;342;p57"/>
          <p:cNvSpPr txBox="1">
            <a:spLocks noGrp="1"/>
          </p:cNvSpPr>
          <p:nvPr>
            <p:ph type="body" idx="1"/>
          </p:nvPr>
        </p:nvSpPr>
        <p:spPr>
          <a:xfrm>
            <a:off x="599150" y="1065600"/>
            <a:ext cx="7746900" cy="3318300"/>
          </a:xfrm>
          <a:prstGeom prst="rect">
            <a:avLst/>
          </a:prstGeom>
        </p:spPr>
        <p:txBody>
          <a:bodyPr spcFirstLastPara="1" wrap="square" lIns="91425" tIns="45700" rIns="91425" bIns="45700" anchor="t" anchorCtr="0">
            <a:noAutofit/>
          </a:bodyPr>
          <a:lstStyle/>
          <a:p>
            <a:pPr marL="457200" lvl="0" indent="-317500" algn="l" rtl="0">
              <a:lnSpc>
                <a:spcPct val="115000"/>
              </a:lnSpc>
              <a:spcBef>
                <a:spcPts val="1200"/>
              </a:spcBef>
              <a:spcAft>
                <a:spcPts val="0"/>
              </a:spcAft>
              <a:buClr>
                <a:srgbClr val="172B4D"/>
              </a:buClr>
              <a:buSzPts val="1400"/>
              <a:buFont typeface="Dosis Medium"/>
              <a:buChar char="■"/>
            </a:pPr>
            <a:r>
              <a:rPr lang="es">
                <a:solidFill>
                  <a:srgbClr val="172B4D"/>
                </a:solidFill>
                <a:highlight>
                  <a:srgbClr val="FFFFFF"/>
                </a:highlight>
                <a:latin typeface="Dosis"/>
                <a:ea typeface="Dosis"/>
                <a:cs typeface="Dosis"/>
                <a:sym typeface="Dosis"/>
              </a:rPr>
              <a:t>Para manejo de stock:</a:t>
            </a:r>
            <a:endParaRPr>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Tiene que ser un </a:t>
            </a:r>
            <a:r>
              <a:rPr lang="es" sz="1400" b="1">
                <a:solidFill>
                  <a:srgbClr val="172B4D"/>
                </a:solidFill>
                <a:highlight>
                  <a:srgbClr val="FFFFFF"/>
                </a:highlight>
                <a:latin typeface="Dosis"/>
                <a:ea typeface="Dosis"/>
                <a:cs typeface="Dosis"/>
                <a:sym typeface="Dosis"/>
              </a:rPr>
              <a:t>stockItem </a:t>
            </a:r>
            <a:endParaRPr sz="1400" b="1">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Flag requiere reserva = true, se  valida que tenga stock al agregar el artículo y </a:t>
            </a:r>
            <a:r>
              <a:rPr lang="es" sz="1400">
                <a:solidFill>
                  <a:srgbClr val="172B4D"/>
                </a:solidFill>
                <a:highlight>
                  <a:schemeClr val="lt1"/>
                </a:highlight>
                <a:latin typeface="Dosis"/>
                <a:ea typeface="Dosis"/>
                <a:cs typeface="Dosis"/>
                <a:sym typeface="Dosis"/>
              </a:rPr>
              <a:t>se requiere siempre un cliente asociado a la venta</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Para la venta considera como disponible = cantidad actual - cantidad reservada</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Flag requiere reserva = false, se puede vender con stock negativo</a:t>
            </a:r>
            <a:endParaRPr sz="14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600"/>
              </a:spcBef>
              <a:spcAft>
                <a:spcPts val="0"/>
              </a:spcAft>
              <a:buNone/>
            </a:pPr>
            <a:endParaRPr sz="1750">
              <a:solidFill>
                <a:srgbClr val="172B4D"/>
              </a:solidFill>
              <a:highlight>
                <a:srgbClr val="FFFFFF"/>
              </a:highlight>
              <a:latin typeface="Dosis Medium"/>
              <a:ea typeface="Dosis Medium"/>
              <a:cs typeface="Dosis Medium"/>
              <a:sym typeface="Dosis Medium"/>
            </a:endParaRPr>
          </a:p>
          <a:p>
            <a:pPr marL="0" lvl="0" indent="0" algn="l" rtl="0">
              <a:spcBef>
                <a:spcPts val="280"/>
              </a:spcBef>
              <a:spcAft>
                <a:spcPts val="0"/>
              </a:spcAft>
              <a:buNone/>
            </a:pPr>
            <a:endParaRPr/>
          </a:p>
        </p:txBody>
      </p:sp>
      <p:pic>
        <p:nvPicPr>
          <p:cNvPr id="343" name="Google Shape;343;p57"/>
          <p:cNvPicPr preferRelativeResize="0"/>
          <p:nvPr/>
        </p:nvPicPr>
        <p:blipFill>
          <a:blip r:embed="rId3">
            <a:alphaModFix/>
          </a:blip>
          <a:stretch>
            <a:fillRect/>
          </a:stretch>
        </p:blipFill>
        <p:spPr>
          <a:xfrm>
            <a:off x="2298938" y="2805500"/>
            <a:ext cx="3852675" cy="1788275"/>
          </a:xfrm>
          <a:prstGeom prst="rect">
            <a:avLst/>
          </a:prstGeom>
          <a:noFill/>
          <a:ln>
            <a:noFill/>
          </a:ln>
          <a:effectLst>
            <a:outerShdw blurRad="57150" dist="19050" dir="5400000" algn="bl" rotWithShape="0">
              <a:srgbClr val="000000">
                <a:alpha val="50000"/>
              </a:srgbClr>
            </a:outerShdw>
          </a:effectLst>
        </p:spPr>
      </p:pic>
      <p:sp>
        <p:nvSpPr>
          <p:cNvPr id="344" name="Google Shape;344;p57"/>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7</a:t>
            </a:fld>
            <a:endParaRPr/>
          </a:p>
        </p:txBody>
      </p:sp>
      <p:pic>
        <p:nvPicPr>
          <p:cNvPr id="345" name="Google Shape;345;p57">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346" name="Google Shape;346;p57">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8"/>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consulta de stock en el POS</a:t>
            </a:r>
            <a:endParaRPr/>
          </a:p>
        </p:txBody>
      </p:sp>
      <p:sp>
        <p:nvSpPr>
          <p:cNvPr id="352" name="Google Shape;352;p58"/>
          <p:cNvSpPr txBox="1">
            <a:spLocks noGrp="1"/>
          </p:cNvSpPr>
          <p:nvPr>
            <p:ph type="body" idx="1"/>
          </p:nvPr>
        </p:nvSpPr>
        <p:spPr>
          <a:xfrm>
            <a:off x="770725" y="1065600"/>
            <a:ext cx="7575600" cy="3318300"/>
          </a:xfrm>
          <a:prstGeom prst="rect">
            <a:avLst/>
          </a:prstGeom>
        </p:spPr>
        <p:txBody>
          <a:bodyPr spcFirstLastPara="1" wrap="square" lIns="91425" tIns="45700" rIns="91425" bIns="45700" anchor="t" anchorCtr="0">
            <a:noAutofit/>
          </a:bodyPr>
          <a:lstStyle/>
          <a:p>
            <a:pPr marL="457200" lvl="0" indent="-323850" algn="l" rtl="0">
              <a:lnSpc>
                <a:spcPct val="115000"/>
              </a:lnSpc>
              <a:spcBef>
                <a:spcPts val="1200"/>
              </a:spcBef>
              <a:spcAft>
                <a:spcPts val="0"/>
              </a:spcAft>
              <a:buClr>
                <a:srgbClr val="172B4D"/>
              </a:buClr>
              <a:buSzPts val="1500"/>
              <a:buFont typeface="Dosis Medium"/>
              <a:buChar char="■"/>
            </a:pPr>
            <a:r>
              <a:rPr lang="es" sz="1500">
                <a:solidFill>
                  <a:srgbClr val="172B4D"/>
                </a:solidFill>
                <a:highlight>
                  <a:srgbClr val="FFFFFF"/>
                </a:highlight>
                <a:latin typeface="Dosis"/>
                <a:ea typeface="Dosis"/>
                <a:cs typeface="Dosis"/>
                <a:sym typeface="Dosis"/>
              </a:rPr>
              <a:t>Consulta de stock de un artículo </a:t>
            </a:r>
            <a:endParaRPr sz="150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Se selecciona el artículo de la grilla resultado de la consulta y se selecciona el botón </a:t>
            </a:r>
            <a:endParaRPr sz="140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Se obtendrá un popUp con el detalle por depósito </a:t>
            </a:r>
            <a:endParaRPr sz="140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Se consulta por servicio a Bridge Core Server de tienda</a:t>
            </a:r>
            <a:endParaRPr sz="1400">
              <a:solidFill>
                <a:srgbClr val="172B4D"/>
              </a:solidFill>
              <a:highlight>
                <a:srgbClr val="FFFFFF"/>
              </a:highlight>
              <a:latin typeface="Dosis"/>
              <a:ea typeface="Dosis"/>
              <a:cs typeface="Dosis"/>
              <a:sym typeface="Dosis"/>
            </a:endParaRPr>
          </a:p>
          <a:p>
            <a:pPr marL="914400" lvl="0" indent="0" algn="l" rtl="0">
              <a:lnSpc>
                <a:spcPct val="115000"/>
              </a:lnSpc>
              <a:spcBef>
                <a:spcPts val="1200"/>
              </a:spcBef>
              <a:spcAft>
                <a:spcPts val="0"/>
              </a:spcAft>
              <a:buNone/>
            </a:pPr>
            <a:endParaRPr sz="14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323850" algn="l" rtl="0">
              <a:lnSpc>
                <a:spcPct val="115000"/>
              </a:lnSpc>
              <a:spcBef>
                <a:spcPts val="1200"/>
              </a:spcBef>
              <a:spcAft>
                <a:spcPts val="0"/>
              </a:spcAft>
              <a:buClr>
                <a:srgbClr val="172B4D"/>
              </a:buClr>
              <a:buSzPts val="1500"/>
              <a:buFont typeface="Dosis Medium"/>
              <a:buChar char="■"/>
            </a:pPr>
            <a:r>
              <a:rPr lang="es" sz="1500">
                <a:solidFill>
                  <a:srgbClr val="172B4D"/>
                </a:solidFill>
                <a:highlight>
                  <a:schemeClr val="lt1"/>
                </a:highlight>
                <a:latin typeface="Dosis"/>
                <a:ea typeface="Dosis"/>
                <a:cs typeface="Dosis"/>
                <a:sym typeface="Dosis"/>
              </a:rPr>
              <a:t>Consulta de stock de otras tienda de un artículo </a:t>
            </a:r>
            <a:endParaRPr sz="15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Se selecciona el artículo de la grilla resultado de la consulta y se selecciona el botón </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Se obtendrá un popUp con el detalle por tienda/depósito </a:t>
            </a:r>
            <a:endParaRPr sz="1400">
              <a:solidFill>
                <a:srgbClr val="172B4D"/>
              </a:solidFill>
              <a:highlight>
                <a:schemeClr val="lt1"/>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chemeClr val="lt1"/>
                </a:highlight>
                <a:latin typeface="Dosis"/>
                <a:ea typeface="Dosis"/>
                <a:cs typeface="Dosis"/>
                <a:sym typeface="Dosis"/>
              </a:rPr>
              <a:t>Se consulta por servicio a Bridge Core Server de </a:t>
            </a:r>
            <a:endParaRPr sz="1400">
              <a:solidFill>
                <a:srgbClr val="172B4D"/>
              </a:solidFill>
              <a:highlight>
                <a:schemeClr val="lt1"/>
              </a:highlight>
              <a:latin typeface="Dosis"/>
              <a:ea typeface="Dosis"/>
              <a:cs typeface="Dosis"/>
              <a:sym typeface="Dosis"/>
            </a:endParaRPr>
          </a:p>
          <a:p>
            <a:pPr marL="914400" lvl="0" indent="0" algn="l" rtl="0">
              <a:lnSpc>
                <a:spcPct val="115000"/>
              </a:lnSpc>
              <a:spcBef>
                <a:spcPts val="1200"/>
              </a:spcBef>
              <a:spcAft>
                <a:spcPts val="0"/>
              </a:spcAft>
              <a:buNone/>
            </a:pPr>
            <a:r>
              <a:rPr lang="es" sz="1400">
                <a:solidFill>
                  <a:srgbClr val="172B4D"/>
                </a:solidFill>
                <a:highlight>
                  <a:schemeClr val="lt1"/>
                </a:highlight>
                <a:latin typeface="Dosis"/>
                <a:ea typeface="Dosis"/>
                <a:cs typeface="Dosis"/>
                <a:sym typeface="Dosis"/>
              </a:rPr>
              <a:t>Bridge Mangter Central</a:t>
            </a:r>
            <a:endParaRPr sz="1400">
              <a:solidFill>
                <a:srgbClr val="172B4D"/>
              </a:solidFill>
              <a:highlight>
                <a:schemeClr val="lt1"/>
              </a:highlight>
              <a:latin typeface="Dosis"/>
              <a:ea typeface="Dosis"/>
              <a:cs typeface="Dosis"/>
              <a:sym typeface="Dosis"/>
            </a:endParaRPr>
          </a:p>
          <a:p>
            <a:pPr marL="914400" lvl="0" indent="0" algn="l" rtl="0">
              <a:lnSpc>
                <a:spcPct val="115000"/>
              </a:lnSpc>
              <a:spcBef>
                <a:spcPts val="1200"/>
              </a:spcBef>
              <a:spcAft>
                <a:spcPts val="0"/>
              </a:spcAft>
              <a:buNone/>
            </a:pPr>
            <a:endParaRPr>
              <a:solidFill>
                <a:srgbClr val="172B4D"/>
              </a:solidFill>
              <a:highlight>
                <a:schemeClr val="lt1"/>
              </a:highlight>
              <a:latin typeface="Dosis"/>
              <a:ea typeface="Dosis"/>
              <a:cs typeface="Dosis"/>
              <a:sym typeface="Dosis"/>
            </a:endParaRPr>
          </a:p>
          <a:p>
            <a:pPr marL="0" lvl="0" indent="0" algn="l" rtl="0">
              <a:spcBef>
                <a:spcPts val="1200"/>
              </a:spcBef>
              <a:spcAft>
                <a:spcPts val="0"/>
              </a:spcAft>
              <a:buNone/>
            </a:pPr>
            <a:endParaRPr/>
          </a:p>
        </p:txBody>
      </p:sp>
      <p:pic>
        <p:nvPicPr>
          <p:cNvPr id="353" name="Google Shape;353;p58"/>
          <p:cNvPicPr preferRelativeResize="0"/>
          <p:nvPr/>
        </p:nvPicPr>
        <p:blipFill>
          <a:blip r:embed="rId3">
            <a:alphaModFix/>
          </a:blip>
          <a:stretch>
            <a:fillRect/>
          </a:stretch>
        </p:blipFill>
        <p:spPr>
          <a:xfrm>
            <a:off x="5716725" y="1758582"/>
            <a:ext cx="2328453" cy="1187339"/>
          </a:xfrm>
          <a:prstGeom prst="rect">
            <a:avLst/>
          </a:prstGeom>
          <a:noFill/>
          <a:ln>
            <a:noFill/>
          </a:ln>
        </p:spPr>
      </p:pic>
      <p:pic>
        <p:nvPicPr>
          <p:cNvPr id="354" name="Google Shape;354;p58"/>
          <p:cNvPicPr preferRelativeResize="0"/>
          <p:nvPr/>
        </p:nvPicPr>
        <p:blipFill>
          <a:blip r:embed="rId4">
            <a:alphaModFix/>
          </a:blip>
          <a:stretch>
            <a:fillRect/>
          </a:stretch>
        </p:blipFill>
        <p:spPr>
          <a:xfrm>
            <a:off x="7412997" y="1191977"/>
            <a:ext cx="493150" cy="487136"/>
          </a:xfrm>
          <a:prstGeom prst="rect">
            <a:avLst/>
          </a:prstGeom>
          <a:noFill/>
          <a:ln>
            <a:noFill/>
          </a:ln>
        </p:spPr>
      </p:pic>
      <p:pic>
        <p:nvPicPr>
          <p:cNvPr id="355" name="Google Shape;355;p58"/>
          <p:cNvPicPr preferRelativeResize="0"/>
          <p:nvPr/>
        </p:nvPicPr>
        <p:blipFill>
          <a:blip r:embed="rId5">
            <a:alphaModFix/>
          </a:blip>
          <a:stretch>
            <a:fillRect/>
          </a:stretch>
        </p:blipFill>
        <p:spPr>
          <a:xfrm>
            <a:off x="7471218" y="3255949"/>
            <a:ext cx="434929" cy="487125"/>
          </a:xfrm>
          <a:prstGeom prst="rect">
            <a:avLst/>
          </a:prstGeom>
          <a:noFill/>
          <a:ln>
            <a:noFill/>
          </a:ln>
        </p:spPr>
      </p:pic>
      <p:pic>
        <p:nvPicPr>
          <p:cNvPr id="356" name="Google Shape;356;p58"/>
          <p:cNvPicPr preferRelativeResize="0"/>
          <p:nvPr/>
        </p:nvPicPr>
        <p:blipFill>
          <a:blip r:embed="rId6">
            <a:alphaModFix/>
          </a:blip>
          <a:stretch>
            <a:fillRect/>
          </a:stretch>
        </p:blipFill>
        <p:spPr>
          <a:xfrm>
            <a:off x="5716725" y="3798849"/>
            <a:ext cx="2328453" cy="1277977"/>
          </a:xfrm>
          <a:prstGeom prst="rect">
            <a:avLst/>
          </a:prstGeom>
          <a:noFill/>
          <a:ln>
            <a:noFill/>
          </a:ln>
        </p:spPr>
      </p:pic>
      <p:sp>
        <p:nvSpPr>
          <p:cNvPr id="357" name="Google Shape;357;p58"/>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8</a:t>
            </a:fld>
            <a:endParaRPr/>
          </a:p>
        </p:txBody>
      </p:sp>
      <p:pic>
        <p:nvPicPr>
          <p:cNvPr id="358" name="Google Shape;358;p58">
            <a:hlinkClick r:id="rId7" action="ppaction://hlinksldjump"/>
          </p:cNvPr>
          <p:cNvPicPr preferRelativeResize="0"/>
          <p:nvPr/>
        </p:nvPicPr>
        <p:blipFill>
          <a:blip r:embed="rId8">
            <a:alphaModFix/>
          </a:blip>
          <a:stretch>
            <a:fillRect/>
          </a:stretch>
        </p:blipFill>
        <p:spPr>
          <a:xfrm>
            <a:off x="274025" y="4383825"/>
            <a:ext cx="425100" cy="425100"/>
          </a:xfrm>
          <a:prstGeom prst="rect">
            <a:avLst/>
          </a:prstGeom>
          <a:noFill/>
          <a:ln>
            <a:noFill/>
          </a:ln>
        </p:spPr>
      </p:pic>
      <p:pic>
        <p:nvPicPr>
          <p:cNvPr id="359" name="Google Shape;359;p58">
            <a:hlinkClick r:id="rId9" action="ppaction://hlinksldjump"/>
          </p:cNvPr>
          <p:cNvPicPr preferRelativeResize="0"/>
          <p:nvPr/>
        </p:nvPicPr>
        <p:blipFill>
          <a:blip r:embed="rId10">
            <a:alphaModFix/>
          </a:blip>
          <a:stretch>
            <a:fillRect/>
          </a:stretch>
        </p:blipFill>
        <p:spPr>
          <a:xfrm>
            <a:off x="835738" y="4439675"/>
            <a:ext cx="313400" cy="313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9"/>
          <p:cNvSpPr txBox="1">
            <a:spLocks noGrp="1"/>
          </p:cNvSpPr>
          <p:nvPr>
            <p:ph type="title"/>
          </p:nvPr>
        </p:nvSpPr>
        <p:spPr>
          <a:xfrm>
            <a:off x="1482063" y="538997"/>
            <a:ext cx="5486400" cy="4251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s"/>
              <a:t>Stock: stock y reservas del artículo</a:t>
            </a:r>
            <a:endParaRPr/>
          </a:p>
        </p:txBody>
      </p:sp>
      <p:sp>
        <p:nvSpPr>
          <p:cNvPr id="365" name="Google Shape;365;p59"/>
          <p:cNvSpPr txBox="1">
            <a:spLocks noGrp="1"/>
          </p:cNvSpPr>
          <p:nvPr>
            <p:ph type="body" idx="1"/>
          </p:nvPr>
        </p:nvSpPr>
        <p:spPr>
          <a:xfrm>
            <a:off x="599150" y="1065600"/>
            <a:ext cx="7746900" cy="3318300"/>
          </a:xfrm>
          <a:prstGeom prst="rect">
            <a:avLst/>
          </a:prstGeom>
        </p:spPr>
        <p:txBody>
          <a:bodyPr spcFirstLastPara="1" wrap="square" lIns="91425" tIns="45700" rIns="91425" bIns="45700" anchor="t" anchorCtr="0">
            <a:noAutofit/>
          </a:bodyPr>
          <a:lstStyle/>
          <a:p>
            <a:pPr marL="457200" lvl="0" indent="-323850" algn="l" rtl="0">
              <a:lnSpc>
                <a:spcPct val="115000"/>
              </a:lnSpc>
              <a:spcBef>
                <a:spcPts val="1200"/>
              </a:spcBef>
              <a:spcAft>
                <a:spcPts val="0"/>
              </a:spcAft>
              <a:buClr>
                <a:srgbClr val="172B4D"/>
              </a:buClr>
              <a:buSzPts val="1500"/>
              <a:buFont typeface="Dosis Medium"/>
              <a:buChar char="■"/>
            </a:pPr>
            <a:r>
              <a:rPr lang="es" sz="1500">
                <a:solidFill>
                  <a:srgbClr val="172B4D"/>
                </a:solidFill>
                <a:highlight>
                  <a:srgbClr val="FFFFFF"/>
                </a:highlight>
                <a:latin typeface="Dosis"/>
                <a:ea typeface="Dosis"/>
                <a:cs typeface="Dosis"/>
                <a:sym typeface="Dosis"/>
              </a:rPr>
              <a:t>Cuando se requiere reservar un artículo </a:t>
            </a:r>
            <a:endParaRPr sz="150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Bridge Core genera un registro en la Journal de reservas con el nro de transacción de la venta/presupuesto</a:t>
            </a:r>
            <a:endParaRPr sz="140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Se actualiza la itemInventory del artículo reservado en campo Cantidad reservada sumando la cantidad del item reservado</a:t>
            </a:r>
            <a:endParaRPr sz="1400">
              <a:solidFill>
                <a:srgbClr val="172B4D"/>
              </a:solidFill>
              <a:highlight>
                <a:srgbClr val="FFFFFF"/>
              </a:highlight>
              <a:latin typeface="Dosis"/>
              <a:ea typeface="Dosis"/>
              <a:cs typeface="Dosis"/>
              <a:sym typeface="Dosis"/>
            </a:endParaRPr>
          </a:p>
          <a:p>
            <a:pPr marL="914400" lvl="1" indent="-317500" algn="l" rtl="0">
              <a:lnSpc>
                <a:spcPct val="115000"/>
              </a:lnSpc>
              <a:spcBef>
                <a:spcPts val="0"/>
              </a:spcBef>
              <a:spcAft>
                <a:spcPts val="0"/>
              </a:spcAft>
              <a:buClr>
                <a:srgbClr val="172B4D"/>
              </a:buClr>
              <a:buSzPts val="1400"/>
              <a:buFont typeface="Dosis"/>
              <a:buAutoNum type="alphaLcPeriod"/>
            </a:pPr>
            <a:r>
              <a:rPr lang="es" sz="1400">
                <a:solidFill>
                  <a:srgbClr val="172B4D"/>
                </a:solidFill>
                <a:highlight>
                  <a:srgbClr val="FFFFFF"/>
                </a:highlight>
                <a:latin typeface="Dosis"/>
                <a:ea typeface="Dosis"/>
                <a:cs typeface="Dosis"/>
                <a:sym typeface="Dosis"/>
              </a:rPr>
              <a:t>Cuando se finaliza la venta exitosamente API al procesar el TLOG actualiza la Journal de stock y finaliza la reserva actualizando la itemInventory</a:t>
            </a:r>
            <a:endParaRPr sz="1400">
              <a:solidFill>
                <a:srgbClr val="172B4D"/>
              </a:solidFill>
              <a:highlight>
                <a:srgbClr val="FFFFFF"/>
              </a:highlight>
              <a:latin typeface="Dosis"/>
              <a:ea typeface="Dosis"/>
              <a:cs typeface="Dosis"/>
              <a:sym typeface="Dosis"/>
            </a:endParaRPr>
          </a:p>
          <a:p>
            <a:pPr marL="457200" lvl="0" indent="0" algn="l" rtl="0">
              <a:lnSpc>
                <a:spcPct val="115000"/>
              </a:lnSpc>
              <a:spcBef>
                <a:spcPts val="1200"/>
              </a:spcBef>
              <a:spcAft>
                <a:spcPts val="0"/>
              </a:spcAft>
              <a:buNone/>
            </a:pPr>
            <a:endParaRPr sz="1600">
              <a:solidFill>
                <a:srgbClr val="172B4D"/>
              </a:solidFill>
              <a:highlight>
                <a:srgbClr val="FFFFFF"/>
              </a:highlight>
              <a:latin typeface="Dosis"/>
              <a:ea typeface="Dosis"/>
              <a:cs typeface="Dosis"/>
              <a:sym typeface="Dosis"/>
            </a:endParaRPr>
          </a:p>
          <a:p>
            <a:pPr marL="457200" lvl="0" indent="0" algn="l" rtl="0">
              <a:lnSpc>
                <a:spcPct val="115000"/>
              </a:lnSpc>
              <a:spcBef>
                <a:spcPts val="1600"/>
              </a:spcBef>
              <a:spcAft>
                <a:spcPts val="0"/>
              </a:spcAft>
              <a:buNone/>
            </a:pPr>
            <a:endParaRPr sz="1750">
              <a:solidFill>
                <a:srgbClr val="172B4D"/>
              </a:solidFill>
              <a:highlight>
                <a:srgbClr val="FFFFFF"/>
              </a:highlight>
              <a:latin typeface="Dosis Medium"/>
              <a:ea typeface="Dosis Medium"/>
              <a:cs typeface="Dosis Medium"/>
              <a:sym typeface="Dosis Medium"/>
            </a:endParaRPr>
          </a:p>
          <a:p>
            <a:pPr marL="0" lvl="0" indent="0" algn="l" rtl="0">
              <a:spcBef>
                <a:spcPts val="280"/>
              </a:spcBef>
              <a:spcAft>
                <a:spcPts val="0"/>
              </a:spcAft>
              <a:buNone/>
            </a:pPr>
            <a:endParaRPr/>
          </a:p>
        </p:txBody>
      </p:sp>
      <p:pic>
        <p:nvPicPr>
          <p:cNvPr id="366" name="Google Shape;366;p59"/>
          <p:cNvPicPr preferRelativeResize="0"/>
          <p:nvPr/>
        </p:nvPicPr>
        <p:blipFill>
          <a:blip r:embed="rId3">
            <a:alphaModFix/>
          </a:blip>
          <a:stretch>
            <a:fillRect/>
          </a:stretch>
        </p:blipFill>
        <p:spPr>
          <a:xfrm>
            <a:off x="1285750" y="3263590"/>
            <a:ext cx="6936416" cy="1545335"/>
          </a:xfrm>
          <a:prstGeom prst="rect">
            <a:avLst/>
          </a:prstGeom>
          <a:noFill/>
          <a:ln>
            <a:noFill/>
          </a:ln>
          <a:effectLst>
            <a:outerShdw blurRad="57150" dist="19050" dir="5400000" algn="bl" rotWithShape="0">
              <a:srgbClr val="000000">
                <a:alpha val="50000"/>
              </a:srgbClr>
            </a:outerShdw>
          </a:effectLst>
        </p:spPr>
      </p:pic>
      <p:sp>
        <p:nvSpPr>
          <p:cNvPr id="367" name="Google Shape;367;p59"/>
          <p:cNvSpPr txBox="1">
            <a:spLocks noGrp="1"/>
          </p:cNvSpPr>
          <p:nvPr>
            <p:ph type="sldNum" idx="12"/>
          </p:nvPr>
        </p:nvSpPr>
        <p:spPr>
          <a:xfrm>
            <a:off x="8556784" y="4749851"/>
            <a:ext cx="548700" cy="393600"/>
          </a:xfrm>
          <a:prstGeom prst="rect">
            <a:avLst/>
          </a:prstGeom>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s"/>
              <a:t>9</a:t>
            </a:fld>
            <a:endParaRPr/>
          </a:p>
        </p:txBody>
      </p:sp>
      <p:pic>
        <p:nvPicPr>
          <p:cNvPr id="368" name="Google Shape;368;p59">
            <a:hlinkClick r:id="rId4" action="ppaction://hlinksldjump"/>
          </p:cNvPr>
          <p:cNvPicPr preferRelativeResize="0"/>
          <p:nvPr/>
        </p:nvPicPr>
        <p:blipFill>
          <a:blip r:embed="rId5">
            <a:alphaModFix/>
          </a:blip>
          <a:stretch>
            <a:fillRect/>
          </a:stretch>
        </p:blipFill>
        <p:spPr>
          <a:xfrm>
            <a:off x="274025" y="4383825"/>
            <a:ext cx="425100" cy="425100"/>
          </a:xfrm>
          <a:prstGeom prst="rect">
            <a:avLst/>
          </a:prstGeom>
          <a:noFill/>
          <a:ln>
            <a:noFill/>
          </a:ln>
        </p:spPr>
      </p:pic>
      <p:pic>
        <p:nvPicPr>
          <p:cNvPr id="369" name="Google Shape;369;p59">
            <a:hlinkClick r:id="rId6" action="ppaction://hlinksldjump"/>
          </p:cNvPr>
          <p:cNvPicPr preferRelativeResize="0"/>
          <p:nvPr/>
        </p:nvPicPr>
        <p:blipFill>
          <a:blip r:embed="rId7">
            <a:alphaModFix/>
          </a:blip>
          <a:stretch>
            <a:fillRect/>
          </a:stretch>
        </p:blipFill>
        <p:spPr>
          <a:xfrm>
            <a:off x="835738" y="4439675"/>
            <a:ext cx="313400" cy="3134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Personalizado 2">
      <a:dk1>
        <a:srgbClr val="342483"/>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Personalizado 2">
      <a:dk1>
        <a:srgbClr val="342483"/>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2557</Words>
  <Application>Microsoft Office PowerPoint</Application>
  <PresentationFormat>Presentación en pantalla (16:9)</PresentationFormat>
  <Paragraphs>333</Paragraphs>
  <Slides>34</Slides>
  <Notes>34</Notes>
  <HiddenSlides>0</HiddenSlides>
  <MMClips>0</MMClips>
  <ScaleCrop>false</ScaleCrop>
  <HeadingPairs>
    <vt:vector size="6" baseType="variant">
      <vt:variant>
        <vt:lpstr>Fuentes usadas</vt:lpstr>
      </vt:variant>
      <vt:variant>
        <vt:i4>6</vt:i4>
      </vt:variant>
      <vt:variant>
        <vt:lpstr>Tema</vt:lpstr>
      </vt:variant>
      <vt:variant>
        <vt:i4>3</vt:i4>
      </vt:variant>
      <vt:variant>
        <vt:lpstr>Títulos de diapositiva</vt:lpstr>
      </vt:variant>
      <vt:variant>
        <vt:i4>34</vt:i4>
      </vt:variant>
    </vt:vector>
  </HeadingPairs>
  <TitlesOfParts>
    <vt:vector size="43" baseType="lpstr">
      <vt:lpstr>Dosis Medium</vt:lpstr>
      <vt:lpstr>Calibri</vt:lpstr>
      <vt:lpstr>Arial</vt:lpstr>
      <vt:lpstr>Roboto</vt:lpstr>
      <vt:lpstr>Times New Roman</vt:lpstr>
      <vt:lpstr>Dosis</vt:lpstr>
      <vt:lpstr>Simple Light</vt:lpstr>
      <vt:lpstr>Tema de Office</vt:lpstr>
      <vt:lpstr>Tema de Office</vt:lpstr>
      <vt:lpstr>Presentación de PowerPoint</vt:lpstr>
      <vt:lpstr>Índice</vt:lpstr>
      <vt:lpstr>Introducción</vt:lpstr>
      <vt:lpstr>Stock: modelo de datos</vt:lpstr>
      <vt:lpstr>Stock: modelo de datos</vt:lpstr>
      <vt:lpstr>Stock: tienda</vt:lpstr>
      <vt:lpstr>Stock:  stock y reservas del artículo</vt:lpstr>
      <vt:lpstr>Stock: consulta de stock en el POS</vt:lpstr>
      <vt:lpstr>Stock: stock y reservas del artículo</vt:lpstr>
      <vt:lpstr>Stock: stock por serie</vt:lpstr>
      <vt:lpstr>Stock: stock de otra tienda</vt:lpstr>
      <vt:lpstr>Stock: movimientos de inventario </vt:lpstr>
      <vt:lpstr>Stock: movimientos de inventario </vt:lpstr>
      <vt:lpstr>Stock: documentos de inventario </vt:lpstr>
      <vt:lpstr>Stock: documentos de inventario </vt:lpstr>
      <vt:lpstr>Stock: documentos de inventario </vt:lpstr>
      <vt:lpstr>Stock: documentos de inventario </vt:lpstr>
      <vt:lpstr>Stock: documentos de inventario </vt:lpstr>
      <vt:lpstr>Stock: documentos de inventario </vt:lpstr>
      <vt:lpstr>Stock: configuraciones </vt:lpstr>
      <vt:lpstr>Stock: journal de stock</vt:lpstr>
      <vt:lpstr>Stock: job de procesamiento de stock </vt:lpstr>
      <vt:lpstr>Stock: incremento y decremento de stock</vt:lpstr>
      <vt:lpstr>Stock: incremento y decremento de stock</vt:lpstr>
      <vt:lpstr>BRIDGE MANAGER: reportes</vt:lpstr>
      <vt:lpstr>BRIDGE MANAGER: reporte stock actual</vt:lpstr>
      <vt:lpstr>BRIDGE MANAGER: reporte stock actual por serie</vt:lpstr>
      <vt:lpstr>BRIDGE MANAGER: reporte de existencias</vt:lpstr>
      <vt:lpstr>BRIDGE MANAGER: reporte de stock consolidado</vt:lpstr>
      <vt:lpstr>BRIDGE MANAGER: reporte de stock detallado</vt:lpstr>
      <vt:lpstr>BRIDGE MANAGER: reporte de artículos en tránsito</vt:lpstr>
      <vt:lpstr>BRIDGE MANAGER: reporte de trazabilidad SKU-Serie</vt:lpstr>
      <vt:lpstr>BRIDGE MANAGER: reporte de auditoría de recepciones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Florencia Soto</dc:creator>
  <cp:lastModifiedBy>Florencia Soto</cp:lastModifiedBy>
  <cp:revision>1</cp:revision>
  <dcterms:modified xsi:type="dcterms:W3CDTF">2024-12-10T18:37:52Z</dcterms:modified>
</cp:coreProperties>
</file>