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8"/>
  </p:notesMasterIdLst>
  <p:handoutMasterIdLst>
    <p:handoutMasterId r:id="rId9"/>
  </p:handoutMasterIdLst>
  <p:sldIdLst>
    <p:sldId id="854" r:id="rId2"/>
    <p:sldId id="1054" r:id="rId3"/>
    <p:sldId id="1049" r:id="rId4"/>
    <p:sldId id="1051" r:id="rId5"/>
    <p:sldId id="1053" r:id="rId6"/>
    <p:sldId id="1052" r:id="rId7"/>
  </p:sldIdLst>
  <p:sldSz cx="9144000" cy="6858000" type="screen4x3"/>
  <p:notesSz cx="6881813" cy="9906000"/>
  <p:defaultTextStyle>
    <a:defPPr>
      <a:defRPr lang="pt-BR"/>
    </a:defPPr>
    <a:lvl1pPr algn="ctr" rtl="0" fontAlgn="base">
      <a:spcBef>
        <a:spcPct val="0"/>
      </a:spcBef>
      <a:spcAft>
        <a:spcPct val="0"/>
      </a:spcAft>
      <a:defRPr sz="4000" b="1" kern="1200" baseline="-25000">
        <a:solidFill>
          <a:schemeClr val="tx1"/>
        </a:solidFill>
        <a:latin typeface="Swis721 BT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000" b="1" kern="1200" baseline="-25000">
        <a:solidFill>
          <a:schemeClr val="tx1"/>
        </a:solidFill>
        <a:latin typeface="Swis721 BT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000" b="1" kern="1200" baseline="-25000">
        <a:solidFill>
          <a:schemeClr val="tx1"/>
        </a:solidFill>
        <a:latin typeface="Swis721 BT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000" b="1" kern="1200" baseline="-25000">
        <a:solidFill>
          <a:schemeClr val="tx1"/>
        </a:solidFill>
        <a:latin typeface="Swis721 BT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000" b="1" kern="1200" baseline="-25000">
        <a:solidFill>
          <a:schemeClr val="tx1"/>
        </a:solidFill>
        <a:latin typeface="Swis721 BT" pitchFamily="34" charset="0"/>
        <a:ea typeface="+mn-ea"/>
        <a:cs typeface="+mn-cs"/>
      </a:defRPr>
    </a:lvl5pPr>
    <a:lvl6pPr marL="2286000" algn="l" defTabSz="914400" rtl="0" eaLnBrk="1" latinLnBrk="0" hangingPunct="1">
      <a:defRPr sz="4000" b="1" kern="1200" baseline="-25000">
        <a:solidFill>
          <a:schemeClr val="tx1"/>
        </a:solidFill>
        <a:latin typeface="Swis721 BT" pitchFamily="34" charset="0"/>
        <a:ea typeface="+mn-ea"/>
        <a:cs typeface="+mn-cs"/>
      </a:defRPr>
    </a:lvl6pPr>
    <a:lvl7pPr marL="2743200" algn="l" defTabSz="914400" rtl="0" eaLnBrk="1" latinLnBrk="0" hangingPunct="1">
      <a:defRPr sz="4000" b="1" kern="1200" baseline="-25000">
        <a:solidFill>
          <a:schemeClr val="tx1"/>
        </a:solidFill>
        <a:latin typeface="Swis721 BT" pitchFamily="34" charset="0"/>
        <a:ea typeface="+mn-ea"/>
        <a:cs typeface="+mn-cs"/>
      </a:defRPr>
    </a:lvl7pPr>
    <a:lvl8pPr marL="3200400" algn="l" defTabSz="914400" rtl="0" eaLnBrk="1" latinLnBrk="0" hangingPunct="1">
      <a:defRPr sz="4000" b="1" kern="1200" baseline="-25000">
        <a:solidFill>
          <a:schemeClr val="tx1"/>
        </a:solidFill>
        <a:latin typeface="Swis721 BT" pitchFamily="34" charset="0"/>
        <a:ea typeface="+mn-ea"/>
        <a:cs typeface="+mn-cs"/>
      </a:defRPr>
    </a:lvl8pPr>
    <a:lvl9pPr marL="3657600" algn="l" defTabSz="914400" rtl="0" eaLnBrk="1" latinLnBrk="0" hangingPunct="1">
      <a:defRPr sz="4000" b="1" kern="1200" baseline="-25000">
        <a:solidFill>
          <a:schemeClr val="tx1"/>
        </a:solidFill>
        <a:latin typeface="Swis721 BT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01">
          <p15:clr>
            <a:srgbClr val="A4A3A4"/>
          </p15:clr>
        </p15:guide>
        <p15:guide id="2" pos="295">
          <p15:clr>
            <a:srgbClr val="A4A3A4"/>
          </p15:clr>
        </p15:guide>
        <p15:guide id="3" pos="551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FF00"/>
    <a:srgbClr val="66FF66"/>
    <a:srgbClr val="FF7C80"/>
    <a:srgbClr val="000000"/>
    <a:srgbClr val="DDDDDD"/>
    <a:srgbClr val="969696"/>
    <a:srgbClr val="00FF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3" autoAdjust="0"/>
    <p:restoredTop sz="95567" autoAdjust="0"/>
  </p:normalViewPr>
  <p:slideViewPr>
    <p:cSldViewPr>
      <p:cViewPr varScale="1">
        <p:scale>
          <a:sx n="60" d="100"/>
          <a:sy n="60" d="100"/>
        </p:scale>
        <p:origin x="1392" y="64"/>
      </p:cViewPr>
      <p:guideLst>
        <p:guide orient="horz" pos="4201"/>
        <p:guide pos="295"/>
        <p:guide pos="551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970" y="-108"/>
      </p:cViewPr>
      <p:guideLst>
        <p:guide orient="horz" pos="312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ristiano Gomes de Almeida" userId="f5319c41-05bf-477f-b11f-5a0853343020" providerId="ADAL" clId="{A754C5E3-BCA8-49D5-A58C-DEA4C4783311}"/>
    <pc:docChg chg="mod modMainMaster">
      <pc:chgData name="Cristiano Gomes de Almeida" userId="f5319c41-05bf-477f-b11f-5a0853343020" providerId="ADAL" clId="{A754C5E3-BCA8-49D5-A58C-DEA4C4783311}" dt="2022-06-07T14:38:03.895" v="1" actId="33475"/>
      <pc:docMkLst>
        <pc:docMk/>
      </pc:docMkLst>
      <pc:sldMasterChg chg="addSp mod">
        <pc:chgData name="Cristiano Gomes de Almeida" userId="f5319c41-05bf-477f-b11f-5a0853343020" providerId="ADAL" clId="{A754C5E3-BCA8-49D5-A58C-DEA4C4783311}" dt="2022-06-07T14:38:03.891" v="0" actId="33475"/>
        <pc:sldMasterMkLst>
          <pc:docMk/>
          <pc:sldMasterMk cId="0" sldId="2147483656"/>
        </pc:sldMasterMkLst>
        <pc:spChg chg="add">
          <ac:chgData name="Cristiano Gomes de Almeida" userId="f5319c41-05bf-477f-b11f-5a0853343020" providerId="ADAL" clId="{A754C5E3-BCA8-49D5-A58C-DEA4C4783311}" dt="2022-06-07T14:38:03.891" v="0" actId="33475"/>
          <ac:spMkLst>
            <pc:docMk/>
            <pc:sldMasterMk cId="0" sldId="2147483656"/>
            <ac:spMk id="3" creationId="{294B9CEA-1A51-4EA8-91FA-6E7F21FA097C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0" tIns="47965" rIns="95930" bIns="47965" numCol="1" anchor="t" anchorCtr="0" compatLnSpc="1">
            <a:prstTxWarp prst="textNoShape">
              <a:avLst/>
            </a:prstTxWarp>
          </a:bodyPr>
          <a:lstStyle>
            <a:lvl1pPr algn="l" defTabSz="958850">
              <a:defRPr sz="1300" b="0" baseline="0"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195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829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0" tIns="47965" rIns="95930" bIns="47965" numCol="1" anchor="t" anchorCtr="0" compatLnSpc="1">
            <a:prstTxWarp prst="textNoShape">
              <a:avLst/>
            </a:prstTxWarp>
          </a:bodyPr>
          <a:lstStyle>
            <a:lvl1pPr algn="r" defTabSz="958850">
              <a:defRPr sz="1300" b="0" baseline="0"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195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113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0" tIns="47965" rIns="95930" bIns="47965" numCol="1" anchor="b" anchorCtr="0" compatLnSpc="1">
            <a:prstTxWarp prst="textNoShape">
              <a:avLst/>
            </a:prstTxWarp>
          </a:bodyPr>
          <a:lstStyle>
            <a:lvl1pPr algn="l" defTabSz="958850">
              <a:defRPr sz="1300" b="0" baseline="0"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195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9409113"/>
            <a:ext cx="29829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0" tIns="47965" rIns="95930" bIns="47965" numCol="1" anchor="b" anchorCtr="0" compatLnSpc="1">
            <a:prstTxWarp prst="textNoShape">
              <a:avLst/>
            </a:prstTxWarp>
          </a:bodyPr>
          <a:lstStyle>
            <a:lvl1pPr algn="r" defTabSz="958850">
              <a:defRPr sz="1300" b="0" baseline="0"/>
            </a:lvl1pPr>
          </a:lstStyle>
          <a:p>
            <a:pPr>
              <a:defRPr/>
            </a:pPr>
            <a:fld id="{77FA936C-35AD-4A4E-A948-84BDDA67CD06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029548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0" tIns="47965" rIns="95930" bIns="47965" numCol="1" anchor="t" anchorCtr="0" compatLnSpc="1">
            <a:prstTxWarp prst="textNoShape">
              <a:avLst/>
            </a:prstTxWarp>
          </a:bodyPr>
          <a:lstStyle>
            <a:lvl1pPr algn="l" defTabSz="958850">
              <a:defRPr sz="1300" b="0" baseline="0"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0" tIns="47965" rIns="95930" bIns="47965" numCol="1" anchor="t" anchorCtr="0" compatLnSpc="1">
            <a:prstTxWarp prst="textNoShape">
              <a:avLst/>
            </a:prstTxWarp>
          </a:bodyPr>
          <a:lstStyle>
            <a:lvl1pPr algn="r" defTabSz="958850">
              <a:defRPr sz="1300" b="0" baseline="0"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172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520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0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705350"/>
            <a:ext cx="5505450" cy="445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0" tIns="47965" rIns="95930" bIns="4796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noProof="0"/>
              <a:t>Clique para editar os estilos do texto mestre</a:t>
            </a:r>
          </a:p>
          <a:p>
            <a:pPr lvl="1"/>
            <a:r>
              <a:rPr lang="pt-BR" noProof="0"/>
              <a:t>Segundo nível</a:t>
            </a:r>
          </a:p>
          <a:p>
            <a:pPr lvl="2"/>
            <a:r>
              <a:rPr lang="pt-BR" noProof="0"/>
              <a:t>Terceiro nível</a:t>
            </a:r>
          </a:p>
          <a:p>
            <a:pPr lvl="3"/>
            <a:r>
              <a:rPr lang="pt-BR" noProof="0"/>
              <a:t>Quarto nível</a:t>
            </a:r>
          </a:p>
          <a:p>
            <a:pPr lvl="4"/>
            <a:r>
              <a:rPr lang="pt-BR" noProof="0"/>
              <a:t>Quinto nível</a:t>
            </a:r>
          </a:p>
        </p:txBody>
      </p:sp>
      <p:sp>
        <p:nvSpPr>
          <p:cNvPr id="240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8291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0" tIns="47965" rIns="95930" bIns="47965" numCol="1" anchor="b" anchorCtr="0" compatLnSpc="1">
            <a:prstTxWarp prst="textNoShape">
              <a:avLst/>
            </a:prstTxWarp>
          </a:bodyPr>
          <a:lstStyle>
            <a:lvl1pPr algn="l" defTabSz="958850">
              <a:defRPr sz="1300" b="0" baseline="0"/>
            </a:lvl1pPr>
          </a:lstStyle>
          <a:p>
            <a:pPr>
              <a:defRPr/>
            </a:pPr>
            <a:endParaRPr lang="pt-BR" altLang="pt-BR"/>
          </a:p>
        </p:txBody>
      </p:sp>
      <p:sp>
        <p:nvSpPr>
          <p:cNvPr id="240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9409113"/>
            <a:ext cx="298291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930" tIns="47965" rIns="95930" bIns="47965" numCol="1" anchor="b" anchorCtr="0" compatLnSpc="1">
            <a:prstTxWarp prst="textNoShape">
              <a:avLst/>
            </a:prstTxWarp>
          </a:bodyPr>
          <a:lstStyle>
            <a:lvl1pPr algn="r" defTabSz="958850">
              <a:defRPr sz="1300" b="0" baseline="0"/>
            </a:lvl1pPr>
          </a:lstStyle>
          <a:p>
            <a:pPr>
              <a:defRPr/>
            </a:pPr>
            <a:fld id="{1FB4E802-7699-4B63-BDA8-CAB66535F3F5}" type="slidenum">
              <a:rPr lang="pt-BR" altLang="pt-BR"/>
              <a:pPr>
                <a:defRPr/>
              </a:pPr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163770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wis721 BT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wis721 BT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wis721 BT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wis721 BT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Swis721 BT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1pPr>
            <a:lvl2pPr marL="742950" indent="-28575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2pPr>
            <a:lvl3pPr marL="11430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3pPr>
            <a:lvl4pPr marL="16002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4pPr>
            <a:lvl5pPr marL="20574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5pPr>
            <a:lvl6pPr marL="25146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6pPr>
            <a:lvl7pPr marL="29718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7pPr>
            <a:lvl8pPr marL="34290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8pPr>
            <a:lvl9pPr marL="38862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4CED90B-365B-473D-A4E3-D500836D2802}" type="slidenum">
              <a:rPr lang="pt-BR" altLang="pt-BR" sz="1300" smtClean="0"/>
              <a:pPr algn="r" eaLnBrk="1" hangingPunct="1">
                <a:spcBef>
                  <a:spcPct val="0"/>
                </a:spcBef>
              </a:pPr>
              <a:t>1</a:t>
            </a:fld>
            <a:endParaRPr lang="pt-BR" altLang="pt-BR" sz="1300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1pPr>
            <a:lvl2pPr marL="742950" indent="-28575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2pPr>
            <a:lvl3pPr marL="11430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3pPr>
            <a:lvl4pPr marL="16002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4pPr>
            <a:lvl5pPr marL="20574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5pPr>
            <a:lvl6pPr marL="25146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6pPr>
            <a:lvl7pPr marL="29718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7pPr>
            <a:lvl8pPr marL="34290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8pPr>
            <a:lvl9pPr marL="38862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4CED90B-365B-473D-A4E3-D500836D2802}" type="slidenum">
              <a:rPr lang="pt-BR" altLang="pt-BR" sz="1300" smtClean="0"/>
              <a:pPr algn="r" eaLnBrk="1" hangingPunct="1">
                <a:spcBef>
                  <a:spcPct val="0"/>
                </a:spcBef>
              </a:pPr>
              <a:t>2</a:t>
            </a:fld>
            <a:endParaRPr lang="pt-BR" altLang="pt-BR" sz="1300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1907" name="Espaço Reservado para Anotaçõ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pt-BR" altLang="pt-BR"/>
          </a:p>
        </p:txBody>
      </p:sp>
      <p:sp>
        <p:nvSpPr>
          <p:cNvPr id="25190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1pPr>
            <a:lvl2pPr marL="742950" indent="-28575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2pPr>
            <a:lvl3pPr marL="11430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3pPr>
            <a:lvl4pPr marL="16002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4pPr>
            <a:lvl5pPr marL="20574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5pPr>
            <a:lvl6pPr marL="25146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6pPr>
            <a:lvl7pPr marL="29718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7pPr>
            <a:lvl8pPr marL="34290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8pPr>
            <a:lvl9pPr marL="38862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D227450-090A-4937-AFCC-EC869BDCD455}" type="slidenum">
              <a:rPr lang="en-US" altLang="pt-BR" sz="1300" smtClean="0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en-US" altLang="pt-BR"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1pPr>
            <a:lvl2pPr marL="742950" indent="-28575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2pPr>
            <a:lvl3pPr marL="11430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3pPr>
            <a:lvl4pPr marL="16002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4pPr>
            <a:lvl5pPr marL="20574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5pPr>
            <a:lvl6pPr marL="25146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6pPr>
            <a:lvl7pPr marL="29718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7pPr>
            <a:lvl8pPr marL="34290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8pPr>
            <a:lvl9pPr marL="38862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4CED90B-365B-473D-A4E3-D500836D2802}" type="slidenum">
              <a:rPr lang="pt-BR" altLang="pt-BR" sz="1300" smtClean="0"/>
              <a:pPr algn="r" eaLnBrk="1" hangingPunct="1">
                <a:spcBef>
                  <a:spcPct val="0"/>
                </a:spcBef>
              </a:pPr>
              <a:t>4</a:t>
            </a:fld>
            <a:endParaRPr lang="pt-BR" altLang="pt-BR" sz="1300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1pPr>
            <a:lvl2pPr marL="742950" indent="-28575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2pPr>
            <a:lvl3pPr marL="11430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3pPr>
            <a:lvl4pPr marL="16002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4pPr>
            <a:lvl5pPr marL="20574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5pPr>
            <a:lvl6pPr marL="25146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6pPr>
            <a:lvl7pPr marL="29718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7pPr>
            <a:lvl8pPr marL="34290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8pPr>
            <a:lvl9pPr marL="38862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4CED90B-365B-473D-A4E3-D500836D2802}" type="slidenum">
              <a:rPr lang="pt-BR" altLang="pt-BR" sz="1300" smtClean="0"/>
              <a:pPr algn="r" eaLnBrk="1" hangingPunct="1">
                <a:spcBef>
                  <a:spcPct val="0"/>
                </a:spcBef>
              </a:pPr>
              <a:t>5</a:t>
            </a:fld>
            <a:endParaRPr lang="pt-BR" altLang="pt-BR" sz="1300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alt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1pPr>
            <a:lvl2pPr marL="742950" indent="-28575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2pPr>
            <a:lvl3pPr marL="11430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3pPr>
            <a:lvl4pPr marL="16002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4pPr>
            <a:lvl5pPr marL="2057400" indent="-228600" algn="l" defTabSz="9588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Swis721 BT" pitchFamily="34" charset="0"/>
              </a:defRPr>
            </a:lvl5pPr>
            <a:lvl6pPr marL="25146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6pPr>
            <a:lvl7pPr marL="29718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7pPr>
            <a:lvl8pPr marL="34290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8pPr>
            <a:lvl9pPr marL="3886200" indent="-228600" defTabSz="9588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Swis721 BT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4CED90B-365B-473D-A4E3-D500836D2802}" type="slidenum">
              <a:rPr lang="pt-BR" altLang="pt-BR" sz="1300" smtClean="0"/>
              <a:pPr algn="r" eaLnBrk="1" hangingPunct="1">
                <a:spcBef>
                  <a:spcPct val="0"/>
                </a:spcBef>
              </a:pPr>
              <a:t>6</a:t>
            </a:fld>
            <a:endParaRPr lang="pt-BR" altLang="pt-BR" sz="1300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pt-BR" altLang="pt-B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protecao_transp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68713"/>
            <a:ext cx="9144000" cy="318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7" descr="logo_transp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50"/>
            <a:ext cx="9144000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8" descr="brilho_transp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760413"/>
            <a:ext cx="11811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7412" name="Rectangle 20"/>
          <p:cNvSpPr>
            <a:spLocks noGrp="1" noChangeArrowheads="1"/>
          </p:cNvSpPr>
          <p:nvPr>
            <p:ph type="ctrTitle"/>
          </p:nvPr>
        </p:nvSpPr>
        <p:spPr>
          <a:xfrm>
            <a:off x="395288" y="5011738"/>
            <a:ext cx="7975600" cy="966787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algn="r">
              <a:lnSpc>
                <a:spcPct val="90000"/>
              </a:lnSpc>
              <a:defRPr sz="4300">
                <a:solidFill>
                  <a:srgbClr val="000000"/>
                </a:solidFill>
              </a:defRPr>
            </a:lvl1pPr>
          </a:lstStyle>
          <a:p>
            <a:pPr lvl="0"/>
            <a:r>
              <a:rPr lang="pt-BR" noProof="0"/>
              <a:t>Clique para editar o estilo do título mestre</a:t>
            </a:r>
          </a:p>
        </p:txBody>
      </p:sp>
      <p:sp>
        <p:nvSpPr>
          <p:cNvPr id="187413" name="Rectangle 21"/>
          <p:cNvSpPr>
            <a:spLocks noGrp="1" noChangeArrowheads="1"/>
          </p:cNvSpPr>
          <p:nvPr>
            <p:ph type="subTitle" idx="1"/>
          </p:nvPr>
        </p:nvSpPr>
        <p:spPr>
          <a:xfrm>
            <a:off x="385763" y="5907088"/>
            <a:ext cx="7975600" cy="550862"/>
          </a:xfrm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 typeface="Wingdings" pitchFamily="2" charset="2"/>
              <a:buNone/>
              <a:defRPr sz="22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pt-BR" noProof="0"/>
              <a:t>Clique para editar o estilo do subtítulo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84847682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21076959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05588" y="85725"/>
            <a:ext cx="2081212" cy="6367463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61950" y="85725"/>
            <a:ext cx="6091238" cy="6367463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001799749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pt-BR" dirty="0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3564184252"/>
      </p:ext>
    </p:extLst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61024498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68544113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52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52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23221514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13795749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96874443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481224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69826754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38595939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 descr="BARRA-SUP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61950" y="85725"/>
            <a:ext cx="6226175" cy="800100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 estilo do título mestre</a:t>
            </a:r>
          </a:p>
        </p:txBody>
      </p:sp>
      <p:sp>
        <p:nvSpPr>
          <p:cNvPr id="102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852988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altLang="pt-BR"/>
              <a:t>Clique para editar os estilos do texto mestre</a:t>
            </a:r>
          </a:p>
          <a:p>
            <a:pPr lvl="1"/>
            <a:r>
              <a:rPr lang="pt-BR" altLang="pt-BR"/>
              <a:t>Segundo nível</a:t>
            </a:r>
          </a:p>
          <a:p>
            <a:pPr lvl="2"/>
            <a:r>
              <a:rPr lang="pt-BR" altLang="pt-BR"/>
              <a:t>Terceiro nível</a:t>
            </a:r>
          </a:p>
          <a:p>
            <a:pPr lvl="3"/>
            <a:r>
              <a:rPr lang="pt-BR" altLang="pt-BR"/>
              <a:t>Quarto nível</a:t>
            </a:r>
          </a:p>
          <a:p>
            <a:pPr lvl="4"/>
            <a:r>
              <a:rPr lang="pt-BR" altLang="pt-BR"/>
              <a:t>Quinto nível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294B9CEA-1A51-4EA8-91FA-6E7F21FA097C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4182237" y="0"/>
            <a:ext cx="81756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ctr"/>
            <a:r>
              <a:rPr lang="pt-BR" sz="1000">
                <a:solidFill>
                  <a:srgbClr val="008000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• PUBLIC 公開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73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4" r:id="rId12"/>
  </p:sldLayoutIdLst>
  <p:transition>
    <p:fade/>
  </p:transition>
  <p:txStyles>
    <p:titleStyle>
      <a:lvl1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0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000" i="1">
          <a:solidFill>
            <a:schemeClr val="tx2"/>
          </a:solidFill>
          <a:latin typeface="Swis721 BlkCn BT" pitchFamily="34" charset="0"/>
        </a:defRPr>
      </a:lvl2pPr>
      <a:lvl3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000" i="1">
          <a:solidFill>
            <a:schemeClr val="tx2"/>
          </a:solidFill>
          <a:latin typeface="Swis721 BlkCn BT" pitchFamily="34" charset="0"/>
        </a:defRPr>
      </a:lvl3pPr>
      <a:lvl4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000" i="1">
          <a:solidFill>
            <a:schemeClr val="tx2"/>
          </a:solidFill>
          <a:latin typeface="Swis721 BlkCn BT" pitchFamily="34" charset="0"/>
        </a:defRPr>
      </a:lvl4pPr>
      <a:lvl5pPr algn="l" rtl="0" eaLnBrk="0" fontAlgn="base" hangingPunct="0">
        <a:lnSpc>
          <a:spcPct val="75000"/>
        </a:lnSpc>
        <a:spcBef>
          <a:spcPct val="0"/>
        </a:spcBef>
        <a:spcAft>
          <a:spcPct val="0"/>
        </a:spcAft>
        <a:defRPr sz="4000" i="1">
          <a:solidFill>
            <a:schemeClr val="tx2"/>
          </a:solidFill>
          <a:latin typeface="Swis721 BlkCn BT" pitchFamily="34" charset="0"/>
        </a:defRPr>
      </a:lvl5pPr>
      <a:lvl6pPr marL="457200" algn="l" rtl="0" fontAlgn="base">
        <a:lnSpc>
          <a:spcPct val="75000"/>
        </a:lnSpc>
        <a:spcBef>
          <a:spcPct val="0"/>
        </a:spcBef>
        <a:spcAft>
          <a:spcPct val="0"/>
        </a:spcAft>
        <a:defRPr sz="4000" i="1">
          <a:solidFill>
            <a:schemeClr val="tx2"/>
          </a:solidFill>
          <a:latin typeface="Swis721 BlkCn BT" pitchFamily="34" charset="0"/>
        </a:defRPr>
      </a:lvl6pPr>
      <a:lvl7pPr marL="914400" algn="l" rtl="0" fontAlgn="base">
        <a:lnSpc>
          <a:spcPct val="75000"/>
        </a:lnSpc>
        <a:spcBef>
          <a:spcPct val="0"/>
        </a:spcBef>
        <a:spcAft>
          <a:spcPct val="0"/>
        </a:spcAft>
        <a:defRPr sz="4000" i="1">
          <a:solidFill>
            <a:schemeClr val="tx2"/>
          </a:solidFill>
          <a:latin typeface="Swis721 BlkCn BT" pitchFamily="34" charset="0"/>
        </a:defRPr>
      </a:lvl7pPr>
      <a:lvl8pPr marL="1371600" algn="l" rtl="0" fontAlgn="base">
        <a:lnSpc>
          <a:spcPct val="75000"/>
        </a:lnSpc>
        <a:spcBef>
          <a:spcPct val="0"/>
        </a:spcBef>
        <a:spcAft>
          <a:spcPct val="0"/>
        </a:spcAft>
        <a:defRPr sz="4000" i="1">
          <a:solidFill>
            <a:schemeClr val="tx2"/>
          </a:solidFill>
          <a:latin typeface="Swis721 BlkCn BT" pitchFamily="34" charset="0"/>
        </a:defRPr>
      </a:lvl8pPr>
      <a:lvl9pPr marL="1828800" algn="l" rtl="0" fontAlgn="base">
        <a:lnSpc>
          <a:spcPct val="75000"/>
        </a:lnSpc>
        <a:spcBef>
          <a:spcPct val="0"/>
        </a:spcBef>
        <a:spcAft>
          <a:spcPct val="0"/>
        </a:spcAft>
        <a:defRPr sz="4000" i="1">
          <a:solidFill>
            <a:schemeClr val="tx2"/>
          </a:solidFill>
          <a:latin typeface="Swis721 BlkCn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5000"/>
        <a:buFont typeface="Wingdings" pitchFamily="2" charset="2"/>
        <a:buChar char="n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639763" indent="-295275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5000"/>
        <a:buFont typeface="Wingdings" pitchFamily="2" charset="2"/>
        <a:buChar char="n"/>
        <a:defRPr sz="2800">
          <a:solidFill>
            <a:srgbClr val="000000"/>
          </a:solidFill>
          <a:latin typeface="+mn-lt"/>
        </a:defRPr>
      </a:lvl2pPr>
      <a:lvl3pPr marL="898525" indent="-257175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5000"/>
        <a:buFont typeface="Wingdings" pitchFamily="2" charset="2"/>
        <a:buChar char="n"/>
        <a:defRPr sz="2400">
          <a:solidFill>
            <a:srgbClr val="000000"/>
          </a:solidFill>
          <a:latin typeface="+mn-lt"/>
        </a:defRPr>
      </a:lvl3pPr>
      <a:lvl4pPr marL="1173163" indent="-2730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5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4pPr>
      <a:lvl5pPr marL="1447800" indent="-2730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SzPct val="75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5pPr>
      <a:lvl6pPr marL="1905000" indent="-273050" algn="l" rtl="0" fontAlgn="base">
        <a:spcBef>
          <a:spcPct val="20000"/>
        </a:spcBef>
        <a:spcAft>
          <a:spcPct val="0"/>
        </a:spcAft>
        <a:buClr>
          <a:srgbClr val="FF3300"/>
        </a:buClr>
        <a:buSzPct val="75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6pPr>
      <a:lvl7pPr marL="2362200" indent="-273050" algn="l" rtl="0" fontAlgn="base">
        <a:spcBef>
          <a:spcPct val="20000"/>
        </a:spcBef>
        <a:spcAft>
          <a:spcPct val="0"/>
        </a:spcAft>
        <a:buClr>
          <a:srgbClr val="FF3300"/>
        </a:buClr>
        <a:buSzPct val="75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7pPr>
      <a:lvl8pPr marL="2819400" indent="-273050" algn="l" rtl="0" fontAlgn="base">
        <a:spcBef>
          <a:spcPct val="20000"/>
        </a:spcBef>
        <a:spcAft>
          <a:spcPct val="0"/>
        </a:spcAft>
        <a:buClr>
          <a:srgbClr val="FF3300"/>
        </a:buClr>
        <a:buSzPct val="75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8pPr>
      <a:lvl9pPr marL="3276600" indent="-273050" algn="l" rtl="0" fontAlgn="base">
        <a:spcBef>
          <a:spcPct val="20000"/>
        </a:spcBef>
        <a:spcAft>
          <a:spcPct val="0"/>
        </a:spcAft>
        <a:buClr>
          <a:srgbClr val="FF3300"/>
        </a:buClr>
        <a:buSzPct val="75000"/>
        <a:buFont typeface="Wingdings" pitchFamily="2" charset="2"/>
        <a:buChar char="n"/>
        <a:defRPr sz="2000">
          <a:solidFill>
            <a:srgbClr val="000000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07950" y="2745502"/>
            <a:ext cx="8891588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pt-BR" sz="4400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PROPOSTA DE GESTÃO</a:t>
            </a:r>
          </a:p>
          <a:p>
            <a:pPr>
              <a:defRPr/>
            </a:pPr>
            <a:r>
              <a:rPr lang="pt-BR" sz="4400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</a:t>
            </a:r>
          </a:p>
          <a:p>
            <a:pPr>
              <a:defRPr/>
            </a:pPr>
            <a:r>
              <a:rPr lang="pt-BR" sz="4400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REPOSIÇÃO DE ACESSÓRIOS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0" y="116632"/>
            <a:ext cx="65162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pt-BR" sz="32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Custo de estoque de acessórios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280920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382455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aixaDeTexto 63"/>
          <p:cNvSpPr txBox="1"/>
          <p:nvPr/>
        </p:nvSpPr>
        <p:spPr>
          <a:xfrm>
            <a:off x="0" y="4050824"/>
            <a:ext cx="91440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4800" spc="30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MIP</a:t>
            </a:r>
            <a:r>
              <a:rPr lang="en-US" sz="4800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= MAD x (SSDM + OC + LT + SSLT)</a:t>
            </a:r>
            <a:endParaRPr lang="pt-BR" sz="4800" spc="50" dirty="0">
              <a:ln w="0"/>
              <a:solidFill>
                <a:srgbClr val="FF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grpSp>
        <p:nvGrpSpPr>
          <p:cNvPr id="7" name="Grupo 6"/>
          <p:cNvGrpSpPr>
            <a:grpSpLocks/>
          </p:cNvGrpSpPr>
          <p:nvPr/>
        </p:nvGrpSpPr>
        <p:grpSpPr bwMode="auto">
          <a:xfrm>
            <a:off x="2771775" y="3057525"/>
            <a:ext cx="1901825" cy="592138"/>
            <a:chOff x="3784714" y="4924806"/>
            <a:chExt cx="2535401" cy="592038"/>
          </a:xfrm>
        </p:grpSpPr>
        <p:sp>
          <p:nvSpPr>
            <p:cNvPr id="4" name="Chave esquerda 3"/>
            <p:cNvSpPr/>
            <p:nvPr/>
          </p:nvSpPr>
          <p:spPr>
            <a:xfrm rot="16200000">
              <a:off x="4932578" y="3776942"/>
              <a:ext cx="239673" cy="2535401"/>
            </a:xfrm>
            <a:prstGeom prst="leftBrace">
              <a:avLst>
                <a:gd name="adj1" fmla="val 39237"/>
                <a:gd name="adj2" fmla="val 49376"/>
              </a:avLst>
            </a:prstGeom>
            <a:ln w="3175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>
                <a:defRPr/>
              </a:pPr>
              <a:endParaRPr lang="pt-BR">
                <a:solidFill>
                  <a:srgbClr val="FF0000"/>
                </a:solidFill>
              </a:endParaRPr>
            </a:p>
          </p:txBody>
        </p:sp>
        <p:sp>
          <p:nvSpPr>
            <p:cNvPr id="82991" name="CaixaDeTexto 65"/>
            <p:cNvSpPr txBox="1">
              <a:spLocks noChangeArrowheads="1"/>
            </p:cNvSpPr>
            <p:nvPr/>
          </p:nvSpPr>
          <p:spPr bwMode="auto">
            <a:xfrm>
              <a:off x="4080917" y="5270623"/>
              <a:ext cx="190928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3200">
                  <a:solidFill>
                    <a:srgbClr val="000000"/>
                  </a:solidFill>
                  <a:latin typeface="Swis721 BT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800">
                  <a:solidFill>
                    <a:srgbClr val="000000"/>
                  </a:solidFill>
                  <a:latin typeface="Swis721 BT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400">
                  <a:solidFill>
                    <a:srgbClr val="000000"/>
                  </a:solidFill>
                  <a:latin typeface="Swis721 BT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000">
                  <a:solidFill>
                    <a:srgbClr val="000000"/>
                  </a:solidFill>
                  <a:latin typeface="Swis721 BT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000">
                  <a:solidFill>
                    <a:srgbClr val="000000"/>
                  </a:solidFill>
                  <a:latin typeface="Swis721 BT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000">
                  <a:solidFill>
                    <a:srgbClr val="000000"/>
                  </a:solidFill>
                  <a:latin typeface="Swis721 BT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000">
                  <a:solidFill>
                    <a:srgbClr val="000000"/>
                  </a:solidFill>
                  <a:latin typeface="Swis721 BT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000">
                  <a:solidFill>
                    <a:srgbClr val="000000"/>
                  </a:solidFill>
                  <a:latin typeface="Swis721 BT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000">
                  <a:solidFill>
                    <a:srgbClr val="000000"/>
                  </a:solidFill>
                  <a:latin typeface="Swis721 BT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pt-BR" altLang="pt-BR" sz="2400">
                  <a:solidFill>
                    <a:srgbClr val="FF0000"/>
                  </a:solidFill>
                </a:rPr>
                <a:t>SAÍDA</a:t>
              </a:r>
            </a:p>
          </p:txBody>
        </p:sp>
      </p:grpSp>
      <p:grpSp>
        <p:nvGrpSpPr>
          <p:cNvPr id="68" name="Grupo 67"/>
          <p:cNvGrpSpPr>
            <a:grpSpLocks/>
          </p:cNvGrpSpPr>
          <p:nvPr/>
        </p:nvGrpSpPr>
        <p:grpSpPr bwMode="auto">
          <a:xfrm>
            <a:off x="4986338" y="3062288"/>
            <a:ext cx="2222500" cy="592137"/>
            <a:chOff x="2420257" y="4924807"/>
            <a:chExt cx="2963755" cy="592037"/>
          </a:xfrm>
        </p:grpSpPr>
        <p:sp>
          <p:nvSpPr>
            <p:cNvPr id="69" name="Chave esquerda 68"/>
            <p:cNvSpPr/>
            <p:nvPr/>
          </p:nvSpPr>
          <p:spPr>
            <a:xfrm rot="16200000">
              <a:off x="3782299" y="3562765"/>
              <a:ext cx="239672" cy="2963755"/>
            </a:xfrm>
            <a:prstGeom prst="leftBrace">
              <a:avLst>
                <a:gd name="adj1" fmla="val 39237"/>
                <a:gd name="adj2" fmla="val 49376"/>
              </a:avLst>
            </a:prstGeom>
            <a:ln w="317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>
                <a:defRPr/>
              </a:pPr>
              <a:endParaRPr lang="pt-BR">
                <a:solidFill>
                  <a:srgbClr val="FF0000"/>
                </a:solidFill>
              </a:endParaRPr>
            </a:p>
          </p:txBody>
        </p:sp>
        <p:sp>
          <p:nvSpPr>
            <p:cNvPr id="82989" name="CaixaDeTexto 69"/>
            <p:cNvSpPr txBox="1">
              <a:spLocks noChangeArrowheads="1"/>
            </p:cNvSpPr>
            <p:nvPr/>
          </p:nvSpPr>
          <p:spPr bwMode="auto">
            <a:xfrm>
              <a:off x="3012972" y="5270623"/>
              <a:ext cx="173571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 algn="l" eaLnBrk="0" hangingPunct="0">
                <a:spcBef>
                  <a:spcPct val="20000"/>
                </a:spcBef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3200">
                  <a:solidFill>
                    <a:srgbClr val="000000"/>
                  </a:solidFill>
                  <a:latin typeface="Swis721 BT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800">
                  <a:solidFill>
                    <a:srgbClr val="000000"/>
                  </a:solidFill>
                  <a:latin typeface="Swis721 BT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400">
                  <a:solidFill>
                    <a:srgbClr val="000000"/>
                  </a:solidFill>
                  <a:latin typeface="Swis721 BT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000">
                  <a:solidFill>
                    <a:srgbClr val="000000"/>
                  </a:solidFill>
                  <a:latin typeface="Swis721 BT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000">
                  <a:solidFill>
                    <a:srgbClr val="000000"/>
                  </a:solidFill>
                  <a:latin typeface="Swis721 BT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000">
                  <a:solidFill>
                    <a:srgbClr val="000000"/>
                  </a:solidFill>
                  <a:latin typeface="Swis721 BT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000">
                  <a:solidFill>
                    <a:srgbClr val="000000"/>
                  </a:solidFill>
                  <a:latin typeface="Swis721 BT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000">
                  <a:solidFill>
                    <a:srgbClr val="000000"/>
                  </a:solidFill>
                  <a:latin typeface="Swis721 BT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SzPct val="75000"/>
                <a:buFont typeface="Wingdings" pitchFamily="2" charset="2"/>
                <a:buChar char="n"/>
                <a:defRPr sz="2000">
                  <a:solidFill>
                    <a:srgbClr val="000000"/>
                  </a:solidFill>
                  <a:latin typeface="Swis721 BT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pt-BR" altLang="pt-BR" sz="2400">
                  <a:solidFill>
                    <a:srgbClr val="FF0000"/>
                  </a:solidFill>
                </a:rPr>
                <a:t>ENTRADA</a:t>
              </a:r>
            </a:p>
          </p:txBody>
        </p:sp>
      </p:grpSp>
      <p:sp>
        <p:nvSpPr>
          <p:cNvPr id="155" name="Seta para a direita 154"/>
          <p:cNvSpPr/>
          <p:nvPr/>
        </p:nvSpPr>
        <p:spPr>
          <a:xfrm rot="15245242">
            <a:off x="2913368" y="5844837"/>
            <a:ext cx="1312000" cy="222016"/>
          </a:xfrm>
          <a:prstGeom prst="rightArrow">
            <a:avLst/>
          </a:prstGeom>
          <a:solidFill>
            <a:schemeClr val="accent5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rgbClr val="FF0000"/>
              </a:solidFill>
            </a:endParaRPr>
          </a:p>
        </p:txBody>
      </p:sp>
      <p:sp>
        <p:nvSpPr>
          <p:cNvPr id="156" name="CaixaDeTexto 155"/>
          <p:cNvSpPr txBox="1"/>
          <p:nvPr/>
        </p:nvSpPr>
        <p:spPr>
          <a:xfrm>
            <a:off x="1515047" y="5800920"/>
            <a:ext cx="1301786" cy="32829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algn="r">
              <a:defRPr/>
            </a:pPr>
            <a:r>
              <a:rPr lang="pt-BR" sz="3200" dirty="0"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ENTRADA</a:t>
            </a:r>
          </a:p>
        </p:txBody>
      </p:sp>
      <p:sp>
        <p:nvSpPr>
          <p:cNvPr id="158" name="CaixaDeTexto 157"/>
          <p:cNvSpPr txBox="1"/>
          <p:nvPr/>
        </p:nvSpPr>
        <p:spPr>
          <a:xfrm>
            <a:off x="1556009" y="5917019"/>
            <a:ext cx="1301786" cy="328295"/>
          </a:xfrm>
          <a:prstGeom prst="rect">
            <a:avLst/>
          </a:prstGeom>
          <a:noFill/>
        </p:spPr>
        <p:txBody>
          <a:bodyPr lIns="0" tIns="0" rIns="0" bIns="0" anchor="ctr">
            <a:spAutoFit/>
          </a:bodyPr>
          <a:lstStyle/>
          <a:p>
            <a:pPr algn="r">
              <a:defRPr/>
            </a:pPr>
            <a:r>
              <a:rPr lang="pt-BR" sz="3200" dirty="0">
                <a:solidFill>
                  <a:srgbClr val="FF0000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</a:rPr>
              <a:t>SAÍDA</a:t>
            </a:r>
          </a:p>
        </p:txBody>
      </p:sp>
      <p:sp>
        <p:nvSpPr>
          <p:cNvPr id="159" name="Seta para a direita 158"/>
          <p:cNvSpPr/>
          <p:nvPr/>
        </p:nvSpPr>
        <p:spPr>
          <a:xfrm rot="4461054">
            <a:off x="2620508" y="5841254"/>
            <a:ext cx="1312000" cy="222016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>
              <a:solidFill>
                <a:srgbClr val="FF0000"/>
              </a:solidFill>
            </a:endParaRPr>
          </a:p>
        </p:txBody>
      </p:sp>
      <p:cxnSp>
        <p:nvCxnSpPr>
          <p:cNvPr id="160" name="Conector reto 159"/>
          <p:cNvCxnSpPr/>
          <p:nvPr/>
        </p:nvCxnSpPr>
        <p:spPr>
          <a:xfrm>
            <a:off x="358775" y="5259388"/>
            <a:ext cx="5072063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ector reto 160"/>
          <p:cNvCxnSpPr/>
          <p:nvPr/>
        </p:nvCxnSpPr>
        <p:spPr>
          <a:xfrm>
            <a:off x="358775" y="6669088"/>
            <a:ext cx="5072063" cy="0"/>
          </a:xfrm>
          <a:prstGeom prst="line">
            <a:avLst/>
          </a:prstGeom>
          <a:ln w="25400">
            <a:solidFill>
              <a:schemeClr val="bg2"/>
            </a:solidFill>
            <a:prstDash val="sysDash"/>
            <a:headEnd type="none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Box Color"/>
          <p:cNvSpPr>
            <a:spLocks/>
          </p:cNvSpPr>
          <p:nvPr/>
        </p:nvSpPr>
        <p:spPr bwMode="auto">
          <a:xfrm rot="20478232">
            <a:off x="1335309" y="5311369"/>
            <a:ext cx="1223278" cy="1156906"/>
          </a:xfrm>
          <a:custGeom>
            <a:avLst/>
            <a:gdLst>
              <a:gd name="T0" fmla="*/ 823 w 2803"/>
              <a:gd name="T1" fmla="*/ 2434 h 2535"/>
              <a:gd name="T2" fmla="*/ 2357 w 2803"/>
              <a:gd name="T3" fmla="*/ 2063 h 2535"/>
              <a:gd name="T4" fmla="*/ 2770 w 2803"/>
              <a:gd name="T5" fmla="*/ 1689 h 2535"/>
              <a:gd name="T6" fmla="*/ 2769 w 2803"/>
              <a:gd name="T7" fmla="*/ 900 h 2535"/>
              <a:gd name="T8" fmla="*/ 2523 w 2803"/>
              <a:gd name="T9" fmla="*/ 512 h 2535"/>
              <a:gd name="T10" fmla="*/ 417 w 2803"/>
              <a:gd name="T11" fmla="*/ 47 h 2535"/>
              <a:gd name="T12" fmla="*/ 52 w 2803"/>
              <a:gd name="T13" fmla="*/ 475 h 2535"/>
              <a:gd name="T14" fmla="*/ 269 w 2803"/>
              <a:gd name="T15" fmla="*/ 2095 h 2535"/>
              <a:gd name="T16" fmla="*/ 823 w 2803"/>
              <a:gd name="T17" fmla="*/ 2434 h 2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03" h="2535">
                <a:moveTo>
                  <a:pt x="823" y="2434"/>
                </a:moveTo>
                <a:cubicBezTo>
                  <a:pt x="1299" y="2323"/>
                  <a:pt x="2113" y="2117"/>
                  <a:pt x="2357" y="2063"/>
                </a:cubicBezTo>
                <a:cubicBezTo>
                  <a:pt x="2629" y="2002"/>
                  <a:pt x="2770" y="1893"/>
                  <a:pt x="2770" y="1689"/>
                </a:cubicBezTo>
                <a:cubicBezTo>
                  <a:pt x="2770" y="1485"/>
                  <a:pt x="2769" y="1089"/>
                  <a:pt x="2769" y="900"/>
                </a:cubicBezTo>
                <a:cubicBezTo>
                  <a:pt x="2769" y="712"/>
                  <a:pt x="2803" y="587"/>
                  <a:pt x="2523" y="512"/>
                </a:cubicBezTo>
                <a:cubicBezTo>
                  <a:pt x="2244" y="436"/>
                  <a:pt x="626" y="95"/>
                  <a:pt x="417" y="47"/>
                </a:cubicBezTo>
                <a:cubicBezTo>
                  <a:pt x="209" y="0"/>
                  <a:pt x="0" y="101"/>
                  <a:pt x="52" y="475"/>
                </a:cubicBezTo>
                <a:cubicBezTo>
                  <a:pt x="81" y="682"/>
                  <a:pt x="186" y="1497"/>
                  <a:pt x="269" y="2095"/>
                </a:cubicBezTo>
                <a:cubicBezTo>
                  <a:pt x="317" y="2436"/>
                  <a:pt x="388" y="2535"/>
                  <a:pt x="823" y="2434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38100">
            <a:solidFill>
              <a:schemeClr val="accent1">
                <a:lumMod val="75000"/>
              </a:schemeClr>
            </a:solidFill>
          </a:ln>
          <a:effectLst/>
          <a:scene3d>
            <a:camera prst="orthographicFront"/>
            <a:lightRig rig="threePt" dir="t">
              <a:rot lat="0" lon="0" rev="6000000"/>
            </a:lightRig>
          </a:scene3d>
          <a:sp3d prstMaterial="dkEdge">
            <a:bevelT w="50800" h="25400"/>
            <a:bevelB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108000" anchor="ctr"/>
          <a:lstStyle/>
          <a:p>
            <a:pPr>
              <a:defRPr/>
            </a:pPr>
            <a:endParaRPr lang="pt-BR" sz="1600">
              <a:solidFill>
                <a:srgbClr val="FF0000"/>
              </a:solidFill>
            </a:endParaRPr>
          </a:p>
        </p:txBody>
      </p:sp>
      <p:sp>
        <p:nvSpPr>
          <p:cNvPr id="163" name="Box Escuro"/>
          <p:cNvSpPr>
            <a:spLocks/>
          </p:cNvSpPr>
          <p:nvPr/>
        </p:nvSpPr>
        <p:spPr bwMode="auto">
          <a:xfrm rot="21584225">
            <a:off x="1539588" y="5400151"/>
            <a:ext cx="1345195" cy="1121259"/>
          </a:xfrm>
          <a:custGeom>
            <a:avLst/>
            <a:gdLst>
              <a:gd name="T0" fmla="*/ 823 w 2803"/>
              <a:gd name="T1" fmla="*/ 2434 h 2535"/>
              <a:gd name="T2" fmla="*/ 2357 w 2803"/>
              <a:gd name="T3" fmla="*/ 2063 h 2535"/>
              <a:gd name="T4" fmla="*/ 2770 w 2803"/>
              <a:gd name="T5" fmla="*/ 1689 h 2535"/>
              <a:gd name="T6" fmla="*/ 2769 w 2803"/>
              <a:gd name="T7" fmla="*/ 900 h 2535"/>
              <a:gd name="T8" fmla="*/ 2523 w 2803"/>
              <a:gd name="T9" fmla="*/ 512 h 2535"/>
              <a:gd name="T10" fmla="*/ 417 w 2803"/>
              <a:gd name="T11" fmla="*/ 47 h 2535"/>
              <a:gd name="T12" fmla="*/ 52 w 2803"/>
              <a:gd name="T13" fmla="*/ 475 h 2535"/>
              <a:gd name="T14" fmla="*/ 269 w 2803"/>
              <a:gd name="T15" fmla="*/ 2095 h 2535"/>
              <a:gd name="T16" fmla="*/ 823 w 2803"/>
              <a:gd name="T17" fmla="*/ 2434 h 2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03" h="2535">
                <a:moveTo>
                  <a:pt x="823" y="2434"/>
                </a:moveTo>
                <a:cubicBezTo>
                  <a:pt x="1299" y="2323"/>
                  <a:pt x="2113" y="2117"/>
                  <a:pt x="2357" y="2063"/>
                </a:cubicBezTo>
                <a:cubicBezTo>
                  <a:pt x="2629" y="2002"/>
                  <a:pt x="2770" y="1893"/>
                  <a:pt x="2770" y="1689"/>
                </a:cubicBezTo>
                <a:cubicBezTo>
                  <a:pt x="2770" y="1485"/>
                  <a:pt x="2769" y="1089"/>
                  <a:pt x="2769" y="900"/>
                </a:cubicBezTo>
                <a:cubicBezTo>
                  <a:pt x="2769" y="712"/>
                  <a:pt x="2803" y="587"/>
                  <a:pt x="2523" y="512"/>
                </a:cubicBezTo>
                <a:cubicBezTo>
                  <a:pt x="2244" y="436"/>
                  <a:pt x="626" y="95"/>
                  <a:pt x="417" y="47"/>
                </a:cubicBezTo>
                <a:cubicBezTo>
                  <a:pt x="209" y="0"/>
                  <a:pt x="0" y="101"/>
                  <a:pt x="52" y="475"/>
                </a:cubicBezTo>
                <a:cubicBezTo>
                  <a:pt x="81" y="682"/>
                  <a:pt x="186" y="1497"/>
                  <a:pt x="269" y="2095"/>
                </a:cubicBezTo>
                <a:cubicBezTo>
                  <a:pt x="317" y="2436"/>
                  <a:pt x="388" y="2535"/>
                  <a:pt x="823" y="2434"/>
                </a:cubicBezTo>
                <a:close/>
              </a:path>
            </a:pathLst>
          </a:custGeom>
          <a:solidFill>
            <a:schemeClr val="accent2"/>
          </a:solidFill>
          <a:ln w="38100">
            <a:solidFill>
              <a:schemeClr val="accent2"/>
            </a:solidFill>
          </a:ln>
          <a:effectLst/>
          <a:scene3d>
            <a:camera prst="orthographicFront"/>
            <a:lightRig rig="threePt" dir="t">
              <a:rot lat="0" lon="0" rev="4800000"/>
            </a:lightRig>
          </a:scene3d>
          <a:sp3d prstMaterial="metal">
            <a:bevelT w="38100" h="38100"/>
            <a:bevelB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108000" anchor="ctr"/>
          <a:lstStyle/>
          <a:p>
            <a:pPr>
              <a:defRPr/>
            </a:pPr>
            <a:endParaRPr lang="pt-BR" sz="1600">
              <a:solidFill>
                <a:srgbClr val="FF0000"/>
              </a:solidFill>
            </a:endParaRPr>
          </a:p>
        </p:txBody>
      </p:sp>
      <p:sp>
        <p:nvSpPr>
          <p:cNvPr id="165" name="Box Claro"/>
          <p:cNvSpPr>
            <a:spLocks/>
          </p:cNvSpPr>
          <p:nvPr/>
        </p:nvSpPr>
        <p:spPr bwMode="auto">
          <a:xfrm rot="20980961">
            <a:off x="1416461" y="5386742"/>
            <a:ext cx="1320945" cy="1070095"/>
          </a:xfrm>
          <a:custGeom>
            <a:avLst/>
            <a:gdLst>
              <a:gd name="T0" fmla="*/ 823 w 2803"/>
              <a:gd name="T1" fmla="*/ 2434 h 2535"/>
              <a:gd name="T2" fmla="*/ 2357 w 2803"/>
              <a:gd name="T3" fmla="*/ 2063 h 2535"/>
              <a:gd name="T4" fmla="*/ 2770 w 2803"/>
              <a:gd name="T5" fmla="*/ 1689 h 2535"/>
              <a:gd name="T6" fmla="*/ 2769 w 2803"/>
              <a:gd name="T7" fmla="*/ 900 h 2535"/>
              <a:gd name="T8" fmla="*/ 2523 w 2803"/>
              <a:gd name="T9" fmla="*/ 512 h 2535"/>
              <a:gd name="T10" fmla="*/ 417 w 2803"/>
              <a:gd name="T11" fmla="*/ 47 h 2535"/>
              <a:gd name="T12" fmla="*/ 52 w 2803"/>
              <a:gd name="T13" fmla="*/ 475 h 2535"/>
              <a:gd name="T14" fmla="*/ 269 w 2803"/>
              <a:gd name="T15" fmla="*/ 2095 h 2535"/>
              <a:gd name="T16" fmla="*/ 823 w 2803"/>
              <a:gd name="T17" fmla="*/ 2434 h 2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03" h="2535">
                <a:moveTo>
                  <a:pt x="823" y="2434"/>
                </a:moveTo>
                <a:cubicBezTo>
                  <a:pt x="1299" y="2323"/>
                  <a:pt x="2113" y="2117"/>
                  <a:pt x="2357" y="2063"/>
                </a:cubicBezTo>
                <a:cubicBezTo>
                  <a:pt x="2629" y="2002"/>
                  <a:pt x="2770" y="1893"/>
                  <a:pt x="2770" y="1689"/>
                </a:cubicBezTo>
                <a:cubicBezTo>
                  <a:pt x="2770" y="1485"/>
                  <a:pt x="2769" y="1089"/>
                  <a:pt x="2769" y="900"/>
                </a:cubicBezTo>
                <a:cubicBezTo>
                  <a:pt x="2769" y="712"/>
                  <a:pt x="2803" y="587"/>
                  <a:pt x="2523" y="512"/>
                </a:cubicBezTo>
                <a:cubicBezTo>
                  <a:pt x="2244" y="436"/>
                  <a:pt x="626" y="95"/>
                  <a:pt x="417" y="47"/>
                </a:cubicBezTo>
                <a:cubicBezTo>
                  <a:pt x="209" y="0"/>
                  <a:pt x="0" y="101"/>
                  <a:pt x="52" y="475"/>
                </a:cubicBezTo>
                <a:cubicBezTo>
                  <a:pt x="81" y="682"/>
                  <a:pt x="186" y="1497"/>
                  <a:pt x="269" y="2095"/>
                </a:cubicBezTo>
                <a:cubicBezTo>
                  <a:pt x="317" y="2436"/>
                  <a:pt x="388" y="2535"/>
                  <a:pt x="823" y="2434"/>
                </a:cubicBezTo>
                <a:close/>
              </a:path>
            </a:pathLst>
          </a:custGeom>
          <a:solidFill>
            <a:schemeClr val="accent3"/>
          </a:solidFill>
          <a:ln w="38100">
            <a:solidFill>
              <a:schemeClr val="accent3"/>
            </a:solidFill>
          </a:ln>
          <a:effectLst/>
          <a:scene3d>
            <a:camera prst="orthographicFront"/>
            <a:lightRig rig="threePt" dir="t">
              <a:rot lat="0" lon="0" rev="5400000"/>
            </a:lightRig>
          </a:scene3d>
          <a:sp3d prstMaterial="metal">
            <a:bevelT w="38100" h="38100"/>
            <a:bevelB w="0" h="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180000" rIns="36000" bIns="108000" anchor="ctr"/>
          <a:lstStyle/>
          <a:p>
            <a:pPr>
              <a:lnSpc>
                <a:spcPct val="80000"/>
              </a:lnSpc>
              <a:defRPr/>
            </a:pPr>
            <a:r>
              <a:rPr lang="pt-BR" sz="4800" spc="600" dirty="0">
                <a:solidFill>
                  <a:srgbClr val="FF0000"/>
                </a:solidFill>
              </a:rPr>
              <a:t>MIP</a:t>
            </a: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3" y="3952875"/>
            <a:ext cx="2208212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3" y="3944938"/>
            <a:ext cx="2208212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Abgerundetes Rechteck 27"/>
          <p:cNvSpPr/>
          <p:nvPr/>
        </p:nvSpPr>
        <p:spPr bwMode="auto">
          <a:xfrm rot="5400000">
            <a:off x="1589748" y="2718006"/>
            <a:ext cx="341781" cy="3780000"/>
          </a:xfrm>
          <a:prstGeom prst="roundRect">
            <a:avLst>
              <a:gd name="adj" fmla="val 39394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23000">
                <a:schemeClr val="bg1">
                  <a:lumMod val="50000"/>
                </a:schemeClr>
              </a:gs>
              <a:gs pos="31000">
                <a:schemeClr val="bg1">
                  <a:lumMod val="75000"/>
                </a:schemeClr>
              </a:gs>
              <a:gs pos="57000">
                <a:srgbClr val="FFFFFF"/>
              </a:gs>
            </a:gsLst>
            <a:lin ang="10800000" scaled="1"/>
            <a:tileRect/>
          </a:gradFill>
          <a:ln w="12700">
            <a:noFill/>
            <a:round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>
              <a:defRPr/>
            </a:pP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1" name="Abgerundetes Rechteck 27"/>
          <p:cNvSpPr/>
          <p:nvPr/>
        </p:nvSpPr>
        <p:spPr bwMode="auto">
          <a:xfrm rot="5400000">
            <a:off x="1600163" y="2717648"/>
            <a:ext cx="320951" cy="3780000"/>
          </a:xfrm>
          <a:prstGeom prst="roundRect">
            <a:avLst>
              <a:gd name="adj" fmla="val 39394"/>
            </a:avLst>
          </a:prstGeom>
          <a:gradFill flip="none" rotWithShape="1">
            <a:gsLst>
              <a:gs pos="0">
                <a:schemeClr val="accent5"/>
              </a:gs>
              <a:gs pos="23000">
                <a:schemeClr val="accent6"/>
              </a:gs>
              <a:gs pos="31000">
                <a:schemeClr val="accent6"/>
              </a:gs>
              <a:gs pos="57000">
                <a:schemeClr val="accent6">
                  <a:lumMod val="60000"/>
                  <a:lumOff val="40000"/>
                </a:schemeClr>
              </a:gs>
            </a:gsLst>
            <a:lin ang="10800000" scaled="1"/>
            <a:tileRect/>
          </a:gradFill>
          <a:ln w="12700">
            <a:noFill/>
            <a:round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>
              <a:defRPr/>
            </a:pP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2" name="Abgerundetes Rechteck 27"/>
          <p:cNvSpPr/>
          <p:nvPr/>
        </p:nvSpPr>
        <p:spPr bwMode="auto">
          <a:xfrm rot="5400000">
            <a:off x="7009752" y="4322068"/>
            <a:ext cx="363528" cy="4050000"/>
          </a:xfrm>
          <a:prstGeom prst="roundRect">
            <a:avLst>
              <a:gd name="adj" fmla="val 39394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23000">
                <a:schemeClr val="bg1">
                  <a:lumMod val="50000"/>
                </a:schemeClr>
              </a:gs>
              <a:gs pos="31000">
                <a:schemeClr val="bg1">
                  <a:lumMod val="75000"/>
                </a:schemeClr>
              </a:gs>
              <a:gs pos="57000">
                <a:srgbClr val="FFFFFF"/>
              </a:gs>
            </a:gsLst>
            <a:lin ang="10800000" scaled="1"/>
            <a:tileRect/>
          </a:gradFill>
          <a:ln w="12700">
            <a:noFill/>
            <a:round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>
              <a:defRPr/>
            </a:pP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53" name="Abgerundetes Rechteck 27"/>
          <p:cNvSpPr/>
          <p:nvPr/>
        </p:nvSpPr>
        <p:spPr bwMode="auto">
          <a:xfrm rot="5400000">
            <a:off x="7039069" y="4309344"/>
            <a:ext cx="323944" cy="4050000"/>
          </a:xfrm>
          <a:prstGeom prst="roundRect">
            <a:avLst>
              <a:gd name="adj" fmla="val 39394"/>
            </a:avLst>
          </a:prstGeom>
          <a:gradFill flip="none" rotWithShape="1">
            <a:gsLst>
              <a:gs pos="0">
                <a:schemeClr val="accent5"/>
              </a:gs>
              <a:gs pos="23000">
                <a:schemeClr val="accent6"/>
              </a:gs>
              <a:gs pos="31000">
                <a:schemeClr val="accent6"/>
              </a:gs>
              <a:gs pos="57000">
                <a:schemeClr val="accent6">
                  <a:lumMod val="60000"/>
                  <a:lumOff val="40000"/>
                </a:schemeClr>
              </a:gs>
            </a:gsLst>
            <a:lin ang="10800000" scaled="1"/>
            <a:tileRect/>
          </a:gradFill>
          <a:ln w="12700">
            <a:noFill/>
            <a:round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 anchor="ctr"/>
          <a:lstStyle/>
          <a:p>
            <a:pPr>
              <a:defRPr/>
            </a:pPr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30" name="Imagem 29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653"/>
          <a:stretch>
            <a:fillRect/>
          </a:stretch>
        </p:blipFill>
        <p:spPr bwMode="auto">
          <a:xfrm>
            <a:off x="3421063" y="5237163"/>
            <a:ext cx="2208212" cy="148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Rectangle 31"/>
          <p:cNvSpPr>
            <a:spLocks noChangeArrowheads="1"/>
          </p:cNvSpPr>
          <p:nvPr/>
        </p:nvSpPr>
        <p:spPr bwMode="auto">
          <a:xfrm>
            <a:off x="34925" y="44450"/>
            <a:ext cx="6697663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3200">
                <a:solidFill>
                  <a:srgbClr val="000000"/>
                </a:solidFill>
                <a:latin typeface="Swis721 BT" pitchFamily="34" charset="0"/>
              </a:defRPr>
            </a:lvl1pPr>
            <a:lvl2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800">
                <a:solidFill>
                  <a:srgbClr val="000000"/>
                </a:solidFill>
                <a:latin typeface="Swis721 BT" pitchFamily="34" charset="0"/>
              </a:defRPr>
            </a:lvl2pPr>
            <a:lvl3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400">
                <a:solidFill>
                  <a:srgbClr val="000000"/>
                </a:solidFill>
                <a:latin typeface="Swis721 BT" pitchFamily="34" charset="0"/>
              </a:defRPr>
            </a:lvl3pPr>
            <a:lvl4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4pPr>
            <a:lvl5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5pPr>
            <a:lvl6pPr marL="8001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6pPr>
            <a:lvl7pPr marL="12573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7pPr>
            <a:lvl8pPr marL="17145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8pPr>
            <a:lvl9pPr marL="21717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4400" b="0" i="1" baseline="0" dirty="0">
                <a:solidFill>
                  <a:schemeClr val="tx1"/>
                </a:solidFill>
                <a:latin typeface="Swis721 BlkCn BT" pitchFamily="34" charset="0"/>
              </a:rPr>
              <a:t>Reposição de Acessórios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400" b="0" i="1" baseline="0" dirty="0">
                <a:solidFill>
                  <a:schemeClr val="tx1"/>
                </a:solidFill>
                <a:latin typeface="Swis721 BlkCn BT" pitchFamily="34" charset="0"/>
              </a:rPr>
              <a:t>Proposta de Gestão</a:t>
            </a:r>
            <a:endParaRPr lang="pt-BR" altLang="pt-BR" sz="4400" b="0" i="1" baseline="0" dirty="0">
              <a:solidFill>
                <a:schemeClr val="tx1"/>
              </a:solidFill>
              <a:latin typeface="Swis721 BlkCn BT" pitchFamily="34" charset="0"/>
            </a:endParaRPr>
          </a:p>
        </p:txBody>
      </p:sp>
      <p:sp>
        <p:nvSpPr>
          <p:cNvPr id="34" name="Rectangle 6"/>
          <p:cNvSpPr>
            <a:spLocks noChangeArrowheads="1"/>
          </p:cNvSpPr>
          <p:nvPr/>
        </p:nvSpPr>
        <p:spPr bwMode="auto">
          <a:xfrm>
            <a:off x="1" y="1052736"/>
            <a:ext cx="914400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3200">
                <a:solidFill>
                  <a:srgbClr val="000000"/>
                </a:solidFill>
                <a:latin typeface="Swis7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800">
                <a:solidFill>
                  <a:srgbClr val="000000"/>
                </a:solidFill>
                <a:latin typeface="Swis7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400">
                <a:solidFill>
                  <a:srgbClr val="000000"/>
                </a:solidFill>
                <a:latin typeface="Swis7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BR" altLang="pt-BR" sz="3600" b="0" i="1" baseline="0" dirty="0">
                <a:solidFill>
                  <a:schemeClr val="bg1">
                    <a:lumMod val="50000"/>
                  </a:schemeClr>
                </a:solidFill>
                <a:latin typeface="Swis721 BlkCn BT" pitchFamily="34" charset="0"/>
              </a:rPr>
              <a:t>Método Tradicional Toyota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BR" altLang="pt-BR" sz="3600" b="0" i="1" baseline="0" dirty="0">
                <a:solidFill>
                  <a:schemeClr val="bg1">
                    <a:lumMod val="50000"/>
                  </a:schemeClr>
                </a:solidFill>
                <a:latin typeface="Swis721 BlkCn BT" pitchFamily="34" charset="0"/>
              </a:rPr>
              <a:t>para Peças de REPOSIÇÃO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64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4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xit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xit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xit" presetSubtype="8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2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decel="100000" fill="hold" nodeType="withEffect">
                                  <p:stCondLst>
                                    <p:cond delay="6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decel="10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xit" presetSubtype="4" decel="100000" fill="hold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" presetClass="exit" presetSubtype="4" decel="100000" fill="hold" nodeType="withEffect">
                                  <p:stCondLst>
                                    <p:cond delay="6000"/>
                                  </p:stCondLst>
                                  <p:iterate type="lt">
                                    <p:tmPct val="800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775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34925" y="44450"/>
            <a:ext cx="6697663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3200">
                <a:solidFill>
                  <a:srgbClr val="000000"/>
                </a:solidFill>
                <a:latin typeface="Swis721 BT" pitchFamily="34" charset="0"/>
              </a:defRPr>
            </a:lvl1pPr>
            <a:lvl2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800">
                <a:solidFill>
                  <a:srgbClr val="000000"/>
                </a:solidFill>
                <a:latin typeface="Swis721 BT" pitchFamily="34" charset="0"/>
              </a:defRPr>
            </a:lvl2pPr>
            <a:lvl3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400">
                <a:solidFill>
                  <a:srgbClr val="000000"/>
                </a:solidFill>
                <a:latin typeface="Swis721 BT" pitchFamily="34" charset="0"/>
              </a:defRPr>
            </a:lvl3pPr>
            <a:lvl4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4pPr>
            <a:lvl5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5pPr>
            <a:lvl6pPr marL="8001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6pPr>
            <a:lvl7pPr marL="12573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7pPr>
            <a:lvl8pPr marL="17145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8pPr>
            <a:lvl9pPr marL="21717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4400" b="0" i="1" baseline="0" dirty="0">
                <a:solidFill>
                  <a:schemeClr val="tx1"/>
                </a:solidFill>
                <a:latin typeface="Swis721 BlkCn BT" pitchFamily="34" charset="0"/>
              </a:rPr>
              <a:t>Reposição de Acessórios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400" b="0" i="1" baseline="0" dirty="0">
                <a:solidFill>
                  <a:schemeClr val="tx1"/>
                </a:solidFill>
                <a:latin typeface="Swis721 BlkCn BT" pitchFamily="34" charset="0"/>
              </a:rPr>
              <a:t>Proposta de Gestão</a:t>
            </a:r>
            <a:endParaRPr lang="pt-BR" altLang="pt-BR" sz="4400" b="0" i="1" baseline="0" dirty="0">
              <a:solidFill>
                <a:schemeClr val="tx1"/>
              </a:solidFill>
              <a:latin typeface="Swis721 BlkCn B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4432" y="2566258"/>
            <a:ext cx="9144000" cy="50270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pc="30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MIP</a:t>
            </a:r>
            <a:r>
              <a:rPr lang="en-US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= </a:t>
            </a:r>
            <a:r>
              <a:rPr lang="en-US" spc="50" dirty="0" err="1">
                <a:ln w="0"/>
                <a:solidFill>
                  <a:srgbClr val="00B0F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DemandaPrevista</a:t>
            </a:r>
            <a:r>
              <a:rPr lang="en-US" spc="50" dirty="0">
                <a:ln w="0"/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x (SSDM+OC+LT+SSLT)</a:t>
            </a:r>
            <a:endParaRPr lang="pt-BR" spc="50" dirty="0">
              <a:ln w="0"/>
              <a:solidFill>
                <a:srgbClr val="FF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Explosão 2 2"/>
          <p:cNvSpPr/>
          <p:nvPr/>
        </p:nvSpPr>
        <p:spPr bwMode="auto">
          <a:xfrm>
            <a:off x="1187624" y="764704"/>
            <a:ext cx="7128792" cy="1449288"/>
          </a:xfrm>
          <a:prstGeom prst="irregularSeal2">
            <a:avLst/>
          </a:prstGeom>
          <a:solidFill>
            <a:srgbClr val="FFFF00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4000" b="1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Swis721 BT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" y="1052736"/>
            <a:ext cx="914400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3200">
                <a:solidFill>
                  <a:srgbClr val="000000"/>
                </a:solidFill>
                <a:latin typeface="Swis7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800">
                <a:solidFill>
                  <a:srgbClr val="000000"/>
                </a:solidFill>
                <a:latin typeface="Swis7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400">
                <a:solidFill>
                  <a:srgbClr val="000000"/>
                </a:solidFill>
                <a:latin typeface="Swis7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BR" altLang="pt-BR" sz="3600" b="0" i="1" baseline="0" dirty="0">
                <a:solidFill>
                  <a:schemeClr val="bg1">
                    <a:lumMod val="50000"/>
                  </a:schemeClr>
                </a:solidFill>
                <a:latin typeface="Swis721 BlkCn BT" pitchFamily="34" charset="0"/>
              </a:rPr>
              <a:t>Método AJUSTADO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BR" altLang="pt-BR" sz="3600" b="0" i="1" baseline="0" dirty="0">
                <a:solidFill>
                  <a:schemeClr val="bg1">
                    <a:lumMod val="50000"/>
                  </a:schemeClr>
                </a:solidFill>
                <a:latin typeface="Swis721 BlkCn BT" pitchFamily="34" charset="0"/>
              </a:rPr>
              <a:t>para Reposição de Acessórios</a:t>
            </a:r>
          </a:p>
        </p:txBody>
      </p:sp>
      <p:pic>
        <p:nvPicPr>
          <p:cNvPr id="3430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71" y="3645024"/>
            <a:ext cx="7898785" cy="462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  <p:sp>
        <p:nvSpPr>
          <p:cNvPr id="12" name="Texto Explicativo 1 11"/>
          <p:cNvSpPr/>
          <p:nvPr/>
        </p:nvSpPr>
        <p:spPr bwMode="auto">
          <a:xfrm>
            <a:off x="899592" y="4615968"/>
            <a:ext cx="3312368" cy="1477328"/>
          </a:xfrm>
          <a:prstGeom prst="borderCallout1">
            <a:avLst>
              <a:gd name="adj1" fmla="val -9093"/>
              <a:gd name="adj2" fmla="val 90318"/>
              <a:gd name="adj3" fmla="val -36514"/>
              <a:gd name="adj4" fmla="val 103513"/>
            </a:avLst>
          </a:prstGeom>
          <a:solidFill>
            <a:srgbClr val="FFFF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Exemplo: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Venda dos </a:t>
            </a:r>
            <a:r>
              <a:rPr lang="pt-BR" sz="1800" baseline="0" dirty="0">
                <a:solidFill>
                  <a:srgbClr val="FF0000"/>
                </a:solidFill>
              </a:rPr>
              <a:t>ú</a:t>
            </a:r>
            <a:r>
              <a:rPr kumimoji="0" lang="pt-BR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ltimos 6 meses: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aseline="0" dirty="0">
                <a:solidFill>
                  <a:srgbClr val="FF0000"/>
                </a:solidFill>
              </a:rPr>
              <a:t>            100 acessórios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aseline="0" dirty="0">
                <a:solidFill>
                  <a:srgbClr val="FF0000"/>
                </a:solidFill>
              </a:rPr>
              <a:t>            200 veículos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800" baseline="0" dirty="0">
                <a:solidFill>
                  <a:srgbClr val="FF0000"/>
                </a:solidFill>
              </a:rPr>
              <a:t>Taxa de instalação = 50%</a:t>
            </a:r>
            <a:endParaRPr kumimoji="0" lang="pt-BR" sz="18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20" name="Texto Explicativo 1 19"/>
          <p:cNvSpPr/>
          <p:nvPr/>
        </p:nvSpPr>
        <p:spPr bwMode="auto">
          <a:xfrm>
            <a:off x="5292080" y="4581128"/>
            <a:ext cx="3024336" cy="646331"/>
          </a:xfrm>
          <a:prstGeom prst="borderCallout1">
            <a:avLst>
              <a:gd name="adj1" fmla="val -12657"/>
              <a:gd name="adj2" fmla="val 75485"/>
              <a:gd name="adj3" fmla="val -84288"/>
              <a:gd name="adj4" fmla="val 56543"/>
            </a:avLst>
          </a:prstGeom>
          <a:solidFill>
            <a:srgbClr val="FFFF00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Previsão de venda de veículos do próximo mês.</a:t>
            </a:r>
          </a:p>
        </p:txBody>
      </p:sp>
      <p:sp>
        <p:nvSpPr>
          <p:cNvPr id="6" name="Texto explicativo em forma de nuvem 5"/>
          <p:cNvSpPr/>
          <p:nvPr/>
        </p:nvSpPr>
        <p:spPr bwMode="auto">
          <a:xfrm>
            <a:off x="4139952" y="5616942"/>
            <a:ext cx="4824536" cy="1264980"/>
          </a:xfrm>
          <a:prstGeom prst="cloudCallout">
            <a:avLst>
              <a:gd name="adj1" fmla="val -54001"/>
              <a:gd name="adj2" fmla="val -60382"/>
            </a:avLst>
          </a:prstGeom>
          <a:solidFill>
            <a:srgbClr val="FFC000"/>
          </a:solidFill>
          <a:ln>
            <a:solidFill>
              <a:srgbClr val="FF0000"/>
            </a:solidFill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Swis721 BT" pitchFamily="34" charset="0"/>
              </a:rPr>
              <a:t>Possibilidade um aumento na taxa como desafio para aumento de venda</a:t>
            </a:r>
          </a:p>
        </p:txBody>
      </p:sp>
    </p:spTree>
    <p:extLst>
      <p:ext uri="{BB962C8B-B14F-4D97-AF65-F5344CB8AC3E}">
        <p14:creationId xmlns:p14="http://schemas.microsoft.com/office/powerpoint/2010/main" val="13112040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43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 animBg="1"/>
      <p:bldP spid="8" grpId="0"/>
      <p:bldP spid="12" grpId="0" animBg="1"/>
      <p:bldP spid="20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de cantos arredondados 16"/>
          <p:cNvSpPr/>
          <p:nvPr/>
        </p:nvSpPr>
        <p:spPr bwMode="auto">
          <a:xfrm>
            <a:off x="35496" y="5804676"/>
            <a:ext cx="9110675" cy="93669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4000" b="1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Swis721 BT" pitchFamily="34" charset="0"/>
            </a:endParaRPr>
          </a:p>
        </p:txBody>
      </p:sp>
      <p:sp>
        <p:nvSpPr>
          <p:cNvPr id="16" name="Retângulo de cantos arredondados 15"/>
          <p:cNvSpPr/>
          <p:nvPr/>
        </p:nvSpPr>
        <p:spPr bwMode="auto">
          <a:xfrm>
            <a:off x="35496" y="4581128"/>
            <a:ext cx="9110675" cy="93669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4000" b="1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Swis721 BT" pitchFamily="34" charset="0"/>
            </a:endParaRPr>
          </a:p>
        </p:txBody>
      </p:sp>
      <p:sp>
        <p:nvSpPr>
          <p:cNvPr id="5" name="Retângulo de cantos arredondados 4"/>
          <p:cNvSpPr/>
          <p:nvPr/>
        </p:nvSpPr>
        <p:spPr bwMode="auto">
          <a:xfrm>
            <a:off x="33326" y="3356992"/>
            <a:ext cx="9110675" cy="936692"/>
          </a:xfrm>
          <a:prstGeom prst="roundRect">
            <a:avLst/>
          </a:prstGeom>
          <a:solidFill>
            <a:srgbClr val="FFC000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4000" b="1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Swis721 BT" pitchFamily="34" charset="0"/>
            </a:endParaRPr>
          </a:p>
        </p:txBody>
      </p:sp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34925" y="44450"/>
            <a:ext cx="6697663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3200">
                <a:solidFill>
                  <a:srgbClr val="000000"/>
                </a:solidFill>
                <a:latin typeface="Swis721 BT" pitchFamily="34" charset="0"/>
              </a:defRPr>
            </a:lvl1pPr>
            <a:lvl2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800">
                <a:solidFill>
                  <a:srgbClr val="000000"/>
                </a:solidFill>
                <a:latin typeface="Swis721 BT" pitchFamily="34" charset="0"/>
              </a:defRPr>
            </a:lvl2pPr>
            <a:lvl3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400">
                <a:solidFill>
                  <a:srgbClr val="000000"/>
                </a:solidFill>
                <a:latin typeface="Swis721 BT" pitchFamily="34" charset="0"/>
              </a:defRPr>
            </a:lvl3pPr>
            <a:lvl4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4pPr>
            <a:lvl5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5pPr>
            <a:lvl6pPr marL="8001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6pPr>
            <a:lvl7pPr marL="12573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7pPr>
            <a:lvl8pPr marL="17145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8pPr>
            <a:lvl9pPr marL="21717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4400" b="0" i="1" baseline="0" dirty="0">
                <a:solidFill>
                  <a:schemeClr val="tx1"/>
                </a:solidFill>
                <a:latin typeface="Swis721 BlkCn BT" pitchFamily="34" charset="0"/>
              </a:rPr>
              <a:t>Reposição de Acessórios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400" b="0" i="1" baseline="0" dirty="0">
                <a:solidFill>
                  <a:schemeClr val="tx1"/>
                </a:solidFill>
                <a:latin typeface="Swis721 BlkCn BT" pitchFamily="34" charset="0"/>
              </a:rPr>
              <a:t>Proposta de Gestão</a:t>
            </a:r>
            <a:endParaRPr lang="pt-BR" altLang="pt-BR" sz="4400" b="0" i="1" baseline="0" dirty="0">
              <a:solidFill>
                <a:schemeClr val="tx1"/>
              </a:solidFill>
              <a:latin typeface="Swis721 BlkCn BT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395536" y="4973106"/>
            <a:ext cx="87129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0" spc="300" baseline="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MIP</a:t>
            </a:r>
            <a:r>
              <a:rPr lang="en-US" sz="2000" b="0" spc="50" baseline="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= </a:t>
            </a:r>
            <a:r>
              <a:rPr lang="en-US" sz="2000" b="0" spc="50" baseline="0" dirty="0" err="1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DemandaPrevista</a:t>
            </a:r>
            <a:r>
              <a:rPr lang="en-US" sz="2000" b="0" spc="50" baseline="0" dirty="0">
                <a:ln w="0"/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x (SSDM+OC+LT+SSLT)</a:t>
            </a:r>
            <a:endParaRPr lang="pt-BR" sz="2000" b="0" spc="50" baseline="0" dirty="0">
              <a:ln w="0"/>
              <a:solidFill>
                <a:schemeClr val="bg1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3450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571" y="6142028"/>
            <a:ext cx="7392859" cy="46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  <p:pic>
        <p:nvPicPr>
          <p:cNvPr id="3450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02" y="3813564"/>
            <a:ext cx="8460602" cy="4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35496" y="3453524"/>
            <a:ext cx="5886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baseline="0" dirty="0">
                <a:solidFill>
                  <a:schemeClr val="bg1"/>
                </a:solidFill>
              </a:rPr>
              <a:t>1 - Desempenho de vendas, gera demanda prevista: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33326" y="4581716"/>
            <a:ext cx="4826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baseline="0" dirty="0">
                <a:solidFill>
                  <a:schemeClr val="bg1"/>
                </a:solidFill>
              </a:rPr>
              <a:t>2 – Fatores logísticos, gera estoque ideal: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35496" y="5805264"/>
            <a:ext cx="8695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800" baseline="0" dirty="0">
                <a:solidFill>
                  <a:schemeClr val="bg1"/>
                </a:solidFill>
              </a:rPr>
              <a:t>3 – Balanço entre estoque necessário e disponível, gera sugestão de compra: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-4432" y="2492896"/>
            <a:ext cx="914400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3200">
                <a:solidFill>
                  <a:srgbClr val="000000"/>
                </a:solidFill>
                <a:latin typeface="Swis7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800">
                <a:solidFill>
                  <a:srgbClr val="000000"/>
                </a:solidFill>
                <a:latin typeface="Swis7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400">
                <a:solidFill>
                  <a:srgbClr val="000000"/>
                </a:solidFill>
                <a:latin typeface="Swis7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BR" altLang="pt-BR" sz="3600" b="0" i="1" baseline="0" dirty="0">
                <a:solidFill>
                  <a:schemeClr val="bg1">
                    <a:lumMod val="50000"/>
                  </a:schemeClr>
                </a:solidFill>
                <a:latin typeface="Swis721 BlkCn BT" pitchFamily="34" charset="0"/>
              </a:rPr>
              <a:t>RESUMO</a:t>
            </a:r>
          </a:p>
        </p:txBody>
      </p:sp>
      <p:sp>
        <p:nvSpPr>
          <p:cNvPr id="15" name="Explosão 2 14"/>
          <p:cNvSpPr/>
          <p:nvPr/>
        </p:nvSpPr>
        <p:spPr bwMode="auto">
          <a:xfrm>
            <a:off x="1187624" y="764704"/>
            <a:ext cx="7128792" cy="1449288"/>
          </a:xfrm>
          <a:prstGeom prst="irregularSeal2">
            <a:avLst/>
          </a:prstGeom>
          <a:solidFill>
            <a:srgbClr val="FFFF00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4000" b="1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Swis721 BT" pitchFamily="34" charset="0"/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1" y="1052736"/>
            <a:ext cx="914400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3200">
                <a:solidFill>
                  <a:srgbClr val="000000"/>
                </a:solidFill>
                <a:latin typeface="Swis7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800">
                <a:solidFill>
                  <a:srgbClr val="000000"/>
                </a:solidFill>
                <a:latin typeface="Swis7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400">
                <a:solidFill>
                  <a:srgbClr val="000000"/>
                </a:solidFill>
                <a:latin typeface="Swis7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BR" altLang="pt-BR" sz="3600" b="0" i="1" baseline="0" dirty="0">
                <a:solidFill>
                  <a:schemeClr val="bg1">
                    <a:lumMod val="50000"/>
                  </a:schemeClr>
                </a:solidFill>
                <a:latin typeface="Swis721 BlkCn BT" pitchFamily="34" charset="0"/>
              </a:rPr>
              <a:t>Método AJUSTADO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BR" altLang="pt-BR" sz="3600" b="0" i="1" baseline="0" dirty="0">
                <a:solidFill>
                  <a:schemeClr val="bg1">
                    <a:lumMod val="50000"/>
                  </a:schemeClr>
                </a:solidFill>
                <a:latin typeface="Swis721 BlkCn BT" pitchFamily="34" charset="0"/>
              </a:rPr>
              <a:t>para Reposição de Acessórios</a:t>
            </a:r>
          </a:p>
        </p:txBody>
      </p:sp>
    </p:spTree>
    <p:extLst>
      <p:ext uri="{BB962C8B-B14F-4D97-AF65-F5344CB8AC3E}">
        <p14:creationId xmlns:p14="http://schemas.microsoft.com/office/powerpoint/2010/main" val="46562800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5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5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  <p:bldP spid="5" grpId="0" animBg="1"/>
      <p:bldP spid="7" grpId="0"/>
      <p:bldP spid="2" grpId="0"/>
      <p:bldP spid="13" grpId="0"/>
      <p:bldP spid="14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34925" y="44450"/>
            <a:ext cx="6697663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3200">
                <a:solidFill>
                  <a:srgbClr val="000000"/>
                </a:solidFill>
                <a:latin typeface="Swis721 BT" pitchFamily="34" charset="0"/>
              </a:defRPr>
            </a:lvl1pPr>
            <a:lvl2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800">
                <a:solidFill>
                  <a:srgbClr val="000000"/>
                </a:solidFill>
                <a:latin typeface="Swis721 BT" pitchFamily="34" charset="0"/>
              </a:defRPr>
            </a:lvl2pPr>
            <a:lvl3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400">
                <a:solidFill>
                  <a:srgbClr val="000000"/>
                </a:solidFill>
                <a:latin typeface="Swis721 BT" pitchFamily="34" charset="0"/>
              </a:defRPr>
            </a:lvl3pPr>
            <a:lvl4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4pPr>
            <a:lvl5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5pPr>
            <a:lvl6pPr marL="8001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6pPr>
            <a:lvl7pPr marL="12573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7pPr>
            <a:lvl8pPr marL="17145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8pPr>
            <a:lvl9pPr marL="21717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4400" b="0" i="1" baseline="0" dirty="0">
                <a:solidFill>
                  <a:schemeClr val="tx1"/>
                </a:solidFill>
                <a:latin typeface="Swis721 BlkCn BT" pitchFamily="34" charset="0"/>
              </a:rPr>
              <a:t>Reposição de Acessórios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pt-BR" altLang="pt-BR" sz="2400" b="0" i="1" baseline="0" dirty="0">
                <a:solidFill>
                  <a:schemeClr val="tx1"/>
                </a:solidFill>
                <a:latin typeface="Swis721 BlkCn BT" pitchFamily="34" charset="0"/>
              </a:rPr>
              <a:t>Proposta de Gestão</a:t>
            </a:r>
            <a:endParaRPr lang="pt-BR" altLang="pt-BR" sz="4400" b="0" i="1" baseline="0" dirty="0">
              <a:solidFill>
                <a:schemeClr val="tx1"/>
              </a:solidFill>
              <a:latin typeface="Swis721 BlkCn BT" pitchFamily="34" charset="0"/>
            </a:endParaRPr>
          </a:p>
        </p:txBody>
      </p:sp>
      <p:pic>
        <p:nvPicPr>
          <p:cNvPr id="3440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8" y="2996952"/>
            <a:ext cx="914087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accent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</p:pic>
      <p:sp>
        <p:nvSpPr>
          <p:cNvPr id="2" name="Retângulo 1"/>
          <p:cNvSpPr/>
          <p:nvPr/>
        </p:nvSpPr>
        <p:spPr bwMode="auto">
          <a:xfrm>
            <a:off x="4432" y="2996952"/>
            <a:ext cx="2335320" cy="3312368"/>
          </a:xfrm>
          <a:prstGeom prst="rect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4000" b="1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Swis721 BT" pitchFamily="34" charset="0"/>
            </a:endParaRPr>
          </a:p>
        </p:txBody>
      </p:sp>
      <p:sp>
        <p:nvSpPr>
          <p:cNvPr id="11" name="Retângulo 10"/>
          <p:cNvSpPr/>
          <p:nvPr/>
        </p:nvSpPr>
        <p:spPr bwMode="auto">
          <a:xfrm>
            <a:off x="2339752" y="2996952"/>
            <a:ext cx="2592288" cy="3312368"/>
          </a:xfrm>
          <a:prstGeom prst="rect">
            <a:avLst/>
          </a:prstGeom>
          <a:noFill/>
          <a:ln w="762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4000" b="1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Swis721 BT" pitchFamily="34" charset="0"/>
            </a:endParaRPr>
          </a:p>
        </p:txBody>
      </p:sp>
      <p:sp>
        <p:nvSpPr>
          <p:cNvPr id="13" name="Retângulo 12"/>
          <p:cNvSpPr/>
          <p:nvPr/>
        </p:nvSpPr>
        <p:spPr bwMode="auto">
          <a:xfrm>
            <a:off x="4932040" y="2996952"/>
            <a:ext cx="1282496" cy="3312368"/>
          </a:xfrm>
          <a:prstGeom prst="rect">
            <a:avLst/>
          </a:prstGeom>
          <a:noFill/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4000" b="1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Swis721 BT" pitchFamily="34" charset="0"/>
            </a:endParaRPr>
          </a:p>
        </p:txBody>
      </p:sp>
      <p:sp>
        <p:nvSpPr>
          <p:cNvPr id="14" name="Retângulo 13"/>
          <p:cNvSpPr/>
          <p:nvPr/>
        </p:nvSpPr>
        <p:spPr bwMode="auto">
          <a:xfrm>
            <a:off x="6214536" y="2996952"/>
            <a:ext cx="2897736" cy="3312368"/>
          </a:xfrm>
          <a:prstGeom prst="rect">
            <a:avLst/>
          </a:prstGeom>
          <a:noFill/>
          <a:ln w="762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4000" b="1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Swis721 BT" pitchFamily="34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-36512" y="6309320"/>
            <a:ext cx="2376264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pt-BR" sz="1800" baseline="0" dirty="0">
                <a:solidFill>
                  <a:srgbClr val="FFFF00"/>
                </a:solidFill>
              </a:rPr>
              <a:t>Lista de acessórios</a:t>
            </a:r>
          </a:p>
        </p:txBody>
      </p:sp>
      <p:sp>
        <p:nvSpPr>
          <p:cNvPr id="19" name="CaixaDeTexto 18"/>
          <p:cNvSpPr txBox="1"/>
          <p:nvPr/>
        </p:nvSpPr>
        <p:spPr>
          <a:xfrm>
            <a:off x="2339753" y="6309320"/>
            <a:ext cx="253142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pt-BR" sz="1800" baseline="0" dirty="0">
                <a:solidFill>
                  <a:srgbClr val="FFFF00"/>
                </a:solidFill>
              </a:rPr>
              <a:t>SISDIA</a:t>
            </a:r>
          </a:p>
        </p:txBody>
      </p:sp>
      <p:sp>
        <p:nvSpPr>
          <p:cNvPr id="21" name="CaixaDeTexto 20"/>
          <p:cNvSpPr txBox="1"/>
          <p:nvPr/>
        </p:nvSpPr>
        <p:spPr>
          <a:xfrm>
            <a:off x="4857530" y="6309320"/>
            <a:ext cx="1406988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pt-BR" sz="1800" baseline="0" dirty="0" err="1">
                <a:solidFill>
                  <a:srgbClr val="FFFF00"/>
                </a:solidFill>
              </a:rPr>
              <a:t>Veic</a:t>
            </a:r>
            <a:r>
              <a:rPr lang="pt-BR" sz="1800" baseline="0" dirty="0">
                <a:solidFill>
                  <a:srgbClr val="FFFF00"/>
                </a:solidFill>
              </a:rPr>
              <a:t> Novos</a:t>
            </a:r>
          </a:p>
        </p:txBody>
      </p:sp>
      <p:sp>
        <p:nvSpPr>
          <p:cNvPr id="22" name="CaixaDeTexto 21"/>
          <p:cNvSpPr txBox="1"/>
          <p:nvPr/>
        </p:nvSpPr>
        <p:spPr>
          <a:xfrm>
            <a:off x="6214536" y="6309320"/>
            <a:ext cx="2925032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pt-BR" sz="1800" baseline="0" dirty="0">
                <a:solidFill>
                  <a:srgbClr val="FFFF00"/>
                </a:solidFill>
              </a:rPr>
              <a:t>SUGESTÃO ACC.</a:t>
            </a:r>
          </a:p>
        </p:txBody>
      </p:sp>
      <p:sp>
        <p:nvSpPr>
          <p:cNvPr id="6" name="Explosão 1 5"/>
          <p:cNvSpPr/>
          <p:nvPr/>
        </p:nvSpPr>
        <p:spPr bwMode="auto">
          <a:xfrm>
            <a:off x="6601872" y="3271336"/>
            <a:ext cx="791740" cy="576064"/>
          </a:xfrm>
          <a:prstGeom prst="irregularSeal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4000" b="1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Swis721 BT" pitchFamily="34" charset="0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-4432" y="2348880"/>
            <a:ext cx="914400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3200">
                <a:solidFill>
                  <a:srgbClr val="000000"/>
                </a:solidFill>
                <a:latin typeface="Swis7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800">
                <a:solidFill>
                  <a:srgbClr val="000000"/>
                </a:solidFill>
                <a:latin typeface="Swis7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400">
                <a:solidFill>
                  <a:srgbClr val="000000"/>
                </a:solidFill>
                <a:latin typeface="Swis7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BR" altLang="pt-BR" sz="3600" b="0" i="1" baseline="0" dirty="0">
                <a:solidFill>
                  <a:schemeClr val="bg1">
                    <a:lumMod val="50000"/>
                  </a:schemeClr>
                </a:solidFill>
                <a:latin typeface="Swis721 BlkCn BT" pitchFamily="34" charset="0"/>
              </a:rPr>
              <a:t>FERRAMENTA PARA GESTÃO</a:t>
            </a:r>
          </a:p>
        </p:txBody>
      </p:sp>
      <p:sp>
        <p:nvSpPr>
          <p:cNvPr id="16" name="Explosão 2 15"/>
          <p:cNvSpPr/>
          <p:nvPr/>
        </p:nvSpPr>
        <p:spPr bwMode="auto">
          <a:xfrm>
            <a:off x="1187624" y="764704"/>
            <a:ext cx="7128792" cy="1449288"/>
          </a:xfrm>
          <a:prstGeom prst="irregularSeal2">
            <a:avLst/>
          </a:prstGeom>
          <a:solidFill>
            <a:srgbClr val="FFFF00"/>
          </a:solidFill>
          <a:ln>
            <a:noFill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4000" b="1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Swis721 BT" pitchFamily="34" charset="0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1" y="1052736"/>
            <a:ext cx="914400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42900" indent="-3429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3200">
                <a:solidFill>
                  <a:srgbClr val="000000"/>
                </a:solidFill>
                <a:latin typeface="Swis721 BT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800">
                <a:solidFill>
                  <a:srgbClr val="000000"/>
                </a:solidFill>
                <a:latin typeface="Swis721 BT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400">
                <a:solidFill>
                  <a:srgbClr val="000000"/>
                </a:solidFill>
                <a:latin typeface="Swis721 BT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75000"/>
              <a:buFont typeface="Wingdings" pitchFamily="2" charset="2"/>
              <a:buChar char="n"/>
              <a:defRPr sz="2000">
                <a:solidFill>
                  <a:srgbClr val="000000"/>
                </a:solidFill>
                <a:latin typeface="Swis721 BT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BR" altLang="pt-BR" sz="3600" b="0" i="1" baseline="0" dirty="0">
                <a:solidFill>
                  <a:schemeClr val="bg1">
                    <a:lumMod val="50000"/>
                  </a:schemeClr>
                </a:solidFill>
                <a:latin typeface="Swis721 BlkCn BT" pitchFamily="34" charset="0"/>
              </a:rPr>
              <a:t>Método AJUSTADO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pt-BR" altLang="pt-BR" sz="3600" b="0" i="1" baseline="0" dirty="0">
                <a:solidFill>
                  <a:schemeClr val="bg1">
                    <a:lumMod val="50000"/>
                  </a:schemeClr>
                </a:solidFill>
                <a:latin typeface="Swis721 BlkCn BT" pitchFamily="34" charset="0"/>
              </a:rPr>
              <a:t>para Reposição de Acessórios</a:t>
            </a:r>
          </a:p>
        </p:txBody>
      </p:sp>
    </p:spTree>
    <p:extLst>
      <p:ext uri="{BB962C8B-B14F-4D97-AF65-F5344CB8AC3E}">
        <p14:creationId xmlns:p14="http://schemas.microsoft.com/office/powerpoint/2010/main" val="9126501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4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4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  <p:bldP spid="13" grpId="0" animBg="1"/>
      <p:bldP spid="14" grpId="0" animBg="1"/>
      <p:bldP spid="5" grpId="0" animBg="1"/>
      <p:bldP spid="19" grpId="0" animBg="1"/>
      <p:bldP spid="21" grpId="0" animBg="1"/>
      <p:bldP spid="22" grpId="0" animBg="1"/>
      <p:bldP spid="6" grpId="0" animBg="1"/>
      <p:bldP spid="23" grpId="0"/>
    </p:bldLst>
  </p:timing>
</p:sld>
</file>

<file path=ppt/theme/theme1.xml><?xml version="1.0" encoding="utf-8"?>
<a:theme xmlns:a="http://schemas.openxmlformats.org/drawingml/2006/main" name="4_Design padrão">
  <a:themeElements>
    <a:clrScheme name="4_Design padrão 13">
      <a:dk1>
        <a:srgbClr val="808080"/>
      </a:dk1>
      <a:lt1>
        <a:srgbClr val="FFFFFF"/>
      </a:lt1>
      <a:dk2>
        <a:srgbClr val="003366"/>
      </a:dk2>
      <a:lt2>
        <a:srgbClr val="FFFFFF"/>
      </a:lt2>
      <a:accent1>
        <a:srgbClr val="BBE0E3"/>
      </a:accent1>
      <a:accent2>
        <a:srgbClr val="333399"/>
      </a:accent2>
      <a:accent3>
        <a:srgbClr val="AAADB8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Design padrão">
      <a:majorFont>
        <a:latin typeface="Swis721 BlkCn BT"/>
        <a:ea typeface=""/>
        <a:cs typeface=""/>
      </a:majorFont>
      <a:minorFont>
        <a:latin typeface="Swis721 BT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40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Swis721 B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4000" b="1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Swis721 BT" pitchFamily="34" charset="0"/>
          </a:defRPr>
        </a:defPPr>
      </a:lstStyle>
    </a:lnDef>
  </a:objectDefaults>
  <a:extraClrSchemeLst>
    <a:extraClrScheme>
      <a:clrScheme name="4_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sign padrão 13">
        <a:dk1>
          <a:srgbClr val="808080"/>
        </a:dk1>
        <a:lt1>
          <a:srgbClr val="FFFFFF"/>
        </a:lt1>
        <a:dk2>
          <a:srgbClr val="003366"/>
        </a:dk2>
        <a:lt2>
          <a:srgbClr val="FFFFFF"/>
        </a:lt2>
        <a:accent1>
          <a:srgbClr val="BBE0E3"/>
        </a:accent1>
        <a:accent2>
          <a:srgbClr val="333399"/>
        </a:accent2>
        <a:accent3>
          <a:srgbClr val="AAADB8"/>
        </a:accent3>
        <a:accent4>
          <a:srgbClr val="DADADA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32589</TotalTime>
  <Words>197</Words>
  <Application>Microsoft Office PowerPoint</Application>
  <PresentationFormat>Apresentação na tela (4:3)</PresentationFormat>
  <Paragraphs>50</Paragraphs>
  <Slides>6</Slides>
  <Notes>6</Notes>
  <HiddenSlides>1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1" baseType="lpstr">
      <vt:lpstr>MS UI Gothic</vt:lpstr>
      <vt:lpstr>Swis721 BlkCn BT</vt:lpstr>
      <vt:lpstr>Swis721 BT</vt:lpstr>
      <vt:lpstr>Wingdings</vt:lpstr>
      <vt:lpstr>4_Design padrão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OFICINA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Sr. Shozo Hasebe</dc:title>
  <dc:creator>Video</dc:creator>
  <cp:lastModifiedBy>Cristiano Gomes de Almeida</cp:lastModifiedBy>
  <cp:revision>930</cp:revision>
  <cp:lastPrinted>2008-01-16T19:40:17Z</cp:lastPrinted>
  <dcterms:created xsi:type="dcterms:W3CDTF">2007-02-07T19:07:32Z</dcterms:created>
  <dcterms:modified xsi:type="dcterms:W3CDTF">2022-06-07T14:38:12Z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23e975b-7b34-49da-9033-9c8f8f7bcde3_Enabled">
    <vt:lpwstr>true</vt:lpwstr>
  </property>
  <property fmtid="{D5CDD505-2E9C-101B-9397-08002B2CF9AE}" pid="3" name="MSIP_Label_023e975b-7b34-49da-9033-9c8f8f7bcde3_SetDate">
    <vt:lpwstr>2022-06-07T14:38:03Z</vt:lpwstr>
  </property>
  <property fmtid="{D5CDD505-2E9C-101B-9397-08002B2CF9AE}" pid="4" name="MSIP_Label_023e975b-7b34-49da-9033-9c8f8f7bcde3_Method">
    <vt:lpwstr>Privileged</vt:lpwstr>
  </property>
  <property fmtid="{D5CDD505-2E9C-101B-9397-08002B2CF9AE}" pid="5" name="MSIP_Label_023e975b-7b34-49da-9033-9c8f8f7bcde3_Name">
    <vt:lpwstr>Public 公開</vt:lpwstr>
  </property>
  <property fmtid="{D5CDD505-2E9C-101B-9397-08002B2CF9AE}" pid="6" name="MSIP_Label_023e975b-7b34-49da-9033-9c8f8f7bcde3_SiteId">
    <vt:lpwstr>3855fb14-c221-4399-b3f8-97d96a4ce45d</vt:lpwstr>
  </property>
  <property fmtid="{D5CDD505-2E9C-101B-9397-08002B2CF9AE}" pid="7" name="MSIP_Label_023e975b-7b34-49da-9033-9c8f8f7bcde3_ActionId">
    <vt:lpwstr>b3e175a8-2737-4f6f-b0d4-201cc6d61be2</vt:lpwstr>
  </property>
  <property fmtid="{D5CDD505-2E9C-101B-9397-08002B2CF9AE}" pid="8" name="MSIP_Label_023e975b-7b34-49da-9033-9c8f8f7bcde3_ContentBits">
    <vt:lpwstr>1</vt:lpwstr>
  </property>
  <property fmtid="{D5CDD505-2E9C-101B-9397-08002B2CF9AE}" pid="9" name="ClassificationContentMarkingHeaderLocations">
    <vt:lpwstr>4_Design padrão:3</vt:lpwstr>
  </property>
  <property fmtid="{D5CDD505-2E9C-101B-9397-08002B2CF9AE}" pid="10" name="ClassificationContentMarkingHeaderText">
    <vt:lpwstr>• PUBLIC 公開</vt:lpwstr>
  </property>
</Properties>
</file>