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145707043" r:id="rId2"/>
    <p:sldId id="2145707044" r:id="rId3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F95093-A5AB-4F0B-AF34-572A720F5D88}" v="8" dt="2022-11-23T17:42:36.8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78092" autoAdjust="0"/>
  </p:normalViewPr>
  <p:slideViewPr>
    <p:cSldViewPr snapToGrid="0">
      <p:cViewPr varScale="1">
        <p:scale>
          <a:sx n="70" d="100"/>
          <a:sy n="70" d="100"/>
        </p:scale>
        <p:origin x="93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aela Soto" userId="ac32b236-48c2-47c1-8efb-4699c15977eb" providerId="ADAL" clId="{E3C96E1F-F0B4-45D1-9546-A60FC8963E15}"/>
    <pc:docChg chg="undo custSel modSld">
      <pc:chgData name="Micaela Soto" userId="ac32b236-48c2-47c1-8efb-4699c15977eb" providerId="ADAL" clId="{E3C96E1F-F0B4-45D1-9546-A60FC8963E15}" dt="2022-11-24T14:10:23.295" v="473" actId="20577"/>
      <pc:docMkLst>
        <pc:docMk/>
      </pc:docMkLst>
      <pc:sldChg chg="modSp mod modNotesTx">
        <pc:chgData name="Micaela Soto" userId="ac32b236-48c2-47c1-8efb-4699c15977eb" providerId="ADAL" clId="{E3C96E1F-F0B4-45D1-9546-A60FC8963E15}" dt="2022-11-24T14:10:23.295" v="473" actId="20577"/>
        <pc:sldMkLst>
          <pc:docMk/>
          <pc:sldMk cId="393326328" sldId="2145707043"/>
        </pc:sldMkLst>
        <pc:spChg chg="mod">
          <ac:chgData name="Micaela Soto" userId="ac32b236-48c2-47c1-8efb-4699c15977eb" providerId="ADAL" clId="{E3C96E1F-F0B4-45D1-9546-A60FC8963E15}" dt="2022-11-23T17:47:47.066" v="0" actId="1076"/>
          <ac:spMkLst>
            <pc:docMk/>
            <pc:sldMk cId="393326328" sldId="2145707043"/>
            <ac:spMk id="3" creationId="{574EA7F9-BB4E-8D1F-2972-C576E872CAED}"/>
          </ac:spMkLst>
        </pc:spChg>
      </pc:sldChg>
      <pc:sldChg chg="modNotesTx">
        <pc:chgData name="Micaela Soto" userId="ac32b236-48c2-47c1-8efb-4699c15977eb" providerId="ADAL" clId="{E3C96E1F-F0B4-45D1-9546-A60FC8963E15}" dt="2022-11-24T14:10:11.461" v="460" actId="20577"/>
        <pc:sldMkLst>
          <pc:docMk/>
          <pc:sldMk cId="2683561120" sldId="214570704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AA0A6-4C1C-4BB2-B7D4-45B3C0BF8DE7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DC5C4-F168-4FB0-B3BF-92763211C26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16529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s-ES" dirty="0"/>
              <a:t>En </a:t>
            </a:r>
            <a:r>
              <a:rPr lang="es-ES"/>
              <a:t>este workshop, </a:t>
            </a:r>
            <a:r>
              <a:rPr lang="es-ES" dirty="0"/>
              <a:t>vamos a estar viendo la creación de plantillas de ventas en Bridge. </a:t>
            </a:r>
          </a:p>
          <a:p>
            <a:endParaRPr lang="es-E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plantillas de venta permiten configurar cómo será la venta con imágenes en el POS según las categorías definidas y los artículos incluidos. Las mismas podrán configurarse tanto en Bridge Manager Central como en Bridge Manager Tienda, pero desde cada Bridge Manager Tienda no se podrá sincronizar a las terminales de otras tiendas, únicamente a las terminales propias. En cambio, desde Bridge Manager Central se podrá sincronizar a todas las tiendas (con sus respectivas terminales).</a:t>
            </a:r>
          </a:p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DC5C4-F168-4FB0-B3BF-92763211C26E}" type="slidenum">
              <a:rPr lang="es-AR" smtClean="0"/>
              <a:t>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91909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s-AR" dirty="0"/>
              <a:t>En Bridge Manager, en nuestro cas Tienda, vamos a estar viendo la gestión de una nueva plantilla de venta.</a:t>
            </a:r>
          </a:p>
          <a:p>
            <a:pPr marL="1543050" lvl="3" indent="-171450">
              <a:buFont typeface="Arial" panose="020B0604020202020204" pitchFamily="34" charset="0"/>
              <a:buChar char="•"/>
            </a:pPr>
            <a:endParaRPr lang="es-AR" dirty="0"/>
          </a:p>
          <a:p>
            <a:pPr marL="0" indent="0">
              <a:buFont typeface="Wingdings" panose="05000000000000000000" pitchFamily="2" charset="2"/>
              <a:buNone/>
            </a:pPr>
            <a:endParaRPr lang="es-AR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s-AR" dirty="0"/>
              <a:t>Y luego vamos a visualizar la plantilla desde el punto de ventas y cómo se utiliza.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DC5C4-F168-4FB0-B3BF-92763211C26E}" type="slidenum">
              <a:rPr lang="es-AR" smtClean="0"/>
              <a:t>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7712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71F1EA-197A-7726-8BC8-151B6A30C6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5C10495-47F0-AB3B-8CA8-C8CF3F729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153642-2B33-A9BC-6683-D12ED6D5B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172951-9D41-6624-1AEE-46FEC67DA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4D1E4C-FE38-FCF1-CB63-97F49B41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68542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3B0DA8-7BD2-4711-72F5-5DA3E2E8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8FF59AC-EE0A-5787-E18F-872CC45A7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A8DE41-0148-8D7D-F9F0-4A73FACF5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E06E83-1B0E-ACDD-FEF5-C965917AA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DA6153-7815-5BED-E26C-E0B575831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5719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871A648-F193-6618-61DB-02C92050CF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6E100A9-3D28-B8FF-D764-8C5096B62E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097D00-8CE2-9113-7655-E384581E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11B4CE-ABAA-D8D2-1988-05B0D1890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0F4328-B39B-0DF8-D8EE-16A2639E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60974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acto">
  <p:cSld name="Contacto"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2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pic>
        <p:nvPicPr>
          <p:cNvPr id="640" name="Google Shape;640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1" name="Google Shape;641;p27"/>
          <p:cNvPicPr preferRelativeResize="0"/>
          <p:nvPr/>
        </p:nvPicPr>
        <p:blipFill rotWithShape="1">
          <a:blip r:embed="rId3">
            <a:alphaModFix/>
          </a:blip>
          <a:srcRect t="31252" r="16895"/>
          <a:stretch/>
        </p:blipFill>
        <p:spPr>
          <a:xfrm rot="10800000">
            <a:off x="1069968" y="-1"/>
            <a:ext cx="11122032" cy="6900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27" descr="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 l="75512" r="2" b="45091"/>
          <a:stretch/>
        </p:blipFill>
        <p:spPr>
          <a:xfrm>
            <a:off x="568467" y="476056"/>
            <a:ext cx="506232" cy="58083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3" name="Google Shape;643;p27"/>
          <p:cNvGrpSpPr/>
          <p:nvPr/>
        </p:nvGrpSpPr>
        <p:grpSpPr>
          <a:xfrm>
            <a:off x="9580851" y="645744"/>
            <a:ext cx="1150671" cy="1216472"/>
            <a:chOff x="7906788" y="1108933"/>
            <a:chExt cx="863003" cy="912354"/>
          </a:xfrm>
        </p:grpSpPr>
        <p:sp>
          <p:nvSpPr>
            <p:cNvPr id="644" name="Google Shape;644;p27"/>
            <p:cNvSpPr/>
            <p:nvPr/>
          </p:nvSpPr>
          <p:spPr>
            <a:xfrm>
              <a:off x="8111591" y="1108933"/>
              <a:ext cx="658200" cy="658200"/>
            </a:xfrm>
            <a:prstGeom prst="ellipse">
              <a:avLst/>
            </a:prstGeom>
            <a:gradFill>
              <a:gsLst>
                <a:gs pos="0">
                  <a:srgbClr val="FFB200"/>
                </a:gs>
                <a:gs pos="87000">
                  <a:srgbClr val="F0462D"/>
                </a:gs>
                <a:gs pos="100000">
                  <a:srgbClr val="F0462D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2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27"/>
            <p:cNvSpPr/>
            <p:nvPr/>
          </p:nvSpPr>
          <p:spPr>
            <a:xfrm>
              <a:off x="7906788" y="1796887"/>
              <a:ext cx="224400" cy="224400"/>
            </a:xfrm>
            <a:prstGeom prst="ellipse">
              <a:avLst/>
            </a:prstGeom>
            <a:gradFill>
              <a:gsLst>
                <a:gs pos="0">
                  <a:srgbClr val="FFB200"/>
                </a:gs>
                <a:gs pos="87000">
                  <a:srgbClr val="F0462D"/>
                </a:gs>
                <a:gs pos="100000">
                  <a:srgbClr val="F0462D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2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46" name="Google Shape;646;p27"/>
          <p:cNvCxnSpPr/>
          <p:nvPr/>
        </p:nvCxnSpPr>
        <p:spPr>
          <a:xfrm rot="10800000" flipH="1">
            <a:off x="6024383" y="5183528"/>
            <a:ext cx="1213200" cy="1170800"/>
          </a:xfrm>
          <a:prstGeom prst="straightConnector1">
            <a:avLst/>
          </a:prstGeom>
          <a:noFill/>
          <a:ln w="50800" cap="rnd" cmpd="sng">
            <a:solidFill>
              <a:srgbClr val="FFB2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47" name="Google Shape;647;p27"/>
          <p:cNvSpPr txBox="1">
            <a:spLocks noGrp="1"/>
          </p:cNvSpPr>
          <p:nvPr>
            <p:ph type="ctrTitle"/>
          </p:nvPr>
        </p:nvSpPr>
        <p:spPr>
          <a:xfrm>
            <a:off x="683267" y="2515033"/>
            <a:ext cx="4827200" cy="187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Dosis ExtraLight"/>
              <a:buNone/>
              <a:defRPr sz="5333">
                <a:solidFill>
                  <a:srgbClr val="FFFFFF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32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0578F9-6390-9C3E-5571-923600A4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3D1733-21B6-60F5-6711-C248FBA2B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D16985-A38B-B185-C001-56B05B83A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9D04B2-3B6A-D8AA-8F78-449C61A52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C54B66-020A-9C4C-CA9F-4B1AC0764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8089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C84A90-8999-04F6-FE05-68B389104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E7A3B6-7AFD-F834-E927-77C941FED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1E255D-98E4-F8E8-7EAA-38F01F008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F03EBB-A839-9807-B9D9-9EF51DC02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D33A7C-3448-4046-A8B9-BD759CBA4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78802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CBCF0D-663A-DC44-D68D-174CD18EE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1D7C51-35E0-674D-5954-F6193ACB10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0C4EB26-1A3F-F5E9-24E8-6EED68697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B18A14-BA12-5216-514D-BEBE0CDFD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42E94D-FCA0-C7BB-9600-A7260BA88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A222B88-0B75-4B66-91A9-B9C45532E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19825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96AA12-C2CC-5D46-F4E0-E9519BED7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C7D701-65DA-7340-0A1F-1C087E192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3117F68-5EA8-3FB5-5D70-A9A217E8D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A2C7ECF-AFCB-46F5-E830-4E8453DC50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89CCD6F-D0B5-3DB2-A51B-1DC8BBAA78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B68A1B2-8BC2-F3D4-7650-A1580AC26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3E7C740-2CCB-F0EF-4987-A97704CAF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4CDD35A-D153-39CB-B4DC-5405FBC72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5930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973AB2-4410-0E0F-FC7F-10DB46A37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38C80E7-D6AF-7A02-9639-C21836D94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D20C062-5971-E225-242A-6BAF2C2F8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F405575-29D4-AA2E-D996-91041842C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81503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3586CF1-5AA8-C3A0-CB63-D616C0C7D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1F77DF0-022E-2F44-07D4-5A7AF8944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C6828AE-98BD-1116-A214-950EACFFD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68963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53D266-1F4F-823E-58BE-8AC3B954C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7E5E69-F3B2-3E07-81BD-7A3D9644E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55B9447-D040-C69D-A501-821C6FE230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1127940-3EB2-FB90-ACB4-27EB64736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699316-2C14-BB1A-A0CE-0E6E4CF5E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7E5B8F6-385C-3CAE-EE29-C65C98C60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242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0841F4-8096-22B5-4785-91383C3C3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92671BE-8027-93ED-9D5D-376AFC20C1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34BCB16-3B76-8128-48DA-B6319420A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2E3EC0-ED87-4C2B-7D14-0B1718849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5E01-5658-44A6-974F-CE9126568C75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323A1D-CD5C-1EEB-EA45-F1175ECC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71869A-049B-7987-BA25-79BEA268D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5660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D9843EE-A09B-9AD4-ADDC-3048B1F37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2BDDBD-317D-6AD8-E5FF-AF0770226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6B807B-E250-8F39-A8E7-B549FB95C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D5E01-5658-44A6-974F-CE9126568C75}" type="datetimeFigureOut">
              <a:rPr lang="es-AR" smtClean="0"/>
              <a:t>24/11/2022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6E7DFC-D6A2-4858-B595-F450DB27D2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C0CF85-8276-C474-37C6-61A9A8B8C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C3528-4297-4BDF-9210-4E1E0EB94EFA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5243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574EA7F9-BB4E-8D1F-2972-C576E872C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09384" y="2834326"/>
            <a:ext cx="3364633" cy="1189348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4000" b="1" kern="1200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Plantillas </a:t>
            </a:r>
            <a:r>
              <a:rPr lang="en-US" sz="4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de</a:t>
            </a:r>
            <a:br>
              <a:rPr lang="en-US" sz="4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ventas</a:t>
            </a:r>
            <a:endParaRPr lang="en-US" sz="4000" kern="1200" dirty="0">
              <a:solidFill>
                <a:schemeClr val="accent3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Imagen 5" descr="Imagen que contiene vajilla, plato, alimentos, dibujo&#10;&#10;Descripción generada automáticamente">
            <a:extLst>
              <a:ext uri="{FF2B5EF4-FFF2-40B4-BE49-F238E27FC236}">
                <a16:creationId xmlns:a16="http://schemas.microsoft.com/office/drawing/2014/main" id="{9C06CD7B-4B23-4547-41CD-F2AAABECEC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05" y="1670734"/>
            <a:ext cx="6872701" cy="351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6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987;p114">
            <a:extLst>
              <a:ext uri="{FF2B5EF4-FFF2-40B4-BE49-F238E27FC236}">
                <a16:creationId xmlns:a16="http://schemas.microsoft.com/office/drawing/2014/main" id="{70354B41-9EF9-1483-C7BF-261F1972E5E3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12" y="3233882"/>
            <a:ext cx="930577" cy="71787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0ADA6C9-3E62-4A0E-A03A-190D75AAAE07}"/>
              </a:ext>
            </a:extLst>
          </p:cNvPr>
          <p:cNvSpPr/>
          <p:nvPr/>
        </p:nvSpPr>
        <p:spPr>
          <a:xfrm>
            <a:off x="560070" y="2294625"/>
            <a:ext cx="10730782" cy="3801375"/>
          </a:xfrm>
          <a:prstGeom prst="roundRect">
            <a:avLst>
              <a:gd name="adj" fmla="val 16199"/>
            </a:avLst>
          </a:prstGeom>
          <a:noFill/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343D1B5D-322F-4547-A01C-83DBD7941ED6}"/>
              </a:ext>
            </a:extLst>
          </p:cNvPr>
          <p:cNvSpPr/>
          <p:nvPr/>
        </p:nvSpPr>
        <p:spPr>
          <a:xfrm rot="16200000" flipH="1">
            <a:off x="7519743" y="-2819134"/>
            <a:ext cx="1435778" cy="7969893"/>
          </a:xfrm>
          <a:prstGeom prst="round2SameRect">
            <a:avLst>
              <a:gd name="adj1" fmla="val 25800"/>
              <a:gd name="adj2" fmla="val 0"/>
            </a:avLst>
          </a:prstGeom>
          <a:noFill/>
          <a:ln w="38100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C66863CA-0EDE-4A5A-A11E-64E4069AA779}"/>
              </a:ext>
            </a:extLst>
          </p:cNvPr>
          <p:cNvSpPr/>
          <p:nvPr/>
        </p:nvSpPr>
        <p:spPr>
          <a:xfrm rot="5400000">
            <a:off x="2603330" y="-2016866"/>
            <a:ext cx="1107055" cy="6313713"/>
          </a:xfrm>
          <a:prstGeom prst="round2SameRect">
            <a:avLst>
              <a:gd name="adj1" fmla="val 25800"/>
              <a:gd name="adj2" fmla="val 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: Cantos Arredondados 28">
            <a:extLst>
              <a:ext uri="{FF2B5EF4-FFF2-40B4-BE49-F238E27FC236}">
                <a16:creationId xmlns:a16="http://schemas.microsoft.com/office/drawing/2014/main" id="{6215FB9E-2B61-4BEC-A332-4CD183D7E0B6}"/>
              </a:ext>
            </a:extLst>
          </p:cNvPr>
          <p:cNvSpPr/>
          <p:nvPr/>
        </p:nvSpPr>
        <p:spPr>
          <a:xfrm>
            <a:off x="1520189" y="2185057"/>
            <a:ext cx="3557651" cy="553998"/>
          </a:xfrm>
          <a:prstGeom prst="roundRect">
            <a:avLst>
              <a:gd name="adj" fmla="val 50000"/>
            </a:avLst>
          </a:prstGeom>
          <a:solidFill>
            <a:srgbClr val="F0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ixaDeTexto 22">
            <a:extLst>
              <a:ext uri="{FF2B5EF4-FFF2-40B4-BE49-F238E27FC236}">
                <a16:creationId xmlns:a16="http://schemas.microsoft.com/office/drawing/2014/main" id="{681C1FBE-DB78-472E-8414-F1DCEA3D5B64}"/>
              </a:ext>
            </a:extLst>
          </p:cNvPr>
          <p:cNvSpPr txBox="1"/>
          <p:nvPr/>
        </p:nvSpPr>
        <p:spPr>
          <a:xfrm>
            <a:off x="1638246" y="2156085"/>
            <a:ext cx="30938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Bridge</a:t>
            </a:r>
          </a:p>
        </p:txBody>
      </p:sp>
      <p:sp>
        <p:nvSpPr>
          <p:cNvPr id="14" name="CaixaDeTexto 27">
            <a:extLst>
              <a:ext uri="{FF2B5EF4-FFF2-40B4-BE49-F238E27FC236}">
                <a16:creationId xmlns:a16="http://schemas.microsoft.com/office/drawing/2014/main" id="{E7553EE7-4397-470A-B083-8653AB34B527}"/>
              </a:ext>
            </a:extLst>
          </p:cNvPr>
          <p:cNvSpPr txBox="1"/>
          <p:nvPr/>
        </p:nvSpPr>
        <p:spPr>
          <a:xfrm>
            <a:off x="212876" y="767270"/>
            <a:ext cx="617227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Nuestra agenda de hoy …</a:t>
            </a:r>
            <a:endParaRPr kumimoji="0" lang="pt-BR" sz="4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5" name="CaixaDeTexto 30">
            <a:extLst>
              <a:ext uri="{FF2B5EF4-FFF2-40B4-BE49-F238E27FC236}">
                <a16:creationId xmlns:a16="http://schemas.microsoft.com/office/drawing/2014/main" id="{15D78C38-51EE-40F8-9EED-2EF42235164D}"/>
              </a:ext>
            </a:extLst>
          </p:cNvPr>
          <p:cNvSpPr txBox="1"/>
          <p:nvPr/>
        </p:nvSpPr>
        <p:spPr>
          <a:xfrm>
            <a:off x="6691085" y="714150"/>
            <a:ext cx="48902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Texto introdutório sobre o assunto abordado</a:t>
            </a:r>
          </a:p>
        </p:txBody>
      </p:sp>
      <p:pic>
        <p:nvPicPr>
          <p:cNvPr id="21" name="Imagem 25">
            <a:extLst>
              <a:ext uri="{FF2B5EF4-FFF2-40B4-BE49-F238E27FC236}">
                <a16:creationId xmlns:a16="http://schemas.microsoft.com/office/drawing/2014/main" id="{366A4637-7B5C-4239-BBD0-A461E9922B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33955" y="6127865"/>
            <a:ext cx="854645" cy="437293"/>
          </a:xfrm>
          <a:prstGeom prst="rect">
            <a:avLst/>
          </a:prstGeom>
        </p:spPr>
      </p:pic>
      <p:sp>
        <p:nvSpPr>
          <p:cNvPr id="4" name="Retângulo 46">
            <a:extLst>
              <a:ext uri="{FF2B5EF4-FFF2-40B4-BE49-F238E27FC236}">
                <a16:creationId xmlns:a16="http://schemas.microsoft.com/office/drawing/2014/main" id="{D1D395A4-1C43-5DC6-6476-0F9D1937AD24}"/>
              </a:ext>
            </a:extLst>
          </p:cNvPr>
          <p:cNvSpPr/>
          <p:nvPr/>
        </p:nvSpPr>
        <p:spPr>
          <a:xfrm>
            <a:off x="1520189" y="4483419"/>
            <a:ext cx="56956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Roboto"/>
                <a:cs typeface="+mn-cs"/>
              </a:rPr>
              <a:t>Visualización de plantilla de venta  en el POS.</a:t>
            </a:r>
          </a:p>
        </p:txBody>
      </p:sp>
      <p:sp>
        <p:nvSpPr>
          <p:cNvPr id="6" name="Retângulo 29">
            <a:extLst>
              <a:ext uri="{FF2B5EF4-FFF2-40B4-BE49-F238E27FC236}">
                <a16:creationId xmlns:a16="http://schemas.microsoft.com/office/drawing/2014/main" id="{E31C90EA-23A5-563C-4B73-3A10EF457385}"/>
              </a:ext>
            </a:extLst>
          </p:cNvPr>
          <p:cNvSpPr/>
          <p:nvPr/>
        </p:nvSpPr>
        <p:spPr>
          <a:xfrm>
            <a:off x="1520189" y="3374924"/>
            <a:ext cx="503304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200" dirty="0">
                <a:solidFill>
                  <a:srgbClr val="411E5A"/>
                </a:solidFill>
                <a:latin typeface="Dosis ExtraBold" panose="02010903020202060003" pitchFamily="2" charset="0"/>
              </a:rPr>
              <a:t>Gestión de una nueva plantilla de venta</a:t>
            </a:r>
            <a:r>
              <a:rPr lang="es-AR" sz="2200" dirty="0">
                <a:solidFill>
                  <a:srgbClr val="411E5A"/>
                </a:solidFill>
                <a:latin typeface="Dosis ExtraBold" panose="02010903020202060003" pitchFamily="2" charset="0"/>
              </a:rPr>
              <a:t>.</a:t>
            </a:r>
            <a:endParaRPr kumimoji="0" lang="es-AR" sz="2200" b="0" i="0" u="none" strike="noStrike" kern="1200" cap="none" spc="0" normalizeH="0" baseline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anose="02010903020202060003" pitchFamily="2" charset="0"/>
              <a:ea typeface="Roboto"/>
              <a:cs typeface="+mn-cs"/>
            </a:endParaRPr>
          </a:p>
        </p:txBody>
      </p:sp>
      <p:pic>
        <p:nvPicPr>
          <p:cNvPr id="11" name="Google Shape;1033;p118">
            <a:extLst>
              <a:ext uri="{FF2B5EF4-FFF2-40B4-BE49-F238E27FC236}">
                <a16:creationId xmlns:a16="http://schemas.microsoft.com/office/drawing/2014/main" id="{E6258922-11E4-1AC3-454A-A73B3EB62994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69" y="4328347"/>
            <a:ext cx="979097" cy="7410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35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2962</TotalTime>
  <Words>173</Words>
  <Application>Microsoft Office PowerPoint</Application>
  <PresentationFormat>Panorámica</PresentationFormat>
  <Paragraphs>15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Dosis ExtraBold</vt:lpstr>
      <vt:lpstr>Dosis ExtraLight</vt:lpstr>
      <vt:lpstr>Wingdings</vt:lpstr>
      <vt:lpstr>Tema de Office</vt:lpstr>
      <vt:lpstr>Plantillas de ventas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Atributos dinamicos.</dc:title>
  <dc:creator>María Gala Higgins</dc:creator>
  <cp:lastModifiedBy>Micaela Soto</cp:lastModifiedBy>
  <cp:revision>10</cp:revision>
  <dcterms:created xsi:type="dcterms:W3CDTF">2022-09-26T18:59:57Z</dcterms:created>
  <dcterms:modified xsi:type="dcterms:W3CDTF">2022-11-24T14:10:31Z</dcterms:modified>
</cp:coreProperties>
</file>