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145707043" r:id="rId2"/>
    <p:sldId id="2145707046" r:id="rId3"/>
    <p:sldId id="2145707044" r:id="rId4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345E"/>
    <a:srgbClr val="5A3D6F"/>
    <a:srgbClr val="6E4B87"/>
    <a:srgbClr val="F04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86645F-C23E-4D86-8C79-15900F5C0239}" v="21" dt="2023-03-30T20:39:03.3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27458" autoAdjust="0"/>
  </p:normalViewPr>
  <p:slideViewPr>
    <p:cSldViewPr snapToGrid="0">
      <p:cViewPr varScale="1">
        <p:scale>
          <a:sx n="90" d="100"/>
          <a:sy n="90" d="100"/>
        </p:scale>
        <p:origin x="168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aela Soto" userId="ac32b236-48c2-47c1-8efb-4699c15977eb" providerId="ADAL" clId="{0D86645F-C23E-4D86-8C79-15900F5C0239}"/>
    <pc:docChg chg="undo custSel addSld delSld modSld sldOrd">
      <pc:chgData name="Micaela Soto" userId="ac32b236-48c2-47c1-8efb-4699c15977eb" providerId="ADAL" clId="{0D86645F-C23E-4D86-8C79-15900F5C0239}" dt="2023-03-30T20:38:50.729" v="458" actId="20577"/>
      <pc:docMkLst>
        <pc:docMk/>
      </pc:docMkLst>
      <pc:sldChg chg="addSp delSp modSp mod modNotesTx">
        <pc:chgData name="Micaela Soto" userId="ac32b236-48c2-47c1-8efb-4699c15977eb" providerId="ADAL" clId="{0D86645F-C23E-4D86-8C79-15900F5C0239}" dt="2023-03-30T13:51:49.767" v="391" actId="20577"/>
        <pc:sldMkLst>
          <pc:docMk/>
          <pc:sldMk cId="393326328" sldId="2145707043"/>
        </pc:sldMkLst>
        <pc:spChg chg="mod">
          <ac:chgData name="Micaela Soto" userId="ac32b236-48c2-47c1-8efb-4699c15977eb" providerId="ADAL" clId="{0D86645F-C23E-4D86-8C79-15900F5C0239}" dt="2023-03-30T13:28:27.074" v="54" actId="1076"/>
          <ac:spMkLst>
            <pc:docMk/>
            <pc:sldMk cId="393326328" sldId="2145707043"/>
            <ac:spMk id="3" creationId="{574EA7F9-BB4E-8D1F-2972-C576E872CAED}"/>
          </ac:spMkLst>
        </pc:spChg>
        <pc:picChg chg="del mod">
          <ac:chgData name="Micaela Soto" userId="ac32b236-48c2-47c1-8efb-4699c15977eb" providerId="ADAL" clId="{0D86645F-C23E-4D86-8C79-15900F5C0239}" dt="2023-03-30T13:28:22.461" v="53" actId="21"/>
          <ac:picMkLst>
            <pc:docMk/>
            <pc:sldMk cId="393326328" sldId="2145707043"/>
            <ac:picMk id="4" creationId="{8663A153-5823-21EB-1C51-1261D6D114D8}"/>
          </ac:picMkLst>
        </pc:picChg>
        <pc:picChg chg="add mod">
          <ac:chgData name="Micaela Soto" userId="ac32b236-48c2-47c1-8efb-4699c15977eb" providerId="ADAL" clId="{0D86645F-C23E-4D86-8C79-15900F5C0239}" dt="2023-03-30T13:28:17.142" v="51" actId="14100"/>
          <ac:picMkLst>
            <pc:docMk/>
            <pc:sldMk cId="393326328" sldId="2145707043"/>
            <ac:picMk id="5" creationId="{0C722A53-B9C5-43C0-4D6C-481BE338311C}"/>
          </ac:picMkLst>
        </pc:picChg>
      </pc:sldChg>
      <pc:sldChg chg="addSp delSp modSp mod modNotesTx">
        <pc:chgData name="Micaela Soto" userId="ac32b236-48c2-47c1-8efb-4699c15977eb" providerId="ADAL" clId="{0D86645F-C23E-4D86-8C79-15900F5C0239}" dt="2023-03-30T20:38:50.729" v="458" actId="20577"/>
        <pc:sldMkLst>
          <pc:docMk/>
          <pc:sldMk cId="2683561120" sldId="2145707044"/>
        </pc:sldMkLst>
        <pc:spChg chg="mod">
          <ac:chgData name="Micaela Soto" userId="ac32b236-48c2-47c1-8efb-4699c15977eb" providerId="ADAL" clId="{0D86645F-C23E-4D86-8C79-15900F5C0239}" dt="2023-03-30T13:44:56.060" v="369" actId="20577"/>
          <ac:spMkLst>
            <pc:docMk/>
            <pc:sldMk cId="2683561120" sldId="2145707044"/>
            <ac:spMk id="4" creationId="{D1D395A4-1C43-5DC6-6476-0F9D1937AD24}"/>
          </ac:spMkLst>
        </pc:spChg>
        <pc:spChg chg="mod">
          <ac:chgData name="Micaela Soto" userId="ac32b236-48c2-47c1-8efb-4699c15977eb" providerId="ADAL" clId="{0D86645F-C23E-4D86-8C79-15900F5C0239}" dt="2023-03-30T13:44:52.918" v="368" actId="20577"/>
          <ac:spMkLst>
            <pc:docMk/>
            <pc:sldMk cId="2683561120" sldId="2145707044"/>
            <ac:spMk id="5" creationId="{22B5C2FA-774D-25AC-A6E8-7D7785BB55D2}"/>
          </ac:spMkLst>
        </pc:spChg>
        <pc:spChg chg="mod">
          <ac:chgData name="Micaela Soto" userId="ac32b236-48c2-47c1-8efb-4699c15977eb" providerId="ADAL" clId="{0D86645F-C23E-4D86-8C79-15900F5C0239}" dt="2023-03-30T20:38:50.729" v="458" actId="20577"/>
          <ac:spMkLst>
            <pc:docMk/>
            <pc:sldMk cId="2683561120" sldId="2145707044"/>
            <ac:spMk id="6" creationId="{E31C90EA-23A5-563C-4B73-3A10EF457385}"/>
          </ac:spMkLst>
        </pc:spChg>
        <pc:spChg chg="mod">
          <ac:chgData name="Micaela Soto" userId="ac32b236-48c2-47c1-8efb-4699c15977eb" providerId="ADAL" clId="{0D86645F-C23E-4D86-8C79-15900F5C0239}" dt="2023-03-30T20:38:37.763" v="416" actId="20577"/>
          <ac:spMkLst>
            <pc:docMk/>
            <pc:sldMk cId="2683561120" sldId="2145707044"/>
            <ac:spMk id="10" creationId="{681C1FBE-DB78-472E-8414-F1DCEA3D5B64}"/>
          </ac:spMkLst>
        </pc:spChg>
        <pc:picChg chg="add mod">
          <ac:chgData name="Micaela Soto" userId="ac32b236-48c2-47c1-8efb-4699c15977eb" providerId="ADAL" clId="{0D86645F-C23E-4D86-8C79-15900F5C0239}" dt="2023-03-30T13:47:27.990" v="384" actId="1076"/>
          <ac:picMkLst>
            <pc:docMk/>
            <pc:sldMk cId="2683561120" sldId="2145707044"/>
            <ac:picMk id="2" creationId="{FC0AE201-EE04-5F92-0AB3-3FD9930428A2}"/>
          </ac:picMkLst>
        </pc:picChg>
        <pc:picChg chg="add mod">
          <ac:chgData name="Micaela Soto" userId="ac32b236-48c2-47c1-8efb-4699c15977eb" providerId="ADAL" clId="{0D86645F-C23E-4D86-8C79-15900F5C0239}" dt="2023-03-30T13:47:13.966" v="381" actId="1076"/>
          <ac:picMkLst>
            <pc:docMk/>
            <pc:sldMk cId="2683561120" sldId="2145707044"/>
            <ac:picMk id="3" creationId="{8616BF91-E1A8-F781-AA48-598DED7F9380}"/>
          </ac:picMkLst>
        </pc:picChg>
        <pc:picChg chg="del">
          <ac:chgData name="Micaela Soto" userId="ac32b236-48c2-47c1-8efb-4699c15977eb" providerId="ADAL" clId="{0D86645F-C23E-4D86-8C79-15900F5C0239}" dt="2023-03-30T13:46:21.377" v="374" actId="21"/>
          <ac:picMkLst>
            <pc:docMk/>
            <pc:sldMk cId="2683561120" sldId="2145707044"/>
            <ac:picMk id="11" creationId="{206FF6E8-2793-A1FD-4480-D673654D67A3}"/>
          </ac:picMkLst>
        </pc:picChg>
        <pc:picChg chg="del mod">
          <ac:chgData name="Micaela Soto" userId="ac32b236-48c2-47c1-8efb-4699c15977eb" providerId="ADAL" clId="{0D86645F-C23E-4D86-8C79-15900F5C0239}" dt="2023-03-30T13:47:30.418" v="385" actId="21"/>
          <ac:picMkLst>
            <pc:docMk/>
            <pc:sldMk cId="2683561120" sldId="2145707044"/>
            <ac:picMk id="12" creationId="{7C0CCDA1-B7C6-5AB5-D3A9-05433574A9F3}"/>
          </ac:picMkLst>
        </pc:picChg>
        <pc:picChg chg="mod">
          <ac:chgData name="Micaela Soto" userId="ac32b236-48c2-47c1-8efb-4699c15977eb" providerId="ADAL" clId="{0D86645F-C23E-4D86-8C79-15900F5C0239}" dt="2023-03-30T13:47:00.036" v="377" actId="1076"/>
          <ac:picMkLst>
            <pc:docMk/>
            <pc:sldMk cId="2683561120" sldId="2145707044"/>
            <ac:picMk id="23" creationId="{E4C2C123-D15D-929C-8D4D-2BDC5A5F01A4}"/>
          </ac:picMkLst>
        </pc:picChg>
      </pc:sldChg>
      <pc:sldChg chg="addSp delSp modSp mod modNotesTx">
        <pc:chgData name="Micaela Soto" userId="ac32b236-48c2-47c1-8efb-4699c15977eb" providerId="ADAL" clId="{0D86645F-C23E-4D86-8C79-15900F5C0239}" dt="2023-03-30T13:51:54.570" v="392" actId="20577"/>
        <pc:sldMkLst>
          <pc:docMk/>
          <pc:sldMk cId="3597269613" sldId="2145707046"/>
        </pc:sldMkLst>
        <pc:spChg chg="del">
          <ac:chgData name="Micaela Soto" userId="ac32b236-48c2-47c1-8efb-4699c15977eb" providerId="ADAL" clId="{0D86645F-C23E-4D86-8C79-15900F5C0239}" dt="2023-03-30T13:28:58.556" v="77" actId="21"/>
          <ac:spMkLst>
            <pc:docMk/>
            <pc:sldMk cId="3597269613" sldId="2145707046"/>
            <ac:spMk id="2" creationId="{2B99C970-8D21-98E8-4F38-12D49AAA08A4}"/>
          </ac:spMkLst>
        </pc:spChg>
        <pc:spChg chg="del">
          <ac:chgData name="Micaela Soto" userId="ac32b236-48c2-47c1-8efb-4699c15977eb" providerId="ADAL" clId="{0D86645F-C23E-4D86-8C79-15900F5C0239}" dt="2023-03-30T13:28:58.556" v="77" actId="21"/>
          <ac:spMkLst>
            <pc:docMk/>
            <pc:sldMk cId="3597269613" sldId="2145707046"/>
            <ac:spMk id="3" creationId="{3F9AF7F5-336B-0E14-F814-5F4967ACAA53}"/>
          </ac:spMkLst>
        </pc:spChg>
        <pc:spChg chg="add mod">
          <ac:chgData name="Micaela Soto" userId="ac32b236-48c2-47c1-8efb-4699c15977eb" providerId="ADAL" clId="{0D86645F-C23E-4D86-8C79-15900F5C0239}" dt="2023-03-30T13:34:23.875" v="118" actId="1076"/>
          <ac:spMkLst>
            <pc:docMk/>
            <pc:sldMk cId="3597269613" sldId="2145707046"/>
            <ac:spMk id="4" creationId="{82CC7985-CFFD-4197-9BC6-7002F5D36164}"/>
          </ac:spMkLst>
        </pc:spChg>
        <pc:spChg chg="add mod">
          <ac:chgData name="Micaela Soto" userId="ac32b236-48c2-47c1-8efb-4699c15977eb" providerId="ADAL" clId="{0D86645F-C23E-4D86-8C79-15900F5C0239}" dt="2023-03-30T13:34:29.675" v="119" actId="207"/>
          <ac:spMkLst>
            <pc:docMk/>
            <pc:sldMk cId="3597269613" sldId="2145707046"/>
            <ac:spMk id="5" creationId="{45A1A985-B67E-7FF6-C331-C0D4A492AFA6}"/>
          </ac:spMkLst>
        </pc:spChg>
        <pc:spChg chg="add mod">
          <ac:chgData name="Micaela Soto" userId="ac32b236-48c2-47c1-8efb-4699c15977eb" providerId="ADAL" clId="{0D86645F-C23E-4D86-8C79-15900F5C0239}" dt="2023-03-30T13:49:35.932" v="387" actId="2711"/>
          <ac:spMkLst>
            <pc:docMk/>
            <pc:sldMk cId="3597269613" sldId="2145707046"/>
            <ac:spMk id="6" creationId="{24F30F20-8A0C-8FFB-3C8D-1B7BC6833FC7}"/>
          </ac:spMkLst>
        </pc:spChg>
        <pc:spChg chg="del">
          <ac:chgData name="Micaela Soto" userId="ac32b236-48c2-47c1-8efb-4699c15977eb" providerId="ADAL" clId="{0D86645F-C23E-4D86-8C79-15900F5C0239}" dt="2023-03-30T13:28:58.556" v="77" actId="21"/>
          <ac:spMkLst>
            <pc:docMk/>
            <pc:sldMk cId="3597269613" sldId="2145707046"/>
            <ac:spMk id="7" creationId="{19CBD2C2-F822-F396-A138-30DC5FF27ACD}"/>
          </ac:spMkLst>
        </pc:spChg>
        <pc:spChg chg="mod">
          <ac:chgData name="Micaela Soto" userId="ac32b236-48c2-47c1-8efb-4699c15977eb" providerId="ADAL" clId="{0D86645F-C23E-4D86-8C79-15900F5C0239}" dt="2023-03-30T13:35:56.975" v="125" actId="207"/>
          <ac:spMkLst>
            <pc:docMk/>
            <pc:sldMk cId="3597269613" sldId="2145707046"/>
            <ac:spMk id="8" creationId="{6215FB9E-2B61-4BEC-A332-4CD183D7E0B6}"/>
          </ac:spMkLst>
        </pc:spChg>
        <pc:spChg chg="add mod">
          <ac:chgData name="Micaela Soto" userId="ac32b236-48c2-47c1-8efb-4699c15977eb" providerId="ADAL" clId="{0D86645F-C23E-4D86-8C79-15900F5C0239}" dt="2023-03-30T13:49:31.466" v="386" actId="2711"/>
          <ac:spMkLst>
            <pc:docMk/>
            <pc:sldMk cId="3597269613" sldId="2145707046"/>
            <ac:spMk id="9" creationId="{EB034CD8-32D7-1509-B35E-C1D194C6DA56}"/>
          </ac:spMkLst>
        </pc:spChg>
        <pc:spChg chg="mod">
          <ac:chgData name="Micaela Soto" userId="ac32b236-48c2-47c1-8efb-4699c15977eb" providerId="ADAL" clId="{0D86645F-C23E-4D86-8C79-15900F5C0239}" dt="2023-03-30T13:32:46.659" v="104" actId="20577"/>
          <ac:spMkLst>
            <pc:docMk/>
            <pc:sldMk cId="3597269613" sldId="2145707046"/>
            <ac:spMk id="10" creationId="{681C1FBE-DB78-472E-8414-F1DCEA3D5B64}"/>
          </ac:spMkLst>
        </pc:spChg>
        <pc:spChg chg="add mod">
          <ac:chgData name="Micaela Soto" userId="ac32b236-48c2-47c1-8efb-4699c15977eb" providerId="ADAL" clId="{0D86645F-C23E-4D86-8C79-15900F5C0239}" dt="2023-03-30T13:49:42.242" v="388" actId="2711"/>
          <ac:spMkLst>
            <pc:docMk/>
            <pc:sldMk cId="3597269613" sldId="2145707046"/>
            <ac:spMk id="11" creationId="{8403C933-2166-20CF-A9C4-4D027E7F935C}"/>
          </ac:spMkLst>
        </pc:spChg>
        <pc:spChg chg="add del">
          <ac:chgData name="Micaela Soto" userId="ac32b236-48c2-47c1-8efb-4699c15977eb" providerId="ADAL" clId="{0D86645F-C23E-4D86-8C79-15900F5C0239}" dt="2023-03-30T13:34:08.599" v="116" actId="21"/>
          <ac:spMkLst>
            <pc:docMk/>
            <pc:sldMk cId="3597269613" sldId="2145707046"/>
            <ac:spMk id="14" creationId="{601D755D-AC53-8DAC-442A-B61405E8C438}"/>
          </ac:spMkLst>
        </pc:spChg>
        <pc:spChg chg="add del mod">
          <ac:chgData name="Micaela Soto" userId="ac32b236-48c2-47c1-8efb-4699c15977eb" providerId="ADAL" clId="{0D86645F-C23E-4D86-8C79-15900F5C0239}" dt="2023-03-30T13:36:08.192" v="129" actId="21"/>
          <ac:spMkLst>
            <pc:docMk/>
            <pc:sldMk cId="3597269613" sldId="2145707046"/>
            <ac:spMk id="15" creationId="{6B6324D8-7B6B-DAB0-30C3-B68073191698}"/>
          </ac:spMkLst>
        </pc:spChg>
        <pc:spChg chg="mod">
          <ac:chgData name="Micaela Soto" userId="ac32b236-48c2-47c1-8efb-4699c15977eb" providerId="ADAL" clId="{0D86645F-C23E-4D86-8C79-15900F5C0239}" dt="2023-03-30T13:50:03.216" v="390" actId="1076"/>
          <ac:spMkLst>
            <pc:docMk/>
            <pc:sldMk cId="3597269613" sldId="2145707046"/>
            <ac:spMk id="17" creationId="{343D1B5D-322F-4547-A01C-83DBD7941ED6}"/>
          </ac:spMkLst>
        </pc:spChg>
        <pc:spChg chg="add del mod">
          <ac:chgData name="Micaela Soto" userId="ac32b236-48c2-47c1-8efb-4699c15977eb" providerId="ADAL" clId="{0D86645F-C23E-4D86-8C79-15900F5C0239}" dt="2023-03-30T13:42:02.274" v="152" actId="21"/>
          <ac:spMkLst>
            <pc:docMk/>
            <pc:sldMk cId="3597269613" sldId="2145707046"/>
            <ac:spMk id="18" creationId="{1D3FCA9D-1665-8900-93AD-33F1BC6AE925}"/>
          </ac:spMkLst>
        </pc:spChg>
        <pc:spChg chg="add del mod">
          <ac:chgData name="Micaela Soto" userId="ac32b236-48c2-47c1-8efb-4699c15977eb" providerId="ADAL" clId="{0D86645F-C23E-4D86-8C79-15900F5C0239}" dt="2023-03-30T13:39:23.091" v="141"/>
          <ac:spMkLst>
            <pc:docMk/>
            <pc:sldMk cId="3597269613" sldId="2145707046"/>
            <ac:spMk id="20" creationId="{2171D138-8CCC-CC6C-C280-ED26B4E53DCD}"/>
          </ac:spMkLst>
        </pc:spChg>
        <pc:spChg chg="add del mod">
          <ac:chgData name="Micaela Soto" userId="ac32b236-48c2-47c1-8efb-4699c15977eb" providerId="ADAL" clId="{0D86645F-C23E-4D86-8C79-15900F5C0239}" dt="2023-03-30T13:42:07.586" v="153" actId="21"/>
          <ac:spMkLst>
            <pc:docMk/>
            <pc:sldMk cId="3597269613" sldId="2145707046"/>
            <ac:spMk id="25" creationId="{8B3D3EA0-22F2-6179-F0AD-613001ED815B}"/>
          </ac:spMkLst>
        </pc:spChg>
        <pc:spChg chg="del">
          <ac:chgData name="Micaela Soto" userId="ac32b236-48c2-47c1-8efb-4699c15977eb" providerId="ADAL" clId="{0D86645F-C23E-4D86-8C79-15900F5C0239}" dt="2023-03-30T13:28:58.556" v="77" actId="21"/>
          <ac:spMkLst>
            <pc:docMk/>
            <pc:sldMk cId="3597269613" sldId="2145707046"/>
            <ac:spMk id="28" creationId="{FCE3D7E1-479B-A77C-E354-553824521CC8}"/>
          </ac:spMkLst>
        </pc:spChg>
        <pc:spChg chg="del">
          <ac:chgData name="Micaela Soto" userId="ac32b236-48c2-47c1-8efb-4699c15977eb" providerId="ADAL" clId="{0D86645F-C23E-4D86-8C79-15900F5C0239}" dt="2023-03-30T13:28:58.556" v="77" actId="21"/>
          <ac:spMkLst>
            <pc:docMk/>
            <pc:sldMk cId="3597269613" sldId="2145707046"/>
            <ac:spMk id="29" creationId="{A70F5A0F-B967-282B-8911-3EAE39A92772}"/>
          </ac:spMkLst>
        </pc:spChg>
        <pc:picChg chg="del">
          <ac:chgData name="Micaela Soto" userId="ac32b236-48c2-47c1-8efb-4699c15977eb" providerId="ADAL" clId="{0D86645F-C23E-4D86-8C79-15900F5C0239}" dt="2023-03-30T13:28:58.556" v="77" actId="21"/>
          <ac:picMkLst>
            <pc:docMk/>
            <pc:sldMk cId="3597269613" sldId="2145707046"/>
            <ac:picMk id="13" creationId="{E236B348-0F7F-443E-8F6D-30706FE1892A}"/>
          </ac:picMkLst>
        </pc:picChg>
        <pc:picChg chg="add del mod">
          <ac:chgData name="Micaela Soto" userId="ac32b236-48c2-47c1-8efb-4699c15977eb" providerId="ADAL" clId="{0D86645F-C23E-4D86-8C79-15900F5C0239}" dt="2023-03-30T13:42:02.274" v="152" actId="21"/>
          <ac:picMkLst>
            <pc:docMk/>
            <pc:sldMk cId="3597269613" sldId="2145707046"/>
            <ac:picMk id="16" creationId="{F1823CD8-4159-7FEE-6027-0DE9ECD7EE3C}"/>
          </ac:picMkLst>
        </pc:picChg>
        <pc:picChg chg="del">
          <ac:chgData name="Micaela Soto" userId="ac32b236-48c2-47c1-8efb-4699c15977eb" providerId="ADAL" clId="{0D86645F-C23E-4D86-8C79-15900F5C0239}" dt="2023-03-30T13:28:58.556" v="77" actId="21"/>
          <ac:picMkLst>
            <pc:docMk/>
            <pc:sldMk cId="3597269613" sldId="2145707046"/>
            <ac:picMk id="19" creationId="{A6A7846F-5284-2DC9-7AE8-000089C82F64}"/>
          </ac:picMkLst>
        </pc:picChg>
        <pc:picChg chg="del">
          <ac:chgData name="Micaela Soto" userId="ac32b236-48c2-47c1-8efb-4699c15977eb" providerId="ADAL" clId="{0D86645F-C23E-4D86-8C79-15900F5C0239}" dt="2023-03-30T13:28:58.556" v="77" actId="21"/>
          <ac:picMkLst>
            <pc:docMk/>
            <pc:sldMk cId="3597269613" sldId="2145707046"/>
            <ac:picMk id="22" creationId="{8E52794C-10B9-B37A-03E6-214AB07D9097}"/>
          </ac:picMkLst>
        </pc:picChg>
        <pc:picChg chg="add del mod">
          <ac:chgData name="Micaela Soto" userId="ac32b236-48c2-47c1-8efb-4699c15977eb" providerId="ADAL" clId="{0D86645F-C23E-4D86-8C79-15900F5C0239}" dt="2023-03-30T13:42:07.586" v="153" actId="21"/>
          <ac:picMkLst>
            <pc:docMk/>
            <pc:sldMk cId="3597269613" sldId="2145707046"/>
            <ac:picMk id="23" creationId="{B78B81F7-0FD2-9DEF-E575-EFCD7E8EB830}"/>
          </ac:picMkLst>
        </pc:picChg>
        <pc:picChg chg="add mod">
          <ac:chgData name="Micaela Soto" userId="ac32b236-48c2-47c1-8efb-4699c15977eb" providerId="ADAL" clId="{0D86645F-C23E-4D86-8C79-15900F5C0239}" dt="2023-03-30T13:42:12.089" v="155" actId="1076"/>
          <ac:picMkLst>
            <pc:docMk/>
            <pc:sldMk cId="3597269613" sldId="2145707046"/>
            <ac:picMk id="26" creationId="{6896A924-8956-B70D-FD3E-5DA17E616E9F}"/>
          </ac:picMkLst>
        </pc:picChg>
        <pc:picChg chg="add mod">
          <ac:chgData name="Micaela Soto" userId="ac32b236-48c2-47c1-8efb-4699c15977eb" providerId="ADAL" clId="{0D86645F-C23E-4D86-8C79-15900F5C0239}" dt="2023-03-30T13:41:58.764" v="151" actId="1076"/>
          <ac:picMkLst>
            <pc:docMk/>
            <pc:sldMk cId="3597269613" sldId="2145707046"/>
            <ac:picMk id="30" creationId="{E7E7AD88-762F-1079-26A0-B065074397D6}"/>
          </ac:picMkLst>
        </pc:picChg>
        <pc:picChg chg="add mod">
          <ac:chgData name="Micaela Soto" userId="ac32b236-48c2-47c1-8efb-4699c15977eb" providerId="ADAL" clId="{0D86645F-C23E-4D86-8C79-15900F5C0239}" dt="2023-03-30T13:42:18.364" v="157" actId="1076"/>
          <ac:picMkLst>
            <pc:docMk/>
            <pc:sldMk cId="3597269613" sldId="2145707046"/>
            <ac:picMk id="31" creationId="{13C82041-F52C-2FD2-F344-81BA8AC55969}"/>
          </ac:picMkLst>
        </pc:picChg>
        <pc:picChg chg="add mod">
          <ac:chgData name="Micaela Soto" userId="ac32b236-48c2-47c1-8efb-4699c15977eb" providerId="ADAL" clId="{0D86645F-C23E-4D86-8C79-15900F5C0239}" dt="2023-03-30T13:42:30.324" v="159" actId="1076"/>
          <ac:picMkLst>
            <pc:docMk/>
            <pc:sldMk cId="3597269613" sldId="2145707046"/>
            <ac:picMk id="32" creationId="{BA4ADD2F-431D-F8BA-880D-69C0E5D330EC}"/>
          </ac:picMkLst>
        </pc:picChg>
        <pc:cxnChg chg="del">
          <ac:chgData name="Micaela Soto" userId="ac32b236-48c2-47c1-8efb-4699c15977eb" providerId="ADAL" clId="{0D86645F-C23E-4D86-8C79-15900F5C0239}" dt="2023-03-30T13:28:58.556" v="77" actId="21"/>
          <ac:cxnSpMkLst>
            <pc:docMk/>
            <pc:sldMk cId="3597269613" sldId="2145707046"/>
            <ac:cxnSpMk id="24" creationId="{10B68688-8598-DEFA-5188-9C3D52E97A16}"/>
          </ac:cxnSpMkLst>
        </pc:cxnChg>
        <pc:cxnChg chg="del">
          <ac:chgData name="Micaela Soto" userId="ac32b236-48c2-47c1-8efb-4699c15977eb" providerId="ADAL" clId="{0D86645F-C23E-4D86-8C79-15900F5C0239}" dt="2023-03-30T13:28:58.556" v="77" actId="21"/>
          <ac:cxnSpMkLst>
            <pc:docMk/>
            <pc:sldMk cId="3597269613" sldId="2145707046"/>
            <ac:cxnSpMk id="27" creationId="{8D2ECF21-513A-353F-66E1-774BE4BF47F4}"/>
          </ac:cxnSpMkLst>
        </pc:cxnChg>
      </pc:sldChg>
      <pc:sldChg chg="add del ord">
        <pc:chgData name="Micaela Soto" userId="ac32b236-48c2-47c1-8efb-4699c15977eb" providerId="ADAL" clId="{0D86645F-C23E-4D86-8C79-15900F5C0239}" dt="2023-03-30T13:36:23.483" v="131" actId="2696"/>
        <pc:sldMkLst>
          <pc:docMk/>
          <pc:sldMk cId="306080893" sldId="214570704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8AA0A6-4C1C-4BB2-B7D4-45B3C0BF8DE7}" type="datetimeFigureOut">
              <a:rPr lang="es-AR" smtClean="0"/>
              <a:t>30/3/2023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DC5C4-F168-4FB0-B3BF-92763211C26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16529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DC5C4-F168-4FB0-B3BF-92763211C26E}" type="slidenum">
              <a:rPr lang="es-AR" smtClean="0"/>
              <a:t>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7346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DC5C4-F168-4FB0-B3BF-92763211C26E}" type="slidenum">
              <a:rPr lang="es-AR" smtClean="0"/>
              <a:t>2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2343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A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s-AR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A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s-AR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AR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s-AR" dirty="0"/>
          </a:p>
          <a:p>
            <a:pPr marL="1085850" lvl="2" indent="-171450">
              <a:buFont typeface="Arial" panose="020B0604020202020204" pitchFamily="34" charset="0"/>
              <a:buChar char="•"/>
            </a:pPr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DC5C4-F168-4FB0-B3BF-92763211C26E}" type="slidenum">
              <a:rPr lang="es-AR" smtClean="0"/>
              <a:t>3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77127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71F1EA-197A-7726-8BC8-151B6A30C6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5C10495-47F0-AB3B-8CA8-C8CF3F7291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153642-2B33-A9BC-6683-D12ED6D5B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30/3/2023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7172951-9D41-6624-1AEE-46FEC67DA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4D1E4C-FE38-FCF1-CB63-97F49B41D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68542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3B0DA8-7BD2-4711-72F5-5DA3E2E8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8FF59AC-EE0A-5787-E18F-872CC45A7A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7A8DE41-0148-8D7D-F9F0-4A73FACF5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30/3/2023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9E06E83-1B0E-ACDD-FEF5-C965917AA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0DA6153-7815-5BED-E26C-E0B575831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57190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871A648-F193-6618-61DB-02C92050CF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6E100A9-3D28-B8FF-D764-8C5096B62E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F097D00-8CE2-9113-7655-E384581E0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30/3/2023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11B4CE-ABAA-D8D2-1988-05B0D1890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0F4328-B39B-0DF8-D8EE-16A2639E5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60974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acto">
  <p:cSld name="Contacto"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p2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640" name="Google Shape;640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1" name="Google Shape;641;p27"/>
          <p:cNvPicPr preferRelativeResize="0"/>
          <p:nvPr/>
        </p:nvPicPr>
        <p:blipFill rotWithShape="1">
          <a:blip r:embed="rId3">
            <a:alphaModFix/>
          </a:blip>
          <a:srcRect t="31252" r="16895"/>
          <a:stretch/>
        </p:blipFill>
        <p:spPr>
          <a:xfrm rot="10800000">
            <a:off x="1069968" y="-1"/>
            <a:ext cx="11122032" cy="69004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42" name="Google Shape;642;p27" descr="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 l="75512" r="2" b="45091"/>
          <a:stretch/>
        </p:blipFill>
        <p:spPr>
          <a:xfrm>
            <a:off x="568467" y="476056"/>
            <a:ext cx="506232" cy="58083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43" name="Google Shape;643;p27"/>
          <p:cNvGrpSpPr/>
          <p:nvPr/>
        </p:nvGrpSpPr>
        <p:grpSpPr>
          <a:xfrm>
            <a:off x="9580851" y="645744"/>
            <a:ext cx="1150671" cy="1216472"/>
            <a:chOff x="7906788" y="1108933"/>
            <a:chExt cx="863003" cy="912354"/>
          </a:xfrm>
        </p:grpSpPr>
        <p:sp>
          <p:nvSpPr>
            <p:cNvPr id="644" name="Google Shape;644;p27"/>
            <p:cNvSpPr/>
            <p:nvPr/>
          </p:nvSpPr>
          <p:spPr>
            <a:xfrm>
              <a:off x="8111591" y="1108933"/>
              <a:ext cx="658200" cy="658200"/>
            </a:xfrm>
            <a:prstGeom prst="ellipse">
              <a:avLst/>
            </a:prstGeom>
            <a:gradFill>
              <a:gsLst>
                <a:gs pos="0">
                  <a:srgbClr val="FFB200"/>
                </a:gs>
                <a:gs pos="87000">
                  <a:srgbClr val="F0462D"/>
                </a:gs>
                <a:gs pos="100000">
                  <a:srgbClr val="F0462D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2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5" name="Google Shape;645;p27"/>
            <p:cNvSpPr/>
            <p:nvPr/>
          </p:nvSpPr>
          <p:spPr>
            <a:xfrm>
              <a:off x="7906788" y="1796887"/>
              <a:ext cx="224400" cy="224400"/>
            </a:xfrm>
            <a:prstGeom prst="ellipse">
              <a:avLst/>
            </a:prstGeom>
            <a:gradFill>
              <a:gsLst>
                <a:gs pos="0">
                  <a:srgbClr val="FFB200"/>
                </a:gs>
                <a:gs pos="87000">
                  <a:srgbClr val="F0462D"/>
                </a:gs>
                <a:gs pos="100000">
                  <a:srgbClr val="F0462D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2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646" name="Google Shape;646;p27"/>
          <p:cNvCxnSpPr/>
          <p:nvPr/>
        </p:nvCxnSpPr>
        <p:spPr>
          <a:xfrm rot="10800000" flipH="1">
            <a:off x="6024383" y="5183528"/>
            <a:ext cx="1213200" cy="1170800"/>
          </a:xfrm>
          <a:prstGeom prst="straightConnector1">
            <a:avLst/>
          </a:prstGeom>
          <a:noFill/>
          <a:ln w="50800" cap="rnd" cmpd="sng">
            <a:solidFill>
              <a:srgbClr val="FFB2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47" name="Google Shape;647;p27"/>
          <p:cNvSpPr txBox="1">
            <a:spLocks noGrp="1"/>
          </p:cNvSpPr>
          <p:nvPr>
            <p:ph type="ctrTitle"/>
          </p:nvPr>
        </p:nvSpPr>
        <p:spPr>
          <a:xfrm>
            <a:off x="683267" y="2515033"/>
            <a:ext cx="4827200" cy="187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Dosis ExtraLight"/>
              <a:buNone/>
              <a:defRPr sz="5333">
                <a:solidFill>
                  <a:srgbClr val="FFFFFF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1325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0578F9-6390-9C3E-5571-923600A4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3D1733-21B6-60F5-6711-C248FBA2BF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D16985-A38B-B185-C001-56B05B83A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30/3/2023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9D04B2-3B6A-D8AA-8F78-449C61A52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C54B66-020A-9C4C-CA9F-4B1AC0764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80891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C84A90-8999-04F6-FE05-68B389104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0E7A3B6-7AFD-F834-E927-77C941FEDE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81E255D-98E4-F8E8-7EAA-38F01F008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30/3/2023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F03EBB-A839-9807-B9D9-9EF51DC02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3D33A7C-3448-4046-A8B9-BD759CBA4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78802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CBCF0D-663A-DC44-D68D-174CD18EE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B1D7C51-35E0-674D-5954-F6193ACB10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0C4EB26-1A3F-F5E9-24E8-6EED686978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B18A14-BA12-5216-514D-BEBE0CDFD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30/3/2023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42E94D-FCA0-C7BB-9600-A7260BA88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A222B88-0B75-4B66-91A9-B9C45532E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19825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96AA12-C2CC-5D46-F4E0-E9519BED7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CC7D701-65DA-7340-0A1F-1C087E192E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3117F68-5EA8-3FB5-5D70-A9A217E8D4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A2C7ECF-AFCB-46F5-E830-4E8453DC50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89CCD6F-D0B5-3DB2-A51B-1DC8BBAA78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B68A1B2-8BC2-F3D4-7650-A1580AC26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30/3/2023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3E7C740-2CCB-F0EF-4987-A97704CAF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4CDD35A-D153-39CB-B4DC-5405FBC72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59303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973AB2-4410-0E0F-FC7F-10DB46A37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38C80E7-D6AF-7A02-9639-C21836D94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30/3/2023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D20C062-5971-E225-242A-6BAF2C2F8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F405575-29D4-AA2E-D996-91041842C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81503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3586CF1-5AA8-C3A0-CB63-D616C0C7D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30/3/2023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1F77DF0-022E-2F44-07D4-5A7AF8944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C6828AE-98BD-1116-A214-950EACFFD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68963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53D266-1F4F-823E-58BE-8AC3B954C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7E5E69-F3B2-3E07-81BD-7A3D9644E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55B9447-D040-C69D-A501-821C6FE230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1127940-3EB2-FB90-ACB4-27EB64736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30/3/2023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B699316-2C14-BB1A-A0CE-0E6E4CF5E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7E5B8F6-385C-3CAE-EE29-C65C98C60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2423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0841F4-8096-22B5-4785-91383C3C3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92671BE-8027-93ED-9D5D-376AFC20C1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34BCB16-3B76-8128-48DA-B6319420AD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C2E3EC0-ED87-4C2B-7D14-0B1718849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30/3/2023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C323A1D-CD5C-1EEB-EA45-F1175ECC0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E71869A-049B-7987-BA25-79BEA268D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56608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D9843EE-A09B-9AD4-ADDC-3048B1F37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2BDDBD-317D-6AD8-E5FF-AF0770226D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46B807B-E250-8F39-A8E7-B549FB95C3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D5E01-5658-44A6-974F-CE9126568C75}" type="datetimeFigureOut">
              <a:rPr lang="es-AR" smtClean="0"/>
              <a:t>30/3/2023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76E7DFC-D6A2-4858-B595-F450DB27D2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C0CF85-8276-C474-37C6-61A9A8B8C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52436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574EA7F9-BB4E-8D1F-2972-C576E872C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93012" y="3042928"/>
            <a:ext cx="4502691" cy="644145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40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Director 2.0</a:t>
            </a:r>
            <a:endParaRPr lang="en-US" sz="4000" kern="1200" dirty="0">
              <a:solidFill>
                <a:schemeClr val="accent3">
                  <a:lumMod val="20000"/>
                  <a:lumOff val="8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Imagen 4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0C722A53-B9C5-43C0-4D6C-481BE33831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785" y="2008746"/>
            <a:ext cx="5301323" cy="2712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26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343D1B5D-322F-4547-A01C-83DBD7941ED6}"/>
              </a:ext>
            </a:extLst>
          </p:cNvPr>
          <p:cNvSpPr/>
          <p:nvPr/>
        </p:nvSpPr>
        <p:spPr>
          <a:xfrm rot="16200000" flipH="1">
            <a:off x="7846660" y="-3119980"/>
            <a:ext cx="720787" cy="7969893"/>
          </a:xfrm>
          <a:prstGeom prst="round2SameRect">
            <a:avLst>
              <a:gd name="adj1" fmla="val 25800"/>
              <a:gd name="adj2" fmla="val 0"/>
            </a:avLst>
          </a:prstGeom>
          <a:noFill/>
          <a:ln w="38100">
            <a:solidFill>
              <a:srgbClr val="4C34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tângulo: Cantos Arredondados 28">
            <a:extLst>
              <a:ext uri="{FF2B5EF4-FFF2-40B4-BE49-F238E27FC236}">
                <a16:creationId xmlns:a16="http://schemas.microsoft.com/office/drawing/2014/main" id="{6215FB9E-2B61-4BEC-A332-4CD183D7E0B6}"/>
              </a:ext>
            </a:extLst>
          </p:cNvPr>
          <p:cNvSpPr/>
          <p:nvPr/>
        </p:nvSpPr>
        <p:spPr>
          <a:xfrm>
            <a:off x="5813893" y="212620"/>
            <a:ext cx="3557651" cy="553998"/>
          </a:xfrm>
          <a:prstGeom prst="roundRect">
            <a:avLst>
              <a:gd name="adj" fmla="val 50000"/>
            </a:avLst>
          </a:prstGeom>
          <a:solidFill>
            <a:srgbClr val="4C34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CaixaDeTexto 22">
            <a:extLst>
              <a:ext uri="{FF2B5EF4-FFF2-40B4-BE49-F238E27FC236}">
                <a16:creationId xmlns:a16="http://schemas.microsoft.com/office/drawing/2014/main" id="{681C1FBE-DB78-472E-8414-F1DCEA3D5B64}"/>
              </a:ext>
            </a:extLst>
          </p:cNvPr>
          <p:cNvSpPr txBox="1"/>
          <p:nvPr/>
        </p:nvSpPr>
        <p:spPr>
          <a:xfrm>
            <a:off x="6096000" y="195717"/>
            <a:ext cx="30938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Director</a:t>
            </a:r>
          </a:p>
        </p:txBody>
      </p:sp>
      <p:pic>
        <p:nvPicPr>
          <p:cNvPr id="21" name="Imagem 25">
            <a:extLst>
              <a:ext uri="{FF2B5EF4-FFF2-40B4-BE49-F238E27FC236}">
                <a16:creationId xmlns:a16="http://schemas.microsoft.com/office/drawing/2014/main" id="{366A4637-7B5C-4239-BBD0-A461E9922B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50628" y="6213021"/>
            <a:ext cx="854645" cy="43729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82CC7985-CFFD-4197-9BC6-7002F5D36164}"/>
              </a:ext>
            </a:extLst>
          </p:cNvPr>
          <p:cNvSpPr txBox="1"/>
          <p:nvPr/>
        </p:nvSpPr>
        <p:spPr>
          <a:xfrm>
            <a:off x="678710" y="1554232"/>
            <a:ext cx="10834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800" kern="1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Director Server es una solución que permite gestionar, administrar, distribuir y monitorear de manera centralizada y eficiente nuevas versiones de productos Napse en la red de tiendas de un retailer. </a:t>
            </a:r>
          </a:p>
          <a:p>
            <a:endParaRPr lang="es-AR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5A1A985-B67E-7FF6-C331-C0D4A492AFA6}"/>
              </a:ext>
            </a:extLst>
          </p:cNvPr>
          <p:cNvSpPr txBox="1"/>
          <p:nvPr/>
        </p:nvSpPr>
        <p:spPr>
          <a:xfrm>
            <a:off x="678711" y="2689313"/>
            <a:ext cx="50880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b="0" i="0" dirty="0">
                <a:effectLst/>
                <a:latin typeface="Roboto" panose="02000000000000000000" pitchFamily="2" charset="0"/>
              </a:rPr>
              <a:t>Server</a:t>
            </a:r>
          </a:p>
          <a:p>
            <a:pPr algn="l"/>
            <a:r>
              <a:rPr lang="es-ES" sz="1600" b="0" i="0" dirty="0">
                <a:solidFill>
                  <a:srgbClr val="777777"/>
                </a:solidFill>
                <a:effectLst/>
                <a:cs typeface="Posterama" panose="020B0504020200020000" pitchFamily="34" charset="0"/>
              </a:rPr>
              <a:t>Ubicado de forma centralizada en un servidor, permite y efectúa la gestión, administración, coordinación e integración del sistema. Le ofrece al usuario una consola web de operación.</a:t>
            </a:r>
          </a:p>
          <a:p>
            <a:endParaRPr lang="es-AR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4F30F20-8A0C-8FFB-3C8D-1B7BC6833FC7}"/>
              </a:ext>
            </a:extLst>
          </p:cNvPr>
          <p:cNvSpPr txBox="1"/>
          <p:nvPr/>
        </p:nvSpPr>
        <p:spPr>
          <a:xfrm>
            <a:off x="6425263" y="2674258"/>
            <a:ext cx="50880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b="0" i="0" dirty="0">
                <a:effectLst/>
                <a:latin typeface="Roboto" panose="02000000000000000000" pitchFamily="2" charset="0"/>
              </a:rPr>
              <a:t>Consola de administración</a:t>
            </a:r>
          </a:p>
          <a:p>
            <a:pPr algn="l"/>
            <a:r>
              <a:rPr lang="es-ES" sz="1600" b="0" i="0" dirty="0">
                <a:solidFill>
                  <a:srgbClr val="777777"/>
                </a:solidFill>
                <a:effectLst/>
              </a:rPr>
              <a:t>Por medio de la interfaz gráfica web, el usuario puede acceder a la solución para administrar los productos Napse y sus versiones y monitorear las terminales de los locales.</a:t>
            </a:r>
          </a:p>
          <a:p>
            <a:endParaRPr lang="es-AR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B034CD8-32D7-1509-B35E-C1D194C6DA56}"/>
              </a:ext>
            </a:extLst>
          </p:cNvPr>
          <p:cNvSpPr txBox="1"/>
          <p:nvPr/>
        </p:nvSpPr>
        <p:spPr>
          <a:xfrm>
            <a:off x="678711" y="4613153"/>
            <a:ext cx="50880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b="0" i="0" dirty="0">
                <a:effectLst/>
                <a:latin typeface="Roboto" panose="02000000000000000000" pitchFamily="2" charset="0"/>
              </a:rPr>
              <a:t>GIT</a:t>
            </a:r>
          </a:p>
          <a:p>
            <a:pPr algn="l"/>
            <a:r>
              <a:rPr lang="es-ES" sz="1600" b="0" i="0" dirty="0">
                <a:solidFill>
                  <a:srgbClr val="777777"/>
                </a:solidFill>
                <a:effectLst/>
              </a:rPr>
              <a:t>Se encarga de llevar a cabo el control y la gestión de versiones de los productos definidos en el sistema </a:t>
            </a:r>
            <a:r>
              <a:rPr lang="es-ES" sz="1600" b="1" i="0" dirty="0">
                <a:solidFill>
                  <a:srgbClr val="777777"/>
                </a:solidFill>
                <a:effectLst/>
              </a:rPr>
              <a:t>en forma eficiente</a:t>
            </a:r>
            <a:r>
              <a:rPr lang="es-ES" sz="1600" b="0" i="0" dirty="0">
                <a:solidFill>
                  <a:srgbClr val="777777"/>
                </a:solidFill>
                <a:effectLst/>
              </a:rPr>
              <a:t>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403C933-2166-20CF-A9C4-4D027E7F935C}"/>
              </a:ext>
            </a:extLst>
          </p:cNvPr>
          <p:cNvSpPr txBox="1"/>
          <p:nvPr/>
        </p:nvSpPr>
        <p:spPr>
          <a:xfrm>
            <a:off x="6425263" y="4613153"/>
            <a:ext cx="508802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b="0" i="0" dirty="0">
                <a:effectLst/>
                <a:latin typeface="Roboto" panose="02000000000000000000" pitchFamily="2" charset="0"/>
              </a:rPr>
              <a:t>Agente</a:t>
            </a:r>
          </a:p>
          <a:p>
            <a:pPr algn="l"/>
            <a:r>
              <a:rPr lang="es-ES" sz="1600" b="0" i="0" dirty="0">
                <a:solidFill>
                  <a:srgbClr val="777777"/>
                </a:solidFill>
                <a:effectLst/>
              </a:rPr>
              <a:t>Se encuentra integrado en cada producto de una terminal, Entre sus principales funciones se encuentran: informar periódicamente el estado del producto, actualizar el producto a nuevas versiones vigentes e informar datos de una terminal.</a:t>
            </a:r>
          </a:p>
        </p:txBody>
      </p:sp>
      <p:pic>
        <p:nvPicPr>
          <p:cNvPr id="26" name="Imagem 164" descr="Uma imagem contendo texto, desenho&#10;&#10;Descrição gerada automaticamente">
            <a:extLst>
              <a:ext uri="{FF2B5EF4-FFF2-40B4-BE49-F238E27FC236}">
                <a16:creationId xmlns:a16="http://schemas.microsoft.com/office/drawing/2014/main" id="{6896A924-8956-B70D-FD3E-5DA17E616E9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8352" y="2674258"/>
            <a:ext cx="628988" cy="628988"/>
          </a:xfrm>
          <a:prstGeom prst="rect">
            <a:avLst/>
          </a:prstGeom>
        </p:spPr>
      </p:pic>
      <p:pic>
        <p:nvPicPr>
          <p:cNvPr id="30" name="Imagem 164" descr="Uma imagem contendo texto, desenho&#10;&#10;Descrição gerada automaticamente">
            <a:extLst>
              <a:ext uri="{FF2B5EF4-FFF2-40B4-BE49-F238E27FC236}">
                <a16:creationId xmlns:a16="http://schemas.microsoft.com/office/drawing/2014/main" id="{E7E7AD88-762F-1079-26A0-B065074397D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8352" y="4619271"/>
            <a:ext cx="628988" cy="628988"/>
          </a:xfrm>
          <a:prstGeom prst="rect">
            <a:avLst/>
          </a:prstGeom>
        </p:spPr>
      </p:pic>
      <p:pic>
        <p:nvPicPr>
          <p:cNvPr id="31" name="Imagem 164" descr="Uma imagem contendo texto, desenho&#10;&#10;Descrição gerada automaticamente">
            <a:extLst>
              <a:ext uri="{FF2B5EF4-FFF2-40B4-BE49-F238E27FC236}">
                <a16:creationId xmlns:a16="http://schemas.microsoft.com/office/drawing/2014/main" id="{13C82041-F52C-2FD2-F344-81BA8AC5596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62" y="2689313"/>
            <a:ext cx="628988" cy="628988"/>
          </a:xfrm>
          <a:prstGeom prst="rect">
            <a:avLst/>
          </a:prstGeom>
        </p:spPr>
      </p:pic>
      <p:pic>
        <p:nvPicPr>
          <p:cNvPr id="32" name="Imagem 164" descr="Uma imagem contendo texto, desenho&#10;&#10;Descrição gerada automaticamente">
            <a:extLst>
              <a:ext uri="{FF2B5EF4-FFF2-40B4-BE49-F238E27FC236}">
                <a16:creationId xmlns:a16="http://schemas.microsoft.com/office/drawing/2014/main" id="{BA4ADD2F-431D-F8BA-880D-69C0E5D330E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62" y="4619271"/>
            <a:ext cx="628988" cy="62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26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0ADA6C9-3E62-4A0E-A03A-190D75AAAE07}"/>
              </a:ext>
            </a:extLst>
          </p:cNvPr>
          <p:cNvSpPr/>
          <p:nvPr/>
        </p:nvSpPr>
        <p:spPr>
          <a:xfrm>
            <a:off x="560070" y="2294625"/>
            <a:ext cx="7073182" cy="3801375"/>
          </a:xfrm>
          <a:prstGeom prst="roundRect">
            <a:avLst>
              <a:gd name="adj" fmla="val 16199"/>
            </a:avLst>
          </a:prstGeom>
          <a:noFill/>
          <a:ln w="28575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343D1B5D-322F-4547-A01C-83DBD7941ED6}"/>
              </a:ext>
            </a:extLst>
          </p:cNvPr>
          <p:cNvSpPr/>
          <p:nvPr/>
        </p:nvSpPr>
        <p:spPr>
          <a:xfrm rot="16200000" flipH="1">
            <a:off x="7519743" y="-2819134"/>
            <a:ext cx="1435778" cy="7969893"/>
          </a:xfrm>
          <a:prstGeom prst="round2SameRect">
            <a:avLst>
              <a:gd name="adj1" fmla="val 25800"/>
              <a:gd name="adj2" fmla="val 0"/>
            </a:avLst>
          </a:prstGeom>
          <a:noFill/>
          <a:ln w="38100"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C66863CA-0EDE-4A5A-A11E-64E4069AA779}"/>
              </a:ext>
            </a:extLst>
          </p:cNvPr>
          <p:cNvSpPr/>
          <p:nvPr/>
        </p:nvSpPr>
        <p:spPr>
          <a:xfrm rot="5400000">
            <a:off x="2603330" y="-2016866"/>
            <a:ext cx="1107055" cy="6313713"/>
          </a:xfrm>
          <a:prstGeom prst="round2SameRect">
            <a:avLst>
              <a:gd name="adj1" fmla="val 25800"/>
              <a:gd name="adj2" fmla="val 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tângulo: Cantos Arredondados 28">
            <a:extLst>
              <a:ext uri="{FF2B5EF4-FFF2-40B4-BE49-F238E27FC236}">
                <a16:creationId xmlns:a16="http://schemas.microsoft.com/office/drawing/2014/main" id="{6215FB9E-2B61-4BEC-A332-4CD183D7E0B6}"/>
              </a:ext>
            </a:extLst>
          </p:cNvPr>
          <p:cNvSpPr/>
          <p:nvPr/>
        </p:nvSpPr>
        <p:spPr>
          <a:xfrm>
            <a:off x="1520189" y="2185057"/>
            <a:ext cx="3557651" cy="553998"/>
          </a:xfrm>
          <a:prstGeom prst="roundRect">
            <a:avLst>
              <a:gd name="adj" fmla="val 50000"/>
            </a:avLst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CaixaDeTexto 22">
            <a:extLst>
              <a:ext uri="{FF2B5EF4-FFF2-40B4-BE49-F238E27FC236}">
                <a16:creationId xmlns:a16="http://schemas.microsoft.com/office/drawing/2014/main" id="{681C1FBE-DB78-472E-8414-F1DCEA3D5B64}"/>
              </a:ext>
            </a:extLst>
          </p:cNvPr>
          <p:cNvSpPr txBox="1"/>
          <p:nvPr/>
        </p:nvSpPr>
        <p:spPr>
          <a:xfrm>
            <a:off x="1638246" y="2156085"/>
            <a:ext cx="30938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000" dirty="0">
                <a:solidFill>
                  <a:prstClr val="white"/>
                </a:solidFill>
                <a:latin typeface="Dosis ExtraBold" pitchFamily="2" charset="0"/>
              </a:rPr>
              <a:t>Director</a:t>
            </a:r>
            <a:endParaRPr kumimoji="0" lang="pt-BR" sz="3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sp>
        <p:nvSpPr>
          <p:cNvPr id="14" name="CaixaDeTexto 27">
            <a:extLst>
              <a:ext uri="{FF2B5EF4-FFF2-40B4-BE49-F238E27FC236}">
                <a16:creationId xmlns:a16="http://schemas.microsoft.com/office/drawing/2014/main" id="{E7553EE7-4397-470A-B083-8653AB34B527}"/>
              </a:ext>
            </a:extLst>
          </p:cNvPr>
          <p:cNvSpPr txBox="1"/>
          <p:nvPr/>
        </p:nvSpPr>
        <p:spPr>
          <a:xfrm>
            <a:off x="212876" y="767270"/>
            <a:ext cx="617227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4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Nuestra agenda de hoy …</a:t>
            </a:r>
            <a:endParaRPr kumimoji="0" lang="pt-BR" sz="4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sp>
        <p:nvSpPr>
          <p:cNvPr id="15" name="CaixaDeTexto 30">
            <a:extLst>
              <a:ext uri="{FF2B5EF4-FFF2-40B4-BE49-F238E27FC236}">
                <a16:creationId xmlns:a16="http://schemas.microsoft.com/office/drawing/2014/main" id="{15D78C38-51EE-40F8-9EED-2EF42235164D}"/>
              </a:ext>
            </a:extLst>
          </p:cNvPr>
          <p:cNvSpPr txBox="1"/>
          <p:nvPr/>
        </p:nvSpPr>
        <p:spPr>
          <a:xfrm>
            <a:off x="6691085" y="714150"/>
            <a:ext cx="48902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Texto introdutório sobre o assunto abordado</a:t>
            </a:r>
          </a:p>
        </p:txBody>
      </p:sp>
      <p:pic>
        <p:nvPicPr>
          <p:cNvPr id="21" name="Imagem 25">
            <a:extLst>
              <a:ext uri="{FF2B5EF4-FFF2-40B4-BE49-F238E27FC236}">
                <a16:creationId xmlns:a16="http://schemas.microsoft.com/office/drawing/2014/main" id="{366A4637-7B5C-4239-BBD0-A461E9922B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33955" y="6127865"/>
            <a:ext cx="854645" cy="437293"/>
          </a:xfrm>
          <a:prstGeom prst="rect">
            <a:avLst/>
          </a:prstGeom>
        </p:spPr>
      </p:pic>
      <p:sp>
        <p:nvSpPr>
          <p:cNvPr id="4" name="Retângulo 46">
            <a:extLst>
              <a:ext uri="{FF2B5EF4-FFF2-40B4-BE49-F238E27FC236}">
                <a16:creationId xmlns:a16="http://schemas.microsoft.com/office/drawing/2014/main" id="{D1D395A4-1C43-5DC6-6476-0F9D1937AD24}"/>
              </a:ext>
            </a:extLst>
          </p:cNvPr>
          <p:cNvSpPr/>
          <p:nvPr/>
        </p:nvSpPr>
        <p:spPr>
          <a:xfrm>
            <a:off x="1540035" y="3980350"/>
            <a:ext cx="504151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anose="02010903020202060003" pitchFamily="2" charset="0"/>
                <a:ea typeface="Roboto"/>
                <a:cs typeface="+mn-cs"/>
              </a:rPr>
              <a:t>Alta de productos y de repositorios en Git.</a:t>
            </a:r>
          </a:p>
        </p:txBody>
      </p:sp>
      <p:sp>
        <p:nvSpPr>
          <p:cNvPr id="6" name="Retângulo 29">
            <a:extLst>
              <a:ext uri="{FF2B5EF4-FFF2-40B4-BE49-F238E27FC236}">
                <a16:creationId xmlns:a16="http://schemas.microsoft.com/office/drawing/2014/main" id="{E31C90EA-23A5-563C-4B73-3A10EF457385}"/>
              </a:ext>
            </a:extLst>
          </p:cNvPr>
          <p:cNvSpPr/>
          <p:nvPr/>
        </p:nvSpPr>
        <p:spPr>
          <a:xfrm>
            <a:off x="1540035" y="3121171"/>
            <a:ext cx="528483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anose="02010903020202060003" pitchFamily="2" charset="0"/>
                <a:ea typeface="Roboto"/>
                <a:cs typeface="+mn-cs"/>
              </a:rPr>
              <a:t>Gestión de compañías, tiendas y terminales.</a:t>
            </a:r>
            <a:endParaRPr kumimoji="0" lang="es-AR" sz="2200" b="0" i="0" u="none" strike="noStrike" kern="1200" cap="none" spc="0" normalizeH="0" baseline="0" dirty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anose="02010903020202060003" pitchFamily="2" charset="0"/>
              <a:ea typeface="Roboto"/>
              <a:cs typeface="+mn-cs"/>
            </a:endParaRPr>
          </a:p>
        </p:txBody>
      </p:sp>
      <p:pic>
        <p:nvPicPr>
          <p:cNvPr id="23" name="Google Shape;1042;p118">
            <a:extLst>
              <a:ext uri="{FF2B5EF4-FFF2-40B4-BE49-F238E27FC236}">
                <a16:creationId xmlns:a16="http://schemas.microsoft.com/office/drawing/2014/main" id="{E4C2C123-D15D-929C-8D4D-2BDC5A5F01A4}"/>
              </a:ext>
            </a:extLst>
          </p:cNvPr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807" y="3939046"/>
            <a:ext cx="623341" cy="51422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ângulo 50">
            <a:extLst>
              <a:ext uri="{FF2B5EF4-FFF2-40B4-BE49-F238E27FC236}">
                <a16:creationId xmlns:a16="http://schemas.microsoft.com/office/drawing/2014/main" id="{22B5C2FA-774D-25AC-A6E8-7D7785BB55D2}"/>
              </a:ext>
            </a:extLst>
          </p:cNvPr>
          <p:cNvSpPr/>
          <p:nvPr/>
        </p:nvSpPr>
        <p:spPr>
          <a:xfrm>
            <a:off x="1540035" y="4945551"/>
            <a:ext cx="550520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200" dirty="0">
                <a:solidFill>
                  <a:srgbClr val="411E5A"/>
                </a:solidFill>
                <a:latin typeface="Dosis ExtraBold" panose="02010903020202060003" pitchFamily="2" charset="0"/>
                <a:ea typeface="Roboto"/>
              </a:rPr>
              <a:t>Alta, descarga e instalación de versiones.</a:t>
            </a:r>
            <a:endParaRPr kumimoji="0" lang="es-AR" sz="2200" b="0" i="0" u="none" strike="noStrike" kern="1200" cap="none" spc="0" normalizeH="0" baseline="0" dirty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anose="02010903020202060003" pitchFamily="2" charset="0"/>
              <a:ea typeface="Roboto"/>
              <a:cs typeface="+mn-cs"/>
            </a:endParaRPr>
          </a:p>
        </p:txBody>
      </p:sp>
      <p:pic>
        <p:nvPicPr>
          <p:cNvPr id="2" name="Google Shape;1039;p118">
            <a:extLst>
              <a:ext uri="{FF2B5EF4-FFF2-40B4-BE49-F238E27FC236}">
                <a16:creationId xmlns:a16="http://schemas.microsoft.com/office/drawing/2014/main" id="{FC0AE201-EE04-5F92-0AB3-3FD9930428A2}"/>
              </a:ext>
            </a:extLst>
          </p:cNvPr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807" y="2988473"/>
            <a:ext cx="721868" cy="701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1042;p118">
            <a:extLst>
              <a:ext uri="{FF2B5EF4-FFF2-40B4-BE49-F238E27FC236}">
                <a16:creationId xmlns:a16="http://schemas.microsoft.com/office/drawing/2014/main" id="{8616BF91-E1A8-F781-AA48-598DED7F9380}"/>
              </a:ext>
            </a:extLst>
          </p:cNvPr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807" y="4903881"/>
            <a:ext cx="623341" cy="5142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356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3123</TotalTime>
  <Words>207</Words>
  <Application>Microsoft Office PowerPoint</Application>
  <PresentationFormat>Panorámica</PresentationFormat>
  <Paragraphs>25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Dosis ExtraBold</vt:lpstr>
      <vt:lpstr>Dosis ExtraLight</vt:lpstr>
      <vt:lpstr>Roboto</vt:lpstr>
      <vt:lpstr>Tema de Office</vt:lpstr>
      <vt:lpstr>Director 2.0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Atributos dinamicos.</dc:title>
  <dc:creator>María Gala Higgins</dc:creator>
  <cp:lastModifiedBy>Micaela Soto</cp:lastModifiedBy>
  <cp:revision>12</cp:revision>
  <dcterms:created xsi:type="dcterms:W3CDTF">2022-09-26T18:59:57Z</dcterms:created>
  <dcterms:modified xsi:type="dcterms:W3CDTF">2023-03-30T20:39:08Z</dcterms:modified>
</cp:coreProperties>
</file>