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modernComment_7FFFD6FD_5076716D.xml" ContentType="application/vnd.ms-powerpoint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48" r:id="rId5"/>
  </p:sldMasterIdLst>
  <p:notesMasterIdLst>
    <p:notesMasterId r:id="rId58"/>
  </p:notesMasterIdLst>
  <p:sldIdLst>
    <p:sldId id="548" r:id="rId6"/>
    <p:sldId id="256" r:id="rId7"/>
    <p:sldId id="257" r:id="rId8"/>
    <p:sldId id="2147473145" r:id="rId9"/>
    <p:sldId id="2147473149" r:id="rId10"/>
    <p:sldId id="2147473241" r:id="rId11"/>
    <p:sldId id="2147473242" r:id="rId12"/>
    <p:sldId id="2147473243" r:id="rId13"/>
    <p:sldId id="2147473154" r:id="rId14"/>
    <p:sldId id="2147473155" r:id="rId15"/>
    <p:sldId id="2147473244" r:id="rId16"/>
    <p:sldId id="2147473245" r:id="rId17"/>
    <p:sldId id="2147473246" r:id="rId18"/>
    <p:sldId id="2147473247" r:id="rId19"/>
    <p:sldId id="2147473248" r:id="rId20"/>
    <p:sldId id="2147473249" r:id="rId21"/>
    <p:sldId id="2147473254" r:id="rId22"/>
    <p:sldId id="2147473164" r:id="rId23"/>
    <p:sldId id="2147473161" r:id="rId24"/>
    <p:sldId id="2147473255" r:id="rId25"/>
    <p:sldId id="2147473166" r:id="rId26"/>
    <p:sldId id="531" r:id="rId27"/>
    <p:sldId id="544" r:id="rId28"/>
    <p:sldId id="2147473107" r:id="rId29"/>
    <p:sldId id="556" r:id="rId30"/>
    <p:sldId id="2147473174" r:id="rId31"/>
    <p:sldId id="2147473176" r:id="rId32"/>
    <p:sldId id="507" r:id="rId33"/>
    <p:sldId id="2147473180" r:id="rId34"/>
    <p:sldId id="264" r:id="rId35"/>
    <p:sldId id="2147473190" r:id="rId36"/>
    <p:sldId id="2147473188" r:id="rId37"/>
    <p:sldId id="2147473187" r:id="rId38"/>
    <p:sldId id="2147473186" r:id="rId39"/>
    <p:sldId id="2147473185" r:id="rId40"/>
    <p:sldId id="2147473184" r:id="rId41"/>
    <p:sldId id="2147473183" r:id="rId42"/>
    <p:sldId id="2147473182" r:id="rId43"/>
    <p:sldId id="2147473192" r:id="rId44"/>
    <p:sldId id="2147473199" r:id="rId45"/>
    <p:sldId id="2147473201" r:id="rId46"/>
    <p:sldId id="2147473198" r:id="rId47"/>
    <p:sldId id="2147473204" r:id="rId48"/>
    <p:sldId id="2147473203" r:id="rId49"/>
    <p:sldId id="2147473216" r:id="rId50"/>
    <p:sldId id="2147473211" r:id="rId51"/>
    <p:sldId id="2147473213" r:id="rId52"/>
    <p:sldId id="2147473214" r:id="rId53"/>
    <p:sldId id="2038388061" r:id="rId54"/>
    <p:sldId id="2147473240" r:id="rId55"/>
    <p:sldId id="2147473130" r:id="rId56"/>
    <p:sldId id="534" r:id="rId5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apa" id="{208EFCEC-FFDD-446F-BABB-EBF3BA4378B3}">
          <p14:sldIdLst>
            <p14:sldId id="548"/>
          </p14:sldIdLst>
        </p14:section>
        <p14:section name="Autoridade Linx" id="{494A924E-422C-408E-9624-166AFFBA542E}">
          <p14:sldIdLst>
            <p14:sldId id="256"/>
            <p14:sldId id="257"/>
            <p14:sldId id="2147473145"/>
            <p14:sldId id="2147473149"/>
          </p14:sldIdLst>
        </p14:section>
        <p14:section name="Autoridade do Segmento" id="{3A26B7B6-D6C4-4C91-ABAB-CC718FEF0D5E}">
          <p14:sldIdLst>
            <p14:sldId id="2147473241"/>
            <p14:sldId id="2147473242"/>
            <p14:sldId id="2147473243"/>
          </p14:sldIdLst>
        </p14:section>
        <p14:section name="Resumo da Oferta" id="{BA66135B-4E9D-49E7-BA28-5A3A4C69FB81}">
          <p14:sldIdLst>
            <p14:sldId id="2147473154"/>
            <p14:sldId id="2147473155"/>
            <p14:sldId id="2147473244"/>
            <p14:sldId id="2147473245"/>
            <p14:sldId id="2147473246"/>
            <p14:sldId id="2147473247"/>
            <p14:sldId id="2147473248"/>
            <p14:sldId id="2147473249"/>
            <p14:sldId id="2147473254"/>
          </p14:sldIdLst>
        </p14:section>
        <p14:section name="Dores, Benefícios e Cases" id="{61C28A20-4828-4EF9-87AF-349B6E88E10C}">
          <p14:sldIdLst>
            <p14:sldId id="2147473164"/>
            <p14:sldId id="2147473161"/>
            <p14:sldId id="2147473255"/>
            <p14:sldId id="2147473166"/>
            <p14:sldId id="531"/>
          </p14:sldIdLst>
        </p14:section>
        <p14:section name="Ofertas Cross" id="{DE7D7453-C4AA-438B-B0F1-AE15AB6BA6F7}">
          <p14:sldIdLst>
            <p14:sldId id="544"/>
            <p14:sldId id="2147473107"/>
            <p14:sldId id="556"/>
            <p14:sldId id="2147473174"/>
            <p14:sldId id="2147473176"/>
          </p14:sldIdLst>
        </p14:section>
        <p14:section name="Digital" id="{1A94FEF8-BE2F-4509-9937-9ED4DB25F069}">
          <p14:sldIdLst>
            <p14:sldId id="507"/>
            <p14:sldId id="2147473180"/>
            <p14:sldId id="264"/>
            <p14:sldId id="2147473190"/>
            <p14:sldId id="2147473188"/>
            <p14:sldId id="2147473187"/>
            <p14:sldId id="2147473186"/>
            <p14:sldId id="2147473185"/>
            <p14:sldId id="2147473184"/>
            <p14:sldId id="2147473183"/>
            <p14:sldId id="2147473182"/>
          </p14:sldIdLst>
        </p14:section>
        <p14:section name="Payhub" id="{98D01A04-C380-4A2C-84E3-F24CEC0DF688}">
          <p14:sldIdLst/>
        </p14:section>
        <p14:section name="Bridge" id="{01037995-4DEB-4753-BEF2-4A446218C9EF}">
          <p14:sldIdLst>
            <p14:sldId id="2147473192"/>
            <p14:sldId id="2147473199"/>
            <p14:sldId id="2147473201"/>
            <p14:sldId id="2147473198"/>
            <p14:sldId id="2147473204"/>
            <p14:sldId id="2147473203"/>
            <p14:sldId id="2147473216"/>
            <p14:sldId id="2147473211"/>
            <p14:sldId id="2147473213"/>
            <p14:sldId id="2147473214"/>
          </p14:sldIdLst>
        </p14:section>
        <p14:section name="CRM" id="{452B489D-A1D4-490D-A230-613FC1D17E43}">
          <p14:sldIdLst>
            <p14:sldId id="2038388061"/>
            <p14:sldId id="2147473240"/>
          </p14:sldIdLst>
        </p14:section>
        <p14:section name="Encerramento" id="{F6D4D2F7-3ED0-4637-A95A-EF9AB0DEEC58}">
          <p14:sldIdLst>
            <p14:sldId id="2147473130"/>
            <p14:sldId id="53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FD8F36-CEE0-9E58-A939-773439822757}" name="Daiana Melzi Ellery Ribeiro Trindade" initials="DT" userId="S::daiana.trindade@linx.com.br::a7cbe0a6-0edb-4afb-bf72-9ce7007bc288" providerId="AD"/>
  <p188:author id="{2277C84C-5301-107A-A85B-DE670F25435E}" name="Mirna Piraciaba De Brito" initials="MPDB" userId="S::mirna.brito@linx.com.br::5f53055b-6306-4075-bd2e-77c35e605df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1A6B"/>
    <a:srgbClr val="441666"/>
    <a:srgbClr val="4E1878"/>
    <a:srgbClr val="3C1B55"/>
    <a:srgbClr val="523168"/>
    <a:srgbClr val="F4602C"/>
    <a:srgbClr val="F0482D"/>
    <a:srgbClr val="280A3C"/>
    <a:srgbClr val="341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E5C7E2-0C91-67D2-C0B7-099AFD553DAE}" v="1" dt="2024-01-30T18:22:32.618"/>
    <p1510:client id="{D0F3FC55-20C9-20F5-5794-72F201122D04}" v="175" dt="2024-01-29T21:10:41.369"/>
    <p1510:client id="{EBF63DFC-623E-AFED-35C4-75A6F36097DB}" v="1581" dt="2024-01-30T16:51:13.1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microsoft.com/office/2015/10/relationships/revisionInfo" Target="revisionInfo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61" Type="http://schemas.openxmlformats.org/officeDocument/2006/relationships/theme" Target="theme/theme1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microsoft.com/office/2018/10/relationships/authors" Target="author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comments/modernComment_7FFFD6FD_5076716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9C1B1D5-6CA6-4336-AADE-493804B2FA48}" authorId="{2277C84C-5301-107A-A85B-DE670F25435E}" status="resolved" created="2023-03-14T19:05:35.548" complete="100000">
    <pc:sldMkLst xmlns:pc="http://schemas.microsoft.com/office/powerpoint/2013/main/command">
      <pc:docMk/>
      <pc:sldMk cId="1349939565" sldId="2147473149"/>
    </pc:sldMkLst>
    <p188:replyLst>
      <p188:reply id="{8551ACE5-9D00-42F2-9CDF-7C836773882F}" authorId="{CBFD8F36-CEE0-9E58-A939-773439822757}" created="2023-04-18T18:14:16.043">
        <p188:txBody>
          <a:bodyPr/>
          <a:lstStyle/>
          <a:p>
            <a:r>
              <a:rPr lang="pt-BR"/>
              <a:t>Ajuste feito.</a:t>
            </a:r>
          </a:p>
        </p188:txBody>
      </p188:reply>
    </p188:replyLst>
    <p188:txBody>
      <a:bodyPr/>
      <a:lstStyle/>
      <a:p>
        <a:r>
          <a:rPr lang="pt-BR"/>
          <a:t>Melhorar discurso com a Ju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27FC0-3D27-431A-868A-AE726A55F4DE}" type="datetimeFigureOut">
              <a:t>30/01/2024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3A326-3791-4466-AF30-E4F89D3F9E3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263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Capa editável para alterar de acordo com a oferta da apresentação. Lembrar de trocar a imagem e título.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3A326-3791-4466-AF30-E4F89D3F9E3B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73608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7A5727-F63E-5772-1E91-D69BFEA920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7FDEFAA1-D32E-936D-9294-0167B69800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98F07013-AFF6-5AA1-195B-43637833C8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ID4096" altLang="pt-BR"/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6C8217D4-4B1C-2023-424F-1F5D163D8B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0B69BC6-AEC9-4EF9-9949-C30CDF3152E3}" type="slidenum">
              <a:rPr lang="pt-BR" altLang="pt-B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24092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CB338-10D9-2817-B1A6-46EC603D8D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3C2965E2-3095-CAFA-8B57-DD6CC9277C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772D16BC-527A-06AD-D3B7-AF50630BD5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ID4096" altLang="pt-BR"/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93D3F728-B686-D34F-94D6-7F1DAC7C2E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0B69BC6-AEC9-4EF9-9949-C30CDF3152E3}" type="slidenum">
              <a:rPr lang="pt-BR" altLang="pt-B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59926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4608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4744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D9367-85D6-F39A-8E51-2E501073F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5E43DB-EA62-C5FD-0C76-964CF20228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DED174-281B-E8E8-3945-8995C05FA8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EDC280-330C-5777-788C-43EDD99730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35411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8604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80107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29304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38543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385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Sugerimos, que antes de começar a apresentar a Linx o vendedor escute as dores e necessidades do </a:t>
            </a:r>
            <a:r>
              <a:rPr lang="pt-BR" err="1"/>
              <a:t>propect</a:t>
            </a:r>
            <a:r>
              <a:rPr lang="pt-BR"/>
              <a:t>. Após entender o que ele está buscando, podemos começar posicionando a Linx como líder para o varejo, apresentando os números do slide. Editar imagem do segmento para já </a:t>
            </a:r>
            <a:r>
              <a:rPr lang="pt-BR" err="1"/>
              <a:t>comerçar</a:t>
            </a:r>
            <a:r>
              <a:rPr lang="pt-BR"/>
              <a:t> a passar a orientação!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3A326-3791-4466-AF30-E4F89D3F9E3B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46768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61042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32507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32399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91183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23A326-3791-4466-AF30-E4F89D3F9E3B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63231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23988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37302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61467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Distribuição e priorização do tráfego da rede: 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Como o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Waze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 o cliente pode distribuir o tráfego de rede e priorizar os processos.</a:t>
            </a:r>
          </a:p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45879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/>
              <a:t>Monitoria da rede e da aplicação: </a:t>
            </a:r>
            <a:r>
              <a:rPr lang="pt-BR" b="0"/>
              <a:t>É um </a:t>
            </a:r>
            <a:r>
              <a:rPr lang="pt-BR"/>
              <a:t>diferencial Linx pois quando há lentidão temos condições de dizer claramente onde está a lentidão: rede ou aplicação, por ter acesso aos dois.</a:t>
            </a:r>
          </a:p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9596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Somos líder em software para o varejo pois temos todas as soluções que o varejista necessita para atender da melhor forma possível o seu consumidor. </a:t>
            </a:r>
          </a:p>
          <a:p>
            <a:r>
              <a:rPr lang="pt-BR"/>
              <a:t>Movemos o varejo de ponta a ponta com soluções para pequenos, médios e grandes negócios, além de soluções para todas as necessidades, desde canais de venda a gestão de relacionamento, da operação, conectividade e meio de pagamento. Esse é o ecossistema Linx.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3A326-3791-4466-AF30-E4F89D3F9E3B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97113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6379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43680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9821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740067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59eafeadad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59eafeadad_0_215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49516" rIns="99059" bIns="49516" anchor="t" anchorCtr="0">
            <a:noAutofit/>
          </a:bodyPr>
          <a:lstStyle/>
          <a:p>
            <a:r>
              <a:rPr lang="pt-BR" sz="2000">
                <a:solidFill>
                  <a:srgbClr val="7030A0"/>
                </a:solidFill>
                <a:latin typeface="Verdana" panose="020B0604030504040204" pitchFamily="34" charset="0"/>
                <a:ea typeface="Calibri" panose="020F0502020204030204" pitchFamily="34" charset="0"/>
              </a:rPr>
              <a:t>- chamar os lideres N1 para empoderar a liderança que puxou o ressurgimento em 2022 (agradecimento, todos com a mesma camisa, e fazer algo simbólico aqui)</a:t>
            </a:r>
            <a:endParaRPr lang="pt-BR" sz="200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473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0" i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 que significa ser o maior provedor de </a:t>
            </a:r>
            <a:r>
              <a:rPr lang="pt-BR" b="0" i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unified</a:t>
            </a:r>
            <a:r>
              <a:rPr lang="pt-BR" b="0" i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pt-BR" b="0" i="0" err="1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commerce</a:t>
            </a:r>
            <a:r>
              <a:rPr lang="pt-BR" b="0" i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da América Latina? </a:t>
            </a:r>
            <a:r>
              <a:rPr lang="pt-BR" b="0" i="0" u="none" strike="noStrike">
                <a:solidFill>
                  <a:srgbClr val="FFFFFF"/>
                </a:solidFill>
                <a:effectLst/>
                <a:latin typeface="Dosis" panose="02010503020202060003" pitchFamily="2" charset="0"/>
              </a:rPr>
              <a:t>Significa que temos soluções para o varejista colocar o cliente como centro da estratégia, integrando recursos dos universos físico e digital de forma a prever seu comportamento e incrementar sua jornada, que abarca  produtos, experiências, soluções, design, conveniência e relacionamento.</a:t>
            </a:r>
            <a:r>
              <a:rPr lang="pt-BR" b="0" i="0">
                <a:solidFill>
                  <a:srgbClr val="000000"/>
                </a:solidFill>
                <a:effectLst/>
                <a:latin typeface="Dosis" panose="02010503020202060003" pitchFamily="2" charset="0"/>
              </a:rPr>
              <a:t>​</a:t>
            </a:r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80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8107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Google Shape;450;g59eafeadad_0_215:notes">
            <a:extLst>
              <a:ext uri="{FF2B5EF4-FFF2-40B4-BE49-F238E27FC236}">
                <a16:creationId xmlns:a16="http://schemas.microsoft.com/office/drawing/2014/main" id="{BE6F8C2B-7111-92CD-D10B-390FAB38ED68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42875" y="768350"/>
            <a:ext cx="6818313" cy="3836988"/>
          </a:xfrm>
          <a:custGeom>
            <a:avLst/>
            <a:gdLst>
              <a:gd name="T0" fmla="*/ 0 w 120000"/>
              <a:gd name="T1" fmla="*/ 0 h 120000"/>
              <a:gd name="T2" fmla="*/ 6818313 w 120000"/>
              <a:gd name="T3" fmla="*/ 0 h 120000"/>
              <a:gd name="T4" fmla="*/ 6818313 w 120000"/>
              <a:gd name="T5" fmla="*/ 3836988 h 120000"/>
              <a:gd name="T6" fmla="*/ 0 w 120000"/>
              <a:gd name="T7" fmla="*/ 3836988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Google Shape;451;g59eafeadad_0_215:notes">
            <a:extLst>
              <a:ext uri="{FF2B5EF4-FFF2-40B4-BE49-F238E27FC236}">
                <a16:creationId xmlns:a16="http://schemas.microsoft.com/office/drawing/2014/main" id="{6FF967E2-01DB-5A3B-000B-AD92FD590C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4860925"/>
            <a:ext cx="568325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059" tIns="49516" rIns="99059" bIns="4951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BR" altLang="pt-BR" sz="2000">
                <a:solidFill>
                  <a:srgbClr val="7030A0"/>
                </a:solidFill>
                <a:latin typeface="Verdana" panose="020B0604030504040204" pitchFamily="34" charset="0"/>
                <a:cs typeface="Calibri" panose="020F0502020204030204" pitchFamily="34" charset="0"/>
              </a:rPr>
              <a:t>- chamar os lideres N1 para empoderar a liderança que puxou o ressurgimento em 2022 (agradecimento, todos com a mesma camisa, e fazer algo simbólico aqui)</a:t>
            </a:r>
            <a:endParaRPr lang="pt-BR" altLang="pt-BR" sz="2000">
              <a:cs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8B89C497-66FD-6C07-838A-879FB6C1B2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91EB3F30-73DA-AB51-34A3-1BD78BC6FB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ID4096" altLang="pt-BR"/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683D55EF-8A7F-E8C6-E345-F05F2E31C2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0B69BC6-AEC9-4EF9-9949-C30CDF3152E3}" type="slidenum">
              <a:rPr lang="pt-BR" altLang="pt-B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pt-BR" alt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879A2-7C86-D9AC-4FA1-FAD8D1B74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CF7659FA-CDE0-1694-AED5-4654275B83D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D45852B2-CD2D-9505-E426-D90E75BFC4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ID4096" altLang="pt-BR"/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1CE0D247-F178-40C7-3F86-BDBFE0FE16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0B69BC6-AEC9-4EF9-9949-C30CDF3152E3}" type="slidenum">
              <a:rPr lang="pt-BR" altLang="pt-B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885154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5B060-1484-BFEE-1FC4-A4E1A9F91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EE64770A-26B7-7AC5-3920-11281D4F24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CA813CC7-3B10-DDFA-DC35-B2ECE94008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ID4096" altLang="pt-BR"/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377F577E-DB41-E7AB-B3C6-B9762BC79A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0B69BC6-AEC9-4EF9-9949-C30CDF3152E3}" type="slidenum">
              <a:rPr lang="pt-BR" altLang="pt-B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20911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0CE14C-5FFC-6BCA-B748-F7367ABD8D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6C9CD4A-6F4D-D8EB-CD7D-1D5CFFCDB7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61C1623-90D5-A14F-9384-DA0C8DE4E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8A2E4E-E354-BF94-3C9F-EFFE77801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529E68F-DEA2-E91E-8263-BED5C80D4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527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B96696-BE22-1F5A-99EF-14731BB2C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955B2E7-F947-E42E-356C-2F059C01C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CBBF32A-C4EE-6B22-1C2A-7B9EAF008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02C216-A422-9566-182A-5D69900C7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C82DDD-DCDB-FDD8-F540-392D0EFEA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8589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8049EF6-2143-7E11-562E-0D15BD0C36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14BC841-EA07-35DA-8C1C-9DC1304B0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7CC819-35E8-5E11-CA90-75350A91F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1B7A4EB-1120-13CE-5DF3-D8F607DF1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F68771-E972-B63C-E5E3-E1DB9135F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8879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">
            <a:extLst>
              <a:ext uri="{FF2B5EF4-FFF2-40B4-BE49-F238E27FC236}">
                <a16:creationId xmlns:a16="http://schemas.microsoft.com/office/drawing/2014/main" id="{32848B53-D49A-4FB4-A71C-6986FEFE02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73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425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4AEBE1-8F4E-67FD-795F-8810C8926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047EB48-D30D-6A4B-E9B3-BF6BCC857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92BAB3-D555-C07F-FCE8-678F0F518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19EE866-6311-9C02-D957-9CECAF10E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42CFBB-8AA6-5BE4-DFC8-088BFB381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66679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364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Forma&#10;&#10;Descrição gerada automaticamente">
            <a:extLst>
              <a:ext uri="{FF2B5EF4-FFF2-40B4-BE49-F238E27FC236}">
                <a16:creationId xmlns:a16="http://schemas.microsoft.com/office/drawing/2014/main" id="{32848B53-D49A-4FB4-A71C-6986FEFE02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376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D7EBDEFE-20F4-DD01-E82B-5A430D7112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" y="1"/>
            <a:ext cx="12188952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18158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5A7886-0C33-446E-2FE1-89091A36D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4BE7512-0719-5199-BFC8-FA8734C81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66CDD75-2300-D350-5F5F-C3209CD61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DD47409-48EF-54C1-9984-681FDB798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0D65CD-2CE1-7F05-3FD6-E6AD1229C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277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490113-50C4-3668-CA91-1F8ABDD02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8032893-5A2F-E3DE-B7B3-D36A0C8D4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60999CC-D32D-4E0C-C543-9B33EB784F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2BFAACD-0D60-B874-18DD-80A8A3DD0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6BAD15A-CD9F-A121-56C8-D6E0F01BA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C97E152-AF6E-A2CE-6F01-CC03EF15B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6778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794E68-117A-B0A9-6F36-9C673B2C2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8928475-E493-3BC2-B393-E7B5544DCC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A7CEFBF-54C9-83BC-F31E-DC46D3951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7142A43-ADD1-4C0C-5008-12AB61455F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DD64CE3-562F-8E65-4A97-413F3D05EA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A71F96E-D303-9F4C-4ACC-A9812A497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C54CFC7-6B16-B37C-8275-F6C2DCD2B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67BF3CC-030C-BA4C-6EC5-BA34B678E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542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310180-574E-6A8F-BE65-F254C03BD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0A4AA56-942F-3918-CCB4-D4E19E232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6E8C317-024B-A9D0-A206-10017EC34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1CDE632-D835-4DB2-E933-3852A3BB1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012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02ABA87-5D5B-DBFB-14AE-BA1D1EF7D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5761141-82CD-54B2-62E5-59D2ECEFF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200F108-7C14-6561-5F44-D46CF2A79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4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84FBED-5E17-491B-A281-A1AF4977C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CFB9D49-F418-FDA2-9FE0-40688B3F7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03E93B7-4B86-FE73-07C7-B007D91159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4C80305-0A2F-A3E5-9B79-ED4ABA5CA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1A55312-E278-E1F5-49A0-0689FD327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AA1B5BB-355F-A8E2-1FFA-F22DC1B09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4678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B7CA22-3013-C659-40A4-8D106ACD9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82CDB9E-4D0D-8EAA-6DDF-743D820C2D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2309CE9-BDA0-D3D9-D46D-581D8E18C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439ED92-C61B-E6C3-1B73-D6BD1E70B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7443F3F-5532-E3A4-8BB6-BAF5FBCF4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21ADB9-24EE-BF99-1EB9-44A3BD37E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303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1E7BD1D1-4623-37B5-AEE5-7F21A5E9A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C22B4A2-DF81-4978-310B-B2D2E2133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08B991C-348F-F670-22D5-CA10A03824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80866-26C2-42B1-A0F1-6450BC95D705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7DB2B5E-426B-B7F3-2045-769D49104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9CF6D09-A311-5675-DB12-D6F2DB4C4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FF1D3-22FB-4E5F-AEC7-05158BC24B5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090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8" r:id="rId11"/>
    <p:sldLayoutId id="2147483677" r:id="rId12"/>
    <p:sldLayoutId id="214748367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30/01/2024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  <p:sldLayoutId id="2147483675" r:id="rId14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5.png"/><Relationship Id="rId7" Type="http://schemas.openxmlformats.org/officeDocument/2006/relationships/image" Target="../media/image10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5" Type="http://schemas.openxmlformats.org/officeDocument/2006/relationships/image" Target="../media/image34.png"/><Relationship Id="rId4" Type="http://schemas.openxmlformats.org/officeDocument/2006/relationships/image" Target="../media/image6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2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3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4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5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6.png"/><Relationship Id="rId5" Type="http://schemas.openxmlformats.org/officeDocument/2006/relationships/image" Target="../media/image44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3" Type="http://schemas.openxmlformats.org/officeDocument/2006/relationships/image" Target="../media/image47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svg"/><Relationship Id="rId11" Type="http://schemas.openxmlformats.org/officeDocument/2006/relationships/image" Target="../media/image53.png"/><Relationship Id="rId5" Type="http://schemas.openxmlformats.org/officeDocument/2006/relationships/image" Target="../media/image5.png"/><Relationship Id="rId10" Type="http://schemas.openxmlformats.org/officeDocument/2006/relationships/image" Target="../media/image52.png"/><Relationship Id="rId4" Type="http://schemas.openxmlformats.org/officeDocument/2006/relationships/image" Target="../media/image48.png"/><Relationship Id="rId9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18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0.svg"/><Relationship Id="rId9" Type="http://schemas.openxmlformats.org/officeDocument/2006/relationships/image" Target="../media/image13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18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9.gif"/><Relationship Id="rId5" Type="http://schemas.openxmlformats.org/officeDocument/2006/relationships/image" Target="../media/image6.svg"/><Relationship Id="rId10" Type="http://schemas.openxmlformats.org/officeDocument/2006/relationships/image" Target="../media/image62.png"/><Relationship Id="rId4" Type="http://schemas.openxmlformats.org/officeDocument/2006/relationships/image" Target="../media/image5.png"/><Relationship Id="rId9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png"/><Relationship Id="rId4" Type="http://schemas.openxmlformats.org/officeDocument/2006/relationships/image" Target="../media/image6.sv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svg"/><Relationship Id="rId3" Type="http://schemas.openxmlformats.org/officeDocument/2006/relationships/image" Target="../media/image15.png"/><Relationship Id="rId7" Type="http://schemas.openxmlformats.org/officeDocument/2006/relationships/image" Target="../media/image70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9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2.png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3.png"/><Relationship Id="rId7" Type="http://schemas.openxmlformats.org/officeDocument/2006/relationships/image" Target="../media/image7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svg"/><Relationship Id="rId11" Type="http://schemas.openxmlformats.org/officeDocument/2006/relationships/image" Target="../media/image78.png"/><Relationship Id="rId5" Type="http://schemas.openxmlformats.org/officeDocument/2006/relationships/image" Target="../media/image9.png"/><Relationship Id="rId10" Type="http://schemas.openxmlformats.org/officeDocument/2006/relationships/image" Target="../media/image77.png"/><Relationship Id="rId4" Type="http://schemas.microsoft.com/office/2007/relationships/hdphoto" Target="../media/hdphoto1.wdp"/><Relationship Id="rId9" Type="http://schemas.openxmlformats.org/officeDocument/2006/relationships/image" Target="../media/image7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84.jpeg"/><Relationship Id="rId7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5.jpeg"/><Relationship Id="rId9" Type="http://schemas.openxmlformats.org/officeDocument/2006/relationships/image" Target="../media/image8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18.png"/><Relationship Id="rId7" Type="http://schemas.openxmlformats.org/officeDocument/2006/relationships/image" Target="../media/image8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7.jpeg"/><Relationship Id="rId9" Type="http://schemas.openxmlformats.org/officeDocument/2006/relationships/image" Target="../media/image9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18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11" Type="http://schemas.openxmlformats.org/officeDocument/2006/relationships/image" Target="../media/image95.png"/><Relationship Id="rId5" Type="http://schemas.openxmlformats.org/officeDocument/2006/relationships/image" Target="../media/image92.jpeg"/><Relationship Id="rId10" Type="http://schemas.openxmlformats.org/officeDocument/2006/relationships/image" Target="../media/image78.png"/><Relationship Id="rId4" Type="http://schemas.openxmlformats.org/officeDocument/2006/relationships/image" Target="../media/image91.png"/><Relationship Id="rId9" Type="http://schemas.openxmlformats.org/officeDocument/2006/relationships/image" Target="../media/image9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Relationship Id="rId5" Type="http://schemas.microsoft.com/office/2007/relationships/hdphoto" Target="../media/hdphoto2.wdp"/><Relationship Id="rId4" Type="http://schemas.openxmlformats.org/officeDocument/2006/relationships/image" Target="../media/image10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sv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12" Type="http://schemas.openxmlformats.org/officeDocument/2006/relationships/image" Target="../media/image6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6.svg"/><Relationship Id="rId11" Type="http://schemas.openxmlformats.org/officeDocument/2006/relationships/image" Target="../media/image3.png"/><Relationship Id="rId5" Type="http://schemas.openxmlformats.org/officeDocument/2006/relationships/image" Target="../media/image105.png"/><Relationship Id="rId10" Type="http://schemas.openxmlformats.org/officeDocument/2006/relationships/image" Target="../media/image110.svg"/><Relationship Id="rId4" Type="http://schemas.openxmlformats.org/officeDocument/2006/relationships/image" Target="../media/image104.svg"/><Relationship Id="rId9" Type="http://schemas.openxmlformats.org/officeDocument/2006/relationships/image" Target="../media/image10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1.png"/><Relationship Id="rId7" Type="http://schemas.openxmlformats.org/officeDocument/2006/relationships/image" Target="../media/image1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3.png"/><Relationship Id="rId5" Type="http://schemas.openxmlformats.org/officeDocument/2006/relationships/image" Target="../media/image18.png"/><Relationship Id="rId10" Type="http://schemas.openxmlformats.org/officeDocument/2006/relationships/image" Target="../media/image117.png"/><Relationship Id="rId4" Type="http://schemas.openxmlformats.org/officeDocument/2006/relationships/image" Target="../media/image112.png"/><Relationship Id="rId9" Type="http://schemas.openxmlformats.org/officeDocument/2006/relationships/image" Target="../media/image11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1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3.png"/><Relationship Id="rId5" Type="http://schemas.openxmlformats.org/officeDocument/2006/relationships/image" Target="../media/image118.png"/><Relationship Id="rId10" Type="http://schemas.openxmlformats.org/officeDocument/2006/relationships/image" Target="../media/image122.png"/><Relationship Id="rId4" Type="http://schemas.openxmlformats.org/officeDocument/2006/relationships/image" Target="../media/image18.png"/><Relationship Id="rId9" Type="http://schemas.openxmlformats.org/officeDocument/2006/relationships/image" Target="../media/image121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111.png"/><Relationship Id="rId7" Type="http://schemas.openxmlformats.org/officeDocument/2006/relationships/image" Target="../media/image1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3.png"/><Relationship Id="rId5" Type="http://schemas.openxmlformats.org/officeDocument/2006/relationships/image" Target="../media/image123.png"/><Relationship Id="rId10" Type="http://schemas.openxmlformats.org/officeDocument/2006/relationships/image" Target="../media/image81.png"/><Relationship Id="rId4" Type="http://schemas.openxmlformats.org/officeDocument/2006/relationships/image" Target="../media/image18.png"/><Relationship Id="rId9" Type="http://schemas.openxmlformats.org/officeDocument/2006/relationships/image" Target="../media/image126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image" Target="../media/image111.png"/><Relationship Id="rId7" Type="http://schemas.openxmlformats.org/officeDocument/2006/relationships/image" Target="../media/image1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7.png"/><Relationship Id="rId5" Type="http://schemas.openxmlformats.org/officeDocument/2006/relationships/image" Target="../media/image113.png"/><Relationship Id="rId10" Type="http://schemas.openxmlformats.org/officeDocument/2006/relationships/image" Target="../media/image129.png"/><Relationship Id="rId4" Type="http://schemas.openxmlformats.org/officeDocument/2006/relationships/image" Target="../media/image18.png"/><Relationship Id="rId9" Type="http://schemas.openxmlformats.org/officeDocument/2006/relationships/image" Target="../media/image82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11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0.png"/><Relationship Id="rId5" Type="http://schemas.openxmlformats.org/officeDocument/2006/relationships/image" Target="../media/image113.png"/><Relationship Id="rId10" Type="http://schemas.openxmlformats.org/officeDocument/2006/relationships/image" Target="../media/image119.png"/><Relationship Id="rId4" Type="http://schemas.openxmlformats.org/officeDocument/2006/relationships/image" Target="../media/image18.png"/><Relationship Id="rId9" Type="http://schemas.openxmlformats.org/officeDocument/2006/relationships/image" Target="../media/image121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47.png"/><Relationship Id="rId7" Type="http://schemas.openxmlformats.org/officeDocument/2006/relationships/image" Target="../media/image111.png"/><Relationship Id="rId12" Type="http://schemas.openxmlformats.org/officeDocument/2006/relationships/image" Target="../media/image9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svg"/><Relationship Id="rId11" Type="http://schemas.openxmlformats.org/officeDocument/2006/relationships/image" Target="../media/image136.png"/><Relationship Id="rId5" Type="http://schemas.openxmlformats.org/officeDocument/2006/relationships/image" Target="../media/image5.png"/><Relationship Id="rId10" Type="http://schemas.openxmlformats.org/officeDocument/2006/relationships/image" Target="../media/image135.png"/><Relationship Id="rId4" Type="http://schemas.openxmlformats.org/officeDocument/2006/relationships/image" Target="../media/image48.png"/><Relationship Id="rId9" Type="http://schemas.openxmlformats.org/officeDocument/2006/relationships/image" Target="../media/image134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47.png"/><Relationship Id="rId7" Type="http://schemas.openxmlformats.org/officeDocument/2006/relationships/image" Target="../media/image111.png"/><Relationship Id="rId12" Type="http://schemas.openxmlformats.org/officeDocument/2006/relationships/image" Target="../media/image14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svg"/><Relationship Id="rId11" Type="http://schemas.openxmlformats.org/officeDocument/2006/relationships/image" Target="../media/image139.png"/><Relationship Id="rId5" Type="http://schemas.openxmlformats.org/officeDocument/2006/relationships/image" Target="../media/image5.png"/><Relationship Id="rId10" Type="http://schemas.openxmlformats.org/officeDocument/2006/relationships/image" Target="../media/image134.png"/><Relationship Id="rId4" Type="http://schemas.openxmlformats.org/officeDocument/2006/relationships/image" Target="../media/image48.png"/><Relationship Id="rId9" Type="http://schemas.openxmlformats.org/officeDocument/2006/relationships/image" Target="../media/image138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47.png"/><Relationship Id="rId7" Type="http://schemas.openxmlformats.org/officeDocument/2006/relationships/image" Target="../media/image111.png"/><Relationship Id="rId12" Type="http://schemas.openxmlformats.org/officeDocument/2006/relationships/image" Target="../media/image14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svg"/><Relationship Id="rId11" Type="http://schemas.openxmlformats.org/officeDocument/2006/relationships/image" Target="../media/image142.png"/><Relationship Id="rId5" Type="http://schemas.openxmlformats.org/officeDocument/2006/relationships/image" Target="../media/image5.png"/><Relationship Id="rId10" Type="http://schemas.openxmlformats.org/officeDocument/2006/relationships/image" Target="../media/image91.png"/><Relationship Id="rId4" Type="http://schemas.openxmlformats.org/officeDocument/2006/relationships/image" Target="../media/image48.png"/><Relationship Id="rId9" Type="http://schemas.openxmlformats.org/officeDocument/2006/relationships/image" Target="../media/image93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47.png"/><Relationship Id="rId7" Type="http://schemas.openxmlformats.org/officeDocument/2006/relationships/image" Target="../media/image111.png"/><Relationship Id="rId12" Type="http://schemas.openxmlformats.org/officeDocument/2006/relationships/image" Target="../media/image14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svg"/><Relationship Id="rId11" Type="http://schemas.openxmlformats.org/officeDocument/2006/relationships/image" Target="../media/image94.png"/><Relationship Id="rId5" Type="http://schemas.openxmlformats.org/officeDocument/2006/relationships/image" Target="../media/image5.png"/><Relationship Id="rId10" Type="http://schemas.openxmlformats.org/officeDocument/2006/relationships/image" Target="../media/image91.png"/><Relationship Id="rId4" Type="http://schemas.openxmlformats.org/officeDocument/2006/relationships/image" Target="../media/image48.png"/><Relationship Id="rId9" Type="http://schemas.openxmlformats.org/officeDocument/2006/relationships/image" Target="../media/image14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2.png"/><Relationship Id="rId3" Type="http://schemas.microsoft.com/office/2018/10/relationships/comments" Target="../comments/modernComment_7FFFD6FD_5076716D.xml"/><Relationship Id="rId7" Type="http://schemas.openxmlformats.org/officeDocument/2006/relationships/image" Target="../media/image6.sv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png"/><Relationship Id="rId11" Type="http://schemas.openxmlformats.org/officeDocument/2006/relationships/image" Target="../media/image20.png"/><Relationship Id="rId5" Type="http://schemas.openxmlformats.org/officeDocument/2006/relationships/image" Target="../media/image18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7.png"/><Relationship Id="rId9" Type="http://schemas.openxmlformats.org/officeDocument/2006/relationships/image" Target="../media/image10.svg"/><Relationship Id="rId14" Type="http://schemas.openxmlformats.org/officeDocument/2006/relationships/image" Target="../media/image2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6.sv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49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3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16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Icon&#10;&#10;Description automatically generated">
            <a:extLst>
              <a:ext uri="{FF2B5EF4-FFF2-40B4-BE49-F238E27FC236}">
                <a16:creationId xmlns:a16="http://schemas.microsoft.com/office/drawing/2014/main" id="{5AB26503-CD09-9D82-1551-067B036B16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906" y="5564639"/>
            <a:ext cx="1377347" cy="831769"/>
          </a:xfrm>
          <a:prstGeom prst="rect">
            <a:avLst/>
          </a:prstGeom>
        </p:spPr>
      </p:pic>
      <p:sp>
        <p:nvSpPr>
          <p:cNvPr id="14" name="object 12">
            <a:extLst>
              <a:ext uri="{FF2B5EF4-FFF2-40B4-BE49-F238E27FC236}">
                <a16:creationId xmlns:a16="http://schemas.microsoft.com/office/drawing/2014/main" id="{D48DC5CA-15C8-D28E-C4B3-E2B4C7524133}"/>
              </a:ext>
            </a:extLst>
          </p:cNvPr>
          <p:cNvSpPr/>
          <p:nvPr/>
        </p:nvSpPr>
        <p:spPr>
          <a:xfrm>
            <a:off x="1108709" y="1060666"/>
            <a:ext cx="3957817" cy="3783429"/>
          </a:xfrm>
          <a:custGeom>
            <a:avLst/>
            <a:gdLst/>
            <a:ahLst/>
            <a:cxnLst/>
            <a:rect l="l" t="t" r="r" b="b"/>
            <a:pathLst>
              <a:path w="4557395" h="4518025">
                <a:moveTo>
                  <a:pt x="4376953" y="0"/>
                </a:moveTo>
                <a:lnTo>
                  <a:pt x="179997" y="0"/>
                </a:lnTo>
                <a:lnTo>
                  <a:pt x="132144" y="6430"/>
                </a:lnTo>
                <a:lnTo>
                  <a:pt x="89146" y="24576"/>
                </a:lnTo>
                <a:lnTo>
                  <a:pt x="52717" y="52722"/>
                </a:lnTo>
                <a:lnTo>
                  <a:pt x="24573" y="89152"/>
                </a:lnTo>
                <a:lnTo>
                  <a:pt x="6429" y="132149"/>
                </a:lnTo>
                <a:lnTo>
                  <a:pt x="0" y="179997"/>
                </a:lnTo>
                <a:lnTo>
                  <a:pt x="0" y="4337812"/>
                </a:lnTo>
                <a:lnTo>
                  <a:pt x="6429" y="4385664"/>
                </a:lnTo>
                <a:lnTo>
                  <a:pt x="24573" y="4428662"/>
                </a:lnTo>
                <a:lnTo>
                  <a:pt x="52717" y="4465091"/>
                </a:lnTo>
                <a:lnTo>
                  <a:pt x="89146" y="4493235"/>
                </a:lnTo>
                <a:lnTo>
                  <a:pt x="132144" y="4511379"/>
                </a:lnTo>
                <a:lnTo>
                  <a:pt x="179997" y="4517809"/>
                </a:lnTo>
                <a:lnTo>
                  <a:pt x="4376953" y="4517809"/>
                </a:lnTo>
                <a:lnTo>
                  <a:pt x="4424801" y="4511379"/>
                </a:lnTo>
                <a:lnTo>
                  <a:pt x="4467798" y="4493235"/>
                </a:lnTo>
                <a:lnTo>
                  <a:pt x="4504228" y="4465091"/>
                </a:lnTo>
                <a:lnTo>
                  <a:pt x="4532374" y="4428662"/>
                </a:lnTo>
                <a:lnTo>
                  <a:pt x="4550520" y="4385664"/>
                </a:lnTo>
                <a:lnTo>
                  <a:pt x="4556950" y="4337812"/>
                </a:lnTo>
                <a:lnTo>
                  <a:pt x="4556950" y="179997"/>
                </a:lnTo>
                <a:lnTo>
                  <a:pt x="4550520" y="132149"/>
                </a:lnTo>
                <a:lnTo>
                  <a:pt x="4532374" y="89152"/>
                </a:lnTo>
                <a:lnTo>
                  <a:pt x="4504228" y="52722"/>
                </a:lnTo>
                <a:lnTo>
                  <a:pt x="4467798" y="24576"/>
                </a:lnTo>
                <a:lnTo>
                  <a:pt x="4424801" y="6430"/>
                </a:lnTo>
                <a:lnTo>
                  <a:pt x="4376953" y="0"/>
                </a:lnTo>
                <a:close/>
              </a:path>
            </a:pathLst>
          </a:custGeom>
          <a:noFill/>
          <a:ln w="38100">
            <a:solidFill>
              <a:srgbClr val="6E4B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Imagem 15" descr="Mulher sentada à mesa com frutas&#10;&#10;Descrição gerada automaticamente">
            <a:extLst>
              <a:ext uri="{FF2B5EF4-FFF2-40B4-BE49-F238E27FC236}">
                <a16:creationId xmlns:a16="http://schemas.microsoft.com/office/drawing/2014/main" id="{B9F84D35-63B5-FB48-BEC3-82D40B91A8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9" t="1384" r="20375" b="12925"/>
          <a:stretch/>
        </p:blipFill>
        <p:spPr>
          <a:xfrm>
            <a:off x="1460565" y="1436913"/>
            <a:ext cx="4463734" cy="4133841"/>
          </a:xfrm>
          <a:prstGeom prst="rect">
            <a:avLst/>
          </a:prstGeom>
        </p:spPr>
      </p:pic>
      <p:sp>
        <p:nvSpPr>
          <p:cNvPr id="17" name="object 5">
            <a:extLst>
              <a:ext uri="{FF2B5EF4-FFF2-40B4-BE49-F238E27FC236}">
                <a16:creationId xmlns:a16="http://schemas.microsoft.com/office/drawing/2014/main" id="{65ABA96C-8940-CFD3-99B0-878B3DB87B2E}"/>
              </a:ext>
            </a:extLst>
          </p:cNvPr>
          <p:cNvSpPr/>
          <p:nvPr/>
        </p:nvSpPr>
        <p:spPr>
          <a:xfrm>
            <a:off x="1460566" y="1436913"/>
            <a:ext cx="4471618" cy="4166014"/>
          </a:xfrm>
          <a:custGeom>
            <a:avLst/>
            <a:gdLst/>
            <a:ahLst/>
            <a:cxnLst/>
            <a:rect l="l" t="t" r="r" b="b"/>
            <a:pathLst>
              <a:path w="5349240" h="6858000">
                <a:moveTo>
                  <a:pt x="0" y="0"/>
                </a:moveTo>
                <a:lnTo>
                  <a:pt x="0" y="6858000"/>
                </a:lnTo>
                <a:lnTo>
                  <a:pt x="5349049" y="6858000"/>
                </a:lnTo>
                <a:lnTo>
                  <a:pt x="5349049" y="0"/>
                </a:lnTo>
                <a:lnTo>
                  <a:pt x="0" y="0"/>
                </a:lnTo>
                <a:close/>
              </a:path>
            </a:pathLst>
          </a:custGeom>
          <a:solidFill>
            <a:srgbClr val="28093B">
              <a:alpha val="50000"/>
            </a:srgbClr>
          </a:solidFill>
        </p:spPr>
        <p:txBody>
          <a:bodyPr wrap="square" lIns="0" tIns="0" rIns="0" bIns="0" rtlCol="0" anchor="t"/>
          <a:lstStyle>
            <a:defPPr>
              <a:defRPr kern="0"/>
            </a:defPPr>
          </a:lstStyle>
          <a:p>
            <a:r>
              <a:rPr lang="pt-BR">
                <a:cs typeface="Calibri"/>
              </a:rPr>
              <a:t>      </a:t>
            </a:r>
            <a:endParaRPr/>
          </a:p>
        </p:txBody>
      </p:sp>
      <p:pic>
        <p:nvPicPr>
          <p:cNvPr id="18" name="Gráfico 17">
            <a:extLst>
              <a:ext uri="{FF2B5EF4-FFF2-40B4-BE49-F238E27FC236}">
                <a16:creationId xmlns:a16="http://schemas.microsoft.com/office/drawing/2014/main" id="{0CD87BEA-784B-4681-F599-0033477135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91802" y="4767170"/>
            <a:ext cx="1377347" cy="1372338"/>
          </a:xfrm>
          <a:prstGeom prst="rect">
            <a:avLst/>
          </a:prstGeom>
        </p:spPr>
      </p:pic>
      <p:sp>
        <p:nvSpPr>
          <p:cNvPr id="6" name="Retângulo 15">
            <a:extLst>
              <a:ext uri="{FF2B5EF4-FFF2-40B4-BE49-F238E27FC236}">
                <a16:creationId xmlns:a16="http://schemas.microsoft.com/office/drawing/2014/main" id="{76B84CFC-0533-1F29-6DF1-8C35C283AC74}"/>
              </a:ext>
            </a:extLst>
          </p:cNvPr>
          <p:cNvSpPr/>
          <p:nvPr/>
        </p:nvSpPr>
        <p:spPr>
          <a:xfrm rot="5400000" flipH="1">
            <a:off x="1179749" y="870422"/>
            <a:ext cx="45719" cy="2405218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15">
            <a:extLst>
              <a:ext uri="{FF2B5EF4-FFF2-40B4-BE49-F238E27FC236}">
                <a16:creationId xmlns:a16="http://schemas.microsoft.com/office/drawing/2014/main" id="{095282B0-4F2A-5B44-3D68-6789D62FE6DB}"/>
              </a:ext>
            </a:extLst>
          </p:cNvPr>
          <p:cNvSpPr/>
          <p:nvPr/>
        </p:nvSpPr>
        <p:spPr>
          <a:xfrm rot="5400000">
            <a:off x="912321" y="1343854"/>
            <a:ext cx="45719" cy="1854596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 descr="Logotipo&#10;&#10;Descrição gerada automaticamente">
            <a:extLst>
              <a:ext uri="{FF2B5EF4-FFF2-40B4-BE49-F238E27FC236}">
                <a16:creationId xmlns:a16="http://schemas.microsoft.com/office/drawing/2014/main" id="{D0F8EAF3-71C0-99B3-D8EA-907DE32347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3675" y="1799557"/>
            <a:ext cx="4905375" cy="231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32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Agrupar 7">
            <a:extLst>
              <a:ext uri="{FF2B5EF4-FFF2-40B4-BE49-F238E27FC236}">
                <a16:creationId xmlns:a16="http://schemas.microsoft.com/office/drawing/2014/main" id="{151C629B-7A72-6193-3B5D-DE30D47676CB}"/>
              </a:ext>
            </a:extLst>
          </p:cNvPr>
          <p:cNvGrpSpPr/>
          <p:nvPr/>
        </p:nvGrpSpPr>
        <p:grpSpPr>
          <a:xfrm>
            <a:off x="0" y="-11702"/>
            <a:ext cx="9360508" cy="6869702"/>
            <a:chOff x="-3348799" y="0"/>
            <a:chExt cx="9360508" cy="686970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B3522E7A-BBA4-540D-B629-581CB975684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-3348799" y="0"/>
              <a:ext cx="8806909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: Cantos Arredondados 9">
              <a:extLst>
                <a:ext uri="{FF2B5EF4-FFF2-40B4-BE49-F238E27FC236}">
                  <a16:creationId xmlns:a16="http://schemas.microsoft.com/office/drawing/2014/main" id="{46DD3EE3-C740-2CD9-EB91-4A7506A9C241}"/>
                </a:ext>
              </a:extLst>
            </p:cNvPr>
            <p:cNvSpPr/>
            <p:nvPr/>
          </p:nvSpPr>
          <p:spPr>
            <a:xfrm>
              <a:off x="3783119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CECD1368-CC15-5C67-3165-AB01E14A89DA}"/>
              </a:ext>
            </a:extLst>
          </p:cNvPr>
          <p:cNvSpPr/>
          <p:nvPr/>
        </p:nvSpPr>
        <p:spPr>
          <a:xfrm>
            <a:off x="1565757" y="1883089"/>
            <a:ext cx="7239684" cy="4670403"/>
          </a:xfrm>
          <a:prstGeom prst="roundRect">
            <a:avLst/>
          </a:prstGeom>
          <a:noFill/>
          <a:ln w="28575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FC522974-E433-4DE2-A676-685BC20E8345}"/>
              </a:ext>
            </a:extLst>
          </p:cNvPr>
          <p:cNvGrpSpPr/>
          <p:nvPr/>
        </p:nvGrpSpPr>
        <p:grpSpPr>
          <a:xfrm rot="16200000">
            <a:off x="11295424" y="809974"/>
            <a:ext cx="1874066" cy="1372338"/>
            <a:chOff x="43968" y="5049972"/>
            <a:chExt cx="1874066" cy="1372338"/>
          </a:xfrm>
        </p:grpSpPr>
        <p:pic>
          <p:nvPicPr>
            <p:cNvPr id="12" name="Gráfico 11">
              <a:extLst>
                <a:ext uri="{FF2B5EF4-FFF2-40B4-BE49-F238E27FC236}">
                  <a16:creationId xmlns:a16="http://schemas.microsoft.com/office/drawing/2014/main" id="{51F55E42-05C8-F184-B2A1-AEA700E71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0687" y="5049972"/>
              <a:ext cx="1377347" cy="1372338"/>
            </a:xfrm>
            <a:prstGeom prst="rect">
              <a:avLst/>
            </a:prstGeom>
          </p:spPr>
        </p:pic>
        <p:pic>
          <p:nvPicPr>
            <p:cNvPr id="13" name="Gráfico 3">
              <a:extLst>
                <a:ext uri="{FF2B5EF4-FFF2-40B4-BE49-F238E27FC236}">
                  <a16:creationId xmlns:a16="http://schemas.microsoft.com/office/drawing/2014/main" id="{4329D17E-976F-34EB-9CB6-46DBB13D32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76418"/>
            <a:stretch/>
          </p:blipFill>
          <p:spPr>
            <a:xfrm>
              <a:off x="43968" y="5049972"/>
              <a:ext cx="324813" cy="1372338"/>
            </a:xfrm>
            <a:prstGeom prst="rect">
              <a:avLst/>
            </a:prstGeom>
          </p:spPr>
        </p:pic>
      </p:grpSp>
      <p:sp>
        <p:nvSpPr>
          <p:cNvPr id="28" name="Retângulo 15">
            <a:extLst>
              <a:ext uri="{FF2B5EF4-FFF2-40B4-BE49-F238E27FC236}">
                <a16:creationId xmlns:a16="http://schemas.microsoft.com/office/drawing/2014/main" id="{ADD867CE-EE5F-4D02-AE3C-D80D83B62FEA}"/>
              </a:ext>
            </a:extLst>
          </p:cNvPr>
          <p:cNvSpPr/>
          <p:nvPr/>
        </p:nvSpPr>
        <p:spPr>
          <a:xfrm>
            <a:off x="2463812" y="2116529"/>
            <a:ext cx="5797998" cy="42473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ea typeface="Calibri"/>
                <a:cs typeface="Calibri"/>
              </a:rPr>
              <a:t>O Delivery App é uma plataforma para recebimento de pedidos online </a:t>
            </a:r>
            <a:r>
              <a:rPr lang="pt-BR" err="1">
                <a:solidFill>
                  <a:schemeClr val="bg1">
                    <a:lumMod val="65000"/>
                  </a:schemeClr>
                </a:solidFill>
                <a:latin typeface="Roboto"/>
                <a:ea typeface="Calibri"/>
                <a:cs typeface="Calibri"/>
              </a:rPr>
              <a:t>omni-channel</a:t>
            </a:r>
            <a: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ea typeface="Calibri"/>
                <a:cs typeface="Calibri"/>
              </a:rPr>
              <a:t> e White-</a:t>
            </a:r>
            <a:r>
              <a:rPr lang="pt-BR" err="1">
                <a:solidFill>
                  <a:schemeClr val="bg1">
                    <a:lumMod val="65000"/>
                  </a:schemeClr>
                </a:solidFill>
                <a:latin typeface="Roboto"/>
                <a:ea typeface="Calibri"/>
                <a:cs typeface="Calibri"/>
              </a:rPr>
              <a:t>label</a:t>
            </a:r>
            <a: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ea typeface="Calibri"/>
                <a:cs typeface="Calibri"/>
              </a:rPr>
              <a:t>, que permite a edição e personalização das informações  de suas ferramentas para se adequarem a marca que vai utilizar as soluções.</a:t>
            </a:r>
          </a:p>
          <a:p>
            <a:pPr algn="just"/>
            <a: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cs typeface="Calibri" panose="020F0502020204030204"/>
              </a:rPr>
              <a:t>Com a plataforma Delivery App é possível receber pedidos via aplicativo, site, </a:t>
            </a:r>
            <a:r>
              <a:rPr lang="pt-BR" err="1">
                <a:solidFill>
                  <a:schemeClr val="bg1">
                    <a:lumMod val="65000"/>
                  </a:schemeClr>
                </a:solidFill>
                <a:latin typeface="Roboto"/>
                <a:cs typeface="Calibri" panose="020F0502020204030204"/>
              </a:rPr>
              <a:t>chatbot</a:t>
            </a:r>
            <a: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cs typeface="Calibri" panose="020F0502020204030204"/>
              </a:rPr>
              <a:t> do </a:t>
            </a:r>
            <a: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cs typeface="Roboto"/>
              </a:rPr>
              <a:t>WhatsApp, </a:t>
            </a:r>
            <a:r>
              <a:rPr lang="pt-BR" err="1">
                <a:solidFill>
                  <a:schemeClr val="bg1">
                    <a:lumMod val="65000"/>
                  </a:schemeClr>
                </a:solidFill>
                <a:latin typeface="Roboto"/>
                <a:cs typeface="Roboto"/>
              </a:rPr>
              <a:t>chatbot</a:t>
            </a:r>
            <a: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cs typeface="Roboto"/>
              </a:rPr>
              <a:t> do </a:t>
            </a:r>
            <a: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cs typeface="Calibri" panose="020F0502020204030204"/>
              </a:rPr>
              <a:t>Messenger e </a:t>
            </a:r>
            <a:r>
              <a:rPr lang="pt-BR" err="1">
                <a:solidFill>
                  <a:schemeClr val="bg1">
                    <a:lumMod val="65000"/>
                  </a:schemeClr>
                </a:solidFill>
                <a:latin typeface="Roboto"/>
                <a:cs typeface="Calibri" panose="020F0502020204030204"/>
              </a:rPr>
              <a:t>Call</a:t>
            </a:r>
            <a: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cs typeface="Calibri" panose="020F0502020204030204"/>
              </a:rPr>
              <a:t> Center. Com jornadas de compra focadas em proporcionar a melhor experiência possível, e com recursos para aumentar a retenção e fidelização de clientes, criar campanhas de marketing personalizadas e construir uma base sólida de clientes, seguindo as normas da LGPD. </a:t>
            </a:r>
            <a:b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ea typeface="Roboto"/>
                <a:cs typeface="Calibri" panose="020F0502020204030204"/>
              </a:rPr>
            </a:br>
            <a: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ea typeface="Roboto"/>
                <a:cs typeface="Calibri" panose="020F0502020204030204"/>
              </a:rPr>
              <a:t>Integrado com os principais meios de pagamentos online do mercado, parceiros de logística e </a:t>
            </a:r>
            <a:r>
              <a:rPr lang="pt-BR" err="1">
                <a:solidFill>
                  <a:schemeClr val="bg1">
                    <a:lumMod val="65000"/>
                  </a:schemeClr>
                </a:solidFill>
                <a:latin typeface="Roboto"/>
                <a:ea typeface="Roboto"/>
                <a:cs typeface="Calibri" panose="020F0502020204030204"/>
              </a:rPr>
              <a:t>PDV's</a:t>
            </a:r>
            <a:r>
              <a:rPr lang="pt-BR">
                <a:solidFill>
                  <a:schemeClr val="bg1">
                    <a:lumMod val="65000"/>
                  </a:schemeClr>
                </a:solidFill>
                <a:latin typeface="Roboto"/>
                <a:ea typeface="Roboto"/>
                <a:cs typeface="Calibri" panose="020F0502020204030204"/>
              </a:rPr>
              <a:t>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D49CD3A-8274-453C-B1F3-D5E37F1E89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2696" y="6120996"/>
            <a:ext cx="790469" cy="474281"/>
          </a:xfrm>
          <a:prstGeom prst="rect">
            <a:avLst/>
          </a:prstGeom>
        </p:spPr>
      </p:pic>
      <p:pic>
        <p:nvPicPr>
          <p:cNvPr id="15" name="Gráfico 3">
            <a:extLst>
              <a:ext uri="{FF2B5EF4-FFF2-40B4-BE49-F238E27FC236}">
                <a16:creationId xmlns:a16="http://schemas.microsoft.com/office/drawing/2014/main" id="{68808CDD-0167-6476-1B3A-309E43AA8D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688326" y="4216879"/>
            <a:ext cx="1314814" cy="1310032"/>
          </a:xfrm>
          <a:prstGeom prst="rect">
            <a:avLst/>
          </a:prstGeom>
        </p:spPr>
      </p:pic>
      <p:pic>
        <p:nvPicPr>
          <p:cNvPr id="16" name="Gráfico 3">
            <a:extLst>
              <a:ext uri="{FF2B5EF4-FFF2-40B4-BE49-F238E27FC236}">
                <a16:creationId xmlns:a16="http://schemas.microsoft.com/office/drawing/2014/main" id="{674821DC-530E-C4F3-5A5F-2AB58D1698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691685" y="2740339"/>
            <a:ext cx="1314814" cy="1310032"/>
          </a:xfrm>
          <a:prstGeom prst="rect">
            <a:avLst/>
          </a:prstGeom>
        </p:spPr>
      </p:pic>
      <p:grpSp>
        <p:nvGrpSpPr>
          <p:cNvPr id="21" name="Agrupar 20">
            <a:extLst>
              <a:ext uri="{FF2B5EF4-FFF2-40B4-BE49-F238E27FC236}">
                <a16:creationId xmlns:a16="http://schemas.microsoft.com/office/drawing/2014/main" id="{E27EAD12-2290-B349-4036-F0305ACC8EA0}"/>
              </a:ext>
            </a:extLst>
          </p:cNvPr>
          <p:cNvGrpSpPr/>
          <p:nvPr/>
        </p:nvGrpSpPr>
        <p:grpSpPr>
          <a:xfrm>
            <a:off x="1044373" y="3469953"/>
            <a:ext cx="1226845" cy="1216055"/>
            <a:chOff x="5347272" y="1778043"/>
            <a:chExt cx="1493682" cy="1480544"/>
          </a:xfrm>
          <a:solidFill>
            <a:srgbClr val="6E4B87"/>
          </a:solidFill>
        </p:grpSpPr>
        <p:sp>
          <p:nvSpPr>
            <p:cNvPr id="22" name="object 21">
              <a:extLst>
                <a:ext uri="{FF2B5EF4-FFF2-40B4-BE49-F238E27FC236}">
                  <a16:creationId xmlns:a16="http://schemas.microsoft.com/office/drawing/2014/main" id="{70D22015-3337-CCA2-F66F-A43207DC6CE4}"/>
                </a:ext>
              </a:extLst>
            </p:cNvPr>
            <p:cNvSpPr/>
            <p:nvPr/>
          </p:nvSpPr>
          <p:spPr>
            <a:xfrm>
              <a:off x="5347272" y="1778043"/>
              <a:ext cx="1493682" cy="1480544"/>
            </a:xfrm>
            <a:custGeom>
              <a:avLst/>
              <a:gdLst/>
              <a:ahLst/>
              <a:cxnLst/>
              <a:rect l="l" t="t" r="r" b="b"/>
              <a:pathLst>
                <a:path w="741045" h="741044">
                  <a:moveTo>
                    <a:pt x="370382" y="0"/>
                  </a:moveTo>
                  <a:lnTo>
                    <a:pt x="323922" y="2885"/>
                  </a:lnTo>
                  <a:lnTo>
                    <a:pt x="279184" y="11311"/>
                  </a:lnTo>
                  <a:lnTo>
                    <a:pt x="236515" y="24930"/>
                  </a:lnTo>
                  <a:lnTo>
                    <a:pt x="196263" y="43395"/>
                  </a:lnTo>
                  <a:lnTo>
                    <a:pt x="158774" y="66359"/>
                  </a:lnTo>
                  <a:lnTo>
                    <a:pt x="124395" y="93475"/>
                  </a:lnTo>
                  <a:lnTo>
                    <a:pt x="93475" y="124395"/>
                  </a:lnTo>
                  <a:lnTo>
                    <a:pt x="66359" y="158774"/>
                  </a:lnTo>
                  <a:lnTo>
                    <a:pt x="43395" y="196263"/>
                  </a:lnTo>
                  <a:lnTo>
                    <a:pt x="24930" y="236515"/>
                  </a:lnTo>
                  <a:lnTo>
                    <a:pt x="11311" y="279184"/>
                  </a:lnTo>
                  <a:lnTo>
                    <a:pt x="2885" y="323922"/>
                  </a:lnTo>
                  <a:lnTo>
                    <a:pt x="0" y="370382"/>
                  </a:lnTo>
                  <a:lnTo>
                    <a:pt x="2885" y="416843"/>
                  </a:lnTo>
                  <a:lnTo>
                    <a:pt x="11311" y="461581"/>
                  </a:lnTo>
                  <a:lnTo>
                    <a:pt x="24930" y="504250"/>
                  </a:lnTo>
                  <a:lnTo>
                    <a:pt x="43395" y="544502"/>
                  </a:lnTo>
                  <a:lnTo>
                    <a:pt x="66359" y="581991"/>
                  </a:lnTo>
                  <a:lnTo>
                    <a:pt x="93475" y="616369"/>
                  </a:lnTo>
                  <a:lnTo>
                    <a:pt x="124395" y="647290"/>
                  </a:lnTo>
                  <a:lnTo>
                    <a:pt x="158774" y="674405"/>
                  </a:lnTo>
                  <a:lnTo>
                    <a:pt x="196263" y="697369"/>
                  </a:lnTo>
                  <a:lnTo>
                    <a:pt x="236515" y="715834"/>
                  </a:lnTo>
                  <a:lnTo>
                    <a:pt x="279184" y="729453"/>
                  </a:lnTo>
                  <a:lnTo>
                    <a:pt x="323922" y="737879"/>
                  </a:lnTo>
                  <a:lnTo>
                    <a:pt x="370382" y="740765"/>
                  </a:lnTo>
                  <a:lnTo>
                    <a:pt x="416843" y="737879"/>
                  </a:lnTo>
                  <a:lnTo>
                    <a:pt x="461581" y="729453"/>
                  </a:lnTo>
                  <a:lnTo>
                    <a:pt x="504250" y="715834"/>
                  </a:lnTo>
                  <a:lnTo>
                    <a:pt x="544502" y="697369"/>
                  </a:lnTo>
                  <a:lnTo>
                    <a:pt x="581991" y="674405"/>
                  </a:lnTo>
                  <a:lnTo>
                    <a:pt x="616369" y="647290"/>
                  </a:lnTo>
                  <a:lnTo>
                    <a:pt x="647290" y="616369"/>
                  </a:lnTo>
                  <a:lnTo>
                    <a:pt x="674405" y="581991"/>
                  </a:lnTo>
                  <a:lnTo>
                    <a:pt x="697369" y="544502"/>
                  </a:lnTo>
                  <a:lnTo>
                    <a:pt x="715834" y="504250"/>
                  </a:lnTo>
                  <a:lnTo>
                    <a:pt x="729453" y="461581"/>
                  </a:lnTo>
                  <a:lnTo>
                    <a:pt x="737879" y="416843"/>
                  </a:lnTo>
                  <a:lnTo>
                    <a:pt x="740765" y="370382"/>
                  </a:lnTo>
                  <a:lnTo>
                    <a:pt x="737879" y="323922"/>
                  </a:lnTo>
                  <a:lnTo>
                    <a:pt x="729453" y="279184"/>
                  </a:lnTo>
                  <a:lnTo>
                    <a:pt x="715834" y="236515"/>
                  </a:lnTo>
                  <a:lnTo>
                    <a:pt x="697369" y="196263"/>
                  </a:lnTo>
                  <a:lnTo>
                    <a:pt x="674405" y="158774"/>
                  </a:lnTo>
                  <a:lnTo>
                    <a:pt x="647290" y="124395"/>
                  </a:lnTo>
                  <a:lnTo>
                    <a:pt x="616369" y="93475"/>
                  </a:lnTo>
                  <a:lnTo>
                    <a:pt x="581991" y="66359"/>
                  </a:lnTo>
                  <a:lnTo>
                    <a:pt x="544502" y="43395"/>
                  </a:lnTo>
                  <a:lnTo>
                    <a:pt x="504250" y="24930"/>
                  </a:lnTo>
                  <a:lnTo>
                    <a:pt x="461581" y="11311"/>
                  </a:lnTo>
                  <a:lnTo>
                    <a:pt x="416843" y="2885"/>
                  </a:lnTo>
                  <a:lnTo>
                    <a:pt x="370382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Imagem 131" descr="Uma imagem contendo comida, placa&#10;&#10;Descrição gerada automaticamente">
              <a:extLst>
                <a:ext uri="{FF2B5EF4-FFF2-40B4-BE49-F238E27FC236}">
                  <a16:creationId xmlns:a16="http://schemas.microsoft.com/office/drawing/2014/main" id="{756AC6D8-EF3B-5909-1320-97A55935229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5021" y="1964418"/>
              <a:ext cx="1193322" cy="1164568"/>
            </a:xfrm>
            <a:prstGeom prst="rect">
              <a:avLst/>
            </a:prstGeom>
            <a:noFill/>
          </p:spPr>
        </p:pic>
      </p:grpSp>
      <p:sp>
        <p:nvSpPr>
          <p:cNvPr id="3" name="Retângulo 2">
            <a:extLst>
              <a:ext uri="{FF2B5EF4-FFF2-40B4-BE49-F238E27FC236}">
                <a16:creationId xmlns:a16="http://schemas.microsoft.com/office/drawing/2014/main" id="{D432B0AC-4873-8F93-C53B-2543C2743EB9}"/>
              </a:ext>
            </a:extLst>
          </p:cNvPr>
          <p:cNvSpPr/>
          <p:nvPr/>
        </p:nvSpPr>
        <p:spPr>
          <a:xfrm rot="5400000">
            <a:off x="6070600" y="-4633912"/>
            <a:ext cx="50800" cy="12192000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4" name="CaixaDeTexto 41">
            <a:extLst>
              <a:ext uri="{FF2B5EF4-FFF2-40B4-BE49-F238E27FC236}">
                <a16:creationId xmlns:a16="http://schemas.microsoft.com/office/drawing/2014/main" id="{E5BAB6FC-2020-71CA-D89E-300B46E4C4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538" y="1085850"/>
            <a:ext cx="3225800" cy="754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300">
                <a:solidFill>
                  <a:srgbClr val="411E5A"/>
                </a:solidFill>
                <a:latin typeface="Dosis ExtraBold" pitchFamily="2" charset="0"/>
              </a:rPr>
              <a:t>VISÃO GERAL</a:t>
            </a:r>
            <a:endParaRPr lang="pt-BR" altLang="pt-BR" sz="1800"/>
          </a:p>
        </p:txBody>
      </p:sp>
    </p:spTree>
    <p:extLst>
      <p:ext uri="{BB962C8B-B14F-4D97-AF65-F5344CB8AC3E}">
        <p14:creationId xmlns:p14="http://schemas.microsoft.com/office/powerpoint/2010/main" val="40434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Imagem 2" descr="Uma imagem contendo no interior, computer, mesa, computador&#10;&#10;Descrição gerada automaticamente">
            <a:extLst>
              <a:ext uri="{FF2B5EF4-FFF2-40B4-BE49-F238E27FC236}">
                <a16:creationId xmlns:a16="http://schemas.microsoft.com/office/drawing/2014/main" id="{255D27CC-BEAB-986A-0AEF-450285F42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9" r="21420" b="168"/>
          <a:stretch>
            <a:fillRect/>
          </a:stretch>
        </p:blipFill>
        <p:spPr bwMode="auto">
          <a:xfrm>
            <a:off x="-4763" y="-1588"/>
            <a:ext cx="6327776" cy="686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355AD026-6A79-79C7-C8DD-B9D537D5F7C5}"/>
              </a:ext>
            </a:extLst>
          </p:cNvPr>
          <p:cNvGrpSpPr/>
          <p:nvPr/>
        </p:nvGrpSpPr>
        <p:grpSpPr>
          <a:xfrm>
            <a:off x="3910308" y="-817"/>
            <a:ext cx="5930378" cy="6862820"/>
            <a:chOff x="2216138" y="0"/>
            <a:chExt cx="6627064" cy="6862820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299F88C4-2FCB-37E9-922C-F1657A8D4944}"/>
                </a:ext>
              </a:extLst>
            </p:cNvPr>
            <p:cNvSpPr/>
            <p:nvPr/>
          </p:nvSpPr>
          <p:spPr>
            <a:xfrm>
              <a:off x="2892491" y="0"/>
              <a:ext cx="5950711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5" name="Retângulo: Cantos Arredondados 4">
              <a:extLst>
                <a:ext uri="{FF2B5EF4-FFF2-40B4-BE49-F238E27FC236}">
                  <a16:creationId xmlns:a16="http://schemas.microsoft.com/office/drawing/2014/main" id="{C49842DE-30CE-D9A1-4900-558CA7AC8700}"/>
                </a:ext>
              </a:extLst>
            </p:cNvPr>
            <p:cNvSpPr/>
            <p:nvPr/>
          </p:nvSpPr>
          <p:spPr>
            <a:xfrm>
              <a:off x="2216138" y="4064"/>
              <a:ext cx="2228590" cy="685875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  <p:sp>
        <p:nvSpPr>
          <p:cNvPr id="29700" name="CaixaDeTexto 41">
            <a:extLst>
              <a:ext uri="{FF2B5EF4-FFF2-40B4-BE49-F238E27FC236}">
                <a16:creationId xmlns:a16="http://schemas.microsoft.com/office/drawing/2014/main" id="{92284156-98F3-E96A-63A3-AE4708F7FD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0363" y="461963"/>
            <a:ext cx="8086725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pt-BR" altLang="pt-BR" sz="3800" dirty="0">
                <a:solidFill>
                  <a:srgbClr val="411E5A"/>
                </a:solidFill>
                <a:latin typeface="Dosis ExtraBold"/>
              </a:rPr>
              <a:t>POR QUE ESCOLHER O DELIVERY APP?</a:t>
            </a:r>
            <a:endParaRPr lang="pt-BR" altLang="pt-BR" sz="3800" dirty="0">
              <a:latin typeface="Dosis ExtraBold"/>
            </a:endParaRPr>
          </a:p>
        </p:txBody>
      </p:sp>
      <p:pic>
        <p:nvPicPr>
          <p:cNvPr id="29701" name="object 4">
            <a:extLst>
              <a:ext uri="{FF2B5EF4-FFF2-40B4-BE49-F238E27FC236}">
                <a16:creationId xmlns:a16="http://schemas.microsoft.com/office/drawing/2014/main" id="{24C00410-9A71-DBE7-5FE9-0F25D8185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075" y="6024563"/>
            <a:ext cx="90963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ângulo 15">
            <a:extLst>
              <a:ext uri="{FF2B5EF4-FFF2-40B4-BE49-F238E27FC236}">
                <a16:creationId xmlns:a16="http://schemas.microsoft.com/office/drawing/2014/main" id="{72A66237-1BAA-7373-3C3E-9A66A2283098}"/>
              </a:ext>
            </a:extLst>
          </p:cNvPr>
          <p:cNvSpPr/>
          <p:nvPr/>
        </p:nvSpPr>
        <p:spPr>
          <a:xfrm rot="5400000">
            <a:off x="8204201" y="-2794000"/>
            <a:ext cx="61912" cy="7913687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B27E1B4-F813-855A-BD54-E98584894389}"/>
              </a:ext>
            </a:extLst>
          </p:cNvPr>
          <p:cNvSpPr txBox="1"/>
          <p:nvPr/>
        </p:nvSpPr>
        <p:spPr>
          <a:xfrm>
            <a:off x="4278313" y="1417638"/>
            <a:ext cx="7248525" cy="5324535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pt-BR" sz="1700" dirty="0">
                <a:solidFill>
                  <a:schemeClr val="bg1">
                    <a:lumMod val="50000"/>
                  </a:schemeClr>
                </a:solidFill>
                <a:latin typeface="Roboto"/>
                <a:ea typeface="+mn-lt"/>
                <a:cs typeface="+mn-lt"/>
              </a:rPr>
              <a:t>Múltiplos canais para realizar o pedido (WhatsApp, Web, aplicativo, telefone) com UX feitas para conversão de venda;</a:t>
            </a: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cs typeface="Calibri"/>
            </a:endParaRPr>
          </a:p>
          <a:p>
            <a:pPr marL="285750" indent="-285750">
              <a:buFont typeface="Arial"/>
              <a:buChar char="•"/>
              <a:defRPr/>
            </a:pP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pt-BR" sz="1700" dirty="0">
                <a:solidFill>
                  <a:schemeClr val="bg1">
                    <a:lumMod val="50000"/>
                  </a:schemeClr>
                </a:solidFill>
                <a:latin typeface="Roboto"/>
                <a:ea typeface="+mn-lt"/>
                <a:cs typeface="+mn-lt"/>
              </a:rPr>
              <a:t>Cadastro transparente (sem necessidade de lembrar senha);</a:t>
            </a:r>
            <a:endParaRPr lang="pt-BR">
              <a:solidFill>
                <a:schemeClr val="bg1">
                  <a:lumMod val="50000"/>
                </a:schemeClr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  <a:defRPr/>
            </a:pP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pt-BR" sz="1700" dirty="0">
                <a:solidFill>
                  <a:schemeClr val="bg1">
                    <a:lumMod val="50000"/>
                  </a:schemeClr>
                </a:solidFill>
                <a:latin typeface="Roboto"/>
                <a:ea typeface="+mn-lt"/>
                <a:cs typeface="+mn-lt"/>
              </a:rPr>
              <a:t>Pagamento online, </a:t>
            </a:r>
            <a:r>
              <a:rPr lang="pt-BR" sz="1700" err="1">
                <a:solidFill>
                  <a:schemeClr val="bg1">
                    <a:lumMod val="50000"/>
                  </a:schemeClr>
                </a:solidFill>
                <a:latin typeface="Roboto"/>
                <a:ea typeface="+mn-lt"/>
                <a:cs typeface="+mn-lt"/>
              </a:rPr>
              <a:t>Picpay</a:t>
            </a:r>
            <a:r>
              <a:rPr lang="pt-BR" sz="1700" dirty="0">
                <a:solidFill>
                  <a:schemeClr val="bg1">
                    <a:lumMod val="50000"/>
                  </a:schemeClr>
                </a:solidFill>
                <a:latin typeface="Roboto"/>
                <a:ea typeface="+mn-lt"/>
                <a:cs typeface="+mn-lt"/>
              </a:rPr>
              <a:t>, Food Voucher, Crédito, Pix Online e Carteira com formas de pagamentos;</a:t>
            </a:r>
            <a:endParaRPr lang="pt-BR">
              <a:solidFill>
                <a:schemeClr val="bg1">
                  <a:lumMod val="50000"/>
                </a:schemeClr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  <a:defRPr/>
            </a:pP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ea typeface="Roboto"/>
              <a:cs typeface="Calibri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pt-BR" sz="1700" dirty="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Pedidos disponíveis para delivery e retirada na loja;</a:t>
            </a:r>
          </a:p>
          <a:p>
            <a:pPr marL="285750" indent="-285750">
              <a:buFont typeface="Arial"/>
              <a:buChar char="•"/>
              <a:defRPr/>
            </a:pP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pt-BR" sz="1700" dirty="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Informações e relatórios disponíveis em tempo real;</a:t>
            </a:r>
          </a:p>
          <a:p>
            <a:pPr marL="285750" indent="-285750">
              <a:buFont typeface="Arial"/>
              <a:buChar char="•"/>
              <a:defRPr/>
            </a:pP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pt-BR" sz="170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Carteira de Cupons;</a:t>
            </a: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  <a:defRPr/>
            </a:pP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pt-BR" sz="1700">
                <a:solidFill>
                  <a:schemeClr val="bg1">
                    <a:lumMod val="50000"/>
                  </a:schemeClr>
                </a:solidFill>
                <a:latin typeface="Roboto"/>
                <a:ea typeface="+mn-lt"/>
                <a:cs typeface="+mn-lt"/>
              </a:rPr>
              <a:t>LGPD compliance (o consumidor pode gerenciar suas permissões);</a:t>
            </a: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  <a:defRPr/>
            </a:pP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pt-BR" sz="1700" dirty="0">
                <a:solidFill>
                  <a:schemeClr val="bg1">
                    <a:lumMod val="50000"/>
                  </a:schemeClr>
                </a:solidFill>
                <a:latin typeface="Roboto"/>
                <a:ea typeface="+mn-lt"/>
                <a:cs typeface="+mn-lt"/>
              </a:rPr>
              <a:t>Acompanhamento do pedido via </a:t>
            </a:r>
            <a:r>
              <a:rPr lang="pt-BR" sz="1700" err="1">
                <a:solidFill>
                  <a:schemeClr val="bg1">
                    <a:lumMod val="50000"/>
                  </a:schemeClr>
                </a:solidFill>
                <a:latin typeface="Roboto"/>
                <a:ea typeface="+mn-lt"/>
                <a:cs typeface="+mn-lt"/>
              </a:rPr>
              <a:t>push</a:t>
            </a:r>
            <a:r>
              <a:rPr lang="pt-BR" sz="1700">
                <a:solidFill>
                  <a:schemeClr val="bg1">
                    <a:lumMod val="50000"/>
                  </a:schemeClr>
                </a:solidFill>
                <a:latin typeface="Roboto"/>
                <a:ea typeface="+mn-lt"/>
                <a:cs typeface="+mn-lt"/>
              </a:rPr>
              <a:t>, e-mail ou por WhatsApp;</a:t>
            </a: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  <a:defRPr/>
            </a:pPr>
            <a:endParaRPr lang="pt-BR" sz="1700" dirty="0">
              <a:solidFill>
                <a:schemeClr val="bg1">
                  <a:lumMod val="50000"/>
                </a:schemeClr>
              </a:solidFill>
              <a:latin typeface="Roboto"/>
              <a:ea typeface="Roboto"/>
              <a:cs typeface="Calibri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pt-BR" sz="1700" dirty="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Calibri"/>
              </a:rPr>
              <a:t>Suporte 24/7;</a:t>
            </a:r>
          </a:p>
          <a:p>
            <a:pPr marL="285750" indent="-285750">
              <a:buFont typeface="Arial"/>
              <a:buChar char="•"/>
              <a:defRPr/>
            </a:pPr>
            <a:endParaRPr lang="pt-BR" sz="1700" dirty="0">
              <a:solidFill>
                <a:schemeClr val="bg1">
                  <a:lumMod val="50000"/>
                </a:schemeClr>
              </a:solidFill>
              <a:latin typeface="Calibri"/>
              <a:ea typeface="Roboto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877725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object 5">
            <a:extLst>
              <a:ext uri="{FF2B5EF4-FFF2-40B4-BE49-F238E27FC236}">
                <a16:creationId xmlns:a16="http://schemas.microsoft.com/office/drawing/2014/main" id="{ABD96824-A796-9E3B-CE0A-CC11ABCBE16A}"/>
              </a:ext>
            </a:extLst>
          </p:cNvPr>
          <p:cNvSpPr>
            <a:spLocks/>
          </p:cNvSpPr>
          <p:nvPr/>
        </p:nvSpPr>
        <p:spPr bwMode="auto">
          <a:xfrm>
            <a:off x="4763" y="0"/>
            <a:ext cx="12261850" cy="6858000"/>
          </a:xfrm>
          <a:custGeom>
            <a:avLst/>
            <a:gdLst>
              <a:gd name="T0" fmla="*/ 0 w 5349240"/>
              <a:gd name="T1" fmla="*/ 0 h 6858000"/>
              <a:gd name="T2" fmla="*/ 0 w 5349240"/>
              <a:gd name="T3" fmla="*/ 6858000 h 6858000"/>
              <a:gd name="T4" fmla="*/ 12261412 w 5349240"/>
              <a:gd name="T5" fmla="*/ 6858000 h 6858000"/>
              <a:gd name="T6" fmla="*/ 12261412 w 5349240"/>
              <a:gd name="T7" fmla="*/ 0 h 6858000"/>
              <a:gd name="T8" fmla="*/ 0 w 5349240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349240" h="6858000">
                <a:moveTo>
                  <a:pt x="0" y="0"/>
                </a:moveTo>
                <a:lnTo>
                  <a:pt x="0" y="6858000"/>
                </a:lnTo>
                <a:lnTo>
                  <a:pt x="5349049" y="6858000"/>
                </a:lnTo>
                <a:lnTo>
                  <a:pt x="5349049" y="0"/>
                </a:lnTo>
                <a:lnTo>
                  <a:pt x="0" y="0"/>
                </a:lnTo>
                <a:close/>
              </a:path>
            </a:pathLst>
          </a:custGeom>
          <a:solidFill>
            <a:srgbClr val="28093B">
              <a:alpha val="4588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pt-BR"/>
          </a:p>
        </p:txBody>
      </p:sp>
      <p:pic>
        <p:nvPicPr>
          <p:cNvPr id="30723" name="object 5">
            <a:extLst>
              <a:ext uri="{FF2B5EF4-FFF2-40B4-BE49-F238E27FC236}">
                <a16:creationId xmlns:a16="http://schemas.microsoft.com/office/drawing/2014/main" id="{C43A6008-02AB-C219-C55B-75D3C0D2E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5962650"/>
            <a:ext cx="7350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Agrupar 7">
            <a:extLst>
              <a:ext uri="{FF2B5EF4-FFF2-40B4-BE49-F238E27FC236}">
                <a16:creationId xmlns:a16="http://schemas.microsoft.com/office/drawing/2014/main" id="{FB0AD4AF-853D-DD6A-7A20-6CDE07E728BF}"/>
              </a:ext>
            </a:extLst>
          </p:cNvPr>
          <p:cNvGrpSpPr>
            <a:grpSpLocks/>
          </p:cNvGrpSpPr>
          <p:nvPr/>
        </p:nvGrpSpPr>
        <p:grpSpPr bwMode="auto">
          <a:xfrm>
            <a:off x="8710613" y="2508250"/>
            <a:ext cx="7172324" cy="1844676"/>
            <a:chOff x="6744898" y="2529619"/>
            <a:chExt cx="7171254" cy="1845048"/>
          </a:xfrm>
        </p:grpSpPr>
        <p:grpSp>
          <p:nvGrpSpPr>
            <p:cNvPr id="30728" name="Agrupar 15">
              <a:extLst>
                <a:ext uri="{FF2B5EF4-FFF2-40B4-BE49-F238E27FC236}">
                  <a16:creationId xmlns:a16="http://schemas.microsoft.com/office/drawing/2014/main" id="{57BB9224-BB00-055F-3822-9337664DBFA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1238347" y="1696862"/>
              <a:ext cx="1845047" cy="3510562"/>
              <a:chOff x="2926205" y="1374783"/>
              <a:chExt cx="1845047" cy="3510562"/>
            </a:xfrm>
          </p:grpSpPr>
          <p:sp>
            <p:nvSpPr>
              <p:cNvPr id="22" name="Forma Livre: Forma 21">
                <a:extLst>
                  <a:ext uri="{FF2B5EF4-FFF2-40B4-BE49-F238E27FC236}">
                    <a16:creationId xmlns:a16="http://schemas.microsoft.com/office/drawing/2014/main" id="{F2D69DA3-5A42-45FF-7181-41DAA46F9384}"/>
                  </a:ext>
                </a:extLst>
              </p:cNvPr>
              <p:cNvSpPr/>
              <p:nvPr/>
            </p:nvSpPr>
            <p:spPr>
              <a:xfrm>
                <a:off x="2926204" y="3223944"/>
                <a:ext cx="1845047" cy="1665038"/>
              </a:xfrm>
              <a:custGeom>
                <a:avLst/>
                <a:gdLst>
                  <a:gd name="connsiteX0" fmla="*/ 20193 w 1154715"/>
                  <a:gd name="connsiteY0" fmla="*/ 0 h 1041654"/>
                  <a:gd name="connsiteX1" fmla="*/ 0 w 1154715"/>
                  <a:gd name="connsiteY1" fmla="*/ 20193 h 1041654"/>
                  <a:gd name="connsiteX2" fmla="*/ 20193 w 1154715"/>
                  <a:gd name="connsiteY2" fmla="*/ 40386 h 1041654"/>
                  <a:gd name="connsiteX3" fmla="*/ 40386 w 1154715"/>
                  <a:gd name="connsiteY3" fmla="*/ 20193 h 1041654"/>
                  <a:gd name="connsiteX4" fmla="*/ 20193 w 1154715"/>
                  <a:gd name="connsiteY4" fmla="*/ 0 h 1041654"/>
                  <a:gd name="connsiteX5" fmla="*/ 577406 w 1154715"/>
                  <a:gd name="connsiteY5" fmla="*/ 0 h 1041654"/>
                  <a:gd name="connsiteX6" fmla="*/ 557213 w 1154715"/>
                  <a:gd name="connsiteY6" fmla="*/ 20193 h 1041654"/>
                  <a:gd name="connsiteX7" fmla="*/ 577406 w 1154715"/>
                  <a:gd name="connsiteY7" fmla="*/ 40386 h 1041654"/>
                  <a:gd name="connsiteX8" fmla="*/ 597599 w 1154715"/>
                  <a:gd name="connsiteY8" fmla="*/ 20193 h 1041654"/>
                  <a:gd name="connsiteX9" fmla="*/ 577406 w 1154715"/>
                  <a:gd name="connsiteY9" fmla="*/ 0 h 1041654"/>
                  <a:gd name="connsiteX10" fmla="*/ 391668 w 1154715"/>
                  <a:gd name="connsiteY10" fmla="*/ 0 h 1041654"/>
                  <a:gd name="connsiteX11" fmla="*/ 371475 w 1154715"/>
                  <a:gd name="connsiteY11" fmla="*/ 20193 h 1041654"/>
                  <a:gd name="connsiteX12" fmla="*/ 391668 w 1154715"/>
                  <a:gd name="connsiteY12" fmla="*/ 40386 h 1041654"/>
                  <a:gd name="connsiteX13" fmla="*/ 411861 w 1154715"/>
                  <a:gd name="connsiteY13" fmla="*/ 20193 h 1041654"/>
                  <a:gd name="connsiteX14" fmla="*/ 391668 w 1154715"/>
                  <a:gd name="connsiteY14" fmla="*/ 0 h 1041654"/>
                  <a:gd name="connsiteX15" fmla="*/ 205931 w 1154715"/>
                  <a:gd name="connsiteY15" fmla="*/ 0 h 1041654"/>
                  <a:gd name="connsiteX16" fmla="*/ 185738 w 1154715"/>
                  <a:gd name="connsiteY16" fmla="*/ 20193 h 1041654"/>
                  <a:gd name="connsiteX17" fmla="*/ 205931 w 1154715"/>
                  <a:gd name="connsiteY17" fmla="*/ 40386 h 1041654"/>
                  <a:gd name="connsiteX18" fmla="*/ 226124 w 1154715"/>
                  <a:gd name="connsiteY18" fmla="*/ 20193 h 1041654"/>
                  <a:gd name="connsiteX19" fmla="*/ 205931 w 1154715"/>
                  <a:gd name="connsiteY19" fmla="*/ 0 h 1041654"/>
                  <a:gd name="connsiteX20" fmla="*/ 1134523 w 1154715"/>
                  <a:gd name="connsiteY20" fmla="*/ 40386 h 1041654"/>
                  <a:gd name="connsiteX21" fmla="*/ 1154716 w 1154715"/>
                  <a:gd name="connsiteY21" fmla="*/ 20193 h 1041654"/>
                  <a:gd name="connsiteX22" fmla="*/ 1134523 w 1154715"/>
                  <a:gd name="connsiteY22" fmla="*/ 0 h 1041654"/>
                  <a:gd name="connsiteX23" fmla="*/ 1114330 w 1154715"/>
                  <a:gd name="connsiteY23" fmla="*/ 20193 h 1041654"/>
                  <a:gd name="connsiteX24" fmla="*/ 1134523 w 1154715"/>
                  <a:gd name="connsiteY24" fmla="*/ 40386 h 1041654"/>
                  <a:gd name="connsiteX25" fmla="*/ 948785 w 1154715"/>
                  <a:gd name="connsiteY25" fmla="*/ 0 h 1041654"/>
                  <a:gd name="connsiteX26" fmla="*/ 928592 w 1154715"/>
                  <a:gd name="connsiteY26" fmla="*/ 20193 h 1041654"/>
                  <a:gd name="connsiteX27" fmla="*/ 948785 w 1154715"/>
                  <a:gd name="connsiteY27" fmla="*/ 40386 h 1041654"/>
                  <a:gd name="connsiteX28" fmla="*/ 968978 w 1154715"/>
                  <a:gd name="connsiteY28" fmla="*/ 20193 h 1041654"/>
                  <a:gd name="connsiteX29" fmla="*/ 948785 w 1154715"/>
                  <a:gd name="connsiteY29" fmla="*/ 0 h 1041654"/>
                  <a:gd name="connsiteX30" fmla="*/ 763143 w 1154715"/>
                  <a:gd name="connsiteY30" fmla="*/ 0 h 1041654"/>
                  <a:gd name="connsiteX31" fmla="*/ 742950 w 1154715"/>
                  <a:gd name="connsiteY31" fmla="*/ 20193 h 1041654"/>
                  <a:gd name="connsiteX32" fmla="*/ 763143 w 1154715"/>
                  <a:gd name="connsiteY32" fmla="*/ 40386 h 1041654"/>
                  <a:gd name="connsiteX33" fmla="*/ 783336 w 1154715"/>
                  <a:gd name="connsiteY33" fmla="*/ 20193 h 1041654"/>
                  <a:gd name="connsiteX34" fmla="*/ 763143 w 1154715"/>
                  <a:gd name="connsiteY34" fmla="*/ 0 h 1041654"/>
                  <a:gd name="connsiteX35" fmla="*/ 20193 w 1154715"/>
                  <a:gd name="connsiteY35" fmla="*/ 144018 h 1041654"/>
                  <a:gd name="connsiteX36" fmla="*/ 0 w 1154715"/>
                  <a:gd name="connsiteY36" fmla="*/ 164211 h 1041654"/>
                  <a:gd name="connsiteX37" fmla="*/ 20193 w 1154715"/>
                  <a:gd name="connsiteY37" fmla="*/ 184404 h 1041654"/>
                  <a:gd name="connsiteX38" fmla="*/ 40386 w 1154715"/>
                  <a:gd name="connsiteY38" fmla="*/ 164211 h 1041654"/>
                  <a:gd name="connsiteX39" fmla="*/ 20193 w 1154715"/>
                  <a:gd name="connsiteY39" fmla="*/ 144018 h 1041654"/>
                  <a:gd name="connsiteX40" fmla="*/ 577406 w 1154715"/>
                  <a:gd name="connsiteY40" fmla="*/ 144018 h 1041654"/>
                  <a:gd name="connsiteX41" fmla="*/ 557213 w 1154715"/>
                  <a:gd name="connsiteY41" fmla="*/ 164211 h 1041654"/>
                  <a:gd name="connsiteX42" fmla="*/ 577406 w 1154715"/>
                  <a:gd name="connsiteY42" fmla="*/ 184404 h 1041654"/>
                  <a:gd name="connsiteX43" fmla="*/ 597599 w 1154715"/>
                  <a:gd name="connsiteY43" fmla="*/ 164211 h 1041654"/>
                  <a:gd name="connsiteX44" fmla="*/ 577406 w 1154715"/>
                  <a:gd name="connsiteY44" fmla="*/ 144018 h 1041654"/>
                  <a:gd name="connsiteX45" fmla="*/ 391668 w 1154715"/>
                  <a:gd name="connsiteY45" fmla="*/ 144018 h 1041654"/>
                  <a:gd name="connsiteX46" fmla="*/ 371475 w 1154715"/>
                  <a:gd name="connsiteY46" fmla="*/ 164211 h 1041654"/>
                  <a:gd name="connsiteX47" fmla="*/ 391668 w 1154715"/>
                  <a:gd name="connsiteY47" fmla="*/ 184404 h 1041654"/>
                  <a:gd name="connsiteX48" fmla="*/ 411861 w 1154715"/>
                  <a:gd name="connsiteY48" fmla="*/ 164211 h 1041654"/>
                  <a:gd name="connsiteX49" fmla="*/ 391668 w 1154715"/>
                  <a:gd name="connsiteY49" fmla="*/ 144018 h 1041654"/>
                  <a:gd name="connsiteX50" fmla="*/ 205931 w 1154715"/>
                  <a:gd name="connsiteY50" fmla="*/ 144018 h 1041654"/>
                  <a:gd name="connsiteX51" fmla="*/ 185738 w 1154715"/>
                  <a:gd name="connsiteY51" fmla="*/ 164211 h 1041654"/>
                  <a:gd name="connsiteX52" fmla="*/ 205931 w 1154715"/>
                  <a:gd name="connsiteY52" fmla="*/ 184404 h 1041654"/>
                  <a:gd name="connsiteX53" fmla="*/ 226124 w 1154715"/>
                  <a:gd name="connsiteY53" fmla="*/ 164211 h 1041654"/>
                  <a:gd name="connsiteX54" fmla="*/ 205931 w 1154715"/>
                  <a:gd name="connsiteY54" fmla="*/ 144018 h 1041654"/>
                  <a:gd name="connsiteX55" fmla="*/ 1134523 w 1154715"/>
                  <a:gd name="connsiteY55" fmla="*/ 144018 h 1041654"/>
                  <a:gd name="connsiteX56" fmla="*/ 1114330 w 1154715"/>
                  <a:gd name="connsiteY56" fmla="*/ 164211 h 1041654"/>
                  <a:gd name="connsiteX57" fmla="*/ 1134523 w 1154715"/>
                  <a:gd name="connsiteY57" fmla="*/ 184404 h 1041654"/>
                  <a:gd name="connsiteX58" fmla="*/ 1154716 w 1154715"/>
                  <a:gd name="connsiteY58" fmla="*/ 164211 h 1041654"/>
                  <a:gd name="connsiteX59" fmla="*/ 1134523 w 1154715"/>
                  <a:gd name="connsiteY59" fmla="*/ 144018 h 1041654"/>
                  <a:gd name="connsiteX60" fmla="*/ 948785 w 1154715"/>
                  <a:gd name="connsiteY60" fmla="*/ 144018 h 1041654"/>
                  <a:gd name="connsiteX61" fmla="*/ 928592 w 1154715"/>
                  <a:gd name="connsiteY61" fmla="*/ 164211 h 1041654"/>
                  <a:gd name="connsiteX62" fmla="*/ 948785 w 1154715"/>
                  <a:gd name="connsiteY62" fmla="*/ 184404 h 1041654"/>
                  <a:gd name="connsiteX63" fmla="*/ 968978 w 1154715"/>
                  <a:gd name="connsiteY63" fmla="*/ 164211 h 1041654"/>
                  <a:gd name="connsiteX64" fmla="*/ 948785 w 1154715"/>
                  <a:gd name="connsiteY64" fmla="*/ 144018 h 1041654"/>
                  <a:gd name="connsiteX65" fmla="*/ 763143 w 1154715"/>
                  <a:gd name="connsiteY65" fmla="*/ 144018 h 1041654"/>
                  <a:gd name="connsiteX66" fmla="*/ 742950 w 1154715"/>
                  <a:gd name="connsiteY66" fmla="*/ 164211 h 1041654"/>
                  <a:gd name="connsiteX67" fmla="*/ 763143 w 1154715"/>
                  <a:gd name="connsiteY67" fmla="*/ 184404 h 1041654"/>
                  <a:gd name="connsiteX68" fmla="*/ 783336 w 1154715"/>
                  <a:gd name="connsiteY68" fmla="*/ 164211 h 1041654"/>
                  <a:gd name="connsiteX69" fmla="*/ 763143 w 1154715"/>
                  <a:gd name="connsiteY69" fmla="*/ 144018 h 1041654"/>
                  <a:gd name="connsiteX70" fmla="*/ 20193 w 1154715"/>
                  <a:gd name="connsiteY70" fmla="*/ 288036 h 1041654"/>
                  <a:gd name="connsiteX71" fmla="*/ 0 w 1154715"/>
                  <a:gd name="connsiteY71" fmla="*/ 308229 h 1041654"/>
                  <a:gd name="connsiteX72" fmla="*/ 20193 w 1154715"/>
                  <a:gd name="connsiteY72" fmla="*/ 328422 h 1041654"/>
                  <a:gd name="connsiteX73" fmla="*/ 40386 w 1154715"/>
                  <a:gd name="connsiteY73" fmla="*/ 308229 h 1041654"/>
                  <a:gd name="connsiteX74" fmla="*/ 20193 w 1154715"/>
                  <a:gd name="connsiteY74" fmla="*/ 288036 h 1041654"/>
                  <a:gd name="connsiteX75" fmla="*/ 577406 w 1154715"/>
                  <a:gd name="connsiteY75" fmla="*/ 288036 h 1041654"/>
                  <a:gd name="connsiteX76" fmla="*/ 557213 w 1154715"/>
                  <a:gd name="connsiteY76" fmla="*/ 308229 h 1041654"/>
                  <a:gd name="connsiteX77" fmla="*/ 577406 w 1154715"/>
                  <a:gd name="connsiteY77" fmla="*/ 328422 h 1041654"/>
                  <a:gd name="connsiteX78" fmla="*/ 597599 w 1154715"/>
                  <a:gd name="connsiteY78" fmla="*/ 308229 h 1041654"/>
                  <a:gd name="connsiteX79" fmla="*/ 577406 w 1154715"/>
                  <a:gd name="connsiteY79" fmla="*/ 288036 h 1041654"/>
                  <a:gd name="connsiteX80" fmla="*/ 391668 w 1154715"/>
                  <a:gd name="connsiteY80" fmla="*/ 288036 h 1041654"/>
                  <a:gd name="connsiteX81" fmla="*/ 371475 w 1154715"/>
                  <a:gd name="connsiteY81" fmla="*/ 308229 h 1041654"/>
                  <a:gd name="connsiteX82" fmla="*/ 391668 w 1154715"/>
                  <a:gd name="connsiteY82" fmla="*/ 328422 h 1041654"/>
                  <a:gd name="connsiteX83" fmla="*/ 411861 w 1154715"/>
                  <a:gd name="connsiteY83" fmla="*/ 308229 h 1041654"/>
                  <a:gd name="connsiteX84" fmla="*/ 391668 w 1154715"/>
                  <a:gd name="connsiteY84" fmla="*/ 288036 h 1041654"/>
                  <a:gd name="connsiteX85" fmla="*/ 205931 w 1154715"/>
                  <a:gd name="connsiteY85" fmla="*/ 288036 h 1041654"/>
                  <a:gd name="connsiteX86" fmla="*/ 185738 w 1154715"/>
                  <a:gd name="connsiteY86" fmla="*/ 308229 h 1041654"/>
                  <a:gd name="connsiteX87" fmla="*/ 205931 w 1154715"/>
                  <a:gd name="connsiteY87" fmla="*/ 328422 h 1041654"/>
                  <a:gd name="connsiteX88" fmla="*/ 226124 w 1154715"/>
                  <a:gd name="connsiteY88" fmla="*/ 308229 h 1041654"/>
                  <a:gd name="connsiteX89" fmla="*/ 205931 w 1154715"/>
                  <a:gd name="connsiteY89" fmla="*/ 288036 h 1041654"/>
                  <a:gd name="connsiteX90" fmla="*/ 1134523 w 1154715"/>
                  <a:gd name="connsiteY90" fmla="*/ 288036 h 1041654"/>
                  <a:gd name="connsiteX91" fmla="*/ 1114330 w 1154715"/>
                  <a:gd name="connsiteY91" fmla="*/ 308229 h 1041654"/>
                  <a:gd name="connsiteX92" fmla="*/ 1134523 w 1154715"/>
                  <a:gd name="connsiteY92" fmla="*/ 328422 h 1041654"/>
                  <a:gd name="connsiteX93" fmla="*/ 1154716 w 1154715"/>
                  <a:gd name="connsiteY93" fmla="*/ 308229 h 1041654"/>
                  <a:gd name="connsiteX94" fmla="*/ 1134523 w 1154715"/>
                  <a:gd name="connsiteY94" fmla="*/ 288036 h 1041654"/>
                  <a:gd name="connsiteX95" fmla="*/ 948785 w 1154715"/>
                  <a:gd name="connsiteY95" fmla="*/ 288036 h 1041654"/>
                  <a:gd name="connsiteX96" fmla="*/ 928592 w 1154715"/>
                  <a:gd name="connsiteY96" fmla="*/ 308229 h 1041654"/>
                  <a:gd name="connsiteX97" fmla="*/ 948785 w 1154715"/>
                  <a:gd name="connsiteY97" fmla="*/ 328422 h 1041654"/>
                  <a:gd name="connsiteX98" fmla="*/ 968978 w 1154715"/>
                  <a:gd name="connsiteY98" fmla="*/ 308229 h 1041654"/>
                  <a:gd name="connsiteX99" fmla="*/ 948785 w 1154715"/>
                  <a:gd name="connsiteY99" fmla="*/ 288036 h 1041654"/>
                  <a:gd name="connsiteX100" fmla="*/ 763143 w 1154715"/>
                  <a:gd name="connsiteY100" fmla="*/ 288036 h 1041654"/>
                  <a:gd name="connsiteX101" fmla="*/ 742950 w 1154715"/>
                  <a:gd name="connsiteY101" fmla="*/ 308229 h 1041654"/>
                  <a:gd name="connsiteX102" fmla="*/ 763143 w 1154715"/>
                  <a:gd name="connsiteY102" fmla="*/ 328422 h 1041654"/>
                  <a:gd name="connsiteX103" fmla="*/ 783336 w 1154715"/>
                  <a:gd name="connsiteY103" fmla="*/ 308229 h 1041654"/>
                  <a:gd name="connsiteX104" fmla="*/ 763143 w 1154715"/>
                  <a:gd name="connsiteY104" fmla="*/ 288036 h 1041654"/>
                  <a:gd name="connsiteX105" fmla="*/ 20193 w 1154715"/>
                  <a:gd name="connsiteY105" fmla="*/ 432054 h 1041654"/>
                  <a:gd name="connsiteX106" fmla="*/ 0 w 1154715"/>
                  <a:gd name="connsiteY106" fmla="*/ 452247 h 1041654"/>
                  <a:gd name="connsiteX107" fmla="*/ 20193 w 1154715"/>
                  <a:gd name="connsiteY107" fmla="*/ 472440 h 1041654"/>
                  <a:gd name="connsiteX108" fmla="*/ 40386 w 1154715"/>
                  <a:gd name="connsiteY108" fmla="*/ 452247 h 1041654"/>
                  <a:gd name="connsiteX109" fmla="*/ 20193 w 1154715"/>
                  <a:gd name="connsiteY109" fmla="*/ 432054 h 1041654"/>
                  <a:gd name="connsiteX110" fmla="*/ 577406 w 1154715"/>
                  <a:gd name="connsiteY110" fmla="*/ 432054 h 1041654"/>
                  <a:gd name="connsiteX111" fmla="*/ 557213 w 1154715"/>
                  <a:gd name="connsiteY111" fmla="*/ 452247 h 1041654"/>
                  <a:gd name="connsiteX112" fmla="*/ 577406 w 1154715"/>
                  <a:gd name="connsiteY112" fmla="*/ 472440 h 1041654"/>
                  <a:gd name="connsiteX113" fmla="*/ 597599 w 1154715"/>
                  <a:gd name="connsiteY113" fmla="*/ 452247 h 1041654"/>
                  <a:gd name="connsiteX114" fmla="*/ 577406 w 1154715"/>
                  <a:gd name="connsiteY114" fmla="*/ 432054 h 1041654"/>
                  <a:gd name="connsiteX115" fmla="*/ 391668 w 1154715"/>
                  <a:gd name="connsiteY115" fmla="*/ 432054 h 1041654"/>
                  <a:gd name="connsiteX116" fmla="*/ 371475 w 1154715"/>
                  <a:gd name="connsiteY116" fmla="*/ 452247 h 1041654"/>
                  <a:gd name="connsiteX117" fmla="*/ 391668 w 1154715"/>
                  <a:gd name="connsiteY117" fmla="*/ 472440 h 1041654"/>
                  <a:gd name="connsiteX118" fmla="*/ 411861 w 1154715"/>
                  <a:gd name="connsiteY118" fmla="*/ 452247 h 1041654"/>
                  <a:gd name="connsiteX119" fmla="*/ 391668 w 1154715"/>
                  <a:gd name="connsiteY119" fmla="*/ 432054 h 1041654"/>
                  <a:gd name="connsiteX120" fmla="*/ 205931 w 1154715"/>
                  <a:gd name="connsiteY120" fmla="*/ 432054 h 1041654"/>
                  <a:gd name="connsiteX121" fmla="*/ 185738 w 1154715"/>
                  <a:gd name="connsiteY121" fmla="*/ 452247 h 1041654"/>
                  <a:gd name="connsiteX122" fmla="*/ 205931 w 1154715"/>
                  <a:gd name="connsiteY122" fmla="*/ 472440 h 1041654"/>
                  <a:gd name="connsiteX123" fmla="*/ 226124 w 1154715"/>
                  <a:gd name="connsiteY123" fmla="*/ 452247 h 1041654"/>
                  <a:gd name="connsiteX124" fmla="*/ 205931 w 1154715"/>
                  <a:gd name="connsiteY124" fmla="*/ 432054 h 1041654"/>
                  <a:gd name="connsiteX125" fmla="*/ 1134523 w 1154715"/>
                  <a:gd name="connsiteY125" fmla="*/ 432054 h 1041654"/>
                  <a:gd name="connsiteX126" fmla="*/ 1114330 w 1154715"/>
                  <a:gd name="connsiteY126" fmla="*/ 452247 h 1041654"/>
                  <a:gd name="connsiteX127" fmla="*/ 1134523 w 1154715"/>
                  <a:gd name="connsiteY127" fmla="*/ 472440 h 1041654"/>
                  <a:gd name="connsiteX128" fmla="*/ 1154716 w 1154715"/>
                  <a:gd name="connsiteY128" fmla="*/ 452247 h 1041654"/>
                  <a:gd name="connsiteX129" fmla="*/ 1134523 w 1154715"/>
                  <a:gd name="connsiteY129" fmla="*/ 432054 h 1041654"/>
                  <a:gd name="connsiteX130" fmla="*/ 948785 w 1154715"/>
                  <a:gd name="connsiteY130" fmla="*/ 432054 h 1041654"/>
                  <a:gd name="connsiteX131" fmla="*/ 928592 w 1154715"/>
                  <a:gd name="connsiteY131" fmla="*/ 452247 h 1041654"/>
                  <a:gd name="connsiteX132" fmla="*/ 948785 w 1154715"/>
                  <a:gd name="connsiteY132" fmla="*/ 472440 h 1041654"/>
                  <a:gd name="connsiteX133" fmla="*/ 968978 w 1154715"/>
                  <a:gd name="connsiteY133" fmla="*/ 452247 h 1041654"/>
                  <a:gd name="connsiteX134" fmla="*/ 948785 w 1154715"/>
                  <a:gd name="connsiteY134" fmla="*/ 432054 h 1041654"/>
                  <a:gd name="connsiteX135" fmla="*/ 763143 w 1154715"/>
                  <a:gd name="connsiteY135" fmla="*/ 432054 h 1041654"/>
                  <a:gd name="connsiteX136" fmla="*/ 742950 w 1154715"/>
                  <a:gd name="connsiteY136" fmla="*/ 452247 h 1041654"/>
                  <a:gd name="connsiteX137" fmla="*/ 763143 w 1154715"/>
                  <a:gd name="connsiteY137" fmla="*/ 472440 h 1041654"/>
                  <a:gd name="connsiteX138" fmla="*/ 783336 w 1154715"/>
                  <a:gd name="connsiteY138" fmla="*/ 452247 h 1041654"/>
                  <a:gd name="connsiteX139" fmla="*/ 763143 w 1154715"/>
                  <a:gd name="connsiteY139" fmla="*/ 432054 h 1041654"/>
                  <a:gd name="connsiteX140" fmla="*/ 20193 w 1154715"/>
                  <a:gd name="connsiteY140" fmla="*/ 569214 h 1041654"/>
                  <a:gd name="connsiteX141" fmla="*/ 0 w 1154715"/>
                  <a:gd name="connsiteY141" fmla="*/ 589407 h 1041654"/>
                  <a:gd name="connsiteX142" fmla="*/ 20193 w 1154715"/>
                  <a:gd name="connsiteY142" fmla="*/ 609600 h 1041654"/>
                  <a:gd name="connsiteX143" fmla="*/ 40386 w 1154715"/>
                  <a:gd name="connsiteY143" fmla="*/ 589407 h 1041654"/>
                  <a:gd name="connsiteX144" fmla="*/ 20193 w 1154715"/>
                  <a:gd name="connsiteY144" fmla="*/ 569214 h 1041654"/>
                  <a:gd name="connsiteX145" fmla="*/ 577406 w 1154715"/>
                  <a:gd name="connsiteY145" fmla="*/ 569214 h 1041654"/>
                  <a:gd name="connsiteX146" fmla="*/ 557213 w 1154715"/>
                  <a:gd name="connsiteY146" fmla="*/ 589407 h 1041654"/>
                  <a:gd name="connsiteX147" fmla="*/ 577406 w 1154715"/>
                  <a:gd name="connsiteY147" fmla="*/ 609600 h 1041654"/>
                  <a:gd name="connsiteX148" fmla="*/ 597599 w 1154715"/>
                  <a:gd name="connsiteY148" fmla="*/ 589407 h 1041654"/>
                  <a:gd name="connsiteX149" fmla="*/ 577406 w 1154715"/>
                  <a:gd name="connsiteY149" fmla="*/ 569214 h 1041654"/>
                  <a:gd name="connsiteX150" fmla="*/ 391668 w 1154715"/>
                  <a:gd name="connsiteY150" fmla="*/ 569214 h 1041654"/>
                  <a:gd name="connsiteX151" fmla="*/ 371475 w 1154715"/>
                  <a:gd name="connsiteY151" fmla="*/ 589407 h 1041654"/>
                  <a:gd name="connsiteX152" fmla="*/ 391668 w 1154715"/>
                  <a:gd name="connsiteY152" fmla="*/ 609600 h 1041654"/>
                  <a:gd name="connsiteX153" fmla="*/ 411861 w 1154715"/>
                  <a:gd name="connsiteY153" fmla="*/ 589407 h 1041654"/>
                  <a:gd name="connsiteX154" fmla="*/ 391668 w 1154715"/>
                  <a:gd name="connsiteY154" fmla="*/ 569214 h 1041654"/>
                  <a:gd name="connsiteX155" fmla="*/ 205931 w 1154715"/>
                  <a:gd name="connsiteY155" fmla="*/ 569214 h 1041654"/>
                  <a:gd name="connsiteX156" fmla="*/ 185738 w 1154715"/>
                  <a:gd name="connsiteY156" fmla="*/ 589407 h 1041654"/>
                  <a:gd name="connsiteX157" fmla="*/ 205931 w 1154715"/>
                  <a:gd name="connsiteY157" fmla="*/ 609600 h 1041654"/>
                  <a:gd name="connsiteX158" fmla="*/ 226124 w 1154715"/>
                  <a:gd name="connsiteY158" fmla="*/ 589407 h 1041654"/>
                  <a:gd name="connsiteX159" fmla="*/ 205931 w 1154715"/>
                  <a:gd name="connsiteY159" fmla="*/ 569214 h 1041654"/>
                  <a:gd name="connsiteX160" fmla="*/ 1134523 w 1154715"/>
                  <a:gd name="connsiteY160" fmla="*/ 569214 h 1041654"/>
                  <a:gd name="connsiteX161" fmla="*/ 1114330 w 1154715"/>
                  <a:gd name="connsiteY161" fmla="*/ 589407 h 1041654"/>
                  <a:gd name="connsiteX162" fmla="*/ 1134523 w 1154715"/>
                  <a:gd name="connsiteY162" fmla="*/ 609600 h 1041654"/>
                  <a:gd name="connsiteX163" fmla="*/ 1154716 w 1154715"/>
                  <a:gd name="connsiteY163" fmla="*/ 589407 h 1041654"/>
                  <a:gd name="connsiteX164" fmla="*/ 1134523 w 1154715"/>
                  <a:gd name="connsiteY164" fmla="*/ 569214 h 1041654"/>
                  <a:gd name="connsiteX165" fmla="*/ 948785 w 1154715"/>
                  <a:gd name="connsiteY165" fmla="*/ 569214 h 1041654"/>
                  <a:gd name="connsiteX166" fmla="*/ 928592 w 1154715"/>
                  <a:gd name="connsiteY166" fmla="*/ 589407 h 1041654"/>
                  <a:gd name="connsiteX167" fmla="*/ 948785 w 1154715"/>
                  <a:gd name="connsiteY167" fmla="*/ 609600 h 1041654"/>
                  <a:gd name="connsiteX168" fmla="*/ 968978 w 1154715"/>
                  <a:gd name="connsiteY168" fmla="*/ 589407 h 1041654"/>
                  <a:gd name="connsiteX169" fmla="*/ 948785 w 1154715"/>
                  <a:gd name="connsiteY169" fmla="*/ 569214 h 1041654"/>
                  <a:gd name="connsiteX170" fmla="*/ 763143 w 1154715"/>
                  <a:gd name="connsiteY170" fmla="*/ 569214 h 1041654"/>
                  <a:gd name="connsiteX171" fmla="*/ 742950 w 1154715"/>
                  <a:gd name="connsiteY171" fmla="*/ 589407 h 1041654"/>
                  <a:gd name="connsiteX172" fmla="*/ 763143 w 1154715"/>
                  <a:gd name="connsiteY172" fmla="*/ 609600 h 1041654"/>
                  <a:gd name="connsiteX173" fmla="*/ 783336 w 1154715"/>
                  <a:gd name="connsiteY173" fmla="*/ 589407 h 1041654"/>
                  <a:gd name="connsiteX174" fmla="*/ 763143 w 1154715"/>
                  <a:gd name="connsiteY174" fmla="*/ 569214 h 1041654"/>
                  <a:gd name="connsiteX175" fmla="*/ 20193 w 1154715"/>
                  <a:gd name="connsiteY175" fmla="*/ 713232 h 1041654"/>
                  <a:gd name="connsiteX176" fmla="*/ 0 w 1154715"/>
                  <a:gd name="connsiteY176" fmla="*/ 733425 h 1041654"/>
                  <a:gd name="connsiteX177" fmla="*/ 20193 w 1154715"/>
                  <a:gd name="connsiteY177" fmla="*/ 753618 h 1041654"/>
                  <a:gd name="connsiteX178" fmla="*/ 40386 w 1154715"/>
                  <a:gd name="connsiteY178" fmla="*/ 733425 h 1041654"/>
                  <a:gd name="connsiteX179" fmla="*/ 20193 w 1154715"/>
                  <a:gd name="connsiteY179" fmla="*/ 713232 h 1041654"/>
                  <a:gd name="connsiteX180" fmla="*/ 577406 w 1154715"/>
                  <a:gd name="connsiteY180" fmla="*/ 713232 h 1041654"/>
                  <a:gd name="connsiteX181" fmla="*/ 557213 w 1154715"/>
                  <a:gd name="connsiteY181" fmla="*/ 733425 h 1041654"/>
                  <a:gd name="connsiteX182" fmla="*/ 577406 w 1154715"/>
                  <a:gd name="connsiteY182" fmla="*/ 753618 h 1041654"/>
                  <a:gd name="connsiteX183" fmla="*/ 597599 w 1154715"/>
                  <a:gd name="connsiteY183" fmla="*/ 733425 h 1041654"/>
                  <a:gd name="connsiteX184" fmla="*/ 577406 w 1154715"/>
                  <a:gd name="connsiteY184" fmla="*/ 713232 h 1041654"/>
                  <a:gd name="connsiteX185" fmla="*/ 391668 w 1154715"/>
                  <a:gd name="connsiteY185" fmla="*/ 713232 h 1041654"/>
                  <a:gd name="connsiteX186" fmla="*/ 371475 w 1154715"/>
                  <a:gd name="connsiteY186" fmla="*/ 733425 h 1041654"/>
                  <a:gd name="connsiteX187" fmla="*/ 391668 w 1154715"/>
                  <a:gd name="connsiteY187" fmla="*/ 753618 h 1041654"/>
                  <a:gd name="connsiteX188" fmla="*/ 411861 w 1154715"/>
                  <a:gd name="connsiteY188" fmla="*/ 733425 h 1041654"/>
                  <a:gd name="connsiteX189" fmla="*/ 391668 w 1154715"/>
                  <a:gd name="connsiteY189" fmla="*/ 713232 h 1041654"/>
                  <a:gd name="connsiteX190" fmla="*/ 205931 w 1154715"/>
                  <a:gd name="connsiteY190" fmla="*/ 713232 h 1041654"/>
                  <a:gd name="connsiteX191" fmla="*/ 185738 w 1154715"/>
                  <a:gd name="connsiteY191" fmla="*/ 733425 h 1041654"/>
                  <a:gd name="connsiteX192" fmla="*/ 205931 w 1154715"/>
                  <a:gd name="connsiteY192" fmla="*/ 753618 h 1041654"/>
                  <a:gd name="connsiteX193" fmla="*/ 226124 w 1154715"/>
                  <a:gd name="connsiteY193" fmla="*/ 733425 h 1041654"/>
                  <a:gd name="connsiteX194" fmla="*/ 205931 w 1154715"/>
                  <a:gd name="connsiteY194" fmla="*/ 713232 h 1041654"/>
                  <a:gd name="connsiteX195" fmla="*/ 1134523 w 1154715"/>
                  <a:gd name="connsiteY195" fmla="*/ 713232 h 1041654"/>
                  <a:gd name="connsiteX196" fmla="*/ 1114330 w 1154715"/>
                  <a:gd name="connsiteY196" fmla="*/ 733425 h 1041654"/>
                  <a:gd name="connsiteX197" fmla="*/ 1134523 w 1154715"/>
                  <a:gd name="connsiteY197" fmla="*/ 753618 h 1041654"/>
                  <a:gd name="connsiteX198" fmla="*/ 1154716 w 1154715"/>
                  <a:gd name="connsiteY198" fmla="*/ 733425 h 1041654"/>
                  <a:gd name="connsiteX199" fmla="*/ 1134523 w 1154715"/>
                  <a:gd name="connsiteY199" fmla="*/ 713232 h 1041654"/>
                  <a:gd name="connsiteX200" fmla="*/ 948785 w 1154715"/>
                  <a:gd name="connsiteY200" fmla="*/ 713232 h 1041654"/>
                  <a:gd name="connsiteX201" fmla="*/ 928592 w 1154715"/>
                  <a:gd name="connsiteY201" fmla="*/ 733425 h 1041654"/>
                  <a:gd name="connsiteX202" fmla="*/ 948785 w 1154715"/>
                  <a:gd name="connsiteY202" fmla="*/ 753618 h 1041654"/>
                  <a:gd name="connsiteX203" fmla="*/ 968978 w 1154715"/>
                  <a:gd name="connsiteY203" fmla="*/ 733425 h 1041654"/>
                  <a:gd name="connsiteX204" fmla="*/ 948785 w 1154715"/>
                  <a:gd name="connsiteY204" fmla="*/ 713232 h 1041654"/>
                  <a:gd name="connsiteX205" fmla="*/ 763143 w 1154715"/>
                  <a:gd name="connsiteY205" fmla="*/ 713232 h 1041654"/>
                  <a:gd name="connsiteX206" fmla="*/ 742950 w 1154715"/>
                  <a:gd name="connsiteY206" fmla="*/ 733425 h 1041654"/>
                  <a:gd name="connsiteX207" fmla="*/ 763143 w 1154715"/>
                  <a:gd name="connsiteY207" fmla="*/ 753618 h 1041654"/>
                  <a:gd name="connsiteX208" fmla="*/ 783336 w 1154715"/>
                  <a:gd name="connsiteY208" fmla="*/ 733425 h 1041654"/>
                  <a:gd name="connsiteX209" fmla="*/ 763143 w 1154715"/>
                  <a:gd name="connsiteY209" fmla="*/ 713232 h 1041654"/>
                  <a:gd name="connsiteX210" fmla="*/ 20193 w 1154715"/>
                  <a:gd name="connsiteY210" fmla="*/ 857250 h 1041654"/>
                  <a:gd name="connsiteX211" fmla="*/ 0 w 1154715"/>
                  <a:gd name="connsiteY211" fmla="*/ 877443 h 1041654"/>
                  <a:gd name="connsiteX212" fmla="*/ 20193 w 1154715"/>
                  <a:gd name="connsiteY212" fmla="*/ 897636 h 1041654"/>
                  <a:gd name="connsiteX213" fmla="*/ 40386 w 1154715"/>
                  <a:gd name="connsiteY213" fmla="*/ 877443 h 1041654"/>
                  <a:gd name="connsiteX214" fmla="*/ 20193 w 1154715"/>
                  <a:gd name="connsiteY214" fmla="*/ 857250 h 1041654"/>
                  <a:gd name="connsiteX215" fmla="*/ 577406 w 1154715"/>
                  <a:gd name="connsiteY215" fmla="*/ 857250 h 1041654"/>
                  <a:gd name="connsiteX216" fmla="*/ 557213 w 1154715"/>
                  <a:gd name="connsiteY216" fmla="*/ 877443 h 1041654"/>
                  <a:gd name="connsiteX217" fmla="*/ 577406 w 1154715"/>
                  <a:gd name="connsiteY217" fmla="*/ 897636 h 1041654"/>
                  <a:gd name="connsiteX218" fmla="*/ 597599 w 1154715"/>
                  <a:gd name="connsiteY218" fmla="*/ 877443 h 1041654"/>
                  <a:gd name="connsiteX219" fmla="*/ 577406 w 1154715"/>
                  <a:gd name="connsiteY219" fmla="*/ 857250 h 1041654"/>
                  <a:gd name="connsiteX220" fmla="*/ 391668 w 1154715"/>
                  <a:gd name="connsiteY220" fmla="*/ 857250 h 1041654"/>
                  <a:gd name="connsiteX221" fmla="*/ 371475 w 1154715"/>
                  <a:gd name="connsiteY221" fmla="*/ 877443 h 1041654"/>
                  <a:gd name="connsiteX222" fmla="*/ 391668 w 1154715"/>
                  <a:gd name="connsiteY222" fmla="*/ 897636 h 1041654"/>
                  <a:gd name="connsiteX223" fmla="*/ 411861 w 1154715"/>
                  <a:gd name="connsiteY223" fmla="*/ 877443 h 1041654"/>
                  <a:gd name="connsiteX224" fmla="*/ 391668 w 1154715"/>
                  <a:gd name="connsiteY224" fmla="*/ 857250 h 1041654"/>
                  <a:gd name="connsiteX225" fmla="*/ 205931 w 1154715"/>
                  <a:gd name="connsiteY225" fmla="*/ 857250 h 1041654"/>
                  <a:gd name="connsiteX226" fmla="*/ 185738 w 1154715"/>
                  <a:gd name="connsiteY226" fmla="*/ 877443 h 1041654"/>
                  <a:gd name="connsiteX227" fmla="*/ 205931 w 1154715"/>
                  <a:gd name="connsiteY227" fmla="*/ 897636 h 1041654"/>
                  <a:gd name="connsiteX228" fmla="*/ 226124 w 1154715"/>
                  <a:gd name="connsiteY228" fmla="*/ 877443 h 1041654"/>
                  <a:gd name="connsiteX229" fmla="*/ 205931 w 1154715"/>
                  <a:gd name="connsiteY229" fmla="*/ 857250 h 1041654"/>
                  <a:gd name="connsiteX230" fmla="*/ 1134523 w 1154715"/>
                  <a:gd name="connsiteY230" fmla="*/ 857250 h 1041654"/>
                  <a:gd name="connsiteX231" fmla="*/ 1114330 w 1154715"/>
                  <a:gd name="connsiteY231" fmla="*/ 877443 h 1041654"/>
                  <a:gd name="connsiteX232" fmla="*/ 1134523 w 1154715"/>
                  <a:gd name="connsiteY232" fmla="*/ 897636 h 1041654"/>
                  <a:gd name="connsiteX233" fmla="*/ 1154716 w 1154715"/>
                  <a:gd name="connsiteY233" fmla="*/ 877443 h 1041654"/>
                  <a:gd name="connsiteX234" fmla="*/ 1134523 w 1154715"/>
                  <a:gd name="connsiteY234" fmla="*/ 857250 h 1041654"/>
                  <a:gd name="connsiteX235" fmla="*/ 948785 w 1154715"/>
                  <a:gd name="connsiteY235" fmla="*/ 857250 h 1041654"/>
                  <a:gd name="connsiteX236" fmla="*/ 928592 w 1154715"/>
                  <a:gd name="connsiteY236" fmla="*/ 877443 h 1041654"/>
                  <a:gd name="connsiteX237" fmla="*/ 948785 w 1154715"/>
                  <a:gd name="connsiteY237" fmla="*/ 897636 h 1041654"/>
                  <a:gd name="connsiteX238" fmla="*/ 968978 w 1154715"/>
                  <a:gd name="connsiteY238" fmla="*/ 877443 h 1041654"/>
                  <a:gd name="connsiteX239" fmla="*/ 948785 w 1154715"/>
                  <a:gd name="connsiteY239" fmla="*/ 857250 h 1041654"/>
                  <a:gd name="connsiteX240" fmla="*/ 763143 w 1154715"/>
                  <a:gd name="connsiteY240" fmla="*/ 857250 h 1041654"/>
                  <a:gd name="connsiteX241" fmla="*/ 742950 w 1154715"/>
                  <a:gd name="connsiteY241" fmla="*/ 877443 h 1041654"/>
                  <a:gd name="connsiteX242" fmla="*/ 763143 w 1154715"/>
                  <a:gd name="connsiteY242" fmla="*/ 897636 h 1041654"/>
                  <a:gd name="connsiteX243" fmla="*/ 783336 w 1154715"/>
                  <a:gd name="connsiteY243" fmla="*/ 877443 h 1041654"/>
                  <a:gd name="connsiteX244" fmla="*/ 763143 w 1154715"/>
                  <a:gd name="connsiteY244" fmla="*/ 857250 h 1041654"/>
                  <a:gd name="connsiteX245" fmla="*/ 20193 w 1154715"/>
                  <a:gd name="connsiteY245" fmla="*/ 1001268 h 1041654"/>
                  <a:gd name="connsiteX246" fmla="*/ 0 w 1154715"/>
                  <a:gd name="connsiteY246" fmla="*/ 1021461 h 1041654"/>
                  <a:gd name="connsiteX247" fmla="*/ 20193 w 1154715"/>
                  <a:gd name="connsiteY247" fmla="*/ 1041654 h 1041654"/>
                  <a:gd name="connsiteX248" fmla="*/ 40386 w 1154715"/>
                  <a:gd name="connsiteY248" fmla="*/ 1021461 h 1041654"/>
                  <a:gd name="connsiteX249" fmla="*/ 20193 w 1154715"/>
                  <a:gd name="connsiteY249" fmla="*/ 1001268 h 1041654"/>
                  <a:gd name="connsiteX250" fmla="*/ 577406 w 1154715"/>
                  <a:gd name="connsiteY250" fmla="*/ 1001268 h 1041654"/>
                  <a:gd name="connsiteX251" fmla="*/ 557213 w 1154715"/>
                  <a:gd name="connsiteY251" fmla="*/ 1021461 h 1041654"/>
                  <a:gd name="connsiteX252" fmla="*/ 577406 w 1154715"/>
                  <a:gd name="connsiteY252" fmla="*/ 1041654 h 1041654"/>
                  <a:gd name="connsiteX253" fmla="*/ 597599 w 1154715"/>
                  <a:gd name="connsiteY253" fmla="*/ 1021461 h 1041654"/>
                  <a:gd name="connsiteX254" fmla="*/ 577406 w 1154715"/>
                  <a:gd name="connsiteY254" fmla="*/ 1001268 h 1041654"/>
                  <a:gd name="connsiteX255" fmla="*/ 391668 w 1154715"/>
                  <a:gd name="connsiteY255" fmla="*/ 1001268 h 1041654"/>
                  <a:gd name="connsiteX256" fmla="*/ 371475 w 1154715"/>
                  <a:gd name="connsiteY256" fmla="*/ 1021461 h 1041654"/>
                  <a:gd name="connsiteX257" fmla="*/ 391668 w 1154715"/>
                  <a:gd name="connsiteY257" fmla="*/ 1041654 h 1041654"/>
                  <a:gd name="connsiteX258" fmla="*/ 411861 w 1154715"/>
                  <a:gd name="connsiteY258" fmla="*/ 1021461 h 1041654"/>
                  <a:gd name="connsiteX259" fmla="*/ 391668 w 1154715"/>
                  <a:gd name="connsiteY259" fmla="*/ 1001268 h 1041654"/>
                  <a:gd name="connsiteX260" fmla="*/ 205931 w 1154715"/>
                  <a:gd name="connsiteY260" fmla="*/ 1001268 h 1041654"/>
                  <a:gd name="connsiteX261" fmla="*/ 185738 w 1154715"/>
                  <a:gd name="connsiteY261" fmla="*/ 1021461 h 1041654"/>
                  <a:gd name="connsiteX262" fmla="*/ 205931 w 1154715"/>
                  <a:gd name="connsiteY262" fmla="*/ 1041654 h 1041654"/>
                  <a:gd name="connsiteX263" fmla="*/ 226124 w 1154715"/>
                  <a:gd name="connsiteY263" fmla="*/ 1021461 h 1041654"/>
                  <a:gd name="connsiteX264" fmla="*/ 205931 w 1154715"/>
                  <a:gd name="connsiteY264" fmla="*/ 1001268 h 1041654"/>
                  <a:gd name="connsiteX265" fmla="*/ 1134523 w 1154715"/>
                  <a:gd name="connsiteY265" fmla="*/ 1001268 h 1041654"/>
                  <a:gd name="connsiteX266" fmla="*/ 1114330 w 1154715"/>
                  <a:gd name="connsiteY266" fmla="*/ 1021461 h 1041654"/>
                  <a:gd name="connsiteX267" fmla="*/ 1134523 w 1154715"/>
                  <a:gd name="connsiteY267" fmla="*/ 1041654 h 1041654"/>
                  <a:gd name="connsiteX268" fmla="*/ 1154716 w 1154715"/>
                  <a:gd name="connsiteY268" fmla="*/ 1021461 h 1041654"/>
                  <a:gd name="connsiteX269" fmla="*/ 1134523 w 1154715"/>
                  <a:gd name="connsiteY269" fmla="*/ 1001268 h 1041654"/>
                  <a:gd name="connsiteX270" fmla="*/ 948785 w 1154715"/>
                  <a:gd name="connsiteY270" fmla="*/ 1001268 h 1041654"/>
                  <a:gd name="connsiteX271" fmla="*/ 928592 w 1154715"/>
                  <a:gd name="connsiteY271" fmla="*/ 1021461 h 1041654"/>
                  <a:gd name="connsiteX272" fmla="*/ 948785 w 1154715"/>
                  <a:gd name="connsiteY272" fmla="*/ 1041654 h 1041654"/>
                  <a:gd name="connsiteX273" fmla="*/ 968978 w 1154715"/>
                  <a:gd name="connsiteY273" fmla="*/ 1021461 h 1041654"/>
                  <a:gd name="connsiteX274" fmla="*/ 948785 w 1154715"/>
                  <a:gd name="connsiteY274" fmla="*/ 1001268 h 1041654"/>
                  <a:gd name="connsiteX275" fmla="*/ 763143 w 1154715"/>
                  <a:gd name="connsiteY275" fmla="*/ 1001268 h 1041654"/>
                  <a:gd name="connsiteX276" fmla="*/ 742950 w 1154715"/>
                  <a:gd name="connsiteY276" fmla="*/ 1021461 h 1041654"/>
                  <a:gd name="connsiteX277" fmla="*/ 763143 w 1154715"/>
                  <a:gd name="connsiteY277" fmla="*/ 1041654 h 1041654"/>
                  <a:gd name="connsiteX278" fmla="*/ 783336 w 1154715"/>
                  <a:gd name="connsiteY278" fmla="*/ 1021461 h 1041654"/>
                  <a:gd name="connsiteX279" fmla="*/ 763143 w 1154715"/>
                  <a:gd name="connsiteY279" fmla="*/ 1001268 h 104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1154715" h="1041654">
                    <a:moveTo>
                      <a:pt x="20193" y="0"/>
                    </a:moveTo>
                    <a:cubicBezTo>
                      <a:pt x="9049" y="0"/>
                      <a:pt x="0" y="9049"/>
                      <a:pt x="0" y="20193"/>
                    </a:cubicBezTo>
                    <a:cubicBezTo>
                      <a:pt x="0" y="31337"/>
                      <a:pt x="9049" y="40386"/>
                      <a:pt x="20193" y="40386"/>
                    </a:cubicBezTo>
                    <a:cubicBezTo>
                      <a:pt x="31337" y="40386"/>
                      <a:pt x="40386" y="31337"/>
                      <a:pt x="40386" y="20193"/>
                    </a:cubicBezTo>
                    <a:cubicBezTo>
                      <a:pt x="40386" y="9049"/>
                      <a:pt x="31337" y="0"/>
                      <a:pt x="20193" y="0"/>
                    </a:cubicBezTo>
                    <a:close/>
                    <a:moveTo>
                      <a:pt x="577406" y="0"/>
                    </a:moveTo>
                    <a:cubicBezTo>
                      <a:pt x="566261" y="0"/>
                      <a:pt x="557213" y="9049"/>
                      <a:pt x="557213" y="20193"/>
                    </a:cubicBezTo>
                    <a:cubicBezTo>
                      <a:pt x="557213" y="31337"/>
                      <a:pt x="566261" y="40386"/>
                      <a:pt x="577406" y="40386"/>
                    </a:cubicBezTo>
                    <a:cubicBezTo>
                      <a:pt x="588550" y="40386"/>
                      <a:pt x="597599" y="31337"/>
                      <a:pt x="597599" y="20193"/>
                    </a:cubicBezTo>
                    <a:cubicBezTo>
                      <a:pt x="597599" y="9049"/>
                      <a:pt x="588550" y="0"/>
                      <a:pt x="577406" y="0"/>
                    </a:cubicBezTo>
                    <a:close/>
                    <a:moveTo>
                      <a:pt x="391668" y="0"/>
                    </a:moveTo>
                    <a:cubicBezTo>
                      <a:pt x="380524" y="0"/>
                      <a:pt x="371475" y="9049"/>
                      <a:pt x="371475" y="20193"/>
                    </a:cubicBezTo>
                    <a:cubicBezTo>
                      <a:pt x="371475" y="31337"/>
                      <a:pt x="380524" y="40386"/>
                      <a:pt x="391668" y="40386"/>
                    </a:cubicBezTo>
                    <a:cubicBezTo>
                      <a:pt x="402812" y="40386"/>
                      <a:pt x="411861" y="31337"/>
                      <a:pt x="411861" y="20193"/>
                    </a:cubicBezTo>
                    <a:cubicBezTo>
                      <a:pt x="411861" y="9049"/>
                      <a:pt x="402812" y="0"/>
                      <a:pt x="391668" y="0"/>
                    </a:cubicBezTo>
                    <a:close/>
                    <a:moveTo>
                      <a:pt x="205931" y="0"/>
                    </a:moveTo>
                    <a:cubicBezTo>
                      <a:pt x="194786" y="0"/>
                      <a:pt x="185738" y="9049"/>
                      <a:pt x="185738" y="20193"/>
                    </a:cubicBezTo>
                    <a:cubicBezTo>
                      <a:pt x="185738" y="31337"/>
                      <a:pt x="194786" y="40386"/>
                      <a:pt x="205931" y="40386"/>
                    </a:cubicBezTo>
                    <a:cubicBezTo>
                      <a:pt x="217075" y="40386"/>
                      <a:pt x="226124" y="31337"/>
                      <a:pt x="226124" y="20193"/>
                    </a:cubicBezTo>
                    <a:cubicBezTo>
                      <a:pt x="226124" y="9049"/>
                      <a:pt x="217075" y="0"/>
                      <a:pt x="205931" y="0"/>
                    </a:cubicBezTo>
                    <a:close/>
                    <a:moveTo>
                      <a:pt x="1134523" y="40386"/>
                    </a:moveTo>
                    <a:cubicBezTo>
                      <a:pt x="1145667" y="40386"/>
                      <a:pt x="1154716" y="31337"/>
                      <a:pt x="1154716" y="20193"/>
                    </a:cubicBezTo>
                    <a:cubicBezTo>
                      <a:pt x="1154716" y="9049"/>
                      <a:pt x="1145667" y="0"/>
                      <a:pt x="1134523" y="0"/>
                    </a:cubicBezTo>
                    <a:cubicBezTo>
                      <a:pt x="1123379" y="0"/>
                      <a:pt x="1114330" y="9049"/>
                      <a:pt x="1114330" y="20193"/>
                    </a:cubicBezTo>
                    <a:cubicBezTo>
                      <a:pt x="1114330" y="31337"/>
                      <a:pt x="1123379" y="40386"/>
                      <a:pt x="1134523" y="40386"/>
                    </a:cubicBezTo>
                    <a:close/>
                    <a:moveTo>
                      <a:pt x="948785" y="0"/>
                    </a:moveTo>
                    <a:cubicBezTo>
                      <a:pt x="937641" y="0"/>
                      <a:pt x="928592" y="9049"/>
                      <a:pt x="928592" y="20193"/>
                    </a:cubicBezTo>
                    <a:cubicBezTo>
                      <a:pt x="928592" y="31337"/>
                      <a:pt x="937641" y="40386"/>
                      <a:pt x="948785" y="40386"/>
                    </a:cubicBezTo>
                    <a:cubicBezTo>
                      <a:pt x="959930" y="40386"/>
                      <a:pt x="968978" y="31337"/>
                      <a:pt x="968978" y="20193"/>
                    </a:cubicBezTo>
                    <a:cubicBezTo>
                      <a:pt x="968978" y="9049"/>
                      <a:pt x="959930" y="0"/>
                      <a:pt x="948785" y="0"/>
                    </a:cubicBezTo>
                    <a:close/>
                    <a:moveTo>
                      <a:pt x="763143" y="0"/>
                    </a:moveTo>
                    <a:cubicBezTo>
                      <a:pt x="751904" y="0"/>
                      <a:pt x="742950" y="9049"/>
                      <a:pt x="742950" y="20193"/>
                    </a:cubicBezTo>
                    <a:cubicBezTo>
                      <a:pt x="742950" y="31337"/>
                      <a:pt x="751999" y="40386"/>
                      <a:pt x="763143" y="40386"/>
                    </a:cubicBezTo>
                    <a:cubicBezTo>
                      <a:pt x="774287" y="40386"/>
                      <a:pt x="783336" y="31337"/>
                      <a:pt x="783336" y="20193"/>
                    </a:cubicBezTo>
                    <a:cubicBezTo>
                      <a:pt x="783336" y="9049"/>
                      <a:pt x="774287" y="0"/>
                      <a:pt x="763143" y="0"/>
                    </a:cubicBezTo>
                    <a:close/>
                    <a:moveTo>
                      <a:pt x="20193" y="144018"/>
                    </a:moveTo>
                    <a:cubicBezTo>
                      <a:pt x="9049" y="144018"/>
                      <a:pt x="0" y="153067"/>
                      <a:pt x="0" y="164211"/>
                    </a:cubicBezTo>
                    <a:cubicBezTo>
                      <a:pt x="0" y="175355"/>
                      <a:pt x="9049" y="184404"/>
                      <a:pt x="20193" y="184404"/>
                    </a:cubicBezTo>
                    <a:cubicBezTo>
                      <a:pt x="31337" y="184404"/>
                      <a:pt x="40386" y="175355"/>
                      <a:pt x="40386" y="164211"/>
                    </a:cubicBezTo>
                    <a:cubicBezTo>
                      <a:pt x="40386" y="153067"/>
                      <a:pt x="31337" y="144018"/>
                      <a:pt x="20193" y="144018"/>
                    </a:cubicBezTo>
                    <a:close/>
                    <a:moveTo>
                      <a:pt x="577406" y="144018"/>
                    </a:moveTo>
                    <a:cubicBezTo>
                      <a:pt x="566261" y="144018"/>
                      <a:pt x="557213" y="153067"/>
                      <a:pt x="557213" y="164211"/>
                    </a:cubicBezTo>
                    <a:cubicBezTo>
                      <a:pt x="557213" y="175355"/>
                      <a:pt x="566261" y="184404"/>
                      <a:pt x="577406" y="184404"/>
                    </a:cubicBezTo>
                    <a:cubicBezTo>
                      <a:pt x="588550" y="184404"/>
                      <a:pt x="597599" y="175355"/>
                      <a:pt x="597599" y="164211"/>
                    </a:cubicBezTo>
                    <a:cubicBezTo>
                      <a:pt x="597599" y="153067"/>
                      <a:pt x="588550" y="144018"/>
                      <a:pt x="577406" y="144018"/>
                    </a:cubicBezTo>
                    <a:close/>
                    <a:moveTo>
                      <a:pt x="391668" y="144018"/>
                    </a:moveTo>
                    <a:cubicBezTo>
                      <a:pt x="380524" y="144018"/>
                      <a:pt x="371475" y="153067"/>
                      <a:pt x="371475" y="164211"/>
                    </a:cubicBezTo>
                    <a:cubicBezTo>
                      <a:pt x="371475" y="175355"/>
                      <a:pt x="380524" y="184404"/>
                      <a:pt x="391668" y="184404"/>
                    </a:cubicBezTo>
                    <a:cubicBezTo>
                      <a:pt x="402812" y="184404"/>
                      <a:pt x="411861" y="175355"/>
                      <a:pt x="411861" y="164211"/>
                    </a:cubicBezTo>
                    <a:cubicBezTo>
                      <a:pt x="411861" y="153067"/>
                      <a:pt x="402812" y="144018"/>
                      <a:pt x="391668" y="144018"/>
                    </a:cubicBezTo>
                    <a:close/>
                    <a:moveTo>
                      <a:pt x="205931" y="144018"/>
                    </a:moveTo>
                    <a:cubicBezTo>
                      <a:pt x="194786" y="144018"/>
                      <a:pt x="185738" y="153067"/>
                      <a:pt x="185738" y="164211"/>
                    </a:cubicBezTo>
                    <a:cubicBezTo>
                      <a:pt x="185738" y="175355"/>
                      <a:pt x="194786" y="184404"/>
                      <a:pt x="205931" y="184404"/>
                    </a:cubicBezTo>
                    <a:cubicBezTo>
                      <a:pt x="217075" y="184404"/>
                      <a:pt x="226124" y="175355"/>
                      <a:pt x="226124" y="164211"/>
                    </a:cubicBezTo>
                    <a:cubicBezTo>
                      <a:pt x="226124" y="153067"/>
                      <a:pt x="217075" y="144018"/>
                      <a:pt x="205931" y="144018"/>
                    </a:cubicBezTo>
                    <a:close/>
                    <a:moveTo>
                      <a:pt x="1134523" y="144018"/>
                    </a:moveTo>
                    <a:cubicBezTo>
                      <a:pt x="1123379" y="144018"/>
                      <a:pt x="1114330" y="153067"/>
                      <a:pt x="1114330" y="164211"/>
                    </a:cubicBezTo>
                    <a:cubicBezTo>
                      <a:pt x="1114330" y="175355"/>
                      <a:pt x="1123379" y="184404"/>
                      <a:pt x="1134523" y="184404"/>
                    </a:cubicBezTo>
                    <a:cubicBezTo>
                      <a:pt x="1145667" y="184404"/>
                      <a:pt x="1154716" y="175355"/>
                      <a:pt x="1154716" y="164211"/>
                    </a:cubicBezTo>
                    <a:cubicBezTo>
                      <a:pt x="1154716" y="153067"/>
                      <a:pt x="1145667" y="144018"/>
                      <a:pt x="1134523" y="144018"/>
                    </a:cubicBezTo>
                    <a:close/>
                    <a:moveTo>
                      <a:pt x="948785" y="144018"/>
                    </a:moveTo>
                    <a:cubicBezTo>
                      <a:pt x="937641" y="144018"/>
                      <a:pt x="928592" y="153067"/>
                      <a:pt x="928592" y="164211"/>
                    </a:cubicBezTo>
                    <a:cubicBezTo>
                      <a:pt x="928592" y="175355"/>
                      <a:pt x="937641" y="184404"/>
                      <a:pt x="948785" y="184404"/>
                    </a:cubicBezTo>
                    <a:cubicBezTo>
                      <a:pt x="959930" y="184404"/>
                      <a:pt x="968978" y="175355"/>
                      <a:pt x="968978" y="164211"/>
                    </a:cubicBezTo>
                    <a:cubicBezTo>
                      <a:pt x="968978" y="153067"/>
                      <a:pt x="959930" y="144018"/>
                      <a:pt x="948785" y="144018"/>
                    </a:cubicBezTo>
                    <a:close/>
                    <a:moveTo>
                      <a:pt x="763143" y="144018"/>
                    </a:moveTo>
                    <a:cubicBezTo>
                      <a:pt x="751999" y="144018"/>
                      <a:pt x="742950" y="153067"/>
                      <a:pt x="742950" y="164211"/>
                    </a:cubicBezTo>
                    <a:cubicBezTo>
                      <a:pt x="742950" y="175355"/>
                      <a:pt x="751999" y="184404"/>
                      <a:pt x="763143" y="184404"/>
                    </a:cubicBezTo>
                    <a:cubicBezTo>
                      <a:pt x="774287" y="184404"/>
                      <a:pt x="783336" y="175355"/>
                      <a:pt x="783336" y="164211"/>
                    </a:cubicBezTo>
                    <a:cubicBezTo>
                      <a:pt x="783241" y="153067"/>
                      <a:pt x="774287" y="144018"/>
                      <a:pt x="763143" y="144018"/>
                    </a:cubicBezTo>
                    <a:close/>
                    <a:moveTo>
                      <a:pt x="20193" y="288036"/>
                    </a:moveTo>
                    <a:cubicBezTo>
                      <a:pt x="9049" y="288036"/>
                      <a:pt x="0" y="297085"/>
                      <a:pt x="0" y="308229"/>
                    </a:cubicBezTo>
                    <a:cubicBezTo>
                      <a:pt x="0" y="319373"/>
                      <a:pt x="9049" y="328422"/>
                      <a:pt x="20193" y="328422"/>
                    </a:cubicBezTo>
                    <a:cubicBezTo>
                      <a:pt x="31337" y="328422"/>
                      <a:pt x="40386" y="319373"/>
                      <a:pt x="40386" y="308229"/>
                    </a:cubicBezTo>
                    <a:cubicBezTo>
                      <a:pt x="40386" y="297085"/>
                      <a:pt x="31337" y="288036"/>
                      <a:pt x="20193" y="288036"/>
                    </a:cubicBezTo>
                    <a:close/>
                    <a:moveTo>
                      <a:pt x="577406" y="288036"/>
                    </a:moveTo>
                    <a:cubicBezTo>
                      <a:pt x="566261" y="288036"/>
                      <a:pt x="557213" y="297085"/>
                      <a:pt x="557213" y="308229"/>
                    </a:cubicBezTo>
                    <a:cubicBezTo>
                      <a:pt x="557213" y="319373"/>
                      <a:pt x="566261" y="328422"/>
                      <a:pt x="577406" y="328422"/>
                    </a:cubicBezTo>
                    <a:cubicBezTo>
                      <a:pt x="588550" y="328422"/>
                      <a:pt x="597599" y="319373"/>
                      <a:pt x="597599" y="308229"/>
                    </a:cubicBezTo>
                    <a:cubicBezTo>
                      <a:pt x="597599" y="297085"/>
                      <a:pt x="588550" y="288036"/>
                      <a:pt x="577406" y="288036"/>
                    </a:cubicBezTo>
                    <a:close/>
                    <a:moveTo>
                      <a:pt x="391668" y="288036"/>
                    </a:moveTo>
                    <a:cubicBezTo>
                      <a:pt x="380524" y="288036"/>
                      <a:pt x="371475" y="297085"/>
                      <a:pt x="371475" y="308229"/>
                    </a:cubicBezTo>
                    <a:cubicBezTo>
                      <a:pt x="371475" y="319373"/>
                      <a:pt x="380524" y="328422"/>
                      <a:pt x="391668" y="328422"/>
                    </a:cubicBezTo>
                    <a:cubicBezTo>
                      <a:pt x="402812" y="328422"/>
                      <a:pt x="411861" y="319373"/>
                      <a:pt x="411861" y="308229"/>
                    </a:cubicBezTo>
                    <a:cubicBezTo>
                      <a:pt x="411861" y="297085"/>
                      <a:pt x="402812" y="288036"/>
                      <a:pt x="391668" y="288036"/>
                    </a:cubicBezTo>
                    <a:close/>
                    <a:moveTo>
                      <a:pt x="205931" y="288036"/>
                    </a:moveTo>
                    <a:cubicBezTo>
                      <a:pt x="194786" y="288036"/>
                      <a:pt x="185738" y="297085"/>
                      <a:pt x="185738" y="308229"/>
                    </a:cubicBezTo>
                    <a:cubicBezTo>
                      <a:pt x="185738" y="319373"/>
                      <a:pt x="194786" y="328422"/>
                      <a:pt x="205931" y="328422"/>
                    </a:cubicBezTo>
                    <a:cubicBezTo>
                      <a:pt x="217075" y="328422"/>
                      <a:pt x="226124" y="319373"/>
                      <a:pt x="226124" y="308229"/>
                    </a:cubicBezTo>
                    <a:cubicBezTo>
                      <a:pt x="226124" y="297085"/>
                      <a:pt x="217075" y="288036"/>
                      <a:pt x="205931" y="288036"/>
                    </a:cubicBezTo>
                    <a:close/>
                    <a:moveTo>
                      <a:pt x="1134523" y="288036"/>
                    </a:moveTo>
                    <a:cubicBezTo>
                      <a:pt x="1123379" y="288036"/>
                      <a:pt x="1114330" y="297085"/>
                      <a:pt x="1114330" y="308229"/>
                    </a:cubicBezTo>
                    <a:cubicBezTo>
                      <a:pt x="1114330" y="319373"/>
                      <a:pt x="1123379" y="328422"/>
                      <a:pt x="1134523" y="328422"/>
                    </a:cubicBezTo>
                    <a:cubicBezTo>
                      <a:pt x="1145667" y="328422"/>
                      <a:pt x="1154716" y="319373"/>
                      <a:pt x="1154716" y="308229"/>
                    </a:cubicBezTo>
                    <a:cubicBezTo>
                      <a:pt x="1154716" y="297085"/>
                      <a:pt x="1145667" y="288036"/>
                      <a:pt x="1134523" y="288036"/>
                    </a:cubicBezTo>
                    <a:close/>
                    <a:moveTo>
                      <a:pt x="948785" y="288036"/>
                    </a:moveTo>
                    <a:cubicBezTo>
                      <a:pt x="937641" y="288036"/>
                      <a:pt x="928592" y="297085"/>
                      <a:pt x="928592" y="308229"/>
                    </a:cubicBezTo>
                    <a:cubicBezTo>
                      <a:pt x="928592" y="319373"/>
                      <a:pt x="937641" y="328422"/>
                      <a:pt x="948785" y="328422"/>
                    </a:cubicBezTo>
                    <a:cubicBezTo>
                      <a:pt x="959930" y="328422"/>
                      <a:pt x="968978" y="319373"/>
                      <a:pt x="968978" y="308229"/>
                    </a:cubicBezTo>
                    <a:cubicBezTo>
                      <a:pt x="968978" y="297085"/>
                      <a:pt x="959930" y="288036"/>
                      <a:pt x="948785" y="288036"/>
                    </a:cubicBezTo>
                    <a:close/>
                    <a:moveTo>
                      <a:pt x="763143" y="288036"/>
                    </a:moveTo>
                    <a:cubicBezTo>
                      <a:pt x="751999" y="288036"/>
                      <a:pt x="742950" y="297085"/>
                      <a:pt x="742950" y="308229"/>
                    </a:cubicBezTo>
                    <a:cubicBezTo>
                      <a:pt x="742950" y="319373"/>
                      <a:pt x="751999" y="328422"/>
                      <a:pt x="763143" y="328422"/>
                    </a:cubicBezTo>
                    <a:cubicBezTo>
                      <a:pt x="774287" y="328422"/>
                      <a:pt x="783336" y="319373"/>
                      <a:pt x="783336" y="308229"/>
                    </a:cubicBezTo>
                    <a:cubicBezTo>
                      <a:pt x="783241" y="297085"/>
                      <a:pt x="774287" y="288036"/>
                      <a:pt x="763143" y="288036"/>
                    </a:cubicBezTo>
                    <a:close/>
                    <a:moveTo>
                      <a:pt x="20193" y="432054"/>
                    </a:moveTo>
                    <a:cubicBezTo>
                      <a:pt x="9049" y="432054"/>
                      <a:pt x="0" y="441103"/>
                      <a:pt x="0" y="452247"/>
                    </a:cubicBezTo>
                    <a:cubicBezTo>
                      <a:pt x="0" y="463391"/>
                      <a:pt x="9049" y="472440"/>
                      <a:pt x="20193" y="472440"/>
                    </a:cubicBezTo>
                    <a:cubicBezTo>
                      <a:pt x="31337" y="472440"/>
                      <a:pt x="40386" y="463391"/>
                      <a:pt x="40386" y="452247"/>
                    </a:cubicBezTo>
                    <a:cubicBezTo>
                      <a:pt x="40386" y="441103"/>
                      <a:pt x="31337" y="432054"/>
                      <a:pt x="20193" y="432054"/>
                    </a:cubicBezTo>
                    <a:close/>
                    <a:moveTo>
                      <a:pt x="577406" y="432054"/>
                    </a:moveTo>
                    <a:cubicBezTo>
                      <a:pt x="566261" y="432054"/>
                      <a:pt x="557213" y="441103"/>
                      <a:pt x="557213" y="452247"/>
                    </a:cubicBezTo>
                    <a:cubicBezTo>
                      <a:pt x="557213" y="463391"/>
                      <a:pt x="566261" y="472440"/>
                      <a:pt x="577406" y="472440"/>
                    </a:cubicBezTo>
                    <a:cubicBezTo>
                      <a:pt x="588550" y="472440"/>
                      <a:pt x="597599" y="463391"/>
                      <a:pt x="597599" y="452247"/>
                    </a:cubicBezTo>
                    <a:cubicBezTo>
                      <a:pt x="597599" y="441103"/>
                      <a:pt x="588550" y="432054"/>
                      <a:pt x="577406" y="432054"/>
                    </a:cubicBezTo>
                    <a:close/>
                    <a:moveTo>
                      <a:pt x="391668" y="432054"/>
                    </a:moveTo>
                    <a:cubicBezTo>
                      <a:pt x="380524" y="432054"/>
                      <a:pt x="371475" y="441103"/>
                      <a:pt x="371475" y="452247"/>
                    </a:cubicBezTo>
                    <a:cubicBezTo>
                      <a:pt x="371475" y="463391"/>
                      <a:pt x="380524" y="472440"/>
                      <a:pt x="391668" y="472440"/>
                    </a:cubicBezTo>
                    <a:cubicBezTo>
                      <a:pt x="402812" y="472440"/>
                      <a:pt x="411861" y="463391"/>
                      <a:pt x="411861" y="452247"/>
                    </a:cubicBezTo>
                    <a:cubicBezTo>
                      <a:pt x="411861" y="441103"/>
                      <a:pt x="402812" y="432054"/>
                      <a:pt x="391668" y="432054"/>
                    </a:cubicBezTo>
                    <a:close/>
                    <a:moveTo>
                      <a:pt x="205931" y="432054"/>
                    </a:moveTo>
                    <a:cubicBezTo>
                      <a:pt x="194786" y="432054"/>
                      <a:pt x="185738" y="441103"/>
                      <a:pt x="185738" y="452247"/>
                    </a:cubicBezTo>
                    <a:cubicBezTo>
                      <a:pt x="185738" y="463391"/>
                      <a:pt x="194786" y="472440"/>
                      <a:pt x="205931" y="472440"/>
                    </a:cubicBezTo>
                    <a:cubicBezTo>
                      <a:pt x="217075" y="472440"/>
                      <a:pt x="226124" y="463391"/>
                      <a:pt x="226124" y="452247"/>
                    </a:cubicBezTo>
                    <a:cubicBezTo>
                      <a:pt x="226124" y="441103"/>
                      <a:pt x="217075" y="432054"/>
                      <a:pt x="205931" y="432054"/>
                    </a:cubicBezTo>
                    <a:close/>
                    <a:moveTo>
                      <a:pt x="1134523" y="432054"/>
                    </a:moveTo>
                    <a:cubicBezTo>
                      <a:pt x="1123379" y="432054"/>
                      <a:pt x="1114330" y="441103"/>
                      <a:pt x="1114330" y="452247"/>
                    </a:cubicBezTo>
                    <a:cubicBezTo>
                      <a:pt x="1114330" y="463391"/>
                      <a:pt x="1123379" y="472440"/>
                      <a:pt x="1134523" y="472440"/>
                    </a:cubicBezTo>
                    <a:cubicBezTo>
                      <a:pt x="1145667" y="472440"/>
                      <a:pt x="1154716" y="463391"/>
                      <a:pt x="1154716" y="452247"/>
                    </a:cubicBezTo>
                    <a:cubicBezTo>
                      <a:pt x="1154716" y="441103"/>
                      <a:pt x="1145667" y="432054"/>
                      <a:pt x="1134523" y="432054"/>
                    </a:cubicBezTo>
                    <a:close/>
                    <a:moveTo>
                      <a:pt x="948785" y="432054"/>
                    </a:moveTo>
                    <a:cubicBezTo>
                      <a:pt x="937641" y="432054"/>
                      <a:pt x="928592" y="441103"/>
                      <a:pt x="928592" y="452247"/>
                    </a:cubicBezTo>
                    <a:cubicBezTo>
                      <a:pt x="928592" y="463391"/>
                      <a:pt x="937641" y="472440"/>
                      <a:pt x="948785" y="472440"/>
                    </a:cubicBezTo>
                    <a:cubicBezTo>
                      <a:pt x="959930" y="472440"/>
                      <a:pt x="968978" y="463391"/>
                      <a:pt x="968978" y="452247"/>
                    </a:cubicBezTo>
                    <a:cubicBezTo>
                      <a:pt x="968978" y="441103"/>
                      <a:pt x="959930" y="432054"/>
                      <a:pt x="948785" y="432054"/>
                    </a:cubicBezTo>
                    <a:close/>
                    <a:moveTo>
                      <a:pt x="763143" y="432054"/>
                    </a:moveTo>
                    <a:cubicBezTo>
                      <a:pt x="751999" y="432054"/>
                      <a:pt x="742950" y="441103"/>
                      <a:pt x="742950" y="452247"/>
                    </a:cubicBezTo>
                    <a:cubicBezTo>
                      <a:pt x="742950" y="463391"/>
                      <a:pt x="751999" y="472440"/>
                      <a:pt x="763143" y="472440"/>
                    </a:cubicBezTo>
                    <a:cubicBezTo>
                      <a:pt x="774287" y="472440"/>
                      <a:pt x="783336" y="463391"/>
                      <a:pt x="783336" y="452247"/>
                    </a:cubicBezTo>
                    <a:cubicBezTo>
                      <a:pt x="783241" y="441103"/>
                      <a:pt x="774287" y="432054"/>
                      <a:pt x="763143" y="432054"/>
                    </a:cubicBezTo>
                    <a:close/>
                    <a:moveTo>
                      <a:pt x="20193" y="569214"/>
                    </a:moveTo>
                    <a:cubicBezTo>
                      <a:pt x="9049" y="569214"/>
                      <a:pt x="0" y="578263"/>
                      <a:pt x="0" y="589407"/>
                    </a:cubicBezTo>
                    <a:cubicBezTo>
                      <a:pt x="0" y="600551"/>
                      <a:pt x="9049" y="609600"/>
                      <a:pt x="20193" y="609600"/>
                    </a:cubicBezTo>
                    <a:cubicBezTo>
                      <a:pt x="31337" y="609600"/>
                      <a:pt x="40386" y="600551"/>
                      <a:pt x="40386" y="589407"/>
                    </a:cubicBezTo>
                    <a:cubicBezTo>
                      <a:pt x="40386" y="578263"/>
                      <a:pt x="31337" y="569214"/>
                      <a:pt x="20193" y="569214"/>
                    </a:cubicBezTo>
                    <a:close/>
                    <a:moveTo>
                      <a:pt x="577406" y="569214"/>
                    </a:moveTo>
                    <a:cubicBezTo>
                      <a:pt x="566261" y="569214"/>
                      <a:pt x="557213" y="578263"/>
                      <a:pt x="557213" y="589407"/>
                    </a:cubicBezTo>
                    <a:cubicBezTo>
                      <a:pt x="557213" y="600551"/>
                      <a:pt x="566261" y="609600"/>
                      <a:pt x="577406" y="609600"/>
                    </a:cubicBezTo>
                    <a:cubicBezTo>
                      <a:pt x="588550" y="609600"/>
                      <a:pt x="597599" y="600551"/>
                      <a:pt x="597599" y="589407"/>
                    </a:cubicBezTo>
                    <a:cubicBezTo>
                      <a:pt x="597599" y="578263"/>
                      <a:pt x="588550" y="569214"/>
                      <a:pt x="577406" y="569214"/>
                    </a:cubicBezTo>
                    <a:close/>
                    <a:moveTo>
                      <a:pt x="391668" y="569214"/>
                    </a:moveTo>
                    <a:cubicBezTo>
                      <a:pt x="380524" y="569214"/>
                      <a:pt x="371475" y="578263"/>
                      <a:pt x="371475" y="589407"/>
                    </a:cubicBezTo>
                    <a:cubicBezTo>
                      <a:pt x="371475" y="600551"/>
                      <a:pt x="380524" y="609600"/>
                      <a:pt x="391668" y="609600"/>
                    </a:cubicBezTo>
                    <a:cubicBezTo>
                      <a:pt x="402812" y="609600"/>
                      <a:pt x="411861" y="600551"/>
                      <a:pt x="411861" y="589407"/>
                    </a:cubicBezTo>
                    <a:cubicBezTo>
                      <a:pt x="411861" y="578263"/>
                      <a:pt x="402812" y="569214"/>
                      <a:pt x="391668" y="569214"/>
                    </a:cubicBezTo>
                    <a:close/>
                    <a:moveTo>
                      <a:pt x="205931" y="569214"/>
                    </a:moveTo>
                    <a:cubicBezTo>
                      <a:pt x="194786" y="569214"/>
                      <a:pt x="185738" y="578263"/>
                      <a:pt x="185738" y="589407"/>
                    </a:cubicBezTo>
                    <a:cubicBezTo>
                      <a:pt x="185738" y="600551"/>
                      <a:pt x="194786" y="609600"/>
                      <a:pt x="205931" y="609600"/>
                    </a:cubicBezTo>
                    <a:cubicBezTo>
                      <a:pt x="217075" y="609600"/>
                      <a:pt x="226124" y="600551"/>
                      <a:pt x="226124" y="589407"/>
                    </a:cubicBezTo>
                    <a:cubicBezTo>
                      <a:pt x="226124" y="578263"/>
                      <a:pt x="217075" y="569214"/>
                      <a:pt x="205931" y="569214"/>
                    </a:cubicBezTo>
                    <a:close/>
                    <a:moveTo>
                      <a:pt x="1134523" y="569214"/>
                    </a:moveTo>
                    <a:cubicBezTo>
                      <a:pt x="1123379" y="569214"/>
                      <a:pt x="1114330" y="578263"/>
                      <a:pt x="1114330" y="589407"/>
                    </a:cubicBezTo>
                    <a:cubicBezTo>
                      <a:pt x="1114330" y="600551"/>
                      <a:pt x="1123379" y="609600"/>
                      <a:pt x="1134523" y="609600"/>
                    </a:cubicBezTo>
                    <a:cubicBezTo>
                      <a:pt x="1145667" y="609600"/>
                      <a:pt x="1154716" y="600551"/>
                      <a:pt x="1154716" y="589407"/>
                    </a:cubicBezTo>
                    <a:cubicBezTo>
                      <a:pt x="1154716" y="578263"/>
                      <a:pt x="1145667" y="569214"/>
                      <a:pt x="1134523" y="569214"/>
                    </a:cubicBezTo>
                    <a:close/>
                    <a:moveTo>
                      <a:pt x="948785" y="569214"/>
                    </a:moveTo>
                    <a:cubicBezTo>
                      <a:pt x="937641" y="569214"/>
                      <a:pt x="928592" y="578263"/>
                      <a:pt x="928592" y="589407"/>
                    </a:cubicBezTo>
                    <a:cubicBezTo>
                      <a:pt x="928592" y="600551"/>
                      <a:pt x="937641" y="609600"/>
                      <a:pt x="948785" y="609600"/>
                    </a:cubicBezTo>
                    <a:cubicBezTo>
                      <a:pt x="959930" y="609600"/>
                      <a:pt x="968978" y="600551"/>
                      <a:pt x="968978" y="589407"/>
                    </a:cubicBezTo>
                    <a:cubicBezTo>
                      <a:pt x="968978" y="578263"/>
                      <a:pt x="959930" y="569214"/>
                      <a:pt x="948785" y="569214"/>
                    </a:cubicBezTo>
                    <a:close/>
                    <a:moveTo>
                      <a:pt x="763143" y="569214"/>
                    </a:moveTo>
                    <a:cubicBezTo>
                      <a:pt x="751999" y="569214"/>
                      <a:pt x="742950" y="578263"/>
                      <a:pt x="742950" y="589407"/>
                    </a:cubicBezTo>
                    <a:cubicBezTo>
                      <a:pt x="742950" y="600551"/>
                      <a:pt x="751999" y="609600"/>
                      <a:pt x="763143" y="609600"/>
                    </a:cubicBezTo>
                    <a:cubicBezTo>
                      <a:pt x="774287" y="609600"/>
                      <a:pt x="783336" y="600551"/>
                      <a:pt x="783336" y="589407"/>
                    </a:cubicBezTo>
                    <a:cubicBezTo>
                      <a:pt x="783241" y="578263"/>
                      <a:pt x="774287" y="569214"/>
                      <a:pt x="763143" y="569214"/>
                    </a:cubicBezTo>
                    <a:close/>
                    <a:moveTo>
                      <a:pt x="20193" y="713232"/>
                    </a:moveTo>
                    <a:cubicBezTo>
                      <a:pt x="9049" y="713232"/>
                      <a:pt x="0" y="722281"/>
                      <a:pt x="0" y="733425"/>
                    </a:cubicBezTo>
                    <a:cubicBezTo>
                      <a:pt x="0" y="744569"/>
                      <a:pt x="9049" y="753618"/>
                      <a:pt x="20193" y="753618"/>
                    </a:cubicBezTo>
                    <a:cubicBezTo>
                      <a:pt x="31337" y="753618"/>
                      <a:pt x="40386" y="744569"/>
                      <a:pt x="40386" y="733425"/>
                    </a:cubicBezTo>
                    <a:cubicBezTo>
                      <a:pt x="40386" y="722281"/>
                      <a:pt x="31337" y="713232"/>
                      <a:pt x="20193" y="713232"/>
                    </a:cubicBezTo>
                    <a:close/>
                    <a:moveTo>
                      <a:pt x="577406" y="713232"/>
                    </a:moveTo>
                    <a:cubicBezTo>
                      <a:pt x="566261" y="713232"/>
                      <a:pt x="557213" y="722281"/>
                      <a:pt x="557213" y="733425"/>
                    </a:cubicBezTo>
                    <a:cubicBezTo>
                      <a:pt x="557213" y="744569"/>
                      <a:pt x="566261" y="753618"/>
                      <a:pt x="577406" y="753618"/>
                    </a:cubicBezTo>
                    <a:cubicBezTo>
                      <a:pt x="588550" y="753618"/>
                      <a:pt x="597599" y="744569"/>
                      <a:pt x="597599" y="733425"/>
                    </a:cubicBezTo>
                    <a:cubicBezTo>
                      <a:pt x="597599" y="722281"/>
                      <a:pt x="588550" y="713232"/>
                      <a:pt x="577406" y="713232"/>
                    </a:cubicBezTo>
                    <a:close/>
                    <a:moveTo>
                      <a:pt x="391668" y="713232"/>
                    </a:moveTo>
                    <a:cubicBezTo>
                      <a:pt x="380524" y="713232"/>
                      <a:pt x="371475" y="722281"/>
                      <a:pt x="371475" y="733425"/>
                    </a:cubicBezTo>
                    <a:cubicBezTo>
                      <a:pt x="371475" y="744569"/>
                      <a:pt x="380524" y="753618"/>
                      <a:pt x="391668" y="753618"/>
                    </a:cubicBezTo>
                    <a:cubicBezTo>
                      <a:pt x="402812" y="753618"/>
                      <a:pt x="411861" y="744569"/>
                      <a:pt x="411861" y="733425"/>
                    </a:cubicBezTo>
                    <a:cubicBezTo>
                      <a:pt x="411861" y="722281"/>
                      <a:pt x="402812" y="713232"/>
                      <a:pt x="391668" y="713232"/>
                    </a:cubicBezTo>
                    <a:close/>
                    <a:moveTo>
                      <a:pt x="205931" y="713232"/>
                    </a:moveTo>
                    <a:cubicBezTo>
                      <a:pt x="194786" y="713232"/>
                      <a:pt x="185738" y="722281"/>
                      <a:pt x="185738" y="733425"/>
                    </a:cubicBezTo>
                    <a:cubicBezTo>
                      <a:pt x="185738" y="744569"/>
                      <a:pt x="194786" y="753618"/>
                      <a:pt x="205931" y="753618"/>
                    </a:cubicBezTo>
                    <a:cubicBezTo>
                      <a:pt x="217075" y="753618"/>
                      <a:pt x="226124" y="744569"/>
                      <a:pt x="226124" y="733425"/>
                    </a:cubicBezTo>
                    <a:cubicBezTo>
                      <a:pt x="226124" y="722281"/>
                      <a:pt x="217075" y="713232"/>
                      <a:pt x="205931" y="713232"/>
                    </a:cubicBezTo>
                    <a:close/>
                    <a:moveTo>
                      <a:pt x="1134523" y="713232"/>
                    </a:moveTo>
                    <a:cubicBezTo>
                      <a:pt x="1123379" y="713232"/>
                      <a:pt x="1114330" y="722281"/>
                      <a:pt x="1114330" y="733425"/>
                    </a:cubicBezTo>
                    <a:cubicBezTo>
                      <a:pt x="1114330" y="744569"/>
                      <a:pt x="1123379" y="753618"/>
                      <a:pt x="1134523" y="753618"/>
                    </a:cubicBezTo>
                    <a:cubicBezTo>
                      <a:pt x="1145667" y="753618"/>
                      <a:pt x="1154716" y="744569"/>
                      <a:pt x="1154716" y="733425"/>
                    </a:cubicBezTo>
                    <a:cubicBezTo>
                      <a:pt x="1154716" y="722281"/>
                      <a:pt x="1145667" y="713232"/>
                      <a:pt x="1134523" y="713232"/>
                    </a:cubicBezTo>
                    <a:close/>
                    <a:moveTo>
                      <a:pt x="948785" y="713232"/>
                    </a:moveTo>
                    <a:cubicBezTo>
                      <a:pt x="937641" y="713232"/>
                      <a:pt x="928592" y="722281"/>
                      <a:pt x="928592" y="733425"/>
                    </a:cubicBezTo>
                    <a:cubicBezTo>
                      <a:pt x="928592" y="744569"/>
                      <a:pt x="937641" y="753618"/>
                      <a:pt x="948785" y="753618"/>
                    </a:cubicBezTo>
                    <a:cubicBezTo>
                      <a:pt x="959930" y="753618"/>
                      <a:pt x="968978" y="744569"/>
                      <a:pt x="968978" y="733425"/>
                    </a:cubicBezTo>
                    <a:cubicBezTo>
                      <a:pt x="968978" y="722281"/>
                      <a:pt x="959930" y="713232"/>
                      <a:pt x="948785" y="713232"/>
                    </a:cubicBezTo>
                    <a:close/>
                    <a:moveTo>
                      <a:pt x="763143" y="713232"/>
                    </a:moveTo>
                    <a:cubicBezTo>
                      <a:pt x="751904" y="713232"/>
                      <a:pt x="742950" y="722281"/>
                      <a:pt x="742950" y="733425"/>
                    </a:cubicBezTo>
                    <a:cubicBezTo>
                      <a:pt x="742950" y="744569"/>
                      <a:pt x="751999" y="753618"/>
                      <a:pt x="763143" y="753618"/>
                    </a:cubicBezTo>
                    <a:cubicBezTo>
                      <a:pt x="774287" y="753618"/>
                      <a:pt x="783336" y="744569"/>
                      <a:pt x="783336" y="733425"/>
                    </a:cubicBezTo>
                    <a:cubicBezTo>
                      <a:pt x="783241" y="722281"/>
                      <a:pt x="774287" y="713232"/>
                      <a:pt x="763143" y="713232"/>
                    </a:cubicBezTo>
                    <a:close/>
                    <a:moveTo>
                      <a:pt x="20193" y="857250"/>
                    </a:moveTo>
                    <a:cubicBezTo>
                      <a:pt x="9049" y="857250"/>
                      <a:pt x="0" y="866299"/>
                      <a:pt x="0" y="877443"/>
                    </a:cubicBezTo>
                    <a:cubicBezTo>
                      <a:pt x="0" y="888587"/>
                      <a:pt x="9049" y="897636"/>
                      <a:pt x="20193" y="897636"/>
                    </a:cubicBezTo>
                    <a:cubicBezTo>
                      <a:pt x="31337" y="897636"/>
                      <a:pt x="40386" y="888587"/>
                      <a:pt x="40386" y="877443"/>
                    </a:cubicBezTo>
                    <a:cubicBezTo>
                      <a:pt x="40386" y="866299"/>
                      <a:pt x="31337" y="857250"/>
                      <a:pt x="20193" y="857250"/>
                    </a:cubicBezTo>
                    <a:close/>
                    <a:moveTo>
                      <a:pt x="577406" y="857250"/>
                    </a:moveTo>
                    <a:cubicBezTo>
                      <a:pt x="566261" y="857250"/>
                      <a:pt x="557213" y="866299"/>
                      <a:pt x="557213" y="877443"/>
                    </a:cubicBezTo>
                    <a:cubicBezTo>
                      <a:pt x="557213" y="888587"/>
                      <a:pt x="566261" y="897636"/>
                      <a:pt x="577406" y="897636"/>
                    </a:cubicBezTo>
                    <a:cubicBezTo>
                      <a:pt x="588550" y="897636"/>
                      <a:pt x="597599" y="888587"/>
                      <a:pt x="597599" y="877443"/>
                    </a:cubicBezTo>
                    <a:cubicBezTo>
                      <a:pt x="597599" y="866299"/>
                      <a:pt x="588550" y="857250"/>
                      <a:pt x="577406" y="857250"/>
                    </a:cubicBezTo>
                    <a:close/>
                    <a:moveTo>
                      <a:pt x="391668" y="857250"/>
                    </a:moveTo>
                    <a:cubicBezTo>
                      <a:pt x="380524" y="857250"/>
                      <a:pt x="371475" y="866299"/>
                      <a:pt x="371475" y="877443"/>
                    </a:cubicBezTo>
                    <a:cubicBezTo>
                      <a:pt x="371475" y="888587"/>
                      <a:pt x="380524" y="897636"/>
                      <a:pt x="391668" y="897636"/>
                    </a:cubicBezTo>
                    <a:cubicBezTo>
                      <a:pt x="402812" y="897636"/>
                      <a:pt x="411861" y="888587"/>
                      <a:pt x="411861" y="877443"/>
                    </a:cubicBezTo>
                    <a:cubicBezTo>
                      <a:pt x="411861" y="866299"/>
                      <a:pt x="402812" y="857250"/>
                      <a:pt x="391668" y="857250"/>
                    </a:cubicBezTo>
                    <a:close/>
                    <a:moveTo>
                      <a:pt x="205931" y="857250"/>
                    </a:moveTo>
                    <a:cubicBezTo>
                      <a:pt x="194786" y="857250"/>
                      <a:pt x="185738" y="866299"/>
                      <a:pt x="185738" y="877443"/>
                    </a:cubicBezTo>
                    <a:cubicBezTo>
                      <a:pt x="185738" y="888587"/>
                      <a:pt x="194786" y="897636"/>
                      <a:pt x="205931" y="897636"/>
                    </a:cubicBezTo>
                    <a:cubicBezTo>
                      <a:pt x="217075" y="897636"/>
                      <a:pt x="226124" y="888587"/>
                      <a:pt x="226124" y="877443"/>
                    </a:cubicBezTo>
                    <a:cubicBezTo>
                      <a:pt x="226124" y="866299"/>
                      <a:pt x="217075" y="857250"/>
                      <a:pt x="205931" y="857250"/>
                    </a:cubicBezTo>
                    <a:close/>
                    <a:moveTo>
                      <a:pt x="1134523" y="857250"/>
                    </a:moveTo>
                    <a:cubicBezTo>
                      <a:pt x="1123379" y="857250"/>
                      <a:pt x="1114330" y="866299"/>
                      <a:pt x="1114330" y="877443"/>
                    </a:cubicBezTo>
                    <a:cubicBezTo>
                      <a:pt x="1114330" y="888587"/>
                      <a:pt x="1123379" y="897636"/>
                      <a:pt x="1134523" y="897636"/>
                    </a:cubicBezTo>
                    <a:cubicBezTo>
                      <a:pt x="1145667" y="897636"/>
                      <a:pt x="1154716" y="888587"/>
                      <a:pt x="1154716" y="877443"/>
                    </a:cubicBezTo>
                    <a:cubicBezTo>
                      <a:pt x="1154716" y="866299"/>
                      <a:pt x="1145667" y="857250"/>
                      <a:pt x="1134523" y="857250"/>
                    </a:cubicBezTo>
                    <a:close/>
                    <a:moveTo>
                      <a:pt x="948785" y="857250"/>
                    </a:moveTo>
                    <a:cubicBezTo>
                      <a:pt x="937641" y="857250"/>
                      <a:pt x="928592" y="866299"/>
                      <a:pt x="928592" y="877443"/>
                    </a:cubicBezTo>
                    <a:cubicBezTo>
                      <a:pt x="928592" y="888587"/>
                      <a:pt x="937641" y="897636"/>
                      <a:pt x="948785" y="897636"/>
                    </a:cubicBezTo>
                    <a:cubicBezTo>
                      <a:pt x="959930" y="897636"/>
                      <a:pt x="968978" y="888587"/>
                      <a:pt x="968978" y="877443"/>
                    </a:cubicBezTo>
                    <a:cubicBezTo>
                      <a:pt x="968978" y="866299"/>
                      <a:pt x="959930" y="857250"/>
                      <a:pt x="948785" y="857250"/>
                    </a:cubicBezTo>
                    <a:close/>
                    <a:moveTo>
                      <a:pt x="763143" y="857250"/>
                    </a:moveTo>
                    <a:cubicBezTo>
                      <a:pt x="751904" y="857250"/>
                      <a:pt x="742950" y="866299"/>
                      <a:pt x="742950" y="877443"/>
                    </a:cubicBezTo>
                    <a:cubicBezTo>
                      <a:pt x="742950" y="888587"/>
                      <a:pt x="751999" y="897636"/>
                      <a:pt x="763143" y="897636"/>
                    </a:cubicBezTo>
                    <a:cubicBezTo>
                      <a:pt x="774287" y="897636"/>
                      <a:pt x="783336" y="888587"/>
                      <a:pt x="783336" y="877443"/>
                    </a:cubicBezTo>
                    <a:cubicBezTo>
                      <a:pt x="783336" y="866299"/>
                      <a:pt x="774287" y="857250"/>
                      <a:pt x="763143" y="857250"/>
                    </a:cubicBezTo>
                    <a:close/>
                    <a:moveTo>
                      <a:pt x="20193" y="1001268"/>
                    </a:moveTo>
                    <a:cubicBezTo>
                      <a:pt x="9049" y="1001268"/>
                      <a:pt x="0" y="1010317"/>
                      <a:pt x="0" y="1021461"/>
                    </a:cubicBezTo>
                    <a:cubicBezTo>
                      <a:pt x="0" y="1032605"/>
                      <a:pt x="9049" y="1041654"/>
                      <a:pt x="20193" y="1041654"/>
                    </a:cubicBezTo>
                    <a:cubicBezTo>
                      <a:pt x="31337" y="1041654"/>
                      <a:pt x="40386" y="1032605"/>
                      <a:pt x="40386" y="1021461"/>
                    </a:cubicBezTo>
                    <a:cubicBezTo>
                      <a:pt x="40386" y="1010317"/>
                      <a:pt x="31337" y="1001268"/>
                      <a:pt x="20193" y="1001268"/>
                    </a:cubicBezTo>
                    <a:close/>
                    <a:moveTo>
                      <a:pt x="577406" y="1001268"/>
                    </a:moveTo>
                    <a:cubicBezTo>
                      <a:pt x="566261" y="1001268"/>
                      <a:pt x="557213" y="1010317"/>
                      <a:pt x="557213" y="1021461"/>
                    </a:cubicBezTo>
                    <a:cubicBezTo>
                      <a:pt x="557213" y="1032605"/>
                      <a:pt x="566261" y="1041654"/>
                      <a:pt x="577406" y="1041654"/>
                    </a:cubicBezTo>
                    <a:cubicBezTo>
                      <a:pt x="588550" y="1041654"/>
                      <a:pt x="597599" y="1032605"/>
                      <a:pt x="597599" y="1021461"/>
                    </a:cubicBezTo>
                    <a:cubicBezTo>
                      <a:pt x="597599" y="1010317"/>
                      <a:pt x="588550" y="1001268"/>
                      <a:pt x="577406" y="1001268"/>
                    </a:cubicBezTo>
                    <a:close/>
                    <a:moveTo>
                      <a:pt x="391668" y="1001268"/>
                    </a:moveTo>
                    <a:cubicBezTo>
                      <a:pt x="380524" y="1001268"/>
                      <a:pt x="371475" y="1010317"/>
                      <a:pt x="371475" y="1021461"/>
                    </a:cubicBezTo>
                    <a:cubicBezTo>
                      <a:pt x="371475" y="1032605"/>
                      <a:pt x="380524" y="1041654"/>
                      <a:pt x="391668" y="1041654"/>
                    </a:cubicBezTo>
                    <a:cubicBezTo>
                      <a:pt x="402812" y="1041654"/>
                      <a:pt x="411861" y="1032605"/>
                      <a:pt x="411861" y="1021461"/>
                    </a:cubicBezTo>
                    <a:cubicBezTo>
                      <a:pt x="411861" y="1010317"/>
                      <a:pt x="402812" y="1001268"/>
                      <a:pt x="391668" y="1001268"/>
                    </a:cubicBezTo>
                    <a:close/>
                    <a:moveTo>
                      <a:pt x="205931" y="1001268"/>
                    </a:moveTo>
                    <a:cubicBezTo>
                      <a:pt x="194786" y="1001268"/>
                      <a:pt x="185738" y="1010317"/>
                      <a:pt x="185738" y="1021461"/>
                    </a:cubicBezTo>
                    <a:cubicBezTo>
                      <a:pt x="185738" y="1032605"/>
                      <a:pt x="194786" y="1041654"/>
                      <a:pt x="205931" y="1041654"/>
                    </a:cubicBezTo>
                    <a:cubicBezTo>
                      <a:pt x="217075" y="1041654"/>
                      <a:pt x="226124" y="1032605"/>
                      <a:pt x="226124" y="1021461"/>
                    </a:cubicBezTo>
                    <a:cubicBezTo>
                      <a:pt x="226124" y="1010317"/>
                      <a:pt x="217075" y="1001268"/>
                      <a:pt x="205931" y="1001268"/>
                    </a:cubicBezTo>
                    <a:close/>
                    <a:moveTo>
                      <a:pt x="1134523" y="1001268"/>
                    </a:moveTo>
                    <a:cubicBezTo>
                      <a:pt x="1123379" y="1001268"/>
                      <a:pt x="1114330" y="1010317"/>
                      <a:pt x="1114330" y="1021461"/>
                    </a:cubicBezTo>
                    <a:cubicBezTo>
                      <a:pt x="1114330" y="1032605"/>
                      <a:pt x="1123379" y="1041654"/>
                      <a:pt x="1134523" y="1041654"/>
                    </a:cubicBezTo>
                    <a:cubicBezTo>
                      <a:pt x="1145667" y="1041654"/>
                      <a:pt x="1154716" y="1032605"/>
                      <a:pt x="1154716" y="1021461"/>
                    </a:cubicBezTo>
                    <a:cubicBezTo>
                      <a:pt x="1154716" y="1010317"/>
                      <a:pt x="1145667" y="1001268"/>
                      <a:pt x="1134523" y="1001268"/>
                    </a:cubicBezTo>
                    <a:close/>
                    <a:moveTo>
                      <a:pt x="948785" y="1001268"/>
                    </a:moveTo>
                    <a:cubicBezTo>
                      <a:pt x="937641" y="1001268"/>
                      <a:pt x="928592" y="1010317"/>
                      <a:pt x="928592" y="1021461"/>
                    </a:cubicBezTo>
                    <a:cubicBezTo>
                      <a:pt x="928592" y="1032605"/>
                      <a:pt x="937641" y="1041654"/>
                      <a:pt x="948785" y="1041654"/>
                    </a:cubicBezTo>
                    <a:cubicBezTo>
                      <a:pt x="959930" y="1041654"/>
                      <a:pt x="968978" y="1032605"/>
                      <a:pt x="968978" y="1021461"/>
                    </a:cubicBezTo>
                    <a:cubicBezTo>
                      <a:pt x="968978" y="1010317"/>
                      <a:pt x="959930" y="1001268"/>
                      <a:pt x="948785" y="1001268"/>
                    </a:cubicBezTo>
                    <a:close/>
                    <a:moveTo>
                      <a:pt x="763143" y="1001268"/>
                    </a:moveTo>
                    <a:cubicBezTo>
                      <a:pt x="751999" y="1001268"/>
                      <a:pt x="742950" y="1010317"/>
                      <a:pt x="742950" y="1021461"/>
                    </a:cubicBezTo>
                    <a:cubicBezTo>
                      <a:pt x="742950" y="1032605"/>
                      <a:pt x="751999" y="1041654"/>
                      <a:pt x="763143" y="1041654"/>
                    </a:cubicBezTo>
                    <a:cubicBezTo>
                      <a:pt x="774287" y="1041654"/>
                      <a:pt x="783336" y="1032605"/>
                      <a:pt x="783336" y="1021461"/>
                    </a:cubicBezTo>
                    <a:cubicBezTo>
                      <a:pt x="783241" y="1010317"/>
                      <a:pt x="774287" y="1001268"/>
                      <a:pt x="763143" y="10012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defTabSz="108826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 sz="2152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25" name="Forma Livre: Forma 24">
                <a:extLst>
                  <a:ext uri="{FF2B5EF4-FFF2-40B4-BE49-F238E27FC236}">
                    <a16:creationId xmlns:a16="http://schemas.microsoft.com/office/drawing/2014/main" id="{0849F594-2E76-C3D2-AD15-F9F38386351E}"/>
                  </a:ext>
                </a:extLst>
              </p:cNvPr>
              <p:cNvSpPr/>
              <p:nvPr/>
            </p:nvSpPr>
            <p:spPr>
              <a:xfrm>
                <a:off x="2926205" y="1377958"/>
                <a:ext cx="1845047" cy="1665039"/>
              </a:xfrm>
              <a:custGeom>
                <a:avLst/>
                <a:gdLst>
                  <a:gd name="connsiteX0" fmla="*/ 20193 w 1154715"/>
                  <a:gd name="connsiteY0" fmla="*/ 0 h 1041654"/>
                  <a:gd name="connsiteX1" fmla="*/ 0 w 1154715"/>
                  <a:gd name="connsiteY1" fmla="*/ 20193 h 1041654"/>
                  <a:gd name="connsiteX2" fmla="*/ 20193 w 1154715"/>
                  <a:gd name="connsiteY2" fmla="*/ 40386 h 1041654"/>
                  <a:gd name="connsiteX3" fmla="*/ 40386 w 1154715"/>
                  <a:gd name="connsiteY3" fmla="*/ 20193 h 1041654"/>
                  <a:gd name="connsiteX4" fmla="*/ 20193 w 1154715"/>
                  <a:gd name="connsiteY4" fmla="*/ 0 h 1041654"/>
                  <a:gd name="connsiteX5" fmla="*/ 577406 w 1154715"/>
                  <a:gd name="connsiteY5" fmla="*/ 0 h 1041654"/>
                  <a:gd name="connsiteX6" fmla="*/ 557213 w 1154715"/>
                  <a:gd name="connsiteY6" fmla="*/ 20193 h 1041654"/>
                  <a:gd name="connsiteX7" fmla="*/ 577406 w 1154715"/>
                  <a:gd name="connsiteY7" fmla="*/ 40386 h 1041654"/>
                  <a:gd name="connsiteX8" fmla="*/ 597599 w 1154715"/>
                  <a:gd name="connsiteY8" fmla="*/ 20193 h 1041654"/>
                  <a:gd name="connsiteX9" fmla="*/ 577406 w 1154715"/>
                  <a:gd name="connsiteY9" fmla="*/ 0 h 1041654"/>
                  <a:gd name="connsiteX10" fmla="*/ 391668 w 1154715"/>
                  <a:gd name="connsiteY10" fmla="*/ 0 h 1041654"/>
                  <a:gd name="connsiteX11" fmla="*/ 371475 w 1154715"/>
                  <a:gd name="connsiteY11" fmla="*/ 20193 h 1041654"/>
                  <a:gd name="connsiteX12" fmla="*/ 391668 w 1154715"/>
                  <a:gd name="connsiteY12" fmla="*/ 40386 h 1041654"/>
                  <a:gd name="connsiteX13" fmla="*/ 411861 w 1154715"/>
                  <a:gd name="connsiteY13" fmla="*/ 20193 h 1041654"/>
                  <a:gd name="connsiteX14" fmla="*/ 391668 w 1154715"/>
                  <a:gd name="connsiteY14" fmla="*/ 0 h 1041654"/>
                  <a:gd name="connsiteX15" fmla="*/ 205931 w 1154715"/>
                  <a:gd name="connsiteY15" fmla="*/ 0 h 1041654"/>
                  <a:gd name="connsiteX16" fmla="*/ 185738 w 1154715"/>
                  <a:gd name="connsiteY16" fmla="*/ 20193 h 1041654"/>
                  <a:gd name="connsiteX17" fmla="*/ 205931 w 1154715"/>
                  <a:gd name="connsiteY17" fmla="*/ 40386 h 1041654"/>
                  <a:gd name="connsiteX18" fmla="*/ 226124 w 1154715"/>
                  <a:gd name="connsiteY18" fmla="*/ 20193 h 1041654"/>
                  <a:gd name="connsiteX19" fmla="*/ 205931 w 1154715"/>
                  <a:gd name="connsiteY19" fmla="*/ 0 h 1041654"/>
                  <a:gd name="connsiteX20" fmla="*/ 1134523 w 1154715"/>
                  <a:gd name="connsiteY20" fmla="*/ 40386 h 1041654"/>
                  <a:gd name="connsiteX21" fmla="*/ 1154716 w 1154715"/>
                  <a:gd name="connsiteY21" fmla="*/ 20193 h 1041654"/>
                  <a:gd name="connsiteX22" fmla="*/ 1134523 w 1154715"/>
                  <a:gd name="connsiteY22" fmla="*/ 0 h 1041654"/>
                  <a:gd name="connsiteX23" fmla="*/ 1114330 w 1154715"/>
                  <a:gd name="connsiteY23" fmla="*/ 20193 h 1041654"/>
                  <a:gd name="connsiteX24" fmla="*/ 1134523 w 1154715"/>
                  <a:gd name="connsiteY24" fmla="*/ 40386 h 1041654"/>
                  <a:gd name="connsiteX25" fmla="*/ 948785 w 1154715"/>
                  <a:gd name="connsiteY25" fmla="*/ 0 h 1041654"/>
                  <a:gd name="connsiteX26" fmla="*/ 928592 w 1154715"/>
                  <a:gd name="connsiteY26" fmla="*/ 20193 h 1041654"/>
                  <a:gd name="connsiteX27" fmla="*/ 948785 w 1154715"/>
                  <a:gd name="connsiteY27" fmla="*/ 40386 h 1041654"/>
                  <a:gd name="connsiteX28" fmla="*/ 968978 w 1154715"/>
                  <a:gd name="connsiteY28" fmla="*/ 20193 h 1041654"/>
                  <a:gd name="connsiteX29" fmla="*/ 948785 w 1154715"/>
                  <a:gd name="connsiteY29" fmla="*/ 0 h 1041654"/>
                  <a:gd name="connsiteX30" fmla="*/ 763143 w 1154715"/>
                  <a:gd name="connsiteY30" fmla="*/ 0 h 1041654"/>
                  <a:gd name="connsiteX31" fmla="*/ 742950 w 1154715"/>
                  <a:gd name="connsiteY31" fmla="*/ 20193 h 1041654"/>
                  <a:gd name="connsiteX32" fmla="*/ 763143 w 1154715"/>
                  <a:gd name="connsiteY32" fmla="*/ 40386 h 1041654"/>
                  <a:gd name="connsiteX33" fmla="*/ 783336 w 1154715"/>
                  <a:gd name="connsiteY33" fmla="*/ 20193 h 1041654"/>
                  <a:gd name="connsiteX34" fmla="*/ 763143 w 1154715"/>
                  <a:gd name="connsiteY34" fmla="*/ 0 h 1041654"/>
                  <a:gd name="connsiteX35" fmla="*/ 20193 w 1154715"/>
                  <a:gd name="connsiteY35" fmla="*/ 144018 h 1041654"/>
                  <a:gd name="connsiteX36" fmla="*/ 0 w 1154715"/>
                  <a:gd name="connsiteY36" fmla="*/ 164211 h 1041654"/>
                  <a:gd name="connsiteX37" fmla="*/ 20193 w 1154715"/>
                  <a:gd name="connsiteY37" fmla="*/ 184404 h 1041654"/>
                  <a:gd name="connsiteX38" fmla="*/ 40386 w 1154715"/>
                  <a:gd name="connsiteY38" fmla="*/ 164211 h 1041654"/>
                  <a:gd name="connsiteX39" fmla="*/ 20193 w 1154715"/>
                  <a:gd name="connsiteY39" fmla="*/ 144018 h 1041654"/>
                  <a:gd name="connsiteX40" fmla="*/ 577406 w 1154715"/>
                  <a:gd name="connsiteY40" fmla="*/ 144018 h 1041654"/>
                  <a:gd name="connsiteX41" fmla="*/ 557213 w 1154715"/>
                  <a:gd name="connsiteY41" fmla="*/ 164211 h 1041654"/>
                  <a:gd name="connsiteX42" fmla="*/ 577406 w 1154715"/>
                  <a:gd name="connsiteY42" fmla="*/ 184404 h 1041654"/>
                  <a:gd name="connsiteX43" fmla="*/ 597599 w 1154715"/>
                  <a:gd name="connsiteY43" fmla="*/ 164211 h 1041654"/>
                  <a:gd name="connsiteX44" fmla="*/ 577406 w 1154715"/>
                  <a:gd name="connsiteY44" fmla="*/ 144018 h 1041654"/>
                  <a:gd name="connsiteX45" fmla="*/ 391668 w 1154715"/>
                  <a:gd name="connsiteY45" fmla="*/ 144018 h 1041654"/>
                  <a:gd name="connsiteX46" fmla="*/ 371475 w 1154715"/>
                  <a:gd name="connsiteY46" fmla="*/ 164211 h 1041654"/>
                  <a:gd name="connsiteX47" fmla="*/ 391668 w 1154715"/>
                  <a:gd name="connsiteY47" fmla="*/ 184404 h 1041654"/>
                  <a:gd name="connsiteX48" fmla="*/ 411861 w 1154715"/>
                  <a:gd name="connsiteY48" fmla="*/ 164211 h 1041654"/>
                  <a:gd name="connsiteX49" fmla="*/ 391668 w 1154715"/>
                  <a:gd name="connsiteY49" fmla="*/ 144018 h 1041654"/>
                  <a:gd name="connsiteX50" fmla="*/ 205931 w 1154715"/>
                  <a:gd name="connsiteY50" fmla="*/ 144018 h 1041654"/>
                  <a:gd name="connsiteX51" fmla="*/ 185738 w 1154715"/>
                  <a:gd name="connsiteY51" fmla="*/ 164211 h 1041654"/>
                  <a:gd name="connsiteX52" fmla="*/ 205931 w 1154715"/>
                  <a:gd name="connsiteY52" fmla="*/ 184404 h 1041654"/>
                  <a:gd name="connsiteX53" fmla="*/ 226124 w 1154715"/>
                  <a:gd name="connsiteY53" fmla="*/ 164211 h 1041654"/>
                  <a:gd name="connsiteX54" fmla="*/ 205931 w 1154715"/>
                  <a:gd name="connsiteY54" fmla="*/ 144018 h 1041654"/>
                  <a:gd name="connsiteX55" fmla="*/ 1134523 w 1154715"/>
                  <a:gd name="connsiteY55" fmla="*/ 144018 h 1041654"/>
                  <a:gd name="connsiteX56" fmla="*/ 1114330 w 1154715"/>
                  <a:gd name="connsiteY56" fmla="*/ 164211 h 1041654"/>
                  <a:gd name="connsiteX57" fmla="*/ 1134523 w 1154715"/>
                  <a:gd name="connsiteY57" fmla="*/ 184404 h 1041654"/>
                  <a:gd name="connsiteX58" fmla="*/ 1154716 w 1154715"/>
                  <a:gd name="connsiteY58" fmla="*/ 164211 h 1041654"/>
                  <a:gd name="connsiteX59" fmla="*/ 1134523 w 1154715"/>
                  <a:gd name="connsiteY59" fmla="*/ 144018 h 1041654"/>
                  <a:gd name="connsiteX60" fmla="*/ 948785 w 1154715"/>
                  <a:gd name="connsiteY60" fmla="*/ 144018 h 1041654"/>
                  <a:gd name="connsiteX61" fmla="*/ 928592 w 1154715"/>
                  <a:gd name="connsiteY61" fmla="*/ 164211 h 1041654"/>
                  <a:gd name="connsiteX62" fmla="*/ 948785 w 1154715"/>
                  <a:gd name="connsiteY62" fmla="*/ 184404 h 1041654"/>
                  <a:gd name="connsiteX63" fmla="*/ 968978 w 1154715"/>
                  <a:gd name="connsiteY63" fmla="*/ 164211 h 1041654"/>
                  <a:gd name="connsiteX64" fmla="*/ 948785 w 1154715"/>
                  <a:gd name="connsiteY64" fmla="*/ 144018 h 1041654"/>
                  <a:gd name="connsiteX65" fmla="*/ 763143 w 1154715"/>
                  <a:gd name="connsiteY65" fmla="*/ 144018 h 1041654"/>
                  <a:gd name="connsiteX66" fmla="*/ 742950 w 1154715"/>
                  <a:gd name="connsiteY66" fmla="*/ 164211 h 1041654"/>
                  <a:gd name="connsiteX67" fmla="*/ 763143 w 1154715"/>
                  <a:gd name="connsiteY67" fmla="*/ 184404 h 1041654"/>
                  <a:gd name="connsiteX68" fmla="*/ 783336 w 1154715"/>
                  <a:gd name="connsiteY68" fmla="*/ 164211 h 1041654"/>
                  <a:gd name="connsiteX69" fmla="*/ 763143 w 1154715"/>
                  <a:gd name="connsiteY69" fmla="*/ 144018 h 1041654"/>
                  <a:gd name="connsiteX70" fmla="*/ 20193 w 1154715"/>
                  <a:gd name="connsiteY70" fmla="*/ 288036 h 1041654"/>
                  <a:gd name="connsiteX71" fmla="*/ 0 w 1154715"/>
                  <a:gd name="connsiteY71" fmla="*/ 308229 h 1041654"/>
                  <a:gd name="connsiteX72" fmla="*/ 20193 w 1154715"/>
                  <a:gd name="connsiteY72" fmla="*/ 328422 h 1041654"/>
                  <a:gd name="connsiteX73" fmla="*/ 40386 w 1154715"/>
                  <a:gd name="connsiteY73" fmla="*/ 308229 h 1041654"/>
                  <a:gd name="connsiteX74" fmla="*/ 20193 w 1154715"/>
                  <a:gd name="connsiteY74" fmla="*/ 288036 h 1041654"/>
                  <a:gd name="connsiteX75" fmla="*/ 577406 w 1154715"/>
                  <a:gd name="connsiteY75" fmla="*/ 288036 h 1041654"/>
                  <a:gd name="connsiteX76" fmla="*/ 557213 w 1154715"/>
                  <a:gd name="connsiteY76" fmla="*/ 308229 h 1041654"/>
                  <a:gd name="connsiteX77" fmla="*/ 577406 w 1154715"/>
                  <a:gd name="connsiteY77" fmla="*/ 328422 h 1041654"/>
                  <a:gd name="connsiteX78" fmla="*/ 597599 w 1154715"/>
                  <a:gd name="connsiteY78" fmla="*/ 308229 h 1041654"/>
                  <a:gd name="connsiteX79" fmla="*/ 577406 w 1154715"/>
                  <a:gd name="connsiteY79" fmla="*/ 288036 h 1041654"/>
                  <a:gd name="connsiteX80" fmla="*/ 391668 w 1154715"/>
                  <a:gd name="connsiteY80" fmla="*/ 288036 h 1041654"/>
                  <a:gd name="connsiteX81" fmla="*/ 371475 w 1154715"/>
                  <a:gd name="connsiteY81" fmla="*/ 308229 h 1041654"/>
                  <a:gd name="connsiteX82" fmla="*/ 391668 w 1154715"/>
                  <a:gd name="connsiteY82" fmla="*/ 328422 h 1041654"/>
                  <a:gd name="connsiteX83" fmla="*/ 411861 w 1154715"/>
                  <a:gd name="connsiteY83" fmla="*/ 308229 h 1041654"/>
                  <a:gd name="connsiteX84" fmla="*/ 391668 w 1154715"/>
                  <a:gd name="connsiteY84" fmla="*/ 288036 h 1041654"/>
                  <a:gd name="connsiteX85" fmla="*/ 205931 w 1154715"/>
                  <a:gd name="connsiteY85" fmla="*/ 288036 h 1041654"/>
                  <a:gd name="connsiteX86" fmla="*/ 185738 w 1154715"/>
                  <a:gd name="connsiteY86" fmla="*/ 308229 h 1041654"/>
                  <a:gd name="connsiteX87" fmla="*/ 205931 w 1154715"/>
                  <a:gd name="connsiteY87" fmla="*/ 328422 h 1041654"/>
                  <a:gd name="connsiteX88" fmla="*/ 226124 w 1154715"/>
                  <a:gd name="connsiteY88" fmla="*/ 308229 h 1041654"/>
                  <a:gd name="connsiteX89" fmla="*/ 205931 w 1154715"/>
                  <a:gd name="connsiteY89" fmla="*/ 288036 h 1041654"/>
                  <a:gd name="connsiteX90" fmla="*/ 1134523 w 1154715"/>
                  <a:gd name="connsiteY90" fmla="*/ 288036 h 1041654"/>
                  <a:gd name="connsiteX91" fmla="*/ 1114330 w 1154715"/>
                  <a:gd name="connsiteY91" fmla="*/ 308229 h 1041654"/>
                  <a:gd name="connsiteX92" fmla="*/ 1134523 w 1154715"/>
                  <a:gd name="connsiteY92" fmla="*/ 328422 h 1041654"/>
                  <a:gd name="connsiteX93" fmla="*/ 1154716 w 1154715"/>
                  <a:gd name="connsiteY93" fmla="*/ 308229 h 1041654"/>
                  <a:gd name="connsiteX94" fmla="*/ 1134523 w 1154715"/>
                  <a:gd name="connsiteY94" fmla="*/ 288036 h 1041654"/>
                  <a:gd name="connsiteX95" fmla="*/ 948785 w 1154715"/>
                  <a:gd name="connsiteY95" fmla="*/ 288036 h 1041654"/>
                  <a:gd name="connsiteX96" fmla="*/ 928592 w 1154715"/>
                  <a:gd name="connsiteY96" fmla="*/ 308229 h 1041654"/>
                  <a:gd name="connsiteX97" fmla="*/ 948785 w 1154715"/>
                  <a:gd name="connsiteY97" fmla="*/ 328422 h 1041654"/>
                  <a:gd name="connsiteX98" fmla="*/ 968978 w 1154715"/>
                  <a:gd name="connsiteY98" fmla="*/ 308229 h 1041654"/>
                  <a:gd name="connsiteX99" fmla="*/ 948785 w 1154715"/>
                  <a:gd name="connsiteY99" fmla="*/ 288036 h 1041654"/>
                  <a:gd name="connsiteX100" fmla="*/ 763143 w 1154715"/>
                  <a:gd name="connsiteY100" fmla="*/ 288036 h 1041654"/>
                  <a:gd name="connsiteX101" fmla="*/ 742950 w 1154715"/>
                  <a:gd name="connsiteY101" fmla="*/ 308229 h 1041654"/>
                  <a:gd name="connsiteX102" fmla="*/ 763143 w 1154715"/>
                  <a:gd name="connsiteY102" fmla="*/ 328422 h 1041654"/>
                  <a:gd name="connsiteX103" fmla="*/ 783336 w 1154715"/>
                  <a:gd name="connsiteY103" fmla="*/ 308229 h 1041654"/>
                  <a:gd name="connsiteX104" fmla="*/ 763143 w 1154715"/>
                  <a:gd name="connsiteY104" fmla="*/ 288036 h 1041654"/>
                  <a:gd name="connsiteX105" fmla="*/ 20193 w 1154715"/>
                  <a:gd name="connsiteY105" fmla="*/ 432054 h 1041654"/>
                  <a:gd name="connsiteX106" fmla="*/ 0 w 1154715"/>
                  <a:gd name="connsiteY106" fmla="*/ 452247 h 1041654"/>
                  <a:gd name="connsiteX107" fmla="*/ 20193 w 1154715"/>
                  <a:gd name="connsiteY107" fmla="*/ 472440 h 1041654"/>
                  <a:gd name="connsiteX108" fmla="*/ 40386 w 1154715"/>
                  <a:gd name="connsiteY108" fmla="*/ 452247 h 1041654"/>
                  <a:gd name="connsiteX109" fmla="*/ 20193 w 1154715"/>
                  <a:gd name="connsiteY109" fmla="*/ 432054 h 1041654"/>
                  <a:gd name="connsiteX110" fmla="*/ 577406 w 1154715"/>
                  <a:gd name="connsiteY110" fmla="*/ 432054 h 1041654"/>
                  <a:gd name="connsiteX111" fmla="*/ 557213 w 1154715"/>
                  <a:gd name="connsiteY111" fmla="*/ 452247 h 1041654"/>
                  <a:gd name="connsiteX112" fmla="*/ 577406 w 1154715"/>
                  <a:gd name="connsiteY112" fmla="*/ 472440 h 1041654"/>
                  <a:gd name="connsiteX113" fmla="*/ 597599 w 1154715"/>
                  <a:gd name="connsiteY113" fmla="*/ 452247 h 1041654"/>
                  <a:gd name="connsiteX114" fmla="*/ 577406 w 1154715"/>
                  <a:gd name="connsiteY114" fmla="*/ 432054 h 1041654"/>
                  <a:gd name="connsiteX115" fmla="*/ 391668 w 1154715"/>
                  <a:gd name="connsiteY115" fmla="*/ 432054 h 1041654"/>
                  <a:gd name="connsiteX116" fmla="*/ 371475 w 1154715"/>
                  <a:gd name="connsiteY116" fmla="*/ 452247 h 1041654"/>
                  <a:gd name="connsiteX117" fmla="*/ 391668 w 1154715"/>
                  <a:gd name="connsiteY117" fmla="*/ 472440 h 1041654"/>
                  <a:gd name="connsiteX118" fmla="*/ 411861 w 1154715"/>
                  <a:gd name="connsiteY118" fmla="*/ 452247 h 1041654"/>
                  <a:gd name="connsiteX119" fmla="*/ 391668 w 1154715"/>
                  <a:gd name="connsiteY119" fmla="*/ 432054 h 1041654"/>
                  <a:gd name="connsiteX120" fmla="*/ 205931 w 1154715"/>
                  <a:gd name="connsiteY120" fmla="*/ 432054 h 1041654"/>
                  <a:gd name="connsiteX121" fmla="*/ 185738 w 1154715"/>
                  <a:gd name="connsiteY121" fmla="*/ 452247 h 1041654"/>
                  <a:gd name="connsiteX122" fmla="*/ 205931 w 1154715"/>
                  <a:gd name="connsiteY122" fmla="*/ 472440 h 1041654"/>
                  <a:gd name="connsiteX123" fmla="*/ 226124 w 1154715"/>
                  <a:gd name="connsiteY123" fmla="*/ 452247 h 1041654"/>
                  <a:gd name="connsiteX124" fmla="*/ 205931 w 1154715"/>
                  <a:gd name="connsiteY124" fmla="*/ 432054 h 1041654"/>
                  <a:gd name="connsiteX125" fmla="*/ 1134523 w 1154715"/>
                  <a:gd name="connsiteY125" fmla="*/ 432054 h 1041654"/>
                  <a:gd name="connsiteX126" fmla="*/ 1114330 w 1154715"/>
                  <a:gd name="connsiteY126" fmla="*/ 452247 h 1041654"/>
                  <a:gd name="connsiteX127" fmla="*/ 1134523 w 1154715"/>
                  <a:gd name="connsiteY127" fmla="*/ 472440 h 1041654"/>
                  <a:gd name="connsiteX128" fmla="*/ 1154716 w 1154715"/>
                  <a:gd name="connsiteY128" fmla="*/ 452247 h 1041654"/>
                  <a:gd name="connsiteX129" fmla="*/ 1134523 w 1154715"/>
                  <a:gd name="connsiteY129" fmla="*/ 432054 h 1041654"/>
                  <a:gd name="connsiteX130" fmla="*/ 948785 w 1154715"/>
                  <a:gd name="connsiteY130" fmla="*/ 432054 h 1041654"/>
                  <a:gd name="connsiteX131" fmla="*/ 928592 w 1154715"/>
                  <a:gd name="connsiteY131" fmla="*/ 452247 h 1041654"/>
                  <a:gd name="connsiteX132" fmla="*/ 948785 w 1154715"/>
                  <a:gd name="connsiteY132" fmla="*/ 472440 h 1041654"/>
                  <a:gd name="connsiteX133" fmla="*/ 968978 w 1154715"/>
                  <a:gd name="connsiteY133" fmla="*/ 452247 h 1041654"/>
                  <a:gd name="connsiteX134" fmla="*/ 948785 w 1154715"/>
                  <a:gd name="connsiteY134" fmla="*/ 432054 h 1041654"/>
                  <a:gd name="connsiteX135" fmla="*/ 763143 w 1154715"/>
                  <a:gd name="connsiteY135" fmla="*/ 432054 h 1041654"/>
                  <a:gd name="connsiteX136" fmla="*/ 742950 w 1154715"/>
                  <a:gd name="connsiteY136" fmla="*/ 452247 h 1041654"/>
                  <a:gd name="connsiteX137" fmla="*/ 763143 w 1154715"/>
                  <a:gd name="connsiteY137" fmla="*/ 472440 h 1041654"/>
                  <a:gd name="connsiteX138" fmla="*/ 783336 w 1154715"/>
                  <a:gd name="connsiteY138" fmla="*/ 452247 h 1041654"/>
                  <a:gd name="connsiteX139" fmla="*/ 763143 w 1154715"/>
                  <a:gd name="connsiteY139" fmla="*/ 432054 h 1041654"/>
                  <a:gd name="connsiteX140" fmla="*/ 20193 w 1154715"/>
                  <a:gd name="connsiteY140" fmla="*/ 569214 h 1041654"/>
                  <a:gd name="connsiteX141" fmla="*/ 0 w 1154715"/>
                  <a:gd name="connsiteY141" fmla="*/ 589407 h 1041654"/>
                  <a:gd name="connsiteX142" fmla="*/ 20193 w 1154715"/>
                  <a:gd name="connsiteY142" fmla="*/ 609600 h 1041654"/>
                  <a:gd name="connsiteX143" fmla="*/ 40386 w 1154715"/>
                  <a:gd name="connsiteY143" fmla="*/ 589407 h 1041654"/>
                  <a:gd name="connsiteX144" fmla="*/ 20193 w 1154715"/>
                  <a:gd name="connsiteY144" fmla="*/ 569214 h 1041654"/>
                  <a:gd name="connsiteX145" fmla="*/ 577406 w 1154715"/>
                  <a:gd name="connsiteY145" fmla="*/ 569214 h 1041654"/>
                  <a:gd name="connsiteX146" fmla="*/ 557213 w 1154715"/>
                  <a:gd name="connsiteY146" fmla="*/ 589407 h 1041654"/>
                  <a:gd name="connsiteX147" fmla="*/ 577406 w 1154715"/>
                  <a:gd name="connsiteY147" fmla="*/ 609600 h 1041654"/>
                  <a:gd name="connsiteX148" fmla="*/ 597599 w 1154715"/>
                  <a:gd name="connsiteY148" fmla="*/ 589407 h 1041654"/>
                  <a:gd name="connsiteX149" fmla="*/ 577406 w 1154715"/>
                  <a:gd name="connsiteY149" fmla="*/ 569214 h 1041654"/>
                  <a:gd name="connsiteX150" fmla="*/ 391668 w 1154715"/>
                  <a:gd name="connsiteY150" fmla="*/ 569214 h 1041654"/>
                  <a:gd name="connsiteX151" fmla="*/ 371475 w 1154715"/>
                  <a:gd name="connsiteY151" fmla="*/ 589407 h 1041654"/>
                  <a:gd name="connsiteX152" fmla="*/ 391668 w 1154715"/>
                  <a:gd name="connsiteY152" fmla="*/ 609600 h 1041654"/>
                  <a:gd name="connsiteX153" fmla="*/ 411861 w 1154715"/>
                  <a:gd name="connsiteY153" fmla="*/ 589407 h 1041654"/>
                  <a:gd name="connsiteX154" fmla="*/ 391668 w 1154715"/>
                  <a:gd name="connsiteY154" fmla="*/ 569214 h 1041654"/>
                  <a:gd name="connsiteX155" fmla="*/ 205931 w 1154715"/>
                  <a:gd name="connsiteY155" fmla="*/ 569214 h 1041654"/>
                  <a:gd name="connsiteX156" fmla="*/ 185738 w 1154715"/>
                  <a:gd name="connsiteY156" fmla="*/ 589407 h 1041654"/>
                  <a:gd name="connsiteX157" fmla="*/ 205931 w 1154715"/>
                  <a:gd name="connsiteY157" fmla="*/ 609600 h 1041654"/>
                  <a:gd name="connsiteX158" fmla="*/ 226124 w 1154715"/>
                  <a:gd name="connsiteY158" fmla="*/ 589407 h 1041654"/>
                  <a:gd name="connsiteX159" fmla="*/ 205931 w 1154715"/>
                  <a:gd name="connsiteY159" fmla="*/ 569214 h 1041654"/>
                  <a:gd name="connsiteX160" fmla="*/ 1134523 w 1154715"/>
                  <a:gd name="connsiteY160" fmla="*/ 569214 h 1041654"/>
                  <a:gd name="connsiteX161" fmla="*/ 1114330 w 1154715"/>
                  <a:gd name="connsiteY161" fmla="*/ 589407 h 1041654"/>
                  <a:gd name="connsiteX162" fmla="*/ 1134523 w 1154715"/>
                  <a:gd name="connsiteY162" fmla="*/ 609600 h 1041654"/>
                  <a:gd name="connsiteX163" fmla="*/ 1154716 w 1154715"/>
                  <a:gd name="connsiteY163" fmla="*/ 589407 h 1041654"/>
                  <a:gd name="connsiteX164" fmla="*/ 1134523 w 1154715"/>
                  <a:gd name="connsiteY164" fmla="*/ 569214 h 1041654"/>
                  <a:gd name="connsiteX165" fmla="*/ 948785 w 1154715"/>
                  <a:gd name="connsiteY165" fmla="*/ 569214 h 1041654"/>
                  <a:gd name="connsiteX166" fmla="*/ 928592 w 1154715"/>
                  <a:gd name="connsiteY166" fmla="*/ 589407 h 1041654"/>
                  <a:gd name="connsiteX167" fmla="*/ 948785 w 1154715"/>
                  <a:gd name="connsiteY167" fmla="*/ 609600 h 1041654"/>
                  <a:gd name="connsiteX168" fmla="*/ 968978 w 1154715"/>
                  <a:gd name="connsiteY168" fmla="*/ 589407 h 1041654"/>
                  <a:gd name="connsiteX169" fmla="*/ 948785 w 1154715"/>
                  <a:gd name="connsiteY169" fmla="*/ 569214 h 1041654"/>
                  <a:gd name="connsiteX170" fmla="*/ 763143 w 1154715"/>
                  <a:gd name="connsiteY170" fmla="*/ 569214 h 1041654"/>
                  <a:gd name="connsiteX171" fmla="*/ 742950 w 1154715"/>
                  <a:gd name="connsiteY171" fmla="*/ 589407 h 1041654"/>
                  <a:gd name="connsiteX172" fmla="*/ 763143 w 1154715"/>
                  <a:gd name="connsiteY172" fmla="*/ 609600 h 1041654"/>
                  <a:gd name="connsiteX173" fmla="*/ 783336 w 1154715"/>
                  <a:gd name="connsiteY173" fmla="*/ 589407 h 1041654"/>
                  <a:gd name="connsiteX174" fmla="*/ 763143 w 1154715"/>
                  <a:gd name="connsiteY174" fmla="*/ 569214 h 1041654"/>
                  <a:gd name="connsiteX175" fmla="*/ 20193 w 1154715"/>
                  <a:gd name="connsiteY175" fmla="*/ 713232 h 1041654"/>
                  <a:gd name="connsiteX176" fmla="*/ 0 w 1154715"/>
                  <a:gd name="connsiteY176" fmla="*/ 733425 h 1041654"/>
                  <a:gd name="connsiteX177" fmla="*/ 20193 w 1154715"/>
                  <a:gd name="connsiteY177" fmla="*/ 753618 h 1041654"/>
                  <a:gd name="connsiteX178" fmla="*/ 40386 w 1154715"/>
                  <a:gd name="connsiteY178" fmla="*/ 733425 h 1041654"/>
                  <a:gd name="connsiteX179" fmla="*/ 20193 w 1154715"/>
                  <a:gd name="connsiteY179" fmla="*/ 713232 h 1041654"/>
                  <a:gd name="connsiteX180" fmla="*/ 577406 w 1154715"/>
                  <a:gd name="connsiteY180" fmla="*/ 713232 h 1041654"/>
                  <a:gd name="connsiteX181" fmla="*/ 557213 w 1154715"/>
                  <a:gd name="connsiteY181" fmla="*/ 733425 h 1041654"/>
                  <a:gd name="connsiteX182" fmla="*/ 577406 w 1154715"/>
                  <a:gd name="connsiteY182" fmla="*/ 753618 h 1041654"/>
                  <a:gd name="connsiteX183" fmla="*/ 597599 w 1154715"/>
                  <a:gd name="connsiteY183" fmla="*/ 733425 h 1041654"/>
                  <a:gd name="connsiteX184" fmla="*/ 577406 w 1154715"/>
                  <a:gd name="connsiteY184" fmla="*/ 713232 h 1041654"/>
                  <a:gd name="connsiteX185" fmla="*/ 391668 w 1154715"/>
                  <a:gd name="connsiteY185" fmla="*/ 713232 h 1041654"/>
                  <a:gd name="connsiteX186" fmla="*/ 371475 w 1154715"/>
                  <a:gd name="connsiteY186" fmla="*/ 733425 h 1041654"/>
                  <a:gd name="connsiteX187" fmla="*/ 391668 w 1154715"/>
                  <a:gd name="connsiteY187" fmla="*/ 753618 h 1041654"/>
                  <a:gd name="connsiteX188" fmla="*/ 411861 w 1154715"/>
                  <a:gd name="connsiteY188" fmla="*/ 733425 h 1041654"/>
                  <a:gd name="connsiteX189" fmla="*/ 391668 w 1154715"/>
                  <a:gd name="connsiteY189" fmla="*/ 713232 h 1041654"/>
                  <a:gd name="connsiteX190" fmla="*/ 205931 w 1154715"/>
                  <a:gd name="connsiteY190" fmla="*/ 713232 h 1041654"/>
                  <a:gd name="connsiteX191" fmla="*/ 185738 w 1154715"/>
                  <a:gd name="connsiteY191" fmla="*/ 733425 h 1041654"/>
                  <a:gd name="connsiteX192" fmla="*/ 205931 w 1154715"/>
                  <a:gd name="connsiteY192" fmla="*/ 753618 h 1041654"/>
                  <a:gd name="connsiteX193" fmla="*/ 226124 w 1154715"/>
                  <a:gd name="connsiteY193" fmla="*/ 733425 h 1041654"/>
                  <a:gd name="connsiteX194" fmla="*/ 205931 w 1154715"/>
                  <a:gd name="connsiteY194" fmla="*/ 713232 h 1041654"/>
                  <a:gd name="connsiteX195" fmla="*/ 1134523 w 1154715"/>
                  <a:gd name="connsiteY195" fmla="*/ 713232 h 1041654"/>
                  <a:gd name="connsiteX196" fmla="*/ 1114330 w 1154715"/>
                  <a:gd name="connsiteY196" fmla="*/ 733425 h 1041654"/>
                  <a:gd name="connsiteX197" fmla="*/ 1134523 w 1154715"/>
                  <a:gd name="connsiteY197" fmla="*/ 753618 h 1041654"/>
                  <a:gd name="connsiteX198" fmla="*/ 1154716 w 1154715"/>
                  <a:gd name="connsiteY198" fmla="*/ 733425 h 1041654"/>
                  <a:gd name="connsiteX199" fmla="*/ 1134523 w 1154715"/>
                  <a:gd name="connsiteY199" fmla="*/ 713232 h 1041654"/>
                  <a:gd name="connsiteX200" fmla="*/ 948785 w 1154715"/>
                  <a:gd name="connsiteY200" fmla="*/ 713232 h 1041654"/>
                  <a:gd name="connsiteX201" fmla="*/ 928592 w 1154715"/>
                  <a:gd name="connsiteY201" fmla="*/ 733425 h 1041654"/>
                  <a:gd name="connsiteX202" fmla="*/ 948785 w 1154715"/>
                  <a:gd name="connsiteY202" fmla="*/ 753618 h 1041654"/>
                  <a:gd name="connsiteX203" fmla="*/ 968978 w 1154715"/>
                  <a:gd name="connsiteY203" fmla="*/ 733425 h 1041654"/>
                  <a:gd name="connsiteX204" fmla="*/ 948785 w 1154715"/>
                  <a:gd name="connsiteY204" fmla="*/ 713232 h 1041654"/>
                  <a:gd name="connsiteX205" fmla="*/ 763143 w 1154715"/>
                  <a:gd name="connsiteY205" fmla="*/ 713232 h 1041654"/>
                  <a:gd name="connsiteX206" fmla="*/ 742950 w 1154715"/>
                  <a:gd name="connsiteY206" fmla="*/ 733425 h 1041654"/>
                  <a:gd name="connsiteX207" fmla="*/ 763143 w 1154715"/>
                  <a:gd name="connsiteY207" fmla="*/ 753618 h 1041654"/>
                  <a:gd name="connsiteX208" fmla="*/ 783336 w 1154715"/>
                  <a:gd name="connsiteY208" fmla="*/ 733425 h 1041654"/>
                  <a:gd name="connsiteX209" fmla="*/ 763143 w 1154715"/>
                  <a:gd name="connsiteY209" fmla="*/ 713232 h 1041654"/>
                  <a:gd name="connsiteX210" fmla="*/ 20193 w 1154715"/>
                  <a:gd name="connsiteY210" fmla="*/ 857250 h 1041654"/>
                  <a:gd name="connsiteX211" fmla="*/ 0 w 1154715"/>
                  <a:gd name="connsiteY211" fmla="*/ 877443 h 1041654"/>
                  <a:gd name="connsiteX212" fmla="*/ 20193 w 1154715"/>
                  <a:gd name="connsiteY212" fmla="*/ 897636 h 1041654"/>
                  <a:gd name="connsiteX213" fmla="*/ 40386 w 1154715"/>
                  <a:gd name="connsiteY213" fmla="*/ 877443 h 1041654"/>
                  <a:gd name="connsiteX214" fmla="*/ 20193 w 1154715"/>
                  <a:gd name="connsiteY214" fmla="*/ 857250 h 1041654"/>
                  <a:gd name="connsiteX215" fmla="*/ 577406 w 1154715"/>
                  <a:gd name="connsiteY215" fmla="*/ 857250 h 1041654"/>
                  <a:gd name="connsiteX216" fmla="*/ 557213 w 1154715"/>
                  <a:gd name="connsiteY216" fmla="*/ 877443 h 1041654"/>
                  <a:gd name="connsiteX217" fmla="*/ 577406 w 1154715"/>
                  <a:gd name="connsiteY217" fmla="*/ 897636 h 1041654"/>
                  <a:gd name="connsiteX218" fmla="*/ 597599 w 1154715"/>
                  <a:gd name="connsiteY218" fmla="*/ 877443 h 1041654"/>
                  <a:gd name="connsiteX219" fmla="*/ 577406 w 1154715"/>
                  <a:gd name="connsiteY219" fmla="*/ 857250 h 1041654"/>
                  <a:gd name="connsiteX220" fmla="*/ 391668 w 1154715"/>
                  <a:gd name="connsiteY220" fmla="*/ 857250 h 1041654"/>
                  <a:gd name="connsiteX221" fmla="*/ 371475 w 1154715"/>
                  <a:gd name="connsiteY221" fmla="*/ 877443 h 1041654"/>
                  <a:gd name="connsiteX222" fmla="*/ 391668 w 1154715"/>
                  <a:gd name="connsiteY222" fmla="*/ 897636 h 1041654"/>
                  <a:gd name="connsiteX223" fmla="*/ 411861 w 1154715"/>
                  <a:gd name="connsiteY223" fmla="*/ 877443 h 1041654"/>
                  <a:gd name="connsiteX224" fmla="*/ 391668 w 1154715"/>
                  <a:gd name="connsiteY224" fmla="*/ 857250 h 1041654"/>
                  <a:gd name="connsiteX225" fmla="*/ 205931 w 1154715"/>
                  <a:gd name="connsiteY225" fmla="*/ 857250 h 1041654"/>
                  <a:gd name="connsiteX226" fmla="*/ 185738 w 1154715"/>
                  <a:gd name="connsiteY226" fmla="*/ 877443 h 1041654"/>
                  <a:gd name="connsiteX227" fmla="*/ 205931 w 1154715"/>
                  <a:gd name="connsiteY227" fmla="*/ 897636 h 1041654"/>
                  <a:gd name="connsiteX228" fmla="*/ 226124 w 1154715"/>
                  <a:gd name="connsiteY228" fmla="*/ 877443 h 1041654"/>
                  <a:gd name="connsiteX229" fmla="*/ 205931 w 1154715"/>
                  <a:gd name="connsiteY229" fmla="*/ 857250 h 1041654"/>
                  <a:gd name="connsiteX230" fmla="*/ 1134523 w 1154715"/>
                  <a:gd name="connsiteY230" fmla="*/ 857250 h 1041654"/>
                  <a:gd name="connsiteX231" fmla="*/ 1114330 w 1154715"/>
                  <a:gd name="connsiteY231" fmla="*/ 877443 h 1041654"/>
                  <a:gd name="connsiteX232" fmla="*/ 1134523 w 1154715"/>
                  <a:gd name="connsiteY232" fmla="*/ 897636 h 1041654"/>
                  <a:gd name="connsiteX233" fmla="*/ 1154716 w 1154715"/>
                  <a:gd name="connsiteY233" fmla="*/ 877443 h 1041654"/>
                  <a:gd name="connsiteX234" fmla="*/ 1134523 w 1154715"/>
                  <a:gd name="connsiteY234" fmla="*/ 857250 h 1041654"/>
                  <a:gd name="connsiteX235" fmla="*/ 948785 w 1154715"/>
                  <a:gd name="connsiteY235" fmla="*/ 857250 h 1041654"/>
                  <a:gd name="connsiteX236" fmla="*/ 928592 w 1154715"/>
                  <a:gd name="connsiteY236" fmla="*/ 877443 h 1041654"/>
                  <a:gd name="connsiteX237" fmla="*/ 948785 w 1154715"/>
                  <a:gd name="connsiteY237" fmla="*/ 897636 h 1041654"/>
                  <a:gd name="connsiteX238" fmla="*/ 968978 w 1154715"/>
                  <a:gd name="connsiteY238" fmla="*/ 877443 h 1041654"/>
                  <a:gd name="connsiteX239" fmla="*/ 948785 w 1154715"/>
                  <a:gd name="connsiteY239" fmla="*/ 857250 h 1041654"/>
                  <a:gd name="connsiteX240" fmla="*/ 763143 w 1154715"/>
                  <a:gd name="connsiteY240" fmla="*/ 857250 h 1041654"/>
                  <a:gd name="connsiteX241" fmla="*/ 742950 w 1154715"/>
                  <a:gd name="connsiteY241" fmla="*/ 877443 h 1041654"/>
                  <a:gd name="connsiteX242" fmla="*/ 763143 w 1154715"/>
                  <a:gd name="connsiteY242" fmla="*/ 897636 h 1041654"/>
                  <a:gd name="connsiteX243" fmla="*/ 783336 w 1154715"/>
                  <a:gd name="connsiteY243" fmla="*/ 877443 h 1041654"/>
                  <a:gd name="connsiteX244" fmla="*/ 763143 w 1154715"/>
                  <a:gd name="connsiteY244" fmla="*/ 857250 h 1041654"/>
                  <a:gd name="connsiteX245" fmla="*/ 20193 w 1154715"/>
                  <a:gd name="connsiteY245" fmla="*/ 1001268 h 1041654"/>
                  <a:gd name="connsiteX246" fmla="*/ 0 w 1154715"/>
                  <a:gd name="connsiteY246" fmla="*/ 1021461 h 1041654"/>
                  <a:gd name="connsiteX247" fmla="*/ 20193 w 1154715"/>
                  <a:gd name="connsiteY247" fmla="*/ 1041654 h 1041654"/>
                  <a:gd name="connsiteX248" fmla="*/ 40386 w 1154715"/>
                  <a:gd name="connsiteY248" fmla="*/ 1021461 h 1041654"/>
                  <a:gd name="connsiteX249" fmla="*/ 20193 w 1154715"/>
                  <a:gd name="connsiteY249" fmla="*/ 1001268 h 1041654"/>
                  <a:gd name="connsiteX250" fmla="*/ 577406 w 1154715"/>
                  <a:gd name="connsiteY250" fmla="*/ 1001268 h 1041654"/>
                  <a:gd name="connsiteX251" fmla="*/ 557213 w 1154715"/>
                  <a:gd name="connsiteY251" fmla="*/ 1021461 h 1041654"/>
                  <a:gd name="connsiteX252" fmla="*/ 577406 w 1154715"/>
                  <a:gd name="connsiteY252" fmla="*/ 1041654 h 1041654"/>
                  <a:gd name="connsiteX253" fmla="*/ 597599 w 1154715"/>
                  <a:gd name="connsiteY253" fmla="*/ 1021461 h 1041654"/>
                  <a:gd name="connsiteX254" fmla="*/ 577406 w 1154715"/>
                  <a:gd name="connsiteY254" fmla="*/ 1001268 h 1041654"/>
                  <a:gd name="connsiteX255" fmla="*/ 391668 w 1154715"/>
                  <a:gd name="connsiteY255" fmla="*/ 1001268 h 1041654"/>
                  <a:gd name="connsiteX256" fmla="*/ 371475 w 1154715"/>
                  <a:gd name="connsiteY256" fmla="*/ 1021461 h 1041654"/>
                  <a:gd name="connsiteX257" fmla="*/ 391668 w 1154715"/>
                  <a:gd name="connsiteY257" fmla="*/ 1041654 h 1041654"/>
                  <a:gd name="connsiteX258" fmla="*/ 411861 w 1154715"/>
                  <a:gd name="connsiteY258" fmla="*/ 1021461 h 1041654"/>
                  <a:gd name="connsiteX259" fmla="*/ 391668 w 1154715"/>
                  <a:gd name="connsiteY259" fmla="*/ 1001268 h 1041654"/>
                  <a:gd name="connsiteX260" fmla="*/ 205931 w 1154715"/>
                  <a:gd name="connsiteY260" fmla="*/ 1001268 h 1041654"/>
                  <a:gd name="connsiteX261" fmla="*/ 185738 w 1154715"/>
                  <a:gd name="connsiteY261" fmla="*/ 1021461 h 1041654"/>
                  <a:gd name="connsiteX262" fmla="*/ 205931 w 1154715"/>
                  <a:gd name="connsiteY262" fmla="*/ 1041654 h 1041654"/>
                  <a:gd name="connsiteX263" fmla="*/ 226124 w 1154715"/>
                  <a:gd name="connsiteY263" fmla="*/ 1021461 h 1041654"/>
                  <a:gd name="connsiteX264" fmla="*/ 205931 w 1154715"/>
                  <a:gd name="connsiteY264" fmla="*/ 1001268 h 1041654"/>
                  <a:gd name="connsiteX265" fmla="*/ 1134523 w 1154715"/>
                  <a:gd name="connsiteY265" fmla="*/ 1001268 h 1041654"/>
                  <a:gd name="connsiteX266" fmla="*/ 1114330 w 1154715"/>
                  <a:gd name="connsiteY266" fmla="*/ 1021461 h 1041654"/>
                  <a:gd name="connsiteX267" fmla="*/ 1134523 w 1154715"/>
                  <a:gd name="connsiteY267" fmla="*/ 1041654 h 1041654"/>
                  <a:gd name="connsiteX268" fmla="*/ 1154716 w 1154715"/>
                  <a:gd name="connsiteY268" fmla="*/ 1021461 h 1041654"/>
                  <a:gd name="connsiteX269" fmla="*/ 1134523 w 1154715"/>
                  <a:gd name="connsiteY269" fmla="*/ 1001268 h 1041654"/>
                  <a:gd name="connsiteX270" fmla="*/ 948785 w 1154715"/>
                  <a:gd name="connsiteY270" fmla="*/ 1001268 h 1041654"/>
                  <a:gd name="connsiteX271" fmla="*/ 928592 w 1154715"/>
                  <a:gd name="connsiteY271" fmla="*/ 1021461 h 1041654"/>
                  <a:gd name="connsiteX272" fmla="*/ 948785 w 1154715"/>
                  <a:gd name="connsiteY272" fmla="*/ 1041654 h 1041654"/>
                  <a:gd name="connsiteX273" fmla="*/ 968978 w 1154715"/>
                  <a:gd name="connsiteY273" fmla="*/ 1021461 h 1041654"/>
                  <a:gd name="connsiteX274" fmla="*/ 948785 w 1154715"/>
                  <a:gd name="connsiteY274" fmla="*/ 1001268 h 1041654"/>
                  <a:gd name="connsiteX275" fmla="*/ 763143 w 1154715"/>
                  <a:gd name="connsiteY275" fmla="*/ 1001268 h 1041654"/>
                  <a:gd name="connsiteX276" fmla="*/ 742950 w 1154715"/>
                  <a:gd name="connsiteY276" fmla="*/ 1021461 h 1041654"/>
                  <a:gd name="connsiteX277" fmla="*/ 763143 w 1154715"/>
                  <a:gd name="connsiteY277" fmla="*/ 1041654 h 1041654"/>
                  <a:gd name="connsiteX278" fmla="*/ 783336 w 1154715"/>
                  <a:gd name="connsiteY278" fmla="*/ 1021461 h 1041654"/>
                  <a:gd name="connsiteX279" fmla="*/ 763143 w 1154715"/>
                  <a:gd name="connsiteY279" fmla="*/ 1001268 h 104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1154715" h="1041654">
                    <a:moveTo>
                      <a:pt x="20193" y="0"/>
                    </a:moveTo>
                    <a:cubicBezTo>
                      <a:pt x="9049" y="0"/>
                      <a:pt x="0" y="9049"/>
                      <a:pt x="0" y="20193"/>
                    </a:cubicBezTo>
                    <a:cubicBezTo>
                      <a:pt x="0" y="31337"/>
                      <a:pt x="9049" y="40386"/>
                      <a:pt x="20193" y="40386"/>
                    </a:cubicBezTo>
                    <a:cubicBezTo>
                      <a:pt x="31337" y="40386"/>
                      <a:pt x="40386" y="31337"/>
                      <a:pt x="40386" y="20193"/>
                    </a:cubicBezTo>
                    <a:cubicBezTo>
                      <a:pt x="40386" y="9049"/>
                      <a:pt x="31337" y="0"/>
                      <a:pt x="20193" y="0"/>
                    </a:cubicBezTo>
                    <a:close/>
                    <a:moveTo>
                      <a:pt x="577406" y="0"/>
                    </a:moveTo>
                    <a:cubicBezTo>
                      <a:pt x="566261" y="0"/>
                      <a:pt x="557213" y="9049"/>
                      <a:pt x="557213" y="20193"/>
                    </a:cubicBezTo>
                    <a:cubicBezTo>
                      <a:pt x="557213" y="31337"/>
                      <a:pt x="566261" y="40386"/>
                      <a:pt x="577406" y="40386"/>
                    </a:cubicBezTo>
                    <a:cubicBezTo>
                      <a:pt x="588550" y="40386"/>
                      <a:pt x="597599" y="31337"/>
                      <a:pt x="597599" y="20193"/>
                    </a:cubicBezTo>
                    <a:cubicBezTo>
                      <a:pt x="597599" y="9049"/>
                      <a:pt x="588550" y="0"/>
                      <a:pt x="577406" y="0"/>
                    </a:cubicBezTo>
                    <a:close/>
                    <a:moveTo>
                      <a:pt x="391668" y="0"/>
                    </a:moveTo>
                    <a:cubicBezTo>
                      <a:pt x="380524" y="0"/>
                      <a:pt x="371475" y="9049"/>
                      <a:pt x="371475" y="20193"/>
                    </a:cubicBezTo>
                    <a:cubicBezTo>
                      <a:pt x="371475" y="31337"/>
                      <a:pt x="380524" y="40386"/>
                      <a:pt x="391668" y="40386"/>
                    </a:cubicBezTo>
                    <a:cubicBezTo>
                      <a:pt x="402812" y="40386"/>
                      <a:pt x="411861" y="31337"/>
                      <a:pt x="411861" y="20193"/>
                    </a:cubicBezTo>
                    <a:cubicBezTo>
                      <a:pt x="411861" y="9049"/>
                      <a:pt x="402812" y="0"/>
                      <a:pt x="391668" y="0"/>
                    </a:cubicBezTo>
                    <a:close/>
                    <a:moveTo>
                      <a:pt x="205931" y="0"/>
                    </a:moveTo>
                    <a:cubicBezTo>
                      <a:pt x="194786" y="0"/>
                      <a:pt x="185738" y="9049"/>
                      <a:pt x="185738" y="20193"/>
                    </a:cubicBezTo>
                    <a:cubicBezTo>
                      <a:pt x="185738" y="31337"/>
                      <a:pt x="194786" y="40386"/>
                      <a:pt x="205931" y="40386"/>
                    </a:cubicBezTo>
                    <a:cubicBezTo>
                      <a:pt x="217075" y="40386"/>
                      <a:pt x="226124" y="31337"/>
                      <a:pt x="226124" y="20193"/>
                    </a:cubicBezTo>
                    <a:cubicBezTo>
                      <a:pt x="226124" y="9049"/>
                      <a:pt x="217075" y="0"/>
                      <a:pt x="205931" y="0"/>
                    </a:cubicBezTo>
                    <a:close/>
                    <a:moveTo>
                      <a:pt x="1134523" y="40386"/>
                    </a:moveTo>
                    <a:cubicBezTo>
                      <a:pt x="1145667" y="40386"/>
                      <a:pt x="1154716" y="31337"/>
                      <a:pt x="1154716" y="20193"/>
                    </a:cubicBezTo>
                    <a:cubicBezTo>
                      <a:pt x="1154716" y="9049"/>
                      <a:pt x="1145667" y="0"/>
                      <a:pt x="1134523" y="0"/>
                    </a:cubicBezTo>
                    <a:cubicBezTo>
                      <a:pt x="1123379" y="0"/>
                      <a:pt x="1114330" y="9049"/>
                      <a:pt x="1114330" y="20193"/>
                    </a:cubicBezTo>
                    <a:cubicBezTo>
                      <a:pt x="1114330" y="31337"/>
                      <a:pt x="1123379" y="40386"/>
                      <a:pt x="1134523" y="40386"/>
                    </a:cubicBezTo>
                    <a:close/>
                    <a:moveTo>
                      <a:pt x="948785" y="0"/>
                    </a:moveTo>
                    <a:cubicBezTo>
                      <a:pt x="937641" y="0"/>
                      <a:pt x="928592" y="9049"/>
                      <a:pt x="928592" y="20193"/>
                    </a:cubicBezTo>
                    <a:cubicBezTo>
                      <a:pt x="928592" y="31337"/>
                      <a:pt x="937641" y="40386"/>
                      <a:pt x="948785" y="40386"/>
                    </a:cubicBezTo>
                    <a:cubicBezTo>
                      <a:pt x="959930" y="40386"/>
                      <a:pt x="968978" y="31337"/>
                      <a:pt x="968978" y="20193"/>
                    </a:cubicBezTo>
                    <a:cubicBezTo>
                      <a:pt x="968978" y="9049"/>
                      <a:pt x="959930" y="0"/>
                      <a:pt x="948785" y="0"/>
                    </a:cubicBezTo>
                    <a:close/>
                    <a:moveTo>
                      <a:pt x="763143" y="0"/>
                    </a:moveTo>
                    <a:cubicBezTo>
                      <a:pt x="751904" y="0"/>
                      <a:pt x="742950" y="9049"/>
                      <a:pt x="742950" y="20193"/>
                    </a:cubicBezTo>
                    <a:cubicBezTo>
                      <a:pt x="742950" y="31337"/>
                      <a:pt x="751999" y="40386"/>
                      <a:pt x="763143" y="40386"/>
                    </a:cubicBezTo>
                    <a:cubicBezTo>
                      <a:pt x="774287" y="40386"/>
                      <a:pt x="783336" y="31337"/>
                      <a:pt x="783336" y="20193"/>
                    </a:cubicBezTo>
                    <a:cubicBezTo>
                      <a:pt x="783336" y="9049"/>
                      <a:pt x="774287" y="0"/>
                      <a:pt x="763143" y="0"/>
                    </a:cubicBezTo>
                    <a:close/>
                    <a:moveTo>
                      <a:pt x="20193" y="144018"/>
                    </a:moveTo>
                    <a:cubicBezTo>
                      <a:pt x="9049" y="144018"/>
                      <a:pt x="0" y="153067"/>
                      <a:pt x="0" y="164211"/>
                    </a:cubicBezTo>
                    <a:cubicBezTo>
                      <a:pt x="0" y="175355"/>
                      <a:pt x="9049" y="184404"/>
                      <a:pt x="20193" y="184404"/>
                    </a:cubicBezTo>
                    <a:cubicBezTo>
                      <a:pt x="31337" y="184404"/>
                      <a:pt x="40386" y="175355"/>
                      <a:pt x="40386" y="164211"/>
                    </a:cubicBezTo>
                    <a:cubicBezTo>
                      <a:pt x="40386" y="153067"/>
                      <a:pt x="31337" y="144018"/>
                      <a:pt x="20193" y="144018"/>
                    </a:cubicBezTo>
                    <a:close/>
                    <a:moveTo>
                      <a:pt x="577406" y="144018"/>
                    </a:moveTo>
                    <a:cubicBezTo>
                      <a:pt x="566261" y="144018"/>
                      <a:pt x="557213" y="153067"/>
                      <a:pt x="557213" y="164211"/>
                    </a:cubicBezTo>
                    <a:cubicBezTo>
                      <a:pt x="557213" y="175355"/>
                      <a:pt x="566261" y="184404"/>
                      <a:pt x="577406" y="184404"/>
                    </a:cubicBezTo>
                    <a:cubicBezTo>
                      <a:pt x="588550" y="184404"/>
                      <a:pt x="597599" y="175355"/>
                      <a:pt x="597599" y="164211"/>
                    </a:cubicBezTo>
                    <a:cubicBezTo>
                      <a:pt x="597599" y="153067"/>
                      <a:pt x="588550" y="144018"/>
                      <a:pt x="577406" y="144018"/>
                    </a:cubicBezTo>
                    <a:close/>
                    <a:moveTo>
                      <a:pt x="391668" y="144018"/>
                    </a:moveTo>
                    <a:cubicBezTo>
                      <a:pt x="380524" y="144018"/>
                      <a:pt x="371475" y="153067"/>
                      <a:pt x="371475" y="164211"/>
                    </a:cubicBezTo>
                    <a:cubicBezTo>
                      <a:pt x="371475" y="175355"/>
                      <a:pt x="380524" y="184404"/>
                      <a:pt x="391668" y="184404"/>
                    </a:cubicBezTo>
                    <a:cubicBezTo>
                      <a:pt x="402812" y="184404"/>
                      <a:pt x="411861" y="175355"/>
                      <a:pt x="411861" y="164211"/>
                    </a:cubicBezTo>
                    <a:cubicBezTo>
                      <a:pt x="411861" y="153067"/>
                      <a:pt x="402812" y="144018"/>
                      <a:pt x="391668" y="144018"/>
                    </a:cubicBezTo>
                    <a:close/>
                    <a:moveTo>
                      <a:pt x="205931" y="144018"/>
                    </a:moveTo>
                    <a:cubicBezTo>
                      <a:pt x="194786" y="144018"/>
                      <a:pt x="185738" y="153067"/>
                      <a:pt x="185738" y="164211"/>
                    </a:cubicBezTo>
                    <a:cubicBezTo>
                      <a:pt x="185738" y="175355"/>
                      <a:pt x="194786" y="184404"/>
                      <a:pt x="205931" y="184404"/>
                    </a:cubicBezTo>
                    <a:cubicBezTo>
                      <a:pt x="217075" y="184404"/>
                      <a:pt x="226124" y="175355"/>
                      <a:pt x="226124" y="164211"/>
                    </a:cubicBezTo>
                    <a:cubicBezTo>
                      <a:pt x="226124" y="153067"/>
                      <a:pt x="217075" y="144018"/>
                      <a:pt x="205931" y="144018"/>
                    </a:cubicBezTo>
                    <a:close/>
                    <a:moveTo>
                      <a:pt x="1134523" y="144018"/>
                    </a:moveTo>
                    <a:cubicBezTo>
                      <a:pt x="1123379" y="144018"/>
                      <a:pt x="1114330" y="153067"/>
                      <a:pt x="1114330" y="164211"/>
                    </a:cubicBezTo>
                    <a:cubicBezTo>
                      <a:pt x="1114330" y="175355"/>
                      <a:pt x="1123379" y="184404"/>
                      <a:pt x="1134523" y="184404"/>
                    </a:cubicBezTo>
                    <a:cubicBezTo>
                      <a:pt x="1145667" y="184404"/>
                      <a:pt x="1154716" y="175355"/>
                      <a:pt x="1154716" y="164211"/>
                    </a:cubicBezTo>
                    <a:cubicBezTo>
                      <a:pt x="1154716" y="153067"/>
                      <a:pt x="1145667" y="144018"/>
                      <a:pt x="1134523" y="144018"/>
                    </a:cubicBezTo>
                    <a:close/>
                    <a:moveTo>
                      <a:pt x="948785" y="144018"/>
                    </a:moveTo>
                    <a:cubicBezTo>
                      <a:pt x="937641" y="144018"/>
                      <a:pt x="928592" y="153067"/>
                      <a:pt x="928592" y="164211"/>
                    </a:cubicBezTo>
                    <a:cubicBezTo>
                      <a:pt x="928592" y="175355"/>
                      <a:pt x="937641" y="184404"/>
                      <a:pt x="948785" y="184404"/>
                    </a:cubicBezTo>
                    <a:cubicBezTo>
                      <a:pt x="959930" y="184404"/>
                      <a:pt x="968978" y="175355"/>
                      <a:pt x="968978" y="164211"/>
                    </a:cubicBezTo>
                    <a:cubicBezTo>
                      <a:pt x="968978" y="153067"/>
                      <a:pt x="959930" y="144018"/>
                      <a:pt x="948785" y="144018"/>
                    </a:cubicBezTo>
                    <a:close/>
                    <a:moveTo>
                      <a:pt x="763143" y="144018"/>
                    </a:moveTo>
                    <a:cubicBezTo>
                      <a:pt x="751999" y="144018"/>
                      <a:pt x="742950" y="153067"/>
                      <a:pt x="742950" y="164211"/>
                    </a:cubicBezTo>
                    <a:cubicBezTo>
                      <a:pt x="742950" y="175355"/>
                      <a:pt x="751999" y="184404"/>
                      <a:pt x="763143" y="184404"/>
                    </a:cubicBezTo>
                    <a:cubicBezTo>
                      <a:pt x="774287" y="184404"/>
                      <a:pt x="783336" y="175355"/>
                      <a:pt x="783336" y="164211"/>
                    </a:cubicBezTo>
                    <a:cubicBezTo>
                      <a:pt x="783241" y="153067"/>
                      <a:pt x="774287" y="144018"/>
                      <a:pt x="763143" y="144018"/>
                    </a:cubicBezTo>
                    <a:close/>
                    <a:moveTo>
                      <a:pt x="20193" y="288036"/>
                    </a:moveTo>
                    <a:cubicBezTo>
                      <a:pt x="9049" y="288036"/>
                      <a:pt x="0" y="297085"/>
                      <a:pt x="0" y="308229"/>
                    </a:cubicBezTo>
                    <a:cubicBezTo>
                      <a:pt x="0" y="319373"/>
                      <a:pt x="9049" y="328422"/>
                      <a:pt x="20193" y="328422"/>
                    </a:cubicBezTo>
                    <a:cubicBezTo>
                      <a:pt x="31337" y="328422"/>
                      <a:pt x="40386" y="319373"/>
                      <a:pt x="40386" y="308229"/>
                    </a:cubicBezTo>
                    <a:cubicBezTo>
                      <a:pt x="40386" y="297085"/>
                      <a:pt x="31337" y="288036"/>
                      <a:pt x="20193" y="288036"/>
                    </a:cubicBezTo>
                    <a:close/>
                    <a:moveTo>
                      <a:pt x="577406" y="288036"/>
                    </a:moveTo>
                    <a:cubicBezTo>
                      <a:pt x="566261" y="288036"/>
                      <a:pt x="557213" y="297085"/>
                      <a:pt x="557213" y="308229"/>
                    </a:cubicBezTo>
                    <a:cubicBezTo>
                      <a:pt x="557213" y="319373"/>
                      <a:pt x="566261" y="328422"/>
                      <a:pt x="577406" y="328422"/>
                    </a:cubicBezTo>
                    <a:cubicBezTo>
                      <a:pt x="588550" y="328422"/>
                      <a:pt x="597599" y="319373"/>
                      <a:pt x="597599" y="308229"/>
                    </a:cubicBezTo>
                    <a:cubicBezTo>
                      <a:pt x="597599" y="297085"/>
                      <a:pt x="588550" y="288036"/>
                      <a:pt x="577406" y="288036"/>
                    </a:cubicBezTo>
                    <a:close/>
                    <a:moveTo>
                      <a:pt x="391668" y="288036"/>
                    </a:moveTo>
                    <a:cubicBezTo>
                      <a:pt x="380524" y="288036"/>
                      <a:pt x="371475" y="297085"/>
                      <a:pt x="371475" y="308229"/>
                    </a:cubicBezTo>
                    <a:cubicBezTo>
                      <a:pt x="371475" y="319373"/>
                      <a:pt x="380524" y="328422"/>
                      <a:pt x="391668" y="328422"/>
                    </a:cubicBezTo>
                    <a:cubicBezTo>
                      <a:pt x="402812" y="328422"/>
                      <a:pt x="411861" y="319373"/>
                      <a:pt x="411861" y="308229"/>
                    </a:cubicBezTo>
                    <a:cubicBezTo>
                      <a:pt x="411861" y="297085"/>
                      <a:pt x="402812" y="288036"/>
                      <a:pt x="391668" y="288036"/>
                    </a:cubicBezTo>
                    <a:close/>
                    <a:moveTo>
                      <a:pt x="205931" y="288036"/>
                    </a:moveTo>
                    <a:cubicBezTo>
                      <a:pt x="194786" y="288036"/>
                      <a:pt x="185738" y="297085"/>
                      <a:pt x="185738" y="308229"/>
                    </a:cubicBezTo>
                    <a:cubicBezTo>
                      <a:pt x="185738" y="319373"/>
                      <a:pt x="194786" y="328422"/>
                      <a:pt x="205931" y="328422"/>
                    </a:cubicBezTo>
                    <a:cubicBezTo>
                      <a:pt x="217075" y="328422"/>
                      <a:pt x="226124" y="319373"/>
                      <a:pt x="226124" y="308229"/>
                    </a:cubicBezTo>
                    <a:cubicBezTo>
                      <a:pt x="226124" y="297085"/>
                      <a:pt x="217075" y="288036"/>
                      <a:pt x="205931" y="288036"/>
                    </a:cubicBezTo>
                    <a:close/>
                    <a:moveTo>
                      <a:pt x="1134523" y="288036"/>
                    </a:moveTo>
                    <a:cubicBezTo>
                      <a:pt x="1123379" y="288036"/>
                      <a:pt x="1114330" y="297085"/>
                      <a:pt x="1114330" y="308229"/>
                    </a:cubicBezTo>
                    <a:cubicBezTo>
                      <a:pt x="1114330" y="319373"/>
                      <a:pt x="1123379" y="328422"/>
                      <a:pt x="1134523" y="328422"/>
                    </a:cubicBezTo>
                    <a:cubicBezTo>
                      <a:pt x="1145667" y="328422"/>
                      <a:pt x="1154716" y="319373"/>
                      <a:pt x="1154716" y="308229"/>
                    </a:cubicBezTo>
                    <a:cubicBezTo>
                      <a:pt x="1154716" y="297085"/>
                      <a:pt x="1145667" y="288036"/>
                      <a:pt x="1134523" y="288036"/>
                    </a:cubicBezTo>
                    <a:close/>
                    <a:moveTo>
                      <a:pt x="948785" y="288036"/>
                    </a:moveTo>
                    <a:cubicBezTo>
                      <a:pt x="937641" y="288036"/>
                      <a:pt x="928592" y="297085"/>
                      <a:pt x="928592" y="308229"/>
                    </a:cubicBezTo>
                    <a:cubicBezTo>
                      <a:pt x="928592" y="319373"/>
                      <a:pt x="937641" y="328422"/>
                      <a:pt x="948785" y="328422"/>
                    </a:cubicBezTo>
                    <a:cubicBezTo>
                      <a:pt x="959930" y="328422"/>
                      <a:pt x="968978" y="319373"/>
                      <a:pt x="968978" y="308229"/>
                    </a:cubicBezTo>
                    <a:cubicBezTo>
                      <a:pt x="968978" y="297085"/>
                      <a:pt x="959930" y="288036"/>
                      <a:pt x="948785" y="288036"/>
                    </a:cubicBezTo>
                    <a:close/>
                    <a:moveTo>
                      <a:pt x="763143" y="288036"/>
                    </a:moveTo>
                    <a:cubicBezTo>
                      <a:pt x="751999" y="288036"/>
                      <a:pt x="742950" y="297085"/>
                      <a:pt x="742950" y="308229"/>
                    </a:cubicBezTo>
                    <a:cubicBezTo>
                      <a:pt x="742950" y="319373"/>
                      <a:pt x="751999" y="328422"/>
                      <a:pt x="763143" y="328422"/>
                    </a:cubicBezTo>
                    <a:cubicBezTo>
                      <a:pt x="774287" y="328422"/>
                      <a:pt x="783336" y="319373"/>
                      <a:pt x="783336" y="308229"/>
                    </a:cubicBezTo>
                    <a:cubicBezTo>
                      <a:pt x="783241" y="297085"/>
                      <a:pt x="774287" y="288036"/>
                      <a:pt x="763143" y="288036"/>
                    </a:cubicBezTo>
                    <a:close/>
                    <a:moveTo>
                      <a:pt x="20193" y="432054"/>
                    </a:moveTo>
                    <a:cubicBezTo>
                      <a:pt x="9049" y="432054"/>
                      <a:pt x="0" y="441103"/>
                      <a:pt x="0" y="452247"/>
                    </a:cubicBezTo>
                    <a:cubicBezTo>
                      <a:pt x="0" y="463391"/>
                      <a:pt x="9049" y="472440"/>
                      <a:pt x="20193" y="472440"/>
                    </a:cubicBezTo>
                    <a:cubicBezTo>
                      <a:pt x="31337" y="472440"/>
                      <a:pt x="40386" y="463391"/>
                      <a:pt x="40386" y="452247"/>
                    </a:cubicBezTo>
                    <a:cubicBezTo>
                      <a:pt x="40386" y="441103"/>
                      <a:pt x="31337" y="432054"/>
                      <a:pt x="20193" y="432054"/>
                    </a:cubicBezTo>
                    <a:close/>
                    <a:moveTo>
                      <a:pt x="577406" y="432054"/>
                    </a:moveTo>
                    <a:cubicBezTo>
                      <a:pt x="566261" y="432054"/>
                      <a:pt x="557213" y="441103"/>
                      <a:pt x="557213" y="452247"/>
                    </a:cubicBezTo>
                    <a:cubicBezTo>
                      <a:pt x="557213" y="463391"/>
                      <a:pt x="566261" y="472440"/>
                      <a:pt x="577406" y="472440"/>
                    </a:cubicBezTo>
                    <a:cubicBezTo>
                      <a:pt x="588550" y="472440"/>
                      <a:pt x="597599" y="463391"/>
                      <a:pt x="597599" y="452247"/>
                    </a:cubicBezTo>
                    <a:cubicBezTo>
                      <a:pt x="597599" y="441103"/>
                      <a:pt x="588550" y="432054"/>
                      <a:pt x="577406" y="432054"/>
                    </a:cubicBezTo>
                    <a:close/>
                    <a:moveTo>
                      <a:pt x="391668" y="432054"/>
                    </a:moveTo>
                    <a:cubicBezTo>
                      <a:pt x="380524" y="432054"/>
                      <a:pt x="371475" y="441103"/>
                      <a:pt x="371475" y="452247"/>
                    </a:cubicBezTo>
                    <a:cubicBezTo>
                      <a:pt x="371475" y="463391"/>
                      <a:pt x="380524" y="472440"/>
                      <a:pt x="391668" y="472440"/>
                    </a:cubicBezTo>
                    <a:cubicBezTo>
                      <a:pt x="402812" y="472440"/>
                      <a:pt x="411861" y="463391"/>
                      <a:pt x="411861" y="452247"/>
                    </a:cubicBezTo>
                    <a:cubicBezTo>
                      <a:pt x="411861" y="441103"/>
                      <a:pt x="402812" y="432054"/>
                      <a:pt x="391668" y="432054"/>
                    </a:cubicBezTo>
                    <a:close/>
                    <a:moveTo>
                      <a:pt x="205931" y="432054"/>
                    </a:moveTo>
                    <a:cubicBezTo>
                      <a:pt x="194786" y="432054"/>
                      <a:pt x="185738" y="441103"/>
                      <a:pt x="185738" y="452247"/>
                    </a:cubicBezTo>
                    <a:cubicBezTo>
                      <a:pt x="185738" y="463391"/>
                      <a:pt x="194786" y="472440"/>
                      <a:pt x="205931" y="472440"/>
                    </a:cubicBezTo>
                    <a:cubicBezTo>
                      <a:pt x="217075" y="472440"/>
                      <a:pt x="226124" y="463391"/>
                      <a:pt x="226124" y="452247"/>
                    </a:cubicBezTo>
                    <a:cubicBezTo>
                      <a:pt x="226124" y="441103"/>
                      <a:pt x="217075" y="432054"/>
                      <a:pt x="205931" y="432054"/>
                    </a:cubicBezTo>
                    <a:close/>
                    <a:moveTo>
                      <a:pt x="1134523" y="432054"/>
                    </a:moveTo>
                    <a:cubicBezTo>
                      <a:pt x="1123379" y="432054"/>
                      <a:pt x="1114330" y="441103"/>
                      <a:pt x="1114330" y="452247"/>
                    </a:cubicBezTo>
                    <a:cubicBezTo>
                      <a:pt x="1114330" y="463391"/>
                      <a:pt x="1123379" y="472440"/>
                      <a:pt x="1134523" y="472440"/>
                    </a:cubicBezTo>
                    <a:cubicBezTo>
                      <a:pt x="1145667" y="472440"/>
                      <a:pt x="1154716" y="463391"/>
                      <a:pt x="1154716" y="452247"/>
                    </a:cubicBezTo>
                    <a:cubicBezTo>
                      <a:pt x="1154716" y="441103"/>
                      <a:pt x="1145667" y="432054"/>
                      <a:pt x="1134523" y="432054"/>
                    </a:cubicBezTo>
                    <a:close/>
                    <a:moveTo>
                      <a:pt x="948785" y="432054"/>
                    </a:moveTo>
                    <a:cubicBezTo>
                      <a:pt x="937641" y="432054"/>
                      <a:pt x="928592" y="441103"/>
                      <a:pt x="928592" y="452247"/>
                    </a:cubicBezTo>
                    <a:cubicBezTo>
                      <a:pt x="928592" y="463391"/>
                      <a:pt x="937641" y="472440"/>
                      <a:pt x="948785" y="472440"/>
                    </a:cubicBezTo>
                    <a:cubicBezTo>
                      <a:pt x="959930" y="472440"/>
                      <a:pt x="968978" y="463391"/>
                      <a:pt x="968978" y="452247"/>
                    </a:cubicBezTo>
                    <a:cubicBezTo>
                      <a:pt x="968978" y="441103"/>
                      <a:pt x="959930" y="432054"/>
                      <a:pt x="948785" y="432054"/>
                    </a:cubicBezTo>
                    <a:close/>
                    <a:moveTo>
                      <a:pt x="763143" y="432054"/>
                    </a:moveTo>
                    <a:cubicBezTo>
                      <a:pt x="751999" y="432054"/>
                      <a:pt x="742950" y="441103"/>
                      <a:pt x="742950" y="452247"/>
                    </a:cubicBezTo>
                    <a:cubicBezTo>
                      <a:pt x="742950" y="463391"/>
                      <a:pt x="751999" y="472440"/>
                      <a:pt x="763143" y="472440"/>
                    </a:cubicBezTo>
                    <a:cubicBezTo>
                      <a:pt x="774287" y="472440"/>
                      <a:pt x="783336" y="463391"/>
                      <a:pt x="783336" y="452247"/>
                    </a:cubicBezTo>
                    <a:cubicBezTo>
                      <a:pt x="783241" y="441103"/>
                      <a:pt x="774287" y="432054"/>
                      <a:pt x="763143" y="432054"/>
                    </a:cubicBezTo>
                    <a:close/>
                    <a:moveTo>
                      <a:pt x="20193" y="569214"/>
                    </a:moveTo>
                    <a:cubicBezTo>
                      <a:pt x="9049" y="569214"/>
                      <a:pt x="0" y="578263"/>
                      <a:pt x="0" y="589407"/>
                    </a:cubicBezTo>
                    <a:cubicBezTo>
                      <a:pt x="0" y="600551"/>
                      <a:pt x="9049" y="609600"/>
                      <a:pt x="20193" y="609600"/>
                    </a:cubicBezTo>
                    <a:cubicBezTo>
                      <a:pt x="31337" y="609600"/>
                      <a:pt x="40386" y="600551"/>
                      <a:pt x="40386" y="589407"/>
                    </a:cubicBezTo>
                    <a:cubicBezTo>
                      <a:pt x="40386" y="578263"/>
                      <a:pt x="31337" y="569214"/>
                      <a:pt x="20193" y="569214"/>
                    </a:cubicBezTo>
                    <a:close/>
                    <a:moveTo>
                      <a:pt x="577406" y="569214"/>
                    </a:moveTo>
                    <a:cubicBezTo>
                      <a:pt x="566261" y="569214"/>
                      <a:pt x="557213" y="578263"/>
                      <a:pt x="557213" y="589407"/>
                    </a:cubicBezTo>
                    <a:cubicBezTo>
                      <a:pt x="557213" y="600551"/>
                      <a:pt x="566261" y="609600"/>
                      <a:pt x="577406" y="609600"/>
                    </a:cubicBezTo>
                    <a:cubicBezTo>
                      <a:pt x="588550" y="609600"/>
                      <a:pt x="597599" y="600551"/>
                      <a:pt x="597599" y="589407"/>
                    </a:cubicBezTo>
                    <a:cubicBezTo>
                      <a:pt x="597599" y="578263"/>
                      <a:pt x="588550" y="569214"/>
                      <a:pt x="577406" y="569214"/>
                    </a:cubicBezTo>
                    <a:close/>
                    <a:moveTo>
                      <a:pt x="391668" y="569214"/>
                    </a:moveTo>
                    <a:cubicBezTo>
                      <a:pt x="380524" y="569214"/>
                      <a:pt x="371475" y="578263"/>
                      <a:pt x="371475" y="589407"/>
                    </a:cubicBezTo>
                    <a:cubicBezTo>
                      <a:pt x="371475" y="600551"/>
                      <a:pt x="380524" y="609600"/>
                      <a:pt x="391668" y="609600"/>
                    </a:cubicBezTo>
                    <a:cubicBezTo>
                      <a:pt x="402812" y="609600"/>
                      <a:pt x="411861" y="600551"/>
                      <a:pt x="411861" y="589407"/>
                    </a:cubicBezTo>
                    <a:cubicBezTo>
                      <a:pt x="411861" y="578263"/>
                      <a:pt x="402812" y="569214"/>
                      <a:pt x="391668" y="569214"/>
                    </a:cubicBezTo>
                    <a:close/>
                    <a:moveTo>
                      <a:pt x="205931" y="569214"/>
                    </a:moveTo>
                    <a:cubicBezTo>
                      <a:pt x="194786" y="569214"/>
                      <a:pt x="185738" y="578263"/>
                      <a:pt x="185738" y="589407"/>
                    </a:cubicBezTo>
                    <a:cubicBezTo>
                      <a:pt x="185738" y="600551"/>
                      <a:pt x="194786" y="609600"/>
                      <a:pt x="205931" y="609600"/>
                    </a:cubicBezTo>
                    <a:cubicBezTo>
                      <a:pt x="217075" y="609600"/>
                      <a:pt x="226124" y="600551"/>
                      <a:pt x="226124" y="589407"/>
                    </a:cubicBezTo>
                    <a:cubicBezTo>
                      <a:pt x="226124" y="578263"/>
                      <a:pt x="217075" y="569214"/>
                      <a:pt x="205931" y="569214"/>
                    </a:cubicBezTo>
                    <a:close/>
                    <a:moveTo>
                      <a:pt x="1134523" y="569214"/>
                    </a:moveTo>
                    <a:cubicBezTo>
                      <a:pt x="1123379" y="569214"/>
                      <a:pt x="1114330" y="578263"/>
                      <a:pt x="1114330" y="589407"/>
                    </a:cubicBezTo>
                    <a:cubicBezTo>
                      <a:pt x="1114330" y="600551"/>
                      <a:pt x="1123379" y="609600"/>
                      <a:pt x="1134523" y="609600"/>
                    </a:cubicBezTo>
                    <a:cubicBezTo>
                      <a:pt x="1145667" y="609600"/>
                      <a:pt x="1154716" y="600551"/>
                      <a:pt x="1154716" y="589407"/>
                    </a:cubicBezTo>
                    <a:cubicBezTo>
                      <a:pt x="1154716" y="578263"/>
                      <a:pt x="1145667" y="569214"/>
                      <a:pt x="1134523" y="569214"/>
                    </a:cubicBezTo>
                    <a:close/>
                    <a:moveTo>
                      <a:pt x="948785" y="569214"/>
                    </a:moveTo>
                    <a:cubicBezTo>
                      <a:pt x="937641" y="569214"/>
                      <a:pt x="928592" y="578263"/>
                      <a:pt x="928592" y="589407"/>
                    </a:cubicBezTo>
                    <a:cubicBezTo>
                      <a:pt x="928592" y="600551"/>
                      <a:pt x="937641" y="609600"/>
                      <a:pt x="948785" y="609600"/>
                    </a:cubicBezTo>
                    <a:cubicBezTo>
                      <a:pt x="959930" y="609600"/>
                      <a:pt x="968978" y="600551"/>
                      <a:pt x="968978" y="589407"/>
                    </a:cubicBezTo>
                    <a:cubicBezTo>
                      <a:pt x="968978" y="578263"/>
                      <a:pt x="959930" y="569214"/>
                      <a:pt x="948785" y="569214"/>
                    </a:cubicBezTo>
                    <a:close/>
                    <a:moveTo>
                      <a:pt x="763143" y="569214"/>
                    </a:moveTo>
                    <a:cubicBezTo>
                      <a:pt x="751999" y="569214"/>
                      <a:pt x="742950" y="578263"/>
                      <a:pt x="742950" y="589407"/>
                    </a:cubicBezTo>
                    <a:cubicBezTo>
                      <a:pt x="742950" y="600551"/>
                      <a:pt x="751999" y="609600"/>
                      <a:pt x="763143" y="609600"/>
                    </a:cubicBezTo>
                    <a:cubicBezTo>
                      <a:pt x="774287" y="609600"/>
                      <a:pt x="783336" y="600551"/>
                      <a:pt x="783336" y="589407"/>
                    </a:cubicBezTo>
                    <a:cubicBezTo>
                      <a:pt x="783241" y="578263"/>
                      <a:pt x="774287" y="569214"/>
                      <a:pt x="763143" y="569214"/>
                    </a:cubicBezTo>
                    <a:close/>
                    <a:moveTo>
                      <a:pt x="20193" y="713232"/>
                    </a:moveTo>
                    <a:cubicBezTo>
                      <a:pt x="9049" y="713232"/>
                      <a:pt x="0" y="722281"/>
                      <a:pt x="0" y="733425"/>
                    </a:cubicBezTo>
                    <a:cubicBezTo>
                      <a:pt x="0" y="744569"/>
                      <a:pt x="9049" y="753618"/>
                      <a:pt x="20193" y="753618"/>
                    </a:cubicBezTo>
                    <a:cubicBezTo>
                      <a:pt x="31337" y="753618"/>
                      <a:pt x="40386" y="744569"/>
                      <a:pt x="40386" y="733425"/>
                    </a:cubicBezTo>
                    <a:cubicBezTo>
                      <a:pt x="40386" y="722281"/>
                      <a:pt x="31337" y="713232"/>
                      <a:pt x="20193" y="713232"/>
                    </a:cubicBezTo>
                    <a:close/>
                    <a:moveTo>
                      <a:pt x="577406" y="713232"/>
                    </a:moveTo>
                    <a:cubicBezTo>
                      <a:pt x="566261" y="713232"/>
                      <a:pt x="557213" y="722281"/>
                      <a:pt x="557213" y="733425"/>
                    </a:cubicBezTo>
                    <a:cubicBezTo>
                      <a:pt x="557213" y="744569"/>
                      <a:pt x="566261" y="753618"/>
                      <a:pt x="577406" y="753618"/>
                    </a:cubicBezTo>
                    <a:cubicBezTo>
                      <a:pt x="588550" y="753618"/>
                      <a:pt x="597599" y="744569"/>
                      <a:pt x="597599" y="733425"/>
                    </a:cubicBezTo>
                    <a:cubicBezTo>
                      <a:pt x="597599" y="722281"/>
                      <a:pt x="588550" y="713232"/>
                      <a:pt x="577406" y="713232"/>
                    </a:cubicBezTo>
                    <a:close/>
                    <a:moveTo>
                      <a:pt x="391668" y="713232"/>
                    </a:moveTo>
                    <a:cubicBezTo>
                      <a:pt x="380524" y="713232"/>
                      <a:pt x="371475" y="722281"/>
                      <a:pt x="371475" y="733425"/>
                    </a:cubicBezTo>
                    <a:cubicBezTo>
                      <a:pt x="371475" y="744569"/>
                      <a:pt x="380524" y="753618"/>
                      <a:pt x="391668" y="753618"/>
                    </a:cubicBezTo>
                    <a:cubicBezTo>
                      <a:pt x="402812" y="753618"/>
                      <a:pt x="411861" y="744569"/>
                      <a:pt x="411861" y="733425"/>
                    </a:cubicBezTo>
                    <a:cubicBezTo>
                      <a:pt x="411861" y="722281"/>
                      <a:pt x="402812" y="713232"/>
                      <a:pt x="391668" y="713232"/>
                    </a:cubicBezTo>
                    <a:close/>
                    <a:moveTo>
                      <a:pt x="205931" y="713232"/>
                    </a:moveTo>
                    <a:cubicBezTo>
                      <a:pt x="194786" y="713232"/>
                      <a:pt x="185738" y="722281"/>
                      <a:pt x="185738" y="733425"/>
                    </a:cubicBezTo>
                    <a:cubicBezTo>
                      <a:pt x="185738" y="744569"/>
                      <a:pt x="194786" y="753618"/>
                      <a:pt x="205931" y="753618"/>
                    </a:cubicBezTo>
                    <a:cubicBezTo>
                      <a:pt x="217075" y="753618"/>
                      <a:pt x="226124" y="744569"/>
                      <a:pt x="226124" y="733425"/>
                    </a:cubicBezTo>
                    <a:cubicBezTo>
                      <a:pt x="226124" y="722281"/>
                      <a:pt x="217075" y="713232"/>
                      <a:pt x="205931" y="713232"/>
                    </a:cubicBezTo>
                    <a:close/>
                    <a:moveTo>
                      <a:pt x="1134523" y="713232"/>
                    </a:moveTo>
                    <a:cubicBezTo>
                      <a:pt x="1123379" y="713232"/>
                      <a:pt x="1114330" y="722281"/>
                      <a:pt x="1114330" y="733425"/>
                    </a:cubicBezTo>
                    <a:cubicBezTo>
                      <a:pt x="1114330" y="744569"/>
                      <a:pt x="1123379" y="753618"/>
                      <a:pt x="1134523" y="753618"/>
                    </a:cubicBezTo>
                    <a:cubicBezTo>
                      <a:pt x="1145667" y="753618"/>
                      <a:pt x="1154716" y="744569"/>
                      <a:pt x="1154716" y="733425"/>
                    </a:cubicBezTo>
                    <a:cubicBezTo>
                      <a:pt x="1154716" y="722281"/>
                      <a:pt x="1145667" y="713232"/>
                      <a:pt x="1134523" y="713232"/>
                    </a:cubicBezTo>
                    <a:close/>
                    <a:moveTo>
                      <a:pt x="948785" y="713232"/>
                    </a:moveTo>
                    <a:cubicBezTo>
                      <a:pt x="937641" y="713232"/>
                      <a:pt x="928592" y="722281"/>
                      <a:pt x="928592" y="733425"/>
                    </a:cubicBezTo>
                    <a:cubicBezTo>
                      <a:pt x="928592" y="744569"/>
                      <a:pt x="937641" y="753618"/>
                      <a:pt x="948785" y="753618"/>
                    </a:cubicBezTo>
                    <a:cubicBezTo>
                      <a:pt x="959930" y="753618"/>
                      <a:pt x="968978" y="744569"/>
                      <a:pt x="968978" y="733425"/>
                    </a:cubicBezTo>
                    <a:cubicBezTo>
                      <a:pt x="968978" y="722281"/>
                      <a:pt x="959930" y="713232"/>
                      <a:pt x="948785" y="713232"/>
                    </a:cubicBezTo>
                    <a:close/>
                    <a:moveTo>
                      <a:pt x="763143" y="713232"/>
                    </a:moveTo>
                    <a:cubicBezTo>
                      <a:pt x="751904" y="713232"/>
                      <a:pt x="742950" y="722281"/>
                      <a:pt x="742950" y="733425"/>
                    </a:cubicBezTo>
                    <a:cubicBezTo>
                      <a:pt x="742950" y="744569"/>
                      <a:pt x="751999" y="753618"/>
                      <a:pt x="763143" y="753618"/>
                    </a:cubicBezTo>
                    <a:cubicBezTo>
                      <a:pt x="774287" y="753618"/>
                      <a:pt x="783336" y="744569"/>
                      <a:pt x="783336" y="733425"/>
                    </a:cubicBezTo>
                    <a:cubicBezTo>
                      <a:pt x="783241" y="722281"/>
                      <a:pt x="774287" y="713232"/>
                      <a:pt x="763143" y="713232"/>
                    </a:cubicBezTo>
                    <a:close/>
                    <a:moveTo>
                      <a:pt x="20193" y="857250"/>
                    </a:moveTo>
                    <a:cubicBezTo>
                      <a:pt x="9049" y="857250"/>
                      <a:pt x="0" y="866299"/>
                      <a:pt x="0" y="877443"/>
                    </a:cubicBezTo>
                    <a:cubicBezTo>
                      <a:pt x="0" y="888587"/>
                      <a:pt x="9049" y="897636"/>
                      <a:pt x="20193" y="897636"/>
                    </a:cubicBezTo>
                    <a:cubicBezTo>
                      <a:pt x="31337" y="897636"/>
                      <a:pt x="40386" y="888587"/>
                      <a:pt x="40386" y="877443"/>
                    </a:cubicBezTo>
                    <a:cubicBezTo>
                      <a:pt x="40386" y="866299"/>
                      <a:pt x="31337" y="857250"/>
                      <a:pt x="20193" y="857250"/>
                    </a:cubicBezTo>
                    <a:close/>
                    <a:moveTo>
                      <a:pt x="577406" y="857250"/>
                    </a:moveTo>
                    <a:cubicBezTo>
                      <a:pt x="566261" y="857250"/>
                      <a:pt x="557213" y="866299"/>
                      <a:pt x="557213" y="877443"/>
                    </a:cubicBezTo>
                    <a:cubicBezTo>
                      <a:pt x="557213" y="888587"/>
                      <a:pt x="566261" y="897636"/>
                      <a:pt x="577406" y="897636"/>
                    </a:cubicBezTo>
                    <a:cubicBezTo>
                      <a:pt x="588550" y="897636"/>
                      <a:pt x="597599" y="888587"/>
                      <a:pt x="597599" y="877443"/>
                    </a:cubicBezTo>
                    <a:cubicBezTo>
                      <a:pt x="597599" y="866299"/>
                      <a:pt x="588550" y="857250"/>
                      <a:pt x="577406" y="857250"/>
                    </a:cubicBezTo>
                    <a:close/>
                    <a:moveTo>
                      <a:pt x="391668" y="857250"/>
                    </a:moveTo>
                    <a:cubicBezTo>
                      <a:pt x="380524" y="857250"/>
                      <a:pt x="371475" y="866299"/>
                      <a:pt x="371475" y="877443"/>
                    </a:cubicBezTo>
                    <a:cubicBezTo>
                      <a:pt x="371475" y="888587"/>
                      <a:pt x="380524" y="897636"/>
                      <a:pt x="391668" y="897636"/>
                    </a:cubicBezTo>
                    <a:cubicBezTo>
                      <a:pt x="402812" y="897636"/>
                      <a:pt x="411861" y="888587"/>
                      <a:pt x="411861" y="877443"/>
                    </a:cubicBezTo>
                    <a:cubicBezTo>
                      <a:pt x="411861" y="866299"/>
                      <a:pt x="402812" y="857250"/>
                      <a:pt x="391668" y="857250"/>
                    </a:cubicBezTo>
                    <a:close/>
                    <a:moveTo>
                      <a:pt x="205931" y="857250"/>
                    </a:moveTo>
                    <a:cubicBezTo>
                      <a:pt x="194786" y="857250"/>
                      <a:pt x="185738" y="866299"/>
                      <a:pt x="185738" y="877443"/>
                    </a:cubicBezTo>
                    <a:cubicBezTo>
                      <a:pt x="185738" y="888587"/>
                      <a:pt x="194786" y="897636"/>
                      <a:pt x="205931" y="897636"/>
                    </a:cubicBezTo>
                    <a:cubicBezTo>
                      <a:pt x="217075" y="897636"/>
                      <a:pt x="226124" y="888587"/>
                      <a:pt x="226124" y="877443"/>
                    </a:cubicBezTo>
                    <a:cubicBezTo>
                      <a:pt x="226124" y="866299"/>
                      <a:pt x="217075" y="857250"/>
                      <a:pt x="205931" y="857250"/>
                    </a:cubicBezTo>
                    <a:close/>
                    <a:moveTo>
                      <a:pt x="1134523" y="857250"/>
                    </a:moveTo>
                    <a:cubicBezTo>
                      <a:pt x="1123379" y="857250"/>
                      <a:pt x="1114330" y="866299"/>
                      <a:pt x="1114330" y="877443"/>
                    </a:cubicBezTo>
                    <a:cubicBezTo>
                      <a:pt x="1114330" y="888587"/>
                      <a:pt x="1123379" y="897636"/>
                      <a:pt x="1134523" y="897636"/>
                    </a:cubicBezTo>
                    <a:cubicBezTo>
                      <a:pt x="1145667" y="897636"/>
                      <a:pt x="1154716" y="888587"/>
                      <a:pt x="1154716" y="877443"/>
                    </a:cubicBezTo>
                    <a:cubicBezTo>
                      <a:pt x="1154716" y="866299"/>
                      <a:pt x="1145667" y="857250"/>
                      <a:pt x="1134523" y="857250"/>
                    </a:cubicBezTo>
                    <a:close/>
                    <a:moveTo>
                      <a:pt x="948785" y="857250"/>
                    </a:moveTo>
                    <a:cubicBezTo>
                      <a:pt x="937641" y="857250"/>
                      <a:pt x="928592" y="866299"/>
                      <a:pt x="928592" y="877443"/>
                    </a:cubicBezTo>
                    <a:cubicBezTo>
                      <a:pt x="928592" y="888587"/>
                      <a:pt x="937641" y="897636"/>
                      <a:pt x="948785" y="897636"/>
                    </a:cubicBezTo>
                    <a:cubicBezTo>
                      <a:pt x="959930" y="897636"/>
                      <a:pt x="968978" y="888587"/>
                      <a:pt x="968978" y="877443"/>
                    </a:cubicBezTo>
                    <a:cubicBezTo>
                      <a:pt x="968978" y="866299"/>
                      <a:pt x="959930" y="857250"/>
                      <a:pt x="948785" y="857250"/>
                    </a:cubicBezTo>
                    <a:close/>
                    <a:moveTo>
                      <a:pt x="763143" y="857250"/>
                    </a:moveTo>
                    <a:cubicBezTo>
                      <a:pt x="751904" y="857250"/>
                      <a:pt x="742950" y="866299"/>
                      <a:pt x="742950" y="877443"/>
                    </a:cubicBezTo>
                    <a:cubicBezTo>
                      <a:pt x="742950" y="888587"/>
                      <a:pt x="751999" y="897636"/>
                      <a:pt x="763143" y="897636"/>
                    </a:cubicBezTo>
                    <a:cubicBezTo>
                      <a:pt x="774287" y="897636"/>
                      <a:pt x="783336" y="888587"/>
                      <a:pt x="783336" y="877443"/>
                    </a:cubicBezTo>
                    <a:cubicBezTo>
                      <a:pt x="783336" y="866299"/>
                      <a:pt x="774287" y="857250"/>
                      <a:pt x="763143" y="857250"/>
                    </a:cubicBezTo>
                    <a:close/>
                    <a:moveTo>
                      <a:pt x="20193" y="1001268"/>
                    </a:moveTo>
                    <a:cubicBezTo>
                      <a:pt x="9049" y="1001268"/>
                      <a:pt x="0" y="1010317"/>
                      <a:pt x="0" y="1021461"/>
                    </a:cubicBezTo>
                    <a:cubicBezTo>
                      <a:pt x="0" y="1032605"/>
                      <a:pt x="9049" y="1041654"/>
                      <a:pt x="20193" y="1041654"/>
                    </a:cubicBezTo>
                    <a:cubicBezTo>
                      <a:pt x="31337" y="1041654"/>
                      <a:pt x="40386" y="1032605"/>
                      <a:pt x="40386" y="1021461"/>
                    </a:cubicBezTo>
                    <a:cubicBezTo>
                      <a:pt x="40386" y="1010317"/>
                      <a:pt x="31337" y="1001268"/>
                      <a:pt x="20193" y="1001268"/>
                    </a:cubicBezTo>
                    <a:close/>
                    <a:moveTo>
                      <a:pt x="577406" y="1001268"/>
                    </a:moveTo>
                    <a:cubicBezTo>
                      <a:pt x="566261" y="1001268"/>
                      <a:pt x="557213" y="1010317"/>
                      <a:pt x="557213" y="1021461"/>
                    </a:cubicBezTo>
                    <a:cubicBezTo>
                      <a:pt x="557213" y="1032605"/>
                      <a:pt x="566261" y="1041654"/>
                      <a:pt x="577406" y="1041654"/>
                    </a:cubicBezTo>
                    <a:cubicBezTo>
                      <a:pt x="588550" y="1041654"/>
                      <a:pt x="597599" y="1032605"/>
                      <a:pt x="597599" y="1021461"/>
                    </a:cubicBezTo>
                    <a:cubicBezTo>
                      <a:pt x="597599" y="1010317"/>
                      <a:pt x="588550" y="1001268"/>
                      <a:pt x="577406" y="1001268"/>
                    </a:cubicBezTo>
                    <a:close/>
                    <a:moveTo>
                      <a:pt x="391668" y="1001268"/>
                    </a:moveTo>
                    <a:cubicBezTo>
                      <a:pt x="380524" y="1001268"/>
                      <a:pt x="371475" y="1010317"/>
                      <a:pt x="371475" y="1021461"/>
                    </a:cubicBezTo>
                    <a:cubicBezTo>
                      <a:pt x="371475" y="1032605"/>
                      <a:pt x="380524" y="1041654"/>
                      <a:pt x="391668" y="1041654"/>
                    </a:cubicBezTo>
                    <a:cubicBezTo>
                      <a:pt x="402812" y="1041654"/>
                      <a:pt x="411861" y="1032605"/>
                      <a:pt x="411861" y="1021461"/>
                    </a:cubicBezTo>
                    <a:cubicBezTo>
                      <a:pt x="411861" y="1010317"/>
                      <a:pt x="402812" y="1001268"/>
                      <a:pt x="391668" y="1001268"/>
                    </a:cubicBezTo>
                    <a:close/>
                    <a:moveTo>
                      <a:pt x="205931" y="1001268"/>
                    </a:moveTo>
                    <a:cubicBezTo>
                      <a:pt x="194786" y="1001268"/>
                      <a:pt x="185738" y="1010317"/>
                      <a:pt x="185738" y="1021461"/>
                    </a:cubicBezTo>
                    <a:cubicBezTo>
                      <a:pt x="185738" y="1032605"/>
                      <a:pt x="194786" y="1041654"/>
                      <a:pt x="205931" y="1041654"/>
                    </a:cubicBezTo>
                    <a:cubicBezTo>
                      <a:pt x="217075" y="1041654"/>
                      <a:pt x="226124" y="1032605"/>
                      <a:pt x="226124" y="1021461"/>
                    </a:cubicBezTo>
                    <a:cubicBezTo>
                      <a:pt x="226124" y="1010317"/>
                      <a:pt x="217075" y="1001268"/>
                      <a:pt x="205931" y="1001268"/>
                    </a:cubicBezTo>
                    <a:close/>
                    <a:moveTo>
                      <a:pt x="1134523" y="1001268"/>
                    </a:moveTo>
                    <a:cubicBezTo>
                      <a:pt x="1123379" y="1001268"/>
                      <a:pt x="1114330" y="1010317"/>
                      <a:pt x="1114330" y="1021461"/>
                    </a:cubicBezTo>
                    <a:cubicBezTo>
                      <a:pt x="1114330" y="1032605"/>
                      <a:pt x="1123379" y="1041654"/>
                      <a:pt x="1134523" y="1041654"/>
                    </a:cubicBezTo>
                    <a:cubicBezTo>
                      <a:pt x="1145667" y="1041654"/>
                      <a:pt x="1154716" y="1032605"/>
                      <a:pt x="1154716" y="1021461"/>
                    </a:cubicBezTo>
                    <a:cubicBezTo>
                      <a:pt x="1154716" y="1010317"/>
                      <a:pt x="1145667" y="1001268"/>
                      <a:pt x="1134523" y="1001268"/>
                    </a:cubicBezTo>
                    <a:close/>
                    <a:moveTo>
                      <a:pt x="948785" y="1001268"/>
                    </a:moveTo>
                    <a:cubicBezTo>
                      <a:pt x="937641" y="1001268"/>
                      <a:pt x="928592" y="1010317"/>
                      <a:pt x="928592" y="1021461"/>
                    </a:cubicBezTo>
                    <a:cubicBezTo>
                      <a:pt x="928592" y="1032605"/>
                      <a:pt x="937641" y="1041654"/>
                      <a:pt x="948785" y="1041654"/>
                    </a:cubicBezTo>
                    <a:cubicBezTo>
                      <a:pt x="959930" y="1041654"/>
                      <a:pt x="968978" y="1032605"/>
                      <a:pt x="968978" y="1021461"/>
                    </a:cubicBezTo>
                    <a:cubicBezTo>
                      <a:pt x="968978" y="1010317"/>
                      <a:pt x="959930" y="1001268"/>
                      <a:pt x="948785" y="1001268"/>
                    </a:cubicBezTo>
                    <a:close/>
                    <a:moveTo>
                      <a:pt x="763143" y="1001268"/>
                    </a:moveTo>
                    <a:cubicBezTo>
                      <a:pt x="751999" y="1001268"/>
                      <a:pt x="742950" y="1010317"/>
                      <a:pt x="742950" y="1021461"/>
                    </a:cubicBezTo>
                    <a:cubicBezTo>
                      <a:pt x="742950" y="1032605"/>
                      <a:pt x="751999" y="1041654"/>
                      <a:pt x="763143" y="1041654"/>
                    </a:cubicBezTo>
                    <a:cubicBezTo>
                      <a:pt x="774287" y="1041654"/>
                      <a:pt x="783336" y="1032605"/>
                      <a:pt x="783336" y="1021461"/>
                    </a:cubicBezTo>
                    <a:cubicBezTo>
                      <a:pt x="783241" y="1010317"/>
                      <a:pt x="774287" y="1001268"/>
                      <a:pt x="763143" y="10012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defTabSz="108826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 sz="2152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</p:grpSp>
        <p:grpSp>
          <p:nvGrpSpPr>
            <p:cNvPr id="30729" name="Agrupar 17">
              <a:extLst>
                <a:ext uri="{FF2B5EF4-FFF2-40B4-BE49-F238E27FC236}">
                  <a16:creationId xmlns:a16="http://schemas.microsoft.com/office/drawing/2014/main" id="{741EA932-404E-29DB-C0CC-B73B051E494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7577886" y="1696631"/>
              <a:ext cx="1845048" cy="3511024"/>
              <a:chOff x="2926205" y="-471667"/>
              <a:chExt cx="1845048" cy="3511024"/>
            </a:xfrm>
          </p:grpSpPr>
          <p:sp>
            <p:nvSpPr>
              <p:cNvPr id="20" name="Forma Livre: Forma 19">
                <a:extLst>
                  <a:ext uri="{FF2B5EF4-FFF2-40B4-BE49-F238E27FC236}">
                    <a16:creationId xmlns:a16="http://schemas.microsoft.com/office/drawing/2014/main" id="{3A223862-9561-A090-455B-C5B683E3F15C}"/>
                  </a:ext>
                </a:extLst>
              </p:cNvPr>
              <p:cNvSpPr/>
              <p:nvPr/>
            </p:nvSpPr>
            <p:spPr>
              <a:xfrm>
                <a:off x="2926205" y="1374319"/>
                <a:ext cx="1845047" cy="1665038"/>
              </a:xfrm>
              <a:custGeom>
                <a:avLst/>
                <a:gdLst>
                  <a:gd name="connsiteX0" fmla="*/ 20193 w 1154715"/>
                  <a:gd name="connsiteY0" fmla="*/ 0 h 1041654"/>
                  <a:gd name="connsiteX1" fmla="*/ 0 w 1154715"/>
                  <a:gd name="connsiteY1" fmla="*/ 20193 h 1041654"/>
                  <a:gd name="connsiteX2" fmla="*/ 20193 w 1154715"/>
                  <a:gd name="connsiteY2" fmla="*/ 40386 h 1041654"/>
                  <a:gd name="connsiteX3" fmla="*/ 40386 w 1154715"/>
                  <a:gd name="connsiteY3" fmla="*/ 20193 h 1041654"/>
                  <a:gd name="connsiteX4" fmla="*/ 20193 w 1154715"/>
                  <a:gd name="connsiteY4" fmla="*/ 0 h 1041654"/>
                  <a:gd name="connsiteX5" fmla="*/ 577406 w 1154715"/>
                  <a:gd name="connsiteY5" fmla="*/ 0 h 1041654"/>
                  <a:gd name="connsiteX6" fmla="*/ 557213 w 1154715"/>
                  <a:gd name="connsiteY6" fmla="*/ 20193 h 1041654"/>
                  <a:gd name="connsiteX7" fmla="*/ 577406 w 1154715"/>
                  <a:gd name="connsiteY7" fmla="*/ 40386 h 1041654"/>
                  <a:gd name="connsiteX8" fmla="*/ 597599 w 1154715"/>
                  <a:gd name="connsiteY8" fmla="*/ 20193 h 1041654"/>
                  <a:gd name="connsiteX9" fmla="*/ 577406 w 1154715"/>
                  <a:gd name="connsiteY9" fmla="*/ 0 h 1041654"/>
                  <a:gd name="connsiteX10" fmla="*/ 391668 w 1154715"/>
                  <a:gd name="connsiteY10" fmla="*/ 0 h 1041654"/>
                  <a:gd name="connsiteX11" fmla="*/ 371475 w 1154715"/>
                  <a:gd name="connsiteY11" fmla="*/ 20193 h 1041654"/>
                  <a:gd name="connsiteX12" fmla="*/ 391668 w 1154715"/>
                  <a:gd name="connsiteY12" fmla="*/ 40386 h 1041654"/>
                  <a:gd name="connsiteX13" fmla="*/ 411861 w 1154715"/>
                  <a:gd name="connsiteY13" fmla="*/ 20193 h 1041654"/>
                  <a:gd name="connsiteX14" fmla="*/ 391668 w 1154715"/>
                  <a:gd name="connsiteY14" fmla="*/ 0 h 1041654"/>
                  <a:gd name="connsiteX15" fmla="*/ 205931 w 1154715"/>
                  <a:gd name="connsiteY15" fmla="*/ 0 h 1041654"/>
                  <a:gd name="connsiteX16" fmla="*/ 185738 w 1154715"/>
                  <a:gd name="connsiteY16" fmla="*/ 20193 h 1041654"/>
                  <a:gd name="connsiteX17" fmla="*/ 205931 w 1154715"/>
                  <a:gd name="connsiteY17" fmla="*/ 40386 h 1041654"/>
                  <a:gd name="connsiteX18" fmla="*/ 226124 w 1154715"/>
                  <a:gd name="connsiteY18" fmla="*/ 20193 h 1041654"/>
                  <a:gd name="connsiteX19" fmla="*/ 205931 w 1154715"/>
                  <a:gd name="connsiteY19" fmla="*/ 0 h 1041654"/>
                  <a:gd name="connsiteX20" fmla="*/ 1134523 w 1154715"/>
                  <a:gd name="connsiteY20" fmla="*/ 40386 h 1041654"/>
                  <a:gd name="connsiteX21" fmla="*/ 1154716 w 1154715"/>
                  <a:gd name="connsiteY21" fmla="*/ 20193 h 1041654"/>
                  <a:gd name="connsiteX22" fmla="*/ 1134523 w 1154715"/>
                  <a:gd name="connsiteY22" fmla="*/ 0 h 1041654"/>
                  <a:gd name="connsiteX23" fmla="*/ 1114330 w 1154715"/>
                  <a:gd name="connsiteY23" fmla="*/ 20193 h 1041654"/>
                  <a:gd name="connsiteX24" fmla="*/ 1134523 w 1154715"/>
                  <a:gd name="connsiteY24" fmla="*/ 40386 h 1041654"/>
                  <a:gd name="connsiteX25" fmla="*/ 948785 w 1154715"/>
                  <a:gd name="connsiteY25" fmla="*/ 0 h 1041654"/>
                  <a:gd name="connsiteX26" fmla="*/ 928592 w 1154715"/>
                  <a:gd name="connsiteY26" fmla="*/ 20193 h 1041654"/>
                  <a:gd name="connsiteX27" fmla="*/ 948785 w 1154715"/>
                  <a:gd name="connsiteY27" fmla="*/ 40386 h 1041654"/>
                  <a:gd name="connsiteX28" fmla="*/ 968978 w 1154715"/>
                  <a:gd name="connsiteY28" fmla="*/ 20193 h 1041654"/>
                  <a:gd name="connsiteX29" fmla="*/ 948785 w 1154715"/>
                  <a:gd name="connsiteY29" fmla="*/ 0 h 1041654"/>
                  <a:gd name="connsiteX30" fmla="*/ 763143 w 1154715"/>
                  <a:gd name="connsiteY30" fmla="*/ 0 h 1041654"/>
                  <a:gd name="connsiteX31" fmla="*/ 742950 w 1154715"/>
                  <a:gd name="connsiteY31" fmla="*/ 20193 h 1041654"/>
                  <a:gd name="connsiteX32" fmla="*/ 763143 w 1154715"/>
                  <a:gd name="connsiteY32" fmla="*/ 40386 h 1041654"/>
                  <a:gd name="connsiteX33" fmla="*/ 783336 w 1154715"/>
                  <a:gd name="connsiteY33" fmla="*/ 20193 h 1041654"/>
                  <a:gd name="connsiteX34" fmla="*/ 763143 w 1154715"/>
                  <a:gd name="connsiteY34" fmla="*/ 0 h 1041654"/>
                  <a:gd name="connsiteX35" fmla="*/ 20193 w 1154715"/>
                  <a:gd name="connsiteY35" fmla="*/ 144018 h 1041654"/>
                  <a:gd name="connsiteX36" fmla="*/ 0 w 1154715"/>
                  <a:gd name="connsiteY36" fmla="*/ 164211 h 1041654"/>
                  <a:gd name="connsiteX37" fmla="*/ 20193 w 1154715"/>
                  <a:gd name="connsiteY37" fmla="*/ 184404 h 1041654"/>
                  <a:gd name="connsiteX38" fmla="*/ 40386 w 1154715"/>
                  <a:gd name="connsiteY38" fmla="*/ 164211 h 1041654"/>
                  <a:gd name="connsiteX39" fmla="*/ 20193 w 1154715"/>
                  <a:gd name="connsiteY39" fmla="*/ 144018 h 1041654"/>
                  <a:gd name="connsiteX40" fmla="*/ 577406 w 1154715"/>
                  <a:gd name="connsiteY40" fmla="*/ 144018 h 1041654"/>
                  <a:gd name="connsiteX41" fmla="*/ 557213 w 1154715"/>
                  <a:gd name="connsiteY41" fmla="*/ 164211 h 1041654"/>
                  <a:gd name="connsiteX42" fmla="*/ 577406 w 1154715"/>
                  <a:gd name="connsiteY42" fmla="*/ 184404 h 1041654"/>
                  <a:gd name="connsiteX43" fmla="*/ 597599 w 1154715"/>
                  <a:gd name="connsiteY43" fmla="*/ 164211 h 1041654"/>
                  <a:gd name="connsiteX44" fmla="*/ 577406 w 1154715"/>
                  <a:gd name="connsiteY44" fmla="*/ 144018 h 1041654"/>
                  <a:gd name="connsiteX45" fmla="*/ 391668 w 1154715"/>
                  <a:gd name="connsiteY45" fmla="*/ 144018 h 1041654"/>
                  <a:gd name="connsiteX46" fmla="*/ 371475 w 1154715"/>
                  <a:gd name="connsiteY46" fmla="*/ 164211 h 1041654"/>
                  <a:gd name="connsiteX47" fmla="*/ 391668 w 1154715"/>
                  <a:gd name="connsiteY47" fmla="*/ 184404 h 1041654"/>
                  <a:gd name="connsiteX48" fmla="*/ 411861 w 1154715"/>
                  <a:gd name="connsiteY48" fmla="*/ 164211 h 1041654"/>
                  <a:gd name="connsiteX49" fmla="*/ 391668 w 1154715"/>
                  <a:gd name="connsiteY49" fmla="*/ 144018 h 1041654"/>
                  <a:gd name="connsiteX50" fmla="*/ 205931 w 1154715"/>
                  <a:gd name="connsiteY50" fmla="*/ 144018 h 1041654"/>
                  <a:gd name="connsiteX51" fmla="*/ 185738 w 1154715"/>
                  <a:gd name="connsiteY51" fmla="*/ 164211 h 1041654"/>
                  <a:gd name="connsiteX52" fmla="*/ 205931 w 1154715"/>
                  <a:gd name="connsiteY52" fmla="*/ 184404 h 1041654"/>
                  <a:gd name="connsiteX53" fmla="*/ 226124 w 1154715"/>
                  <a:gd name="connsiteY53" fmla="*/ 164211 h 1041654"/>
                  <a:gd name="connsiteX54" fmla="*/ 205931 w 1154715"/>
                  <a:gd name="connsiteY54" fmla="*/ 144018 h 1041654"/>
                  <a:gd name="connsiteX55" fmla="*/ 1134523 w 1154715"/>
                  <a:gd name="connsiteY55" fmla="*/ 144018 h 1041654"/>
                  <a:gd name="connsiteX56" fmla="*/ 1114330 w 1154715"/>
                  <a:gd name="connsiteY56" fmla="*/ 164211 h 1041654"/>
                  <a:gd name="connsiteX57" fmla="*/ 1134523 w 1154715"/>
                  <a:gd name="connsiteY57" fmla="*/ 184404 h 1041654"/>
                  <a:gd name="connsiteX58" fmla="*/ 1154716 w 1154715"/>
                  <a:gd name="connsiteY58" fmla="*/ 164211 h 1041654"/>
                  <a:gd name="connsiteX59" fmla="*/ 1134523 w 1154715"/>
                  <a:gd name="connsiteY59" fmla="*/ 144018 h 1041654"/>
                  <a:gd name="connsiteX60" fmla="*/ 948785 w 1154715"/>
                  <a:gd name="connsiteY60" fmla="*/ 144018 h 1041654"/>
                  <a:gd name="connsiteX61" fmla="*/ 928592 w 1154715"/>
                  <a:gd name="connsiteY61" fmla="*/ 164211 h 1041654"/>
                  <a:gd name="connsiteX62" fmla="*/ 948785 w 1154715"/>
                  <a:gd name="connsiteY62" fmla="*/ 184404 h 1041654"/>
                  <a:gd name="connsiteX63" fmla="*/ 968978 w 1154715"/>
                  <a:gd name="connsiteY63" fmla="*/ 164211 h 1041654"/>
                  <a:gd name="connsiteX64" fmla="*/ 948785 w 1154715"/>
                  <a:gd name="connsiteY64" fmla="*/ 144018 h 1041654"/>
                  <a:gd name="connsiteX65" fmla="*/ 763143 w 1154715"/>
                  <a:gd name="connsiteY65" fmla="*/ 144018 h 1041654"/>
                  <a:gd name="connsiteX66" fmla="*/ 742950 w 1154715"/>
                  <a:gd name="connsiteY66" fmla="*/ 164211 h 1041654"/>
                  <a:gd name="connsiteX67" fmla="*/ 763143 w 1154715"/>
                  <a:gd name="connsiteY67" fmla="*/ 184404 h 1041654"/>
                  <a:gd name="connsiteX68" fmla="*/ 783336 w 1154715"/>
                  <a:gd name="connsiteY68" fmla="*/ 164211 h 1041654"/>
                  <a:gd name="connsiteX69" fmla="*/ 763143 w 1154715"/>
                  <a:gd name="connsiteY69" fmla="*/ 144018 h 1041654"/>
                  <a:gd name="connsiteX70" fmla="*/ 20193 w 1154715"/>
                  <a:gd name="connsiteY70" fmla="*/ 288036 h 1041654"/>
                  <a:gd name="connsiteX71" fmla="*/ 0 w 1154715"/>
                  <a:gd name="connsiteY71" fmla="*/ 308229 h 1041654"/>
                  <a:gd name="connsiteX72" fmla="*/ 20193 w 1154715"/>
                  <a:gd name="connsiteY72" fmla="*/ 328422 h 1041654"/>
                  <a:gd name="connsiteX73" fmla="*/ 40386 w 1154715"/>
                  <a:gd name="connsiteY73" fmla="*/ 308229 h 1041654"/>
                  <a:gd name="connsiteX74" fmla="*/ 20193 w 1154715"/>
                  <a:gd name="connsiteY74" fmla="*/ 288036 h 1041654"/>
                  <a:gd name="connsiteX75" fmla="*/ 577406 w 1154715"/>
                  <a:gd name="connsiteY75" fmla="*/ 288036 h 1041654"/>
                  <a:gd name="connsiteX76" fmla="*/ 557213 w 1154715"/>
                  <a:gd name="connsiteY76" fmla="*/ 308229 h 1041654"/>
                  <a:gd name="connsiteX77" fmla="*/ 577406 w 1154715"/>
                  <a:gd name="connsiteY77" fmla="*/ 328422 h 1041654"/>
                  <a:gd name="connsiteX78" fmla="*/ 597599 w 1154715"/>
                  <a:gd name="connsiteY78" fmla="*/ 308229 h 1041654"/>
                  <a:gd name="connsiteX79" fmla="*/ 577406 w 1154715"/>
                  <a:gd name="connsiteY79" fmla="*/ 288036 h 1041654"/>
                  <a:gd name="connsiteX80" fmla="*/ 391668 w 1154715"/>
                  <a:gd name="connsiteY80" fmla="*/ 288036 h 1041654"/>
                  <a:gd name="connsiteX81" fmla="*/ 371475 w 1154715"/>
                  <a:gd name="connsiteY81" fmla="*/ 308229 h 1041654"/>
                  <a:gd name="connsiteX82" fmla="*/ 391668 w 1154715"/>
                  <a:gd name="connsiteY82" fmla="*/ 328422 h 1041654"/>
                  <a:gd name="connsiteX83" fmla="*/ 411861 w 1154715"/>
                  <a:gd name="connsiteY83" fmla="*/ 308229 h 1041654"/>
                  <a:gd name="connsiteX84" fmla="*/ 391668 w 1154715"/>
                  <a:gd name="connsiteY84" fmla="*/ 288036 h 1041654"/>
                  <a:gd name="connsiteX85" fmla="*/ 205931 w 1154715"/>
                  <a:gd name="connsiteY85" fmla="*/ 288036 h 1041654"/>
                  <a:gd name="connsiteX86" fmla="*/ 185738 w 1154715"/>
                  <a:gd name="connsiteY86" fmla="*/ 308229 h 1041654"/>
                  <a:gd name="connsiteX87" fmla="*/ 205931 w 1154715"/>
                  <a:gd name="connsiteY87" fmla="*/ 328422 h 1041654"/>
                  <a:gd name="connsiteX88" fmla="*/ 226124 w 1154715"/>
                  <a:gd name="connsiteY88" fmla="*/ 308229 h 1041654"/>
                  <a:gd name="connsiteX89" fmla="*/ 205931 w 1154715"/>
                  <a:gd name="connsiteY89" fmla="*/ 288036 h 1041654"/>
                  <a:gd name="connsiteX90" fmla="*/ 1134523 w 1154715"/>
                  <a:gd name="connsiteY90" fmla="*/ 288036 h 1041654"/>
                  <a:gd name="connsiteX91" fmla="*/ 1114330 w 1154715"/>
                  <a:gd name="connsiteY91" fmla="*/ 308229 h 1041654"/>
                  <a:gd name="connsiteX92" fmla="*/ 1134523 w 1154715"/>
                  <a:gd name="connsiteY92" fmla="*/ 328422 h 1041654"/>
                  <a:gd name="connsiteX93" fmla="*/ 1154716 w 1154715"/>
                  <a:gd name="connsiteY93" fmla="*/ 308229 h 1041654"/>
                  <a:gd name="connsiteX94" fmla="*/ 1134523 w 1154715"/>
                  <a:gd name="connsiteY94" fmla="*/ 288036 h 1041654"/>
                  <a:gd name="connsiteX95" fmla="*/ 948785 w 1154715"/>
                  <a:gd name="connsiteY95" fmla="*/ 288036 h 1041654"/>
                  <a:gd name="connsiteX96" fmla="*/ 928592 w 1154715"/>
                  <a:gd name="connsiteY96" fmla="*/ 308229 h 1041654"/>
                  <a:gd name="connsiteX97" fmla="*/ 948785 w 1154715"/>
                  <a:gd name="connsiteY97" fmla="*/ 328422 h 1041654"/>
                  <a:gd name="connsiteX98" fmla="*/ 968978 w 1154715"/>
                  <a:gd name="connsiteY98" fmla="*/ 308229 h 1041654"/>
                  <a:gd name="connsiteX99" fmla="*/ 948785 w 1154715"/>
                  <a:gd name="connsiteY99" fmla="*/ 288036 h 1041654"/>
                  <a:gd name="connsiteX100" fmla="*/ 763143 w 1154715"/>
                  <a:gd name="connsiteY100" fmla="*/ 288036 h 1041654"/>
                  <a:gd name="connsiteX101" fmla="*/ 742950 w 1154715"/>
                  <a:gd name="connsiteY101" fmla="*/ 308229 h 1041654"/>
                  <a:gd name="connsiteX102" fmla="*/ 763143 w 1154715"/>
                  <a:gd name="connsiteY102" fmla="*/ 328422 h 1041654"/>
                  <a:gd name="connsiteX103" fmla="*/ 783336 w 1154715"/>
                  <a:gd name="connsiteY103" fmla="*/ 308229 h 1041654"/>
                  <a:gd name="connsiteX104" fmla="*/ 763143 w 1154715"/>
                  <a:gd name="connsiteY104" fmla="*/ 288036 h 1041654"/>
                  <a:gd name="connsiteX105" fmla="*/ 20193 w 1154715"/>
                  <a:gd name="connsiteY105" fmla="*/ 432054 h 1041654"/>
                  <a:gd name="connsiteX106" fmla="*/ 0 w 1154715"/>
                  <a:gd name="connsiteY106" fmla="*/ 452247 h 1041654"/>
                  <a:gd name="connsiteX107" fmla="*/ 20193 w 1154715"/>
                  <a:gd name="connsiteY107" fmla="*/ 472440 h 1041654"/>
                  <a:gd name="connsiteX108" fmla="*/ 40386 w 1154715"/>
                  <a:gd name="connsiteY108" fmla="*/ 452247 h 1041654"/>
                  <a:gd name="connsiteX109" fmla="*/ 20193 w 1154715"/>
                  <a:gd name="connsiteY109" fmla="*/ 432054 h 1041654"/>
                  <a:gd name="connsiteX110" fmla="*/ 577406 w 1154715"/>
                  <a:gd name="connsiteY110" fmla="*/ 432054 h 1041654"/>
                  <a:gd name="connsiteX111" fmla="*/ 557213 w 1154715"/>
                  <a:gd name="connsiteY111" fmla="*/ 452247 h 1041654"/>
                  <a:gd name="connsiteX112" fmla="*/ 577406 w 1154715"/>
                  <a:gd name="connsiteY112" fmla="*/ 472440 h 1041654"/>
                  <a:gd name="connsiteX113" fmla="*/ 597599 w 1154715"/>
                  <a:gd name="connsiteY113" fmla="*/ 452247 h 1041654"/>
                  <a:gd name="connsiteX114" fmla="*/ 577406 w 1154715"/>
                  <a:gd name="connsiteY114" fmla="*/ 432054 h 1041654"/>
                  <a:gd name="connsiteX115" fmla="*/ 391668 w 1154715"/>
                  <a:gd name="connsiteY115" fmla="*/ 432054 h 1041654"/>
                  <a:gd name="connsiteX116" fmla="*/ 371475 w 1154715"/>
                  <a:gd name="connsiteY116" fmla="*/ 452247 h 1041654"/>
                  <a:gd name="connsiteX117" fmla="*/ 391668 w 1154715"/>
                  <a:gd name="connsiteY117" fmla="*/ 472440 h 1041654"/>
                  <a:gd name="connsiteX118" fmla="*/ 411861 w 1154715"/>
                  <a:gd name="connsiteY118" fmla="*/ 452247 h 1041654"/>
                  <a:gd name="connsiteX119" fmla="*/ 391668 w 1154715"/>
                  <a:gd name="connsiteY119" fmla="*/ 432054 h 1041654"/>
                  <a:gd name="connsiteX120" fmla="*/ 205931 w 1154715"/>
                  <a:gd name="connsiteY120" fmla="*/ 432054 h 1041654"/>
                  <a:gd name="connsiteX121" fmla="*/ 185738 w 1154715"/>
                  <a:gd name="connsiteY121" fmla="*/ 452247 h 1041654"/>
                  <a:gd name="connsiteX122" fmla="*/ 205931 w 1154715"/>
                  <a:gd name="connsiteY122" fmla="*/ 472440 h 1041654"/>
                  <a:gd name="connsiteX123" fmla="*/ 226124 w 1154715"/>
                  <a:gd name="connsiteY123" fmla="*/ 452247 h 1041654"/>
                  <a:gd name="connsiteX124" fmla="*/ 205931 w 1154715"/>
                  <a:gd name="connsiteY124" fmla="*/ 432054 h 1041654"/>
                  <a:gd name="connsiteX125" fmla="*/ 1134523 w 1154715"/>
                  <a:gd name="connsiteY125" fmla="*/ 432054 h 1041654"/>
                  <a:gd name="connsiteX126" fmla="*/ 1114330 w 1154715"/>
                  <a:gd name="connsiteY126" fmla="*/ 452247 h 1041654"/>
                  <a:gd name="connsiteX127" fmla="*/ 1134523 w 1154715"/>
                  <a:gd name="connsiteY127" fmla="*/ 472440 h 1041654"/>
                  <a:gd name="connsiteX128" fmla="*/ 1154716 w 1154715"/>
                  <a:gd name="connsiteY128" fmla="*/ 452247 h 1041654"/>
                  <a:gd name="connsiteX129" fmla="*/ 1134523 w 1154715"/>
                  <a:gd name="connsiteY129" fmla="*/ 432054 h 1041654"/>
                  <a:gd name="connsiteX130" fmla="*/ 948785 w 1154715"/>
                  <a:gd name="connsiteY130" fmla="*/ 432054 h 1041654"/>
                  <a:gd name="connsiteX131" fmla="*/ 928592 w 1154715"/>
                  <a:gd name="connsiteY131" fmla="*/ 452247 h 1041654"/>
                  <a:gd name="connsiteX132" fmla="*/ 948785 w 1154715"/>
                  <a:gd name="connsiteY132" fmla="*/ 472440 h 1041654"/>
                  <a:gd name="connsiteX133" fmla="*/ 968978 w 1154715"/>
                  <a:gd name="connsiteY133" fmla="*/ 452247 h 1041654"/>
                  <a:gd name="connsiteX134" fmla="*/ 948785 w 1154715"/>
                  <a:gd name="connsiteY134" fmla="*/ 432054 h 1041654"/>
                  <a:gd name="connsiteX135" fmla="*/ 763143 w 1154715"/>
                  <a:gd name="connsiteY135" fmla="*/ 432054 h 1041654"/>
                  <a:gd name="connsiteX136" fmla="*/ 742950 w 1154715"/>
                  <a:gd name="connsiteY136" fmla="*/ 452247 h 1041654"/>
                  <a:gd name="connsiteX137" fmla="*/ 763143 w 1154715"/>
                  <a:gd name="connsiteY137" fmla="*/ 472440 h 1041654"/>
                  <a:gd name="connsiteX138" fmla="*/ 783336 w 1154715"/>
                  <a:gd name="connsiteY138" fmla="*/ 452247 h 1041654"/>
                  <a:gd name="connsiteX139" fmla="*/ 763143 w 1154715"/>
                  <a:gd name="connsiteY139" fmla="*/ 432054 h 1041654"/>
                  <a:gd name="connsiteX140" fmla="*/ 20193 w 1154715"/>
                  <a:gd name="connsiteY140" fmla="*/ 569214 h 1041654"/>
                  <a:gd name="connsiteX141" fmla="*/ 0 w 1154715"/>
                  <a:gd name="connsiteY141" fmla="*/ 589407 h 1041654"/>
                  <a:gd name="connsiteX142" fmla="*/ 20193 w 1154715"/>
                  <a:gd name="connsiteY142" fmla="*/ 609600 h 1041654"/>
                  <a:gd name="connsiteX143" fmla="*/ 40386 w 1154715"/>
                  <a:gd name="connsiteY143" fmla="*/ 589407 h 1041654"/>
                  <a:gd name="connsiteX144" fmla="*/ 20193 w 1154715"/>
                  <a:gd name="connsiteY144" fmla="*/ 569214 h 1041654"/>
                  <a:gd name="connsiteX145" fmla="*/ 577406 w 1154715"/>
                  <a:gd name="connsiteY145" fmla="*/ 569214 h 1041654"/>
                  <a:gd name="connsiteX146" fmla="*/ 557213 w 1154715"/>
                  <a:gd name="connsiteY146" fmla="*/ 589407 h 1041654"/>
                  <a:gd name="connsiteX147" fmla="*/ 577406 w 1154715"/>
                  <a:gd name="connsiteY147" fmla="*/ 609600 h 1041654"/>
                  <a:gd name="connsiteX148" fmla="*/ 597599 w 1154715"/>
                  <a:gd name="connsiteY148" fmla="*/ 589407 h 1041654"/>
                  <a:gd name="connsiteX149" fmla="*/ 577406 w 1154715"/>
                  <a:gd name="connsiteY149" fmla="*/ 569214 h 1041654"/>
                  <a:gd name="connsiteX150" fmla="*/ 391668 w 1154715"/>
                  <a:gd name="connsiteY150" fmla="*/ 569214 h 1041654"/>
                  <a:gd name="connsiteX151" fmla="*/ 371475 w 1154715"/>
                  <a:gd name="connsiteY151" fmla="*/ 589407 h 1041654"/>
                  <a:gd name="connsiteX152" fmla="*/ 391668 w 1154715"/>
                  <a:gd name="connsiteY152" fmla="*/ 609600 h 1041654"/>
                  <a:gd name="connsiteX153" fmla="*/ 411861 w 1154715"/>
                  <a:gd name="connsiteY153" fmla="*/ 589407 h 1041654"/>
                  <a:gd name="connsiteX154" fmla="*/ 391668 w 1154715"/>
                  <a:gd name="connsiteY154" fmla="*/ 569214 h 1041654"/>
                  <a:gd name="connsiteX155" fmla="*/ 205931 w 1154715"/>
                  <a:gd name="connsiteY155" fmla="*/ 569214 h 1041654"/>
                  <a:gd name="connsiteX156" fmla="*/ 185738 w 1154715"/>
                  <a:gd name="connsiteY156" fmla="*/ 589407 h 1041654"/>
                  <a:gd name="connsiteX157" fmla="*/ 205931 w 1154715"/>
                  <a:gd name="connsiteY157" fmla="*/ 609600 h 1041654"/>
                  <a:gd name="connsiteX158" fmla="*/ 226124 w 1154715"/>
                  <a:gd name="connsiteY158" fmla="*/ 589407 h 1041654"/>
                  <a:gd name="connsiteX159" fmla="*/ 205931 w 1154715"/>
                  <a:gd name="connsiteY159" fmla="*/ 569214 h 1041654"/>
                  <a:gd name="connsiteX160" fmla="*/ 1134523 w 1154715"/>
                  <a:gd name="connsiteY160" fmla="*/ 569214 h 1041654"/>
                  <a:gd name="connsiteX161" fmla="*/ 1114330 w 1154715"/>
                  <a:gd name="connsiteY161" fmla="*/ 589407 h 1041654"/>
                  <a:gd name="connsiteX162" fmla="*/ 1134523 w 1154715"/>
                  <a:gd name="connsiteY162" fmla="*/ 609600 h 1041654"/>
                  <a:gd name="connsiteX163" fmla="*/ 1154716 w 1154715"/>
                  <a:gd name="connsiteY163" fmla="*/ 589407 h 1041654"/>
                  <a:gd name="connsiteX164" fmla="*/ 1134523 w 1154715"/>
                  <a:gd name="connsiteY164" fmla="*/ 569214 h 1041654"/>
                  <a:gd name="connsiteX165" fmla="*/ 948785 w 1154715"/>
                  <a:gd name="connsiteY165" fmla="*/ 569214 h 1041654"/>
                  <a:gd name="connsiteX166" fmla="*/ 928592 w 1154715"/>
                  <a:gd name="connsiteY166" fmla="*/ 589407 h 1041654"/>
                  <a:gd name="connsiteX167" fmla="*/ 948785 w 1154715"/>
                  <a:gd name="connsiteY167" fmla="*/ 609600 h 1041654"/>
                  <a:gd name="connsiteX168" fmla="*/ 968978 w 1154715"/>
                  <a:gd name="connsiteY168" fmla="*/ 589407 h 1041654"/>
                  <a:gd name="connsiteX169" fmla="*/ 948785 w 1154715"/>
                  <a:gd name="connsiteY169" fmla="*/ 569214 h 1041654"/>
                  <a:gd name="connsiteX170" fmla="*/ 763143 w 1154715"/>
                  <a:gd name="connsiteY170" fmla="*/ 569214 h 1041654"/>
                  <a:gd name="connsiteX171" fmla="*/ 742950 w 1154715"/>
                  <a:gd name="connsiteY171" fmla="*/ 589407 h 1041654"/>
                  <a:gd name="connsiteX172" fmla="*/ 763143 w 1154715"/>
                  <a:gd name="connsiteY172" fmla="*/ 609600 h 1041654"/>
                  <a:gd name="connsiteX173" fmla="*/ 783336 w 1154715"/>
                  <a:gd name="connsiteY173" fmla="*/ 589407 h 1041654"/>
                  <a:gd name="connsiteX174" fmla="*/ 763143 w 1154715"/>
                  <a:gd name="connsiteY174" fmla="*/ 569214 h 1041654"/>
                  <a:gd name="connsiteX175" fmla="*/ 20193 w 1154715"/>
                  <a:gd name="connsiteY175" fmla="*/ 713232 h 1041654"/>
                  <a:gd name="connsiteX176" fmla="*/ 0 w 1154715"/>
                  <a:gd name="connsiteY176" fmla="*/ 733425 h 1041654"/>
                  <a:gd name="connsiteX177" fmla="*/ 20193 w 1154715"/>
                  <a:gd name="connsiteY177" fmla="*/ 753618 h 1041654"/>
                  <a:gd name="connsiteX178" fmla="*/ 40386 w 1154715"/>
                  <a:gd name="connsiteY178" fmla="*/ 733425 h 1041654"/>
                  <a:gd name="connsiteX179" fmla="*/ 20193 w 1154715"/>
                  <a:gd name="connsiteY179" fmla="*/ 713232 h 1041654"/>
                  <a:gd name="connsiteX180" fmla="*/ 577406 w 1154715"/>
                  <a:gd name="connsiteY180" fmla="*/ 713232 h 1041654"/>
                  <a:gd name="connsiteX181" fmla="*/ 557213 w 1154715"/>
                  <a:gd name="connsiteY181" fmla="*/ 733425 h 1041654"/>
                  <a:gd name="connsiteX182" fmla="*/ 577406 w 1154715"/>
                  <a:gd name="connsiteY182" fmla="*/ 753618 h 1041654"/>
                  <a:gd name="connsiteX183" fmla="*/ 597599 w 1154715"/>
                  <a:gd name="connsiteY183" fmla="*/ 733425 h 1041654"/>
                  <a:gd name="connsiteX184" fmla="*/ 577406 w 1154715"/>
                  <a:gd name="connsiteY184" fmla="*/ 713232 h 1041654"/>
                  <a:gd name="connsiteX185" fmla="*/ 391668 w 1154715"/>
                  <a:gd name="connsiteY185" fmla="*/ 713232 h 1041654"/>
                  <a:gd name="connsiteX186" fmla="*/ 371475 w 1154715"/>
                  <a:gd name="connsiteY186" fmla="*/ 733425 h 1041654"/>
                  <a:gd name="connsiteX187" fmla="*/ 391668 w 1154715"/>
                  <a:gd name="connsiteY187" fmla="*/ 753618 h 1041654"/>
                  <a:gd name="connsiteX188" fmla="*/ 411861 w 1154715"/>
                  <a:gd name="connsiteY188" fmla="*/ 733425 h 1041654"/>
                  <a:gd name="connsiteX189" fmla="*/ 391668 w 1154715"/>
                  <a:gd name="connsiteY189" fmla="*/ 713232 h 1041654"/>
                  <a:gd name="connsiteX190" fmla="*/ 205931 w 1154715"/>
                  <a:gd name="connsiteY190" fmla="*/ 713232 h 1041654"/>
                  <a:gd name="connsiteX191" fmla="*/ 185738 w 1154715"/>
                  <a:gd name="connsiteY191" fmla="*/ 733425 h 1041654"/>
                  <a:gd name="connsiteX192" fmla="*/ 205931 w 1154715"/>
                  <a:gd name="connsiteY192" fmla="*/ 753618 h 1041654"/>
                  <a:gd name="connsiteX193" fmla="*/ 226124 w 1154715"/>
                  <a:gd name="connsiteY193" fmla="*/ 733425 h 1041654"/>
                  <a:gd name="connsiteX194" fmla="*/ 205931 w 1154715"/>
                  <a:gd name="connsiteY194" fmla="*/ 713232 h 1041654"/>
                  <a:gd name="connsiteX195" fmla="*/ 1134523 w 1154715"/>
                  <a:gd name="connsiteY195" fmla="*/ 713232 h 1041654"/>
                  <a:gd name="connsiteX196" fmla="*/ 1114330 w 1154715"/>
                  <a:gd name="connsiteY196" fmla="*/ 733425 h 1041654"/>
                  <a:gd name="connsiteX197" fmla="*/ 1134523 w 1154715"/>
                  <a:gd name="connsiteY197" fmla="*/ 753618 h 1041654"/>
                  <a:gd name="connsiteX198" fmla="*/ 1154716 w 1154715"/>
                  <a:gd name="connsiteY198" fmla="*/ 733425 h 1041654"/>
                  <a:gd name="connsiteX199" fmla="*/ 1134523 w 1154715"/>
                  <a:gd name="connsiteY199" fmla="*/ 713232 h 1041654"/>
                  <a:gd name="connsiteX200" fmla="*/ 948785 w 1154715"/>
                  <a:gd name="connsiteY200" fmla="*/ 713232 h 1041654"/>
                  <a:gd name="connsiteX201" fmla="*/ 928592 w 1154715"/>
                  <a:gd name="connsiteY201" fmla="*/ 733425 h 1041654"/>
                  <a:gd name="connsiteX202" fmla="*/ 948785 w 1154715"/>
                  <a:gd name="connsiteY202" fmla="*/ 753618 h 1041654"/>
                  <a:gd name="connsiteX203" fmla="*/ 968978 w 1154715"/>
                  <a:gd name="connsiteY203" fmla="*/ 733425 h 1041654"/>
                  <a:gd name="connsiteX204" fmla="*/ 948785 w 1154715"/>
                  <a:gd name="connsiteY204" fmla="*/ 713232 h 1041654"/>
                  <a:gd name="connsiteX205" fmla="*/ 763143 w 1154715"/>
                  <a:gd name="connsiteY205" fmla="*/ 713232 h 1041654"/>
                  <a:gd name="connsiteX206" fmla="*/ 742950 w 1154715"/>
                  <a:gd name="connsiteY206" fmla="*/ 733425 h 1041654"/>
                  <a:gd name="connsiteX207" fmla="*/ 763143 w 1154715"/>
                  <a:gd name="connsiteY207" fmla="*/ 753618 h 1041654"/>
                  <a:gd name="connsiteX208" fmla="*/ 783336 w 1154715"/>
                  <a:gd name="connsiteY208" fmla="*/ 733425 h 1041654"/>
                  <a:gd name="connsiteX209" fmla="*/ 763143 w 1154715"/>
                  <a:gd name="connsiteY209" fmla="*/ 713232 h 1041654"/>
                  <a:gd name="connsiteX210" fmla="*/ 20193 w 1154715"/>
                  <a:gd name="connsiteY210" fmla="*/ 857250 h 1041654"/>
                  <a:gd name="connsiteX211" fmla="*/ 0 w 1154715"/>
                  <a:gd name="connsiteY211" fmla="*/ 877443 h 1041654"/>
                  <a:gd name="connsiteX212" fmla="*/ 20193 w 1154715"/>
                  <a:gd name="connsiteY212" fmla="*/ 897636 h 1041654"/>
                  <a:gd name="connsiteX213" fmla="*/ 40386 w 1154715"/>
                  <a:gd name="connsiteY213" fmla="*/ 877443 h 1041654"/>
                  <a:gd name="connsiteX214" fmla="*/ 20193 w 1154715"/>
                  <a:gd name="connsiteY214" fmla="*/ 857250 h 1041654"/>
                  <a:gd name="connsiteX215" fmla="*/ 577406 w 1154715"/>
                  <a:gd name="connsiteY215" fmla="*/ 857250 h 1041654"/>
                  <a:gd name="connsiteX216" fmla="*/ 557213 w 1154715"/>
                  <a:gd name="connsiteY216" fmla="*/ 877443 h 1041654"/>
                  <a:gd name="connsiteX217" fmla="*/ 577406 w 1154715"/>
                  <a:gd name="connsiteY217" fmla="*/ 897636 h 1041654"/>
                  <a:gd name="connsiteX218" fmla="*/ 597599 w 1154715"/>
                  <a:gd name="connsiteY218" fmla="*/ 877443 h 1041654"/>
                  <a:gd name="connsiteX219" fmla="*/ 577406 w 1154715"/>
                  <a:gd name="connsiteY219" fmla="*/ 857250 h 1041654"/>
                  <a:gd name="connsiteX220" fmla="*/ 391668 w 1154715"/>
                  <a:gd name="connsiteY220" fmla="*/ 857250 h 1041654"/>
                  <a:gd name="connsiteX221" fmla="*/ 371475 w 1154715"/>
                  <a:gd name="connsiteY221" fmla="*/ 877443 h 1041654"/>
                  <a:gd name="connsiteX222" fmla="*/ 391668 w 1154715"/>
                  <a:gd name="connsiteY222" fmla="*/ 897636 h 1041654"/>
                  <a:gd name="connsiteX223" fmla="*/ 411861 w 1154715"/>
                  <a:gd name="connsiteY223" fmla="*/ 877443 h 1041654"/>
                  <a:gd name="connsiteX224" fmla="*/ 391668 w 1154715"/>
                  <a:gd name="connsiteY224" fmla="*/ 857250 h 1041654"/>
                  <a:gd name="connsiteX225" fmla="*/ 205931 w 1154715"/>
                  <a:gd name="connsiteY225" fmla="*/ 857250 h 1041654"/>
                  <a:gd name="connsiteX226" fmla="*/ 185738 w 1154715"/>
                  <a:gd name="connsiteY226" fmla="*/ 877443 h 1041654"/>
                  <a:gd name="connsiteX227" fmla="*/ 205931 w 1154715"/>
                  <a:gd name="connsiteY227" fmla="*/ 897636 h 1041654"/>
                  <a:gd name="connsiteX228" fmla="*/ 226124 w 1154715"/>
                  <a:gd name="connsiteY228" fmla="*/ 877443 h 1041654"/>
                  <a:gd name="connsiteX229" fmla="*/ 205931 w 1154715"/>
                  <a:gd name="connsiteY229" fmla="*/ 857250 h 1041654"/>
                  <a:gd name="connsiteX230" fmla="*/ 1134523 w 1154715"/>
                  <a:gd name="connsiteY230" fmla="*/ 857250 h 1041654"/>
                  <a:gd name="connsiteX231" fmla="*/ 1114330 w 1154715"/>
                  <a:gd name="connsiteY231" fmla="*/ 877443 h 1041654"/>
                  <a:gd name="connsiteX232" fmla="*/ 1134523 w 1154715"/>
                  <a:gd name="connsiteY232" fmla="*/ 897636 h 1041654"/>
                  <a:gd name="connsiteX233" fmla="*/ 1154716 w 1154715"/>
                  <a:gd name="connsiteY233" fmla="*/ 877443 h 1041654"/>
                  <a:gd name="connsiteX234" fmla="*/ 1134523 w 1154715"/>
                  <a:gd name="connsiteY234" fmla="*/ 857250 h 1041654"/>
                  <a:gd name="connsiteX235" fmla="*/ 948785 w 1154715"/>
                  <a:gd name="connsiteY235" fmla="*/ 857250 h 1041654"/>
                  <a:gd name="connsiteX236" fmla="*/ 928592 w 1154715"/>
                  <a:gd name="connsiteY236" fmla="*/ 877443 h 1041654"/>
                  <a:gd name="connsiteX237" fmla="*/ 948785 w 1154715"/>
                  <a:gd name="connsiteY237" fmla="*/ 897636 h 1041654"/>
                  <a:gd name="connsiteX238" fmla="*/ 968978 w 1154715"/>
                  <a:gd name="connsiteY238" fmla="*/ 877443 h 1041654"/>
                  <a:gd name="connsiteX239" fmla="*/ 948785 w 1154715"/>
                  <a:gd name="connsiteY239" fmla="*/ 857250 h 1041654"/>
                  <a:gd name="connsiteX240" fmla="*/ 763143 w 1154715"/>
                  <a:gd name="connsiteY240" fmla="*/ 857250 h 1041654"/>
                  <a:gd name="connsiteX241" fmla="*/ 742950 w 1154715"/>
                  <a:gd name="connsiteY241" fmla="*/ 877443 h 1041654"/>
                  <a:gd name="connsiteX242" fmla="*/ 763143 w 1154715"/>
                  <a:gd name="connsiteY242" fmla="*/ 897636 h 1041654"/>
                  <a:gd name="connsiteX243" fmla="*/ 783336 w 1154715"/>
                  <a:gd name="connsiteY243" fmla="*/ 877443 h 1041654"/>
                  <a:gd name="connsiteX244" fmla="*/ 763143 w 1154715"/>
                  <a:gd name="connsiteY244" fmla="*/ 857250 h 1041654"/>
                  <a:gd name="connsiteX245" fmla="*/ 20193 w 1154715"/>
                  <a:gd name="connsiteY245" fmla="*/ 1001268 h 1041654"/>
                  <a:gd name="connsiteX246" fmla="*/ 0 w 1154715"/>
                  <a:gd name="connsiteY246" fmla="*/ 1021461 h 1041654"/>
                  <a:gd name="connsiteX247" fmla="*/ 20193 w 1154715"/>
                  <a:gd name="connsiteY247" fmla="*/ 1041654 h 1041654"/>
                  <a:gd name="connsiteX248" fmla="*/ 40386 w 1154715"/>
                  <a:gd name="connsiteY248" fmla="*/ 1021461 h 1041654"/>
                  <a:gd name="connsiteX249" fmla="*/ 20193 w 1154715"/>
                  <a:gd name="connsiteY249" fmla="*/ 1001268 h 1041654"/>
                  <a:gd name="connsiteX250" fmla="*/ 577406 w 1154715"/>
                  <a:gd name="connsiteY250" fmla="*/ 1001268 h 1041654"/>
                  <a:gd name="connsiteX251" fmla="*/ 557213 w 1154715"/>
                  <a:gd name="connsiteY251" fmla="*/ 1021461 h 1041654"/>
                  <a:gd name="connsiteX252" fmla="*/ 577406 w 1154715"/>
                  <a:gd name="connsiteY252" fmla="*/ 1041654 h 1041654"/>
                  <a:gd name="connsiteX253" fmla="*/ 597599 w 1154715"/>
                  <a:gd name="connsiteY253" fmla="*/ 1021461 h 1041654"/>
                  <a:gd name="connsiteX254" fmla="*/ 577406 w 1154715"/>
                  <a:gd name="connsiteY254" fmla="*/ 1001268 h 1041654"/>
                  <a:gd name="connsiteX255" fmla="*/ 391668 w 1154715"/>
                  <a:gd name="connsiteY255" fmla="*/ 1001268 h 1041654"/>
                  <a:gd name="connsiteX256" fmla="*/ 371475 w 1154715"/>
                  <a:gd name="connsiteY256" fmla="*/ 1021461 h 1041654"/>
                  <a:gd name="connsiteX257" fmla="*/ 391668 w 1154715"/>
                  <a:gd name="connsiteY257" fmla="*/ 1041654 h 1041654"/>
                  <a:gd name="connsiteX258" fmla="*/ 411861 w 1154715"/>
                  <a:gd name="connsiteY258" fmla="*/ 1021461 h 1041654"/>
                  <a:gd name="connsiteX259" fmla="*/ 391668 w 1154715"/>
                  <a:gd name="connsiteY259" fmla="*/ 1001268 h 1041654"/>
                  <a:gd name="connsiteX260" fmla="*/ 205931 w 1154715"/>
                  <a:gd name="connsiteY260" fmla="*/ 1001268 h 1041654"/>
                  <a:gd name="connsiteX261" fmla="*/ 185738 w 1154715"/>
                  <a:gd name="connsiteY261" fmla="*/ 1021461 h 1041654"/>
                  <a:gd name="connsiteX262" fmla="*/ 205931 w 1154715"/>
                  <a:gd name="connsiteY262" fmla="*/ 1041654 h 1041654"/>
                  <a:gd name="connsiteX263" fmla="*/ 226124 w 1154715"/>
                  <a:gd name="connsiteY263" fmla="*/ 1021461 h 1041654"/>
                  <a:gd name="connsiteX264" fmla="*/ 205931 w 1154715"/>
                  <a:gd name="connsiteY264" fmla="*/ 1001268 h 1041654"/>
                  <a:gd name="connsiteX265" fmla="*/ 1134523 w 1154715"/>
                  <a:gd name="connsiteY265" fmla="*/ 1001268 h 1041654"/>
                  <a:gd name="connsiteX266" fmla="*/ 1114330 w 1154715"/>
                  <a:gd name="connsiteY266" fmla="*/ 1021461 h 1041654"/>
                  <a:gd name="connsiteX267" fmla="*/ 1134523 w 1154715"/>
                  <a:gd name="connsiteY267" fmla="*/ 1041654 h 1041654"/>
                  <a:gd name="connsiteX268" fmla="*/ 1154716 w 1154715"/>
                  <a:gd name="connsiteY268" fmla="*/ 1021461 h 1041654"/>
                  <a:gd name="connsiteX269" fmla="*/ 1134523 w 1154715"/>
                  <a:gd name="connsiteY269" fmla="*/ 1001268 h 1041654"/>
                  <a:gd name="connsiteX270" fmla="*/ 948785 w 1154715"/>
                  <a:gd name="connsiteY270" fmla="*/ 1001268 h 1041654"/>
                  <a:gd name="connsiteX271" fmla="*/ 928592 w 1154715"/>
                  <a:gd name="connsiteY271" fmla="*/ 1021461 h 1041654"/>
                  <a:gd name="connsiteX272" fmla="*/ 948785 w 1154715"/>
                  <a:gd name="connsiteY272" fmla="*/ 1041654 h 1041654"/>
                  <a:gd name="connsiteX273" fmla="*/ 968978 w 1154715"/>
                  <a:gd name="connsiteY273" fmla="*/ 1021461 h 1041654"/>
                  <a:gd name="connsiteX274" fmla="*/ 948785 w 1154715"/>
                  <a:gd name="connsiteY274" fmla="*/ 1001268 h 1041654"/>
                  <a:gd name="connsiteX275" fmla="*/ 763143 w 1154715"/>
                  <a:gd name="connsiteY275" fmla="*/ 1001268 h 1041654"/>
                  <a:gd name="connsiteX276" fmla="*/ 742950 w 1154715"/>
                  <a:gd name="connsiteY276" fmla="*/ 1021461 h 1041654"/>
                  <a:gd name="connsiteX277" fmla="*/ 763143 w 1154715"/>
                  <a:gd name="connsiteY277" fmla="*/ 1041654 h 1041654"/>
                  <a:gd name="connsiteX278" fmla="*/ 783336 w 1154715"/>
                  <a:gd name="connsiteY278" fmla="*/ 1021461 h 1041654"/>
                  <a:gd name="connsiteX279" fmla="*/ 763143 w 1154715"/>
                  <a:gd name="connsiteY279" fmla="*/ 1001268 h 104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1154715" h="1041654">
                    <a:moveTo>
                      <a:pt x="20193" y="0"/>
                    </a:moveTo>
                    <a:cubicBezTo>
                      <a:pt x="9049" y="0"/>
                      <a:pt x="0" y="9049"/>
                      <a:pt x="0" y="20193"/>
                    </a:cubicBezTo>
                    <a:cubicBezTo>
                      <a:pt x="0" y="31337"/>
                      <a:pt x="9049" y="40386"/>
                      <a:pt x="20193" y="40386"/>
                    </a:cubicBezTo>
                    <a:cubicBezTo>
                      <a:pt x="31337" y="40386"/>
                      <a:pt x="40386" y="31337"/>
                      <a:pt x="40386" y="20193"/>
                    </a:cubicBezTo>
                    <a:cubicBezTo>
                      <a:pt x="40386" y="9049"/>
                      <a:pt x="31337" y="0"/>
                      <a:pt x="20193" y="0"/>
                    </a:cubicBezTo>
                    <a:close/>
                    <a:moveTo>
                      <a:pt x="577406" y="0"/>
                    </a:moveTo>
                    <a:cubicBezTo>
                      <a:pt x="566261" y="0"/>
                      <a:pt x="557213" y="9049"/>
                      <a:pt x="557213" y="20193"/>
                    </a:cubicBezTo>
                    <a:cubicBezTo>
                      <a:pt x="557213" y="31337"/>
                      <a:pt x="566261" y="40386"/>
                      <a:pt x="577406" y="40386"/>
                    </a:cubicBezTo>
                    <a:cubicBezTo>
                      <a:pt x="588550" y="40386"/>
                      <a:pt x="597599" y="31337"/>
                      <a:pt x="597599" y="20193"/>
                    </a:cubicBezTo>
                    <a:cubicBezTo>
                      <a:pt x="597599" y="9049"/>
                      <a:pt x="588550" y="0"/>
                      <a:pt x="577406" y="0"/>
                    </a:cubicBezTo>
                    <a:close/>
                    <a:moveTo>
                      <a:pt x="391668" y="0"/>
                    </a:moveTo>
                    <a:cubicBezTo>
                      <a:pt x="380524" y="0"/>
                      <a:pt x="371475" y="9049"/>
                      <a:pt x="371475" y="20193"/>
                    </a:cubicBezTo>
                    <a:cubicBezTo>
                      <a:pt x="371475" y="31337"/>
                      <a:pt x="380524" y="40386"/>
                      <a:pt x="391668" y="40386"/>
                    </a:cubicBezTo>
                    <a:cubicBezTo>
                      <a:pt x="402812" y="40386"/>
                      <a:pt x="411861" y="31337"/>
                      <a:pt x="411861" y="20193"/>
                    </a:cubicBezTo>
                    <a:cubicBezTo>
                      <a:pt x="411861" y="9049"/>
                      <a:pt x="402812" y="0"/>
                      <a:pt x="391668" y="0"/>
                    </a:cubicBezTo>
                    <a:close/>
                    <a:moveTo>
                      <a:pt x="205931" y="0"/>
                    </a:moveTo>
                    <a:cubicBezTo>
                      <a:pt x="194786" y="0"/>
                      <a:pt x="185738" y="9049"/>
                      <a:pt x="185738" y="20193"/>
                    </a:cubicBezTo>
                    <a:cubicBezTo>
                      <a:pt x="185738" y="31337"/>
                      <a:pt x="194786" y="40386"/>
                      <a:pt x="205931" y="40386"/>
                    </a:cubicBezTo>
                    <a:cubicBezTo>
                      <a:pt x="217075" y="40386"/>
                      <a:pt x="226124" y="31337"/>
                      <a:pt x="226124" y="20193"/>
                    </a:cubicBezTo>
                    <a:cubicBezTo>
                      <a:pt x="226124" y="9049"/>
                      <a:pt x="217075" y="0"/>
                      <a:pt x="205931" y="0"/>
                    </a:cubicBezTo>
                    <a:close/>
                    <a:moveTo>
                      <a:pt x="1134523" y="40386"/>
                    </a:moveTo>
                    <a:cubicBezTo>
                      <a:pt x="1145667" y="40386"/>
                      <a:pt x="1154716" y="31337"/>
                      <a:pt x="1154716" y="20193"/>
                    </a:cubicBezTo>
                    <a:cubicBezTo>
                      <a:pt x="1154716" y="9049"/>
                      <a:pt x="1145667" y="0"/>
                      <a:pt x="1134523" y="0"/>
                    </a:cubicBezTo>
                    <a:cubicBezTo>
                      <a:pt x="1123379" y="0"/>
                      <a:pt x="1114330" y="9049"/>
                      <a:pt x="1114330" y="20193"/>
                    </a:cubicBezTo>
                    <a:cubicBezTo>
                      <a:pt x="1114330" y="31337"/>
                      <a:pt x="1123379" y="40386"/>
                      <a:pt x="1134523" y="40386"/>
                    </a:cubicBezTo>
                    <a:close/>
                    <a:moveTo>
                      <a:pt x="948785" y="0"/>
                    </a:moveTo>
                    <a:cubicBezTo>
                      <a:pt x="937641" y="0"/>
                      <a:pt x="928592" y="9049"/>
                      <a:pt x="928592" y="20193"/>
                    </a:cubicBezTo>
                    <a:cubicBezTo>
                      <a:pt x="928592" y="31337"/>
                      <a:pt x="937641" y="40386"/>
                      <a:pt x="948785" y="40386"/>
                    </a:cubicBezTo>
                    <a:cubicBezTo>
                      <a:pt x="959930" y="40386"/>
                      <a:pt x="968978" y="31337"/>
                      <a:pt x="968978" y="20193"/>
                    </a:cubicBezTo>
                    <a:cubicBezTo>
                      <a:pt x="968978" y="9049"/>
                      <a:pt x="959930" y="0"/>
                      <a:pt x="948785" y="0"/>
                    </a:cubicBezTo>
                    <a:close/>
                    <a:moveTo>
                      <a:pt x="763143" y="0"/>
                    </a:moveTo>
                    <a:cubicBezTo>
                      <a:pt x="751904" y="0"/>
                      <a:pt x="742950" y="9049"/>
                      <a:pt x="742950" y="20193"/>
                    </a:cubicBezTo>
                    <a:cubicBezTo>
                      <a:pt x="742950" y="31337"/>
                      <a:pt x="751999" y="40386"/>
                      <a:pt x="763143" y="40386"/>
                    </a:cubicBezTo>
                    <a:cubicBezTo>
                      <a:pt x="774287" y="40386"/>
                      <a:pt x="783336" y="31337"/>
                      <a:pt x="783336" y="20193"/>
                    </a:cubicBezTo>
                    <a:cubicBezTo>
                      <a:pt x="783336" y="9049"/>
                      <a:pt x="774287" y="0"/>
                      <a:pt x="763143" y="0"/>
                    </a:cubicBezTo>
                    <a:close/>
                    <a:moveTo>
                      <a:pt x="20193" y="144018"/>
                    </a:moveTo>
                    <a:cubicBezTo>
                      <a:pt x="9049" y="144018"/>
                      <a:pt x="0" y="153067"/>
                      <a:pt x="0" y="164211"/>
                    </a:cubicBezTo>
                    <a:cubicBezTo>
                      <a:pt x="0" y="175355"/>
                      <a:pt x="9049" y="184404"/>
                      <a:pt x="20193" y="184404"/>
                    </a:cubicBezTo>
                    <a:cubicBezTo>
                      <a:pt x="31337" y="184404"/>
                      <a:pt x="40386" y="175355"/>
                      <a:pt x="40386" y="164211"/>
                    </a:cubicBezTo>
                    <a:cubicBezTo>
                      <a:pt x="40386" y="153067"/>
                      <a:pt x="31337" y="144018"/>
                      <a:pt x="20193" y="144018"/>
                    </a:cubicBezTo>
                    <a:close/>
                    <a:moveTo>
                      <a:pt x="577406" y="144018"/>
                    </a:moveTo>
                    <a:cubicBezTo>
                      <a:pt x="566261" y="144018"/>
                      <a:pt x="557213" y="153067"/>
                      <a:pt x="557213" y="164211"/>
                    </a:cubicBezTo>
                    <a:cubicBezTo>
                      <a:pt x="557213" y="175355"/>
                      <a:pt x="566261" y="184404"/>
                      <a:pt x="577406" y="184404"/>
                    </a:cubicBezTo>
                    <a:cubicBezTo>
                      <a:pt x="588550" y="184404"/>
                      <a:pt x="597599" y="175355"/>
                      <a:pt x="597599" y="164211"/>
                    </a:cubicBezTo>
                    <a:cubicBezTo>
                      <a:pt x="597599" y="153067"/>
                      <a:pt x="588550" y="144018"/>
                      <a:pt x="577406" y="144018"/>
                    </a:cubicBezTo>
                    <a:close/>
                    <a:moveTo>
                      <a:pt x="391668" y="144018"/>
                    </a:moveTo>
                    <a:cubicBezTo>
                      <a:pt x="380524" y="144018"/>
                      <a:pt x="371475" y="153067"/>
                      <a:pt x="371475" y="164211"/>
                    </a:cubicBezTo>
                    <a:cubicBezTo>
                      <a:pt x="371475" y="175355"/>
                      <a:pt x="380524" y="184404"/>
                      <a:pt x="391668" y="184404"/>
                    </a:cubicBezTo>
                    <a:cubicBezTo>
                      <a:pt x="402812" y="184404"/>
                      <a:pt x="411861" y="175355"/>
                      <a:pt x="411861" y="164211"/>
                    </a:cubicBezTo>
                    <a:cubicBezTo>
                      <a:pt x="411861" y="153067"/>
                      <a:pt x="402812" y="144018"/>
                      <a:pt x="391668" y="144018"/>
                    </a:cubicBezTo>
                    <a:close/>
                    <a:moveTo>
                      <a:pt x="205931" y="144018"/>
                    </a:moveTo>
                    <a:cubicBezTo>
                      <a:pt x="194786" y="144018"/>
                      <a:pt x="185738" y="153067"/>
                      <a:pt x="185738" y="164211"/>
                    </a:cubicBezTo>
                    <a:cubicBezTo>
                      <a:pt x="185738" y="175355"/>
                      <a:pt x="194786" y="184404"/>
                      <a:pt x="205931" y="184404"/>
                    </a:cubicBezTo>
                    <a:cubicBezTo>
                      <a:pt x="217075" y="184404"/>
                      <a:pt x="226124" y="175355"/>
                      <a:pt x="226124" y="164211"/>
                    </a:cubicBezTo>
                    <a:cubicBezTo>
                      <a:pt x="226124" y="153067"/>
                      <a:pt x="217075" y="144018"/>
                      <a:pt x="205931" y="144018"/>
                    </a:cubicBezTo>
                    <a:close/>
                    <a:moveTo>
                      <a:pt x="1134523" y="144018"/>
                    </a:moveTo>
                    <a:cubicBezTo>
                      <a:pt x="1123379" y="144018"/>
                      <a:pt x="1114330" y="153067"/>
                      <a:pt x="1114330" y="164211"/>
                    </a:cubicBezTo>
                    <a:cubicBezTo>
                      <a:pt x="1114330" y="175355"/>
                      <a:pt x="1123379" y="184404"/>
                      <a:pt x="1134523" y="184404"/>
                    </a:cubicBezTo>
                    <a:cubicBezTo>
                      <a:pt x="1145667" y="184404"/>
                      <a:pt x="1154716" y="175355"/>
                      <a:pt x="1154716" y="164211"/>
                    </a:cubicBezTo>
                    <a:cubicBezTo>
                      <a:pt x="1154716" y="153067"/>
                      <a:pt x="1145667" y="144018"/>
                      <a:pt x="1134523" y="144018"/>
                    </a:cubicBezTo>
                    <a:close/>
                    <a:moveTo>
                      <a:pt x="948785" y="144018"/>
                    </a:moveTo>
                    <a:cubicBezTo>
                      <a:pt x="937641" y="144018"/>
                      <a:pt x="928592" y="153067"/>
                      <a:pt x="928592" y="164211"/>
                    </a:cubicBezTo>
                    <a:cubicBezTo>
                      <a:pt x="928592" y="175355"/>
                      <a:pt x="937641" y="184404"/>
                      <a:pt x="948785" y="184404"/>
                    </a:cubicBezTo>
                    <a:cubicBezTo>
                      <a:pt x="959930" y="184404"/>
                      <a:pt x="968978" y="175355"/>
                      <a:pt x="968978" y="164211"/>
                    </a:cubicBezTo>
                    <a:cubicBezTo>
                      <a:pt x="968978" y="153067"/>
                      <a:pt x="959930" y="144018"/>
                      <a:pt x="948785" y="144018"/>
                    </a:cubicBezTo>
                    <a:close/>
                    <a:moveTo>
                      <a:pt x="763143" y="144018"/>
                    </a:moveTo>
                    <a:cubicBezTo>
                      <a:pt x="751999" y="144018"/>
                      <a:pt x="742950" y="153067"/>
                      <a:pt x="742950" y="164211"/>
                    </a:cubicBezTo>
                    <a:cubicBezTo>
                      <a:pt x="742950" y="175355"/>
                      <a:pt x="751999" y="184404"/>
                      <a:pt x="763143" y="184404"/>
                    </a:cubicBezTo>
                    <a:cubicBezTo>
                      <a:pt x="774287" y="184404"/>
                      <a:pt x="783336" y="175355"/>
                      <a:pt x="783336" y="164211"/>
                    </a:cubicBezTo>
                    <a:cubicBezTo>
                      <a:pt x="783241" y="153067"/>
                      <a:pt x="774287" y="144018"/>
                      <a:pt x="763143" y="144018"/>
                    </a:cubicBezTo>
                    <a:close/>
                    <a:moveTo>
                      <a:pt x="20193" y="288036"/>
                    </a:moveTo>
                    <a:cubicBezTo>
                      <a:pt x="9049" y="288036"/>
                      <a:pt x="0" y="297085"/>
                      <a:pt x="0" y="308229"/>
                    </a:cubicBezTo>
                    <a:cubicBezTo>
                      <a:pt x="0" y="319373"/>
                      <a:pt x="9049" y="328422"/>
                      <a:pt x="20193" y="328422"/>
                    </a:cubicBezTo>
                    <a:cubicBezTo>
                      <a:pt x="31337" y="328422"/>
                      <a:pt x="40386" y="319373"/>
                      <a:pt x="40386" y="308229"/>
                    </a:cubicBezTo>
                    <a:cubicBezTo>
                      <a:pt x="40386" y="297085"/>
                      <a:pt x="31337" y="288036"/>
                      <a:pt x="20193" y="288036"/>
                    </a:cubicBezTo>
                    <a:close/>
                    <a:moveTo>
                      <a:pt x="577406" y="288036"/>
                    </a:moveTo>
                    <a:cubicBezTo>
                      <a:pt x="566261" y="288036"/>
                      <a:pt x="557213" y="297085"/>
                      <a:pt x="557213" y="308229"/>
                    </a:cubicBezTo>
                    <a:cubicBezTo>
                      <a:pt x="557213" y="319373"/>
                      <a:pt x="566261" y="328422"/>
                      <a:pt x="577406" y="328422"/>
                    </a:cubicBezTo>
                    <a:cubicBezTo>
                      <a:pt x="588550" y="328422"/>
                      <a:pt x="597599" y="319373"/>
                      <a:pt x="597599" y="308229"/>
                    </a:cubicBezTo>
                    <a:cubicBezTo>
                      <a:pt x="597599" y="297085"/>
                      <a:pt x="588550" y="288036"/>
                      <a:pt x="577406" y="288036"/>
                    </a:cubicBezTo>
                    <a:close/>
                    <a:moveTo>
                      <a:pt x="391668" y="288036"/>
                    </a:moveTo>
                    <a:cubicBezTo>
                      <a:pt x="380524" y="288036"/>
                      <a:pt x="371475" y="297085"/>
                      <a:pt x="371475" y="308229"/>
                    </a:cubicBezTo>
                    <a:cubicBezTo>
                      <a:pt x="371475" y="319373"/>
                      <a:pt x="380524" y="328422"/>
                      <a:pt x="391668" y="328422"/>
                    </a:cubicBezTo>
                    <a:cubicBezTo>
                      <a:pt x="402812" y="328422"/>
                      <a:pt x="411861" y="319373"/>
                      <a:pt x="411861" y="308229"/>
                    </a:cubicBezTo>
                    <a:cubicBezTo>
                      <a:pt x="411861" y="297085"/>
                      <a:pt x="402812" y="288036"/>
                      <a:pt x="391668" y="288036"/>
                    </a:cubicBezTo>
                    <a:close/>
                    <a:moveTo>
                      <a:pt x="205931" y="288036"/>
                    </a:moveTo>
                    <a:cubicBezTo>
                      <a:pt x="194786" y="288036"/>
                      <a:pt x="185738" y="297085"/>
                      <a:pt x="185738" y="308229"/>
                    </a:cubicBezTo>
                    <a:cubicBezTo>
                      <a:pt x="185738" y="319373"/>
                      <a:pt x="194786" y="328422"/>
                      <a:pt x="205931" y="328422"/>
                    </a:cubicBezTo>
                    <a:cubicBezTo>
                      <a:pt x="217075" y="328422"/>
                      <a:pt x="226124" y="319373"/>
                      <a:pt x="226124" y="308229"/>
                    </a:cubicBezTo>
                    <a:cubicBezTo>
                      <a:pt x="226124" y="297085"/>
                      <a:pt x="217075" y="288036"/>
                      <a:pt x="205931" y="288036"/>
                    </a:cubicBezTo>
                    <a:close/>
                    <a:moveTo>
                      <a:pt x="1134523" y="288036"/>
                    </a:moveTo>
                    <a:cubicBezTo>
                      <a:pt x="1123379" y="288036"/>
                      <a:pt x="1114330" y="297085"/>
                      <a:pt x="1114330" y="308229"/>
                    </a:cubicBezTo>
                    <a:cubicBezTo>
                      <a:pt x="1114330" y="319373"/>
                      <a:pt x="1123379" y="328422"/>
                      <a:pt x="1134523" y="328422"/>
                    </a:cubicBezTo>
                    <a:cubicBezTo>
                      <a:pt x="1145667" y="328422"/>
                      <a:pt x="1154716" y="319373"/>
                      <a:pt x="1154716" y="308229"/>
                    </a:cubicBezTo>
                    <a:cubicBezTo>
                      <a:pt x="1154716" y="297085"/>
                      <a:pt x="1145667" y="288036"/>
                      <a:pt x="1134523" y="288036"/>
                    </a:cubicBezTo>
                    <a:close/>
                    <a:moveTo>
                      <a:pt x="948785" y="288036"/>
                    </a:moveTo>
                    <a:cubicBezTo>
                      <a:pt x="937641" y="288036"/>
                      <a:pt x="928592" y="297085"/>
                      <a:pt x="928592" y="308229"/>
                    </a:cubicBezTo>
                    <a:cubicBezTo>
                      <a:pt x="928592" y="319373"/>
                      <a:pt x="937641" y="328422"/>
                      <a:pt x="948785" y="328422"/>
                    </a:cubicBezTo>
                    <a:cubicBezTo>
                      <a:pt x="959930" y="328422"/>
                      <a:pt x="968978" y="319373"/>
                      <a:pt x="968978" y="308229"/>
                    </a:cubicBezTo>
                    <a:cubicBezTo>
                      <a:pt x="968978" y="297085"/>
                      <a:pt x="959930" y="288036"/>
                      <a:pt x="948785" y="288036"/>
                    </a:cubicBezTo>
                    <a:close/>
                    <a:moveTo>
                      <a:pt x="763143" y="288036"/>
                    </a:moveTo>
                    <a:cubicBezTo>
                      <a:pt x="751999" y="288036"/>
                      <a:pt x="742950" y="297085"/>
                      <a:pt x="742950" y="308229"/>
                    </a:cubicBezTo>
                    <a:cubicBezTo>
                      <a:pt x="742950" y="319373"/>
                      <a:pt x="751999" y="328422"/>
                      <a:pt x="763143" y="328422"/>
                    </a:cubicBezTo>
                    <a:cubicBezTo>
                      <a:pt x="774287" y="328422"/>
                      <a:pt x="783336" y="319373"/>
                      <a:pt x="783336" y="308229"/>
                    </a:cubicBezTo>
                    <a:cubicBezTo>
                      <a:pt x="783241" y="297085"/>
                      <a:pt x="774287" y="288036"/>
                      <a:pt x="763143" y="288036"/>
                    </a:cubicBezTo>
                    <a:close/>
                    <a:moveTo>
                      <a:pt x="20193" y="432054"/>
                    </a:moveTo>
                    <a:cubicBezTo>
                      <a:pt x="9049" y="432054"/>
                      <a:pt x="0" y="441103"/>
                      <a:pt x="0" y="452247"/>
                    </a:cubicBezTo>
                    <a:cubicBezTo>
                      <a:pt x="0" y="463391"/>
                      <a:pt x="9049" y="472440"/>
                      <a:pt x="20193" y="472440"/>
                    </a:cubicBezTo>
                    <a:cubicBezTo>
                      <a:pt x="31337" y="472440"/>
                      <a:pt x="40386" y="463391"/>
                      <a:pt x="40386" y="452247"/>
                    </a:cubicBezTo>
                    <a:cubicBezTo>
                      <a:pt x="40386" y="441103"/>
                      <a:pt x="31337" y="432054"/>
                      <a:pt x="20193" y="432054"/>
                    </a:cubicBezTo>
                    <a:close/>
                    <a:moveTo>
                      <a:pt x="577406" y="432054"/>
                    </a:moveTo>
                    <a:cubicBezTo>
                      <a:pt x="566261" y="432054"/>
                      <a:pt x="557213" y="441103"/>
                      <a:pt x="557213" y="452247"/>
                    </a:cubicBezTo>
                    <a:cubicBezTo>
                      <a:pt x="557213" y="463391"/>
                      <a:pt x="566261" y="472440"/>
                      <a:pt x="577406" y="472440"/>
                    </a:cubicBezTo>
                    <a:cubicBezTo>
                      <a:pt x="588550" y="472440"/>
                      <a:pt x="597599" y="463391"/>
                      <a:pt x="597599" y="452247"/>
                    </a:cubicBezTo>
                    <a:cubicBezTo>
                      <a:pt x="597599" y="441103"/>
                      <a:pt x="588550" y="432054"/>
                      <a:pt x="577406" y="432054"/>
                    </a:cubicBezTo>
                    <a:close/>
                    <a:moveTo>
                      <a:pt x="391668" y="432054"/>
                    </a:moveTo>
                    <a:cubicBezTo>
                      <a:pt x="380524" y="432054"/>
                      <a:pt x="371475" y="441103"/>
                      <a:pt x="371475" y="452247"/>
                    </a:cubicBezTo>
                    <a:cubicBezTo>
                      <a:pt x="371475" y="463391"/>
                      <a:pt x="380524" y="472440"/>
                      <a:pt x="391668" y="472440"/>
                    </a:cubicBezTo>
                    <a:cubicBezTo>
                      <a:pt x="402812" y="472440"/>
                      <a:pt x="411861" y="463391"/>
                      <a:pt x="411861" y="452247"/>
                    </a:cubicBezTo>
                    <a:cubicBezTo>
                      <a:pt x="411861" y="441103"/>
                      <a:pt x="402812" y="432054"/>
                      <a:pt x="391668" y="432054"/>
                    </a:cubicBezTo>
                    <a:close/>
                    <a:moveTo>
                      <a:pt x="205931" y="432054"/>
                    </a:moveTo>
                    <a:cubicBezTo>
                      <a:pt x="194786" y="432054"/>
                      <a:pt x="185738" y="441103"/>
                      <a:pt x="185738" y="452247"/>
                    </a:cubicBezTo>
                    <a:cubicBezTo>
                      <a:pt x="185738" y="463391"/>
                      <a:pt x="194786" y="472440"/>
                      <a:pt x="205931" y="472440"/>
                    </a:cubicBezTo>
                    <a:cubicBezTo>
                      <a:pt x="217075" y="472440"/>
                      <a:pt x="226124" y="463391"/>
                      <a:pt x="226124" y="452247"/>
                    </a:cubicBezTo>
                    <a:cubicBezTo>
                      <a:pt x="226124" y="441103"/>
                      <a:pt x="217075" y="432054"/>
                      <a:pt x="205931" y="432054"/>
                    </a:cubicBezTo>
                    <a:close/>
                    <a:moveTo>
                      <a:pt x="1134523" y="432054"/>
                    </a:moveTo>
                    <a:cubicBezTo>
                      <a:pt x="1123379" y="432054"/>
                      <a:pt x="1114330" y="441103"/>
                      <a:pt x="1114330" y="452247"/>
                    </a:cubicBezTo>
                    <a:cubicBezTo>
                      <a:pt x="1114330" y="463391"/>
                      <a:pt x="1123379" y="472440"/>
                      <a:pt x="1134523" y="472440"/>
                    </a:cubicBezTo>
                    <a:cubicBezTo>
                      <a:pt x="1145667" y="472440"/>
                      <a:pt x="1154716" y="463391"/>
                      <a:pt x="1154716" y="452247"/>
                    </a:cubicBezTo>
                    <a:cubicBezTo>
                      <a:pt x="1154716" y="441103"/>
                      <a:pt x="1145667" y="432054"/>
                      <a:pt x="1134523" y="432054"/>
                    </a:cubicBezTo>
                    <a:close/>
                    <a:moveTo>
                      <a:pt x="948785" y="432054"/>
                    </a:moveTo>
                    <a:cubicBezTo>
                      <a:pt x="937641" y="432054"/>
                      <a:pt x="928592" y="441103"/>
                      <a:pt x="928592" y="452247"/>
                    </a:cubicBezTo>
                    <a:cubicBezTo>
                      <a:pt x="928592" y="463391"/>
                      <a:pt x="937641" y="472440"/>
                      <a:pt x="948785" y="472440"/>
                    </a:cubicBezTo>
                    <a:cubicBezTo>
                      <a:pt x="959930" y="472440"/>
                      <a:pt x="968978" y="463391"/>
                      <a:pt x="968978" y="452247"/>
                    </a:cubicBezTo>
                    <a:cubicBezTo>
                      <a:pt x="968978" y="441103"/>
                      <a:pt x="959930" y="432054"/>
                      <a:pt x="948785" y="432054"/>
                    </a:cubicBezTo>
                    <a:close/>
                    <a:moveTo>
                      <a:pt x="763143" y="432054"/>
                    </a:moveTo>
                    <a:cubicBezTo>
                      <a:pt x="751999" y="432054"/>
                      <a:pt x="742950" y="441103"/>
                      <a:pt x="742950" y="452247"/>
                    </a:cubicBezTo>
                    <a:cubicBezTo>
                      <a:pt x="742950" y="463391"/>
                      <a:pt x="751999" y="472440"/>
                      <a:pt x="763143" y="472440"/>
                    </a:cubicBezTo>
                    <a:cubicBezTo>
                      <a:pt x="774287" y="472440"/>
                      <a:pt x="783336" y="463391"/>
                      <a:pt x="783336" y="452247"/>
                    </a:cubicBezTo>
                    <a:cubicBezTo>
                      <a:pt x="783241" y="441103"/>
                      <a:pt x="774287" y="432054"/>
                      <a:pt x="763143" y="432054"/>
                    </a:cubicBezTo>
                    <a:close/>
                    <a:moveTo>
                      <a:pt x="20193" y="569214"/>
                    </a:moveTo>
                    <a:cubicBezTo>
                      <a:pt x="9049" y="569214"/>
                      <a:pt x="0" y="578263"/>
                      <a:pt x="0" y="589407"/>
                    </a:cubicBezTo>
                    <a:cubicBezTo>
                      <a:pt x="0" y="600551"/>
                      <a:pt x="9049" y="609600"/>
                      <a:pt x="20193" y="609600"/>
                    </a:cubicBezTo>
                    <a:cubicBezTo>
                      <a:pt x="31337" y="609600"/>
                      <a:pt x="40386" y="600551"/>
                      <a:pt x="40386" y="589407"/>
                    </a:cubicBezTo>
                    <a:cubicBezTo>
                      <a:pt x="40386" y="578263"/>
                      <a:pt x="31337" y="569214"/>
                      <a:pt x="20193" y="569214"/>
                    </a:cubicBezTo>
                    <a:close/>
                    <a:moveTo>
                      <a:pt x="577406" y="569214"/>
                    </a:moveTo>
                    <a:cubicBezTo>
                      <a:pt x="566261" y="569214"/>
                      <a:pt x="557213" y="578263"/>
                      <a:pt x="557213" y="589407"/>
                    </a:cubicBezTo>
                    <a:cubicBezTo>
                      <a:pt x="557213" y="600551"/>
                      <a:pt x="566261" y="609600"/>
                      <a:pt x="577406" y="609600"/>
                    </a:cubicBezTo>
                    <a:cubicBezTo>
                      <a:pt x="588550" y="609600"/>
                      <a:pt x="597599" y="600551"/>
                      <a:pt x="597599" y="589407"/>
                    </a:cubicBezTo>
                    <a:cubicBezTo>
                      <a:pt x="597599" y="578263"/>
                      <a:pt x="588550" y="569214"/>
                      <a:pt x="577406" y="569214"/>
                    </a:cubicBezTo>
                    <a:close/>
                    <a:moveTo>
                      <a:pt x="391668" y="569214"/>
                    </a:moveTo>
                    <a:cubicBezTo>
                      <a:pt x="380524" y="569214"/>
                      <a:pt x="371475" y="578263"/>
                      <a:pt x="371475" y="589407"/>
                    </a:cubicBezTo>
                    <a:cubicBezTo>
                      <a:pt x="371475" y="600551"/>
                      <a:pt x="380524" y="609600"/>
                      <a:pt x="391668" y="609600"/>
                    </a:cubicBezTo>
                    <a:cubicBezTo>
                      <a:pt x="402812" y="609600"/>
                      <a:pt x="411861" y="600551"/>
                      <a:pt x="411861" y="589407"/>
                    </a:cubicBezTo>
                    <a:cubicBezTo>
                      <a:pt x="411861" y="578263"/>
                      <a:pt x="402812" y="569214"/>
                      <a:pt x="391668" y="569214"/>
                    </a:cubicBezTo>
                    <a:close/>
                    <a:moveTo>
                      <a:pt x="205931" y="569214"/>
                    </a:moveTo>
                    <a:cubicBezTo>
                      <a:pt x="194786" y="569214"/>
                      <a:pt x="185738" y="578263"/>
                      <a:pt x="185738" y="589407"/>
                    </a:cubicBezTo>
                    <a:cubicBezTo>
                      <a:pt x="185738" y="600551"/>
                      <a:pt x="194786" y="609600"/>
                      <a:pt x="205931" y="609600"/>
                    </a:cubicBezTo>
                    <a:cubicBezTo>
                      <a:pt x="217075" y="609600"/>
                      <a:pt x="226124" y="600551"/>
                      <a:pt x="226124" y="589407"/>
                    </a:cubicBezTo>
                    <a:cubicBezTo>
                      <a:pt x="226124" y="578263"/>
                      <a:pt x="217075" y="569214"/>
                      <a:pt x="205931" y="569214"/>
                    </a:cubicBezTo>
                    <a:close/>
                    <a:moveTo>
                      <a:pt x="1134523" y="569214"/>
                    </a:moveTo>
                    <a:cubicBezTo>
                      <a:pt x="1123379" y="569214"/>
                      <a:pt x="1114330" y="578263"/>
                      <a:pt x="1114330" y="589407"/>
                    </a:cubicBezTo>
                    <a:cubicBezTo>
                      <a:pt x="1114330" y="600551"/>
                      <a:pt x="1123379" y="609600"/>
                      <a:pt x="1134523" y="609600"/>
                    </a:cubicBezTo>
                    <a:cubicBezTo>
                      <a:pt x="1145667" y="609600"/>
                      <a:pt x="1154716" y="600551"/>
                      <a:pt x="1154716" y="589407"/>
                    </a:cubicBezTo>
                    <a:cubicBezTo>
                      <a:pt x="1154716" y="578263"/>
                      <a:pt x="1145667" y="569214"/>
                      <a:pt x="1134523" y="569214"/>
                    </a:cubicBezTo>
                    <a:close/>
                    <a:moveTo>
                      <a:pt x="948785" y="569214"/>
                    </a:moveTo>
                    <a:cubicBezTo>
                      <a:pt x="937641" y="569214"/>
                      <a:pt x="928592" y="578263"/>
                      <a:pt x="928592" y="589407"/>
                    </a:cubicBezTo>
                    <a:cubicBezTo>
                      <a:pt x="928592" y="600551"/>
                      <a:pt x="937641" y="609600"/>
                      <a:pt x="948785" y="609600"/>
                    </a:cubicBezTo>
                    <a:cubicBezTo>
                      <a:pt x="959930" y="609600"/>
                      <a:pt x="968978" y="600551"/>
                      <a:pt x="968978" y="589407"/>
                    </a:cubicBezTo>
                    <a:cubicBezTo>
                      <a:pt x="968978" y="578263"/>
                      <a:pt x="959930" y="569214"/>
                      <a:pt x="948785" y="569214"/>
                    </a:cubicBezTo>
                    <a:close/>
                    <a:moveTo>
                      <a:pt x="763143" y="569214"/>
                    </a:moveTo>
                    <a:cubicBezTo>
                      <a:pt x="751999" y="569214"/>
                      <a:pt x="742950" y="578263"/>
                      <a:pt x="742950" y="589407"/>
                    </a:cubicBezTo>
                    <a:cubicBezTo>
                      <a:pt x="742950" y="600551"/>
                      <a:pt x="751999" y="609600"/>
                      <a:pt x="763143" y="609600"/>
                    </a:cubicBezTo>
                    <a:cubicBezTo>
                      <a:pt x="774287" y="609600"/>
                      <a:pt x="783336" y="600551"/>
                      <a:pt x="783336" y="589407"/>
                    </a:cubicBezTo>
                    <a:cubicBezTo>
                      <a:pt x="783241" y="578263"/>
                      <a:pt x="774287" y="569214"/>
                      <a:pt x="763143" y="569214"/>
                    </a:cubicBezTo>
                    <a:close/>
                    <a:moveTo>
                      <a:pt x="20193" y="713232"/>
                    </a:moveTo>
                    <a:cubicBezTo>
                      <a:pt x="9049" y="713232"/>
                      <a:pt x="0" y="722281"/>
                      <a:pt x="0" y="733425"/>
                    </a:cubicBezTo>
                    <a:cubicBezTo>
                      <a:pt x="0" y="744569"/>
                      <a:pt x="9049" y="753618"/>
                      <a:pt x="20193" y="753618"/>
                    </a:cubicBezTo>
                    <a:cubicBezTo>
                      <a:pt x="31337" y="753618"/>
                      <a:pt x="40386" y="744569"/>
                      <a:pt x="40386" y="733425"/>
                    </a:cubicBezTo>
                    <a:cubicBezTo>
                      <a:pt x="40386" y="722281"/>
                      <a:pt x="31337" y="713232"/>
                      <a:pt x="20193" y="713232"/>
                    </a:cubicBezTo>
                    <a:close/>
                    <a:moveTo>
                      <a:pt x="577406" y="713232"/>
                    </a:moveTo>
                    <a:cubicBezTo>
                      <a:pt x="566261" y="713232"/>
                      <a:pt x="557213" y="722281"/>
                      <a:pt x="557213" y="733425"/>
                    </a:cubicBezTo>
                    <a:cubicBezTo>
                      <a:pt x="557213" y="744569"/>
                      <a:pt x="566261" y="753618"/>
                      <a:pt x="577406" y="753618"/>
                    </a:cubicBezTo>
                    <a:cubicBezTo>
                      <a:pt x="588550" y="753618"/>
                      <a:pt x="597599" y="744569"/>
                      <a:pt x="597599" y="733425"/>
                    </a:cubicBezTo>
                    <a:cubicBezTo>
                      <a:pt x="597599" y="722281"/>
                      <a:pt x="588550" y="713232"/>
                      <a:pt x="577406" y="713232"/>
                    </a:cubicBezTo>
                    <a:close/>
                    <a:moveTo>
                      <a:pt x="391668" y="713232"/>
                    </a:moveTo>
                    <a:cubicBezTo>
                      <a:pt x="380524" y="713232"/>
                      <a:pt x="371475" y="722281"/>
                      <a:pt x="371475" y="733425"/>
                    </a:cubicBezTo>
                    <a:cubicBezTo>
                      <a:pt x="371475" y="744569"/>
                      <a:pt x="380524" y="753618"/>
                      <a:pt x="391668" y="753618"/>
                    </a:cubicBezTo>
                    <a:cubicBezTo>
                      <a:pt x="402812" y="753618"/>
                      <a:pt x="411861" y="744569"/>
                      <a:pt x="411861" y="733425"/>
                    </a:cubicBezTo>
                    <a:cubicBezTo>
                      <a:pt x="411861" y="722281"/>
                      <a:pt x="402812" y="713232"/>
                      <a:pt x="391668" y="713232"/>
                    </a:cubicBezTo>
                    <a:close/>
                    <a:moveTo>
                      <a:pt x="205931" y="713232"/>
                    </a:moveTo>
                    <a:cubicBezTo>
                      <a:pt x="194786" y="713232"/>
                      <a:pt x="185738" y="722281"/>
                      <a:pt x="185738" y="733425"/>
                    </a:cubicBezTo>
                    <a:cubicBezTo>
                      <a:pt x="185738" y="744569"/>
                      <a:pt x="194786" y="753618"/>
                      <a:pt x="205931" y="753618"/>
                    </a:cubicBezTo>
                    <a:cubicBezTo>
                      <a:pt x="217075" y="753618"/>
                      <a:pt x="226124" y="744569"/>
                      <a:pt x="226124" y="733425"/>
                    </a:cubicBezTo>
                    <a:cubicBezTo>
                      <a:pt x="226124" y="722281"/>
                      <a:pt x="217075" y="713232"/>
                      <a:pt x="205931" y="713232"/>
                    </a:cubicBezTo>
                    <a:close/>
                    <a:moveTo>
                      <a:pt x="1134523" y="713232"/>
                    </a:moveTo>
                    <a:cubicBezTo>
                      <a:pt x="1123379" y="713232"/>
                      <a:pt x="1114330" y="722281"/>
                      <a:pt x="1114330" y="733425"/>
                    </a:cubicBezTo>
                    <a:cubicBezTo>
                      <a:pt x="1114330" y="744569"/>
                      <a:pt x="1123379" y="753618"/>
                      <a:pt x="1134523" y="753618"/>
                    </a:cubicBezTo>
                    <a:cubicBezTo>
                      <a:pt x="1145667" y="753618"/>
                      <a:pt x="1154716" y="744569"/>
                      <a:pt x="1154716" y="733425"/>
                    </a:cubicBezTo>
                    <a:cubicBezTo>
                      <a:pt x="1154716" y="722281"/>
                      <a:pt x="1145667" y="713232"/>
                      <a:pt x="1134523" y="713232"/>
                    </a:cubicBezTo>
                    <a:close/>
                    <a:moveTo>
                      <a:pt x="948785" y="713232"/>
                    </a:moveTo>
                    <a:cubicBezTo>
                      <a:pt x="937641" y="713232"/>
                      <a:pt x="928592" y="722281"/>
                      <a:pt x="928592" y="733425"/>
                    </a:cubicBezTo>
                    <a:cubicBezTo>
                      <a:pt x="928592" y="744569"/>
                      <a:pt x="937641" y="753618"/>
                      <a:pt x="948785" y="753618"/>
                    </a:cubicBezTo>
                    <a:cubicBezTo>
                      <a:pt x="959930" y="753618"/>
                      <a:pt x="968978" y="744569"/>
                      <a:pt x="968978" y="733425"/>
                    </a:cubicBezTo>
                    <a:cubicBezTo>
                      <a:pt x="968978" y="722281"/>
                      <a:pt x="959930" y="713232"/>
                      <a:pt x="948785" y="713232"/>
                    </a:cubicBezTo>
                    <a:close/>
                    <a:moveTo>
                      <a:pt x="763143" y="713232"/>
                    </a:moveTo>
                    <a:cubicBezTo>
                      <a:pt x="751904" y="713232"/>
                      <a:pt x="742950" y="722281"/>
                      <a:pt x="742950" y="733425"/>
                    </a:cubicBezTo>
                    <a:cubicBezTo>
                      <a:pt x="742950" y="744569"/>
                      <a:pt x="751999" y="753618"/>
                      <a:pt x="763143" y="753618"/>
                    </a:cubicBezTo>
                    <a:cubicBezTo>
                      <a:pt x="774287" y="753618"/>
                      <a:pt x="783336" y="744569"/>
                      <a:pt x="783336" y="733425"/>
                    </a:cubicBezTo>
                    <a:cubicBezTo>
                      <a:pt x="783241" y="722281"/>
                      <a:pt x="774287" y="713232"/>
                      <a:pt x="763143" y="713232"/>
                    </a:cubicBezTo>
                    <a:close/>
                    <a:moveTo>
                      <a:pt x="20193" y="857250"/>
                    </a:moveTo>
                    <a:cubicBezTo>
                      <a:pt x="9049" y="857250"/>
                      <a:pt x="0" y="866299"/>
                      <a:pt x="0" y="877443"/>
                    </a:cubicBezTo>
                    <a:cubicBezTo>
                      <a:pt x="0" y="888587"/>
                      <a:pt x="9049" y="897636"/>
                      <a:pt x="20193" y="897636"/>
                    </a:cubicBezTo>
                    <a:cubicBezTo>
                      <a:pt x="31337" y="897636"/>
                      <a:pt x="40386" y="888587"/>
                      <a:pt x="40386" y="877443"/>
                    </a:cubicBezTo>
                    <a:cubicBezTo>
                      <a:pt x="40386" y="866299"/>
                      <a:pt x="31337" y="857250"/>
                      <a:pt x="20193" y="857250"/>
                    </a:cubicBezTo>
                    <a:close/>
                    <a:moveTo>
                      <a:pt x="577406" y="857250"/>
                    </a:moveTo>
                    <a:cubicBezTo>
                      <a:pt x="566261" y="857250"/>
                      <a:pt x="557213" y="866299"/>
                      <a:pt x="557213" y="877443"/>
                    </a:cubicBezTo>
                    <a:cubicBezTo>
                      <a:pt x="557213" y="888587"/>
                      <a:pt x="566261" y="897636"/>
                      <a:pt x="577406" y="897636"/>
                    </a:cubicBezTo>
                    <a:cubicBezTo>
                      <a:pt x="588550" y="897636"/>
                      <a:pt x="597599" y="888587"/>
                      <a:pt x="597599" y="877443"/>
                    </a:cubicBezTo>
                    <a:cubicBezTo>
                      <a:pt x="597599" y="866299"/>
                      <a:pt x="588550" y="857250"/>
                      <a:pt x="577406" y="857250"/>
                    </a:cubicBezTo>
                    <a:close/>
                    <a:moveTo>
                      <a:pt x="391668" y="857250"/>
                    </a:moveTo>
                    <a:cubicBezTo>
                      <a:pt x="380524" y="857250"/>
                      <a:pt x="371475" y="866299"/>
                      <a:pt x="371475" y="877443"/>
                    </a:cubicBezTo>
                    <a:cubicBezTo>
                      <a:pt x="371475" y="888587"/>
                      <a:pt x="380524" y="897636"/>
                      <a:pt x="391668" y="897636"/>
                    </a:cubicBezTo>
                    <a:cubicBezTo>
                      <a:pt x="402812" y="897636"/>
                      <a:pt x="411861" y="888587"/>
                      <a:pt x="411861" y="877443"/>
                    </a:cubicBezTo>
                    <a:cubicBezTo>
                      <a:pt x="411861" y="866299"/>
                      <a:pt x="402812" y="857250"/>
                      <a:pt x="391668" y="857250"/>
                    </a:cubicBezTo>
                    <a:close/>
                    <a:moveTo>
                      <a:pt x="205931" y="857250"/>
                    </a:moveTo>
                    <a:cubicBezTo>
                      <a:pt x="194786" y="857250"/>
                      <a:pt x="185738" y="866299"/>
                      <a:pt x="185738" y="877443"/>
                    </a:cubicBezTo>
                    <a:cubicBezTo>
                      <a:pt x="185738" y="888587"/>
                      <a:pt x="194786" y="897636"/>
                      <a:pt x="205931" y="897636"/>
                    </a:cubicBezTo>
                    <a:cubicBezTo>
                      <a:pt x="217075" y="897636"/>
                      <a:pt x="226124" y="888587"/>
                      <a:pt x="226124" y="877443"/>
                    </a:cubicBezTo>
                    <a:cubicBezTo>
                      <a:pt x="226124" y="866299"/>
                      <a:pt x="217075" y="857250"/>
                      <a:pt x="205931" y="857250"/>
                    </a:cubicBezTo>
                    <a:close/>
                    <a:moveTo>
                      <a:pt x="1134523" y="857250"/>
                    </a:moveTo>
                    <a:cubicBezTo>
                      <a:pt x="1123379" y="857250"/>
                      <a:pt x="1114330" y="866299"/>
                      <a:pt x="1114330" y="877443"/>
                    </a:cubicBezTo>
                    <a:cubicBezTo>
                      <a:pt x="1114330" y="888587"/>
                      <a:pt x="1123379" y="897636"/>
                      <a:pt x="1134523" y="897636"/>
                    </a:cubicBezTo>
                    <a:cubicBezTo>
                      <a:pt x="1145667" y="897636"/>
                      <a:pt x="1154716" y="888587"/>
                      <a:pt x="1154716" y="877443"/>
                    </a:cubicBezTo>
                    <a:cubicBezTo>
                      <a:pt x="1154716" y="866299"/>
                      <a:pt x="1145667" y="857250"/>
                      <a:pt x="1134523" y="857250"/>
                    </a:cubicBezTo>
                    <a:close/>
                    <a:moveTo>
                      <a:pt x="948785" y="857250"/>
                    </a:moveTo>
                    <a:cubicBezTo>
                      <a:pt x="937641" y="857250"/>
                      <a:pt x="928592" y="866299"/>
                      <a:pt x="928592" y="877443"/>
                    </a:cubicBezTo>
                    <a:cubicBezTo>
                      <a:pt x="928592" y="888587"/>
                      <a:pt x="937641" y="897636"/>
                      <a:pt x="948785" y="897636"/>
                    </a:cubicBezTo>
                    <a:cubicBezTo>
                      <a:pt x="959930" y="897636"/>
                      <a:pt x="968978" y="888587"/>
                      <a:pt x="968978" y="877443"/>
                    </a:cubicBezTo>
                    <a:cubicBezTo>
                      <a:pt x="968978" y="866299"/>
                      <a:pt x="959930" y="857250"/>
                      <a:pt x="948785" y="857250"/>
                    </a:cubicBezTo>
                    <a:close/>
                    <a:moveTo>
                      <a:pt x="763143" y="857250"/>
                    </a:moveTo>
                    <a:cubicBezTo>
                      <a:pt x="751904" y="857250"/>
                      <a:pt x="742950" y="866299"/>
                      <a:pt x="742950" y="877443"/>
                    </a:cubicBezTo>
                    <a:cubicBezTo>
                      <a:pt x="742950" y="888587"/>
                      <a:pt x="751999" y="897636"/>
                      <a:pt x="763143" y="897636"/>
                    </a:cubicBezTo>
                    <a:cubicBezTo>
                      <a:pt x="774287" y="897636"/>
                      <a:pt x="783336" y="888587"/>
                      <a:pt x="783336" y="877443"/>
                    </a:cubicBezTo>
                    <a:cubicBezTo>
                      <a:pt x="783336" y="866299"/>
                      <a:pt x="774287" y="857250"/>
                      <a:pt x="763143" y="857250"/>
                    </a:cubicBezTo>
                    <a:close/>
                    <a:moveTo>
                      <a:pt x="20193" y="1001268"/>
                    </a:moveTo>
                    <a:cubicBezTo>
                      <a:pt x="9049" y="1001268"/>
                      <a:pt x="0" y="1010317"/>
                      <a:pt x="0" y="1021461"/>
                    </a:cubicBezTo>
                    <a:cubicBezTo>
                      <a:pt x="0" y="1032605"/>
                      <a:pt x="9049" y="1041654"/>
                      <a:pt x="20193" y="1041654"/>
                    </a:cubicBezTo>
                    <a:cubicBezTo>
                      <a:pt x="31337" y="1041654"/>
                      <a:pt x="40386" y="1032605"/>
                      <a:pt x="40386" y="1021461"/>
                    </a:cubicBezTo>
                    <a:cubicBezTo>
                      <a:pt x="40386" y="1010317"/>
                      <a:pt x="31337" y="1001268"/>
                      <a:pt x="20193" y="1001268"/>
                    </a:cubicBezTo>
                    <a:close/>
                    <a:moveTo>
                      <a:pt x="577406" y="1001268"/>
                    </a:moveTo>
                    <a:cubicBezTo>
                      <a:pt x="566261" y="1001268"/>
                      <a:pt x="557213" y="1010317"/>
                      <a:pt x="557213" y="1021461"/>
                    </a:cubicBezTo>
                    <a:cubicBezTo>
                      <a:pt x="557213" y="1032605"/>
                      <a:pt x="566261" y="1041654"/>
                      <a:pt x="577406" y="1041654"/>
                    </a:cubicBezTo>
                    <a:cubicBezTo>
                      <a:pt x="588550" y="1041654"/>
                      <a:pt x="597599" y="1032605"/>
                      <a:pt x="597599" y="1021461"/>
                    </a:cubicBezTo>
                    <a:cubicBezTo>
                      <a:pt x="597599" y="1010317"/>
                      <a:pt x="588550" y="1001268"/>
                      <a:pt x="577406" y="1001268"/>
                    </a:cubicBezTo>
                    <a:close/>
                    <a:moveTo>
                      <a:pt x="391668" y="1001268"/>
                    </a:moveTo>
                    <a:cubicBezTo>
                      <a:pt x="380524" y="1001268"/>
                      <a:pt x="371475" y="1010317"/>
                      <a:pt x="371475" y="1021461"/>
                    </a:cubicBezTo>
                    <a:cubicBezTo>
                      <a:pt x="371475" y="1032605"/>
                      <a:pt x="380524" y="1041654"/>
                      <a:pt x="391668" y="1041654"/>
                    </a:cubicBezTo>
                    <a:cubicBezTo>
                      <a:pt x="402812" y="1041654"/>
                      <a:pt x="411861" y="1032605"/>
                      <a:pt x="411861" y="1021461"/>
                    </a:cubicBezTo>
                    <a:cubicBezTo>
                      <a:pt x="411861" y="1010317"/>
                      <a:pt x="402812" y="1001268"/>
                      <a:pt x="391668" y="1001268"/>
                    </a:cubicBezTo>
                    <a:close/>
                    <a:moveTo>
                      <a:pt x="205931" y="1001268"/>
                    </a:moveTo>
                    <a:cubicBezTo>
                      <a:pt x="194786" y="1001268"/>
                      <a:pt x="185738" y="1010317"/>
                      <a:pt x="185738" y="1021461"/>
                    </a:cubicBezTo>
                    <a:cubicBezTo>
                      <a:pt x="185738" y="1032605"/>
                      <a:pt x="194786" y="1041654"/>
                      <a:pt x="205931" y="1041654"/>
                    </a:cubicBezTo>
                    <a:cubicBezTo>
                      <a:pt x="217075" y="1041654"/>
                      <a:pt x="226124" y="1032605"/>
                      <a:pt x="226124" y="1021461"/>
                    </a:cubicBezTo>
                    <a:cubicBezTo>
                      <a:pt x="226124" y="1010317"/>
                      <a:pt x="217075" y="1001268"/>
                      <a:pt x="205931" y="1001268"/>
                    </a:cubicBezTo>
                    <a:close/>
                    <a:moveTo>
                      <a:pt x="1134523" y="1001268"/>
                    </a:moveTo>
                    <a:cubicBezTo>
                      <a:pt x="1123379" y="1001268"/>
                      <a:pt x="1114330" y="1010317"/>
                      <a:pt x="1114330" y="1021461"/>
                    </a:cubicBezTo>
                    <a:cubicBezTo>
                      <a:pt x="1114330" y="1032605"/>
                      <a:pt x="1123379" y="1041654"/>
                      <a:pt x="1134523" y="1041654"/>
                    </a:cubicBezTo>
                    <a:cubicBezTo>
                      <a:pt x="1145667" y="1041654"/>
                      <a:pt x="1154716" y="1032605"/>
                      <a:pt x="1154716" y="1021461"/>
                    </a:cubicBezTo>
                    <a:cubicBezTo>
                      <a:pt x="1154716" y="1010317"/>
                      <a:pt x="1145667" y="1001268"/>
                      <a:pt x="1134523" y="1001268"/>
                    </a:cubicBezTo>
                    <a:close/>
                    <a:moveTo>
                      <a:pt x="948785" y="1001268"/>
                    </a:moveTo>
                    <a:cubicBezTo>
                      <a:pt x="937641" y="1001268"/>
                      <a:pt x="928592" y="1010317"/>
                      <a:pt x="928592" y="1021461"/>
                    </a:cubicBezTo>
                    <a:cubicBezTo>
                      <a:pt x="928592" y="1032605"/>
                      <a:pt x="937641" y="1041654"/>
                      <a:pt x="948785" y="1041654"/>
                    </a:cubicBezTo>
                    <a:cubicBezTo>
                      <a:pt x="959930" y="1041654"/>
                      <a:pt x="968978" y="1032605"/>
                      <a:pt x="968978" y="1021461"/>
                    </a:cubicBezTo>
                    <a:cubicBezTo>
                      <a:pt x="968978" y="1010317"/>
                      <a:pt x="959930" y="1001268"/>
                      <a:pt x="948785" y="1001268"/>
                    </a:cubicBezTo>
                    <a:close/>
                    <a:moveTo>
                      <a:pt x="763143" y="1001268"/>
                    </a:moveTo>
                    <a:cubicBezTo>
                      <a:pt x="751999" y="1001268"/>
                      <a:pt x="742950" y="1010317"/>
                      <a:pt x="742950" y="1021461"/>
                    </a:cubicBezTo>
                    <a:cubicBezTo>
                      <a:pt x="742950" y="1032605"/>
                      <a:pt x="751999" y="1041654"/>
                      <a:pt x="763143" y="1041654"/>
                    </a:cubicBezTo>
                    <a:cubicBezTo>
                      <a:pt x="774287" y="1041654"/>
                      <a:pt x="783336" y="1032605"/>
                      <a:pt x="783336" y="1021461"/>
                    </a:cubicBezTo>
                    <a:cubicBezTo>
                      <a:pt x="783241" y="1010317"/>
                      <a:pt x="774287" y="1001268"/>
                      <a:pt x="763143" y="10012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defTabSz="108826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 sz="2152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21" name="Forma Livre: Forma 20">
                <a:extLst>
                  <a:ext uri="{FF2B5EF4-FFF2-40B4-BE49-F238E27FC236}">
                    <a16:creationId xmlns:a16="http://schemas.microsoft.com/office/drawing/2014/main" id="{EFB3AE10-734C-3CC8-E2A6-387B71272FA6}"/>
                  </a:ext>
                </a:extLst>
              </p:cNvPr>
              <p:cNvSpPr/>
              <p:nvPr/>
            </p:nvSpPr>
            <p:spPr>
              <a:xfrm>
                <a:off x="2926206" y="-471667"/>
                <a:ext cx="1845047" cy="1665039"/>
              </a:xfrm>
              <a:custGeom>
                <a:avLst/>
                <a:gdLst>
                  <a:gd name="connsiteX0" fmla="*/ 20193 w 1154715"/>
                  <a:gd name="connsiteY0" fmla="*/ 0 h 1041654"/>
                  <a:gd name="connsiteX1" fmla="*/ 0 w 1154715"/>
                  <a:gd name="connsiteY1" fmla="*/ 20193 h 1041654"/>
                  <a:gd name="connsiteX2" fmla="*/ 20193 w 1154715"/>
                  <a:gd name="connsiteY2" fmla="*/ 40386 h 1041654"/>
                  <a:gd name="connsiteX3" fmla="*/ 40386 w 1154715"/>
                  <a:gd name="connsiteY3" fmla="*/ 20193 h 1041654"/>
                  <a:gd name="connsiteX4" fmla="*/ 20193 w 1154715"/>
                  <a:gd name="connsiteY4" fmla="*/ 0 h 1041654"/>
                  <a:gd name="connsiteX5" fmla="*/ 577406 w 1154715"/>
                  <a:gd name="connsiteY5" fmla="*/ 0 h 1041654"/>
                  <a:gd name="connsiteX6" fmla="*/ 557213 w 1154715"/>
                  <a:gd name="connsiteY6" fmla="*/ 20193 h 1041654"/>
                  <a:gd name="connsiteX7" fmla="*/ 577406 w 1154715"/>
                  <a:gd name="connsiteY7" fmla="*/ 40386 h 1041654"/>
                  <a:gd name="connsiteX8" fmla="*/ 597599 w 1154715"/>
                  <a:gd name="connsiteY8" fmla="*/ 20193 h 1041654"/>
                  <a:gd name="connsiteX9" fmla="*/ 577406 w 1154715"/>
                  <a:gd name="connsiteY9" fmla="*/ 0 h 1041654"/>
                  <a:gd name="connsiteX10" fmla="*/ 391668 w 1154715"/>
                  <a:gd name="connsiteY10" fmla="*/ 0 h 1041654"/>
                  <a:gd name="connsiteX11" fmla="*/ 371475 w 1154715"/>
                  <a:gd name="connsiteY11" fmla="*/ 20193 h 1041654"/>
                  <a:gd name="connsiteX12" fmla="*/ 391668 w 1154715"/>
                  <a:gd name="connsiteY12" fmla="*/ 40386 h 1041654"/>
                  <a:gd name="connsiteX13" fmla="*/ 411861 w 1154715"/>
                  <a:gd name="connsiteY13" fmla="*/ 20193 h 1041654"/>
                  <a:gd name="connsiteX14" fmla="*/ 391668 w 1154715"/>
                  <a:gd name="connsiteY14" fmla="*/ 0 h 1041654"/>
                  <a:gd name="connsiteX15" fmla="*/ 205931 w 1154715"/>
                  <a:gd name="connsiteY15" fmla="*/ 0 h 1041654"/>
                  <a:gd name="connsiteX16" fmla="*/ 185738 w 1154715"/>
                  <a:gd name="connsiteY16" fmla="*/ 20193 h 1041654"/>
                  <a:gd name="connsiteX17" fmla="*/ 205931 w 1154715"/>
                  <a:gd name="connsiteY17" fmla="*/ 40386 h 1041654"/>
                  <a:gd name="connsiteX18" fmla="*/ 226124 w 1154715"/>
                  <a:gd name="connsiteY18" fmla="*/ 20193 h 1041654"/>
                  <a:gd name="connsiteX19" fmla="*/ 205931 w 1154715"/>
                  <a:gd name="connsiteY19" fmla="*/ 0 h 1041654"/>
                  <a:gd name="connsiteX20" fmla="*/ 1134523 w 1154715"/>
                  <a:gd name="connsiteY20" fmla="*/ 40386 h 1041654"/>
                  <a:gd name="connsiteX21" fmla="*/ 1154716 w 1154715"/>
                  <a:gd name="connsiteY21" fmla="*/ 20193 h 1041654"/>
                  <a:gd name="connsiteX22" fmla="*/ 1134523 w 1154715"/>
                  <a:gd name="connsiteY22" fmla="*/ 0 h 1041654"/>
                  <a:gd name="connsiteX23" fmla="*/ 1114330 w 1154715"/>
                  <a:gd name="connsiteY23" fmla="*/ 20193 h 1041654"/>
                  <a:gd name="connsiteX24" fmla="*/ 1134523 w 1154715"/>
                  <a:gd name="connsiteY24" fmla="*/ 40386 h 1041654"/>
                  <a:gd name="connsiteX25" fmla="*/ 948785 w 1154715"/>
                  <a:gd name="connsiteY25" fmla="*/ 0 h 1041654"/>
                  <a:gd name="connsiteX26" fmla="*/ 928592 w 1154715"/>
                  <a:gd name="connsiteY26" fmla="*/ 20193 h 1041654"/>
                  <a:gd name="connsiteX27" fmla="*/ 948785 w 1154715"/>
                  <a:gd name="connsiteY27" fmla="*/ 40386 h 1041654"/>
                  <a:gd name="connsiteX28" fmla="*/ 968978 w 1154715"/>
                  <a:gd name="connsiteY28" fmla="*/ 20193 h 1041654"/>
                  <a:gd name="connsiteX29" fmla="*/ 948785 w 1154715"/>
                  <a:gd name="connsiteY29" fmla="*/ 0 h 1041654"/>
                  <a:gd name="connsiteX30" fmla="*/ 763143 w 1154715"/>
                  <a:gd name="connsiteY30" fmla="*/ 0 h 1041654"/>
                  <a:gd name="connsiteX31" fmla="*/ 742950 w 1154715"/>
                  <a:gd name="connsiteY31" fmla="*/ 20193 h 1041654"/>
                  <a:gd name="connsiteX32" fmla="*/ 763143 w 1154715"/>
                  <a:gd name="connsiteY32" fmla="*/ 40386 h 1041654"/>
                  <a:gd name="connsiteX33" fmla="*/ 783336 w 1154715"/>
                  <a:gd name="connsiteY33" fmla="*/ 20193 h 1041654"/>
                  <a:gd name="connsiteX34" fmla="*/ 763143 w 1154715"/>
                  <a:gd name="connsiteY34" fmla="*/ 0 h 1041654"/>
                  <a:gd name="connsiteX35" fmla="*/ 20193 w 1154715"/>
                  <a:gd name="connsiteY35" fmla="*/ 144018 h 1041654"/>
                  <a:gd name="connsiteX36" fmla="*/ 0 w 1154715"/>
                  <a:gd name="connsiteY36" fmla="*/ 164211 h 1041654"/>
                  <a:gd name="connsiteX37" fmla="*/ 20193 w 1154715"/>
                  <a:gd name="connsiteY37" fmla="*/ 184404 h 1041654"/>
                  <a:gd name="connsiteX38" fmla="*/ 40386 w 1154715"/>
                  <a:gd name="connsiteY38" fmla="*/ 164211 h 1041654"/>
                  <a:gd name="connsiteX39" fmla="*/ 20193 w 1154715"/>
                  <a:gd name="connsiteY39" fmla="*/ 144018 h 1041654"/>
                  <a:gd name="connsiteX40" fmla="*/ 577406 w 1154715"/>
                  <a:gd name="connsiteY40" fmla="*/ 144018 h 1041654"/>
                  <a:gd name="connsiteX41" fmla="*/ 557213 w 1154715"/>
                  <a:gd name="connsiteY41" fmla="*/ 164211 h 1041654"/>
                  <a:gd name="connsiteX42" fmla="*/ 577406 w 1154715"/>
                  <a:gd name="connsiteY42" fmla="*/ 184404 h 1041654"/>
                  <a:gd name="connsiteX43" fmla="*/ 597599 w 1154715"/>
                  <a:gd name="connsiteY43" fmla="*/ 164211 h 1041654"/>
                  <a:gd name="connsiteX44" fmla="*/ 577406 w 1154715"/>
                  <a:gd name="connsiteY44" fmla="*/ 144018 h 1041654"/>
                  <a:gd name="connsiteX45" fmla="*/ 391668 w 1154715"/>
                  <a:gd name="connsiteY45" fmla="*/ 144018 h 1041654"/>
                  <a:gd name="connsiteX46" fmla="*/ 371475 w 1154715"/>
                  <a:gd name="connsiteY46" fmla="*/ 164211 h 1041654"/>
                  <a:gd name="connsiteX47" fmla="*/ 391668 w 1154715"/>
                  <a:gd name="connsiteY47" fmla="*/ 184404 h 1041654"/>
                  <a:gd name="connsiteX48" fmla="*/ 411861 w 1154715"/>
                  <a:gd name="connsiteY48" fmla="*/ 164211 h 1041654"/>
                  <a:gd name="connsiteX49" fmla="*/ 391668 w 1154715"/>
                  <a:gd name="connsiteY49" fmla="*/ 144018 h 1041654"/>
                  <a:gd name="connsiteX50" fmla="*/ 205931 w 1154715"/>
                  <a:gd name="connsiteY50" fmla="*/ 144018 h 1041654"/>
                  <a:gd name="connsiteX51" fmla="*/ 185738 w 1154715"/>
                  <a:gd name="connsiteY51" fmla="*/ 164211 h 1041654"/>
                  <a:gd name="connsiteX52" fmla="*/ 205931 w 1154715"/>
                  <a:gd name="connsiteY52" fmla="*/ 184404 h 1041654"/>
                  <a:gd name="connsiteX53" fmla="*/ 226124 w 1154715"/>
                  <a:gd name="connsiteY53" fmla="*/ 164211 h 1041654"/>
                  <a:gd name="connsiteX54" fmla="*/ 205931 w 1154715"/>
                  <a:gd name="connsiteY54" fmla="*/ 144018 h 1041654"/>
                  <a:gd name="connsiteX55" fmla="*/ 1134523 w 1154715"/>
                  <a:gd name="connsiteY55" fmla="*/ 144018 h 1041654"/>
                  <a:gd name="connsiteX56" fmla="*/ 1114330 w 1154715"/>
                  <a:gd name="connsiteY56" fmla="*/ 164211 h 1041654"/>
                  <a:gd name="connsiteX57" fmla="*/ 1134523 w 1154715"/>
                  <a:gd name="connsiteY57" fmla="*/ 184404 h 1041654"/>
                  <a:gd name="connsiteX58" fmla="*/ 1154716 w 1154715"/>
                  <a:gd name="connsiteY58" fmla="*/ 164211 h 1041654"/>
                  <a:gd name="connsiteX59" fmla="*/ 1134523 w 1154715"/>
                  <a:gd name="connsiteY59" fmla="*/ 144018 h 1041654"/>
                  <a:gd name="connsiteX60" fmla="*/ 948785 w 1154715"/>
                  <a:gd name="connsiteY60" fmla="*/ 144018 h 1041654"/>
                  <a:gd name="connsiteX61" fmla="*/ 928592 w 1154715"/>
                  <a:gd name="connsiteY61" fmla="*/ 164211 h 1041654"/>
                  <a:gd name="connsiteX62" fmla="*/ 948785 w 1154715"/>
                  <a:gd name="connsiteY62" fmla="*/ 184404 h 1041654"/>
                  <a:gd name="connsiteX63" fmla="*/ 968978 w 1154715"/>
                  <a:gd name="connsiteY63" fmla="*/ 164211 h 1041654"/>
                  <a:gd name="connsiteX64" fmla="*/ 948785 w 1154715"/>
                  <a:gd name="connsiteY64" fmla="*/ 144018 h 1041654"/>
                  <a:gd name="connsiteX65" fmla="*/ 763143 w 1154715"/>
                  <a:gd name="connsiteY65" fmla="*/ 144018 h 1041654"/>
                  <a:gd name="connsiteX66" fmla="*/ 742950 w 1154715"/>
                  <a:gd name="connsiteY66" fmla="*/ 164211 h 1041654"/>
                  <a:gd name="connsiteX67" fmla="*/ 763143 w 1154715"/>
                  <a:gd name="connsiteY67" fmla="*/ 184404 h 1041654"/>
                  <a:gd name="connsiteX68" fmla="*/ 783336 w 1154715"/>
                  <a:gd name="connsiteY68" fmla="*/ 164211 h 1041654"/>
                  <a:gd name="connsiteX69" fmla="*/ 763143 w 1154715"/>
                  <a:gd name="connsiteY69" fmla="*/ 144018 h 1041654"/>
                  <a:gd name="connsiteX70" fmla="*/ 20193 w 1154715"/>
                  <a:gd name="connsiteY70" fmla="*/ 288036 h 1041654"/>
                  <a:gd name="connsiteX71" fmla="*/ 0 w 1154715"/>
                  <a:gd name="connsiteY71" fmla="*/ 308229 h 1041654"/>
                  <a:gd name="connsiteX72" fmla="*/ 20193 w 1154715"/>
                  <a:gd name="connsiteY72" fmla="*/ 328422 h 1041654"/>
                  <a:gd name="connsiteX73" fmla="*/ 40386 w 1154715"/>
                  <a:gd name="connsiteY73" fmla="*/ 308229 h 1041654"/>
                  <a:gd name="connsiteX74" fmla="*/ 20193 w 1154715"/>
                  <a:gd name="connsiteY74" fmla="*/ 288036 h 1041654"/>
                  <a:gd name="connsiteX75" fmla="*/ 577406 w 1154715"/>
                  <a:gd name="connsiteY75" fmla="*/ 288036 h 1041654"/>
                  <a:gd name="connsiteX76" fmla="*/ 557213 w 1154715"/>
                  <a:gd name="connsiteY76" fmla="*/ 308229 h 1041654"/>
                  <a:gd name="connsiteX77" fmla="*/ 577406 w 1154715"/>
                  <a:gd name="connsiteY77" fmla="*/ 328422 h 1041654"/>
                  <a:gd name="connsiteX78" fmla="*/ 597599 w 1154715"/>
                  <a:gd name="connsiteY78" fmla="*/ 308229 h 1041654"/>
                  <a:gd name="connsiteX79" fmla="*/ 577406 w 1154715"/>
                  <a:gd name="connsiteY79" fmla="*/ 288036 h 1041654"/>
                  <a:gd name="connsiteX80" fmla="*/ 391668 w 1154715"/>
                  <a:gd name="connsiteY80" fmla="*/ 288036 h 1041654"/>
                  <a:gd name="connsiteX81" fmla="*/ 371475 w 1154715"/>
                  <a:gd name="connsiteY81" fmla="*/ 308229 h 1041654"/>
                  <a:gd name="connsiteX82" fmla="*/ 391668 w 1154715"/>
                  <a:gd name="connsiteY82" fmla="*/ 328422 h 1041654"/>
                  <a:gd name="connsiteX83" fmla="*/ 411861 w 1154715"/>
                  <a:gd name="connsiteY83" fmla="*/ 308229 h 1041654"/>
                  <a:gd name="connsiteX84" fmla="*/ 391668 w 1154715"/>
                  <a:gd name="connsiteY84" fmla="*/ 288036 h 1041654"/>
                  <a:gd name="connsiteX85" fmla="*/ 205931 w 1154715"/>
                  <a:gd name="connsiteY85" fmla="*/ 288036 h 1041654"/>
                  <a:gd name="connsiteX86" fmla="*/ 185738 w 1154715"/>
                  <a:gd name="connsiteY86" fmla="*/ 308229 h 1041654"/>
                  <a:gd name="connsiteX87" fmla="*/ 205931 w 1154715"/>
                  <a:gd name="connsiteY87" fmla="*/ 328422 h 1041654"/>
                  <a:gd name="connsiteX88" fmla="*/ 226124 w 1154715"/>
                  <a:gd name="connsiteY88" fmla="*/ 308229 h 1041654"/>
                  <a:gd name="connsiteX89" fmla="*/ 205931 w 1154715"/>
                  <a:gd name="connsiteY89" fmla="*/ 288036 h 1041654"/>
                  <a:gd name="connsiteX90" fmla="*/ 1134523 w 1154715"/>
                  <a:gd name="connsiteY90" fmla="*/ 288036 h 1041654"/>
                  <a:gd name="connsiteX91" fmla="*/ 1114330 w 1154715"/>
                  <a:gd name="connsiteY91" fmla="*/ 308229 h 1041654"/>
                  <a:gd name="connsiteX92" fmla="*/ 1134523 w 1154715"/>
                  <a:gd name="connsiteY92" fmla="*/ 328422 h 1041654"/>
                  <a:gd name="connsiteX93" fmla="*/ 1154716 w 1154715"/>
                  <a:gd name="connsiteY93" fmla="*/ 308229 h 1041654"/>
                  <a:gd name="connsiteX94" fmla="*/ 1134523 w 1154715"/>
                  <a:gd name="connsiteY94" fmla="*/ 288036 h 1041654"/>
                  <a:gd name="connsiteX95" fmla="*/ 948785 w 1154715"/>
                  <a:gd name="connsiteY95" fmla="*/ 288036 h 1041654"/>
                  <a:gd name="connsiteX96" fmla="*/ 928592 w 1154715"/>
                  <a:gd name="connsiteY96" fmla="*/ 308229 h 1041654"/>
                  <a:gd name="connsiteX97" fmla="*/ 948785 w 1154715"/>
                  <a:gd name="connsiteY97" fmla="*/ 328422 h 1041654"/>
                  <a:gd name="connsiteX98" fmla="*/ 968978 w 1154715"/>
                  <a:gd name="connsiteY98" fmla="*/ 308229 h 1041654"/>
                  <a:gd name="connsiteX99" fmla="*/ 948785 w 1154715"/>
                  <a:gd name="connsiteY99" fmla="*/ 288036 h 1041654"/>
                  <a:gd name="connsiteX100" fmla="*/ 763143 w 1154715"/>
                  <a:gd name="connsiteY100" fmla="*/ 288036 h 1041654"/>
                  <a:gd name="connsiteX101" fmla="*/ 742950 w 1154715"/>
                  <a:gd name="connsiteY101" fmla="*/ 308229 h 1041654"/>
                  <a:gd name="connsiteX102" fmla="*/ 763143 w 1154715"/>
                  <a:gd name="connsiteY102" fmla="*/ 328422 h 1041654"/>
                  <a:gd name="connsiteX103" fmla="*/ 783336 w 1154715"/>
                  <a:gd name="connsiteY103" fmla="*/ 308229 h 1041654"/>
                  <a:gd name="connsiteX104" fmla="*/ 763143 w 1154715"/>
                  <a:gd name="connsiteY104" fmla="*/ 288036 h 1041654"/>
                  <a:gd name="connsiteX105" fmla="*/ 20193 w 1154715"/>
                  <a:gd name="connsiteY105" fmla="*/ 432054 h 1041654"/>
                  <a:gd name="connsiteX106" fmla="*/ 0 w 1154715"/>
                  <a:gd name="connsiteY106" fmla="*/ 452247 h 1041654"/>
                  <a:gd name="connsiteX107" fmla="*/ 20193 w 1154715"/>
                  <a:gd name="connsiteY107" fmla="*/ 472440 h 1041654"/>
                  <a:gd name="connsiteX108" fmla="*/ 40386 w 1154715"/>
                  <a:gd name="connsiteY108" fmla="*/ 452247 h 1041654"/>
                  <a:gd name="connsiteX109" fmla="*/ 20193 w 1154715"/>
                  <a:gd name="connsiteY109" fmla="*/ 432054 h 1041654"/>
                  <a:gd name="connsiteX110" fmla="*/ 577406 w 1154715"/>
                  <a:gd name="connsiteY110" fmla="*/ 432054 h 1041654"/>
                  <a:gd name="connsiteX111" fmla="*/ 557213 w 1154715"/>
                  <a:gd name="connsiteY111" fmla="*/ 452247 h 1041654"/>
                  <a:gd name="connsiteX112" fmla="*/ 577406 w 1154715"/>
                  <a:gd name="connsiteY112" fmla="*/ 472440 h 1041654"/>
                  <a:gd name="connsiteX113" fmla="*/ 597599 w 1154715"/>
                  <a:gd name="connsiteY113" fmla="*/ 452247 h 1041654"/>
                  <a:gd name="connsiteX114" fmla="*/ 577406 w 1154715"/>
                  <a:gd name="connsiteY114" fmla="*/ 432054 h 1041654"/>
                  <a:gd name="connsiteX115" fmla="*/ 391668 w 1154715"/>
                  <a:gd name="connsiteY115" fmla="*/ 432054 h 1041654"/>
                  <a:gd name="connsiteX116" fmla="*/ 371475 w 1154715"/>
                  <a:gd name="connsiteY116" fmla="*/ 452247 h 1041654"/>
                  <a:gd name="connsiteX117" fmla="*/ 391668 w 1154715"/>
                  <a:gd name="connsiteY117" fmla="*/ 472440 h 1041654"/>
                  <a:gd name="connsiteX118" fmla="*/ 411861 w 1154715"/>
                  <a:gd name="connsiteY118" fmla="*/ 452247 h 1041654"/>
                  <a:gd name="connsiteX119" fmla="*/ 391668 w 1154715"/>
                  <a:gd name="connsiteY119" fmla="*/ 432054 h 1041654"/>
                  <a:gd name="connsiteX120" fmla="*/ 205931 w 1154715"/>
                  <a:gd name="connsiteY120" fmla="*/ 432054 h 1041654"/>
                  <a:gd name="connsiteX121" fmla="*/ 185738 w 1154715"/>
                  <a:gd name="connsiteY121" fmla="*/ 452247 h 1041654"/>
                  <a:gd name="connsiteX122" fmla="*/ 205931 w 1154715"/>
                  <a:gd name="connsiteY122" fmla="*/ 472440 h 1041654"/>
                  <a:gd name="connsiteX123" fmla="*/ 226124 w 1154715"/>
                  <a:gd name="connsiteY123" fmla="*/ 452247 h 1041654"/>
                  <a:gd name="connsiteX124" fmla="*/ 205931 w 1154715"/>
                  <a:gd name="connsiteY124" fmla="*/ 432054 h 1041654"/>
                  <a:gd name="connsiteX125" fmla="*/ 1134523 w 1154715"/>
                  <a:gd name="connsiteY125" fmla="*/ 432054 h 1041654"/>
                  <a:gd name="connsiteX126" fmla="*/ 1114330 w 1154715"/>
                  <a:gd name="connsiteY126" fmla="*/ 452247 h 1041654"/>
                  <a:gd name="connsiteX127" fmla="*/ 1134523 w 1154715"/>
                  <a:gd name="connsiteY127" fmla="*/ 472440 h 1041654"/>
                  <a:gd name="connsiteX128" fmla="*/ 1154716 w 1154715"/>
                  <a:gd name="connsiteY128" fmla="*/ 452247 h 1041654"/>
                  <a:gd name="connsiteX129" fmla="*/ 1134523 w 1154715"/>
                  <a:gd name="connsiteY129" fmla="*/ 432054 h 1041654"/>
                  <a:gd name="connsiteX130" fmla="*/ 948785 w 1154715"/>
                  <a:gd name="connsiteY130" fmla="*/ 432054 h 1041654"/>
                  <a:gd name="connsiteX131" fmla="*/ 928592 w 1154715"/>
                  <a:gd name="connsiteY131" fmla="*/ 452247 h 1041654"/>
                  <a:gd name="connsiteX132" fmla="*/ 948785 w 1154715"/>
                  <a:gd name="connsiteY132" fmla="*/ 472440 h 1041654"/>
                  <a:gd name="connsiteX133" fmla="*/ 968978 w 1154715"/>
                  <a:gd name="connsiteY133" fmla="*/ 452247 h 1041654"/>
                  <a:gd name="connsiteX134" fmla="*/ 948785 w 1154715"/>
                  <a:gd name="connsiteY134" fmla="*/ 432054 h 1041654"/>
                  <a:gd name="connsiteX135" fmla="*/ 763143 w 1154715"/>
                  <a:gd name="connsiteY135" fmla="*/ 432054 h 1041654"/>
                  <a:gd name="connsiteX136" fmla="*/ 742950 w 1154715"/>
                  <a:gd name="connsiteY136" fmla="*/ 452247 h 1041654"/>
                  <a:gd name="connsiteX137" fmla="*/ 763143 w 1154715"/>
                  <a:gd name="connsiteY137" fmla="*/ 472440 h 1041654"/>
                  <a:gd name="connsiteX138" fmla="*/ 783336 w 1154715"/>
                  <a:gd name="connsiteY138" fmla="*/ 452247 h 1041654"/>
                  <a:gd name="connsiteX139" fmla="*/ 763143 w 1154715"/>
                  <a:gd name="connsiteY139" fmla="*/ 432054 h 1041654"/>
                  <a:gd name="connsiteX140" fmla="*/ 20193 w 1154715"/>
                  <a:gd name="connsiteY140" fmla="*/ 569214 h 1041654"/>
                  <a:gd name="connsiteX141" fmla="*/ 0 w 1154715"/>
                  <a:gd name="connsiteY141" fmla="*/ 589407 h 1041654"/>
                  <a:gd name="connsiteX142" fmla="*/ 20193 w 1154715"/>
                  <a:gd name="connsiteY142" fmla="*/ 609600 h 1041654"/>
                  <a:gd name="connsiteX143" fmla="*/ 40386 w 1154715"/>
                  <a:gd name="connsiteY143" fmla="*/ 589407 h 1041654"/>
                  <a:gd name="connsiteX144" fmla="*/ 20193 w 1154715"/>
                  <a:gd name="connsiteY144" fmla="*/ 569214 h 1041654"/>
                  <a:gd name="connsiteX145" fmla="*/ 577406 w 1154715"/>
                  <a:gd name="connsiteY145" fmla="*/ 569214 h 1041654"/>
                  <a:gd name="connsiteX146" fmla="*/ 557213 w 1154715"/>
                  <a:gd name="connsiteY146" fmla="*/ 589407 h 1041654"/>
                  <a:gd name="connsiteX147" fmla="*/ 577406 w 1154715"/>
                  <a:gd name="connsiteY147" fmla="*/ 609600 h 1041654"/>
                  <a:gd name="connsiteX148" fmla="*/ 597599 w 1154715"/>
                  <a:gd name="connsiteY148" fmla="*/ 589407 h 1041654"/>
                  <a:gd name="connsiteX149" fmla="*/ 577406 w 1154715"/>
                  <a:gd name="connsiteY149" fmla="*/ 569214 h 1041654"/>
                  <a:gd name="connsiteX150" fmla="*/ 391668 w 1154715"/>
                  <a:gd name="connsiteY150" fmla="*/ 569214 h 1041654"/>
                  <a:gd name="connsiteX151" fmla="*/ 371475 w 1154715"/>
                  <a:gd name="connsiteY151" fmla="*/ 589407 h 1041654"/>
                  <a:gd name="connsiteX152" fmla="*/ 391668 w 1154715"/>
                  <a:gd name="connsiteY152" fmla="*/ 609600 h 1041654"/>
                  <a:gd name="connsiteX153" fmla="*/ 411861 w 1154715"/>
                  <a:gd name="connsiteY153" fmla="*/ 589407 h 1041654"/>
                  <a:gd name="connsiteX154" fmla="*/ 391668 w 1154715"/>
                  <a:gd name="connsiteY154" fmla="*/ 569214 h 1041654"/>
                  <a:gd name="connsiteX155" fmla="*/ 205931 w 1154715"/>
                  <a:gd name="connsiteY155" fmla="*/ 569214 h 1041654"/>
                  <a:gd name="connsiteX156" fmla="*/ 185738 w 1154715"/>
                  <a:gd name="connsiteY156" fmla="*/ 589407 h 1041654"/>
                  <a:gd name="connsiteX157" fmla="*/ 205931 w 1154715"/>
                  <a:gd name="connsiteY157" fmla="*/ 609600 h 1041654"/>
                  <a:gd name="connsiteX158" fmla="*/ 226124 w 1154715"/>
                  <a:gd name="connsiteY158" fmla="*/ 589407 h 1041654"/>
                  <a:gd name="connsiteX159" fmla="*/ 205931 w 1154715"/>
                  <a:gd name="connsiteY159" fmla="*/ 569214 h 1041654"/>
                  <a:gd name="connsiteX160" fmla="*/ 1134523 w 1154715"/>
                  <a:gd name="connsiteY160" fmla="*/ 569214 h 1041654"/>
                  <a:gd name="connsiteX161" fmla="*/ 1114330 w 1154715"/>
                  <a:gd name="connsiteY161" fmla="*/ 589407 h 1041654"/>
                  <a:gd name="connsiteX162" fmla="*/ 1134523 w 1154715"/>
                  <a:gd name="connsiteY162" fmla="*/ 609600 h 1041654"/>
                  <a:gd name="connsiteX163" fmla="*/ 1154716 w 1154715"/>
                  <a:gd name="connsiteY163" fmla="*/ 589407 h 1041654"/>
                  <a:gd name="connsiteX164" fmla="*/ 1134523 w 1154715"/>
                  <a:gd name="connsiteY164" fmla="*/ 569214 h 1041654"/>
                  <a:gd name="connsiteX165" fmla="*/ 948785 w 1154715"/>
                  <a:gd name="connsiteY165" fmla="*/ 569214 h 1041654"/>
                  <a:gd name="connsiteX166" fmla="*/ 928592 w 1154715"/>
                  <a:gd name="connsiteY166" fmla="*/ 589407 h 1041654"/>
                  <a:gd name="connsiteX167" fmla="*/ 948785 w 1154715"/>
                  <a:gd name="connsiteY167" fmla="*/ 609600 h 1041654"/>
                  <a:gd name="connsiteX168" fmla="*/ 968978 w 1154715"/>
                  <a:gd name="connsiteY168" fmla="*/ 589407 h 1041654"/>
                  <a:gd name="connsiteX169" fmla="*/ 948785 w 1154715"/>
                  <a:gd name="connsiteY169" fmla="*/ 569214 h 1041654"/>
                  <a:gd name="connsiteX170" fmla="*/ 763143 w 1154715"/>
                  <a:gd name="connsiteY170" fmla="*/ 569214 h 1041654"/>
                  <a:gd name="connsiteX171" fmla="*/ 742950 w 1154715"/>
                  <a:gd name="connsiteY171" fmla="*/ 589407 h 1041654"/>
                  <a:gd name="connsiteX172" fmla="*/ 763143 w 1154715"/>
                  <a:gd name="connsiteY172" fmla="*/ 609600 h 1041654"/>
                  <a:gd name="connsiteX173" fmla="*/ 783336 w 1154715"/>
                  <a:gd name="connsiteY173" fmla="*/ 589407 h 1041654"/>
                  <a:gd name="connsiteX174" fmla="*/ 763143 w 1154715"/>
                  <a:gd name="connsiteY174" fmla="*/ 569214 h 1041654"/>
                  <a:gd name="connsiteX175" fmla="*/ 20193 w 1154715"/>
                  <a:gd name="connsiteY175" fmla="*/ 713232 h 1041654"/>
                  <a:gd name="connsiteX176" fmla="*/ 0 w 1154715"/>
                  <a:gd name="connsiteY176" fmla="*/ 733425 h 1041654"/>
                  <a:gd name="connsiteX177" fmla="*/ 20193 w 1154715"/>
                  <a:gd name="connsiteY177" fmla="*/ 753618 h 1041654"/>
                  <a:gd name="connsiteX178" fmla="*/ 40386 w 1154715"/>
                  <a:gd name="connsiteY178" fmla="*/ 733425 h 1041654"/>
                  <a:gd name="connsiteX179" fmla="*/ 20193 w 1154715"/>
                  <a:gd name="connsiteY179" fmla="*/ 713232 h 1041654"/>
                  <a:gd name="connsiteX180" fmla="*/ 577406 w 1154715"/>
                  <a:gd name="connsiteY180" fmla="*/ 713232 h 1041654"/>
                  <a:gd name="connsiteX181" fmla="*/ 557213 w 1154715"/>
                  <a:gd name="connsiteY181" fmla="*/ 733425 h 1041654"/>
                  <a:gd name="connsiteX182" fmla="*/ 577406 w 1154715"/>
                  <a:gd name="connsiteY182" fmla="*/ 753618 h 1041654"/>
                  <a:gd name="connsiteX183" fmla="*/ 597599 w 1154715"/>
                  <a:gd name="connsiteY183" fmla="*/ 733425 h 1041654"/>
                  <a:gd name="connsiteX184" fmla="*/ 577406 w 1154715"/>
                  <a:gd name="connsiteY184" fmla="*/ 713232 h 1041654"/>
                  <a:gd name="connsiteX185" fmla="*/ 391668 w 1154715"/>
                  <a:gd name="connsiteY185" fmla="*/ 713232 h 1041654"/>
                  <a:gd name="connsiteX186" fmla="*/ 371475 w 1154715"/>
                  <a:gd name="connsiteY186" fmla="*/ 733425 h 1041654"/>
                  <a:gd name="connsiteX187" fmla="*/ 391668 w 1154715"/>
                  <a:gd name="connsiteY187" fmla="*/ 753618 h 1041654"/>
                  <a:gd name="connsiteX188" fmla="*/ 411861 w 1154715"/>
                  <a:gd name="connsiteY188" fmla="*/ 733425 h 1041654"/>
                  <a:gd name="connsiteX189" fmla="*/ 391668 w 1154715"/>
                  <a:gd name="connsiteY189" fmla="*/ 713232 h 1041654"/>
                  <a:gd name="connsiteX190" fmla="*/ 205931 w 1154715"/>
                  <a:gd name="connsiteY190" fmla="*/ 713232 h 1041654"/>
                  <a:gd name="connsiteX191" fmla="*/ 185738 w 1154715"/>
                  <a:gd name="connsiteY191" fmla="*/ 733425 h 1041654"/>
                  <a:gd name="connsiteX192" fmla="*/ 205931 w 1154715"/>
                  <a:gd name="connsiteY192" fmla="*/ 753618 h 1041654"/>
                  <a:gd name="connsiteX193" fmla="*/ 226124 w 1154715"/>
                  <a:gd name="connsiteY193" fmla="*/ 733425 h 1041654"/>
                  <a:gd name="connsiteX194" fmla="*/ 205931 w 1154715"/>
                  <a:gd name="connsiteY194" fmla="*/ 713232 h 1041654"/>
                  <a:gd name="connsiteX195" fmla="*/ 1134523 w 1154715"/>
                  <a:gd name="connsiteY195" fmla="*/ 713232 h 1041654"/>
                  <a:gd name="connsiteX196" fmla="*/ 1114330 w 1154715"/>
                  <a:gd name="connsiteY196" fmla="*/ 733425 h 1041654"/>
                  <a:gd name="connsiteX197" fmla="*/ 1134523 w 1154715"/>
                  <a:gd name="connsiteY197" fmla="*/ 753618 h 1041654"/>
                  <a:gd name="connsiteX198" fmla="*/ 1154716 w 1154715"/>
                  <a:gd name="connsiteY198" fmla="*/ 733425 h 1041654"/>
                  <a:gd name="connsiteX199" fmla="*/ 1134523 w 1154715"/>
                  <a:gd name="connsiteY199" fmla="*/ 713232 h 1041654"/>
                  <a:gd name="connsiteX200" fmla="*/ 948785 w 1154715"/>
                  <a:gd name="connsiteY200" fmla="*/ 713232 h 1041654"/>
                  <a:gd name="connsiteX201" fmla="*/ 928592 w 1154715"/>
                  <a:gd name="connsiteY201" fmla="*/ 733425 h 1041654"/>
                  <a:gd name="connsiteX202" fmla="*/ 948785 w 1154715"/>
                  <a:gd name="connsiteY202" fmla="*/ 753618 h 1041654"/>
                  <a:gd name="connsiteX203" fmla="*/ 968978 w 1154715"/>
                  <a:gd name="connsiteY203" fmla="*/ 733425 h 1041654"/>
                  <a:gd name="connsiteX204" fmla="*/ 948785 w 1154715"/>
                  <a:gd name="connsiteY204" fmla="*/ 713232 h 1041654"/>
                  <a:gd name="connsiteX205" fmla="*/ 763143 w 1154715"/>
                  <a:gd name="connsiteY205" fmla="*/ 713232 h 1041654"/>
                  <a:gd name="connsiteX206" fmla="*/ 742950 w 1154715"/>
                  <a:gd name="connsiteY206" fmla="*/ 733425 h 1041654"/>
                  <a:gd name="connsiteX207" fmla="*/ 763143 w 1154715"/>
                  <a:gd name="connsiteY207" fmla="*/ 753618 h 1041654"/>
                  <a:gd name="connsiteX208" fmla="*/ 783336 w 1154715"/>
                  <a:gd name="connsiteY208" fmla="*/ 733425 h 1041654"/>
                  <a:gd name="connsiteX209" fmla="*/ 763143 w 1154715"/>
                  <a:gd name="connsiteY209" fmla="*/ 713232 h 1041654"/>
                  <a:gd name="connsiteX210" fmla="*/ 20193 w 1154715"/>
                  <a:gd name="connsiteY210" fmla="*/ 857250 h 1041654"/>
                  <a:gd name="connsiteX211" fmla="*/ 0 w 1154715"/>
                  <a:gd name="connsiteY211" fmla="*/ 877443 h 1041654"/>
                  <a:gd name="connsiteX212" fmla="*/ 20193 w 1154715"/>
                  <a:gd name="connsiteY212" fmla="*/ 897636 h 1041654"/>
                  <a:gd name="connsiteX213" fmla="*/ 40386 w 1154715"/>
                  <a:gd name="connsiteY213" fmla="*/ 877443 h 1041654"/>
                  <a:gd name="connsiteX214" fmla="*/ 20193 w 1154715"/>
                  <a:gd name="connsiteY214" fmla="*/ 857250 h 1041654"/>
                  <a:gd name="connsiteX215" fmla="*/ 577406 w 1154715"/>
                  <a:gd name="connsiteY215" fmla="*/ 857250 h 1041654"/>
                  <a:gd name="connsiteX216" fmla="*/ 557213 w 1154715"/>
                  <a:gd name="connsiteY216" fmla="*/ 877443 h 1041654"/>
                  <a:gd name="connsiteX217" fmla="*/ 577406 w 1154715"/>
                  <a:gd name="connsiteY217" fmla="*/ 897636 h 1041654"/>
                  <a:gd name="connsiteX218" fmla="*/ 597599 w 1154715"/>
                  <a:gd name="connsiteY218" fmla="*/ 877443 h 1041654"/>
                  <a:gd name="connsiteX219" fmla="*/ 577406 w 1154715"/>
                  <a:gd name="connsiteY219" fmla="*/ 857250 h 1041654"/>
                  <a:gd name="connsiteX220" fmla="*/ 391668 w 1154715"/>
                  <a:gd name="connsiteY220" fmla="*/ 857250 h 1041654"/>
                  <a:gd name="connsiteX221" fmla="*/ 371475 w 1154715"/>
                  <a:gd name="connsiteY221" fmla="*/ 877443 h 1041654"/>
                  <a:gd name="connsiteX222" fmla="*/ 391668 w 1154715"/>
                  <a:gd name="connsiteY222" fmla="*/ 897636 h 1041654"/>
                  <a:gd name="connsiteX223" fmla="*/ 411861 w 1154715"/>
                  <a:gd name="connsiteY223" fmla="*/ 877443 h 1041654"/>
                  <a:gd name="connsiteX224" fmla="*/ 391668 w 1154715"/>
                  <a:gd name="connsiteY224" fmla="*/ 857250 h 1041654"/>
                  <a:gd name="connsiteX225" fmla="*/ 205931 w 1154715"/>
                  <a:gd name="connsiteY225" fmla="*/ 857250 h 1041654"/>
                  <a:gd name="connsiteX226" fmla="*/ 185738 w 1154715"/>
                  <a:gd name="connsiteY226" fmla="*/ 877443 h 1041654"/>
                  <a:gd name="connsiteX227" fmla="*/ 205931 w 1154715"/>
                  <a:gd name="connsiteY227" fmla="*/ 897636 h 1041654"/>
                  <a:gd name="connsiteX228" fmla="*/ 226124 w 1154715"/>
                  <a:gd name="connsiteY228" fmla="*/ 877443 h 1041654"/>
                  <a:gd name="connsiteX229" fmla="*/ 205931 w 1154715"/>
                  <a:gd name="connsiteY229" fmla="*/ 857250 h 1041654"/>
                  <a:gd name="connsiteX230" fmla="*/ 1134523 w 1154715"/>
                  <a:gd name="connsiteY230" fmla="*/ 857250 h 1041654"/>
                  <a:gd name="connsiteX231" fmla="*/ 1114330 w 1154715"/>
                  <a:gd name="connsiteY231" fmla="*/ 877443 h 1041654"/>
                  <a:gd name="connsiteX232" fmla="*/ 1134523 w 1154715"/>
                  <a:gd name="connsiteY232" fmla="*/ 897636 h 1041654"/>
                  <a:gd name="connsiteX233" fmla="*/ 1154716 w 1154715"/>
                  <a:gd name="connsiteY233" fmla="*/ 877443 h 1041654"/>
                  <a:gd name="connsiteX234" fmla="*/ 1134523 w 1154715"/>
                  <a:gd name="connsiteY234" fmla="*/ 857250 h 1041654"/>
                  <a:gd name="connsiteX235" fmla="*/ 948785 w 1154715"/>
                  <a:gd name="connsiteY235" fmla="*/ 857250 h 1041654"/>
                  <a:gd name="connsiteX236" fmla="*/ 928592 w 1154715"/>
                  <a:gd name="connsiteY236" fmla="*/ 877443 h 1041654"/>
                  <a:gd name="connsiteX237" fmla="*/ 948785 w 1154715"/>
                  <a:gd name="connsiteY237" fmla="*/ 897636 h 1041654"/>
                  <a:gd name="connsiteX238" fmla="*/ 968978 w 1154715"/>
                  <a:gd name="connsiteY238" fmla="*/ 877443 h 1041654"/>
                  <a:gd name="connsiteX239" fmla="*/ 948785 w 1154715"/>
                  <a:gd name="connsiteY239" fmla="*/ 857250 h 1041654"/>
                  <a:gd name="connsiteX240" fmla="*/ 763143 w 1154715"/>
                  <a:gd name="connsiteY240" fmla="*/ 857250 h 1041654"/>
                  <a:gd name="connsiteX241" fmla="*/ 742950 w 1154715"/>
                  <a:gd name="connsiteY241" fmla="*/ 877443 h 1041654"/>
                  <a:gd name="connsiteX242" fmla="*/ 763143 w 1154715"/>
                  <a:gd name="connsiteY242" fmla="*/ 897636 h 1041654"/>
                  <a:gd name="connsiteX243" fmla="*/ 783336 w 1154715"/>
                  <a:gd name="connsiteY243" fmla="*/ 877443 h 1041654"/>
                  <a:gd name="connsiteX244" fmla="*/ 763143 w 1154715"/>
                  <a:gd name="connsiteY244" fmla="*/ 857250 h 1041654"/>
                  <a:gd name="connsiteX245" fmla="*/ 20193 w 1154715"/>
                  <a:gd name="connsiteY245" fmla="*/ 1001268 h 1041654"/>
                  <a:gd name="connsiteX246" fmla="*/ 0 w 1154715"/>
                  <a:gd name="connsiteY246" fmla="*/ 1021461 h 1041654"/>
                  <a:gd name="connsiteX247" fmla="*/ 20193 w 1154715"/>
                  <a:gd name="connsiteY247" fmla="*/ 1041654 h 1041654"/>
                  <a:gd name="connsiteX248" fmla="*/ 40386 w 1154715"/>
                  <a:gd name="connsiteY248" fmla="*/ 1021461 h 1041654"/>
                  <a:gd name="connsiteX249" fmla="*/ 20193 w 1154715"/>
                  <a:gd name="connsiteY249" fmla="*/ 1001268 h 1041654"/>
                  <a:gd name="connsiteX250" fmla="*/ 577406 w 1154715"/>
                  <a:gd name="connsiteY250" fmla="*/ 1001268 h 1041654"/>
                  <a:gd name="connsiteX251" fmla="*/ 557213 w 1154715"/>
                  <a:gd name="connsiteY251" fmla="*/ 1021461 h 1041654"/>
                  <a:gd name="connsiteX252" fmla="*/ 577406 w 1154715"/>
                  <a:gd name="connsiteY252" fmla="*/ 1041654 h 1041654"/>
                  <a:gd name="connsiteX253" fmla="*/ 597599 w 1154715"/>
                  <a:gd name="connsiteY253" fmla="*/ 1021461 h 1041654"/>
                  <a:gd name="connsiteX254" fmla="*/ 577406 w 1154715"/>
                  <a:gd name="connsiteY254" fmla="*/ 1001268 h 1041654"/>
                  <a:gd name="connsiteX255" fmla="*/ 391668 w 1154715"/>
                  <a:gd name="connsiteY255" fmla="*/ 1001268 h 1041654"/>
                  <a:gd name="connsiteX256" fmla="*/ 371475 w 1154715"/>
                  <a:gd name="connsiteY256" fmla="*/ 1021461 h 1041654"/>
                  <a:gd name="connsiteX257" fmla="*/ 391668 w 1154715"/>
                  <a:gd name="connsiteY257" fmla="*/ 1041654 h 1041654"/>
                  <a:gd name="connsiteX258" fmla="*/ 411861 w 1154715"/>
                  <a:gd name="connsiteY258" fmla="*/ 1021461 h 1041654"/>
                  <a:gd name="connsiteX259" fmla="*/ 391668 w 1154715"/>
                  <a:gd name="connsiteY259" fmla="*/ 1001268 h 1041654"/>
                  <a:gd name="connsiteX260" fmla="*/ 205931 w 1154715"/>
                  <a:gd name="connsiteY260" fmla="*/ 1001268 h 1041654"/>
                  <a:gd name="connsiteX261" fmla="*/ 185738 w 1154715"/>
                  <a:gd name="connsiteY261" fmla="*/ 1021461 h 1041654"/>
                  <a:gd name="connsiteX262" fmla="*/ 205931 w 1154715"/>
                  <a:gd name="connsiteY262" fmla="*/ 1041654 h 1041654"/>
                  <a:gd name="connsiteX263" fmla="*/ 226124 w 1154715"/>
                  <a:gd name="connsiteY263" fmla="*/ 1021461 h 1041654"/>
                  <a:gd name="connsiteX264" fmla="*/ 205931 w 1154715"/>
                  <a:gd name="connsiteY264" fmla="*/ 1001268 h 1041654"/>
                  <a:gd name="connsiteX265" fmla="*/ 1134523 w 1154715"/>
                  <a:gd name="connsiteY265" fmla="*/ 1001268 h 1041654"/>
                  <a:gd name="connsiteX266" fmla="*/ 1114330 w 1154715"/>
                  <a:gd name="connsiteY266" fmla="*/ 1021461 h 1041654"/>
                  <a:gd name="connsiteX267" fmla="*/ 1134523 w 1154715"/>
                  <a:gd name="connsiteY267" fmla="*/ 1041654 h 1041654"/>
                  <a:gd name="connsiteX268" fmla="*/ 1154716 w 1154715"/>
                  <a:gd name="connsiteY268" fmla="*/ 1021461 h 1041654"/>
                  <a:gd name="connsiteX269" fmla="*/ 1134523 w 1154715"/>
                  <a:gd name="connsiteY269" fmla="*/ 1001268 h 1041654"/>
                  <a:gd name="connsiteX270" fmla="*/ 948785 w 1154715"/>
                  <a:gd name="connsiteY270" fmla="*/ 1001268 h 1041654"/>
                  <a:gd name="connsiteX271" fmla="*/ 928592 w 1154715"/>
                  <a:gd name="connsiteY271" fmla="*/ 1021461 h 1041654"/>
                  <a:gd name="connsiteX272" fmla="*/ 948785 w 1154715"/>
                  <a:gd name="connsiteY272" fmla="*/ 1041654 h 1041654"/>
                  <a:gd name="connsiteX273" fmla="*/ 968978 w 1154715"/>
                  <a:gd name="connsiteY273" fmla="*/ 1021461 h 1041654"/>
                  <a:gd name="connsiteX274" fmla="*/ 948785 w 1154715"/>
                  <a:gd name="connsiteY274" fmla="*/ 1001268 h 1041654"/>
                  <a:gd name="connsiteX275" fmla="*/ 763143 w 1154715"/>
                  <a:gd name="connsiteY275" fmla="*/ 1001268 h 1041654"/>
                  <a:gd name="connsiteX276" fmla="*/ 742950 w 1154715"/>
                  <a:gd name="connsiteY276" fmla="*/ 1021461 h 1041654"/>
                  <a:gd name="connsiteX277" fmla="*/ 763143 w 1154715"/>
                  <a:gd name="connsiteY277" fmla="*/ 1041654 h 1041654"/>
                  <a:gd name="connsiteX278" fmla="*/ 783336 w 1154715"/>
                  <a:gd name="connsiteY278" fmla="*/ 1021461 h 1041654"/>
                  <a:gd name="connsiteX279" fmla="*/ 763143 w 1154715"/>
                  <a:gd name="connsiteY279" fmla="*/ 1001268 h 104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1154715" h="1041654">
                    <a:moveTo>
                      <a:pt x="20193" y="0"/>
                    </a:moveTo>
                    <a:cubicBezTo>
                      <a:pt x="9049" y="0"/>
                      <a:pt x="0" y="9049"/>
                      <a:pt x="0" y="20193"/>
                    </a:cubicBezTo>
                    <a:cubicBezTo>
                      <a:pt x="0" y="31337"/>
                      <a:pt x="9049" y="40386"/>
                      <a:pt x="20193" y="40386"/>
                    </a:cubicBezTo>
                    <a:cubicBezTo>
                      <a:pt x="31337" y="40386"/>
                      <a:pt x="40386" y="31337"/>
                      <a:pt x="40386" y="20193"/>
                    </a:cubicBezTo>
                    <a:cubicBezTo>
                      <a:pt x="40386" y="9049"/>
                      <a:pt x="31337" y="0"/>
                      <a:pt x="20193" y="0"/>
                    </a:cubicBezTo>
                    <a:close/>
                    <a:moveTo>
                      <a:pt x="577406" y="0"/>
                    </a:moveTo>
                    <a:cubicBezTo>
                      <a:pt x="566261" y="0"/>
                      <a:pt x="557213" y="9049"/>
                      <a:pt x="557213" y="20193"/>
                    </a:cubicBezTo>
                    <a:cubicBezTo>
                      <a:pt x="557213" y="31337"/>
                      <a:pt x="566261" y="40386"/>
                      <a:pt x="577406" y="40386"/>
                    </a:cubicBezTo>
                    <a:cubicBezTo>
                      <a:pt x="588550" y="40386"/>
                      <a:pt x="597599" y="31337"/>
                      <a:pt x="597599" y="20193"/>
                    </a:cubicBezTo>
                    <a:cubicBezTo>
                      <a:pt x="597599" y="9049"/>
                      <a:pt x="588550" y="0"/>
                      <a:pt x="577406" y="0"/>
                    </a:cubicBezTo>
                    <a:close/>
                    <a:moveTo>
                      <a:pt x="391668" y="0"/>
                    </a:moveTo>
                    <a:cubicBezTo>
                      <a:pt x="380524" y="0"/>
                      <a:pt x="371475" y="9049"/>
                      <a:pt x="371475" y="20193"/>
                    </a:cubicBezTo>
                    <a:cubicBezTo>
                      <a:pt x="371475" y="31337"/>
                      <a:pt x="380524" y="40386"/>
                      <a:pt x="391668" y="40386"/>
                    </a:cubicBezTo>
                    <a:cubicBezTo>
                      <a:pt x="402812" y="40386"/>
                      <a:pt x="411861" y="31337"/>
                      <a:pt x="411861" y="20193"/>
                    </a:cubicBezTo>
                    <a:cubicBezTo>
                      <a:pt x="411861" y="9049"/>
                      <a:pt x="402812" y="0"/>
                      <a:pt x="391668" y="0"/>
                    </a:cubicBezTo>
                    <a:close/>
                    <a:moveTo>
                      <a:pt x="205931" y="0"/>
                    </a:moveTo>
                    <a:cubicBezTo>
                      <a:pt x="194786" y="0"/>
                      <a:pt x="185738" y="9049"/>
                      <a:pt x="185738" y="20193"/>
                    </a:cubicBezTo>
                    <a:cubicBezTo>
                      <a:pt x="185738" y="31337"/>
                      <a:pt x="194786" y="40386"/>
                      <a:pt x="205931" y="40386"/>
                    </a:cubicBezTo>
                    <a:cubicBezTo>
                      <a:pt x="217075" y="40386"/>
                      <a:pt x="226124" y="31337"/>
                      <a:pt x="226124" y="20193"/>
                    </a:cubicBezTo>
                    <a:cubicBezTo>
                      <a:pt x="226124" y="9049"/>
                      <a:pt x="217075" y="0"/>
                      <a:pt x="205931" y="0"/>
                    </a:cubicBezTo>
                    <a:close/>
                    <a:moveTo>
                      <a:pt x="1134523" y="40386"/>
                    </a:moveTo>
                    <a:cubicBezTo>
                      <a:pt x="1145667" y="40386"/>
                      <a:pt x="1154716" y="31337"/>
                      <a:pt x="1154716" y="20193"/>
                    </a:cubicBezTo>
                    <a:cubicBezTo>
                      <a:pt x="1154716" y="9049"/>
                      <a:pt x="1145667" y="0"/>
                      <a:pt x="1134523" y="0"/>
                    </a:cubicBezTo>
                    <a:cubicBezTo>
                      <a:pt x="1123379" y="0"/>
                      <a:pt x="1114330" y="9049"/>
                      <a:pt x="1114330" y="20193"/>
                    </a:cubicBezTo>
                    <a:cubicBezTo>
                      <a:pt x="1114330" y="31337"/>
                      <a:pt x="1123379" y="40386"/>
                      <a:pt x="1134523" y="40386"/>
                    </a:cubicBezTo>
                    <a:close/>
                    <a:moveTo>
                      <a:pt x="948785" y="0"/>
                    </a:moveTo>
                    <a:cubicBezTo>
                      <a:pt x="937641" y="0"/>
                      <a:pt x="928592" y="9049"/>
                      <a:pt x="928592" y="20193"/>
                    </a:cubicBezTo>
                    <a:cubicBezTo>
                      <a:pt x="928592" y="31337"/>
                      <a:pt x="937641" y="40386"/>
                      <a:pt x="948785" y="40386"/>
                    </a:cubicBezTo>
                    <a:cubicBezTo>
                      <a:pt x="959930" y="40386"/>
                      <a:pt x="968978" y="31337"/>
                      <a:pt x="968978" y="20193"/>
                    </a:cubicBezTo>
                    <a:cubicBezTo>
                      <a:pt x="968978" y="9049"/>
                      <a:pt x="959930" y="0"/>
                      <a:pt x="948785" y="0"/>
                    </a:cubicBezTo>
                    <a:close/>
                    <a:moveTo>
                      <a:pt x="763143" y="0"/>
                    </a:moveTo>
                    <a:cubicBezTo>
                      <a:pt x="751904" y="0"/>
                      <a:pt x="742950" y="9049"/>
                      <a:pt x="742950" y="20193"/>
                    </a:cubicBezTo>
                    <a:cubicBezTo>
                      <a:pt x="742950" y="31337"/>
                      <a:pt x="751999" y="40386"/>
                      <a:pt x="763143" y="40386"/>
                    </a:cubicBezTo>
                    <a:cubicBezTo>
                      <a:pt x="774287" y="40386"/>
                      <a:pt x="783336" y="31337"/>
                      <a:pt x="783336" y="20193"/>
                    </a:cubicBezTo>
                    <a:cubicBezTo>
                      <a:pt x="783336" y="9049"/>
                      <a:pt x="774287" y="0"/>
                      <a:pt x="763143" y="0"/>
                    </a:cubicBezTo>
                    <a:close/>
                    <a:moveTo>
                      <a:pt x="20193" y="144018"/>
                    </a:moveTo>
                    <a:cubicBezTo>
                      <a:pt x="9049" y="144018"/>
                      <a:pt x="0" y="153067"/>
                      <a:pt x="0" y="164211"/>
                    </a:cubicBezTo>
                    <a:cubicBezTo>
                      <a:pt x="0" y="175355"/>
                      <a:pt x="9049" y="184404"/>
                      <a:pt x="20193" y="184404"/>
                    </a:cubicBezTo>
                    <a:cubicBezTo>
                      <a:pt x="31337" y="184404"/>
                      <a:pt x="40386" y="175355"/>
                      <a:pt x="40386" y="164211"/>
                    </a:cubicBezTo>
                    <a:cubicBezTo>
                      <a:pt x="40386" y="153067"/>
                      <a:pt x="31337" y="144018"/>
                      <a:pt x="20193" y="144018"/>
                    </a:cubicBezTo>
                    <a:close/>
                    <a:moveTo>
                      <a:pt x="577406" y="144018"/>
                    </a:moveTo>
                    <a:cubicBezTo>
                      <a:pt x="566261" y="144018"/>
                      <a:pt x="557213" y="153067"/>
                      <a:pt x="557213" y="164211"/>
                    </a:cubicBezTo>
                    <a:cubicBezTo>
                      <a:pt x="557213" y="175355"/>
                      <a:pt x="566261" y="184404"/>
                      <a:pt x="577406" y="184404"/>
                    </a:cubicBezTo>
                    <a:cubicBezTo>
                      <a:pt x="588550" y="184404"/>
                      <a:pt x="597599" y="175355"/>
                      <a:pt x="597599" y="164211"/>
                    </a:cubicBezTo>
                    <a:cubicBezTo>
                      <a:pt x="597599" y="153067"/>
                      <a:pt x="588550" y="144018"/>
                      <a:pt x="577406" y="144018"/>
                    </a:cubicBezTo>
                    <a:close/>
                    <a:moveTo>
                      <a:pt x="391668" y="144018"/>
                    </a:moveTo>
                    <a:cubicBezTo>
                      <a:pt x="380524" y="144018"/>
                      <a:pt x="371475" y="153067"/>
                      <a:pt x="371475" y="164211"/>
                    </a:cubicBezTo>
                    <a:cubicBezTo>
                      <a:pt x="371475" y="175355"/>
                      <a:pt x="380524" y="184404"/>
                      <a:pt x="391668" y="184404"/>
                    </a:cubicBezTo>
                    <a:cubicBezTo>
                      <a:pt x="402812" y="184404"/>
                      <a:pt x="411861" y="175355"/>
                      <a:pt x="411861" y="164211"/>
                    </a:cubicBezTo>
                    <a:cubicBezTo>
                      <a:pt x="411861" y="153067"/>
                      <a:pt x="402812" y="144018"/>
                      <a:pt x="391668" y="144018"/>
                    </a:cubicBezTo>
                    <a:close/>
                    <a:moveTo>
                      <a:pt x="205931" y="144018"/>
                    </a:moveTo>
                    <a:cubicBezTo>
                      <a:pt x="194786" y="144018"/>
                      <a:pt x="185738" y="153067"/>
                      <a:pt x="185738" y="164211"/>
                    </a:cubicBezTo>
                    <a:cubicBezTo>
                      <a:pt x="185738" y="175355"/>
                      <a:pt x="194786" y="184404"/>
                      <a:pt x="205931" y="184404"/>
                    </a:cubicBezTo>
                    <a:cubicBezTo>
                      <a:pt x="217075" y="184404"/>
                      <a:pt x="226124" y="175355"/>
                      <a:pt x="226124" y="164211"/>
                    </a:cubicBezTo>
                    <a:cubicBezTo>
                      <a:pt x="226124" y="153067"/>
                      <a:pt x="217075" y="144018"/>
                      <a:pt x="205931" y="144018"/>
                    </a:cubicBezTo>
                    <a:close/>
                    <a:moveTo>
                      <a:pt x="1134523" y="144018"/>
                    </a:moveTo>
                    <a:cubicBezTo>
                      <a:pt x="1123379" y="144018"/>
                      <a:pt x="1114330" y="153067"/>
                      <a:pt x="1114330" y="164211"/>
                    </a:cubicBezTo>
                    <a:cubicBezTo>
                      <a:pt x="1114330" y="175355"/>
                      <a:pt x="1123379" y="184404"/>
                      <a:pt x="1134523" y="184404"/>
                    </a:cubicBezTo>
                    <a:cubicBezTo>
                      <a:pt x="1145667" y="184404"/>
                      <a:pt x="1154716" y="175355"/>
                      <a:pt x="1154716" y="164211"/>
                    </a:cubicBezTo>
                    <a:cubicBezTo>
                      <a:pt x="1154716" y="153067"/>
                      <a:pt x="1145667" y="144018"/>
                      <a:pt x="1134523" y="144018"/>
                    </a:cubicBezTo>
                    <a:close/>
                    <a:moveTo>
                      <a:pt x="948785" y="144018"/>
                    </a:moveTo>
                    <a:cubicBezTo>
                      <a:pt x="937641" y="144018"/>
                      <a:pt x="928592" y="153067"/>
                      <a:pt x="928592" y="164211"/>
                    </a:cubicBezTo>
                    <a:cubicBezTo>
                      <a:pt x="928592" y="175355"/>
                      <a:pt x="937641" y="184404"/>
                      <a:pt x="948785" y="184404"/>
                    </a:cubicBezTo>
                    <a:cubicBezTo>
                      <a:pt x="959930" y="184404"/>
                      <a:pt x="968978" y="175355"/>
                      <a:pt x="968978" y="164211"/>
                    </a:cubicBezTo>
                    <a:cubicBezTo>
                      <a:pt x="968978" y="153067"/>
                      <a:pt x="959930" y="144018"/>
                      <a:pt x="948785" y="144018"/>
                    </a:cubicBezTo>
                    <a:close/>
                    <a:moveTo>
                      <a:pt x="763143" y="144018"/>
                    </a:moveTo>
                    <a:cubicBezTo>
                      <a:pt x="751999" y="144018"/>
                      <a:pt x="742950" y="153067"/>
                      <a:pt x="742950" y="164211"/>
                    </a:cubicBezTo>
                    <a:cubicBezTo>
                      <a:pt x="742950" y="175355"/>
                      <a:pt x="751999" y="184404"/>
                      <a:pt x="763143" y="184404"/>
                    </a:cubicBezTo>
                    <a:cubicBezTo>
                      <a:pt x="774287" y="184404"/>
                      <a:pt x="783336" y="175355"/>
                      <a:pt x="783336" y="164211"/>
                    </a:cubicBezTo>
                    <a:cubicBezTo>
                      <a:pt x="783241" y="153067"/>
                      <a:pt x="774287" y="144018"/>
                      <a:pt x="763143" y="144018"/>
                    </a:cubicBezTo>
                    <a:close/>
                    <a:moveTo>
                      <a:pt x="20193" y="288036"/>
                    </a:moveTo>
                    <a:cubicBezTo>
                      <a:pt x="9049" y="288036"/>
                      <a:pt x="0" y="297085"/>
                      <a:pt x="0" y="308229"/>
                    </a:cubicBezTo>
                    <a:cubicBezTo>
                      <a:pt x="0" y="319373"/>
                      <a:pt x="9049" y="328422"/>
                      <a:pt x="20193" y="328422"/>
                    </a:cubicBezTo>
                    <a:cubicBezTo>
                      <a:pt x="31337" y="328422"/>
                      <a:pt x="40386" y="319373"/>
                      <a:pt x="40386" y="308229"/>
                    </a:cubicBezTo>
                    <a:cubicBezTo>
                      <a:pt x="40386" y="297085"/>
                      <a:pt x="31337" y="288036"/>
                      <a:pt x="20193" y="288036"/>
                    </a:cubicBezTo>
                    <a:close/>
                    <a:moveTo>
                      <a:pt x="577406" y="288036"/>
                    </a:moveTo>
                    <a:cubicBezTo>
                      <a:pt x="566261" y="288036"/>
                      <a:pt x="557213" y="297085"/>
                      <a:pt x="557213" y="308229"/>
                    </a:cubicBezTo>
                    <a:cubicBezTo>
                      <a:pt x="557213" y="319373"/>
                      <a:pt x="566261" y="328422"/>
                      <a:pt x="577406" y="328422"/>
                    </a:cubicBezTo>
                    <a:cubicBezTo>
                      <a:pt x="588550" y="328422"/>
                      <a:pt x="597599" y="319373"/>
                      <a:pt x="597599" y="308229"/>
                    </a:cubicBezTo>
                    <a:cubicBezTo>
                      <a:pt x="597599" y="297085"/>
                      <a:pt x="588550" y="288036"/>
                      <a:pt x="577406" y="288036"/>
                    </a:cubicBezTo>
                    <a:close/>
                    <a:moveTo>
                      <a:pt x="391668" y="288036"/>
                    </a:moveTo>
                    <a:cubicBezTo>
                      <a:pt x="380524" y="288036"/>
                      <a:pt x="371475" y="297085"/>
                      <a:pt x="371475" y="308229"/>
                    </a:cubicBezTo>
                    <a:cubicBezTo>
                      <a:pt x="371475" y="319373"/>
                      <a:pt x="380524" y="328422"/>
                      <a:pt x="391668" y="328422"/>
                    </a:cubicBezTo>
                    <a:cubicBezTo>
                      <a:pt x="402812" y="328422"/>
                      <a:pt x="411861" y="319373"/>
                      <a:pt x="411861" y="308229"/>
                    </a:cubicBezTo>
                    <a:cubicBezTo>
                      <a:pt x="411861" y="297085"/>
                      <a:pt x="402812" y="288036"/>
                      <a:pt x="391668" y="288036"/>
                    </a:cubicBezTo>
                    <a:close/>
                    <a:moveTo>
                      <a:pt x="205931" y="288036"/>
                    </a:moveTo>
                    <a:cubicBezTo>
                      <a:pt x="194786" y="288036"/>
                      <a:pt x="185738" y="297085"/>
                      <a:pt x="185738" y="308229"/>
                    </a:cubicBezTo>
                    <a:cubicBezTo>
                      <a:pt x="185738" y="319373"/>
                      <a:pt x="194786" y="328422"/>
                      <a:pt x="205931" y="328422"/>
                    </a:cubicBezTo>
                    <a:cubicBezTo>
                      <a:pt x="217075" y="328422"/>
                      <a:pt x="226124" y="319373"/>
                      <a:pt x="226124" y="308229"/>
                    </a:cubicBezTo>
                    <a:cubicBezTo>
                      <a:pt x="226124" y="297085"/>
                      <a:pt x="217075" y="288036"/>
                      <a:pt x="205931" y="288036"/>
                    </a:cubicBezTo>
                    <a:close/>
                    <a:moveTo>
                      <a:pt x="1134523" y="288036"/>
                    </a:moveTo>
                    <a:cubicBezTo>
                      <a:pt x="1123379" y="288036"/>
                      <a:pt x="1114330" y="297085"/>
                      <a:pt x="1114330" y="308229"/>
                    </a:cubicBezTo>
                    <a:cubicBezTo>
                      <a:pt x="1114330" y="319373"/>
                      <a:pt x="1123379" y="328422"/>
                      <a:pt x="1134523" y="328422"/>
                    </a:cubicBezTo>
                    <a:cubicBezTo>
                      <a:pt x="1145667" y="328422"/>
                      <a:pt x="1154716" y="319373"/>
                      <a:pt x="1154716" y="308229"/>
                    </a:cubicBezTo>
                    <a:cubicBezTo>
                      <a:pt x="1154716" y="297085"/>
                      <a:pt x="1145667" y="288036"/>
                      <a:pt x="1134523" y="288036"/>
                    </a:cubicBezTo>
                    <a:close/>
                    <a:moveTo>
                      <a:pt x="948785" y="288036"/>
                    </a:moveTo>
                    <a:cubicBezTo>
                      <a:pt x="937641" y="288036"/>
                      <a:pt x="928592" y="297085"/>
                      <a:pt x="928592" y="308229"/>
                    </a:cubicBezTo>
                    <a:cubicBezTo>
                      <a:pt x="928592" y="319373"/>
                      <a:pt x="937641" y="328422"/>
                      <a:pt x="948785" y="328422"/>
                    </a:cubicBezTo>
                    <a:cubicBezTo>
                      <a:pt x="959930" y="328422"/>
                      <a:pt x="968978" y="319373"/>
                      <a:pt x="968978" y="308229"/>
                    </a:cubicBezTo>
                    <a:cubicBezTo>
                      <a:pt x="968978" y="297085"/>
                      <a:pt x="959930" y="288036"/>
                      <a:pt x="948785" y="288036"/>
                    </a:cubicBezTo>
                    <a:close/>
                    <a:moveTo>
                      <a:pt x="763143" y="288036"/>
                    </a:moveTo>
                    <a:cubicBezTo>
                      <a:pt x="751999" y="288036"/>
                      <a:pt x="742950" y="297085"/>
                      <a:pt x="742950" y="308229"/>
                    </a:cubicBezTo>
                    <a:cubicBezTo>
                      <a:pt x="742950" y="319373"/>
                      <a:pt x="751999" y="328422"/>
                      <a:pt x="763143" y="328422"/>
                    </a:cubicBezTo>
                    <a:cubicBezTo>
                      <a:pt x="774287" y="328422"/>
                      <a:pt x="783336" y="319373"/>
                      <a:pt x="783336" y="308229"/>
                    </a:cubicBezTo>
                    <a:cubicBezTo>
                      <a:pt x="783241" y="297085"/>
                      <a:pt x="774287" y="288036"/>
                      <a:pt x="763143" y="288036"/>
                    </a:cubicBezTo>
                    <a:close/>
                    <a:moveTo>
                      <a:pt x="20193" y="432054"/>
                    </a:moveTo>
                    <a:cubicBezTo>
                      <a:pt x="9049" y="432054"/>
                      <a:pt x="0" y="441103"/>
                      <a:pt x="0" y="452247"/>
                    </a:cubicBezTo>
                    <a:cubicBezTo>
                      <a:pt x="0" y="463391"/>
                      <a:pt x="9049" y="472440"/>
                      <a:pt x="20193" y="472440"/>
                    </a:cubicBezTo>
                    <a:cubicBezTo>
                      <a:pt x="31337" y="472440"/>
                      <a:pt x="40386" y="463391"/>
                      <a:pt x="40386" y="452247"/>
                    </a:cubicBezTo>
                    <a:cubicBezTo>
                      <a:pt x="40386" y="441103"/>
                      <a:pt x="31337" y="432054"/>
                      <a:pt x="20193" y="432054"/>
                    </a:cubicBezTo>
                    <a:close/>
                    <a:moveTo>
                      <a:pt x="577406" y="432054"/>
                    </a:moveTo>
                    <a:cubicBezTo>
                      <a:pt x="566261" y="432054"/>
                      <a:pt x="557213" y="441103"/>
                      <a:pt x="557213" y="452247"/>
                    </a:cubicBezTo>
                    <a:cubicBezTo>
                      <a:pt x="557213" y="463391"/>
                      <a:pt x="566261" y="472440"/>
                      <a:pt x="577406" y="472440"/>
                    </a:cubicBezTo>
                    <a:cubicBezTo>
                      <a:pt x="588550" y="472440"/>
                      <a:pt x="597599" y="463391"/>
                      <a:pt x="597599" y="452247"/>
                    </a:cubicBezTo>
                    <a:cubicBezTo>
                      <a:pt x="597599" y="441103"/>
                      <a:pt x="588550" y="432054"/>
                      <a:pt x="577406" y="432054"/>
                    </a:cubicBezTo>
                    <a:close/>
                    <a:moveTo>
                      <a:pt x="391668" y="432054"/>
                    </a:moveTo>
                    <a:cubicBezTo>
                      <a:pt x="380524" y="432054"/>
                      <a:pt x="371475" y="441103"/>
                      <a:pt x="371475" y="452247"/>
                    </a:cubicBezTo>
                    <a:cubicBezTo>
                      <a:pt x="371475" y="463391"/>
                      <a:pt x="380524" y="472440"/>
                      <a:pt x="391668" y="472440"/>
                    </a:cubicBezTo>
                    <a:cubicBezTo>
                      <a:pt x="402812" y="472440"/>
                      <a:pt x="411861" y="463391"/>
                      <a:pt x="411861" y="452247"/>
                    </a:cubicBezTo>
                    <a:cubicBezTo>
                      <a:pt x="411861" y="441103"/>
                      <a:pt x="402812" y="432054"/>
                      <a:pt x="391668" y="432054"/>
                    </a:cubicBezTo>
                    <a:close/>
                    <a:moveTo>
                      <a:pt x="205931" y="432054"/>
                    </a:moveTo>
                    <a:cubicBezTo>
                      <a:pt x="194786" y="432054"/>
                      <a:pt x="185738" y="441103"/>
                      <a:pt x="185738" y="452247"/>
                    </a:cubicBezTo>
                    <a:cubicBezTo>
                      <a:pt x="185738" y="463391"/>
                      <a:pt x="194786" y="472440"/>
                      <a:pt x="205931" y="472440"/>
                    </a:cubicBezTo>
                    <a:cubicBezTo>
                      <a:pt x="217075" y="472440"/>
                      <a:pt x="226124" y="463391"/>
                      <a:pt x="226124" y="452247"/>
                    </a:cubicBezTo>
                    <a:cubicBezTo>
                      <a:pt x="226124" y="441103"/>
                      <a:pt x="217075" y="432054"/>
                      <a:pt x="205931" y="432054"/>
                    </a:cubicBezTo>
                    <a:close/>
                    <a:moveTo>
                      <a:pt x="1134523" y="432054"/>
                    </a:moveTo>
                    <a:cubicBezTo>
                      <a:pt x="1123379" y="432054"/>
                      <a:pt x="1114330" y="441103"/>
                      <a:pt x="1114330" y="452247"/>
                    </a:cubicBezTo>
                    <a:cubicBezTo>
                      <a:pt x="1114330" y="463391"/>
                      <a:pt x="1123379" y="472440"/>
                      <a:pt x="1134523" y="472440"/>
                    </a:cubicBezTo>
                    <a:cubicBezTo>
                      <a:pt x="1145667" y="472440"/>
                      <a:pt x="1154716" y="463391"/>
                      <a:pt x="1154716" y="452247"/>
                    </a:cubicBezTo>
                    <a:cubicBezTo>
                      <a:pt x="1154716" y="441103"/>
                      <a:pt x="1145667" y="432054"/>
                      <a:pt x="1134523" y="432054"/>
                    </a:cubicBezTo>
                    <a:close/>
                    <a:moveTo>
                      <a:pt x="948785" y="432054"/>
                    </a:moveTo>
                    <a:cubicBezTo>
                      <a:pt x="937641" y="432054"/>
                      <a:pt x="928592" y="441103"/>
                      <a:pt x="928592" y="452247"/>
                    </a:cubicBezTo>
                    <a:cubicBezTo>
                      <a:pt x="928592" y="463391"/>
                      <a:pt x="937641" y="472440"/>
                      <a:pt x="948785" y="472440"/>
                    </a:cubicBezTo>
                    <a:cubicBezTo>
                      <a:pt x="959930" y="472440"/>
                      <a:pt x="968978" y="463391"/>
                      <a:pt x="968978" y="452247"/>
                    </a:cubicBezTo>
                    <a:cubicBezTo>
                      <a:pt x="968978" y="441103"/>
                      <a:pt x="959930" y="432054"/>
                      <a:pt x="948785" y="432054"/>
                    </a:cubicBezTo>
                    <a:close/>
                    <a:moveTo>
                      <a:pt x="763143" y="432054"/>
                    </a:moveTo>
                    <a:cubicBezTo>
                      <a:pt x="751999" y="432054"/>
                      <a:pt x="742950" y="441103"/>
                      <a:pt x="742950" y="452247"/>
                    </a:cubicBezTo>
                    <a:cubicBezTo>
                      <a:pt x="742950" y="463391"/>
                      <a:pt x="751999" y="472440"/>
                      <a:pt x="763143" y="472440"/>
                    </a:cubicBezTo>
                    <a:cubicBezTo>
                      <a:pt x="774287" y="472440"/>
                      <a:pt x="783336" y="463391"/>
                      <a:pt x="783336" y="452247"/>
                    </a:cubicBezTo>
                    <a:cubicBezTo>
                      <a:pt x="783241" y="441103"/>
                      <a:pt x="774287" y="432054"/>
                      <a:pt x="763143" y="432054"/>
                    </a:cubicBezTo>
                    <a:close/>
                    <a:moveTo>
                      <a:pt x="20193" y="569214"/>
                    </a:moveTo>
                    <a:cubicBezTo>
                      <a:pt x="9049" y="569214"/>
                      <a:pt x="0" y="578263"/>
                      <a:pt x="0" y="589407"/>
                    </a:cubicBezTo>
                    <a:cubicBezTo>
                      <a:pt x="0" y="600551"/>
                      <a:pt x="9049" y="609600"/>
                      <a:pt x="20193" y="609600"/>
                    </a:cubicBezTo>
                    <a:cubicBezTo>
                      <a:pt x="31337" y="609600"/>
                      <a:pt x="40386" y="600551"/>
                      <a:pt x="40386" y="589407"/>
                    </a:cubicBezTo>
                    <a:cubicBezTo>
                      <a:pt x="40386" y="578263"/>
                      <a:pt x="31337" y="569214"/>
                      <a:pt x="20193" y="569214"/>
                    </a:cubicBezTo>
                    <a:close/>
                    <a:moveTo>
                      <a:pt x="577406" y="569214"/>
                    </a:moveTo>
                    <a:cubicBezTo>
                      <a:pt x="566261" y="569214"/>
                      <a:pt x="557213" y="578263"/>
                      <a:pt x="557213" y="589407"/>
                    </a:cubicBezTo>
                    <a:cubicBezTo>
                      <a:pt x="557213" y="600551"/>
                      <a:pt x="566261" y="609600"/>
                      <a:pt x="577406" y="609600"/>
                    </a:cubicBezTo>
                    <a:cubicBezTo>
                      <a:pt x="588550" y="609600"/>
                      <a:pt x="597599" y="600551"/>
                      <a:pt x="597599" y="589407"/>
                    </a:cubicBezTo>
                    <a:cubicBezTo>
                      <a:pt x="597599" y="578263"/>
                      <a:pt x="588550" y="569214"/>
                      <a:pt x="577406" y="569214"/>
                    </a:cubicBezTo>
                    <a:close/>
                    <a:moveTo>
                      <a:pt x="391668" y="569214"/>
                    </a:moveTo>
                    <a:cubicBezTo>
                      <a:pt x="380524" y="569214"/>
                      <a:pt x="371475" y="578263"/>
                      <a:pt x="371475" y="589407"/>
                    </a:cubicBezTo>
                    <a:cubicBezTo>
                      <a:pt x="371475" y="600551"/>
                      <a:pt x="380524" y="609600"/>
                      <a:pt x="391668" y="609600"/>
                    </a:cubicBezTo>
                    <a:cubicBezTo>
                      <a:pt x="402812" y="609600"/>
                      <a:pt x="411861" y="600551"/>
                      <a:pt x="411861" y="589407"/>
                    </a:cubicBezTo>
                    <a:cubicBezTo>
                      <a:pt x="411861" y="578263"/>
                      <a:pt x="402812" y="569214"/>
                      <a:pt x="391668" y="569214"/>
                    </a:cubicBezTo>
                    <a:close/>
                    <a:moveTo>
                      <a:pt x="205931" y="569214"/>
                    </a:moveTo>
                    <a:cubicBezTo>
                      <a:pt x="194786" y="569214"/>
                      <a:pt x="185738" y="578263"/>
                      <a:pt x="185738" y="589407"/>
                    </a:cubicBezTo>
                    <a:cubicBezTo>
                      <a:pt x="185738" y="600551"/>
                      <a:pt x="194786" y="609600"/>
                      <a:pt x="205931" y="609600"/>
                    </a:cubicBezTo>
                    <a:cubicBezTo>
                      <a:pt x="217075" y="609600"/>
                      <a:pt x="226124" y="600551"/>
                      <a:pt x="226124" y="589407"/>
                    </a:cubicBezTo>
                    <a:cubicBezTo>
                      <a:pt x="226124" y="578263"/>
                      <a:pt x="217075" y="569214"/>
                      <a:pt x="205931" y="569214"/>
                    </a:cubicBezTo>
                    <a:close/>
                    <a:moveTo>
                      <a:pt x="1134523" y="569214"/>
                    </a:moveTo>
                    <a:cubicBezTo>
                      <a:pt x="1123379" y="569214"/>
                      <a:pt x="1114330" y="578263"/>
                      <a:pt x="1114330" y="589407"/>
                    </a:cubicBezTo>
                    <a:cubicBezTo>
                      <a:pt x="1114330" y="600551"/>
                      <a:pt x="1123379" y="609600"/>
                      <a:pt x="1134523" y="609600"/>
                    </a:cubicBezTo>
                    <a:cubicBezTo>
                      <a:pt x="1145667" y="609600"/>
                      <a:pt x="1154716" y="600551"/>
                      <a:pt x="1154716" y="589407"/>
                    </a:cubicBezTo>
                    <a:cubicBezTo>
                      <a:pt x="1154716" y="578263"/>
                      <a:pt x="1145667" y="569214"/>
                      <a:pt x="1134523" y="569214"/>
                    </a:cubicBezTo>
                    <a:close/>
                    <a:moveTo>
                      <a:pt x="948785" y="569214"/>
                    </a:moveTo>
                    <a:cubicBezTo>
                      <a:pt x="937641" y="569214"/>
                      <a:pt x="928592" y="578263"/>
                      <a:pt x="928592" y="589407"/>
                    </a:cubicBezTo>
                    <a:cubicBezTo>
                      <a:pt x="928592" y="600551"/>
                      <a:pt x="937641" y="609600"/>
                      <a:pt x="948785" y="609600"/>
                    </a:cubicBezTo>
                    <a:cubicBezTo>
                      <a:pt x="959930" y="609600"/>
                      <a:pt x="968978" y="600551"/>
                      <a:pt x="968978" y="589407"/>
                    </a:cubicBezTo>
                    <a:cubicBezTo>
                      <a:pt x="968978" y="578263"/>
                      <a:pt x="959930" y="569214"/>
                      <a:pt x="948785" y="569214"/>
                    </a:cubicBezTo>
                    <a:close/>
                    <a:moveTo>
                      <a:pt x="763143" y="569214"/>
                    </a:moveTo>
                    <a:cubicBezTo>
                      <a:pt x="751999" y="569214"/>
                      <a:pt x="742950" y="578263"/>
                      <a:pt x="742950" y="589407"/>
                    </a:cubicBezTo>
                    <a:cubicBezTo>
                      <a:pt x="742950" y="600551"/>
                      <a:pt x="751999" y="609600"/>
                      <a:pt x="763143" y="609600"/>
                    </a:cubicBezTo>
                    <a:cubicBezTo>
                      <a:pt x="774287" y="609600"/>
                      <a:pt x="783336" y="600551"/>
                      <a:pt x="783336" y="589407"/>
                    </a:cubicBezTo>
                    <a:cubicBezTo>
                      <a:pt x="783241" y="578263"/>
                      <a:pt x="774287" y="569214"/>
                      <a:pt x="763143" y="569214"/>
                    </a:cubicBezTo>
                    <a:close/>
                    <a:moveTo>
                      <a:pt x="20193" y="713232"/>
                    </a:moveTo>
                    <a:cubicBezTo>
                      <a:pt x="9049" y="713232"/>
                      <a:pt x="0" y="722281"/>
                      <a:pt x="0" y="733425"/>
                    </a:cubicBezTo>
                    <a:cubicBezTo>
                      <a:pt x="0" y="744569"/>
                      <a:pt x="9049" y="753618"/>
                      <a:pt x="20193" y="753618"/>
                    </a:cubicBezTo>
                    <a:cubicBezTo>
                      <a:pt x="31337" y="753618"/>
                      <a:pt x="40386" y="744569"/>
                      <a:pt x="40386" y="733425"/>
                    </a:cubicBezTo>
                    <a:cubicBezTo>
                      <a:pt x="40386" y="722281"/>
                      <a:pt x="31337" y="713232"/>
                      <a:pt x="20193" y="713232"/>
                    </a:cubicBezTo>
                    <a:close/>
                    <a:moveTo>
                      <a:pt x="577406" y="713232"/>
                    </a:moveTo>
                    <a:cubicBezTo>
                      <a:pt x="566261" y="713232"/>
                      <a:pt x="557213" y="722281"/>
                      <a:pt x="557213" y="733425"/>
                    </a:cubicBezTo>
                    <a:cubicBezTo>
                      <a:pt x="557213" y="744569"/>
                      <a:pt x="566261" y="753618"/>
                      <a:pt x="577406" y="753618"/>
                    </a:cubicBezTo>
                    <a:cubicBezTo>
                      <a:pt x="588550" y="753618"/>
                      <a:pt x="597599" y="744569"/>
                      <a:pt x="597599" y="733425"/>
                    </a:cubicBezTo>
                    <a:cubicBezTo>
                      <a:pt x="597599" y="722281"/>
                      <a:pt x="588550" y="713232"/>
                      <a:pt x="577406" y="713232"/>
                    </a:cubicBezTo>
                    <a:close/>
                    <a:moveTo>
                      <a:pt x="391668" y="713232"/>
                    </a:moveTo>
                    <a:cubicBezTo>
                      <a:pt x="380524" y="713232"/>
                      <a:pt x="371475" y="722281"/>
                      <a:pt x="371475" y="733425"/>
                    </a:cubicBezTo>
                    <a:cubicBezTo>
                      <a:pt x="371475" y="744569"/>
                      <a:pt x="380524" y="753618"/>
                      <a:pt x="391668" y="753618"/>
                    </a:cubicBezTo>
                    <a:cubicBezTo>
                      <a:pt x="402812" y="753618"/>
                      <a:pt x="411861" y="744569"/>
                      <a:pt x="411861" y="733425"/>
                    </a:cubicBezTo>
                    <a:cubicBezTo>
                      <a:pt x="411861" y="722281"/>
                      <a:pt x="402812" y="713232"/>
                      <a:pt x="391668" y="713232"/>
                    </a:cubicBezTo>
                    <a:close/>
                    <a:moveTo>
                      <a:pt x="205931" y="713232"/>
                    </a:moveTo>
                    <a:cubicBezTo>
                      <a:pt x="194786" y="713232"/>
                      <a:pt x="185738" y="722281"/>
                      <a:pt x="185738" y="733425"/>
                    </a:cubicBezTo>
                    <a:cubicBezTo>
                      <a:pt x="185738" y="744569"/>
                      <a:pt x="194786" y="753618"/>
                      <a:pt x="205931" y="753618"/>
                    </a:cubicBezTo>
                    <a:cubicBezTo>
                      <a:pt x="217075" y="753618"/>
                      <a:pt x="226124" y="744569"/>
                      <a:pt x="226124" y="733425"/>
                    </a:cubicBezTo>
                    <a:cubicBezTo>
                      <a:pt x="226124" y="722281"/>
                      <a:pt x="217075" y="713232"/>
                      <a:pt x="205931" y="713232"/>
                    </a:cubicBezTo>
                    <a:close/>
                    <a:moveTo>
                      <a:pt x="1134523" y="713232"/>
                    </a:moveTo>
                    <a:cubicBezTo>
                      <a:pt x="1123379" y="713232"/>
                      <a:pt x="1114330" y="722281"/>
                      <a:pt x="1114330" y="733425"/>
                    </a:cubicBezTo>
                    <a:cubicBezTo>
                      <a:pt x="1114330" y="744569"/>
                      <a:pt x="1123379" y="753618"/>
                      <a:pt x="1134523" y="753618"/>
                    </a:cubicBezTo>
                    <a:cubicBezTo>
                      <a:pt x="1145667" y="753618"/>
                      <a:pt x="1154716" y="744569"/>
                      <a:pt x="1154716" y="733425"/>
                    </a:cubicBezTo>
                    <a:cubicBezTo>
                      <a:pt x="1154716" y="722281"/>
                      <a:pt x="1145667" y="713232"/>
                      <a:pt x="1134523" y="713232"/>
                    </a:cubicBezTo>
                    <a:close/>
                    <a:moveTo>
                      <a:pt x="948785" y="713232"/>
                    </a:moveTo>
                    <a:cubicBezTo>
                      <a:pt x="937641" y="713232"/>
                      <a:pt x="928592" y="722281"/>
                      <a:pt x="928592" y="733425"/>
                    </a:cubicBezTo>
                    <a:cubicBezTo>
                      <a:pt x="928592" y="744569"/>
                      <a:pt x="937641" y="753618"/>
                      <a:pt x="948785" y="753618"/>
                    </a:cubicBezTo>
                    <a:cubicBezTo>
                      <a:pt x="959930" y="753618"/>
                      <a:pt x="968978" y="744569"/>
                      <a:pt x="968978" y="733425"/>
                    </a:cubicBezTo>
                    <a:cubicBezTo>
                      <a:pt x="968978" y="722281"/>
                      <a:pt x="959930" y="713232"/>
                      <a:pt x="948785" y="713232"/>
                    </a:cubicBezTo>
                    <a:close/>
                    <a:moveTo>
                      <a:pt x="763143" y="713232"/>
                    </a:moveTo>
                    <a:cubicBezTo>
                      <a:pt x="751904" y="713232"/>
                      <a:pt x="742950" y="722281"/>
                      <a:pt x="742950" y="733425"/>
                    </a:cubicBezTo>
                    <a:cubicBezTo>
                      <a:pt x="742950" y="744569"/>
                      <a:pt x="751999" y="753618"/>
                      <a:pt x="763143" y="753618"/>
                    </a:cubicBezTo>
                    <a:cubicBezTo>
                      <a:pt x="774287" y="753618"/>
                      <a:pt x="783336" y="744569"/>
                      <a:pt x="783336" y="733425"/>
                    </a:cubicBezTo>
                    <a:cubicBezTo>
                      <a:pt x="783241" y="722281"/>
                      <a:pt x="774287" y="713232"/>
                      <a:pt x="763143" y="713232"/>
                    </a:cubicBezTo>
                    <a:close/>
                    <a:moveTo>
                      <a:pt x="20193" y="857250"/>
                    </a:moveTo>
                    <a:cubicBezTo>
                      <a:pt x="9049" y="857250"/>
                      <a:pt x="0" y="866299"/>
                      <a:pt x="0" y="877443"/>
                    </a:cubicBezTo>
                    <a:cubicBezTo>
                      <a:pt x="0" y="888587"/>
                      <a:pt x="9049" y="897636"/>
                      <a:pt x="20193" y="897636"/>
                    </a:cubicBezTo>
                    <a:cubicBezTo>
                      <a:pt x="31337" y="897636"/>
                      <a:pt x="40386" y="888587"/>
                      <a:pt x="40386" y="877443"/>
                    </a:cubicBezTo>
                    <a:cubicBezTo>
                      <a:pt x="40386" y="866299"/>
                      <a:pt x="31337" y="857250"/>
                      <a:pt x="20193" y="857250"/>
                    </a:cubicBezTo>
                    <a:close/>
                    <a:moveTo>
                      <a:pt x="577406" y="857250"/>
                    </a:moveTo>
                    <a:cubicBezTo>
                      <a:pt x="566261" y="857250"/>
                      <a:pt x="557213" y="866299"/>
                      <a:pt x="557213" y="877443"/>
                    </a:cubicBezTo>
                    <a:cubicBezTo>
                      <a:pt x="557213" y="888587"/>
                      <a:pt x="566261" y="897636"/>
                      <a:pt x="577406" y="897636"/>
                    </a:cubicBezTo>
                    <a:cubicBezTo>
                      <a:pt x="588550" y="897636"/>
                      <a:pt x="597599" y="888587"/>
                      <a:pt x="597599" y="877443"/>
                    </a:cubicBezTo>
                    <a:cubicBezTo>
                      <a:pt x="597599" y="866299"/>
                      <a:pt x="588550" y="857250"/>
                      <a:pt x="577406" y="857250"/>
                    </a:cubicBezTo>
                    <a:close/>
                    <a:moveTo>
                      <a:pt x="391668" y="857250"/>
                    </a:moveTo>
                    <a:cubicBezTo>
                      <a:pt x="380524" y="857250"/>
                      <a:pt x="371475" y="866299"/>
                      <a:pt x="371475" y="877443"/>
                    </a:cubicBezTo>
                    <a:cubicBezTo>
                      <a:pt x="371475" y="888587"/>
                      <a:pt x="380524" y="897636"/>
                      <a:pt x="391668" y="897636"/>
                    </a:cubicBezTo>
                    <a:cubicBezTo>
                      <a:pt x="402812" y="897636"/>
                      <a:pt x="411861" y="888587"/>
                      <a:pt x="411861" y="877443"/>
                    </a:cubicBezTo>
                    <a:cubicBezTo>
                      <a:pt x="411861" y="866299"/>
                      <a:pt x="402812" y="857250"/>
                      <a:pt x="391668" y="857250"/>
                    </a:cubicBezTo>
                    <a:close/>
                    <a:moveTo>
                      <a:pt x="205931" y="857250"/>
                    </a:moveTo>
                    <a:cubicBezTo>
                      <a:pt x="194786" y="857250"/>
                      <a:pt x="185738" y="866299"/>
                      <a:pt x="185738" y="877443"/>
                    </a:cubicBezTo>
                    <a:cubicBezTo>
                      <a:pt x="185738" y="888587"/>
                      <a:pt x="194786" y="897636"/>
                      <a:pt x="205931" y="897636"/>
                    </a:cubicBezTo>
                    <a:cubicBezTo>
                      <a:pt x="217075" y="897636"/>
                      <a:pt x="226124" y="888587"/>
                      <a:pt x="226124" y="877443"/>
                    </a:cubicBezTo>
                    <a:cubicBezTo>
                      <a:pt x="226124" y="866299"/>
                      <a:pt x="217075" y="857250"/>
                      <a:pt x="205931" y="857250"/>
                    </a:cubicBezTo>
                    <a:close/>
                    <a:moveTo>
                      <a:pt x="1134523" y="857250"/>
                    </a:moveTo>
                    <a:cubicBezTo>
                      <a:pt x="1123379" y="857250"/>
                      <a:pt x="1114330" y="866299"/>
                      <a:pt x="1114330" y="877443"/>
                    </a:cubicBezTo>
                    <a:cubicBezTo>
                      <a:pt x="1114330" y="888587"/>
                      <a:pt x="1123379" y="897636"/>
                      <a:pt x="1134523" y="897636"/>
                    </a:cubicBezTo>
                    <a:cubicBezTo>
                      <a:pt x="1145667" y="897636"/>
                      <a:pt x="1154716" y="888587"/>
                      <a:pt x="1154716" y="877443"/>
                    </a:cubicBezTo>
                    <a:cubicBezTo>
                      <a:pt x="1154716" y="866299"/>
                      <a:pt x="1145667" y="857250"/>
                      <a:pt x="1134523" y="857250"/>
                    </a:cubicBezTo>
                    <a:close/>
                    <a:moveTo>
                      <a:pt x="948785" y="857250"/>
                    </a:moveTo>
                    <a:cubicBezTo>
                      <a:pt x="937641" y="857250"/>
                      <a:pt x="928592" y="866299"/>
                      <a:pt x="928592" y="877443"/>
                    </a:cubicBezTo>
                    <a:cubicBezTo>
                      <a:pt x="928592" y="888587"/>
                      <a:pt x="937641" y="897636"/>
                      <a:pt x="948785" y="897636"/>
                    </a:cubicBezTo>
                    <a:cubicBezTo>
                      <a:pt x="959930" y="897636"/>
                      <a:pt x="968978" y="888587"/>
                      <a:pt x="968978" y="877443"/>
                    </a:cubicBezTo>
                    <a:cubicBezTo>
                      <a:pt x="968978" y="866299"/>
                      <a:pt x="959930" y="857250"/>
                      <a:pt x="948785" y="857250"/>
                    </a:cubicBezTo>
                    <a:close/>
                    <a:moveTo>
                      <a:pt x="763143" y="857250"/>
                    </a:moveTo>
                    <a:cubicBezTo>
                      <a:pt x="751904" y="857250"/>
                      <a:pt x="742950" y="866299"/>
                      <a:pt x="742950" y="877443"/>
                    </a:cubicBezTo>
                    <a:cubicBezTo>
                      <a:pt x="742950" y="888587"/>
                      <a:pt x="751999" y="897636"/>
                      <a:pt x="763143" y="897636"/>
                    </a:cubicBezTo>
                    <a:cubicBezTo>
                      <a:pt x="774287" y="897636"/>
                      <a:pt x="783336" y="888587"/>
                      <a:pt x="783336" y="877443"/>
                    </a:cubicBezTo>
                    <a:cubicBezTo>
                      <a:pt x="783336" y="866299"/>
                      <a:pt x="774287" y="857250"/>
                      <a:pt x="763143" y="857250"/>
                    </a:cubicBezTo>
                    <a:close/>
                    <a:moveTo>
                      <a:pt x="20193" y="1001268"/>
                    </a:moveTo>
                    <a:cubicBezTo>
                      <a:pt x="9049" y="1001268"/>
                      <a:pt x="0" y="1010317"/>
                      <a:pt x="0" y="1021461"/>
                    </a:cubicBezTo>
                    <a:cubicBezTo>
                      <a:pt x="0" y="1032605"/>
                      <a:pt x="9049" y="1041654"/>
                      <a:pt x="20193" y="1041654"/>
                    </a:cubicBezTo>
                    <a:cubicBezTo>
                      <a:pt x="31337" y="1041654"/>
                      <a:pt x="40386" y="1032605"/>
                      <a:pt x="40386" y="1021461"/>
                    </a:cubicBezTo>
                    <a:cubicBezTo>
                      <a:pt x="40386" y="1010317"/>
                      <a:pt x="31337" y="1001268"/>
                      <a:pt x="20193" y="1001268"/>
                    </a:cubicBezTo>
                    <a:close/>
                    <a:moveTo>
                      <a:pt x="577406" y="1001268"/>
                    </a:moveTo>
                    <a:cubicBezTo>
                      <a:pt x="566261" y="1001268"/>
                      <a:pt x="557213" y="1010317"/>
                      <a:pt x="557213" y="1021461"/>
                    </a:cubicBezTo>
                    <a:cubicBezTo>
                      <a:pt x="557213" y="1032605"/>
                      <a:pt x="566261" y="1041654"/>
                      <a:pt x="577406" y="1041654"/>
                    </a:cubicBezTo>
                    <a:cubicBezTo>
                      <a:pt x="588550" y="1041654"/>
                      <a:pt x="597599" y="1032605"/>
                      <a:pt x="597599" y="1021461"/>
                    </a:cubicBezTo>
                    <a:cubicBezTo>
                      <a:pt x="597599" y="1010317"/>
                      <a:pt x="588550" y="1001268"/>
                      <a:pt x="577406" y="1001268"/>
                    </a:cubicBezTo>
                    <a:close/>
                    <a:moveTo>
                      <a:pt x="391668" y="1001268"/>
                    </a:moveTo>
                    <a:cubicBezTo>
                      <a:pt x="380524" y="1001268"/>
                      <a:pt x="371475" y="1010317"/>
                      <a:pt x="371475" y="1021461"/>
                    </a:cubicBezTo>
                    <a:cubicBezTo>
                      <a:pt x="371475" y="1032605"/>
                      <a:pt x="380524" y="1041654"/>
                      <a:pt x="391668" y="1041654"/>
                    </a:cubicBezTo>
                    <a:cubicBezTo>
                      <a:pt x="402812" y="1041654"/>
                      <a:pt x="411861" y="1032605"/>
                      <a:pt x="411861" y="1021461"/>
                    </a:cubicBezTo>
                    <a:cubicBezTo>
                      <a:pt x="411861" y="1010317"/>
                      <a:pt x="402812" y="1001268"/>
                      <a:pt x="391668" y="1001268"/>
                    </a:cubicBezTo>
                    <a:close/>
                    <a:moveTo>
                      <a:pt x="205931" y="1001268"/>
                    </a:moveTo>
                    <a:cubicBezTo>
                      <a:pt x="194786" y="1001268"/>
                      <a:pt x="185738" y="1010317"/>
                      <a:pt x="185738" y="1021461"/>
                    </a:cubicBezTo>
                    <a:cubicBezTo>
                      <a:pt x="185738" y="1032605"/>
                      <a:pt x="194786" y="1041654"/>
                      <a:pt x="205931" y="1041654"/>
                    </a:cubicBezTo>
                    <a:cubicBezTo>
                      <a:pt x="217075" y="1041654"/>
                      <a:pt x="226124" y="1032605"/>
                      <a:pt x="226124" y="1021461"/>
                    </a:cubicBezTo>
                    <a:cubicBezTo>
                      <a:pt x="226124" y="1010317"/>
                      <a:pt x="217075" y="1001268"/>
                      <a:pt x="205931" y="1001268"/>
                    </a:cubicBezTo>
                    <a:close/>
                    <a:moveTo>
                      <a:pt x="1134523" y="1001268"/>
                    </a:moveTo>
                    <a:cubicBezTo>
                      <a:pt x="1123379" y="1001268"/>
                      <a:pt x="1114330" y="1010317"/>
                      <a:pt x="1114330" y="1021461"/>
                    </a:cubicBezTo>
                    <a:cubicBezTo>
                      <a:pt x="1114330" y="1032605"/>
                      <a:pt x="1123379" y="1041654"/>
                      <a:pt x="1134523" y="1041654"/>
                    </a:cubicBezTo>
                    <a:cubicBezTo>
                      <a:pt x="1145667" y="1041654"/>
                      <a:pt x="1154716" y="1032605"/>
                      <a:pt x="1154716" y="1021461"/>
                    </a:cubicBezTo>
                    <a:cubicBezTo>
                      <a:pt x="1154716" y="1010317"/>
                      <a:pt x="1145667" y="1001268"/>
                      <a:pt x="1134523" y="1001268"/>
                    </a:cubicBezTo>
                    <a:close/>
                    <a:moveTo>
                      <a:pt x="948785" y="1001268"/>
                    </a:moveTo>
                    <a:cubicBezTo>
                      <a:pt x="937641" y="1001268"/>
                      <a:pt x="928592" y="1010317"/>
                      <a:pt x="928592" y="1021461"/>
                    </a:cubicBezTo>
                    <a:cubicBezTo>
                      <a:pt x="928592" y="1032605"/>
                      <a:pt x="937641" y="1041654"/>
                      <a:pt x="948785" y="1041654"/>
                    </a:cubicBezTo>
                    <a:cubicBezTo>
                      <a:pt x="959930" y="1041654"/>
                      <a:pt x="968978" y="1032605"/>
                      <a:pt x="968978" y="1021461"/>
                    </a:cubicBezTo>
                    <a:cubicBezTo>
                      <a:pt x="968978" y="1010317"/>
                      <a:pt x="959930" y="1001268"/>
                      <a:pt x="948785" y="1001268"/>
                    </a:cubicBezTo>
                    <a:close/>
                    <a:moveTo>
                      <a:pt x="763143" y="1001268"/>
                    </a:moveTo>
                    <a:cubicBezTo>
                      <a:pt x="751999" y="1001268"/>
                      <a:pt x="742950" y="1010317"/>
                      <a:pt x="742950" y="1021461"/>
                    </a:cubicBezTo>
                    <a:cubicBezTo>
                      <a:pt x="742950" y="1032605"/>
                      <a:pt x="751999" y="1041654"/>
                      <a:pt x="763143" y="1041654"/>
                    </a:cubicBezTo>
                    <a:cubicBezTo>
                      <a:pt x="774287" y="1041654"/>
                      <a:pt x="783336" y="1032605"/>
                      <a:pt x="783336" y="1021461"/>
                    </a:cubicBezTo>
                    <a:cubicBezTo>
                      <a:pt x="783241" y="1010317"/>
                      <a:pt x="774287" y="1001268"/>
                      <a:pt x="763143" y="10012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defTabSz="1088261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 sz="2152">
                  <a:solidFill>
                    <a:srgbClr val="000000"/>
                  </a:solidFill>
                  <a:latin typeface="Calibri"/>
                  <a:cs typeface="Calibri"/>
                </a:endParaRPr>
              </a:p>
            </p:txBody>
          </p:sp>
        </p:grpSp>
      </p:grpSp>
      <p:sp>
        <p:nvSpPr>
          <p:cNvPr id="23" name="Forma Livre: Forma 22">
            <a:extLst>
              <a:ext uri="{FF2B5EF4-FFF2-40B4-BE49-F238E27FC236}">
                <a16:creationId xmlns:a16="http://schemas.microsoft.com/office/drawing/2014/main" id="{CBA3D8B1-8F50-3F4B-F440-D9371BD51E88}"/>
              </a:ext>
            </a:extLst>
          </p:cNvPr>
          <p:cNvSpPr/>
          <p:nvPr/>
        </p:nvSpPr>
        <p:spPr>
          <a:xfrm rot="5400000">
            <a:off x="1357312" y="2605088"/>
            <a:ext cx="1844675" cy="1663700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defTabSz="1088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152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6" name="Forma Livre: Forma 25">
            <a:extLst>
              <a:ext uri="{FF2B5EF4-FFF2-40B4-BE49-F238E27FC236}">
                <a16:creationId xmlns:a16="http://schemas.microsoft.com/office/drawing/2014/main" id="{BAE0EC18-8A7F-F13B-E4EC-E9E7D9DFE973}"/>
              </a:ext>
            </a:extLst>
          </p:cNvPr>
          <p:cNvSpPr/>
          <p:nvPr/>
        </p:nvSpPr>
        <p:spPr>
          <a:xfrm rot="5400000">
            <a:off x="-470694" y="2597944"/>
            <a:ext cx="1844675" cy="1665288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defTabSz="108826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152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4" name="Imagem 3" descr="Diagrama&#10;&#10;Descrição gerada automaticamente">
            <a:extLst>
              <a:ext uri="{FF2B5EF4-FFF2-40B4-BE49-F238E27FC236}">
                <a16:creationId xmlns:a16="http://schemas.microsoft.com/office/drawing/2014/main" id="{78341BBF-E5C2-FF37-64BD-3C6F6DA79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1006" y="-790575"/>
            <a:ext cx="7846188" cy="831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9771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50389659-EBF5-C984-4CA0-AF64E4065850}"/>
              </a:ext>
            </a:extLst>
          </p:cNvPr>
          <p:cNvGrpSpPr/>
          <p:nvPr/>
        </p:nvGrpSpPr>
        <p:grpSpPr>
          <a:xfrm>
            <a:off x="0" y="-11702"/>
            <a:ext cx="9360508" cy="6869702"/>
            <a:chOff x="-3348799" y="0"/>
            <a:chExt cx="9360508" cy="686970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56206E4E-FE9F-15F3-FDE6-4E6CB4A57573}"/>
                </a:ext>
              </a:extLst>
            </p:cNvPr>
            <p:cNvSpPr/>
            <p:nvPr/>
          </p:nvSpPr>
          <p:spPr>
            <a:xfrm>
              <a:off x="-3348799" y="0"/>
              <a:ext cx="8806909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9B9E73FA-CC4C-C7E2-10C1-3DCAC06167B6}"/>
                </a:ext>
              </a:extLst>
            </p:cNvPr>
            <p:cNvSpPr/>
            <p:nvPr/>
          </p:nvSpPr>
          <p:spPr>
            <a:xfrm>
              <a:off x="3783119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  <p:pic>
        <p:nvPicPr>
          <p:cNvPr id="32771" name="object 5">
            <a:extLst>
              <a:ext uri="{FF2B5EF4-FFF2-40B4-BE49-F238E27FC236}">
                <a16:creationId xmlns:a16="http://schemas.microsoft.com/office/drawing/2014/main" id="{87AA8E70-F64C-BDC6-2D88-E2A71B2E6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6024563"/>
            <a:ext cx="9080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CaixaDeTexto 41">
            <a:extLst>
              <a:ext uri="{FF2B5EF4-FFF2-40B4-BE49-F238E27FC236}">
                <a16:creationId xmlns:a16="http://schemas.microsoft.com/office/drawing/2014/main" id="{9F5D0F2D-C92C-53BF-9123-8423B4FE0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875" y="454025"/>
            <a:ext cx="8750300" cy="7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pt-BR" altLang="pt-BR" sz="4300" dirty="0">
                <a:solidFill>
                  <a:srgbClr val="411E5A"/>
                </a:solidFill>
                <a:latin typeface="Dosis ExtraBold"/>
              </a:rPr>
              <a:t>PLATAFORMA DE VENDAS COMPLETA</a:t>
            </a:r>
            <a:endParaRPr lang="pt-BR" dirty="0"/>
          </a:p>
        </p:txBody>
      </p:sp>
      <p:sp>
        <p:nvSpPr>
          <p:cNvPr id="56" name="Retângulo 15">
            <a:extLst>
              <a:ext uri="{FF2B5EF4-FFF2-40B4-BE49-F238E27FC236}">
                <a16:creationId xmlns:a16="http://schemas.microsoft.com/office/drawing/2014/main" id="{AC7EE982-4233-6AB3-5875-E9773B6733FF}"/>
              </a:ext>
            </a:extLst>
          </p:cNvPr>
          <p:cNvSpPr/>
          <p:nvPr/>
        </p:nvSpPr>
        <p:spPr>
          <a:xfrm rot="5400000">
            <a:off x="4653757" y="-3420269"/>
            <a:ext cx="61912" cy="936942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2774" name="TextBox 43">
            <a:extLst>
              <a:ext uri="{FF2B5EF4-FFF2-40B4-BE49-F238E27FC236}">
                <a16:creationId xmlns:a16="http://schemas.microsoft.com/office/drawing/2014/main" id="{3DB20E1A-9284-DF59-F4EE-E4C06A01FF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63" y="2816225"/>
            <a:ext cx="717073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altLang="pt-BR" sz="2000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Gerenciamento de Cardápio;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pt-BR" altLang="pt-BR" sz="200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altLang="pt-BR" sz="2000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Gerenciamento de configurações de pagamento;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pt-BR" altLang="pt-BR" sz="200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altLang="pt-BR" sz="2000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Horário de funcionamento;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pt-BR" altLang="pt-BR" sz="2000" dirty="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altLang="pt-BR" sz="2000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Gerenciamento de pedidos;</a:t>
            </a:r>
            <a:endParaRPr lang="pt-BR" altLang="pt-BR" sz="200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pt-BR" altLang="pt-BR" sz="200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altLang="pt-BR" sz="2000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Mapa e taxas de entrega;</a:t>
            </a:r>
            <a:endParaRPr lang="pt-BR" altLang="pt-BR" sz="2000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32775" name="Gráfico 28">
            <a:extLst>
              <a:ext uri="{FF2B5EF4-FFF2-40B4-BE49-F238E27FC236}">
                <a16:creationId xmlns:a16="http://schemas.microsoft.com/office/drawing/2014/main" id="{E06CF4B5-04B2-E9D9-6BDC-075F7582E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675" y="5797550"/>
            <a:ext cx="11652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Gráfico 31">
            <a:extLst>
              <a:ext uri="{FF2B5EF4-FFF2-40B4-BE49-F238E27FC236}">
                <a16:creationId xmlns:a16="http://schemas.microsoft.com/office/drawing/2014/main" id="{E665056D-B769-7CD0-1BD3-E7B823BCA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675" y="174625"/>
            <a:ext cx="11652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TextBox 41">
            <a:extLst>
              <a:ext uri="{FF2B5EF4-FFF2-40B4-BE49-F238E27FC236}">
                <a16:creationId xmlns:a16="http://schemas.microsoft.com/office/drawing/2014/main" id="{AA31676A-704A-BF05-9879-8BA027F3B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500188"/>
            <a:ext cx="66278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pt-BR" altLang="pt-BR" sz="2000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Conheça todos os recursos que ajudam no dia a dia do seu delivery</a:t>
            </a:r>
            <a:endParaRPr lang="pt-BR" dirty="0">
              <a:solidFill>
                <a:srgbClr val="000000"/>
              </a:solidFill>
              <a:latin typeface="Calibri"/>
              <a:ea typeface="Roboto"/>
              <a:cs typeface="Calibri"/>
            </a:endParaRPr>
          </a:p>
        </p:txBody>
      </p:sp>
      <p:sp>
        <p:nvSpPr>
          <p:cNvPr id="8" name="Fluxograma: Conector 7">
            <a:extLst>
              <a:ext uri="{FF2B5EF4-FFF2-40B4-BE49-F238E27FC236}">
                <a16:creationId xmlns:a16="http://schemas.microsoft.com/office/drawing/2014/main" id="{AE386D96-AD4B-64B3-70EB-80545884CE04}"/>
              </a:ext>
            </a:extLst>
          </p:cNvPr>
          <p:cNvSpPr/>
          <p:nvPr/>
        </p:nvSpPr>
        <p:spPr>
          <a:xfrm>
            <a:off x="7480300" y="1644650"/>
            <a:ext cx="4156075" cy="4144963"/>
          </a:xfrm>
          <a:prstGeom prst="flowChartConnector">
            <a:avLst/>
          </a:prstGeom>
          <a:solidFill>
            <a:srgbClr val="F460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" name="Imagem 1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1B7DF011-E777-F537-65F1-B5FAC5B630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2300" y="2228616"/>
            <a:ext cx="5181600" cy="298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3398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327A1D6-2167-F35D-BF58-BD2020D4B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2A2C856E-D20A-877E-39B4-E52EA05EDA69}"/>
              </a:ext>
            </a:extLst>
          </p:cNvPr>
          <p:cNvGrpSpPr/>
          <p:nvPr/>
        </p:nvGrpSpPr>
        <p:grpSpPr>
          <a:xfrm>
            <a:off x="76200" y="-49802"/>
            <a:ext cx="9360508" cy="6869702"/>
            <a:chOff x="-3348799" y="0"/>
            <a:chExt cx="9360508" cy="686970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99D528A-E233-86D6-26F4-E5F37D362CEE}"/>
                </a:ext>
              </a:extLst>
            </p:cNvPr>
            <p:cNvSpPr/>
            <p:nvPr/>
          </p:nvSpPr>
          <p:spPr>
            <a:xfrm>
              <a:off x="-3348799" y="0"/>
              <a:ext cx="8806909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8C83BA31-C6E1-550C-98D4-37BF650D2F42}"/>
                </a:ext>
              </a:extLst>
            </p:cNvPr>
            <p:cNvSpPr/>
            <p:nvPr/>
          </p:nvSpPr>
          <p:spPr>
            <a:xfrm>
              <a:off x="3783119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  <p:pic>
        <p:nvPicPr>
          <p:cNvPr id="32771" name="object 5">
            <a:extLst>
              <a:ext uri="{FF2B5EF4-FFF2-40B4-BE49-F238E27FC236}">
                <a16:creationId xmlns:a16="http://schemas.microsoft.com/office/drawing/2014/main" id="{2A3BC445-FD45-D0BE-FE08-6406B7D24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6024563"/>
            <a:ext cx="9080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CaixaDeTexto 41">
            <a:extLst>
              <a:ext uri="{FF2B5EF4-FFF2-40B4-BE49-F238E27FC236}">
                <a16:creationId xmlns:a16="http://schemas.microsoft.com/office/drawing/2014/main" id="{5D9B2524-B198-6CFB-50AC-E634301B8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875" y="454025"/>
            <a:ext cx="8559800" cy="7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pt-BR" altLang="pt-BR" sz="4300" dirty="0">
                <a:solidFill>
                  <a:srgbClr val="411E5A"/>
                </a:solidFill>
                <a:latin typeface="Dosis ExtraBold"/>
              </a:rPr>
              <a:t>CRM</a:t>
            </a:r>
            <a:endParaRPr lang="pt-BR" dirty="0"/>
          </a:p>
        </p:txBody>
      </p:sp>
      <p:sp>
        <p:nvSpPr>
          <p:cNvPr id="56" name="Retângulo 15">
            <a:extLst>
              <a:ext uri="{FF2B5EF4-FFF2-40B4-BE49-F238E27FC236}">
                <a16:creationId xmlns:a16="http://schemas.microsoft.com/office/drawing/2014/main" id="{B7A1370B-0527-B2C1-9138-B81C6FB03628}"/>
              </a:ext>
            </a:extLst>
          </p:cNvPr>
          <p:cNvSpPr/>
          <p:nvPr/>
        </p:nvSpPr>
        <p:spPr>
          <a:xfrm rot="5400000">
            <a:off x="4653757" y="-3420269"/>
            <a:ext cx="61912" cy="936942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2774" name="TextBox 43">
            <a:extLst>
              <a:ext uri="{FF2B5EF4-FFF2-40B4-BE49-F238E27FC236}">
                <a16:creationId xmlns:a16="http://schemas.microsoft.com/office/drawing/2014/main" id="{C8D8712F-C87E-5AD2-190D-237C6017D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63" y="2816225"/>
            <a:ext cx="6713537" cy="292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altLang="pt-BR" sz="2000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Dados completos do cliente (nome, e-mail, telefone, CPF, aniversário, </a:t>
            </a:r>
            <a:r>
              <a:rPr lang="pt-BR" altLang="pt-BR" sz="2000" err="1">
                <a:solidFill>
                  <a:srgbClr val="414141"/>
                </a:solidFill>
                <a:latin typeface="Roboto"/>
                <a:ea typeface="Roboto"/>
                <a:cs typeface="Roboto"/>
              </a:rPr>
              <a:t>etc</a:t>
            </a:r>
            <a:r>
              <a:rPr lang="pt-BR" altLang="pt-BR" sz="2000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);</a:t>
            </a:r>
            <a:endParaRPr lang="pt-BR">
              <a:latin typeface="Roboto"/>
              <a:ea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altLang="pt-BR" sz="2000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Quantos pedidos o consumidor realizou;</a:t>
            </a:r>
            <a:endParaRPr lang="pt-BR">
              <a:latin typeface="Roboto"/>
              <a:ea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altLang="pt-BR" sz="2000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Valores dos </a:t>
            </a:r>
            <a:r>
              <a:rPr lang="pt-BR" sz="2000" dirty="0">
                <a:solidFill>
                  <a:srgbClr val="414141"/>
                </a:solidFill>
                <a:latin typeface="Roboto"/>
                <a:ea typeface="Calibri"/>
                <a:cs typeface="Calibri"/>
              </a:rPr>
              <a:t>pedidos e data de cadastro;</a:t>
            </a:r>
            <a:endParaRPr lang="pt-BR" dirty="0">
              <a:solidFill>
                <a:srgbClr val="000000"/>
              </a:solidFill>
              <a:latin typeface="Roboto"/>
              <a:ea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sz="2000" dirty="0">
                <a:solidFill>
                  <a:srgbClr val="414141"/>
                </a:solidFill>
                <a:latin typeface="Roboto"/>
                <a:ea typeface="Calibri"/>
                <a:cs typeface="Calibri"/>
              </a:rPr>
              <a:t>Exportação de dados dos clientes;</a:t>
            </a:r>
            <a:endParaRPr lang="pt-BR" sz="2000" dirty="0">
              <a:solidFill>
                <a:srgbClr val="414141"/>
              </a:solidFill>
              <a:latin typeface="Roboto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t-BR" sz="2000" dirty="0">
                <a:solidFill>
                  <a:srgbClr val="414141"/>
                </a:solidFill>
                <a:latin typeface="Roboto"/>
                <a:ea typeface="Calibri"/>
                <a:cs typeface="Calibri"/>
              </a:rPr>
              <a:t>Quantidade de dias que o cliente ficou sem realizar um pedido;</a:t>
            </a:r>
            <a:endParaRPr lang="pt-BR" sz="2000" dirty="0">
              <a:solidFill>
                <a:srgbClr val="414141"/>
              </a:solidFill>
              <a:latin typeface="Calibri"/>
              <a:ea typeface="Roboto"/>
              <a:cs typeface="Calibri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pt-BR" sz="2000" dirty="0">
                <a:solidFill>
                  <a:srgbClr val="414141"/>
                </a:solidFill>
                <a:latin typeface="Roboto"/>
                <a:ea typeface="Calibri"/>
                <a:cs typeface="Calibri"/>
              </a:rPr>
              <a:t>É possível importar clientes de outras bases para o Delivery App;</a:t>
            </a:r>
            <a:endParaRPr lang="pt-BR" altLang="pt-BR" sz="2000" dirty="0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32775" name="Gráfico 28">
            <a:extLst>
              <a:ext uri="{FF2B5EF4-FFF2-40B4-BE49-F238E27FC236}">
                <a16:creationId xmlns:a16="http://schemas.microsoft.com/office/drawing/2014/main" id="{3F80243C-38FE-FC34-0219-23B8061CD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675" y="5797550"/>
            <a:ext cx="11652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Gráfico 31">
            <a:extLst>
              <a:ext uri="{FF2B5EF4-FFF2-40B4-BE49-F238E27FC236}">
                <a16:creationId xmlns:a16="http://schemas.microsoft.com/office/drawing/2014/main" id="{893E6938-A314-7FA8-6580-375969E85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675" y="174625"/>
            <a:ext cx="11652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TextBox 41">
            <a:extLst>
              <a:ext uri="{FF2B5EF4-FFF2-40B4-BE49-F238E27FC236}">
                <a16:creationId xmlns:a16="http://schemas.microsoft.com/office/drawing/2014/main" id="{FE976558-A6C0-9757-0A5E-7E090C1D9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500188"/>
            <a:ext cx="66278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pt-BR" altLang="pt-BR" sz="2000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Conheça o seu cliente e aumente a recorrência, com o CRM é possível criar estratégias funcionais e aumentar as vendas</a:t>
            </a:r>
            <a:endParaRPr lang="pt-BR" dirty="0">
              <a:ea typeface="Roboto"/>
              <a:cs typeface="Calibri"/>
            </a:endParaRPr>
          </a:p>
        </p:txBody>
      </p:sp>
      <p:sp>
        <p:nvSpPr>
          <p:cNvPr id="8" name="Fluxograma: Conector 7">
            <a:extLst>
              <a:ext uri="{FF2B5EF4-FFF2-40B4-BE49-F238E27FC236}">
                <a16:creationId xmlns:a16="http://schemas.microsoft.com/office/drawing/2014/main" id="{0D8C5582-AACC-E624-7AA9-3E3BE91E9F62}"/>
              </a:ext>
            </a:extLst>
          </p:cNvPr>
          <p:cNvSpPr/>
          <p:nvPr/>
        </p:nvSpPr>
        <p:spPr>
          <a:xfrm>
            <a:off x="7480300" y="1644650"/>
            <a:ext cx="4156075" cy="4144963"/>
          </a:xfrm>
          <a:prstGeom prst="flowChartConnector">
            <a:avLst/>
          </a:prstGeom>
          <a:solidFill>
            <a:srgbClr val="F460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5" name="Imagem 4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96E13AF7-3001-56F9-8820-62E233ED66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0875" y="2195514"/>
            <a:ext cx="5114925" cy="304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51301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692ADF-F28C-4685-5B94-6B5BDE9FC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0855602F-0DE8-6839-080F-BC7AB788E194}"/>
              </a:ext>
            </a:extLst>
          </p:cNvPr>
          <p:cNvGrpSpPr/>
          <p:nvPr/>
        </p:nvGrpSpPr>
        <p:grpSpPr>
          <a:xfrm>
            <a:off x="0" y="-11702"/>
            <a:ext cx="9360508" cy="6869702"/>
            <a:chOff x="-3348799" y="0"/>
            <a:chExt cx="9360508" cy="686970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F8645C33-310E-EB34-E0DF-6223DA1D9D15}"/>
                </a:ext>
              </a:extLst>
            </p:cNvPr>
            <p:cNvSpPr/>
            <p:nvPr/>
          </p:nvSpPr>
          <p:spPr>
            <a:xfrm>
              <a:off x="-3348799" y="0"/>
              <a:ext cx="8806909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0B21CB3C-B721-E16D-3B39-471E22824796}"/>
                </a:ext>
              </a:extLst>
            </p:cNvPr>
            <p:cNvSpPr/>
            <p:nvPr/>
          </p:nvSpPr>
          <p:spPr>
            <a:xfrm>
              <a:off x="3783119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  <p:pic>
        <p:nvPicPr>
          <p:cNvPr id="32771" name="object 5">
            <a:extLst>
              <a:ext uri="{FF2B5EF4-FFF2-40B4-BE49-F238E27FC236}">
                <a16:creationId xmlns:a16="http://schemas.microsoft.com/office/drawing/2014/main" id="{3FCFB9ED-E4C1-395C-232D-7FE5FDB65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6024563"/>
            <a:ext cx="9080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CaixaDeTexto 41">
            <a:extLst>
              <a:ext uri="{FF2B5EF4-FFF2-40B4-BE49-F238E27FC236}">
                <a16:creationId xmlns:a16="http://schemas.microsoft.com/office/drawing/2014/main" id="{24DB2378-9451-E398-CF29-A783DD45F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875" y="454025"/>
            <a:ext cx="8559800" cy="7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pt-BR" altLang="pt-BR" sz="4300" dirty="0">
                <a:solidFill>
                  <a:srgbClr val="411E5A"/>
                </a:solidFill>
                <a:latin typeface="Dosis ExtraBold"/>
              </a:rPr>
              <a:t>BI E ESTATÍSTICAS</a:t>
            </a:r>
            <a:endParaRPr lang="pt-BR" dirty="0"/>
          </a:p>
        </p:txBody>
      </p:sp>
      <p:sp>
        <p:nvSpPr>
          <p:cNvPr id="56" name="Retângulo 15">
            <a:extLst>
              <a:ext uri="{FF2B5EF4-FFF2-40B4-BE49-F238E27FC236}">
                <a16:creationId xmlns:a16="http://schemas.microsoft.com/office/drawing/2014/main" id="{3BF976D6-B36F-3B4F-2612-2D5A7A11A258}"/>
              </a:ext>
            </a:extLst>
          </p:cNvPr>
          <p:cNvSpPr/>
          <p:nvPr/>
        </p:nvSpPr>
        <p:spPr>
          <a:xfrm rot="5400000">
            <a:off x="4653757" y="-3420269"/>
            <a:ext cx="61912" cy="936942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2774" name="TextBox 43">
            <a:extLst>
              <a:ext uri="{FF2B5EF4-FFF2-40B4-BE49-F238E27FC236}">
                <a16:creationId xmlns:a16="http://schemas.microsoft.com/office/drawing/2014/main" id="{FCDDA6DE-7E1A-0E91-A58D-90BCE52C3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63" y="2492375"/>
            <a:ext cx="6856412" cy="3427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Relatórios de pedidos, produtos mais vendidos e ticket médio;</a:t>
            </a:r>
          </a:p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Dados de faturamento e formas de pagamento mais utilizadas;</a:t>
            </a:r>
          </a:p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Insights para otimização de cardápio;</a:t>
            </a:r>
          </a:p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Mapa de calor, para identificar as áreas com maior volume de entregas;</a:t>
            </a:r>
          </a:p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Exportação de dados em Excel;</a:t>
            </a:r>
          </a:p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Relatório de pedidos (exportação em .PDF ou .CSV) ;</a:t>
            </a:r>
          </a:p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Relatórios estatísticos, ticket médio, fonte de vendas, forma de pagamento, filtros e recorrência (exportação em .PDF ou .CSV) ;</a:t>
            </a:r>
          </a:p>
          <a:p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Relatórios de clientes e pedidos do cliente (exportação em .PDF ou .CSV) ;</a:t>
            </a:r>
            <a:endParaRPr lang="pt-BR" sz="2000">
              <a:solidFill>
                <a:schemeClr val="tx1">
                  <a:lumMod val="75000"/>
                  <a:lumOff val="25000"/>
                </a:schemeClr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32775" name="Gráfico 28">
            <a:extLst>
              <a:ext uri="{FF2B5EF4-FFF2-40B4-BE49-F238E27FC236}">
                <a16:creationId xmlns:a16="http://schemas.microsoft.com/office/drawing/2014/main" id="{3184CB50-9103-BA10-7642-AF7DB5AF1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675" y="5797550"/>
            <a:ext cx="11652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Gráfico 31">
            <a:extLst>
              <a:ext uri="{FF2B5EF4-FFF2-40B4-BE49-F238E27FC236}">
                <a16:creationId xmlns:a16="http://schemas.microsoft.com/office/drawing/2014/main" id="{22F94ECC-F593-789B-F323-514FAECAF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675" y="174625"/>
            <a:ext cx="11652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TextBox 41">
            <a:extLst>
              <a:ext uri="{FF2B5EF4-FFF2-40B4-BE49-F238E27FC236}">
                <a16:creationId xmlns:a16="http://schemas.microsoft.com/office/drawing/2014/main" id="{823786FD-E9A0-5012-80D5-22B65F951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500188"/>
            <a:ext cx="66278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  <a:cs typeface="Arial"/>
              </a:rPr>
              <a:t>Gerencie toda sua operação e tenha acesso a relatórios focados em venda. </a:t>
            </a:r>
            <a:endParaRPr lang="pt-BR" sz="2000">
              <a:latin typeface="Roboto"/>
              <a:ea typeface="Roboto"/>
              <a:cs typeface="Roboto"/>
            </a:endParaRPr>
          </a:p>
        </p:txBody>
      </p:sp>
      <p:sp>
        <p:nvSpPr>
          <p:cNvPr id="8" name="Fluxograma: Conector 7">
            <a:extLst>
              <a:ext uri="{FF2B5EF4-FFF2-40B4-BE49-F238E27FC236}">
                <a16:creationId xmlns:a16="http://schemas.microsoft.com/office/drawing/2014/main" id="{8500383A-E038-85F3-2192-F1306AA7EE9C}"/>
              </a:ext>
            </a:extLst>
          </p:cNvPr>
          <p:cNvSpPr/>
          <p:nvPr/>
        </p:nvSpPr>
        <p:spPr>
          <a:xfrm>
            <a:off x="7480300" y="1644650"/>
            <a:ext cx="4156075" cy="4144963"/>
          </a:xfrm>
          <a:prstGeom prst="flowChartConnector">
            <a:avLst/>
          </a:prstGeom>
          <a:solidFill>
            <a:srgbClr val="F460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" name="Imagem 1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B035CBEA-196C-C841-4831-FCFE6A2668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200" y="2209566"/>
            <a:ext cx="5248275" cy="301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46524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7D4D74-AE51-3D56-31F3-A398BAA06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6AA418A8-F84F-B24A-67B8-B5231BA676DA}"/>
              </a:ext>
            </a:extLst>
          </p:cNvPr>
          <p:cNvGrpSpPr/>
          <p:nvPr/>
        </p:nvGrpSpPr>
        <p:grpSpPr>
          <a:xfrm>
            <a:off x="0" y="-11702"/>
            <a:ext cx="9360508" cy="6869702"/>
            <a:chOff x="-3348799" y="0"/>
            <a:chExt cx="9360508" cy="686970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BCDDE7E6-6D25-2F3B-9C75-04F65F4F51F9}"/>
                </a:ext>
              </a:extLst>
            </p:cNvPr>
            <p:cNvSpPr/>
            <p:nvPr/>
          </p:nvSpPr>
          <p:spPr>
            <a:xfrm>
              <a:off x="-3348799" y="0"/>
              <a:ext cx="8806909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2C1409B5-53D7-C9FD-6645-3539BE430FF5}"/>
                </a:ext>
              </a:extLst>
            </p:cNvPr>
            <p:cNvSpPr/>
            <p:nvPr/>
          </p:nvSpPr>
          <p:spPr>
            <a:xfrm>
              <a:off x="3783119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  <p:pic>
        <p:nvPicPr>
          <p:cNvPr id="32771" name="object 5">
            <a:extLst>
              <a:ext uri="{FF2B5EF4-FFF2-40B4-BE49-F238E27FC236}">
                <a16:creationId xmlns:a16="http://schemas.microsoft.com/office/drawing/2014/main" id="{981F8E7C-B1D5-2B00-1FD8-BD2254DD9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6024563"/>
            <a:ext cx="9080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CaixaDeTexto 41">
            <a:extLst>
              <a:ext uri="{FF2B5EF4-FFF2-40B4-BE49-F238E27FC236}">
                <a16:creationId xmlns:a16="http://schemas.microsoft.com/office/drawing/2014/main" id="{C3F5F17D-2DA6-EED3-2A90-05AA15E98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875" y="454025"/>
            <a:ext cx="8559800" cy="7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pt-BR" altLang="pt-BR" sz="4300" dirty="0">
                <a:solidFill>
                  <a:srgbClr val="411E5A"/>
                </a:solidFill>
                <a:latin typeface="Dosis ExtraBold"/>
              </a:rPr>
              <a:t>AUTOMAÇÃO PARA O WHATSAPP</a:t>
            </a:r>
          </a:p>
        </p:txBody>
      </p:sp>
      <p:sp>
        <p:nvSpPr>
          <p:cNvPr id="56" name="Retângulo 15">
            <a:extLst>
              <a:ext uri="{FF2B5EF4-FFF2-40B4-BE49-F238E27FC236}">
                <a16:creationId xmlns:a16="http://schemas.microsoft.com/office/drawing/2014/main" id="{00921B0D-4C3F-43BE-7C04-E69A937AF5DB}"/>
              </a:ext>
            </a:extLst>
          </p:cNvPr>
          <p:cNvSpPr/>
          <p:nvPr/>
        </p:nvSpPr>
        <p:spPr>
          <a:xfrm rot="5400000">
            <a:off x="4653757" y="-3420269"/>
            <a:ext cx="61912" cy="936942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32775" name="Gráfico 28">
            <a:extLst>
              <a:ext uri="{FF2B5EF4-FFF2-40B4-BE49-F238E27FC236}">
                <a16:creationId xmlns:a16="http://schemas.microsoft.com/office/drawing/2014/main" id="{4E7F541A-BF78-9AC2-114F-83BA8AC4F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675" y="5797550"/>
            <a:ext cx="11652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Gráfico 31">
            <a:extLst>
              <a:ext uri="{FF2B5EF4-FFF2-40B4-BE49-F238E27FC236}">
                <a16:creationId xmlns:a16="http://schemas.microsoft.com/office/drawing/2014/main" id="{8EAA9866-B54A-2C72-AEAE-0F474FF35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675" y="174625"/>
            <a:ext cx="11652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luxograma: Conector 7">
            <a:extLst>
              <a:ext uri="{FF2B5EF4-FFF2-40B4-BE49-F238E27FC236}">
                <a16:creationId xmlns:a16="http://schemas.microsoft.com/office/drawing/2014/main" id="{B5F7C567-48D1-06CB-0932-B1A4128E4611}"/>
              </a:ext>
            </a:extLst>
          </p:cNvPr>
          <p:cNvSpPr/>
          <p:nvPr/>
        </p:nvSpPr>
        <p:spPr>
          <a:xfrm>
            <a:off x="7480300" y="1644650"/>
            <a:ext cx="4156075" cy="4144963"/>
          </a:xfrm>
          <a:prstGeom prst="flowChartConnector">
            <a:avLst/>
          </a:prstGeom>
          <a:solidFill>
            <a:srgbClr val="F460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6" name="Imagem 5" descr="Interface gráfica do usuário, Texto, Aplicativo, chat ou mensagem de texto&#10;&#10;Descrição gerada automaticamente">
            <a:extLst>
              <a:ext uri="{FF2B5EF4-FFF2-40B4-BE49-F238E27FC236}">
                <a16:creationId xmlns:a16="http://schemas.microsoft.com/office/drawing/2014/main" id="{1C3F85B0-13FB-8622-3A76-C7222E482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2875" y="1571625"/>
            <a:ext cx="3600450" cy="4219575"/>
          </a:xfrm>
          <a:prstGeom prst="rect">
            <a:avLst/>
          </a:prstGeom>
        </p:spPr>
      </p:pic>
      <p:sp>
        <p:nvSpPr>
          <p:cNvPr id="5" name="TextBox 43">
            <a:extLst>
              <a:ext uri="{FF2B5EF4-FFF2-40B4-BE49-F238E27FC236}">
                <a16:creationId xmlns:a16="http://schemas.microsoft.com/office/drawing/2014/main" id="{1CE6B494-E89C-68F2-F170-7BCA42947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3" y="1644650"/>
            <a:ext cx="6713537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Atendente virtual, para escalar com eficiência a operação de delivery;</a:t>
            </a:r>
          </a:p>
          <a:p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Roboto"/>
              <a:ea typeface="Roboto"/>
              <a:cs typeface="Roboto"/>
            </a:endParaRPr>
          </a:p>
          <a:p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Múltiplos pedidos ao mesmo tempo, a automação atende instantaneamente todos os clientes ao mesmo tempo. </a:t>
            </a:r>
          </a:p>
          <a:p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Roboto"/>
              <a:ea typeface="Roboto"/>
              <a:cs typeface="Roboto"/>
            </a:endParaRPr>
          </a:p>
          <a:p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Pós-pedido , acompanhe status do pedido no WhatsApp ;</a:t>
            </a:r>
          </a:p>
          <a:p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Roboto"/>
              <a:ea typeface="Roboto"/>
              <a:cs typeface="Roboto"/>
            </a:endParaRPr>
          </a:p>
          <a:p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Cadastro facilitado, é possível realizar pedidos sem a necessidade de cadastro de e-mail e/ou senha;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pt-BR" altLang="pt-BR" sz="2000" dirty="0">
              <a:solidFill>
                <a:schemeClr val="tx1">
                  <a:lumMod val="75000"/>
                  <a:lumOff val="25000"/>
                </a:schemeClr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3138874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5599F3-E9A7-0FE0-01BB-C235AF6BCA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018C50AB-6E43-D00C-71F9-BBE9002C0E0B}"/>
              </a:ext>
            </a:extLst>
          </p:cNvPr>
          <p:cNvGrpSpPr/>
          <p:nvPr/>
        </p:nvGrpSpPr>
        <p:grpSpPr>
          <a:xfrm>
            <a:off x="0" y="-11702"/>
            <a:ext cx="9360508" cy="6869702"/>
            <a:chOff x="-3348799" y="0"/>
            <a:chExt cx="9360508" cy="686970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AE0548D9-3D12-B543-ADF3-7C0617CB8F9B}"/>
                </a:ext>
              </a:extLst>
            </p:cNvPr>
            <p:cNvSpPr/>
            <p:nvPr/>
          </p:nvSpPr>
          <p:spPr>
            <a:xfrm>
              <a:off x="-3348799" y="0"/>
              <a:ext cx="8806909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37EDE849-3CFE-0E6C-A1E3-1B17FF87C88B}"/>
                </a:ext>
              </a:extLst>
            </p:cNvPr>
            <p:cNvSpPr/>
            <p:nvPr/>
          </p:nvSpPr>
          <p:spPr>
            <a:xfrm>
              <a:off x="3783119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  <p:pic>
        <p:nvPicPr>
          <p:cNvPr id="32771" name="object 5">
            <a:extLst>
              <a:ext uri="{FF2B5EF4-FFF2-40B4-BE49-F238E27FC236}">
                <a16:creationId xmlns:a16="http://schemas.microsoft.com/office/drawing/2014/main" id="{2D5B0D9B-67FC-0265-BC3F-2B0A16463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6024563"/>
            <a:ext cx="9080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CaixaDeTexto 41">
            <a:extLst>
              <a:ext uri="{FF2B5EF4-FFF2-40B4-BE49-F238E27FC236}">
                <a16:creationId xmlns:a16="http://schemas.microsoft.com/office/drawing/2014/main" id="{3DCCC640-5EF2-28BC-2269-43923AC4C5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875" y="454025"/>
            <a:ext cx="8559800" cy="7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pt-BR" altLang="pt-BR" sz="4300" dirty="0">
                <a:solidFill>
                  <a:srgbClr val="411E5A"/>
                </a:solidFill>
                <a:latin typeface="Dosis ExtraBold"/>
              </a:rPr>
              <a:t>CALL CENTER</a:t>
            </a:r>
          </a:p>
        </p:txBody>
      </p:sp>
      <p:sp>
        <p:nvSpPr>
          <p:cNvPr id="56" name="Retângulo 15">
            <a:extLst>
              <a:ext uri="{FF2B5EF4-FFF2-40B4-BE49-F238E27FC236}">
                <a16:creationId xmlns:a16="http://schemas.microsoft.com/office/drawing/2014/main" id="{B18A9CAA-3CE8-A326-7244-F8914D7EC54E}"/>
              </a:ext>
            </a:extLst>
          </p:cNvPr>
          <p:cNvSpPr/>
          <p:nvPr/>
        </p:nvSpPr>
        <p:spPr>
          <a:xfrm rot="5400000">
            <a:off x="4653757" y="-3420269"/>
            <a:ext cx="61912" cy="936942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32775" name="Gráfico 28">
            <a:extLst>
              <a:ext uri="{FF2B5EF4-FFF2-40B4-BE49-F238E27FC236}">
                <a16:creationId xmlns:a16="http://schemas.microsoft.com/office/drawing/2014/main" id="{CC4052F3-5A09-8269-4D8E-1A8B24722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675" y="5797550"/>
            <a:ext cx="11652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Gráfico 31">
            <a:extLst>
              <a:ext uri="{FF2B5EF4-FFF2-40B4-BE49-F238E27FC236}">
                <a16:creationId xmlns:a16="http://schemas.microsoft.com/office/drawing/2014/main" id="{AD34D02A-A511-6A96-D25C-2D7573A147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675" y="174625"/>
            <a:ext cx="11652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luxograma: Conector 7">
            <a:extLst>
              <a:ext uri="{FF2B5EF4-FFF2-40B4-BE49-F238E27FC236}">
                <a16:creationId xmlns:a16="http://schemas.microsoft.com/office/drawing/2014/main" id="{08CC5499-D2AE-1705-207E-D85FB956D168}"/>
              </a:ext>
            </a:extLst>
          </p:cNvPr>
          <p:cNvSpPr/>
          <p:nvPr/>
        </p:nvSpPr>
        <p:spPr>
          <a:xfrm>
            <a:off x="7480300" y="1644650"/>
            <a:ext cx="4156075" cy="4144963"/>
          </a:xfrm>
          <a:prstGeom prst="flowChartConnector">
            <a:avLst/>
          </a:prstGeom>
          <a:solidFill>
            <a:srgbClr val="F4602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" name="Imagem 1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B044FE41-CC93-33E4-06E2-4F68CABDE1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200" y="2209566"/>
            <a:ext cx="5248275" cy="3019892"/>
          </a:xfrm>
          <a:prstGeom prst="rect">
            <a:avLst/>
          </a:prstGeom>
        </p:spPr>
      </p:pic>
      <p:pic>
        <p:nvPicPr>
          <p:cNvPr id="5" name="Imagem 4" descr="Tela de computador com texto preto sobre fundo branco&#10;&#10;Descrição gerada automaticamente">
            <a:extLst>
              <a:ext uri="{FF2B5EF4-FFF2-40B4-BE49-F238E27FC236}">
                <a16:creationId xmlns:a16="http://schemas.microsoft.com/office/drawing/2014/main" id="{470C77C2-E186-1334-725C-F0BDB3680F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3238" y="1014413"/>
            <a:ext cx="5391150" cy="5381625"/>
          </a:xfrm>
          <a:prstGeom prst="rect">
            <a:avLst/>
          </a:prstGeom>
        </p:spPr>
      </p:pic>
      <p:sp>
        <p:nvSpPr>
          <p:cNvPr id="9" name="TextBox 43">
            <a:extLst>
              <a:ext uri="{FF2B5EF4-FFF2-40B4-BE49-F238E27FC236}">
                <a16:creationId xmlns:a16="http://schemas.microsoft.com/office/drawing/2014/main" id="{F898963E-43CC-4358-27E4-B926DE476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3" y="1644650"/>
            <a:ext cx="6713537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Calibri"/>
              </a:rPr>
              <a:t>Lançamento de pedidos, atenda seus clientes com agilidade e informe o status do pedido em tempo real;</a:t>
            </a: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Roboto"/>
              <a:ea typeface="Roboto"/>
              <a:cs typeface="Roboto"/>
            </a:endParaRPr>
          </a:p>
          <a:p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Roboto"/>
              <a:ea typeface="Roboto"/>
              <a:cs typeface="Roboto"/>
            </a:endParaRPr>
          </a:p>
          <a:p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Calibri"/>
              </a:rPr>
              <a:t>Gerenciamento de ocorrências , acompanhe situações do seu dia a dia e melhore sua operação;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Roboto"/>
              <a:ea typeface="Roboto"/>
              <a:cs typeface="Calibri" panose="020F0502020204030204" pitchFamily="34" charset="0"/>
            </a:endParaRPr>
          </a:p>
          <a:p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Roboto"/>
              <a:cs typeface="Calibri"/>
            </a:endParaRPr>
          </a:p>
          <a:p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Calibri"/>
              </a:rPr>
              <a:t>Consulte o pedido em andamento e diminua erros na sua operação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</a:rPr>
              <a:t>;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  <a:p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Roboto"/>
              <a:ea typeface="Roboto"/>
              <a:cs typeface="Roboto"/>
            </a:endParaRPr>
          </a:p>
          <a:p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Calibri"/>
              </a:rPr>
              <a:t>Direcionamento a loja mais próxima , o pedido é encaminhado para a unidade que atende o cliente. 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pt-BR" altLang="pt-BR" sz="2000" dirty="0">
              <a:solidFill>
                <a:schemeClr val="tx1">
                  <a:lumMod val="75000"/>
                  <a:lumOff val="25000"/>
                </a:schemeClr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00591389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 descr="Ícone&#10;&#10;Descrição gerada automaticamente">
            <a:extLst>
              <a:ext uri="{FF2B5EF4-FFF2-40B4-BE49-F238E27FC236}">
                <a16:creationId xmlns:a16="http://schemas.microsoft.com/office/drawing/2014/main" id="{F4963882-448E-7077-6942-9E112AC341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9" t="2376" r="8250" b="1853"/>
          <a:stretch/>
        </p:blipFill>
        <p:spPr>
          <a:xfrm>
            <a:off x="-17997" y="-11702"/>
            <a:ext cx="7452976" cy="6892852"/>
          </a:xfrm>
          <a:prstGeom prst="rect">
            <a:avLst/>
          </a:prstGeom>
        </p:spPr>
      </p:pic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FFC5F73-37DB-D839-8A8A-77BBDD92BC52}"/>
              </a:ext>
            </a:extLst>
          </p:cNvPr>
          <p:cNvGrpSpPr/>
          <p:nvPr/>
        </p:nvGrpSpPr>
        <p:grpSpPr>
          <a:xfrm>
            <a:off x="3247390" y="-11702"/>
            <a:ext cx="8944610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7" name="Retângulo 46">
              <a:extLst>
                <a:ext uri="{FF2B5EF4-FFF2-40B4-BE49-F238E27FC236}">
                  <a16:creationId xmlns:a16="http://schemas.microsoft.com/office/drawing/2014/main" id="{835D4214-DAD3-A126-2747-1C389C02860E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/>
            </a:p>
          </p:txBody>
        </p:sp>
        <p:sp>
          <p:nvSpPr>
            <p:cNvPr id="48" name="Retângulo: Cantos Arredondados 47">
              <a:extLst>
                <a:ext uri="{FF2B5EF4-FFF2-40B4-BE49-F238E27FC236}">
                  <a16:creationId xmlns:a16="http://schemas.microsoft.com/office/drawing/2014/main" id="{6DC35131-82F6-6674-E059-243CE95F463A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/>
            </a:p>
          </p:txBody>
        </p:sp>
      </p:grpSp>
      <p:sp>
        <p:nvSpPr>
          <p:cNvPr id="21" name="Retângulo 40">
            <a:extLst>
              <a:ext uri="{FF2B5EF4-FFF2-40B4-BE49-F238E27FC236}">
                <a16:creationId xmlns:a16="http://schemas.microsoft.com/office/drawing/2014/main" id="{A0E01850-2A24-4CF3-83C9-B75E23922A1F}"/>
              </a:ext>
            </a:extLst>
          </p:cNvPr>
          <p:cNvSpPr/>
          <p:nvPr/>
        </p:nvSpPr>
        <p:spPr>
          <a:xfrm>
            <a:off x="3570413" y="3242753"/>
            <a:ext cx="2881086" cy="44627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  <a:cs typeface="Calibri"/>
              </a:rPr>
              <a:t>Novo Layout</a:t>
            </a:r>
            <a:endParaRPr lang="pt-BR" dirty="0"/>
          </a:p>
        </p:txBody>
      </p:sp>
      <p:sp>
        <p:nvSpPr>
          <p:cNvPr id="5" name="CaixaDeTexto 41">
            <a:extLst>
              <a:ext uri="{FF2B5EF4-FFF2-40B4-BE49-F238E27FC236}">
                <a16:creationId xmlns:a16="http://schemas.microsoft.com/office/drawing/2014/main" id="{1001E052-793F-0542-46D9-B09C5B7BFDEF}"/>
              </a:ext>
            </a:extLst>
          </p:cNvPr>
          <p:cNvSpPr txBox="1"/>
          <p:nvPr/>
        </p:nvSpPr>
        <p:spPr>
          <a:xfrm>
            <a:off x="3871578" y="814330"/>
            <a:ext cx="4798092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/>
              </a:rPr>
              <a:t>NOVO E-COMMERCE</a:t>
            </a:r>
          </a:p>
        </p:txBody>
      </p:sp>
      <p:sp>
        <p:nvSpPr>
          <p:cNvPr id="9" name="Retângulo 15">
            <a:extLst>
              <a:ext uri="{FF2B5EF4-FFF2-40B4-BE49-F238E27FC236}">
                <a16:creationId xmlns:a16="http://schemas.microsoft.com/office/drawing/2014/main" id="{CEE0AECA-C138-5713-2BD3-38EB217E809E}"/>
              </a:ext>
            </a:extLst>
          </p:cNvPr>
          <p:cNvSpPr/>
          <p:nvPr/>
        </p:nvSpPr>
        <p:spPr>
          <a:xfrm rot="5400000">
            <a:off x="8004535" y="-2418795"/>
            <a:ext cx="45719" cy="8329211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33" descr="Logotipo, Ícone&#10;&#10;Descrição gerada automaticamente">
            <a:extLst>
              <a:ext uri="{FF2B5EF4-FFF2-40B4-BE49-F238E27FC236}">
                <a16:creationId xmlns:a16="http://schemas.microsoft.com/office/drawing/2014/main" id="{CA6484E1-FF08-E3B4-190F-89E812B96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51" y="6022402"/>
            <a:ext cx="910459" cy="528192"/>
          </a:xfrm>
          <a:prstGeom prst="rect">
            <a:avLst/>
          </a:prstGeom>
        </p:spPr>
      </p:pic>
      <p:sp>
        <p:nvSpPr>
          <p:cNvPr id="6" name="Retângulo 40">
            <a:extLst>
              <a:ext uri="{FF2B5EF4-FFF2-40B4-BE49-F238E27FC236}">
                <a16:creationId xmlns:a16="http://schemas.microsoft.com/office/drawing/2014/main" id="{2658A226-7E11-9BC3-C878-AD2AC6C9A487}"/>
              </a:ext>
            </a:extLst>
          </p:cNvPr>
          <p:cNvSpPr/>
          <p:nvPr/>
        </p:nvSpPr>
        <p:spPr>
          <a:xfrm>
            <a:off x="3570413" y="5215430"/>
            <a:ext cx="2881086" cy="8002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Cadastro</a:t>
            </a:r>
            <a:endParaRPr lang="pt-BR" dirty="0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Transparente</a:t>
            </a:r>
          </a:p>
        </p:txBody>
      </p:sp>
      <p:sp>
        <p:nvSpPr>
          <p:cNvPr id="19" name="Retângulo 40">
            <a:extLst>
              <a:ext uri="{FF2B5EF4-FFF2-40B4-BE49-F238E27FC236}">
                <a16:creationId xmlns:a16="http://schemas.microsoft.com/office/drawing/2014/main" id="{340D6B21-3F74-5E45-42B2-DD6F3B63ED1A}"/>
              </a:ext>
            </a:extLst>
          </p:cNvPr>
          <p:cNvSpPr/>
          <p:nvPr/>
        </p:nvSpPr>
        <p:spPr>
          <a:xfrm>
            <a:off x="6686853" y="3070944"/>
            <a:ext cx="2404837" cy="8002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Redução da jornada de compra</a:t>
            </a:r>
            <a:endParaRPr lang="pt-BR" dirty="0"/>
          </a:p>
        </p:txBody>
      </p:sp>
      <p:sp>
        <p:nvSpPr>
          <p:cNvPr id="33" name="Retângulo 40">
            <a:extLst>
              <a:ext uri="{FF2B5EF4-FFF2-40B4-BE49-F238E27FC236}">
                <a16:creationId xmlns:a16="http://schemas.microsoft.com/office/drawing/2014/main" id="{9D1243CD-E9CB-42FF-1371-84EBDBB96756}"/>
              </a:ext>
            </a:extLst>
          </p:cNvPr>
          <p:cNvSpPr/>
          <p:nvPr/>
        </p:nvSpPr>
        <p:spPr>
          <a:xfrm>
            <a:off x="6443437" y="5212954"/>
            <a:ext cx="2881086" cy="8002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Checkout </a:t>
            </a:r>
            <a:endParaRPr lang="pt-BR"/>
          </a:p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Em 1 passo</a:t>
            </a:r>
          </a:p>
        </p:txBody>
      </p:sp>
      <p:sp>
        <p:nvSpPr>
          <p:cNvPr id="35" name="Retângulo 40">
            <a:extLst>
              <a:ext uri="{FF2B5EF4-FFF2-40B4-BE49-F238E27FC236}">
                <a16:creationId xmlns:a16="http://schemas.microsoft.com/office/drawing/2014/main" id="{208C45D4-466D-F02C-19BC-322B7BDD7BBC}"/>
              </a:ext>
            </a:extLst>
          </p:cNvPr>
          <p:cNvSpPr/>
          <p:nvPr/>
        </p:nvSpPr>
        <p:spPr>
          <a:xfrm>
            <a:off x="9294186" y="3079158"/>
            <a:ext cx="2881086" cy="8002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Open </a:t>
            </a:r>
            <a:r>
              <a:rPr lang="pt-BR" sz="2300" b="1" dirty="0" err="1">
                <a:solidFill>
                  <a:srgbClr val="411E5A"/>
                </a:solidFill>
                <a:latin typeface="Dosis"/>
              </a:rPr>
              <a:t>Code</a:t>
            </a:r>
            <a:endParaRPr lang="pt-BR" dirty="0" err="1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pPr algn="ctr"/>
            <a:r>
              <a:rPr lang="pt-BR" sz="2300" b="1" dirty="0" err="1">
                <a:solidFill>
                  <a:srgbClr val="411E5A"/>
                </a:solidFill>
                <a:latin typeface="Dosis"/>
              </a:rPr>
              <a:t>Template</a:t>
            </a:r>
          </a:p>
        </p:txBody>
      </p: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5E28889D-94A3-9970-B4F4-C8EBDD4EC0DC}"/>
              </a:ext>
            </a:extLst>
          </p:cNvPr>
          <p:cNvGrpSpPr/>
          <p:nvPr/>
        </p:nvGrpSpPr>
        <p:grpSpPr>
          <a:xfrm>
            <a:off x="-295988" y="612818"/>
            <a:ext cx="2470303" cy="1160909"/>
            <a:chOff x="-452966" y="5049301"/>
            <a:chExt cx="2470303" cy="1160909"/>
          </a:xfrm>
        </p:grpSpPr>
        <p:pic>
          <p:nvPicPr>
            <p:cNvPr id="27" name="Gráfico 26">
              <a:extLst>
                <a:ext uri="{FF2B5EF4-FFF2-40B4-BE49-F238E27FC236}">
                  <a16:creationId xmlns:a16="http://schemas.microsoft.com/office/drawing/2014/main" id="{3DA3D38E-63EA-C669-B637-4517EBB1C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8" name="Gráfico 27">
              <a:extLst>
                <a:ext uri="{FF2B5EF4-FFF2-40B4-BE49-F238E27FC236}">
                  <a16:creationId xmlns:a16="http://schemas.microsoft.com/office/drawing/2014/main" id="{2900C486-B377-4C17-9A2F-ED9D242F59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pic>
        <p:nvPicPr>
          <p:cNvPr id="25" name="Google Shape;718;p87" descr="Uma imagem contendo Ícone&#10;&#10;Descrição gerada automaticamente">
            <a:extLst>
              <a:ext uri="{FF2B5EF4-FFF2-40B4-BE49-F238E27FC236}">
                <a16:creationId xmlns:a16="http://schemas.microsoft.com/office/drawing/2014/main" id="{1535DA82-31BD-4A58-8369-8A9C45C4008C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55001" y="2450921"/>
            <a:ext cx="714121" cy="68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719;p87" descr="Texto&#10;&#10;Descrição gerada automaticamente">
            <a:extLst>
              <a:ext uri="{FF2B5EF4-FFF2-40B4-BE49-F238E27FC236}">
                <a16:creationId xmlns:a16="http://schemas.microsoft.com/office/drawing/2014/main" id="{0E0D7F97-E8CD-ACCF-E62F-CBD553EA1C6E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513273" y="2447186"/>
            <a:ext cx="714121" cy="68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723;p87">
            <a:extLst>
              <a:ext uri="{FF2B5EF4-FFF2-40B4-BE49-F238E27FC236}">
                <a16:creationId xmlns:a16="http://schemas.microsoft.com/office/drawing/2014/main" id="{620049AF-DEE6-D064-1BF2-058C3E94BA87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392751" y="2463345"/>
            <a:ext cx="688617" cy="668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720;p87" descr="Ícone&#10;&#10;Descrição gerada automaticamente">
            <a:extLst>
              <a:ext uri="{FF2B5EF4-FFF2-40B4-BE49-F238E27FC236}">
                <a16:creationId xmlns:a16="http://schemas.microsoft.com/office/drawing/2014/main" id="{A0622ECD-C78B-F9ED-682B-C43A742147B0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508763" y="4536199"/>
            <a:ext cx="748127" cy="734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721;p87">
            <a:extLst>
              <a:ext uri="{FF2B5EF4-FFF2-40B4-BE49-F238E27FC236}">
                <a16:creationId xmlns:a16="http://schemas.microsoft.com/office/drawing/2014/main" id="{BB0445D4-759D-D60B-0826-511D6828E16D}"/>
              </a:ext>
            </a:extLst>
          </p:cNvPr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0354554" y="4540332"/>
            <a:ext cx="748127" cy="726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724;p87" descr="Ícone&#10;&#10;Descrição gerada automaticamente">
            <a:extLst>
              <a:ext uri="{FF2B5EF4-FFF2-40B4-BE49-F238E27FC236}">
                <a16:creationId xmlns:a16="http://schemas.microsoft.com/office/drawing/2014/main" id="{D9C01CD2-F980-CC8C-ABE7-FD7DB9EC5A4B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629756" y="4536410"/>
            <a:ext cx="748127" cy="734517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Retângulo 40">
            <a:extLst>
              <a:ext uri="{FF2B5EF4-FFF2-40B4-BE49-F238E27FC236}">
                <a16:creationId xmlns:a16="http://schemas.microsoft.com/office/drawing/2014/main" id="{B9501EBC-84B4-0360-D617-3191C1D8B39F}"/>
              </a:ext>
            </a:extLst>
          </p:cNvPr>
          <p:cNvSpPr/>
          <p:nvPr/>
        </p:nvSpPr>
        <p:spPr>
          <a:xfrm>
            <a:off x="9300936" y="5212953"/>
            <a:ext cx="2881086" cy="8002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Novo</a:t>
            </a:r>
            <a:endParaRPr lang="pt-BR" dirty="0"/>
          </a:p>
          <a:p>
            <a:pPr algn="ctr"/>
            <a:r>
              <a:rPr lang="pt-BR" sz="2300" b="1" dirty="0">
                <a:solidFill>
                  <a:srgbClr val="411E5A"/>
                </a:solidFill>
                <a:latin typeface="Dosis"/>
              </a:rPr>
              <a:t>Menu </a:t>
            </a:r>
            <a:r>
              <a:rPr lang="pt-BR" sz="2300" b="1" dirty="0" err="1">
                <a:solidFill>
                  <a:srgbClr val="411E5A"/>
                </a:solidFill>
                <a:latin typeface="Dosis"/>
              </a:rPr>
              <a:t>first</a:t>
            </a:r>
          </a:p>
        </p:txBody>
      </p:sp>
      <p:pic>
        <p:nvPicPr>
          <p:cNvPr id="71" name="Imagem 70" descr="Interface gráfica do usuário, Site&#10;&#10;Descrição gerada automaticamente">
            <a:extLst>
              <a:ext uri="{FF2B5EF4-FFF2-40B4-BE49-F238E27FC236}">
                <a16:creationId xmlns:a16="http://schemas.microsoft.com/office/drawing/2014/main" id="{BF5CA8A5-46EF-F38E-8CC7-EE3D9BD97DE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13742" y="2006600"/>
            <a:ext cx="4038568" cy="428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7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50A27A58-8830-0119-D63A-90755358F9F7}"/>
              </a:ext>
            </a:extLst>
          </p:cNvPr>
          <p:cNvGrpSpPr/>
          <p:nvPr/>
        </p:nvGrpSpPr>
        <p:grpSpPr>
          <a:xfrm>
            <a:off x="0" y="-11702"/>
            <a:ext cx="9360508" cy="6869702"/>
            <a:chOff x="-3348799" y="0"/>
            <a:chExt cx="9360508" cy="686970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58EB023-65DF-813E-B139-0029CA532041}"/>
                </a:ext>
              </a:extLst>
            </p:cNvPr>
            <p:cNvSpPr/>
            <p:nvPr/>
          </p:nvSpPr>
          <p:spPr>
            <a:xfrm>
              <a:off x="-3348799" y="0"/>
              <a:ext cx="8806909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6CFA215C-1888-A27A-EE07-D5EFAD49B231}"/>
                </a:ext>
              </a:extLst>
            </p:cNvPr>
            <p:cNvSpPr/>
            <p:nvPr/>
          </p:nvSpPr>
          <p:spPr>
            <a:xfrm>
              <a:off x="3783119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pic>
        <p:nvPicPr>
          <p:cNvPr id="46" name="object 5">
            <a:extLst>
              <a:ext uri="{FF2B5EF4-FFF2-40B4-BE49-F238E27FC236}">
                <a16:creationId xmlns:a16="http://schemas.microsoft.com/office/drawing/2014/main" id="{53EFF1C0-890E-6B7D-8F68-B682A2371AC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7723" y="6024606"/>
            <a:ext cx="908552" cy="527393"/>
          </a:xfrm>
          <a:prstGeom prst="rect">
            <a:avLst/>
          </a:prstGeom>
        </p:spPr>
      </p:pic>
      <p:sp>
        <p:nvSpPr>
          <p:cNvPr id="54" name="CaixaDeTexto 41">
            <a:extLst>
              <a:ext uri="{FF2B5EF4-FFF2-40B4-BE49-F238E27FC236}">
                <a16:creationId xmlns:a16="http://schemas.microsoft.com/office/drawing/2014/main" id="{AF6251DD-0AAA-ED45-740C-D2E6DE8E6574}"/>
              </a:ext>
            </a:extLst>
          </p:cNvPr>
          <p:cNvSpPr txBox="1"/>
          <p:nvPr/>
        </p:nvSpPr>
        <p:spPr>
          <a:xfrm>
            <a:off x="733088" y="454497"/>
            <a:ext cx="4470009" cy="14157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/>
              </a:rPr>
              <a:t>JORNADA </a:t>
            </a:r>
            <a:endParaRPr lang="pt-BR" dirty="0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r>
              <a:rPr lang="pt-BR" sz="4300" dirty="0">
                <a:solidFill>
                  <a:srgbClr val="411E5A"/>
                </a:solidFill>
                <a:latin typeface="Dosis ExtraBold"/>
              </a:rPr>
              <a:t>EM 2 PASSOS</a:t>
            </a:r>
            <a:endParaRPr lang="pt-BR">
              <a:cs typeface="Calibri"/>
            </a:endParaRPr>
          </a:p>
        </p:txBody>
      </p:sp>
      <p:sp>
        <p:nvSpPr>
          <p:cNvPr id="56" name="Retângulo 15">
            <a:extLst>
              <a:ext uri="{FF2B5EF4-FFF2-40B4-BE49-F238E27FC236}">
                <a16:creationId xmlns:a16="http://schemas.microsoft.com/office/drawing/2014/main" id="{11400F6B-ABB1-A1E0-18E0-D2C0EFC9F6BF}"/>
              </a:ext>
            </a:extLst>
          </p:cNvPr>
          <p:cNvSpPr/>
          <p:nvPr/>
        </p:nvSpPr>
        <p:spPr>
          <a:xfrm rot="5400000">
            <a:off x="3875150" y="-2152199"/>
            <a:ext cx="51035" cy="7801336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object 15">
            <a:extLst>
              <a:ext uri="{FF2B5EF4-FFF2-40B4-BE49-F238E27FC236}">
                <a16:creationId xmlns:a16="http://schemas.microsoft.com/office/drawing/2014/main" id="{AD919506-4A8F-F468-1017-039F98B3ECA8}"/>
              </a:ext>
            </a:extLst>
          </p:cNvPr>
          <p:cNvSpPr/>
          <p:nvPr/>
        </p:nvSpPr>
        <p:spPr>
          <a:xfrm>
            <a:off x="819007" y="4311568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5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7">
            <a:extLst>
              <a:ext uri="{FF2B5EF4-FFF2-40B4-BE49-F238E27FC236}">
                <a16:creationId xmlns:a16="http://schemas.microsoft.com/office/drawing/2014/main" id="{1BCCC5D4-5148-E20F-3185-C773690769BF}"/>
              </a:ext>
            </a:extLst>
          </p:cNvPr>
          <p:cNvSpPr/>
          <p:nvPr/>
        </p:nvSpPr>
        <p:spPr>
          <a:xfrm>
            <a:off x="819007" y="2739382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5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3" name="Imagem 75" descr="Ícone&#10;&#10;Descrição gerada automaticamente">
            <a:extLst>
              <a:ext uri="{FF2B5EF4-FFF2-40B4-BE49-F238E27FC236}">
                <a16:creationId xmlns:a16="http://schemas.microsoft.com/office/drawing/2014/main" id="{85870BEA-C16D-FD52-9D35-8613BB83731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114" y="4364865"/>
            <a:ext cx="669182" cy="639217"/>
          </a:xfrm>
          <a:prstGeom prst="rect">
            <a:avLst/>
          </a:prstGeom>
        </p:spPr>
      </p:pic>
      <p:pic>
        <p:nvPicPr>
          <p:cNvPr id="51" name="Imagem 125" descr="Ícone&#10;&#10;Descrição gerada automaticamente">
            <a:extLst>
              <a:ext uri="{FF2B5EF4-FFF2-40B4-BE49-F238E27FC236}">
                <a16:creationId xmlns:a16="http://schemas.microsoft.com/office/drawing/2014/main" id="{9E3BE737-411F-6CFF-DE80-800786218FD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040" y="2825674"/>
            <a:ext cx="546396" cy="568284"/>
          </a:xfrm>
          <a:prstGeom prst="rect">
            <a:avLst/>
          </a:prstGeom>
        </p:spPr>
      </p:pic>
      <p:sp>
        <p:nvSpPr>
          <p:cNvPr id="18" name="TextBox 31">
            <a:extLst>
              <a:ext uri="{FF2B5EF4-FFF2-40B4-BE49-F238E27FC236}">
                <a16:creationId xmlns:a16="http://schemas.microsoft.com/office/drawing/2014/main" id="{F6B24184-EBEA-6BC7-E0C4-A475FF188325}"/>
              </a:ext>
            </a:extLst>
          </p:cNvPr>
          <p:cNvSpPr txBox="1"/>
          <p:nvPr/>
        </p:nvSpPr>
        <p:spPr>
          <a:xfrm>
            <a:off x="1683384" y="2607420"/>
            <a:ext cx="3692641" cy="4770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 err="1">
                <a:solidFill>
                  <a:srgbClr val="411E5A"/>
                </a:solidFill>
                <a:latin typeface="Dosis ExtraBold"/>
              </a:rPr>
              <a:t>Escolha</a:t>
            </a:r>
            <a:r>
              <a:rPr lang="en-US" sz="2500" dirty="0">
                <a:solidFill>
                  <a:srgbClr val="411E5A"/>
                </a:solidFill>
                <a:latin typeface="Dosis ExtraBold"/>
              </a:rPr>
              <a:t> </a:t>
            </a:r>
            <a:r>
              <a:rPr lang="en-US" sz="2500" dirty="0" err="1">
                <a:solidFill>
                  <a:srgbClr val="411E5A"/>
                </a:solidFill>
                <a:latin typeface="Dosis ExtraBold"/>
              </a:rPr>
              <a:t>os</a:t>
            </a:r>
            <a:r>
              <a:rPr lang="en-US" sz="2500" dirty="0">
                <a:solidFill>
                  <a:srgbClr val="411E5A"/>
                </a:solidFill>
                <a:latin typeface="Dosis ExtraBold"/>
              </a:rPr>
              <a:t> </a:t>
            </a:r>
            <a:r>
              <a:rPr lang="en-US" sz="2500" dirty="0" err="1">
                <a:solidFill>
                  <a:srgbClr val="411E5A"/>
                </a:solidFill>
                <a:latin typeface="Dosis ExtraBold"/>
              </a:rPr>
              <a:t>produtos</a:t>
            </a:r>
          </a:p>
        </p:txBody>
      </p:sp>
      <p:sp>
        <p:nvSpPr>
          <p:cNvPr id="21" name="TextBox 42">
            <a:extLst>
              <a:ext uri="{FF2B5EF4-FFF2-40B4-BE49-F238E27FC236}">
                <a16:creationId xmlns:a16="http://schemas.microsoft.com/office/drawing/2014/main" id="{4E843A29-BC76-7A55-CF81-54A2966F408E}"/>
              </a:ext>
            </a:extLst>
          </p:cNvPr>
          <p:cNvSpPr txBox="1"/>
          <p:nvPr/>
        </p:nvSpPr>
        <p:spPr>
          <a:xfrm>
            <a:off x="1683384" y="4212319"/>
            <a:ext cx="2838450" cy="4770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 err="1">
                <a:solidFill>
                  <a:srgbClr val="411E5A"/>
                </a:solidFill>
                <a:latin typeface="Dosis ExtraBold"/>
              </a:rPr>
              <a:t>Pedido</a:t>
            </a:r>
            <a:r>
              <a:rPr lang="en-US" sz="2500" dirty="0">
                <a:solidFill>
                  <a:srgbClr val="411E5A"/>
                </a:solidFill>
                <a:latin typeface="Dosis ExtraBold"/>
              </a:rPr>
              <a:t> </a:t>
            </a:r>
            <a:r>
              <a:rPr lang="en-US" sz="2500" dirty="0" err="1">
                <a:solidFill>
                  <a:srgbClr val="411E5A"/>
                </a:solidFill>
                <a:latin typeface="Dosis ExtraBold"/>
              </a:rPr>
              <a:t>Realizado</a:t>
            </a:r>
            <a:r>
              <a:rPr lang="en-US" sz="2500" dirty="0">
                <a:solidFill>
                  <a:srgbClr val="411E5A"/>
                </a:solidFill>
                <a:latin typeface="Dosis ExtraBold"/>
              </a:rPr>
              <a:t>!</a:t>
            </a:r>
            <a:endParaRPr lang="pt-BR" dirty="0"/>
          </a:p>
        </p:txBody>
      </p:sp>
      <p:sp>
        <p:nvSpPr>
          <p:cNvPr id="22" name="TextBox 43">
            <a:extLst>
              <a:ext uri="{FF2B5EF4-FFF2-40B4-BE49-F238E27FC236}">
                <a16:creationId xmlns:a16="http://schemas.microsoft.com/office/drawing/2014/main" id="{1ACB9E93-0BF2-4A80-A635-D13EC6778C60}"/>
              </a:ext>
            </a:extLst>
          </p:cNvPr>
          <p:cNvSpPr txBox="1"/>
          <p:nvPr/>
        </p:nvSpPr>
        <p:spPr>
          <a:xfrm>
            <a:off x="1651634" y="4700929"/>
            <a:ext cx="4972051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414141"/>
                </a:solidFill>
                <a:latin typeface="Roboto"/>
                <a:ea typeface="+mn-lt"/>
                <a:cs typeface="+mn-lt"/>
              </a:rPr>
              <a:t>Simples </a:t>
            </a:r>
            <a:r>
              <a:rPr lang="pt-BR" sz="2000" b="0" i="0" u="none" strike="noStrike" baseline="0" dirty="0">
                <a:solidFill>
                  <a:srgbClr val="414141"/>
                </a:solidFill>
                <a:latin typeface="Roboto"/>
                <a:ea typeface="+mn-lt"/>
                <a:cs typeface="+mn-lt"/>
              </a:rPr>
              <a:t>e </a:t>
            </a:r>
            <a:r>
              <a:rPr lang="pt-BR" sz="2000" dirty="0">
                <a:solidFill>
                  <a:srgbClr val="414141"/>
                </a:solidFill>
                <a:latin typeface="Roboto"/>
                <a:ea typeface="+mn-lt"/>
                <a:cs typeface="+mn-lt"/>
              </a:rPr>
              <a:t>rápido </a:t>
            </a:r>
            <a:r>
              <a:rPr lang="pt-BR" sz="2000" b="0" i="0" u="none" strike="noStrike" baseline="0" dirty="0">
                <a:solidFill>
                  <a:srgbClr val="414141"/>
                </a:solidFill>
                <a:latin typeface="Roboto"/>
                <a:ea typeface="+mn-lt"/>
                <a:cs typeface="+mn-lt"/>
              </a:rPr>
              <a:t>para </a:t>
            </a:r>
            <a:r>
              <a:rPr lang="pt-BR" sz="2000" dirty="0">
                <a:solidFill>
                  <a:srgbClr val="414141"/>
                </a:solidFill>
                <a:latin typeface="Roboto"/>
                <a:ea typeface="+mn-lt"/>
                <a:cs typeface="+mn-lt"/>
              </a:rPr>
              <a:t>não perder nenhum pedido! </a:t>
            </a:r>
            <a:endParaRPr lang="pt-BR"/>
          </a:p>
        </p:txBody>
      </p:sp>
      <p:sp>
        <p:nvSpPr>
          <p:cNvPr id="23" name="TextBox 44">
            <a:extLst>
              <a:ext uri="{FF2B5EF4-FFF2-40B4-BE49-F238E27FC236}">
                <a16:creationId xmlns:a16="http://schemas.microsoft.com/office/drawing/2014/main" id="{7532DF8D-70BF-0F0D-A2F9-3801B1F343CE}"/>
              </a:ext>
            </a:extLst>
          </p:cNvPr>
          <p:cNvSpPr txBox="1"/>
          <p:nvPr/>
        </p:nvSpPr>
        <p:spPr>
          <a:xfrm>
            <a:off x="1683384" y="3020928"/>
            <a:ext cx="4572001" cy="10156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latin typeface="Roboto"/>
                <a:ea typeface="Roboto"/>
                <a:cs typeface="Roboto"/>
              </a:rPr>
              <a:t>Adicione complementos em uma única tela e feche o pedido com </a:t>
            </a:r>
            <a:r>
              <a:rPr lang="pt-BR" sz="2000" err="1">
                <a:latin typeface="Roboto"/>
                <a:ea typeface="Roboto"/>
                <a:cs typeface="Roboto"/>
              </a:rPr>
              <a:t>one</a:t>
            </a:r>
            <a:r>
              <a:rPr lang="pt-BR" sz="2000" dirty="0">
                <a:latin typeface="Roboto"/>
                <a:ea typeface="Roboto"/>
                <a:cs typeface="Roboto"/>
              </a:rPr>
              <a:t> step checkout; </a:t>
            </a:r>
            <a:endParaRPr lang="pt-BR">
              <a:latin typeface="Roboto"/>
              <a:ea typeface="Roboto"/>
              <a:cs typeface="Roboto"/>
            </a:endParaRPr>
          </a:p>
        </p:txBody>
      </p:sp>
      <p:pic>
        <p:nvPicPr>
          <p:cNvPr id="29" name="Gráfico 28">
            <a:extLst>
              <a:ext uri="{FF2B5EF4-FFF2-40B4-BE49-F238E27FC236}">
                <a16:creationId xmlns:a16="http://schemas.microsoft.com/office/drawing/2014/main" id="{CAECDFDC-D9AE-FC9C-CA94-8359CCD15A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07912" y="5796805"/>
            <a:ext cx="1165147" cy="1160909"/>
          </a:xfrm>
          <a:prstGeom prst="rect">
            <a:avLst/>
          </a:prstGeom>
        </p:spPr>
      </p:pic>
      <p:pic>
        <p:nvPicPr>
          <p:cNvPr id="32" name="Gráfico 31">
            <a:extLst>
              <a:ext uri="{FF2B5EF4-FFF2-40B4-BE49-F238E27FC236}">
                <a16:creationId xmlns:a16="http://schemas.microsoft.com/office/drawing/2014/main" id="{7A7E2461-453F-DEF6-3951-31A0C210FB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07912" y="174966"/>
            <a:ext cx="1165147" cy="1160909"/>
          </a:xfrm>
          <a:prstGeom prst="rect">
            <a:avLst/>
          </a:prstGeom>
        </p:spPr>
      </p:pic>
      <p:pic>
        <p:nvPicPr>
          <p:cNvPr id="8" name="Imagem 7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6E0910D0-9C3D-57C7-955D-A9C0718877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94542" y="1540933"/>
            <a:ext cx="2018585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10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m 28" descr="Homem sentado em mesa de madeira&#10;&#10;Descrição gerada automaticamente">
            <a:extLst>
              <a:ext uri="{FF2B5EF4-FFF2-40B4-BE49-F238E27FC236}">
                <a16:creationId xmlns:a16="http://schemas.microsoft.com/office/drawing/2014/main" id="{833B9588-F97C-5A84-33F9-C7ED11CB6E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4" b="10008"/>
          <a:stretch/>
        </p:blipFill>
        <p:spPr>
          <a:xfrm>
            <a:off x="0" y="0"/>
            <a:ext cx="12211051" cy="6858000"/>
          </a:xfrm>
          <a:prstGeom prst="rect">
            <a:avLst/>
          </a:prstGeom>
        </p:spPr>
      </p:pic>
      <p:pic>
        <p:nvPicPr>
          <p:cNvPr id="4" name="Gráfico 2">
            <a:extLst>
              <a:ext uri="{FF2B5EF4-FFF2-40B4-BE49-F238E27FC236}">
                <a16:creationId xmlns:a16="http://schemas.microsoft.com/office/drawing/2014/main" id="{1C56ABE8-B0A8-C7ED-F71B-2E09C69C00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359883" y="5174399"/>
            <a:ext cx="1145709" cy="1141543"/>
          </a:xfrm>
          <a:prstGeom prst="rect">
            <a:avLst/>
          </a:prstGeom>
        </p:spPr>
      </p:pic>
      <p:pic>
        <p:nvPicPr>
          <p:cNvPr id="9" name="Gráfico 8">
            <a:extLst>
              <a:ext uri="{FF2B5EF4-FFF2-40B4-BE49-F238E27FC236}">
                <a16:creationId xmlns:a16="http://schemas.microsoft.com/office/drawing/2014/main" id="{310C80BC-0F19-A484-750C-F2E1907AAB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70686" y="622089"/>
            <a:ext cx="1141543" cy="1140729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4E8C797C-E23F-8D9C-7808-9680EA64E1C4}"/>
              </a:ext>
            </a:extLst>
          </p:cNvPr>
          <p:cNvSpPr/>
          <p:nvPr/>
        </p:nvSpPr>
        <p:spPr>
          <a:xfrm>
            <a:off x="0" y="0"/>
            <a:ext cx="45719" cy="6858000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 descr="Logotipo&#10;&#10;Descrição gerada automaticamente">
            <a:extLst>
              <a:ext uri="{FF2B5EF4-FFF2-40B4-BE49-F238E27FC236}">
                <a16:creationId xmlns:a16="http://schemas.microsoft.com/office/drawing/2014/main" id="{769643BD-1401-531E-F8DD-89F33319EA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518" y="2082800"/>
            <a:ext cx="2845002" cy="2002217"/>
          </a:xfrm>
          <a:prstGeom prst="rect">
            <a:avLst/>
          </a:prstGeom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D57B00D6-4ADE-F662-770D-D898DEF044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8277" y="6108249"/>
            <a:ext cx="1614254" cy="4137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E59924-4B18-F12C-F502-DA7483B80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A8FDB1AD-6623-9660-C73E-A81E6A4578F7}"/>
              </a:ext>
            </a:extLst>
          </p:cNvPr>
          <p:cNvGrpSpPr/>
          <p:nvPr/>
        </p:nvGrpSpPr>
        <p:grpSpPr>
          <a:xfrm>
            <a:off x="0" y="-11702"/>
            <a:ext cx="9360508" cy="6869702"/>
            <a:chOff x="-3348799" y="0"/>
            <a:chExt cx="9360508" cy="6869702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815491E9-AA04-498E-7A42-D39A62D59699}"/>
                </a:ext>
              </a:extLst>
            </p:cNvPr>
            <p:cNvSpPr/>
            <p:nvPr/>
          </p:nvSpPr>
          <p:spPr>
            <a:xfrm>
              <a:off x="-3348799" y="0"/>
              <a:ext cx="8806909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31C4D142-0EA0-12E8-15E0-107B35663CB7}"/>
                </a:ext>
              </a:extLst>
            </p:cNvPr>
            <p:cNvSpPr/>
            <p:nvPr/>
          </p:nvSpPr>
          <p:spPr>
            <a:xfrm>
              <a:off x="3783119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pic>
        <p:nvPicPr>
          <p:cNvPr id="46" name="object 5">
            <a:extLst>
              <a:ext uri="{FF2B5EF4-FFF2-40B4-BE49-F238E27FC236}">
                <a16:creationId xmlns:a16="http://schemas.microsoft.com/office/drawing/2014/main" id="{D9816A33-244B-4005-0E29-641A5F9AD514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7723" y="6024606"/>
            <a:ext cx="908552" cy="527393"/>
          </a:xfrm>
          <a:prstGeom prst="rect">
            <a:avLst/>
          </a:prstGeom>
        </p:spPr>
      </p:pic>
      <p:sp>
        <p:nvSpPr>
          <p:cNvPr id="54" name="CaixaDeTexto 41">
            <a:extLst>
              <a:ext uri="{FF2B5EF4-FFF2-40B4-BE49-F238E27FC236}">
                <a16:creationId xmlns:a16="http://schemas.microsoft.com/office/drawing/2014/main" id="{40536DC6-0A7E-E6B1-5575-DD60F6385352}"/>
              </a:ext>
            </a:extLst>
          </p:cNvPr>
          <p:cNvSpPr txBox="1"/>
          <p:nvPr/>
        </p:nvSpPr>
        <p:spPr>
          <a:xfrm>
            <a:off x="733088" y="454497"/>
            <a:ext cx="4470009" cy="14157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/>
              </a:rPr>
              <a:t>CADASTRO</a:t>
            </a:r>
            <a:endParaRPr lang="pt-BR" dirty="0"/>
          </a:p>
          <a:p>
            <a:r>
              <a:rPr lang="pt-BR" sz="4300" dirty="0">
                <a:solidFill>
                  <a:srgbClr val="411E5A"/>
                </a:solidFill>
                <a:latin typeface="Dosis ExtraBold"/>
                <a:cs typeface="Calibri"/>
              </a:rPr>
              <a:t>TRANSPARENTE</a:t>
            </a:r>
          </a:p>
        </p:txBody>
      </p:sp>
      <p:sp>
        <p:nvSpPr>
          <p:cNvPr id="56" name="Retângulo 15">
            <a:extLst>
              <a:ext uri="{FF2B5EF4-FFF2-40B4-BE49-F238E27FC236}">
                <a16:creationId xmlns:a16="http://schemas.microsoft.com/office/drawing/2014/main" id="{454D1BF0-4B74-B2FD-954A-6D8A7B751EF8}"/>
              </a:ext>
            </a:extLst>
          </p:cNvPr>
          <p:cNvSpPr/>
          <p:nvPr/>
        </p:nvSpPr>
        <p:spPr>
          <a:xfrm rot="5400000">
            <a:off x="3875150" y="-2152199"/>
            <a:ext cx="51035" cy="7801336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object 15">
            <a:extLst>
              <a:ext uri="{FF2B5EF4-FFF2-40B4-BE49-F238E27FC236}">
                <a16:creationId xmlns:a16="http://schemas.microsoft.com/office/drawing/2014/main" id="{53ACA381-1BEF-FC1E-45D0-992B6D29542F}"/>
              </a:ext>
            </a:extLst>
          </p:cNvPr>
          <p:cNvSpPr/>
          <p:nvPr/>
        </p:nvSpPr>
        <p:spPr>
          <a:xfrm>
            <a:off x="819007" y="4840734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5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7">
            <a:extLst>
              <a:ext uri="{FF2B5EF4-FFF2-40B4-BE49-F238E27FC236}">
                <a16:creationId xmlns:a16="http://schemas.microsoft.com/office/drawing/2014/main" id="{C135DD7B-0E7D-F278-3533-DB23FF12EAAA}"/>
              </a:ext>
            </a:extLst>
          </p:cNvPr>
          <p:cNvSpPr/>
          <p:nvPr/>
        </p:nvSpPr>
        <p:spPr>
          <a:xfrm>
            <a:off x="829591" y="2231382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5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TextBox 31">
            <a:extLst>
              <a:ext uri="{FF2B5EF4-FFF2-40B4-BE49-F238E27FC236}">
                <a16:creationId xmlns:a16="http://schemas.microsoft.com/office/drawing/2014/main" id="{FEAD8026-66F4-99E5-56FF-BB91BE665BE7}"/>
              </a:ext>
            </a:extLst>
          </p:cNvPr>
          <p:cNvSpPr txBox="1"/>
          <p:nvPr/>
        </p:nvSpPr>
        <p:spPr>
          <a:xfrm>
            <a:off x="1757467" y="3454086"/>
            <a:ext cx="3692641" cy="4770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 err="1">
                <a:solidFill>
                  <a:srgbClr val="411E5A"/>
                </a:solidFill>
                <a:latin typeface="Dosis ExtraBold"/>
              </a:rPr>
              <a:t>Confirmação</a:t>
            </a:r>
            <a:r>
              <a:rPr lang="en-US" sz="2500" dirty="0">
                <a:solidFill>
                  <a:srgbClr val="411E5A"/>
                </a:solidFill>
                <a:latin typeface="Dosis ExtraBold"/>
              </a:rPr>
              <a:t> de </a:t>
            </a:r>
            <a:r>
              <a:rPr lang="en-US" sz="2500" dirty="0" err="1">
                <a:solidFill>
                  <a:srgbClr val="411E5A"/>
                </a:solidFill>
                <a:latin typeface="Dosis ExtraBold"/>
              </a:rPr>
              <a:t>senha</a:t>
            </a:r>
            <a:endParaRPr lang="pt-BR" dirty="0" err="1"/>
          </a:p>
        </p:txBody>
      </p:sp>
      <p:sp>
        <p:nvSpPr>
          <p:cNvPr id="21" name="TextBox 42">
            <a:extLst>
              <a:ext uri="{FF2B5EF4-FFF2-40B4-BE49-F238E27FC236}">
                <a16:creationId xmlns:a16="http://schemas.microsoft.com/office/drawing/2014/main" id="{7467143A-AE30-BE2B-11A8-65A64EE89341}"/>
              </a:ext>
            </a:extLst>
          </p:cNvPr>
          <p:cNvSpPr txBox="1"/>
          <p:nvPr/>
        </p:nvSpPr>
        <p:spPr>
          <a:xfrm>
            <a:off x="1757467" y="4815568"/>
            <a:ext cx="3145367" cy="4770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>
                <a:solidFill>
                  <a:srgbClr val="411E5A"/>
                </a:solidFill>
                <a:latin typeface="Dosis ExtraBold"/>
              </a:rPr>
              <a:t>Mais </a:t>
            </a:r>
            <a:r>
              <a:rPr lang="en-US" sz="2500" dirty="0" err="1">
                <a:solidFill>
                  <a:srgbClr val="411E5A"/>
                </a:solidFill>
                <a:latin typeface="Dosis ExtraBold"/>
              </a:rPr>
              <a:t>opções</a:t>
            </a:r>
            <a:r>
              <a:rPr lang="en-US" sz="2500" dirty="0">
                <a:solidFill>
                  <a:srgbClr val="411E5A"/>
                </a:solidFill>
                <a:latin typeface="Dosis ExtraBold"/>
              </a:rPr>
              <a:t> de login</a:t>
            </a:r>
            <a:endParaRPr lang="pt-BR" dirty="0"/>
          </a:p>
        </p:txBody>
      </p:sp>
      <p:sp>
        <p:nvSpPr>
          <p:cNvPr id="22" name="TextBox 43">
            <a:extLst>
              <a:ext uri="{FF2B5EF4-FFF2-40B4-BE49-F238E27FC236}">
                <a16:creationId xmlns:a16="http://schemas.microsoft.com/office/drawing/2014/main" id="{DD0854C5-0E32-0223-245D-8AB2C6AE5816}"/>
              </a:ext>
            </a:extLst>
          </p:cNvPr>
          <p:cNvSpPr txBox="1"/>
          <p:nvPr/>
        </p:nvSpPr>
        <p:spPr>
          <a:xfrm>
            <a:off x="1757467" y="5208928"/>
            <a:ext cx="4972051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  <a:cs typeface="Calibri"/>
              </a:rPr>
              <a:t>Faça login com sua conta do Facebook, Apple e Google;</a:t>
            </a:r>
            <a:endParaRPr lang="pt-BR" sz="2000" dirty="0">
              <a:solidFill>
                <a:srgbClr val="414141"/>
              </a:solidFill>
              <a:latin typeface="Roboto"/>
              <a:cs typeface="Calibri"/>
            </a:endParaRPr>
          </a:p>
        </p:txBody>
      </p:sp>
      <p:sp>
        <p:nvSpPr>
          <p:cNvPr id="23" name="TextBox 44">
            <a:extLst>
              <a:ext uri="{FF2B5EF4-FFF2-40B4-BE49-F238E27FC236}">
                <a16:creationId xmlns:a16="http://schemas.microsoft.com/office/drawing/2014/main" id="{2FDAB41F-22A1-EA98-F626-8553DBC47860}"/>
              </a:ext>
            </a:extLst>
          </p:cNvPr>
          <p:cNvSpPr txBox="1"/>
          <p:nvPr/>
        </p:nvSpPr>
        <p:spPr>
          <a:xfrm>
            <a:off x="1757467" y="3920511"/>
            <a:ext cx="4572001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  <a:cs typeface="Calibri"/>
              </a:rPr>
              <a:t>Código de validação para verificação da senha;</a:t>
            </a:r>
          </a:p>
        </p:txBody>
      </p:sp>
      <p:pic>
        <p:nvPicPr>
          <p:cNvPr id="29" name="Gráfico 28">
            <a:extLst>
              <a:ext uri="{FF2B5EF4-FFF2-40B4-BE49-F238E27FC236}">
                <a16:creationId xmlns:a16="http://schemas.microsoft.com/office/drawing/2014/main" id="{0822E430-B203-3BEE-CDEC-591C8C37A9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07912" y="5796805"/>
            <a:ext cx="1165147" cy="1160909"/>
          </a:xfrm>
          <a:prstGeom prst="rect">
            <a:avLst/>
          </a:prstGeom>
        </p:spPr>
      </p:pic>
      <p:pic>
        <p:nvPicPr>
          <p:cNvPr id="32" name="Gráfico 31">
            <a:extLst>
              <a:ext uri="{FF2B5EF4-FFF2-40B4-BE49-F238E27FC236}">
                <a16:creationId xmlns:a16="http://schemas.microsoft.com/office/drawing/2014/main" id="{9FA09445-DB06-7367-AE0A-C919FBBD87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07912" y="174966"/>
            <a:ext cx="1165147" cy="1160909"/>
          </a:xfrm>
          <a:prstGeom prst="rect">
            <a:avLst/>
          </a:prstGeom>
        </p:spPr>
      </p:pic>
      <p:pic>
        <p:nvPicPr>
          <p:cNvPr id="2" name="Google Shape;772;p90">
            <a:extLst>
              <a:ext uri="{FF2B5EF4-FFF2-40B4-BE49-F238E27FC236}">
                <a16:creationId xmlns:a16="http://schemas.microsoft.com/office/drawing/2014/main" id="{C3296E5B-FA4E-C69C-D093-0AA598D53BD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24670" r="25155" b="1234"/>
          <a:stretch/>
        </p:blipFill>
        <p:spPr>
          <a:xfrm>
            <a:off x="10007467" y="1814566"/>
            <a:ext cx="2082867" cy="4104101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  <p:pic>
        <p:nvPicPr>
          <p:cNvPr id="8" name="Imagem 7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E9FBF6F9-CE77-92A4-AFA6-AAAA56D556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5375" y="1816100"/>
            <a:ext cx="1891585" cy="4114800"/>
          </a:xfrm>
          <a:prstGeom prst="rect">
            <a:avLst/>
          </a:prstGeom>
        </p:spPr>
      </p:pic>
      <p:pic>
        <p:nvPicPr>
          <p:cNvPr id="9" name="Imagem 8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8E8FBD45-5AE2-4BB6-A4CF-923ECE56DD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0154" y="4810654"/>
            <a:ext cx="771525" cy="771525"/>
          </a:xfrm>
          <a:prstGeom prst="rect">
            <a:avLst/>
          </a:prstGeom>
        </p:spPr>
      </p:pic>
      <p:pic>
        <p:nvPicPr>
          <p:cNvPr id="10" name="Imagem 9" descr="Desenho de um cachorro&#10;&#10;Descrição gerada automaticamente">
            <a:extLst>
              <a:ext uri="{FF2B5EF4-FFF2-40B4-BE49-F238E27FC236}">
                <a16:creationId xmlns:a16="http://schemas.microsoft.com/office/drawing/2014/main" id="{B4F6B246-158A-D8D2-1C04-45601C3B3D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0737" y="2228321"/>
            <a:ext cx="771525" cy="771525"/>
          </a:xfrm>
          <a:prstGeom prst="rect">
            <a:avLst/>
          </a:prstGeom>
        </p:spPr>
      </p:pic>
      <p:sp>
        <p:nvSpPr>
          <p:cNvPr id="11" name="object 27">
            <a:extLst>
              <a:ext uri="{FF2B5EF4-FFF2-40B4-BE49-F238E27FC236}">
                <a16:creationId xmlns:a16="http://schemas.microsoft.com/office/drawing/2014/main" id="{93974C7F-E76B-9172-D40B-E3A37E61B23C}"/>
              </a:ext>
            </a:extLst>
          </p:cNvPr>
          <p:cNvSpPr/>
          <p:nvPr/>
        </p:nvSpPr>
        <p:spPr>
          <a:xfrm>
            <a:off x="808423" y="3564882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5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263DDF8-1F6D-C5A6-604D-8797BD1294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9571" y="3540654"/>
            <a:ext cx="771525" cy="771525"/>
          </a:xfrm>
          <a:prstGeom prst="rect">
            <a:avLst/>
          </a:prstGeom>
        </p:spPr>
      </p:pic>
      <p:sp>
        <p:nvSpPr>
          <p:cNvPr id="12" name="TextBox 31">
            <a:extLst>
              <a:ext uri="{FF2B5EF4-FFF2-40B4-BE49-F238E27FC236}">
                <a16:creationId xmlns:a16="http://schemas.microsoft.com/office/drawing/2014/main" id="{86F8F363-DAE3-DA29-189C-05E2B8BC737E}"/>
              </a:ext>
            </a:extLst>
          </p:cNvPr>
          <p:cNvSpPr txBox="1"/>
          <p:nvPr/>
        </p:nvSpPr>
        <p:spPr>
          <a:xfrm>
            <a:off x="1757466" y="2184085"/>
            <a:ext cx="3692641" cy="4770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>
                <a:solidFill>
                  <a:srgbClr val="411E5A"/>
                </a:solidFill>
                <a:latin typeface="Dosis ExtraBold"/>
              </a:rPr>
              <a:t> </a:t>
            </a:r>
            <a:r>
              <a:rPr lang="en-US" sz="2500" dirty="0" err="1">
                <a:solidFill>
                  <a:srgbClr val="411E5A"/>
                </a:solidFill>
                <a:latin typeface="Dosis ExtraBold"/>
              </a:rPr>
              <a:t>Pedido</a:t>
            </a:r>
            <a:r>
              <a:rPr lang="en-US" sz="2500" dirty="0">
                <a:solidFill>
                  <a:srgbClr val="411E5A"/>
                </a:solidFill>
                <a:latin typeface="Dosis ExtraBold"/>
              </a:rPr>
              <a:t> </a:t>
            </a:r>
            <a:r>
              <a:rPr lang="en-US" sz="2500" dirty="0" err="1">
                <a:solidFill>
                  <a:srgbClr val="411E5A"/>
                </a:solidFill>
                <a:latin typeface="Dosis ExtraBold"/>
              </a:rPr>
              <a:t>sem</a:t>
            </a:r>
            <a:r>
              <a:rPr lang="en-US" sz="2500" dirty="0">
                <a:solidFill>
                  <a:srgbClr val="411E5A"/>
                </a:solidFill>
                <a:latin typeface="Dosis ExtraBold"/>
              </a:rPr>
              <a:t> </a:t>
            </a:r>
            <a:r>
              <a:rPr lang="en-US" sz="2500" dirty="0" err="1">
                <a:solidFill>
                  <a:srgbClr val="411E5A"/>
                </a:solidFill>
                <a:latin typeface="Dosis ExtraBold"/>
              </a:rPr>
              <a:t>fricção</a:t>
            </a:r>
          </a:p>
        </p:txBody>
      </p:sp>
      <p:sp>
        <p:nvSpPr>
          <p:cNvPr id="13" name="TextBox 44">
            <a:extLst>
              <a:ext uri="{FF2B5EF4-FFF2-40B4-BE49-F238E27FC236}">
                <a16:creationId xmlns:a16="http://schemas.microsoft.com/office/drawing/2014/main" id="{F499F60C-F12D-F4C9-E047-4456BE51B173}"/>
              </a:ext>
            </a:extLst>
          </p:cNvPr>
          <p:cNvSpPr txBox="1"/>
          <p:nvPr/>
        </p:nvSpPr>
        <p:spPr>
          <a:xfrm>
            <a:off x="1810383" y="2555260"/>
            <a:ext cx="4572001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  <a:cs typeface="Calibri"/>
              </a:rPr>
              <a:t>Possibilidade da realização de pedidos sem cadastro com senha;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5921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15">
            <a:extLst>
              <a:ext uri="{FF2B5EF4-FFF2-40B4-BE49-F238E27FC236}">
                <a16:creationId xmlns:a16="http://schemas.microsoft.com/office/drawing/2014/main" id="{F0226D48-574E-F103-801F-47B69E8C4E14}"/>
              </a:ext>
            </a:extLst>
          </p:cNvPr>
          <p:cNvSpPr/>
          <p:nvPr/>
        </p:nvSpPr>
        <p:spPr>
          <a:xfrm rot="5400000">
            <a:off x="6070482" y="-4919993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582695" y="698131"/>
            <a:ext cx="6799802" cy="92827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31">
            <a:extLst>
              <a:ext uri="{FF2B5EF4-FFF2-40B4-BE49-F238E27FC236}">
                <a16:creationId xmlns:a16="http://schemas.microsoft.com/office/drawing/2014/main" id="{DB9FD9C1-D7C9-4AEB-89B9-55165AB0EE03}"/>
              </a:ext>
            </a:extLst>
          </p:cNvPr>
          <p:cNvSpPr txBox="1"/>
          <p:nvPr/>
        </p:nvSpPr>
        <p:spPr>
          <a:xfrm>
            <a:off x="3252038" y="774657"/>
            <a:ext cx="5365866" cy="7540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4300" dirty="0">
                <a:solidFill>
                  <a:srgbClr val="411E5A"/>
                </a:solidFill>
                <a:latin typeface="Dosis ExtraBold"/>
              </a:rPr>
              <a:t>JORNADA DE COMPRA</a:t>
            </a:r>
          </a:p>
        </p:txBody>
      </p:sp>
      <p:pic>
        <p:nvPicPr>
          <p:cNvPr id="6" name="object 8">
            <a:extLst>
              <a:ext uri="{FF2B5EF4-FFF2-40B4-BE49-F238E27FC236}">
                <a16:creationId xmlns:a16="http://schemas.microsoft.com/office/drawing/2014/main" id="{7C808A61-8648-C41C-5A4F-D8DAAB1C5FA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4" name="Google Shape;751;p89">
            <a:extLst>
              <a:ext uri="{FF2B5EF4-FFF2-40B4-BE49-F238E27FC236}">
                <a16:creationId xmlns:a16="http://schemas.microsoft.com/office/drawing/2014/main" id="{4FE9FAA0-3CB0-EB4A-E58D-54D46442F68D}"/>
              </a:ext>
            </a:extLst>
          </p:cNvPr>
          <p:cNvSpPr txBox="1"/>
          <p:nvPr/>
        </p:nvSpPr>
        <p:spPr>
          <a:xfrm>
            <a:off x="4604490" y="1469850"/>
            <a:ext cx="2970400" cy="697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933" dirty="0" err="1">
                <a:solidFill>
                  <a:srgbClr val="411E5A"/>
                </a:solidFill>
                <a:latin typeface="Dosis"/>
                <a:ea typeface="Dosis"/>
                <a:cs typeface="Dosis"/>
                <a:sym typeface="Dosis"/>
              </a:rPr>
              <a:t>One</a:t>
            </a:r>
            <a:r>
              <a:rPr lang="pt-BR" sz="2933" dirty="0">
                <a:solidFill>
                  <a:srgbClr val="411E5A"/>
                </a:solidFill>
                <a:latin typeface="Dosis"/>
                <a:ea typeface="Dosis"/>
                <a:cs typeface="Dosis"/>
                <a:sym typeface="Dosis"/>
              </a:rPr>
              <a:t> Step Checkout</a:t>
            </a:r>
            <a:endParaRPr sz="2933" dirty="0">
              <a:solidFill>
                <a:srgbClr val="411E5A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5" name="Google Shape;757;p89">
            <a:extLst>
              <a:ext uri="{FF2B5EF4-FFF2-40B4-BE49-F238E27FC236}">
                <a16:creationId xmlns:a16="http://schemas.microsoft.com/office/drawing/2014/main" id="{902566E8-BB37-8C3F-4617-8ECCD1664E9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388" t="15772" r="10150" b="6224"/>
          <a:stretch/>
        </p:blipFill>
        <p:spPr>
          <a:xfrm>
            <a:off x="3306101" y="2261867"/>
            <a:ext cx="8590000" cy="4333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760;p89">
            <a:extLst>
              <a:ext uri="{FF2B5EF4-FFF2-40B4-BE49-F238E27FC236}">
                <a16:creationId xmlns:a16="http://schemas.microsoft.com/office/drawing/2014/main" id="{00BDB112-BCA7-1754-203B-54E976628F6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12472" y="1417932"/>
            <a:ext cx="686875" cy="69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m 8" descr="Interface gráfica do usuário, Site&#10;&#10;Descrição gerada automaticamente">
            <a:extLst>
              <a:ext uri="{FF2B5EF4-FFF2-40B4-BE49-F238E27FC236}">
                <a16:creationId xmlns:a16="http://schemas.microsoft.com/office/drawing/2014/main" id="{BD250EA5-A6C1-1B69-0124-761950E5DE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427" y="1413933"/>
            <a:ext cx="2630145" cy="5194300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349371B9-0ED7-CE14-407A-18E5F613C00D}"/>
              </a:ext>
            </a:extLst>
          </p:cNvPr>
          <p:cNvSpPr/>
          <p:nvPr/>
        </p:nvSpPr>
        <p:spPr>
          <a:xfrm>
            <a:off x="3312583" y="2328333"/>
            <a:ext cx="1873250" cy="349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F01BC842-1667-C979-F41B-66FBBA49744C}"/>
              </a:ext>
            </a:extLst>
          </p:cNvPr>
          <p:cNvSpPr txBox="1"/>
          <p:nvPr/>
        </p:nvSpPr>
        <p:spPr>
          <a:xfrm>
            <a:off x="3376083" y="2264834"/>
            <a:ext cx="2084915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200" b="1" dirty="0">
                <a:solidFill>
                  <a:srgbClr val="491A6B"/>
                </a:solidFill>
                <a:latin typeface="Dosis"/>
                <a:ea typeface="Roboto"/>
                <a:cs typeface="Calibri"/>
              </a:rPr>
              <a:t>Fluxo anterior</a:t>
            </a:r>
            <a:endParaRPr lang="pt-BR" sz="2200" b="1" dirty="0">
              <a:solidFill>
                <a:srgbClr val="491A6B"/>
              </a:solidFill>
              <a:latin typeface="Dosis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42280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E3C861C9-0D4F-EB9B-9688-540BB47C4D47}"/>
              </a:ext>
            </a:extLst>
          </p:cNvPr>
          <p:cNvGrpSpPr/>
          <p:nvPr/>
        </p:nvGrpSpPr>
        <p:grpSpPr>
          <a:xfrm>
            <a:off x="5576723" y="-11702"/>
            <a:ext cx="6615277" cy="6862820"/>
            <a:chOff x="2216138" y="0"/>
            <a:chExt cx="6627063" cy="6862820"/>
          </a:xfrm>
          <a:solidFill>
            <a:srgbClr val="F0F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4015A915-98F8-7EA6-8B64-41A8BEAEF8A6}"/>
                </a:ext>
              </a:extLst>
            </p:cNvPr>
            <p:cNvSpPr/>
            <p:nvPr/>
          </p:nvSpPr>
          <p:spPr>
            <a:xfrm>
              <a:off x="2892490" y="0"/>
              <a:ext cx="5950711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7890C461-F3BA-5EFF-E023-B3FEAF9D5C00}"/>
                </a:ext>
              </a:extLst>
            </p:cNvPr>
            <p:cNvSpPr/>
            <p:nvPr/>
          </p:nvSpPr>
          <p:spPr>
            <a:xfrm>
              <a:off x="2216138" y="4064"/>
              <a:ext cx="2228590" cy="685875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7" name="Retângulo 15">
            <a:extLst>
              <a:ext uri="{FF2B5EF4-FFF2-40B4-BE49-F238E27FC236}">
                <a16:creationId xmlns:a16="http://schemas.microsoft.com/office/drawing/2014/main" id="{FA3A05F0-9C45-5D66-9B52-D6767D389972}"/>
              </a:ext>
            </a:extLst>
          </p:cNvPr>
          <p:cNvSpPr/>
          <p:nvPr/>
        </p:nvSpPr>
        <p:spPr>
          <a:xfrm rot="5400000">
            <a:off x="6070482" y="-5028831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41">
            <a:extLst>
              <a:ext uri="{FF2B5EF4-FFF2-40B4-BE49-F238E27FC236}">
                <a16:creationId xmlns:a16="http://schemas.microsoft.com/office/drawing/2014/main" id="{F556E7B2-3A2E-E920-0C11-EF83B142FA5C}"/>
              </a:ext>
            </a:extLst>
          </p:cNvPr>
          <p:cNvSpPr txBox="1"/>
          <p:nvPr/>
        </p:nvSpPr>
        <p:spPr>
          <a:xfrm>
            <a:off x="726272" y="686432"/>
            <a:ext cx="4752100" cy="754053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4300" dirty="0">
                <a:solidFill>
                  <a:srgbClr val="411E5A"/>
                </a:solidFill>
                <a:latin typeface="Dosis ExtraBold"/>
              </a:rPr>
              <a:t>MAIS DESTAQUE</a:t>
            </a:r>
            <a:endParaRPr lang="pt-BR"/>
          </a:p>
        </p:txBody>
      </p:sp>
      <p:sp>
        <p:nvSpPr>
          <p:cNvPr id="25" name="CaixaDeTexto 42">
            <a:extLst>
              <a:ext uri="{FF2B5EF4-FFF2-40B4-BE49-F238E27FC236}">
                <a16:creationId xmlns:a16="http://schemas.microsoft.com/office/drawing/2014/main" id="{2F2B9E20-76FA-598E-94C9-D2390779BEA5}"/>
              </a:ext>
            </a:extLst>
          </p:cNvPr>
          <p:cNvSpPr txBox="1"/>
          <p:nvPr/>
        </p:nvSpPr>
        <p:spPr>
          <a:xfrm>
            <a:off x="1164812" y="1322227"/>
            <a:ext cx="4653706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3400" b="1" dirty="0">
                <a:solidFill>
                  <a:srgbClr val="414141"/>
                </a:solidFill>
                <a:latin typeface="Dosis"/>
              </a:rPr>
              <a:t>Para a sua marca</a:t>
            </a:r>
          </a:p>
        </p:txBody>
      </p:sp>
      <p:pic>
        <p:nvPicPr>
          <p:cNvPr id="11" name="object 6">
            <a:extLst>
              <a:ext uri="{FF2B5EF4-FFF2-40B4-BE49-F238E27FC236}">
                <a16:creationId xmlns:a16="http://schemas.microsoft.com/office/drawing/2014/main" id="{61E6DBDC-23E9-01B3-B4FD-6E95FA38DC8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14684" y="274225"/>
            <a:ext cx="908543" cy="527390"/>
          </a:xfrm>
          <a:prstGeom prst="rect">
            <a:avLst/>
          </a:prstGeom>
        </p:spPr>
      </p:pic>
      <p:pic>
        <p:nvPicPr>
          <p:cNvPr id="5" name="Imagem 4" descr="Interface gráfica do usuário, Site&#10;&#10;Descrição gerada automaticamente">
            <a:extLst>
              <a:ext uri="{FF2B5EF4-FFF2-40B4-BE49-F238E27FC236}">
                <a16:creationId xmlns:a16="http://schemas.microsoft.com/office/drawing/2014/main" id="{7E91485E-B3CA-1C13-EC30-53C6B0AAB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4858" y="1918758"/>
            <a:ext cx="8036984" cy="4722284"/>
          </a:xfrm>
          <a:prstGeom prst="rect">
            <a:avLst/>
          </a:prstGeom>
        </p:spPr>
      </p:pic>
      <p:pic>
        <p:nvPicPr>
          <p:cNvPr id="3" name="Imagem 2" descr="Interface gráfica do usuário, Aplicativo, Site&#10;&#10;Descrição gerada automaticamente">
            <a:extLst>
              <a:ext uri="{FF2B5EF4-FFF2-40B4-BE49-F238E27FC236}">
                <a16:creationId xmlns:a16="http://schemas.microsoft.com/office/drawing/2014/main" id="{CF2D81A3-A837-8BB0-EC12-3FC9C47E67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9667" y="3221567"/>
            <a:ext cx="1638300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39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16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8596B96D-9EEC-A3DE-EE1A-04293105DDA4}"/>
              </a:ext>
            </a:extLst>
          </p:cNvPr>
          <p:cNvSpPr/>
          <p:nvPr/>
        </p:nvSpPr>
        <p:spPr>
          <a:xfrm flipH="1">
            <a:off x="0" y="0"/>
            <a:ext cx="3325067" cy="6858000"/>
          </a:xfrm>
          <a:prstGeom prst="rect">
            <a:avLst/>
          </a:prstGeom>
          <a:solidFill>
            <a:srgbClr val="411E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4" name="Picture 4" descr="Icon&#10;&#10;Description automatically generated">
            <a:extLst>
              <a:ext uri="{FF2B5EF4-FFF2-40B4-BE49-F238E27FC236}">
                <a16:creationId xmlns:a16="http://schemas.microsoft.com/office/drawing/2014/main" id="{CDE8592D-507B-60E7-8E07-F46610AC9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529" y="4798186"/>
            <a:ext cx="1114236" cy="672878"/>
          </a:xfrm>
          <a:prstGeom prst="rect">
            <a:avLst/>
          </a:prstGeom>
        </p:spPr>
      </p:pic>
      <p:sp>
        <p:nvSpPr>
          <p:cNvPr id="24" name="Retângulo 15">
            <a:extLst>
              <a:ext uri="{FF2B5EF4-FFF2-40B4-BE49-F238E27FC236}">
                <a16:creationId xmlns:a16="http://schemas.microsoft.com/office/drawing/2014/main" id="{A82B31F3-6A12-219C-1299-45A0FD67FAE1}"/>
              </a:ext>
            </a:extLst>
          </p:cNvPr>
          <p:cNvSpPr/>
          <p:nvPr/>
        </p:nvSpPr>
        <p:spPr>
          <a:xfrm rot="5400000" flipH="1">
            <a:off x="7728226" y="-355501"/>
            <a:ext cx="45719" cy="6574062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58A0D683-5B74-A7A3-6D07-26DD11658954}"/>
              </a:ext>
            </a:extLst>
          </p:cNvPr>
          <p:cNvGrpSpPr/>
          <p:nvPr/>
        </p:nvGrpSpPr>
        <p:grpSpPr>
          <a:xfrm>
            <a:off x="-367559" y="656678"/>
            <a:ext cx="1874066" cy="1372338"/>
            <a:chOff x="43968" y="5049972"/>
            <a:chExt cx="1874066" cy="1372338"/>
          </a:xfrm>
        </p:grpSpPr>
        <p:pic>
          <p:nvPicPr>
            <p:cNvPr id="9" name="Gráfico 8">
              <a:extLst>
                <a:ext uri="{FF2B5EF4-FFF2-40B4-BE49-F238E27FC236}">
                  <a16:creationId xmlns:a16="http://schemas.microsoft.com/office/drawing/2014/main" id="{1CE90AAE-CAA7-4D4F-3D8C-599CF15AC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0687" y="5049972"/>
              <a:ext cx="1377347" cy="1372338"/>
            </a:xfrm>
            <a:prstGeom prst="rect">
              <a:avLst/>
            </a:prstGeom>
          </p:spPr>
        </p:pic>
        <p:pic>
          <p:nvPicPr>
            <p:cNvPr id="10" name="Gráfico 3">
              <a:extLst>
                <a:ext uri="{FF2B5EF4-FFF2-40B4-BE49-F238E27FC236}">
                  <a16:creationId xmlns:a16="http://schemas.microsoft.com/office/drawing/2014/main" id="{7A367506-853D-7837-999A-607786C6E3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76418"/>
            <a:stretch/>
          </p:blipFill>
          <p:spPr>
            <a:xfrm>
              <a:off x="43968" y="5049972"/>
              <a:ext cx="324813" cy="1372338"/>
            </a:xfrm>
            <a:prstGeom prst="rect">
              <a:avLst/>
            </a:prstGeom>
          </p:spPr>
        </p:pic>
      </p:grpSp>
      <p:pic>
        <p:nvPicPr>
          <p:cNvPr id="29" name="Gráfico 28">
            <a:extLst>
              <a:ext uri="{FF2B5EF4-FFF2-40B4-BE49-F238E27FC236}">
                <a16:creationId xmlns:a16="http://schemas.microsoft.com/office/drawing/2014/main" id="{032FFDF1-53D6-058C-F7D4-8FA66F82B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657125" y="4547994"/>
            <a:ext cx="1144397" cy="1140235"/>
          </a:xfrm>
          <a:prstGeom prst="rect">
            <a:avLst/>
          </a:prstGeom>
        </p:spPr>
      </p:pic>
      <p:sp>
        <p:nvSpPr>
          <p:cNvPr id="32" name="Retângulo 31">
            <a:extLst>
              <a:ext uri="{FF2B5EF4-FFF2-40B4-BE49-F238E27FC236}">
                <a16:creationId xmlns:a16="http://schemas.microsoft.com/office/drawing/2014/main" id="{A2511CB7-6D11-CAFF-839D-87EF7ED0E2D4}"/>
              </a:ext>
            </a:extLst>
          </p:cNvPr>
          <p:cNvSpPr/>
          <p:nvPr/>
        </p:nvSpPr>
        <p:spPr>
          <a:xfrm>
            <a:off x="6509273" y="1417901"/>
            <a:ext cx="4966961" cy="13234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Dosis ExtraBold"/>
              </a:rPr>
              <a:t>Movemos o varejo de ponta a ponta!</a:t>
            </a:r>
            <a:endParaRPr lang="pt-BR" sz="4000">
              <a:solidFill>
                <a:schemeClr val="bg1"/>
              </a:solidFill>
            </a:endParaRPr>
          </a:p>
        </p:txBody>
      </p:sp>
      <p:sp>
        <p:nvSpPr>
          <p:cNvPr id="33" name="Retângulo 32">
            <a:extLst>
              <a:ext uri="{FF2B5EF4-FFF2-40B4-BE49-F238E27FC236}">
                <a16:creationId xmlns:a16="http://schemas.microsoft.com/office/drawing/2014/main" id="{0E0FAB44-FCC1-8F96-7566-6DA6D71FB5FF}"/>
              </a:ext>
            </a:extLst>
          </p:cNvPr>
          <p:cNvSpPr/>
          <p:nvPr/>
        </p:nvSpPr>
        <p:spPr>
          <a:xfrm>
            <a:off x="6601741" y="3111641"/>
            <a:ext cx="4966959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2800">
                <a:solidFill>
                  <a:schemeClr val="bg1"/>
                </a:solidFill>
                <a:latin typeface="Dosis" panose="02010503020202060003" pitchFamily="2" charset="0"/>
              </a:rPr>
              <a:t>Soluções </a:t>
            </a:r>
            <a:r>
              <a:rPr lang="pt-BR" sz="2800" err="1">
                <a:solidFill>
                  <a:schemeClr val="bg1"/>
                </a:solidFill>
                <a:latin typeface="Dosis" panose="02010503020202060003" pitchFamily="2" charset="0"/>
              </a:rPr>
              <a:t>cross</a:t>
            </a:r>
            <a:r>
              <a:rPr lang="pt-BR" sz="2800">
                <a:solidFill>
                  <a:schemeClr val="bg1"/>
                </a:solidFill>
                <a:latin typeface="Dosis" panose="02010503020202060003" pitchFamily="2" charset="0"/>
              </a:rPr>
              <a:t> para deixar seu sistema ainda mais completo</a:t>
            </a:r>
          </a:p>
        </p:txBody>
      </p:sp>
      <p:pic>
        <p:nvPicPr>
          <p:cNvPr id="2" name="Imagem 1" descr="Gráfico&#10;&#10;Descrição gerada automaticamente">
            <a:extLst>
              <a:ext uri="{FF2B5EF4-FFF2-40B4-BE49-F238E27FC236}">
                <a16:creationId xmlns:a16="http://schemas.microsoft.com/office/drawing/2014/main" id="{00ECF5BB-4885-8053-7FA6-16340EE5EA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14" y="443844"/>
            <a:ext cx="6072127" cy="597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6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16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Pessoa posando para foto em local escuro&#10;&#10;Descrição gerada automaticamente com confiança média">
            <a:extLst>
              <a:ext uri="{FF2B5EF4-FFF2-40B4-BE49-F238E27FC236}">
                <a16:creationId xmlns:a16="http://schemas.microsoft.com/office/drawing/2014/main" id="{9998C0D7-D5F4-6FBD-3303-A58DA3711A3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571" y="-1"/>
            <a:ext cx="9746788" cy="6858000"/>
          </a:xfrm>
          <a:prstGeom prst="rect">
            <a:avLst/>
          </a:prstGeom>
        </p:spPr>
      </p:pic>
      <p:sp>
        <p:nvSpPr>
          <p:cNvPr id="52" name="object 2">
            <a:extLst>
              <a:ext uri="{FF2B5EF4-FFF2-40B4-BE49-F238E27FC236}">
                <a16:creationId xmlns:a16="http://schemas.microsoft.com/office/drawing/2014/main" id="{B9D24479-C662-19EA-1399-080EBFFB074F}"/>
              </a:ext>
            </a:extLst>
          </p:cNvPr>
          <p:cNvSpPr txBox="1">
            <a:spLocks/>
          </p:cNvSpPr>
          <p:nvPr/>
        </p:nvSpPr>
        <p:spPr>
          <a:xfrm>
            <a:off x="0" y="312102"/>
            <a:ext cx="12192000" cy="630300"/>
          </a:xfrm>
          <a:prstGeom prst="rect">
            <a:avLst/>
          </a:prstGeom>
        </p:spPr>
        <p:txBody>
          <a:bodyPr vert="horz" wrap="square" lIns="0" tIns="14604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114"/>
              </a:spcBef>
            </a:pPr>
            <a:r>
              <a:rPr lang="pt-BR" sz="4000" b="1" spc="-10">
                <a:solidFill>
                  <a:srgbClr val="FFB200"/>
                </a:solidFill>
                <a:latin typeface="Dosis"/>
              </a:rPr>
              <a:t>Serviços Financeiros Integrados</a:t>
            </a:r>
            <a:endParaRPr lang="pt-BR" sz="4000" spc="-10">
              <a:solidFill>
                <a:srgbClr val="FFB200"/>
              </a:solidFill>
              <a:latin typeface="Dosis" panose="02010503020202060003" pitchFamily="2" charset="0"/>
            </a:endParaRPr>
          </a:p>
        </p:txBody>
      </p:sp>
      <p:pic>
        <p:nvPicPr>
          <p:cNvPr id="53" name="object 3">
            <a:extLst>
              <a:ext uri="{FF2B5EF4-FFF2-40B4-BE49-F238E27FC236}">
                <a16:creationId xmlns:a16="http://schemas.microsoft.com/office/drawing/2014/main" id="{47264AD6-746D-628B-B1AB-CB3026233E0A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817081" y="5359097"/>
            <a:ext cx="692754" cy="427052"/>
          </a:xfrm>
          <a:prstGeom prst="rect">
            <a:avLst/>
          </a:prstGeom>
        </p:spPr>
      </p:pic>
      <p:grpSp>
        <p:nvGrpSpPr>
          <p:cNvPr id="54" name="Agrupar 53">
            <a:extLst>
              <a:ext uri="{FF2B5EF4-FFF2-40B4-BE49-F238E27FC236}">
                <a16:creationId xmlns:a16="http://schemas.microsoft.com/office/drawing/2014/main" id="{CB11736B-ADA5-B0AC-0C16-9B518930F72E}"/>
              </a:ext>
            </a:extLst>
          </p:cNvPr>
          <p:cNvGrpSpPr/>
          <p:nvPr/>
        </p:nvGrpSpPr>
        <p:grpSpPr>
          <a:xfrm>
            <a:off x="10874535" y="2932249"/>
            <a:ext cx="1831127" cy="1372338"/>
            <a:chOff x="43968" y="5049972"/>
            <a:chExt cx="1874066" cy="1372338"/>
          </a:xfrm>
        </p:grpSpPr>
        <p:pic>
          <p:nvPicPr>
            <p:cNvPr id="55" name="Gráfico 54">
              <a:extLst>
                <a:ext uri="{FF2B5EF4-FFF2-40B4-BE49-F238E27FC236}">
                  <a16:creationId xmlns:a16="http://schemas.microsoft.com/office/drawing/2014/main" id="{ACDD2D8D-4F98-0F3B-A0FB-0D079A6D6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40687" y="5049972"/>
              <a:ext cx="1377347" cy="1372338"/>
            </a:xfrm>
            <a:prstGeom prst="rect">
              <a:avLst/>
            </a:prstGeom>
          </p:spPr>
        </p:pic>
        <p:pic>
          <p:nvPicPr>
            <p:cNvPr id="56" name="Gráfico 3">
              <a:extLst>
                <a:ext uri="{FF2B5EF4-FFF2-40B4-BE49-F238E27FC236}">
                  <a16:creationId xmlns:a16="http://schemas.microsoft.com/office/drawing/2014/main" id="{B208C25F-A430-E695-4AA3-2AAD4BEFCA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76418"/>
            <a:stretch/>
          </p:blipFill>
          <p:spPr>
            <a:xfrm>
              <a:off x="43968" y="5049972"/>
              <a:ext cx="324813" cy="1372338"/>
            </a:xfrm>
            <a:prstGeom prst="rect">
              <a:avLst/>
            </a:prstGeom>
          </p:spPr>
        </p:pic>
      </p:grpSp>
      <p:grpSp>
        <p:nvGrpSpPr>
          <p:cNvPr id="57" name="Agrupar 56">
            <a:extLst>
              <a:ext uri="{FF2B5EF4-FFF2-40B4-BE49-F238E27FC236}">
                <a16:creationId xmlns:a16="http://schemas.microsoft.com/office/drawing/2014/main" id="{BDB1D000-3E0E-AE6D-55DE-98508F539449}"/>
              </a:ext>
            </a:extLst>
          </p:cNvPr>
          <p:cNvGrpSpPr/>
          <p:nvPr/>
        </p:nvGrpSpPr>
        <p:grpSpPr>
          <a:xfrm>
            <a:off x="-388822" y="2932249"/>
            <a:ext cx="1831127" cy="1372338"/>
            <a:chOff x="43968" y="5049972"/>
            <a:chExt cx="1874066" cy="1372338"/>
          </a:xfrm>
        </p:grpSpPr>
        <p:pic>
          <p:nvPicPr>
            <p:cNvPr id="58" name="Gráfico 57">
              <a:extLst>
                <a:ext uri="{FF2B5EF4-FFF2-40B4-BE49-F238E27FC236}">
                  <a16:creationId xmlns:a16="http://schemas.microsoft.com/office/drawing/2014/main" id="{25C1CC86-3908-B71E-3A32-C1EC6B44A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40687" y="5049972"/>
              <a:ext cx="1377347" cy="1372338"/>
            </a:xfrm>
            <a:prstGeom prst="rect">
              <a:avLst/>
            </a:prstGeom>
          </p:spPr>
        </p:pic>
        <p:pic>
          <p:nvPicPr>
            <p:cNvPr id="59" name="Gráfico 3">
              <a:extLst>
                <a:ext uri="{FF2B5EF4-FFF2-40B4-BE49-F238E27FC236}">
                  <a16:creationId xmlns:a16="http://schemas.microsoft.com/office/drawing/2014/main" id="{930CE2BE-FBC6-3FC5-151D-9B884CF72D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76418"/>
            <a:stretch/>
          </p:blipFill>
          <p:spPr>
            <a:xfrm>
              <a:off x="43968" y="5049972"/>
              <a:ext cx="324813" cy="1372338"/>
            </a:xfrm>
            <a:prstGeom prst="rect">
              <a:avLst/>
            </a:prstGeom>
          </p:spPr>
        </p:pic>
      </p:grpSp>
      <p:sp>
        <p:nvSpPr>
          <p:cNvPr id="66" name="Retângulo 65">
            <a:extLst>
              <a:ext uri="{FF2B5EF4-FFF2-40B4-BE49-F238E27FC236}">
                <a16:creationId xmlns:a16="http://schemas.microsoft.com/office/drawing/2014/main" id="{C5C96BAD-9764-3BAF-2042-45CB6FF24CD9}"/>
              </a:ext>
            </a:extLst>
          </p:cNvPr>
          <p:cNvSpPr/>
          <p:nvPr/>
        </p:nvSpPr>
        <p:spPr>
          <a:xfrm>
            <a:off x="0" y="0"/>
            <a:ext cx="45719" cy="6858000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7" name="Imagem 106" descr="Logotipo, nome da empresa&#10;&#10;Descrição gerada automaticamente">
            <a:extLst>
              <a:ext uri="{FF2B5EF4-FFF2-40B4-BE49-F238E27FC236}">
                <a16:creationId xmlns:a16="http://schemas.microsoft.com/office/drawing/2014/main" id="{4C8EA253-5D43-0300-FDB4-9123028EF6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267" y="1627690"/>
            <a:ext cx="1221587" cy="623622"/>
          </a:xfrm>
          <a:prstGeom prst="rect">
            <a:avLst/>
          </a:prstGeom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FB8DC23A-94F3-2D2B-B178-7109799884D5}"/>
              </a:ext>
            </a:extLst>
          </p:cNvPr>
          <p:cNvGrpSpPr/>
          <p:nvPr/>
        </p:nvGrpSpPr>
        <p:grpSpPr>
          <a:xfrm>
            <a:off x="2168461" y="1411520"/>
            <a:ext cx="7853679" cy="4805983"/>
            <a:chOff x="2331015" y="1513126"/>
            <a:chExt cx="8188219" cy="5015476"/>
          </a:xfrm>
          <a:effectLst>
            <a:glow rad="279400">
              <a:srgbClr val="7030A0">
                <a:alpha val="24000"/>
              </a:srgb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9" name="Forma Livre: Forma 38">
              <a:extLst>
                <a:ext uri="{FF2B5EF4-FFF2-40B4-BE49-F238E27FC236}">
                  <a16:creationId xmlns:a16="http://schemas.microsoft.com/office/drawing/2014/main" id="{F0B3CB13-F486-D77C-544B-577D225A0BF7}"/>
                </a:ext>
              </a:extLst>
            </p:cNvPr>
            <p:cNvSpPr/>
            <p:nvPr/>
          </p:nvSpPr>
          <p:spPr>
            <a:xfrm>
              <a:off x="5478791" y="4585852"/>
              <a:ext cx="4211" cy="4963"/>
            </a:xfrm>
            <a:custGeom>
              <a:avLst/>
              <a:gdLst>
                <a:gd name="connsiteX0" fmla="*/ 4211 w 4211"/>
                <a:gd name="connsiteY0" fmla="*/ 0 h 4963"/>
                <a:gd name="connsiteX1" fmla="*/ 0 w 4211"/>
                <a:gd name="connsiteY1" fmla="*/ 4963 h 4963"/>
                <a:gd name="connsiteX2" fmla="*/ 4211 w 4211"/>
                <a:gd name="connsiteY2" fmla="*/ 0 h 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11" h="4963">
                  <a:moveTo>
                    <a:pt x="4211" y="0"/>
                  </a:moveTo>
                  <a:cubicBezTo>
                    <a:pt x="2858" y="1654"/>
                    <a:pt x="1354" y="3309"/>
                    <a:pt x="0" y="4963"/>
                  </a:cubicBezTo>
                  <a:cubicBezTo>
                    <a:pt x="1504" y="3309"/>
                    <a:pt x="2858" y="1654"/>
                    <a:pt x="4211" y="0"/>
                  </a:cubicBezTo>
                  <a:close/>
                </a:path>
              </a:pathLst>
            </a:custGeom>
            <a:solidFill>
              <a:srgbClr val="000000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40" name="Forma Livre: Forma 39">
              <a:extLst>
                <a:ext uri="{FF2B5EF4-FFF2-40B4-BE49-F238E27FC236}">
                  <a16:creationId xmlns:a16="http://schemas.microsoft.com/office/drawing/2014/main" id="{140D6088-2CFD-82E0-88F0-65C39DBCEA56}"/>
                </a:ext>
              </a:extLst>
            </p:cNvPr>
            <p:cNvSpPr/>
            <p:nvPr/>
          </p:nvSpPr>
          <p:spPr>
            <a:xfrm>
              <a:off x="6560938" y="2277321"/>
              <a:ext cx="211014" cy="171759"/>
            </a:xfrm>
            <a:custGeom>
              <a:avLst/>
              <a:gdLst>
                <a:gd name="connsiteX0" fmla="*/ 0 w 211014"/>
                <a:gd name="connsiteY0" fmla="*/ 171760 h 171759"/>
                <a:gd name="connsiteX1" fmla="*/ 211015 w 211014"/>
                <a:gd name="connsiteY1" fmla="*/ 0 h 171759"/>
                <a:gd name="connsiteX2" fmla="*/ 0 w 211014"/>
                <a:gd name="connsiteY2" fmla="*/ 171760 h 17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014" h="171759">
                  <a:moveTo>
                    <a:pt x="0" y="171760"/>
                  </a:moveTo>
                  <a:cubicBezTo>
                    <a:pt x="63620" y="114156"/>
                    <a:pt x="133859" y="56852"/>
                    <a:pt x="211015" y="0"/>
                  </a:cubicBezTo>
                  <a:cubicBezTo>
                    <a:pt x="137017" y="52791"/>
                    <a:pt x="66629" y="110245"/>
                    <a:pt x="0" y="171760"/>
                  </a:cubicBezTo>
                  <a:close/>
                </a:path>
              </a:pathLst>
            </a:custGeom>
            <a:solidFill>
              <a:srgbClr val="000000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41" name="Forma Livre: Forma 40">
              <a:extLst>
                <a:ext uri="{FF2B5EF4-FFF2-40B4-BE49-F238E27FC236}">
                  <a16:creationId xmlns:a16="http://schemas.microsoft.com/office/drawing/2014/main" id="{CCFF01CD-1A67-9213-3AB5-7A3B719E9150}"/>
                </a:ext>
              </a:extLst>
            </p:cNvPr>
            <p:cNvSpPr/>
            <p:nvPr/>
          </p:nvSpPr>
          <p:spPr>
            <a:xfrm>
              <a:off x="6771953" y="2263484"/>
              <a:ext cx="18800" cy="13686"/>
            </a:xfrm>
            <a:custGeom>
              <a:avLst/>
              <a:gdLst>
                <a:gd name="connsiteX0" fmla="*/ 18349 w 18800"/>
                <a:gd name="connsiteY0" fmla="*/ 0 h 13686"/>
                <a:gd name="connsiteX1" fmla="*/ 0 w 18800"/>
                <a:gd name="connsiteY1" fmla="*/ 13687 h 13686"/>
                <a:gd name="connsiteX2" fmla="*/ 18800 w 18800"/>
                <a:gd name="connsiteY2" fmla="*/ 602 h 13686"/>
                <a:gd name="connsiteX3" fmla="*/ 18349 w 18800"/>
                <a:gd name="connsiteY3" fmla="*/ 0 h 13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00" h="13686">
                  <a:moveTo>
                    <a:pt x="18349" y="0"/>
                  </a:moveTo>
                  <a:cubicBezTo>
                    <a:pt x="12032" y="4512"/>
                    <a:pt x="6167" y="9175"/>
                    <a:pt x="0" y="13687"/>
                  </a:cubicBezTo>
                  <a:cubicBezTo>
                    <a:pt x="6167" y="9325"/>
                    <a:pt x="12484" y="4963"/>
                    <a:pt x="18800" y="602"/>
                  </a:cubicBezTo>
                  <a:lnTo>
                    <a:pt x="18349" y="0"/>
                  </a:lnTo>
                  <a:close/>
                </a:path>
              </a:pathLst>
            </a:custGeom>
            <a:solidFill>
              <a:srgbClr val="6F4C88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42" name="Forma Livre: Forma 41">
              <a:extLst>
                <a:ext uri="{FF2B5EF4-FFF2-40B4-BE49-F238E27FC236}">
                  <a16:creationId xmlns:a16="http://schemas.microsoft.com/office/drawing/2014/main" id="{A61DA436-C92D-C6E1-B03D-4CB0A295F34C}"/>
                </a:ext>
              </a:extLst>
            </p:cNvPr>
            <p:cNvSpPr/>
            <p:nvPr/>
          </p:nvSpPr>
          <p:spPr>
            <a:xfrm>
              <a:off x="6424972" y="2449081"/>
              <a:ext cx="135966" cy="137317"/>
            </a:xfrm>
            <a:custGeom>
              <a:avLst/>
              <a:gdLst>
                <a:gd name="connsiteX0" fmla="*/ 135967 w 135966"/>
                <a:gd name="connsiteY0" fmla="*/ 0 h 137317"/>
                <a:gd name="connsiteX1" fmla="*/ 3 w 135966"/>
                <a:gd name="connsiteY1" fmla="*/ 137318 h 137317"/>
                <a:gd name="connsiteX2" fmla="*/ 135967 w 135966"/>
                <a:gd name="connsiteY2" fmla="*/ 0 h 137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966" h="137317">
                  <a:moveTo>
                    <a:pt x="135967" y="0"/>
                  </a:moveTo>
                  <a:cubicBezTo>
                    <a:pt x="86184" y="44970"/>
                    <a:pt x="-599" y="136566"/>
                    <a:pt x="3" y="137318"/>
                  </a:cubicBezTo>
                  <a:cubicBezTo>
                    <a:pt x="43169" y="89490"/>
                    <a:pt x="88590" y="43767"/>
                    <a:pt x="135967" y="0"/>
                  </a:cubicBezTo>
                  <a:close/>
                </a:path>
              </a:pathLst>
            </a:custGeom>
            <a:solidFill>
              <a:srgbClr val="6F4C88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47" name="Forma Livre: Forma 46">
              <a:extLst>
                <a:ext uri="{FF2B5EF4-FFF2-40B4-BE49-F238E27FC236}">
                  <a16:creationId xmlns:a16="http://schemas.microsoft.com/office/drawing/2014/main" id="{24C34910-EE7C-C497-4D6F-71B4CB1AB90E}"/>
                </a:ext>
              </a:extLst>
            </p:cNvPr>
            <p:cNvSpPr/>
            <p:nvPr/>
          </p:nvSpPr>
          <p:spPr>
            <a:xfrm>
              <a:off x="7424851" y="3312392"/>
              <a:ext cx="103777" cy="83774"/>
            </a:xfrm>
            <a:custGeom>
              <a:avLst/>
              <a:gdLst>
                <a:gd name="connsiteX0" fmla="*/ 103778 w 103777"/>
                <a:gd name="connsiteY0" fmla="*/ 0 h 83774"/>
                <a:gd name="connsiteX1" fmla="*/ 0 w 103777"/>
                <a:gd name="connsiteY1" fmla="*/ 83774 h 83774"/>
                <a:gd name="connsiteX2" fmla="*/ 103778 w 103777"/>
                <a:gd name="connsiteY2" fmla="*/ 0 h 83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777" h="83774">
                  <a:moveTo>
                    <a:pt x="103778" y="0"/>
                  </a:moveTo>
                  <a:cubicBezTo>
                    <a:pt x="66929" y="25268"/>
                    <a:pt x="32336" y="53243"/>
                    <a:pt x="0" y="83774"/>
                  </a:cubicBezTo>
                  <a:cubicBezTo>
                    <a:pt x="30532" y="56551"/>
                    <a:pt x="64974" y="28727"/>
                    <a:pt x="103778" y="0"/>
                  </a:cubicBezTo>
                  <a:close/>
                </a:path>
              </a:pathLst>
            </a:custGeom>
            <a:solidFill>
              <a:srgbClr val="6F4C88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48" name="Forma Livre: Forma 47">
              <a:extLst>
                <a:ext uri="{FF2B5EF4-FFF2-40B4-BE49-F238E27FC236}">
                  <a16:creationId xmlns:a16="http://schemas.microsoft.com/office/drawing/2014/main" id="{2BD9674C-E478-64AA-3AB3-9244BEC9A10D}"/>
                </a:ext>
              </a:extLst>
            </p:cNvPr>
            <p:cNvSpPr/>
            <p:nvPr/>
          </p:nvSpPr>
          <p:spPr>
            <a:xfrm>
              <a:off x="6400308" y="5455479"/>
              <a:ext cx="24966" cy="27373"/>
            </a:xfrm>
            <a:custGeom>
              <a:avLst/>
              <a:gdLst>
                <a:gd name="connsiteX0" fmla="*/ 0 w 24966"/>
                <a:gd name="connsiteY0" fmla="*/ 26622 h 27373"/>
                <a:gd name="connsiteX1" fmla="*/ 752 w 24966"/>
                <a:gd name="connsiteY1" fmla="*/ 27373 h 27373"/>
                <a:gd name="connsiteX2" fmla="*/ 24967 w 24966"/>
                <a:gd name="connsiteY2" fmla="*/ 301 h 27373"/>
                <a:gd name="connsiteX3" fmla="*/ 24666 w 24966"/>
                <a:gd name="connsiteY3" fmla="*/ 0 h 27373"/>
                <a:gd name="connsiteX4" fmla="*/ 0 w 24966"/>
                <a:gd name="connsiteY4" fmla="*/ 26772 h 2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66" h="27373">
                  <a:moveTo>
                    <a:pt x="0" y="26622"/>
                  </a:moveTo>
                  <a:lnTo>
                    <a:pt x="752" y="27373"/>
                  </a:lnTo>
                  <a:cubicBezTo>
                    <a:pt x="9024" y="18349"/>
                    <a:pt x="16845" y="9325"/>
                    <a:pt x="24967" y="301"/>
                  </a:cubicBezTo>
                  <a:cubicBezTo>
                    <a:pt x="24967" y="301"/>
                    <a:pt x="24816" y="151"/>
                    <a:pt x="24666" y="0"/>
                  </a:cubicBezTo>
                  <a:cubicBezTo>
                    <a:pt x="16544" y="9024"/>
                    <a:pt x="8272" y="17898"/>
                    <a:pt x="0" y="26772"/>
                  </a:cubicBezTo>
                  <a:close/>
                </a:path>
              </a:pathLst>
            </a:custGeom>
            <a:solidFill>
              <a:srgbClr val="6F4C88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49" name="Forma Livre: Forma 48">
              <a:extLst>
                <a:ext uri="{FF2B5EF4-FFF2-40B4-BE49-F238E27FC236}">
                  <a16:creationId xmlns:a16="http://schemas.microsoft.com/office/drawing/2014/main" id="{2AD15C7F-18BE-E04A-C822-88891DC346F4}"/>
                </a:ext>
              </a:extLst>
            </p:cNvPr>
            <p:cNvSpPr/>
            <p:nvPr/>
          </p:nvSpPr>
          <p:spPr>
            <a:xfrm>
              <a:off x="5469467" y="4590664"/>
              <a:ext cx="9324" cy="10528"/>
            </a:xfrm>
            <a:custGeom>
              <a:avLst/>
              <a:gdLst>
                <a:gd name="connsiteX0" fmla="*/ 9325 w 9324"/>
                <a:gd name="connsiteY0" fmla="*/ 0 h 10528"/>
                <a:gd name="connsiteX1" fmla="*/ 0 w 9324"/>
                <a:gd name="connsiteY1" fmla="*/ 10528 h 10528"/>
                <a:gd name="connsiteX2" fmla="*/ 9325 w 9324"/>
                <a:gd name="connsiteY2" fmla="*/ 0 h 10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324" h="10528">
                  <a:moveTo>
                    <a:pt x="9325" y="0"/>
                  </a:moveTo>
                  <a:cubicBezTo>
                    <a:pt x="6317" y="3459"/>
                    <a:pt x="3008" y="6919"/>
                    <a:pt x="0" y="10528"/>
                  </a:cubicBezTo>
                  <a:cubicBezTo>
                    <a:pt x="3159" y="7069"/>
                    <a:pt x="6317" y="3610"/>
                    <a:pt x="9325" y="0"/>
                  </a:cubicBezTo>
                  <a:close/>
                </a:path>
              </a:pathLst>
            </a:custGeom>
            <a:solidFill>
              <a:srgbClr val="6F4C88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50" name="Forma Livre: Forma 49">
              <a:extLst>
                <a:ext uri="{FF2B5EF4-FFF2-40B4-BE49-F238E27FC236}">
                  <a16:creationId xmlns:a16="http://schemas.microsoft.com/office/drawing/2014/main" id="{455E6E30-5FED-C61C-49A3-C5E6DBCE8295}"/>
                </a:ext>
              </a:extLst>
            </p:cNvPr>
            <p:cNvSpPr/>
            <p:nvPr/>
          </p:nvSpPr>
          <p:spPr>
            <a:xfrm>
              <a:off x="5482852" y="4565246"/>
              <a:ext cx="17747" cy="20605"/>
            </a:xfrm>
            <a:custGeom>
              <a:avLst/>
              <a:gdLst>
                <a:gd name="connsiteX0" fmla="*/ 17748 w 17747"/>
                <a:gd name="connsiteY0" fmla="*/ 0 h 20605"/>
                <a:gd name="connsiteX1" fmla="*/ 0 w 17747"/>
                <a:gd name="connsiteY1" fmla="*/ 20605 h 20605"/>
                <a:gd name="connsiteX2" fmla="*/ 17748 w 17747"/>
                <a:gd name="connsiteY2" fmla="*/ 0 h 20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47" h="20605">
                  <a:moveTo>
                    <a:pt x="17748" y="0"/>
                  </a:moveTo>
                  <a:cubicBezTo>
                    <a:pt x="12032" y="6768"/>
                    <a:pt x="6016" y="13687"/>
                    <a:pt x="0" y="20605"/>
                  </a:cubicBezTo>
                  <a:cubicBezTo>
                    <a:pt x="6016" y="13837"/>
                    <a:pt x="11882" y="7069"/>
                    <a:pt x="17748" y="0"/>
                  </a:cubicBezTo>
                  <a:close/>
                </a:path>
              </a:pathLst>
            </a:custGeom>
            <a:solidFill>
              <a:srgbClr val="6F4C88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62" name="Forma Livre: Forma 61">
              <a:extLst>
                <a:ext uri="{FF2B5EF4-FFF2-40B4-BE49-F238E27FC236}">
                  <a16:creationId xmlns:a16="http://schemas.microsoft.com/office/drawing/2014/main" id="{01468A5A-1F1C-60F9-02EE-D5D779313EBA}"/>
                </a:ext>
              </a:extLst>
            </p:cNvPr>
            <p:cNvSpPr/>
            <p:nvPr/>
          </p:nvSpPr>
          <p:spPr>
            <a:xfrm>
              <a:off x="8330576" y="4023646"/>
              <a:ext cx="1819420" cy="1997347"/>
            </a:xfrm>
            <a:custGeom>
              <a:avLst/>
              <a:gdLst>
                <a:gd name="connsiteX0" fmla="*/ 1819421 w 1819420"/>
                <a:gd name="connsiteY0" fmla="*/ 39405 h 1997347"/>
                <a:gd name="connsiteX1" fmla="*/ 537539 w 1819420"/>
                <a:gd name="connsiteY1" fmla="*/ 0 h 1997347"/>
                <a:gd name="connsiteX2" fmla="*/ 0 w 1819420"/>
                <a:gd name="connsiteY2" fmla="*/ 793224 h 1997347"/>
                <a:gd name="connsiteX3" fmla="*/ 441883 w 1819420"/>
                <a:gd name="connsiteY3" fmla="*/ 1997347 h 1997347"/>
                <a:gd name="connsiteX4" fmla="*/ 1819421 w 1819420"/>
                <a:gd name="connsiteY4" fmla="*/ 39255 h 199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9420" h="1997347">
                  <a:moveTo>
                    <a:pt x="1819421" y="39405"/>
                  </a:moveTo>
                  <a:lnTo>
                    <a:pt x="537539" y="0"/>
                  </a:lnTo>
                  <a:cubicBezTo>
                    <a:pt x="536336" y="358710"/>
                    <a:pt x="314041" y="666284"/>
                    <a:pt x="0" y="793224"/>
                  </a:cubicBezTo>
                  <a:lnTo>
                    <a:pt x="441883" y="1997347"/>
                  </a:lnTo>
                  <a:cubicBezTo>
                    <a:pt x="1234355" y="1694135"/>
                    <a:pt x="1801975" y="932948"/>
                    <a:pt x="1819421" y="39255"/>
                  </a:cubicBezTo>
                  <a:close/>
                </a:path>
              </a:pathLst>
            </a:custGeom>
            <a:solidFill>
              <a:srgbClr val="6F4C88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252" name="Forma Livre: Forma 251">
              <a:extLst>
                <a:ext uri="{FF2B5EF4-FFF2-40B4-BE49-F238E27FC236}">
                  <a16:creationId xmlns:a16="http://schemas.microsoft.com/office/drawing/2014/main" id="{A1BA2233-12E7-1FE2-B3A8-AE8DF12754BE}"/>
                </a:ext>
              </a:extLst>
            </p:cNvPr>
            <p:cNvSpPr/>
            <p:nvPr/>
          </p:nvSpPr>
          <p:spPr>
            <a:xfrm>
              <a:off x="6687126" y="4574571"/>
              <a:ext cx="2085483" cy="1587198"/>
            </a:xfrm>
            <a:custGeom>
              <a:avLst/>
              <a:gdLst>
                <a:gd name="connsiteX0" fmla="*/ 1322641 w 2085483"/>
                <a:gd name="connsiteY0" fmla="*/ 304866 h 1587198"/>
                <a:gd name="connsiteX1" fmla="*/ 597249 w 2085483"/>
                <a:gd name="connsiteY1" fmla="*/ 0 h 1587198"/>
                <a:gd name="connsiteX2" fmla="*/ 182438 w 2085483"/>
                <a:gd name="connsiteY2" fmla="*/ 904371 h 1587198"/>
                <a:gd name="connsiteX3" fmla="*/ 187853 w 2085483"/>
                <a:gd name="connsiteY3" fmla="*/ 908282 h 1587198"/>
                <a:gd name="connsiteX4" fmla="*/ 182438 w 2085483"/>
                <a:gd name="connsiteY4" fmla="*/ 904371 h 1587198"/>
                <a:gd name="connsiteX5" fmla="*/ 0 w 2085483"/>
                <a:gd name="connsiteY5" fmla="*/ 1139601 h 1587198"/>
                <a:gd name="connsiteX6" fmla="*/ 1322641 w 2085483"/>
                <a:gd name="connsiteY6" fmla="*/ 1587199 h 1587198"/>
                <a:gd name="connsiteX7" fmla="*/ 2085483 w 2085483"/>
                <a:gd name="connsiteY7" fmla="*/ 1446573 h 1587198"/>
                <a:gd name="connsiteX8" fmla="*/ 1643600 w 2085483"/>
                <a:gd name="connsiteY8" fmla="*/ 242449 h 1587198"/>
                <a:gd name="connsiteX9" fmla="*/ 1322641 w 2085483"/>
                <a:gd name="connsiteY9" fmla="*/ 304866 h 158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5483" h="1587198">
                  <a:moveTo>
                    <a:pt x="1322641" y="304866"/>
                  </a:moveTo>
                  <a:cubicBezTo>
                    <a:pt x="1038681" y="304866"/>
                    <a:pt x="773521" y="160329"/>
                    <a:pt x="597249" y="0"/>
                  </a:cubicBezTo>
                  <a:cubicBezTo>
                    <a:pt x="505052" y="394807"/>
                    <a:pt x="345776" y="677263"/>
                    <a:pt x="182438" y="904371"/>
                  </a:cubicBezTo>
                  <a:lnTo>
                    <a:pt x="187853" y="908282"/>
                  </a:lnTo>
                  <a:lnTo>
                    <a:pt x="182438" y="904371"/>
                  </a:lnTo>
                  <a:cubicBezTo>
                    <a:pt x="121074" y="989499"/>
                    <a:pt x="59259" y="1066956"/>
                    <a:pt x="0" y="1139601"/>
                  </a:cubicBezTo>
                  <a:cubicBezTo>
                    <a:pt x="363974" y="1434540"/>
                    <a:pt x="811121" y="1587199"/>
                    <a:pt x="1322641" y="1587199"/>
                  </a:cubicBezTo>
                  <a:cubicBezTo>
                    <a:pt x="1591260" y="1587199"/>
                    <a:pt x="1848298" y="1537266"/>
                    <a:pt x="2085483" y="1446573"/>
                  </a:cubicBezTo>
                  <a:lnTo>
                    <a:pt x="1643600" y="242449"/>
                  </a:lnTo>
                  <a:cubicBezTo>
                    <a:pt x="1544334" y="282606"/>
                    <a:pt x="1436044" y="304866"/>
                    <a:pt x="1322641" y="304866"/>
                  </a:cubicBezTo>
                  <a:close/>
                </a:path>
              </a:pathLst>
            </a:custGeom>
            <a:solidFill>
              <a:srgbClr val="452053"/>
            </a:solidFill>
            <a:ln w="15023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253" name="Forma Livre: Forma 252">
              <a:extLst>
                <a:ext uri="{FF2B5EF4-FFF2-40B4-BE49-F238E27FC236}">
                  <a16:creationId xmlns:a16="http://schemas.microsoft.com/office/drawing/2014/main" id="{C4B5E14D-D781-77A3-BC6B-187AA542D5C9}"/>
                </a:ext>
              </a:extLst>
            </p:cNvPr>
            <p:cNvSpPr/>
            <p:nvPr/>
          </p:nvSpPr>
          <p:spPr>
            <a:xfrm>
              <a:off x="2697696" y="2011109"/>
              <a:ext cx="1843936" cy="1983510"/>
            </a:xfrm>
            <a:custGeom>
              <a:avLst/>
              <a:gdLst>
                <a:gd name="connsiteX0" fmla="*/ 1843936 w 1843936"/>
                <a:gd name="connsiteY0" fmla="*/ 1203823 h 1983510"/>
                <a:gd name="connsiteX1" fmla="*/ 1402204 w 1843936"/>
                <a:gd name="connsiteY1" fmla="*/ 0 h 1983510"/>
                <a:gd name="connsiteX2" fmla="*/ 0 w 1843936"/>
                <a:gd name="connsiteY2" fmla="*/ 1944105 h 1983510"/>
                <a:gd name="connsiteX3" fmla="*/ 1281882 w 1843936"/>
                <a:gd name="connsiteY3" fmla="*/ 1983510 h 1983510"/>
                <a:gd name="connsiteX4" fmla="*/ 1843936 w 1843936"/>
                <a:gd name="connsiteY4" fmla="*/ 1203823 h 1983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936" h="1983510">
                  <a:moveTo>
                    <a:pt x="1843936" y="1203823"/>
                  </a:moveTo>
                  <a:lnTo>
                    <a:pt x="1402204" y="0"/>
                  </a:lnTo>
                  <a:cubicBezTo>
                    <a:pt x="603566" y="293887"/>
                    <a:pt x="27072" y="1051164"/>
                    <a:pt x="0" y="1944105"/>
                  </a:cubicBezTo>
                  <a:lnTo>
                    <a:pt x="1281882" y="1983510"/>
                  </a:lnTo>
                  <a:cubicBezTo>
                    <a:pt x="1292711" y="1625401"/>
                    <a:pt x="1523729" y="1321738"/>
                    <a:pt x="1843936" y="1203823"/>
                  </a:cubicBezTo>
                  <a:close/>
                </a:path>
              </a:pathLst>
            </a:custGeom>
            <a:solidFill>
              <a:srgbClr val="6F4C88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254" name="Forma Livre: Forma 253">
              <a:extLst>
                <a:ext uri="{FF2B5EF4-FFF2-40B4-BE49-F238E27FC236}">
                  <a16:creationId xmlns:a16="http://schemas.microsoft.com/office/drawing/2014/main" id="{BCC93B16-CFDD-7067-A679-CDC98374DD38}"/>
                </a:ext>
              </a:extLst>
            </p:cNvPr>
            <p:cNvSpPr/>
            <p:nvPr/>
          </p:nvSpPr>
          <p:spPr>
            <a:xfrm>
              <a:off x="2696493" y="3955213"/>
              <a:ext cx="1824534" cy="2056004"/>
            </a:xfrm>
            <a:custGeom>
              <a:avLst/>
              <a:gdLst>
                <a:gd name="connsiteX0" fmla="*/ 1282333 w 1824534"/>
                <a:gd name="connsiteY0" fmla="*/ 65726 h 2056004"/>
                <a:gd name="connsiteX1" fmla="*/ 1282935 w 1824534"/>
                <a:gd name="connsiteY1" fmla="*/ 39406 h 2056004"/>
                <a:gd name="connsiteX2" fmla="*/ 1053 w 1824534"/>
                <a:gd name="connsiteY2" fmla="*/ 0 h 2056004"/>
                <a:gd name="connsiteX3" fmla="*/ 0 w 1824534"/>
                <a:gd name="connsiteY3" fmla="*/ 65726 h 2056004"/>
                <a:gd name="connsiteX4" fmla="*/ 1351970 w 1824534"/>
                <a:gd name="connsiteY4" fmla="*/ 2056004 h 2056004"/>
                <a:gd name="connsiteX5" fmla="*/ 1824535 w 1824534"/>
                <a:gd name="connsiteY5" fmla="*/ 863763 h 2056004"/>
                <a:gd name="connsiteX6" fmla="*/ 1282333 w 1824534"/>
                <a:gd name="connsiteY6" fmla="*/ 65876 h 205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4534" h="2056004">
                  <a:moveTo>
                    <a:pt x="1282333" y="65726"/>
                  </a:moveTo>
                  <a:cubicBezTo>
                    <a:pt x="1282333" y="56852"/>
                    <a:pt x="1282784" y="48129"/>
                    <a:pt x="1282935" y="39406"/>
                  </a:cubicBezTo>
                  <a:lnTo>
                    <a:pt x="1053" y="0"/>
                  </a:lnTo>
                  <a:cubicBezTo>
                    <a:pt x="451" y="21809"/>
                    <a:pt x="0" y="43767"/>
                    <a:pt x="0" y="65726"/>
                  </a:cubicBezTo>
                  <a:cubicBezTo>
                    <a:pt x="0" y="967691"/>
                    <a:pt x="560852" y="1741212"/>
                    <a:pt x="1351970" y="2056004"/>
                  </a:cubicBezTo>
                  <a:lnTo>
                    <a:pt x="1824535" y="863763"/>
                  </a:lnTo>
                  <a:cubicBezTo>
                    <a:pt x="1507185" y="737575"/>
                    <a:pt x="1282333" y="427595"/>
                    <a:pt x="1282333" y="65876"/>
                  </a:cubicBezTo>
                  <a:close/>
                </a:path>
              </a:pathLst>
            </a:custGeom>
            <a:solidFill>
              <a:srgbClr val="452053"/>
            </a:solidFill>
            <a:ln w="15023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255" name="Forma Livre: Forma 254">
              <a:extLst>
                <a:ext uri="{FF2B5EF4-FFF2-40B4-BE49-F238E27FC236}">
                  <a16:creationId xmlns:a16="http://schemas.microsoft.com/office/drawing/2014/main" id="{C32D3A89-2AED-7C38-AC83-F3F629BD5AAC}"/>
                </a:ext>
              </a:extLst>
            </p:cNvPr>
            <p:cNvSpPr/>
            <p:nvPr/>
          </p:nvSpPr>
          <p:spPr>
            <a:xfrm>
              <a:off x="8335840" y="2034722"/>
              <a:ext cx="1814908" cy="2028329"/>
            </a:xfrm>
            <a:custGeom>
              <a:avLst/>
              <a:gdLst>
                <a:gd name="connsiteX0" fmla="*/ 532425 w 1814908"/>
                <a:gd name="connsiteY0" fmla="*/ 1986217 h 2028329"/>
                <a:gd name="connsiteX1" fmla="*/ 532425 w 1814908"/>
                <a:gd name="connsiteY1" fmla="*/ 1988925 h 2028329"/>
                <a:gd name="connsiteX2" fmla="*/ 1814307 w 1814908"/>
                <a:gd name="connsiteY2" fmla="*/ 2028330 h 2028329"/>
                <a:gd name="connsiteX3" fmla="*/ 1814909 w 1814908"/>
                <a:gd name="connsiteY3" fmla="*/ 1986217 h 2028329"/>
                <a:gd name="connsiteX4" fmla="*/ 472565 w 1814908"/>
                <a:gd name="connsiteY4" fmla="*/ 0 h 2028329"/>
                <a:gd name="connsiteX5" fmla="*/ 0 w 1814908"/>
                <a:gd name="connsiteY5" fmla="*/ 1192242 h 2028329"/>
                <a:gd name="connsiteX6" fmla="*/ 532576 w 1814908"/>
                <a:gd name="connsiteY6" fmla="*/ 1986217 h 202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4908" h="2028329">
                  <a:moveTo>
                    <a:pt x="532425" y="1986217"/>
                  </a:moveTo>
                  <a:cubicBezTo>
                    <a:pt x="532425" y="1987120"/>
                    <a:pt x="532425" y="1988022"/>
                    <a:pt x="532425" y="1988925"/>
                  </a:cubicBezTo>
                  <a:lnTo>
                    <a:pt x="1814307" y="2028330"/>
                  </a:lnTo>
                  <a:cubicBezTo>
                    <a:pt x="1814608" y="2014343"/>
                    <a:pt x="1814909" y="2000355"/>
                    <a:pt x="1814909" y="1986217"/>
                  </a:cubicBezTo>
                  <a:cubicBezTo>
                    <a:pt x="1814909" y="1087862"/>
                    <a:pt x="1258720" y="317199"/>
                    <a:pt x="472565" y="0"/>
                  </a:cubicBezTo>
                  <a:lnTo>
                    <a:pt x="0" y="1192242"/>
                  </a:lnTo>
                  <a:cubicBezTo>
                    <a:pt x="312086" y="1320836"/>
                    <a:pt x="532576" y="1628259"/>
                    <a:pt x="532576" y="1986217"/>
                  </a:cubicBezTo>
                  <a:close/>
                </a:path>
              </a:pathLst>
            </a:custGeom>
            <a:solidFill>
              <a:srgbClr val="452053"/>
            </a:solidFill>
            <a:ln w="15023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256" name="Forma Livre: Forma 255">
              <a:extLst>
                <a:ext uri="{FF2B5EF4-FFF2-40B4-BE49-F238E27FC236}">
                  <a16:creationId xmlns:a16="http://schemas.microsoft.com/office/drawing/2014/main" id="{EB229F13-237C-68D9-82D7-258D742F4442}"/>
                </a:ext>
              </a:extLst>
            </p:cNvPr>
            <p:cNvSpPr/>
            <p:nvPr/>
          </p:nvSpPr>
          <p:spPr>
            <a:xfrm>
              <a:off x="5535944" y="2746277"/>
              <a:ext cx="1792649" cy="2523906"/>
            </a:xfrm>
            <a:custGeom>
              <a:avLst/>
              <a:gdLst>
                <a:gd name="connsiteX0" fmla="*/ 1792649 w 1792649"/>
                <a:gd name="connsiteY0" fmla="*/ 748253 h 2523906"/>
                <a:gd name="connsiteX1" fmla="*/ 749757 w 1792649"/>
                <a:gd name="connsiteY1" fmla="*/ 0 h 2523906"/>
                <a:gd name="connsiteX2" fmla="*/ 332540 w 1792649"/>
                <a:gd name="connsiteY2" fmla="*/ 998974 h 2523906"/>
                <a:gd name="connsiteX3" fmla="*/ 0 w 1792649"/>
                <a:gd name="connsiteY3" fmla="*/ 1775955 h 2523906"/>
                <a:gd name="connsiteX4" fmla="*/ 1042441 w 1792649"/>
                <a:gd name="connsiteY4" fmla="*/ 2523907 h 2523906"/>
                <a:gd name="connsiteX5" fmla="*/ 1582687 w 1792649"/>
                <a:gd name="connsiteY5" fmla="*/ 1284589 h 2523906"/>
                <a:gd name="connsiteX6" fmla="*/ 1792649 w 1792649"/>
                <a:gd name="connsiteY6" fmla="*/ 748404 h 25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92649" h="2523906">
                  <a:moveTo>
                    <a:pt x="1792649" y="748253"/>
                  </a:moveTo>
                  <a:lnTo>
                    <a:pt x="749757" y="0"/>
                  </a:lnTo>
                  <a:cubicBezTo>
                    <a:pt x="480386" y="353145"/>
                    <a:pt x="400522" y="701027"/>
                    <a:pt x="332540" y="998974"/>
                  </a:cubicBezTo>
                  <a:cubicBezTo>
                    <a:pt x="268770" y="1277971"/>
                    <a:pt x="216881" y="1504628"/>
                    <a:pt x="0" y="1775955"/>
                  </a:cubicBezTo>
                  <a:lnTo>
                    <a:pt x="1042441" y="2523907"/>
                  </a:lnTo>
                  <a:cubicBezTo>
                    <a:pt x="1408972" y="2043220"/>
                    <a:pt x="1508087" y="1611264"/>
                    <a:pt x="1582687" y="1284589"/>
                  </a:cubicBezTo>
                  <a:cubicBezTo>
                    <a:pt x="1637735" y="1043193"/>
                    <a:pt x="1672177" y="893241"/>
                    <a:pt x="1792649" y="748404"/>
                  </a:cubicBezTo>
                  <a:close/>
                </a:path>
              </a:pathLst>
            </a:custGeom>
            <a:solidFill>
              <a:srgbClr val="452053"/>
            </a:solidFill>
            <a:ln w="15023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257" name="Forma Livre: Forma 256">
              <a:extLst>
                <a:ext uri="{FF2B5EF4-FFF2-40B4-BE49-F238E27FC236}">
                  <a16:creationId xmlns:a16="http://schemas.microsoft.com/office/drawing/2014/main" id="{0925C305-D75D-66D4-323D-4BE36B77ADC0}"/>
                </a:ext>
              </a:extLst>
            </p:cNvPr>
            <p:cNvSpPr/>
            <p:nvPr/>
          </p:nvSpPr>
          <p:spPr>
            <a:xfrm>
              <a:off x="4048462" y="4522231"/>
              <a:ext cx="2529922" cy="1639538"/>
            </a:xfrm>
            <a:custGeom>
              <a:avLst/>
              <a:gdLst>
                <a:gd name="connsiteX0" fmla="*/ 1452138 w 2529922"/>
                <a:gd name="connsiteY0" fmla="*/ 43015 h 1639538"/>
                <a:gd name="connsiteX1" fmla="*/ 1434390 w 2529922"/>
                <a:gd name="connsiteY1" fmla="*/ 63620 h 1639538"/>
                <a:gd name="connsiteX2" fmla="*/ 1430179 w 2529922"/>
                <a:gd name="connsiteY2" fmla="*/ 68584 h 1639538"/>
                <a:gd name="connsiteX3" fmla="*/ 1420854 w 2529922"/>
                <a:gd name="connsiteY3" fmla="*/ 79112 h 1639538"/>
                <a:gd name="connsiteX4" fmla="*/ 788862 w 2529922"/>
                <a:gd name="connsiteY4" fmla="*/ 357357 h 1639538"/>
                <a:gd name="connsiteX5" fmla="*/ 472565 w 2529922"/>
                <a:gd name="connsiteY5" fmla="*/ 296744 h 1639538"/>
                <a:gd name="connsiteX6" fmla="*/ 0 w 2529922"/>
                <a:gd name="connsiteY6" fmla="*/ 1488986 h 1639538"/>
                <a:gd name="connsiteX7" fmla="*/ 788862 w 2529922"/>
                <a:gd name="connsiteY7" fmla="*/ 1639539 h 1639538"/>
                <a:gd name="connsiteX8" fmla="*/ 2351846 w 2529922"/>
                <a:gd name="connsiteY8" fmla="*/ 960020 h 1639538"/>
                <a:gd name="connsiteX9" fmla="*/ 2376512 w 2529922"/>
                <a:gd name="connsiteY9" fmla="*/ 933248 h 1639538"/>
                <a:gd name="connsiteX10" fmla="*/ 2376813 w 2529922"/>
                <a:gd name="connsiteY10" fmla="*/ 933549 h 1639538"/>
                <a:gd name="connsiteX11" fmla="*/ 2529923 w 2529922"/>
                <a:gd name="connsiteY11" fmla="*/ 747952 h 1639538"/>
                <a:gd name="connsiteX12" fmla="*/ 1487482 w 2529922"/>
                <a:gd name="connsiteY12" fmla="*/ 0 h 1639538"/>
                <a:gd name="connsiteX13" fmla="*/ 1452138 w 2529922"/>
                <a:gd name="connsiteY13" fmla="*/ 43015 h 163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29922" h="1639538">
                  <a:moveTo>
                    <a:pt x="1452138" y="43015"/>
                  </a:moveTo>
                  <a:cubicBezTo>
                    <a:pt x="1446422" y="49934"/>
                    <a:pt x="1440406" y="56702"/>
                    <a:pt x="1434390" y="63620"/>
                  </a:cubicBezTo>
                  <a:cubicBezTo>
                    <a:pt x="1432886" y="65275"/>
                    <a:pt x="1431532" y="66929"/>
                    <a:pt x="1430179" y="68584"/>
                  </a:cubicBezTo>
                  <a:cubicBezTo>
                    <a:pt x="1427020" y="72043"/>
                    <a:pt x="1424012" y="75653"/>
                    <a:pt x="1420854" y="79112"/>
                  </a:cubicBezTo>
                  <a:cubicBezTo>
                    <a:pt x="1263833" y="249969"/>
                    <a:pt x="1038681" y="357357"/>
                    <a:pt x="788862" y="357357"/>
                  </a:cubicBezTo>
                  <a:cubicBezTo>
                    <a:pt x="677263" y="357357"/>
                    <a:pt x="570628" y="335699"/>
                    <a:pt x="472565" y="296744"/>
                  </a:cubicBezTo>
                  <a:lnTo>
                    <a:pt x="0" y="1488986"/>
                  </a:lnTo>
                  <a:cubicBezTo>
                    <a:pt x="244254" y="1586146"/>
                    <a:pt x="510316" y="1639539"/>
                    <a:pt x="788862" y="1639539"/>
                  </a:cubicBezTo>
                  <a:cubicBezTo>
                    <a:pt x="1404911" y="1639539"/>
                    <a:pt x="1960950" y="1377838"/>
                    <a:pt x="2351846" y="960020"/>
                  </a:cubicBezTo>
                  <a:cubicBezTo>
                    <a:pt x="2360118" y="951146"/>
                    <a:pt x="2368391" y="942272"/>
                    <a:pt x="2376512" y="933248"/>
                  </a:cubicBezTo>
                  <a:cubicBezTo>
                    <a:pt x="2376512" y="933248"/>
                    <a:pt x="2376663" y="933399"/>
                    <a:pt x="2376813" y="933549"/>
                  </a:cubicBezTo>
                  <a:cubicBezTo>
                    <a:pt x="2432612" y="870982"/>
                    <a:pt x="2483298" y="809016"/>
                    <a:pt x="2529923" y="747952"/>
                  </a:cubicBezTo>
                  <a:lnTo>
                    <a:pt x="1487482" y="0"/>
                  </a:lnTo>
                  <a:cubicBezTo>
                    <a:pt x="1476052" y="14288"/>
                    <a:pt x="1464471" y="28576"/>
                    <a:pt x="1452138" y="43015"/>
                  </a:cubicBezTo>
                  <a:close/>
                </a:path>
              </a:pathLst>
            </a:custGeom>
            <a:solidFill>
              <a:srgbClr val="6F4C88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258" name="Forma Livre: Forma 257">
              <a:extLst>
                <a:ext uri="{FF2B5EF4-FFF2-40B4-BE49-F238E27FC236}">
                  <a16:creationId xmlns:a16="http://schemas.microsoft.com/office/drawing/2014/main" id="{FE092968-08E6-6C06-3E20-7855CF98D1CE}"/>
                </a:ext>
              </a:extLst>
            </p:cNvPr>
            <p:cNvSpPr/>
            <p:nvPr/>
          </p:nvSpPr>
          <p:spPr>
            <a:xfrm>
              <a:off x="6286153" y="1880108"/>
              <a:ext cx="2522252" cy="1614422"/>
            </a:xfrm>
            <a:custGeom>
              <a:avLst/>
              <a:gdLst>
                <a:gd name="connsiteX0" fmla="*/ 1138698 w 2522252"/>
                <a:gd name="connsiteY0" fmla="*/ 1516059 h 1614422"/>
                <a:gd name="connsiteX1" fmla="*/ 1242476 w 2522252"/>
                <a:gd name="connsiteY1" fmla="*/ 1432284 h 1614422"/>
                <a:gd name="connsiteX2" fmla="*/ 1257667 w 2522252"/>
                <a:gd name="connsiteY2" fmla="*/ 1421004 h 1614422"/>
                <a:gd name="connsiteX3" fmla="*/ 1257216 w 2522252"/>
                <a:gd name="connsiteY3" fmla="*/ 1420403 h 1614422"/>
                <a:gd name="connsiteX4" fmla="*/ 1723614 w 2522252"/>
                <a:gd name="connsiteY4" fmla="*/ 1282333 h 1614422"/>
                <a:gd name="connsiteX5" fmla="*/ 2049687 w 2522252"/>
                <a:gd name="connsiteY5" fmla="*/ 1346856 h 1614422"/>
                <a:gd name="connsiteX6" fmla="*/ 2522253 w 2522252"/>
                <a:gd name="connsiteY6" fmla="*/ 154614 h 1614422"/>
                <a:gd name="connsiteX7" fmla="*/ 1723765 w 2522252"/>
                <a:gd name="connsiteY7" fmla="*/ 0 h 1614422"/>
                <a:gd name="connsiteX8" fmla="*/ 160780 w 2522252"/>
                <a:gd name="connsiteY8" fmla="*/ 679519 h 1614422"/>
                <a:gd name="connsiteX9" fmla="*/ 162736 w 2522252"/>
                <a:gd name="connsiteY9" fmla="*/ 681174 h 1614422"/>
                <a:gd name="connsiteX10" fmla="*/ 139122 w 2522252"/>
                <a:gd name="connsiteY10" fmla="*/ 706140 h 1614422"/>
                <a:gd name="connsiteX11" fmla="*/ 137318 w 2522252"/>
                <a:gd name="connsiteY11" fmla="*/ 704035 h 1614422"/>
                <a:gd name="connsiteX12" fmla="*/ 0 w 2522252"/>
                <a:gd name="connsiteY12" fmla="*/ 866169 h 1614422"/>
                <a:gd name="connsiteX13" fmla="*/ 1042892 w 2522252"/>
                <a:gd name="connsiteY13" fmla="*/ 1614422 h 1614422"/>
                <a:gd name="connsiteX14" fmla="*/ 1138999 w 2522252"/>
                <a:gd name="connsiteY14" fmla="*/ 1515908 h 1614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22252" h="1614422">
                  <a:moveTo>
                    <a:pt x="1138698" y="1516059"/>
                  </a:moveTo>
                  <a:cubicBezTo>
                    <a:pt x="1171035" y="1485527"/>
                    <a:pt x="1205778" y="1457552"/>
                    <a:pt x="1242476" y="1432284"/>
                  </a:cubicBezTo>
                  <a:cubicBezTo>
                    <a:pt x="1247590" y="1428524"/>
                    <a:pt x="1252403" y="1424764"/>
                    <a:pt x="1257667" y="1421004"/>
                  </a:cubicBezTo>
                  <a:lnTo>
                    <a:pt x="1257216" y="1420403"/>
                  </a:lnTo>
                  <a:cubicBezTo>
                    <a:pt x="1391525" y="1333019"/>
                    <a:pt x="1551704" y="1282333"/>
                    <a:pt x="1723614" y="1282333"/>
                  </a:cubicBezTo>
                  <a:cubicBezTo>
                    <a:pt x="1838973" y="1282333"/>
                    <a:pt x="1949068" y="1305345"/>
                    <a:pt x="2049687" y="1346856"/>
                  </a:cubicBezTo>
                  <a:lnTo>
                    <a:pt x="2522253" y="154614"/>
                  </a:lnTo>
                  <a:cubicBezTo>
                    <a:pt x="2275442" y="55047"/>
                    <a:pt x="2005920" y="0"/>
                    <a:pt x="1723765" y="0"/>
                  </a:cubicBezTo>
                  <a:cubicBezTo>
                    <a:pt x="1107715" y="0"/>
                    <a:pt x="551677" y="261701"/>
                    <a:pt x="160780" y="679519"/>
                  </a:cubicBezTo>
                  <a:lnTo>
                    <a:pt x="162736" y="681174"/>
                  </a:lnTo>
                  <a:cubicBezTo>
                    <a:pt x="154915" y="689596"/>
                    <a:pt x="146793" y="697718"/>
                    <a:pt x="139122" y="706140"/>
                  </a:cubicBezTo>
                  <a:cubicBezTo>
                    <a:pt x="138521" y="705388"/>
                    <a:pt x="137919" y="704787"/>
                    <a:pt x="137318" y="704035"/>
                  </a:cubicBezTo>
                  <a:cubicBezTo>
                    <a:pt x="86632" y="758029"/>
                    <a:pt x="41210" y="812174"/>
                    <a:pt x="0" y="866169"/>
                  </a:cubicBezTo>
                  <a:lnTo>
                    <a:pt x="1042892" y="1614422"/>
                  </a:lnTo>
                  <a:cubicBezTo>
                    <a:pt x="1070115" y="1581634"/>
                    <a:pt x="1101699" y="1549147"/>
                    <a:pt x="1138999" y="1515908"/>
                  </a:cubicBezTo>
                  <a:close/>
                </a:path>
              </a:pathLst>
            </a:custGeom>
            <a:solidFill>
              <a:srgbClr val="6F4C88"/>
            </a:solidFill>
            <a:ln w="15023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259" name="Forma Livre: Forma 258">
              <a:extLst>
                <a:ext uri="{FF2B5EF4-FFF2-40B4-BE49-F238E27FC236}">
                  <a16:creationId xmlns:a16="http://schemas.microsoft.com/office/drawing/2014/main" id="{C420F0A5-395B-253D-FA71-3EBBFA154BB1}"/>
                </a:ext>
              </a:extLst>
            </p:cNvPr>
            <p:cNvSpPr/>
            <p:nvPr/>
          </p:nvSpPr>
          <p:spPr>
            <a:xfrm>
              <a:off x="4099900" y="1880108"/>
              <a:ext cx="2061719" cy="1589906"/>
            </a:xfrm>
            <a:custGeom>
              <a:avLst/>
              <a:gdLst>
                <a:gd name="connsiteX0" fmla="*/ 737424 w 2061719"/>
                <a:gd name="connsiteY0" fmla="*/ 1282333 h 1589906"/>
                <a:gd name="connsiteX1" fmla="*/ 1465824 w 2061719"/>
                <a:gd name="connsiteY1" fmla="*/ 1589906 h 1589906"/>
                <a:gd name="connsiteX2" fmla="*/ 1895525 w 2061719"/>
                <a:gd name="connsiteY2" fmla="*/ 658012 h 1589906"/>
                <a:gd name="connsiteX3" fmla="*/ 1892517 w 2061719"/>
                <a:gd name="connsiteY3" fmla="*/ 655906 h 1589906"/>
                <a:gd name="connsiteX4" fmla="*/ 1895525 w 2061719"/>
                <a:gd name="connsiteY4" fmla="*/ 658012 h 1589906"/>
                <a:gd name="connsiteX5" fmla="*/ 2061720 w 2061719"/>
                <a:gd name="connsiteY5" fmla="*/ 448952 h 1589906"/>
                <a:gd name="connsiteX6" fmla="*/ 737424 w 2061719"/>
                <a:gd name="connsiteY6" fmla="*/ 0 h 1589906"/>
                <a:gd name="connsiteX7" fmla="*/ 0 w 2061719"/>
                <a:gd name="connsiteY7" fmla="*/ 131001 h 1589906"/>
                <a:gd name="connsiteX8" fmla="*/ 441733 w 2061719"/>
                <a:gd name="connsiteY8" fmla="*/ 1334824 h 1589906"/>
                <a:gd name="connsiteX9" fmla="*/ 737424 w 2061719"/>
                <a:gd name="connsiteY9" fmla="*/ 1282333 h 1589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61719" h="1589906">
                  <a:moveTo>
                    <a:pt x="737424" y="1282333"/>
                  </a:moveTo>
                  <a:cubicBezTo>
                    <a:pt x="1023039" y="1282333"/>
                    <a:pt x="1289552" y="1428524"/>
                    <a:pt x="1465824" y="1589906"/>
                  </a:cubicBezTo>
                  <a:cubicBezTo>
                    <a:pt x="1539822" y="1297975"/>
                    <a:pt x="1676388" y="965284"/>
                    <a:pt x="1895525" y="658012"/>
                  </a:cubicBezTo>
                  <a:lnTo>
                    <a:pt x="1892517" y="655906"/>
                  </a:lnTo>
                  <a:lnTo>
                    <a:pt x="1895525" y="658012"/>
                  </a:lnTo>
                  <a:cubicBezTo>
                    <a:pt x="1946361" y="586721"/>
                    <a:pt x="2001709" y="516783"/>
                    <a:pt x="2061720" y="448952"/>
                  </a:cubicBezTo>
                  <a:cubicBezTo>
                    <a:pt x="1697444" y="153110"/>
                    <a:pt x="1249696" y="0"/>
                    <a:pt x="737424" y="0"/>
                  </a:cubicBezTo>
                  <a:cubicBezTo>
                    <a:pt x="478431" y="0"/>
                    <a:pt x="229966" y="46324"/>
                    <a:pt x="0" y="131001"/>
                  </a:cubicBezTo>
                  <a:lnTo>
                    <a:pt x="441733" y="1334824"/>
                  </a:lnTo>
                  <a:cubicBezTo>
                    <a:pt x="533929" y="1300833"/>
                    <a:pt x="633646" y="1282333"/>
                    <a:pt x="737424" y="1282333"/>
                  </a:cubicBezTo>
                  <a:close/>
                </a:path>
              </a:pathLst>
            </a:custGeom>
            <a:solidFill>
              <a:srgbClr val="452053"/>
            </a:solidFill>
            <a:ln w="15023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260" name="Forma Livre: Forma 259">
              <a:extLst>
                <a:ext uri="{FF2B5EF4-FFF2-40B4-BE49-F238E27FC236}">
                  <a16:creationId xmlns:a16="http://schemas.microsoft.com/office/drawing/2014/main" id="{564F3EF1-DA70-3269-9F18-330CD4C91316}"/>
                </a:ext>
              </a:extLst>
            </p:cNvPr>
            <p:cNvSpPr/>
            <p:nvPr/>
          </p:nvSpPr>
          <p:spPr>
            <a:xfrm>
              <a:off x="2331015" y="1513126"/>
              <a:ext cx="4093960" cy="2440282"/>
            </a:xfrm>
            <a:custGeom>
              <a:avLst/>
              <a:gdLst>
                <a:gd name="connsiteX0" fmla="*/ 1768886 w 4093960"/>
                <a:gd name="connsiteY0" fmla="*/ 500690 h 2440282"/>
                <a:gd name="connsiteX1" fmla="*/ 2506310 w 4093960"/>
                <a:gd name="connsiteY1" fmla="*/ 369690 h 2440282"/>
                <a:gd name="connsiteX2" fmla="*/ 3829402 w 4093960"/>
                <a:gd name="connsiteY2" fmla="*/ 817589 h 2440282"/>
                <a:gd name="connsiteX3" fmla="*/ 4093960 w 4093960"/>
                <a:gd name="connsiteY3" fmla="*/ 566567 h 2440282"/>
                <a:gd name="connsiteX4" fmla="*/ 2506310 w 4093960"/>
                <a:gd name="connsiteY4" fmla="*/ 0 h 2440282"/>
                <a:gd name="connsiteX5" fmla="*/ 0 w 4093960"/>
                <a:gd name="connsiteY5" fmla="*/ 2426747 h 2440282"/>
                <a:gd name="connsiteX6" fmla="*/ 366832 w 4093960"/>
                <a:gd name="connsiteY6" fmla="*/ 2440283 h 2440282"/>
                <a:gd name="connsiteX7" fmla="*/ 1768886 w 4093960"/>
                <a:gd name="connsiteY7" fmla="*/ 500690 h 24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3960" h="2440282">
                  <a:moveTo>
                    <a:pt x="1768886" y="500690"/>
                  </a:moveTo>
                  <a:cubicBezTo>
                    <a:pt x="1998851" y="416014"/>
                    <a:pt x="2247316" y="369690"/>
                    <a:pt x="2506310" y="369690"/>
                  </a:cubicBezTo>
                  <a:cubicBezTo>
                    <a:pt x="3017980" y="369690"/>
                    <a:pt x="3465277" y="522499"/>
                    <a:pt x="3829402" y="817589"/>
                  </a:cubicBezTo>
                  <a:cubicBezTo>
                    <a:pt x="3911522" y="727798"/>
                    <a:pt x="3999808" y="643723"/>
                    <a:pt x="4093960" y="566567"/>
                  </a:cubicBezTo>
                  <a:cubicBezTo>
                    <a:pt x="3661553" y="212519"/>
                    <a:pt x="3108823" y="0"/>
                    <a:pt x="2506310" y="0"/>
                  </a:cubicBezTo>
                  <a:cubicBezTo>
                    <a:pt x="1148475" y="0"/>
                    <a:pt x="42714" y="1079289"/>
                    <a:pt x="0" y="2426747"/>
                  </a:cubicBezTo>
                  <a:lnTo>
                    <a:pt x="366832" y="2440283"/>
                  </a:lnTo>
                  <a:cubicBezTo>
                    <a:pt x="395709" y="1549298"/>
                    <a:pt x="971601" y="794126"/>
                    <a:pt x="1768886" y="500690"/>
                  </a:cubicBezTo>
                  <a:close/>
                </a:path>
              </a:pathLst>
            </a:custGeom>
            <a:solidFill>
              <a:srgbClr val="A1A0A0"/>
            </a:solidFill>
            <a:ln w="15023" cap="flat">
              <a:noFill/>
              <a:prstDash val="solid"/>
              <a:miter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sp>
          <p:nvSpPr>
            <p:cNvPr id="261" name="Forma Livre: Forma 260">
              <a:extLst>
                <a:ext uri="{FF2B5EF4-FFF2-40B4-BE49-F238E27FC236}">
                  <a16:creationId xmlns:a16="http://schemas.microsoft.com/office/drawing/2014/main" id="{C0D8E9D9-7666-9388-9D65-E8C3330DDCA6}"/>
                </a:ext>
              </a:extLst>
            </p:cNvPr>
            <p:cNvSpPr/>
            <p:nvPr/>
          </p:nvSpPr>
          <p:spPr>
            <a:xfrm>
              <a:off x="6424824" y="4077190"/>
              <a:ext cx="4094410" cy="2451412"/>
            </a:xfrm>
            <a:custGeom>
              <a:avLst/>
              <a:gdLst>
                <a:gd name="connsiteX0" fmla="*/ 3724722 w 4094410"/>
                <a:gd name="connsiteY0" fmla="*/ 0 h 2451412"/>
                <a:gd name="connsiteX1" fmla="*/ 2347635 w 4094410"/>
                <a:gd name="connsiteY1" fmla="*/ 1946662 h 2451412"/>
                <a:gd name="connsiteX2" fmla="*/ 1584793 w 4094410"/>
                <a:gd name="connsiteY2" fmla="*/ 2087288 h 2451412"/>
                <a:gd name="connsiteX3" fmla="*/ 262152 w 4094410"/>
                <a:gd name="connsiteY3" fmla="*/ 1636983 h 2451412"/>
                <a:gd name="connsiteX4" fmla="*/ 0 w 4094410"/>
                <a:gd name="connsiteY4" fmla="*/ 1884846 h 2451412"/>
                <a:gd name="connsiteX5" fmla="*/ 22560 w 4094410"/>
                <a:gd name="connsiteY5" fmla="*/ 1903195 h 2451412"/>
                <a:gd name="connsiteX6" fmla="*/ 1587650 w 4094410"/>
                <a:gd name="connsiteY6" fmla="*/ 2451413 h 2451412"/>
                <a:gd name="connsiteX7" fmla="*/ 4094411 w 4094410"/>
                <a:gd name="connsiteY7" fmla="*/ 15191 h 2451412"/>
                <a:gd name="connsiteX8" fmla="*/ 3724571 w 4094410"/>
                <a:gd name="connsiteY8" fmla="*/ 0 h 2451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94410" h="2451412">
                  <a:moveTo>
                    <a:pt x="3724722" y="0"/>
                  </a:moveTo>
                  <a:cubicBezTo>
                    <a:pt x="3702763" y="888729"/>
                    <a:pt x="3136798" y="1644803"/>
                    <a:pt x="2347635" y="1946662"/>
                  </a:cubicBezTo>
                  <a:cubicBezTo>
                    <a:pt x="2110600" y="2037354"/>
                    <a:pt x="1853412" y="2087288"/>
                    <a:pt x="1584793" y="2087288"/>
                  </a:cubicBezTo>
                  <a:cubicBezTo>
                    <a:pt x="1073273" y="2087288"/>
                    <a:pt x="626276" y="1931922"/>
                    <a:pt x="262152" y="1636983"/>
                  </a:cubicBezTo>
                  <a:cubicBezTo>
                    <a:pt x="269973" y="1627357"/>
                    <a:pt x="102424" y="1801072"/>
                    <a:pt x="0" y="1884846"/>
                  </a:cubicBezTo>
                  <a:cubicBezTo>
                    <a:pt x="7520" y="1891012"/>
                    <a:pt x="15040" y="1897028"/>
                    <a:pt x="22560" y="1903195"/>
                  </a:cubicBezTo>
                  <a:cubicBezTo>
                    <a:pt x="451509" y="2246263"/>
                    <a:pt x="995515" y="2451413"/>
                    <a:pt x="1587650" y="2451413"/>
                  </a:cubicBezTo>
                  <a:cubicBezTo>
                    <a:pt x="2948794" y="2451413"/>
                    <a:pt x="4056510" y="1367010"/>
                    <a:pt x="4094411" y="15191"/>
                  </a:cubicBezTo>
                  <a:lnTo>
                    <a:pt x="3724571" y="0"/>
                  </a:lnTo>
                  <a:close/>
                </a:path>
              </a:pathLst>
            </a:custGeom>
            <a:solidFill>
              <a:srgbClr val="A1A0A0"/>
            </a:solidFill>
            <a:ln w="15023" cap="flat">
              <a:noFill/>
              <a:prstDash val="solid"/>
              <a:miter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kern="0"/>
              </a:defPPr>
            </a:lstStyle>
            <a:p>
              <a:endParaRPr lang="pt-BR"/>
            </a:p>
          </p:txBody>
        </p:sp>
        <p:grpSp>
          <p:nvGrpSpPr>
            <p:cNvPr id="262" name="Gráfico 2">
              <a:extLst>
                <a:ext uri="{FF2B5EF4-FFF2-40B4-BE49-F238E27FC236}">
                  <a16:creationId xmlns:a16="http://schemas.microsoft.com/office/drawing/2014/main" id="{7FD2FFE3-2366-2E67-ECC3-D07E15FCDC56}"/>
                </a:ext>
              </a:extLst>
            </p:cNvPr>
            <p:cNvGrpSpPr/>
            <p:nvPr/>
          </p:nvGrpSpPr>
          <p:grpSpPr>
            <a:xfrm>
              <a:off x="3235536" y="3873695"/>
              <a:ext cx="213571" cy="213571"/>
              <a:chOff x="3235536" y="3873695"/>
              <a:chExt cx="213571" cy="2135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4" name="Forma Livre: Forma 283">
                <a:extLst>
                  <a:ext uri="{FF2B5EF4-FFF2-40B4-BE49-F238E27FC236}">
                    <a16:creationId xmlns:a16="http://schemas.microsoft.com/office/drawing/2014/main" id="{16613CE0-9F0B-025B-EE59-C0105C245D30}"/>
                  </a:ext>
                </a:extLst>
              </p:cNvPr>
              <p:cNvSpPr/>
              <p:nvPr/>
            </p:nvSpPr>
            <p:spPr>
              <a:xfrm>
                <a:off x="3235536" y="3873695"/>
                <a:ext cx="213571" cy="213571"/>
              </a:xfrm>
              <a:custGeom>
                <a:avLst/>
                <a:gdLst>
                  <a:gd name="connsiteX0" fmla="*/ 213572 w 213571"/>
                  <a:gd name="connsiteY0" fmla="*/ 106786 h 213571"/>
                  <a:gd name="connsiteX1" fmla="*/ 106786 w 213571"/>
                  <a:gd name="connsiteY1" fmla="*/ 213572 h 213571"/>
                  <a:gd name="connsiteX2" fmla="*/ 0 w 213571"/>
                  <a:gd name="connsiteY2" fmla="*/ 106786 h 213571"/>
                  <a:gd name="connsiteX3" fmla="*/ 106786 w 213571"/>
                  <a:gd name="connsiteY3" fmla="*/ 0 h 213571"/>
                  <a:gd name="connsiteX4" fmla="*/ 213572 w 213571"/>
                  <a:gd name="connsiteY4" fmla="*/ 106786 h 213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571" h="213571">
                    <a:moveTo>
                      <a:pt x="213572" y="106786"/>
                    </a:moveTo>
                    <a:cubicBezTo>
                      <a:pt x="213572" y="165762"/>
                      <a:pt x="165762" y="213572"/>
                      <a:pt x="106786" y="213572"/>
                    </a:cubicBezTo>
                    <a:cubicBezTo>
                      <a:pt x="47810" y="213572"/>
                      <a:pt x="0" y="165762"/>
                      <a:pt x="0" y="106786"/>
                    </a:cubicBezTo>
                    <a:cubicBezTo>
                      <a:pt x="0" y="47810"/>
                      <a:pt x="47810" y="0"/>
                      <a:pt x="106786" y="0"/>
                    </a:cubicBezTo>
                    <a:cubicBezTo>
                      <a:pt x="165762" y="0"/>
                      <a:pt x="213572" y="47810"/>
                      <a:pt x="213572" y="106786"/>
                    </a:cubicBezTo>
                    <a:close/>
                  </a:path>
                </a:pathLst>
              </a:custGeom>
              <a:solidFill>
                <a:srgbClr val="F0F0F0"/>
              </a:solidFill>
              <a:ln w="15023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  <p:sp>
            <p:nvSpPr>
              <p:cNvPr id="285" name="Forma Livre: Forma 284">
                <a:extLst>
                  <a:ext uri="{FF2B5EF4-FFF2-40B4-BE49-F238E27FC236}">
                    <a16:creationId xmlns:a16="http://schemas.microsoft.com/office/drawing/2014/main" id="{CB401CF0-6694-0564-6E1D-B6FA6E183599}"/>
                  </a:ext>
                </a:extLst>
              </p:cNvPr>
              <p:cNvSpPr/>
              <p:nvPr/>
            </p:nvSpPr>
            <p:spPr>
              <a:xfrm>
                <a:off x="3293742" y="3950852"/>
                <a:ext cx="102574" cy="67831"/>
              </a:xfrm>
              <a:custGeom>
                <a:avLst/>
                <a:gdLst>
                  <a:gd name="connsiteX0" fmla="*/ 102575 w 102574"/>
                  <a:gd name="connsiteY0" fmla="*/ 5114 h 67831"/>
                  <a:gd name="connsiteX1" fmla="*/ 42714 w 102574"/>
                  <a:gd name="connsiteY1" fmla="*/ 67832 h 67831"/>
                  <a:gd name="connsiteX2" fmla="*/ 0 w 102574"/>
                  <a:gd name="connsiteY2" fmla="*/ 0 h 67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574" h="67831">
                    <a:moveTo>
                      <a:pt x="102575" y="5114"/>
                    </a:moveTo>
                    <a:lnTo>
                      <a:pt x="42714" y="67832"/>
                    </a:lnTo>
                    <a:lnTo>
                      <a:pt x="0" y="0"/>
                    </a:lnTo>
                  </a:path>
                </a:pathLst>
              </a:custGeom>
              <a:noFill/>
              <a:ln w="21483" cap="rnd">
                <a:solidFill>
                  <a:srgbClr val="E84730"/>
                </a:solidFill>
                <a:prstDash val="solid"/>
                <a:round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</p:grpSp>
        <p:grpSp>
          <p:nvGrpSpPr>
            <p:cNvPr id="263" name="Gráfico 2">
              <a:extLst>
                <a:ext uri="{FF2B5EF4-FFF2-40B4-BE49-F238E27FC236}">
                  <a16:creationId xmlns:a16="http://schemas.microsoft.com/office/drawing/2014/main" id="{6D818F4C-7C93-9517-C6CE-BDBB251CFB7A}"/>
                </a:ext>
              </a:extLst>
            </p:cNvPr>
            <p:cNvGrpSpPr/>
            <p:nvPr/>
          </p:nvGrpSpPr>
          <p:grpSpPr>
            <a:xfrm>
              <a:off x="4181869" y="5302971"/>
              <a:ext cx="213571" cy="213571"/>
              <a:chOff x="4181869" y="5302971"/>
              <a:chExt cx="213571" cy="2135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2" name="Forma Livre: Forma 281">
                <a:extLst>
                  <a:ext uri="{FF2B5EF4-FFF2-40B4-BE49-F238E27FC236}">
                    <a16:creationId xmlns:a16="http://schemas.microsoft.com/office/drawing/2014/main" id="{228674BF-EEB0-39C1-4FEF-8FF5E0705992}"/>
                  </a:ext>
                </a:extLst>
              </p:cNvPr>
              <p:cNvSpPr/>
              <p:nvPr/>
            </p:nvSpPr>
            <p:spPr>
              <a:xfrm>
                <a:off x="4181869" y="5302971"/>
                <a:ext cx="213571" cy="213571"/>
              </a:xfrm>
              <a:custGeom>
                <a:avLst/>
                <a:gdLst>
                  <a:gd name="connsiteX0" fmla="*/ 213572 w 213571"/>
                  <a:gd name="connsiteY0" fmla="*/ 106786 h 213571"/>
                  <a:gd name="connsiteX1" fmla="*/ 106786 w 213571"/>
                  <a:gd name="connsiteY1" fmla="*/ 213572 h 213571"/>
                  <a:gd name="connsiteX2" fmla="*/ 0 w 213571"/>
                  <a:gd name="connsiteY2" fmla="*/ 106786 h 213571"/>
                  <a:gd name="connsiteX3" fmla="*/ 106786 w 213571"/>
                  <a:gd name="connsiteY3" fmla="*/ 0 h 213571"/>
                  <a:gd name="connsiteX4" fmla="*/ 213572 w 213571"/>
                  <a:gd name="connsiteY4" fmla="*/ 106786 h 213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571" h="213571">
                    <a:moveTo>
                      <a:pt x="213572" y="106786"/>
                    </a:moveTo>
                    <a:cubicBezTo>
                      <a:pt x="213572" y="165762"/>
                      <a:pt x="165762" y="213572"/>
                      <a:pt x="106786" y="213572"/>
                    </a:cubicBezTo>
                    <a:cubicBezTo>
                      <a:pt x="47810" y="213572"/>
                      <a:pt x="0" y="165762"/>
                      <a:pt x="0" y="106786"/>
                    </a:cubicBezTo>
                    <a:cubicBezTo>
                      <a:pt x="0" y="47810"/>
                      <a:pt x="47810" y="0"/>
                      <a:pt x="106786" y="0"/>
                    </a:cubicBezTo>
                    <a:cubicBezTo>
                      <a:pt x="165762" y="0"/>
                      <a:pt x="213572" y="47809"/>
                      <a:pt x="213572" y="106786"/>
                    </a:cubicBezTo>
                    <a:close/>
                  </a:path>
                </a:pathLst>
              </a:custGeom>
              <a:solidFill>
                <a:srgbClr val="F0F0F0"/>
              </a:solidFill>
              <a:ln w="15023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  <p:sp>
            <p:nvSpPr>
              <p:cNvPr id="283" name="Forma Livre: Forma 282">
                <a:extLst>
                  <a:ext uri="{FF2B5EF4-FFF2-40B4-BE49-F238E27FC236}">
                    <a16:creationId xmlns:a16="http://schemas.microsoft.com/office/drawing/2014/main" id="{626BE1B6-9A99-C6CA-1AE4-B573DC43B1A4}"/>
                  </a:ext>
                </a:extLst>
              </p:cNvPr>
              <p:cNvSpPr/>
              <p:nvPr/>
            </p:nvSpPr>
            <p:spPr>
              <a:xfrm>
                <a:off x="4249701" y="5351852"/>
                <a:ext cx="75050" cy="99265"/>
              </a:xfrm>
              <a:custGeom>
                <a:avLst/>
                <a:gdLst>
                  <a:gd name="connsiteX0" fmla="*/ 26170 w 75050"/>
                  <a:gd name="connsiteY0" fmla="*/ 0 h 99265"/>
                  <a:gd name="connsiteX1" fmla="*/ 75051 w 75050"/>
                  <a:gd name="connsiteY1" fmla="*/ 71441 h 99265"/>
                  <a:gd name="connsiteX2" fmla="*/ 0 w 75050"/>
                  <a:gd name="connsiteY2" fmla="*/ 99266 h 99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050" h="99265">
                    <a:moveTo>
                      <a:pt x="26170" y="0"/>
                    </a:moveTo>
                    <a:lnTo>
                      <a:pt x="75051" y="71441"/>
                    </a:lnTo>
                    <a:lnTo>
                      <a:pt x="0" y="99266"/>
                    </a:lnTo>
                  </a:path>
                </a:pathLst>
              </a:custGeom>
              <a:noFill/>
              <a:ln w="21483" cap="rnd">
                <a:solidFill>
                  <a:srgbClr val="E84730"/>
                </a:solidFill>
                <a:prstDash val="solid"/>
                <a:round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</p:grpSp>
        <p:grpSp>
          <p:nvGrpSpPr>
            <p:cNvPr id="264" name="Gráfico 2">
              <a:extLst>
                <a:ext uri="{FF2B5EF4-FFF2-40B4-BE49-F238E27FC236}">
                  <a16:creationId xmlns:a16="http://schemas.microsoft.com/office/drawing/2014/main" id="{14F2D9AF-437C-B075-40F4-CA3EC396B4CC}"/>
                </a:ext>
              </a:extLst>
            </p:cNvPr>
            <p:cNvGrpSpPr/>
            <p:nvPr/>
          </p:nvGrpSpPr>
          <p:grpSpPr>
            <a:xfrm>
              <a:off x="5918418" y="4769493"/>
              <a:ext cx="213571" cy="213571"/>
              <a:chOff x="5918418" y="4769493"/>
              <a:chExt cx="213571" cy="2135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0" name="Forma Livre: Forma 279">
                <a:extLst>
                  <a:ext uri="{FF2B5EF4-FFF2-40B4-BE49-F238E27FC236}">
                    <a16:creationId xmlns:a16="http://schemas.microsoft.com/office/drawing/2014/main" id="{D40DB6B8-B71B-F7C9-E32A-AC3900BC723B}"/>
                  </a:ext>
                </a:extLst>
              </p:cNvPr>
              <p:cNvSpPr/>
              <p:nvPr/>
            </p:nvSpPr>
            <p:spPr>
              <a:xfrm>
                <a:off x="5918418" y="4769493"/>
                <a:ext cx="213571" cy="213571"/>
              </a:xfrm>
              <a:custGeom>
                <a:avLst/>
                <a:gdLst>
                  <a:gd name="connsiteX0" fmla="*/ 213572 w 213571"/>
                  <a:gd name="connsiteY0" fmla="*/ 106786 h 213571"/>
                  <a:gd name="connsiteX1" fmla="*/ 106786 w 213571"/>
                  <a:gd name="connsiteY1" fmla="*/ 213572 h 213571"/>
                  <a:gd name="connsiteX2" fmla="*/ 0 w 213571"/>
                  <a:gd name="connsiteY2" fmla="*/ 106786 h 213571"/>
                  <a:gd name="connsiteX3" fmla="*/ 106786 w 213571"/>
                  <a:gd name="connsiteY3" fmla="*/ 0 h 213571"/>
                  <a:gd name="connsiteX4" fmla="*/ 213572 w 213571"/>
                  <a:gd name="connsiteY4" fmla="*/ 106786 h 213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571" h="213571">
                    <a:moveTo>
                      <a:pt x="213572" y="106786"/>
                    </a:moveTo>
                    <a:cubicBezTo>
                      <a:pt x="213572" y="165762"/>
                      <a:pt x="165762" y="213572"/>
                      <a:pt x="106786" y="213572"/>
                    </a:cubicBezTo>
                    <a:cubicBezTo>
                      <a:pt x="47810" y="213572"/>
                      <a:pt x="0" y="165762"/>
                      <a:pt x="0" y="106786"/>
                    </a:cubicBezTo>
                    <a:cubicBezTo>
                      <a:pt x="0" y="47810"/>
                      <a:pt x="47809" y="0"/>
                      <a:pt x="106786" y="0"/>
                    </a:cubicBezTo>
                    <a:cubicBezTo>
                      <a:pt x="165762" y="0"/>
                      <a:pt x="213572" y="47809"/>
                      <a:pt x="213572" y="106786"/>
                    </a:cubicBezTo>
                    <a:close/>
                  </a:path>
                </a:pathLst>
              </a:custGeom>
              <a:solidFill>
                <a:srgbClr val="F0F0F0"/>
              </a:solidFill>
              <a:ln w="15023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  <p:sp>
            <p:nvSpPr>
              <p:cNvPr id="281" name="Forma Livre: Forma 280">
                <a:extLst>
                  <a:ext uri="{FF2B5EF4-FFF2-40B4-BE49-F238E27FC236}">
                    <a16:creationId xmlns:a16="http://schemas.microsoft.com/office/drawing/2014/main" id="{8E580E0F-1715-EDA9-324B-5E36FF4E4750}"/>
                  </a:ext>
                </a:extLst>
              </p:cNvPr>
              <p:cNvSpPr/>
              <p:nvPr/>
            </p:nvSpPr>
            <p:spPr>
              <a:xfrm>
                <a:off x="5965795" y="4843943"/>
                <a:ext cx="91444" cy="79262"/>
              </a:xfrm>
              <a:custGeom>
                <a:avLst/>
                <a:gdLst>
                  <a:gd name="connsiteX0" fmla="*/ 0 w 91444"/>
                  <a:gd name="connsiteY0" fmla="*/ 32637 h 79262"/>
                  <a:gd name="connsiteX1" fmla="*/ 80315 w 91444"/>
                  <a:gd name="connsiteY1" fmla="*/ 0 h 79262"/>
                  <a:gd name="connsiteX2" fmla="*/ 91445 w 91444"/>
                  <a:gd name="connsiteY2" fmla="*/ 79262 h 7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1444" h="79262">
                    <a:moveTo>
                      <a:pt x="0" y="32637"/>
                    </a:moveTo>
                    <a:lnTo>
                      <a:pt x="80315" y="0"/>
                    </a:lnTo>
                    <a:lnTo>
                      <a:pt x="91445" y="79262"/>
                    </a:lnTo>
                  </a:path>
                </a:pathLst>
              </a:custGeom>
              <a:noFill/>
              <a:ln w="21483" cap="rnd">
                <a:solidFill>
                  <a:srgbClr val="E84730"/>
                </a:solidFill>
                <a:prstDash val="solid"/>
                <a:round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</p:grpSp>
        <p:grpSp>
          <p:nvGrpSpPr>
            <p:cNvPr id="265" name="Gráfico 2">
              <a:extLst>
                <a:ext uri="{FF2B5EF4-FFF2-40B4-BE49-F238E27FC236}">
                  <a16:creationId xmlns:a16="http://schemas.microsoft.com/office/drawing/2014/main" id="{CDCF5D2E-3332-EFCF-49F2-75B003E93965}"/>
                </a:ext>
              </a:extLst>
            </p:cNvPr>
            <p:cNvGrpSpPr/>
            <p:nvPr/>
          </p:nvGrpSpPr>
          <p:grpSpPr>
            <a:xfrm>
              <a:off x="6683968" y="3031891"/>
              <a:ext cx="213571" cy="213571"/>
              <a:chOff x="6683968" y="3031891"/>
              <a:chExt cx="213571" cy="2135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8" name="Forma Livre: Forma 277">
                <a:extLst>
                  <a:ext uri="{FF2B5EF4-FFF2-40B4-BE49-F238E27FC236}">
                    <a16:creationId xmlns:a16="http://schemas.microsoft.com/office/drawing/2014/main" id="{304EC139-912D-3F69-E780-EB120A7FFD64}"/>
                  </a:ext>
                </a:extLst>
              </p:cNvPr>
              <p:cNvSpPr/>
              <p:nvPr/>
            </p:nvSpPr>
            <p:spPr>
              <a:xfrm>
                <a:off x="6683968" y="3031891"/>
                <a:ext cx="213571" cy="213571"/>
              </a:xfrm>
              <a:custGeom>
                <a:avLst/>
                <a:gdLst>
                  <a:gd name="connsiteX0" fmla="*/ 213572 w 213571"/>
                  <a:gd name="connsiteY0" fmla="*/ 106786 h 213571"/>
                  <a:gd name="connsiteX1" fmla="*/ 106786 w 213571"/>
                  <a:gd name="connsiteY1" fmla="*/ 213572 h 213571"/>
                  <a:gd name="connsiteX2" fmla="*/ 0 w 213571"/>
                  <a:gd name="connsiteY2" fmla="*/ 106786 h 213571"/>
                  <a:gd name="connsiteX3" fmla="*/ 106786 w 213571"/>
                  <a:gd name="connsiteY3" fmla="*/ 0 h 213571"/>
                  <a:gd name="connsiteX4" fmla="*/ 213572 w 213571"/>
                  <a:gd name="connsiteY4" fmla="*/ 106786 h 213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571" h="213571">
                    <a:moveTo>
                      <a:pt x="213572" y="106786"/>
                    </a:moveTo>
                    <a:cubicBezTo>
                      <a:pt x="213572" y="165762"/>
                      <a:pt x="165762" y="213572"/>
                      <a:pt x="106786" y="213572"/>
                    </a:cubicBezTo>
                    <a:cubicBezTo>
                      <a:pt x="47809" y="213572"/>
                      <a:pt x="0" y="165762"/>
                      <a:pt x="0" y="106786"/>
                    </a:cubicBezTo>
                    <a:cubicBezTo>
                      <a:pt x="0" y="47810"/>
                      <a:pt x="47809" y="0"/>
                      <a:pt x="106786" y="0"/>
                    </a:cubicBezTo>
                    <a:cubicBezTo>
                      <a:pt x="165762" y="0"/>
                      <a:pt x="213572" y="47810"/>
                      <a:pt x="213572" y="106786"/>
                    </a:cubicBezTo>
                    <a:close/>
                  </a:path>
                </a:pathLst>
              </a:custGeom>
              <a:solidFill>
                <a:srgbClr val="F0F0F0"/>
              </a:solidFill>
              <a:ln w="15023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  <p:sp>
            <p:nvSpPr>
              <p:cNvPr id="279" name="Forma Livre: Forma 278">
                <a:extLst>
                  <a:ext uri="{FF2B5EF4-FFF2-40B4-BE49-F238E27FC236}">
                    <a16:creationId xmlns:a16="http://schemas.microsoft.com/office/drawing/2014/main" id="{CC7D9960-4FBF-77BC-9D2A-A14D13ABD081}"/>
                  </a:ext>
                </a:extLst>
              </p:cNvPr>
              <p:cNvSpPr/>
              <p:nvPr/>
            </p:nvSpPr>
            <p:spPr>
              <a:xfrm>
                <a:off x="6731495" y="3106341"/>
                <a:ext cx="91294" cy="79262"/>
              </a:xfrm>
              <a:custGeom>
                <a:avLst/>
                <a:gdLst>
                  <a:gd name="connsiteX0" fmla="*/ 0 w 91294"/>
                  <a:gd name="connsiteY0" fmla="*/ 32637 h 79262"/>
                  <a:gd name="connsiteX1" fmla="*/ 80315 w 91294"/>
                  <a:gd name="connsiteY1" fmla="*/ 0 h 79262"/>
                  <a:gd name="connsiteX2" fmla="*/ 91295 w 91294"/>
                  <a:gd name="connsiteY2" fmla="*/ 79262 h 7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1294" h="79262">
                    <a:moveTo>
                      <a:pt x="0" y="32637"/>
                    </a:moveTo>
                    <a:lnTo>
                      <a:pt x="80315" y="0"/>
                    </a:lnTo>
                    <a:lnTo>
                      <a:pt x="91295" y="79262"/>
                    </a:lnTo>
                  </a:path>
                </a:pathLst>
              </a:custGeom>
              <a:noFill/>
              <a:ln w="21483" cap="rnd">
                <a:solidFill>
                  <a:srgbClr val="E84730"/>
                </a:solidFill>
                <a:prstDash val="solid"/>
                <a:round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</p:grpSp>
        <p:grpSp>
          <p:nvGrpSpPr>
            <p:cNvPr id="266" name="Gráfico 2">
              <a:extLst>
                <a:ext uri="{FF2B5EF4-FFF2-40B4-BE49-F238E27FC236}">
                  <a16:creationId xmlns:a16="http://schemas.microsoft.com/office/drawing/2014/main" id="{38B72260-3C6B-33A5-D456-E1BAE2E1A5CF}"/>
                </a:ext>
              </a:extLst>
            </p:cNvPr>
            <p:cNvGrpSpPr/>
            <p:nvPr/>
          </p:nvGrpSpPr>
          <p:grpSpPr>
            <a:xfrm>
              <a:off x="8472255" y="2547896"/>
              <a:ext cx="213571" cy="213571"/>
              <a:chOff x="8472255" y="2547896"/>
              <a:chExt cx="213571" cy="2135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6" name="Forma Livre: Forma 275">
                <a:extLst>
                  <a:ext uri="{FF2B5EF4-FFF2-40B4-BE49-F238E27FC236}">
                    <a16:creationId xmlns:a16="http://schemas.microsoft.com/office/drawing/2014/main" id="{1D008F65-59FC-FB89-F84F-C3CB09B2FC92}"/>
                  </a:ext>
                </a:extLst>
              </p:cNvPr>
              <p:cNvSpPr/>
              <p:nvPr/>
            </p:nvSpPr>
            <p:spPr>
              <a:xfrm>
                <a:off x="8472255" y="2547896"/>
                <a:ext cx="213571" cy="213571"/>
              </a:xfrm>
              <a:custGeom>
                <a:avLst/>
                <a:gdLst>
                  <a:gd name="connsiteX0" fmla="*/ 213572 w 213571"/>
                  <a:gd name="connsiteY0" fmla="*/ 106786 h 213571"/>
                  <a:gd name="connsiteX1" fmla="*/ 106786 w 213571"/>
                  <a:gd name="connsiteY1" fmla="*/ 213572 h 213571"/>
                  <a:gd name="connsiteX2" fmla="*/ 0 w 213571"/>
                  <a:gd name="connsiteY2" fmla="*/ 106786 h 213571"/>
                  <a:gd name="connsiteX3" fmla="*/ 106786 w 213571"/>
                  <a:gd name="connsiteY3" fmla="*/ 0 h 213571"/>
                  <a:gd name="connsiteX4" fmla="*/ 213572 w 213571"/>
                  <a:gd name="connsiteY4" fmla="*/ 106786 h 213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571" h="213571">
                    <a:moveTo>
                      <a:pt x="213572" y="106786"/>
                    </a:moveTo>
                    <a:cubicBezTo>
                      <a:pt x="213572" y="165762"/>
                      <a:pt x="165762" y="213572"/>
                      <a:pt x="106786" y="213572"/>
                    </a:cubicBezTo>
                    <a:cubicBezTo>
                      <a:pt x="47809" y="213572"/>
                      <a:pt x="0" y="165762"/>
                      <a:pt x="0" y="106786"/>
                    </a:cubicBezTo>
                    <a:cubicBezTo>
                      <a:pt x="0" y="47810"/>
                      <a:pt x="47809" y="0"/>
                      <a:pt x="106786" y="0"/>
                    </a:cubicBezTo>
                    <a:cubicBezTo>
                      <a:pt x="165762" y="0"/>
                      <a:pt x="213572" y="47810"/>
                      <a:pt x="213572" y="106786"/>
                    </a:cubicBezTo>
                    <a:close/>
                  </a:path>
                </a:pathLst>
              </a:custGeom>
              <a:solidFill>
                <a:srgbClr val="F0F0F0"/>
              </a:solidFill>
              <a:ln w="15023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  <p:sp>
            <p:nvSpPr>
              <p:cNvPr id="277" name="Forma Livre: Forma 276">
                <a:extLst>
                  <a:ext uri="{FF2B5EF4-FFF2-40B4-BE49-F238E27FC236}">
                    <a16:creationId xmlns:a16="http://schemas.microsoft.com/office/drawing/2014/main" id="{98A0AA01-C87F-1A64-E85D-65823812AFCE}"/>
                  </a:ext>
                </a:extLst>
              </p:cNvPr>
              <p:cNvSpPr/>
              <p:nvPr/>
            </p:nvSpPr>
            <p:spPr>
              <a:xfrm>
                <a:off x="8535424" y="2595724"/>
                <a:ext cx="77908" cy="95505"/>
              </a:xfrm>
              <a:custGeom>
                <a:avLst/>
                <a:gdLst>
                  <a:gd name="connsiteX0" fmla="*/ 37451 w 77908"/>
                  <a:gd name="connsiteY0" fmla="*/ 0 h 95505"/>
                  <a:gd name="connsiteX1" fmla="*/ 77909 w 77908"/>
                  <a:gd name="connsiteY1" fmla="*/ 76705 h 95505"/>
                  <a:gd name="connsiteX2" fmla="*/ 0 w 77908"/>
                  <a:gd name="connsiteY2" fmla="*/ 95506 h 95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908" h="95505">
                    <a:moveTo>
                      <a:pt x="37451" y="0"/>
                    </a:moveTo>
                    <a:lnTo>
                      <a:pt x="77909" y="76705"/>
                    </a:lnTo>
                    <a:lnTo>
                      <a:pt x="0" y="95506"/>
                    </a:lnTo>
                  </a:path>
                </a:pathLst>
              </a:custGeom>
              <a:noFill/>
              <a:ln w="21483" cap="rnd">
                <a:solidFill>
                  <a:srgbClr val="E84730"/>
                </a:solidFill>
                <a:prstDash val="solid"/>
                <a:round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</p:grpSp>
        <p:grpSp>
          <p:nvGrpSpPr>
            <p:cNvPr id="267" name="Gráfico 2">
              <a:extLst>
                <a:ext uri="{FF2B5EF4-FFF2-40B4-BE49-F238E27FC236}">
                  <a16:creationId xmlns:a16="http://schemas.microsoft.com/office/drawing/2014/main" id="{15B752BA-08B8-2621-EA91-FF5B045AF2E9}"/>
                </a:ext>
              </a:extLst>
            </p:cNvPr>
            <p:cNvGrpSpPr/>
            <p:nvPr/>
          </p:nvGrpSpPr>
          <p:grpSpPr>
            <a:xfrm>
              <a:off x="9396931" y="3927539"/>
              <a:ext cx="213571" cy="213571"/>
              <a:chOff x="9396931" y="3927539"/>
              <a:chExt cx="213571" cy="2135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4" name="Forma Livre: Forma 273">
                <a:extLst>
                  <a:ext uri="{FF2B5EF4-FFF2-40B4-BE49-F238E27FC236}">
                    <a16:creationId xmlns:a16="http://schemas.microsoft.com/office/drawing/2014/main" id="{767C9B1C-EF91-E748-3F07-2819FB99CDE4}"/>
                  </a:ext>
                </a:extLst>
              </p:cNvPr>
              <p:cNvSpPr/>
              <p:nvPr/>
            </p:nvSpPr>
            <p:spPr>
              <a:xfrm>
                <a:off x="9396931" y="3927539"/>
                <a:ext cx="213571" cy="213571"/>
              </a:xfrm>
              <a:custGeom>
                <a:avLst/>
                <a:gdLst>
                  <a:gd name="connsiteX0" fmla="*/ 213572 w 213571"/>
                  <a:gd name="connsiteY0" fmla="*/ 106786 h 213571"/>
                  <a:gd name="connsiteX1" fmla="*/ 106786 w 213571"/>
                  <a:gd name="connsiteY1" fmla="*/ 213572 h 213571"/>
                  <a:gd name="connsiteX2" fmla="*/ 0 w 213571"/>
                  <a:gd name="connsiteY2" fmla="*/ 106786 h 213571"/>
                  <a:gd name="connsiteX3" fmla="*/ 106786 w 213571"/>
                  <a:gd name="connsiteY3" fmla="*/ 0 h 213571"/>
                  <a:gd name="connsiteX4" fmla="*/ 213572 w 213571"/>
                  <a:gd name="connsiteY4" fmla="*/ 106786 h 213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571" h="213571">
                    <a:moveTo>
                      <a:pt x="213572" y="106786"/>
                    </a:moveTo>
                    <a:cubicBezTo>
                      <a:pt x="213572" y="165762"/>
                      <a:pt x="165762" y="213572"/>
                      <a:pt x="106786" y="213572"/>
                    </a:cubicBezTo>
                    <a:cubicBezTo>
                      <a:pt x="47809" y="213572"/>
                      <a:pt x="0" y="165762"/>
                      <a:pt x="0" y="106786"/>
                    </a:cubicBezTo>
                    <a:cubicBezTo>
                      <a:pt x="0" y="47810"/>
                      <a:pt x="47809" y="0"/>
                      <a:pt x="106786" y="0"/>
                    </a:cubicBezTo>
                    <a:cubicBezTo>
                      <a:pt x="165762" y="0"/>
                      <a:pt x="213572" y="47810"/>
                      <a:pt x="213572" y="106786"/>
                    </a:cubicBezTo>
                    <a:close/>
                  </a:path>
                </a:pathLst>
              </a:custGeom>
              <a:solidFill>
                <a:srgbClr val="F0F0F0"/>
              </a:solidFill>
              <a:ln w="15023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  <p:sp>
            <p:nvSpPr>
              <p:cNvPr id="275" name="Forma Livre: Forma 274">
                <a:extLst>
                  <a:ext uri="{FF2B5EF4-FFF2-40B4-BE49-F238E27FC236}">
                    <a16:creationId xmlns:a16="http://schemas.microsoft.com/office/drawing/2014/main" id="{026C698C-0F14-BE7D-173A-7C97E73FAABD}"/>
                  </a:ext>
                </a:extLst>
              </p:cNvPr>
              <p:cNvSpPr/>
              <p:nvPr/>
            </p:nvSpPr>
            <p:spPr>
              <a:xfrm>
                <a:off x="9454535" y="4005748"/>
                <a:ext cx="102574" cy="66929"/>
              </a:xfrm>
              <a:custGeom>
                <a:avLst/>
                <a:gdLst>
                  <a:gd name="connsiteX0" fmla="*/ 102575 w 102574"/>
                  <a:gd name="connsiteY0" fmla="*/ 2858 h 66929"/>
                  <a:gd name="connsiteX1" fmla="*/ 44068 w 102574"/>
                  <a:gd name="connsiteY1" fmla="*/ 66929 h 66929"/>
                  <a:gd name="connsiteX2" fmla="*/ 0 w 102574"/>
                  <a:gd name="connsiteY2" fmla="*/ 0 h 66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574" h="66929">
                    <a:moveTo>
                      <a:pt x="102575" y="2858"/>
                    </a:moveTo>
                    <a:lnTo>
                      <a:pt x="44068" y="66929"/>
                    </a:lnTo>
                    <a:lnTo>
                      <a:pt x="0" y="0"/>
                    </a:lnTo>
                  </a:path>
                </a:pathLst>
              </a:custGeom>
              <a:noFill/>
              <a:ln w="21483" cap="rnd">
                <a:solidFill>
                  <a:srgbClr val="E84730"/>
                </a:solidFill>
                <a:prstDash val="solid"/>
                <a:round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</p:grpSp>
        <p:grpSp>
          <p:nvGrpSpPr>
            <p:cNvPr id="268" name="Gráfico 2">
              <a:extLst>
                <a:ext uri="{FF2B5EF4-FFF2-40B4-BE49-F238E27FC236}">
                  <a16:creationId xmlns:a16="http://schemas.microsoft.com/office/drawing/2014/main" id="{5E1E68AC-B7D3-A291-6E03-825FC7B5100D}"/>
                </a:ext>
              </a:extLst>
            </p:cNvPr>
            <p:cNvGrpSpPr/>
            <p:nvPr/>
          </p:nvGrpSpPr>
          <p:grpSpPr>
            <a:xfrm>
              <a:off x="8428639" y="5261310"/>
              <a:ext cx="213571" cy="213571"/>
              <a:chOff x="8428639" y="5261310"/>
              <a:chExt cx="213571" cy="2135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2" name="Forma Livre: Forma 271">
                <a:extLst>
                  <a:ext uri="{FF2B5EF4-FFF2-40B4-BE49-F238E27FC236}">
                    <a16:creationId xmlns:a16="http://schemas.microsoft.com/office/drawing/2014/main" id="{C4C1207F-865F-5D07-09A7-832A43D0E894}"/>
                  </a:ext>
                </a:extLst>
              </p:cNvPr>
              <p:cNvSpPr/>
              <p:nvPr/>
            </p:nvSpPr>
            <p:spPr>
              <a:xfrm>
                <a:off x="8428639" y="5261310"/>
                <a:ext cx="213571" cy="213571"/>
              </a:xfrm>
              <a:custGeom>
                <a:avLst/>
                <a:gdLst>
                  <a:gd name="connsiteX0" fmla="*/ 213572 w 213571"/>
                  <a:gd name="connsiteY0" fmla="*/ 106786 h 213571"/>
                  <a:gd name="connsiteX1" fmla="*/ 106786 w 213571"/>
                  <a:gd name="connsiteY1" fmla="*/ 213572 h 213571"/>
                  <a:gd name="connsiteX2" fmla="*/ 0 w 213571"/>
                  <a:gd name="connsiteY2" fmla="*/ 106786 h 213571"/>
                  <a:gd name="connsiteX3" fmla="*/ 106786 w 213571"/>
                  <a:gd name="connsiteY3" fmla="*/ 0 h 213571"/>
                  <a:gd name="connsiteX4" fmla="*/ 213572 w 213571"/>
                  <a:gd name="connsiteY4" fmla="*/ 106786 h 213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571" h="213571">
                    <a:moveTo>
                      <a:pt x="213572" y="106786"/>
                    </a:moveTo>
                    <a:cubicBezTo>
                      <a:pt x="213572" y="165762"/>
                      <a:pt x="165762" y="213572"/>
                      <a:pt x="106786" y="213572"/>
                    </a:cubicBezTo>
                    <a:cubicBezTo>
                      <a:pt x="47809" y="213572"/>
                      <a:pt x="0" y="165762"/>
                      <a:pt x="0" y="106786"/>
                    </a:cubicBezTo>
                    <a:cubicBezTo>
                      <a:pt x="0" y="47810"/>
                      <a:pt x="47809" y="0"/>
                      <a:pt x="106786" y="0"/>
                    </a:cubicBezTo>
                    <a:cubicBezTo>
                      <a:pt x="165762" y="0"/>
                      <a:pt x="213572" y="47809"/>
                      <a:pt x="213572" y="106786"/>
                    </a:cubicBezTo>
                    <a:close/>
                  </a:path>
                </a:pathLst>
              </a:custGeom>
              <a:solidFill>
                <a:srgbClr val="F0F0F0"/>
              </a:solidFill>
              <a:ln w="15023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  <p:sp>
            <p:nvSpPr>
              <p:cNvPr id="273" name="Forma Livre: Forma 272">
                <a:extLst>
                  <a:ext uri="{FF2B5EF4-FFF2-40B4-BE49-F238E27FC236}">
                    <a16:creationId xmlns:a16="http://schemas.microsoft.com/office/drawing/2014/main" id="{7E358867-9CA0-ECDE-23DE-9F1795E87478}"/>
                  </a:ext>
                </a:extLst>
              </p:cNvPr>
              <p:cNvSpPr/>
              <p:nvPr/>
            </p:nvSpPr>
            <p:spPr>
              <a:xfrm>
                <a:off x="8498576" y="5311394"/>
                <a:ext cx="82871" cy="94151"/>
              </a:xfrm>
              <a:custGeom>
                <a:avLst/>
                <a:gdLst>
                  <a:gd name="connsiteX0" fmla="*/ 82872 w 82871"/>
                  <a:gd name="connsiteY0" fmla="*/ 94152 h 94151"/>
                  <a:gd name="connsiteX1" fmla="*/ 0 w 82871"/>
                  <a:gd name="connsiteY1" fmla="*/ 68433 h 94151"/>
                  <a:gd name="connsiteX2" fmla="*/ 41812 w 82871"/>
                  <a:gd name="connsiteY2" fmla="*/ 0 h 94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2871" h="94151">
                    <a:moveTo>
                      <a:pt x="82872" y="94152"/>
                    </a:moveTo>
                    <a:lnTo>
                      <a:pt x="0" y="68433"/>
                    </a:lnTo>
                    <a:lnTo>
                      <a:pt x="41812" y="0"/>
                    </a:lnTo>
                  </a:path>
                </a:pathLst>
              </a:custGeom>
              <a:noFill/>
              <a:ln w="21483" cap="rnd">
                <a:solidFill>
                  <a:srgbClr val="E84730"/>
                </a:solidFill>
                <a:prstDash val="solid"/>
                <a:round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</p:grpSp>
        <p:grpSp>
          <p:nvGrpSpPr>
            <p:cNvPr id="269" name="Gráfico 2">
              <a:extLst>
                <a:ext uri="{FF2B5EF4-FFF2-40B4-BE49-F238E27FC236}">
                  <a16:creationId xmlns:a16="http://schemas.microsoft.com/office/drawing/2014/main" id="{35C3A7DB-A096-162D-D235-E4356643AB5E}"/>
                </a:ext>
              </a:extLst>
            </p:cNvPr>
            <p:cNvGrpSpPr/>
            <p:nvPr/>
          </p:nvGrpSpPr>
          <p:grpSpPr>
            <a:xfrm>
              <a:off x="4205332" y="2508941"/>
              <a:ext cx="213571" cy="213571"/>
              <a:chOff x="4205332" y="2508941"/>
              <a:chExt cx="213571" cy="2135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0" name="Forma Livre: Forma 269">
                <a:extLst>
                  <a:ext uri="{FF2B5EF4-FFF2-40B4-BE49-F238E27FC236}">
                    <a16:creationId xmlns:a16="http://schemas.microsoft.com/office/drawing/2014/main" id="{1790E478-B792-6933-A78C-8B2B180F302E}"/>
                  </a:ext>
                </a:extLst>
              </p:cNvPr>
              <p:cNvSpPr/>
              <p:nvPr/>
            </p:nvSpPr>
            <p:spPr>
              <a:xfrm>
                <a:off x="4205332" y="2508941"/>
                <a:ext cx="213571" cy="213571"/>
              </a:xfrm>
              <a:custGeom>
                <a:avLst/>
                <a:gdLst>
                  <a:gd name="connsiteX0" fmla="*/ 213572 w 213571"/>
                  <a:gd name="connsiteY0" fmla="*/ 106786 h 213571"/>
                  <a:gd name="connsiteX1" fmla="*/ 106786 w 213571"/>
                  <a:gd name="connsiteY1" fmla="*/ 213572 h 213571"/>
                  <a:gd name="connsiteX2" fmla="*/ 0 w 213571"/>
                  <a:gd name="connsiteY2" fmla="*/ 106786 h 213571"/>
                  <a:gd name="connsiteX3" fmla="*/ 106786 w 213571"/>
                  <a:gd name="connsiteY3" fmla="*/ 0 h 213571"/>
                  <a:gd name="connsiteX4" fmla="*/ 213572 w 213571"/>
                  <a:gd name="connsiteY4" fmla="*/ 106786 h 213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571" h="213571">
                    <a:moveTo>
                      <a:pt x="213572" y="106786"/>
                    </a:moveTo>
                    <a:cubicBezTo>
                      <a:pt x="213572" y="165762"/>
                      <a:pt x="165762" y="213572"/>
                      <a:pt x="106786" y="213572"/>
                    </a:cubicBezTo>
                    <a:cubicBezTo>
                      <a:pt x="47810" y="213572"/>
                      <a:pt x="0" y="165762"/>
                      <a:pt x="0" y="106786"/>
                    </a:cubicBezTo>
                    <a:cubicBezTo>
                      <a:pt x="0" y="47810"/>
                      <a:pt x="47810" y="0"/>
                      <a:pt x="106786" y="0"/>
                    </a:cubicBezTo>
                    <a:cubicBezTo>
                      <a:pt x="165762" y="0"/>
                      <a:pt x="213572" y="47810"/>
                      <a:pt x="213572" y="106786"/>
                    </a:cubicBezTo>
                    <a:close/>
                  </a:path>
                </a:pathLst>
              </a:custGeom>
              <a:solidFill>
                <a:srgbClr val="F0F0F0"/>
              </a:solidFill>
              <a:ln w="15023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  <p:sp>
            <p:nvSpPr>
              <p:cNvPr id="271" name="Forma Livre: Forma 270">
                <a:extLst>
                  <a:ext uri="{FF2B5EF4-FFF2-40B4-BE49-F238E27FC236}">
                    <a16:creationId xmlns:a16="http://schemas.microsoft.com/office/drawing/2014/main" id="{666ACCE5-1BB4-8029-9B5D-281B0240E67A}"/>
                  </a:ext>
                </a:extLst>
              </p:cNvPr>
              <p:cNvSpPr/>
              <p:nvPr/>
            </p:nvSpPr>
            <p:spPr>
              <a:xfrm>
                <a:off x="4274969" y="2559326"/>
                <a:ext cx="81819" cy="95355"/>
              </a:xfrm>
              <a:custGeom>
                <a:avLst/>
                <a:gdLst>
                  <a:gd name="connsiteX0" fmla="*/ 81819 w 81819"/>
                  <a:gd name="connsiteY0" fmla="*/ 95355 h 95355"/>
                  <a:gd name="connsiteX1" fmla="*/ 0 w 81819"/>
                  <a:gd name="connsiteY1" fmla="*/ 66929 h 95355"/>
                  <a:gd name="connsiteX2" fmla="*/ 44068 w 81819"/>
                  <a:gd name="connsiteY2" fmla="*/ 0 h 95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819" h="95355">
                    <a:moveTo>
                      <a:pt x="81819" y="95355"/>
                    </a:moveTo>
                    <a:lnTo>
                      <a:pt x="0" y="66929"/>
                    </a:lnTo>
                    <a:lnTo>
                      <a:pt x="44068" y="0"/>
                    </a:lnTo>
                  </a:path>
                </a:pathLst>
              </a:custGeom>
              <a:noFill/>
              <a:ln w="21483" cap="rnd">
                <a:solidFill>
                  <a:srgbClr val="E84730"/>
                </a:solidFill>
                <a:prstDash val="solid"/>
                <a:round/>
              </a:ln>
            </p:spPr>
            <p:txBody>
              <a:bodyPr rtlCol="0" anchor="ctr"/>
              <a:lstStyle>
                <a:defPPr>
                  <a:defRPr kern="0"/>
                </a:defPPr>
              </a:lstStyle>
              <a:p>
                <a:endParaRPr lang="pt-BR"/>
              </a:p>
            </p:txBody>
          </p:sp>
        </p:grpSp>
      </p:grpSp>
      <p:sp>
        <p:nvSpPr>
          <p:cNvPr id="11" name="CaixaDeTexto 45">
            <a:extLst>
              <a:ext uri="{FF2B5EF4-FFF2-40B4-BE49-F238E27FC236}">
                <a16:creationId xmlns:a16="http://schemas.microsoft.com/office/drawing/2014/main" id="{28FF4594-30A2-8016-C604-94B27E6AF8CA}"/>
              </a:ext>
            </a:extLst>
          </p:cNvPr>
          <p:cNvSpPr txBox="1"/>
          <p:nvPr/>
        </p:nvSpPr>
        <p:spPr>
          <a:xfrm rot="298616">
            <a:off x="2418605" y="1615734"/>
            <a:ext cx="4411032" cy="4223393"/>
          </a:xfrm>
          <a:prstGeom prst="rect">
            <a:avLst/>
          </a:prstGeom>
          <a:noFill/>
        </p:spPr>
        <p:txBody>
          <a:bodyPr spcFirstLastPara="1" wrap="square" numCol="1" rtlCol="0" anchor="t">
            <a:prstTxWarp prst="textArchUp">
              <a:avLst>
                <a:gd name="adj" fmla="val 11518383"/>
              </a:avLst>
            </a:prstTxWarp>
            <a:spAutoFit/>
          </a:bodyPr>
          <a:lstStyle>
            <a:defPPr>
              <a:defRPr kern="0"/>
            </a:defPPr>
          </a:lstStyle>
          <a:p>
            <a:pPr marL="0" marR="0" lvl="0" indent="0" algn="l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1" i="0" u="none" strike="noStrike" kern="1200" cap="none" spc="0" normalizeH="0" baseline="0" noProof="0">
                <a:ln>
                  <a:noFill/>
                </a:ln>
                <a:solidFill>
                  <a:srgbClr val="341746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Seja qual for a necessidade do varejo</a:t>
            </a:r>
          </a:p>
        </p:txBody>
      </p:sp>
      <p:sp>
        <p:nvSpPr>
          <p:cNvPr id="13" name="CaixaDeTexto 46">
            <a:extLst>
              <a:ext uri="{FF2B5EF4-FFF2-40B4-BE49-F238E27FC236}">
                <a16:creationId xmlns:a16="http://schemas.microsoft.com/office/drawing/2014/main" id="{4B88F1EC-7EFC-44B2-A71D-950B7BBBB191}"/>
              </a:ext>
            </a:extLst>
          </p:cNvPr>
          <p:cNvSpPr txBox="1"/>
          <p:nvPr/>
        </p:nvSpPr>
        <p:spPr>
          <a:xfrm>
            <a:off x="4370409" y="1870112"/>
            <a:ext cx="862295" cy="2832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TEF</a:t>
            </a:r>
            <a:endParaRPr kumimoji="0" lang="pt-BR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 panose="02010303020202060003" pitchFamily="50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CaixaDeTexto 47">
            <a:extLst>
              <a:ext uri="{FF2B5EF4-FFF2-40B4-BE49-F238E27FC236}">
                <a16:creationId xmlns:a16="http://schemas.microsoft.com/office/drawing/2014/main" id="{7B42D739-8982-BF3F-5BFA-B389039D9523}"/>
              </a:ext>
            </a:extLst>
          </p:cNvPr>
          <p:cNvSpPr txBox="1"/>
          <p:nvPr/>
        </p:nvSpPr>
        <p:spPr>
          <a:xfrm>
            <a:off x="4278853" y="2138661"/>
            <a:ext cx="1121028" cy="740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Alto volume de pagamentos com cartões e vouchers</a:t>
            </a:r>
          </a:p>
        </p:txBody>
      </p:sp>
      <p:sp>
        <p:nvSpPr>
          <p:cNvPr id="17" name="CaixaDeTexto 48">
            <a:extLst>
              <a:ext uri="{FF2B5EF4-FFF2-40B4-BE49-F238E27FC236}">
                <a16:creationId xmlns:a16="http://schemas.microsoft.com/office/drawing/2014/main" id="{4CBD559D-234F-5661-0574-14D19CDB416C}"/>
              </a:ext>
            </a:extLst>
          </p:cNvPr>
          <p:cNvSpPr txBox="1"/>
          <p:nvPr/>
        </p:nvSpPr>
        <p:spPr>
          <a:xfrm>
            <a:off x="2929292" y="2328195"/>
            <a:ext cx="995544" cy="47154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POS CONNECT</a:t>
            </a:r>
          </a:p>
        </p:txBody>
      </p:sp>
      <p:sp>
        <p:nvSpPr>
          <p:cNvPr id="18" name="CaixaDeTexto 49">
            <a:extLst>
              <a:ext uri="{FF2B5EF4-FFF2-40B4-BE49-F238E27FC236}">
                <a16:creationId xmlns:a16="http://schemas.microsoft.com/office/drawing/2014/main" id="{EC6B8CA2-871F-DA4A-AC72-3A54C97A8079}"/>
              </a:ext>
            </a:extLst>
          </p:cNvPr>
          <p:cNvSpPr txBox="1"/>
          <p:nvPr/>
        </p:nvSpPr>
        <p:spPr>
          <a:xfrm>
            <a:off x="2813355" y="2826401"/>
            <a:ext cx="1199202" cy="740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POS integrado </a:t>
            </a:r>
            <a:b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</a:b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com a venda e pagamento delivery</a:t>
            </a:r>
          </a:p>
        </p:txBody>
      </p:sp>
      <p:sp>
        <p:nvSpPr>
          <p:cNvPr id="19" name="CaixaDeTexto 50">
            <a:extLst>
              <a:ext uri="{FF2B5EF4-FFF2-40B4-BE49-F238E27FC236}">
                <a16:creationId xmlns:a16="http://schemas.microsoft.com/office/drawing/2014/main" id="{D4C959DD-BEA8-F314-72BC-AE95F47F8718}"/>
              </a:ext>
            </a:extLst>
          </p:cNvPr>
          <p:cNvSpPr txBox="1"/>
          <p:nvPr/>
        </p:nvSpPr>
        <p:spPr>
          <a:xfrm>
            <a:off x="2803984" y="4023918"/>
            <a:ext cx="1172558" cy="6598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PDV NA </a:t>
            </a:r>
          </a:p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PALMA DA MÃO</a:t>
            </a:r>
            <a:endParaRPr kumimoji="0" lang="pt-BR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 panose="02010303020202060003" pitchFamily="50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CaixaDeTexto 51">
            <a:extLst>
              <a:ext uri="{FF2B5EF4-FFF2-40B4-BE49-F238E27FC236}">
                <a16:creationId xmlns:a16="http://schemas.microsoft.com/office/drawing/2014/main" id="{915FC41D-7F76-F208-CD6B-CA59C73CFE0B}"/>
              </a:ext>
            </a:extLst>
          </p:cNvPr>
          <p:cNvSpPr txBox="1"/>
          <p:nvPr/>
        </p:nvSpPr>
        <p:spPr>
          <a:xfrm>
            <a:off x="2887660" y="4691409"/>
            <a:ext cx="1116348" cy="5791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Menos fila e agilidade na loja </a:t>
            </a:r>
          </a:p>
        </p:txBody>
      </p:sp>
      <p:sp>
        <p:nvSpPr>
          <p:cNvPr id="21" name="CaixaDeTexto 52">
            <a:extLst>
              <a:ext uri="{FF2B5EF4-FFF2-40B4-BE49-F238E27FC236}">
                <a16:creationId xmlns:a16="http://schemas.microsoft.com/office/drawing/2014/main" id="{AC0290D2-BD03-0984-B0F1-145CA769E387}"/>
              </a:ext>
            </a:extLst>
          </p:cNvPr>
          <p:cNvSpPr txBox="1"/>
          <p:nvPr/>
        </p:nvSpPr>
        <p:spPr>
          <a:xfrm>
            <a:off x="4568142" y="4742153"/>
            <a:ext cx="862295" cy="2832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QRLINX</a:t>
            </a:r>
          </a:p>
        </p:txBody>
      </p:sp>
      <p:sp>
        <p:nvSpPr>
          <p:cNvPr id="22" name="CaixaDeTexto 53">
            <a:extLst>
              <a:ext uri="{FF2B5EF4-FFF2-40B4-BE49-F238E27FC236}">
                <a16:creationId xmlns:a16="http://schemas.microsoft.com/office/drawing/2014/main" id="{3F59BE20-3E05-BCDC-AC46-5F19C57D46EF}"/>
              </a:ext>
            </a:extLst>
          </p:cNvPr>
          <p:cNvSpPr txBox="1"/>
          <p:nvPr/>
        </p:nvSpPr>
        <p:spPr>
          <a:xfrm>
            <a:off x="5486075" y="3205987"/>
            <a:ext cx="1426843" cy="47154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LINK DE PAGAMENTO</a:t>
            </a:r>
          </a:p>
        </p:txBody>
      </p:sp>
      <p:sp>
        <p:nvSpPr>
          <p:cNvPr id="23" name="CaixaDeTexto 54">
            <a:extLst>
              <a:ext uri="{FF2B5EF4-FFF2-40B4-BE49-F238E27FC236}">
                <a16:creationId xmlns:a16="http://schemas.microsoft.com/office/drawing/2014/main" id="{EA027241-5B1B-28AC-6101-49F9C18406CC}"/>
              </a:ext>
            </a:extLst>
          </p:cNvPr>
          <p:cNvSpPr txBox="1"/>
          <p:nvPr/>
        </p:nvSpPr>
        <p:spPr>
          <a:xfrm>
            <a:off x="6649422" y="1925984"/>
            <a:ext cx="1286376" cy="47154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CONCILIADOR EQUALS</a:t>
            </a:r>
          </a:p>
        </p:txBody>
      </p:sp>
      <p:sp>
        <p:nvSpPr>
          <p:cNvPr id="24" name="CaixaDeTexto 55">
            <a:extLst>
              <a:ext uri="{FF2B5EF4-FFF2-40B4-BE49-F238E27FC236}">
                <a16:creationId xmlns:a16="http://schemas.microsoft.com/office/drawing/2014/main" id="{B2CE54B6-453C-184D-8CDB-210F13A32C6E}"/>
              </a:ext>
            </a:extLst>
          </p:cNvPr>
          <p:cNvSpPr txBox="1"/>
          <p:nvPr/>
        </p:nvSpPr>
        <p:spPr>
          <a:xfrm>
            <a:off x="6522837" y="2406550"/>
            <a:ext cx="1461157" cy="5791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Gestão financeira de múltiplos meios de pagamento</a:t>
            </a:r>
          </a:p>
        </p:txBody>
      </p:sp>
      <p:sp>
        <p:nvSpPr>
          <p:cNvPr id="25" name="CaixaDeTexto 56">
            <a:extLst>
              <a:ext uri="{FF2B5EF4-FFF2-40B4-BE49-F238E27FC236}">
                <a16:creationId xmlns:a16="http://schemas.microsoft.com/office/drawing/2014/main" id="{9C90BCEC-F833-F93B-459C-A3BECE340048}"/>
              </a:ext>
            </a:extLst>
          </p:cNvPr>
          <p:cNvSpPr txBox="1"/>
          <p:nvPr/>
        </p:nvSpPr>
        <p:spPr>
          <a:xfrm>
            <a:off x="8411676" y="2624159"/>
            <a:ext cx="862295" cy="2832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RAIO-X</a:t>
            </a:r>
          </a:p>
        </p:txBody>
      </p:sp>
      <p:sp>
        <p:nvSpPr>
          <p:cNvPr id="26" name="CaixaDeTexto 57">
            <a:extLst>
              <a:ext uri="{FF2B5EF4-FFF2-40B4-BE49-F238E27FC236}">
                <a16:creationId xmlns:a16="http://schemas.microsoft.com/office/drawing/2014/main" id="{1AA086DD-7DAD-99F8-B111-26DC5EDAE3D9}"/>
              </a:ext>
            </a:extLst>
          </p:cNvPr>
          <p:cNvSpPr txBox="1"/>
          <p:nvPr/>
        </p:nvSpPr>
        <p:spPr>
          <a:xfrm>
            <a:off x="8260535" y="2926128"/>
            <a:ext cx="1165787" cy="5791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Visão financeira simplificada direto no ERP</a:t>
            </a:r>
          </a:p>
        </p:txBody>
      </p:sp>
      <p:sp>
        <p:nvSpPr>
          <p:cNvPr id="27" name="CaixaDeTexto 58">
            <a:extLst>
              <a:ext uri="{FF2B5EF4-FFF2-40B4-BE49-F238E27FC236}">
                <a16:creationId xmlns:a16="http://schemas.microsoft.com/office/drawing/2014/main" id="{ADB5A5B9-F122-FD1C-9F24-6CBFE0F8DDEB}"/>
              </a:ext>
            </a:extLst>
          </p:cNvPr>
          <p:cNvSpPr txBox="1"/>
          <p:nvPr/>
        </p:nvSpPr>
        <p:spPr>
          <a:xfrm>
            <a:off x="8192913" y="4044897"/>
            <a:ext cx="1144586" cy="6598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CONTA DIGITAL INTEGRADA</a:t>
            </a:r>
          </a:p>
        </p:txBody>
      </p:sp>
      <p:sp>
        <p:nvSpPr>
          <p:cNvPr id="29" name="CaixaDeTexto 59">
            <a:extLst>
              <a:ext uri="{FF2B5EF4-FFF2-40B4-BE49-F238E27FC236}">
                <a16:creationId xmlns:a16="http://schemas.microsoft.com/office/drawing/2014/main" id="{8BA0C581-FD90-939D-5F58-FC2D987FEE0C}"/>
              </a:ext>
            </a:extLst>
          </p:cNvPr>
          <p:cNvSpPr txBox="1"/>
          <p:nvPr/>
        </p:nvSpPr>
        <p:spPr>
          <a:xfrm>
            <a:off x="8213811" y="4726107"/>
            <a:ext cx="1058417" cy="5791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Uma conta completa no seu ERP </a:t>
            </a:r>
          </a:p>
        </p:txBody>
      </p:sp>
      <p:sp>
        <p:nvSpPr>
          <p:cNvPr id="30" name="CaixaDeTexto 60">
            <a:extLst>
              <a:ext uri="{FF2B5EF4-FFF2-40B4-BE49-F238E27FC236}">
                <a16:creationId xmlns:a16="http://schemas.microsoft.com/office/drawing/2014/main" id="{CEAA69E5-5342-E14A-94E1-A2992EF2CA8A}"/>
              </a:ext>
            </a:extLst>
          </p:cNvPr>
          <p:cNvSpPr txBox="1"/>
          <p:nvPr/>
        </p:nvSpPr>
        <p:spPr>
          <a:xfrm>
            <a:off x="6598323" y="4823350"/>
            <a:ext cx="1581321" cy="2832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b="1" kern="1200">
                <a:solidFill>
                  <a:prstClr val="white"/>
                </a:solidFill>
                <a:latin typeface="Dosis" panose="02010303020202060003" pitchFamily="50" charset="0"/>
                <a:cs typeface="Segoe UI Light" panose="020B0502040204020203" pitchFamily="34" charset="0"/>
              </a:rPr>
              <a:t>LINX SMART +</a:t>
            </a:r>
            <a:endParaRPr kumimoji="0" lang="pt-BR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 panose="02010303020202060003" pitchFamily="50" charset="0"/>
              <a:ea typeface="Verdan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CaixaDeTexto 61">
            <a:extLst>
              <a:ext uri="{FF2B5EF4-FFF2-40B4-BE49-F238E27FC236}">
                <a16:creationId xmlns:a16="http://schemas.microsoft.com/office/drawing/2014/main" id="{312EC237-B79D-156A-6F93-83A26A80A10A}"/>
              </a:ext>
            </a:extLst>
          </p:cNvPr>
          <p:cNvSpPr txBox="1"/>
          <p:nvPr/>
        </p:nvSpPr>
        <p:spPr>
          <a:xfrm>
            <a:off x="6625801" y="5100040"/>
            <a:ext cx="1490000" cy="5791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Um único terminal = múltiplos adquirentes conectados</a:t>
            </a:r>
          </a:p>
        </p:txBody>
      </p:sp>
      <p:sp>
        <p:nvSpPr>
          <p:cNvPr id="32" name="CaixaDeTexto 62">
            <a:extLst>
              <a:ext uri="{FF2B5EF4-FFF2-40B4-BE49-F238E27FC236}">
                <a16:creationId xmlns:a16="http://schemas.microsoft.com/office/drawing/2014/main" id="{BD37AF01-EE22-C639-C10B-4FCAB5AF5AC1}"/>
              </a:ext>
            </a:extLst>
          </p:cNvPr>
          <p:cNvSpPr txBox="1"/>
          <p:nvPr/>
        </p:nvSpPr>
        <p:spPr>
          <a:xfrm>
            <a:off x="5460113" y="3724659"/>
            <a:ext cx="1265717" cy="740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Vendas não presenciais </a:t>
            </a:r>
            <a:b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</a:b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com pagamento integrado</a:t>
            </a:r>
          </a:p>
        </p:txBody>
      </p:sp>
      <p:sp>
        <p:nvSpPr>
          <p:cNvPr id="33" name="CaixaDeTexto 63">
            <a:extLst>
              <a:ext uri="{FF2B5EF4-FFF2-40B4-BE49-F238E27FC236}">
                <a16:creationId xmlns:a16="http://schemas.microsoft.com/office/drawing/2014/main" id="{A90E174F-98EC-94D4-C3B9-E689F44956FA}"/>
              </a:ext>
            </a:extLst>
          </p:cNvPr>
          <p:cNvSpPr txBox="1"/>
          <p:nvPr/>
        </p:nvSpPr>
        <p:spPr>
          <a:xfrm>
            <a:off x="4351690" y="5034861"/>
            <a:ext cx="1321423" cy="5791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Pagamento</a:t>
            </a:r>
            <a:b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</a:b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por </a:t>
            </a:r>
            <a:r>
              <a:rPr kumimoji="0" lang="pt-BR" sz="12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Pix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 ou carteira digital integrado</a:t>
            </a:r>
          </a:p>
        </p:txBody>
      </p:sp>
      <p:grpSp>
        <p:nvGrpSpPr>
          <p:cNvPr id="34" name="Agrupar 33">
            <a:extLst>
              <a:ext uri="{FF2B5EF4-FFF2-40B4-BE49-F238E27FC236}">
                <a16:creationId xmlns:a16="http://schemas.microsoft.com/office/drawing/2014/main" id="{D0CB860B-94E5-BDC2-B382-365DF76840C0}"/>
              </a:ext>
            </a:extLst>
          </p:cNvPr>
          <p:cNvGrpSpPr/>
          <p:nvPr/>
        </p:nvGrpSpPr>
        <p:grpSpPr>
          <a:xfrm>
            <a:off x="7038716" y="4375157"/>
            <a:ext cx="727096" cy="343485"/>
            <a:chOff x="7062666" y="4395302"/>
            <a:chExt cx="1240828" cy="583012"/>
          </a:xfrm>
          <a:solidFill>
            <a:srgbClr val="FFB200"/>
          </a:solidFill>
        </p:grpSpPr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61045EEA-4467-D684-311A-F7744275D5D0}"/>
                </a:ext>
              </a:extLst>
            </p:cNvPr>
            <p:cNvSpPr/>
            <p:nvPr/>
          </p:nvSpPr>
          <p:spPr>
            <a:xfrm>
              <a:off x="7185986" y="4395302"/>
              <a:ext cx="892568" cy="443400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kern="0"/>
              </a:defPPr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CaixaDeTexto 66">
              <a:extLst>
                <a:ext uri="{FF2B5EF4-FFF2-40B4-BE49-F238E27FC236}">
                  <a16:creationId xmlns:a16="http://schemas.microsoft.com/office/drawing/2014/main" id="{F4084B64-1BD8-F8AE-021F-442EC350CF2C}"/>
                </a:ext>
              </a:extLst>
            </p:cNvPr>
            <p:cNvSpPr txBox="1"/>
            <p:nvPr/>
          </p:nvSpPr>
          <p:spPr>
            <a:xfrm>
              <a:off x="7062666" y="4403172"/>
              <a:ext cx="1240828" cy="57514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>
              <a:defPPr>
                <a:defRPr kern="0"/>
              </a:defPPr>
            </a:lstStyle>
            <a:p>
              <a:pPr marL="0" marR="0" lvl="0" indent="0" algn="ctr" defTabSz="1088261" rtl="0" eaLnBrk="1" fontAlgn="auto" latinLnBrk="0" hangingPunct="1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000" b="1" i="0" u="none" strike="noStrike" kern="1200" cap="none" spc="0" normalizeH="0" baseline="0" noProof="0">
                  <a:ln>
                    <a:noFill/>
                  </a:ln>
                  <a:solidFill>
                    <a:srgbClr val="210939"/>
                  </a:solidFill>
                  <a:effectLst/>
                  <a:uLnTx/>
                  <a:uFillTx/>
                  <a:latin typeface="Dosis" panose="02010303020202060003" pitchFamily="50" charset="0"/>
                  <a:ea typeface="Verdana" panose="020B0604030504040204" pitchFamily="34" charset="0"/>
                  <a:cs typeface="Segoe UI" panose="020B0502040204020203" pitchFamily="34" charset="0"/>
                </a:rPr>
                <a:t>NEW</a:t>
              </a:r>
            </a:p>
          </p:txBody>
        </p:sp>
      </p:grpSp>
      <p:sp>
        <p:nvSpPr>
          <p:cNvPr id="35" name="CaixaDeTexto 67">
            <a:extLst>
              <a:ext uri="{FF2B5EF4-FFF2-40B4-BE49-F238E27FC236}">
                <a16:creationId xmlns:a16="http://schemas.microsoft.com/office/drawing/2014/main" id="{BB138F65-6544-F933-2179-F02ABDA785AE}"/>
              </a:ext>
            </a:extLst>
          </p:cNvPr>
          <p:cNvSpPr txBox="1"/>
          <p:nvPr/>
        </p:nvSpPr>
        <p:spPr>
          <a:xfrm>
            <a:off x="6968638" y="3508259"/>
            <a:ext cx="1315220" cy="52534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" panose="020B0502040204020203" pitchFamily="34" charset="0"/>
              </a:rPr>
              <a:t>varejo</a:t>
            </a:r>
          </a:p>
        </p:txBody>
      </p:sp>
      <p:pic>
        <p:nvPicPr>
          <p:cNvPr id="36" name="Gráfico 68">
            <a:extLst>
              <a:ext uri="{FF2B5EF4-FFF2-40B4-BE49-F238E27FC236}">
                <a16:creationId xmlns:a16="http://schemas.microsoft.com/office/drawing/2014/main" id="{946D35F7-F4FB-7F9C-B58D-EAB775F8D6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37255" y="3550875"/>
            <a:ext cx="497485" cy="500306"/>
          </a:xfrm>
          <a:prstGeom prst="rect">
            <a:avLst/>
          </a:prstGeom>
        </p:spPr>
      </p:pic>
      <p:sp>
        <p:nvSpPr>
          <p:cNvPr id="287" name="CaixaDeTexto 1">
            <a:extLst>
              <a:ext uri="{FF2B5EF4-FFF2-40B4-BE49-F238E27FC236}">
                <a16:creationId xmlns:a16="http://schemas.microsoft.com/office/drawing/2014/main" id="{0682569D-4BA2-558E-4BAA-2D9B2A9FFAB3}"/>
              </a:ext>
            </a:extLst>
          </p:cNvPr>
          <p:cNvSpPr txBox="1"/>
          <p:nvPr/>
        </p:nvSpPr>
        <p:spPr>
          <a:xfrm rot="20114586">
            <a:off x="5316853" y="1631926"/>
            <a:ext cx="4598928" cy="4407731"/>
          </a:xfrm>
          <a:prstGeom prst="rect">
            <a:avLst/>
          </a:prstGeom>
          <a:noFill/>
        </p:spPr>
        <p:txBody>
          <a:bodyPr spcFirstLastPara="1" wrap="square" numCol="1" rtlCol="0" anchor="t">
            <a:prstTxWarp prst="textArchDown">
              <a:avLst>
                <a:gd name="adj" fmla="val 16608106"/>
              </a:avLst>
            </a:prstTxWarp>
            <a:spAutoFit/>
          </a:bodyPr>
          <a:lstStyle>
            <a:defPPr>
              <a:defRPr kern="0"/>
            </a:def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1" i="0" u="none" strike="noStrike" kern="1200" cap="none" spc="0" normalizeH="0" baseline="0" noProof="0">
                <a:ln>
                  <a:noFill/>
                </a:ln>
                <a:solidFill>
                  <a:srgbClr val="341746"/>
                </a:solidFill>
                <a:effectLst/>
                <a:uLnTx/>
                <a:uFillTx/>
                <a:latin typeface="Dosis" panose="020103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tudo no seu balcão</a:t>
            </a:r>
          </a:p>
        </p:txBody>
      </p:sp>
    </p:spTree>
    <p:extLst>
      <p:ext uri="{BB962C8B-B14F-4D97-AF65-F5344CB8AC3E}">
        <p14:creationId xmlns:p14="http://schemas.microsoft.com/office/powerpoint/2010/main" val="130480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DB9C8145-AACA-F231-2911-DC1BF7D72CB1}"/>
              </a:ext>
            </a:extLst>
          </p:cNvPr>
          <p:cNvGrpSpPr/>
          <p:nvPr/>
        </p:nvGrpSpPr>
        <p:grpSpPr>
          <a:xfrm>
            <a:off x="514370" y="0"/>
            <a:ext cx="11677629" cy="6862820"/>
            <a:chOff x="2216137" y="0"/>
            <a:chExt cx="9970790" cy="6862820"/>
          </a:xfrm>
          <a:solidFill>
            <a:schemeClr val="bg1"/>
          </a:solidFill>
        </p:grpSpPr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8072D567-57ED-9DD8-4D20-D3C83C263A04}"/>
                </a:ext>
              </a:extLst>
            </p:cNvPr>
            <p:cNvSpPr/>
            <p:nvPr/>
          </p:nvSpPr>
          <p:spPr>
            <a:xfrm>
              <a:off x="2892490" y="0"/>
              <a:ext cx="9294437" cy="68628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: Cantos Arredondados 7">
              <a:extLst>
                <a:ext uri="{FF2B5EF4-FFF2-40B4-BE49-F238E27FC236}">
                  <a16:creationId xmlns:a16="http://schemas.microsoft.com/office/drawing/2014/main" id="{ED3A1D96-2AF2-46BD-9E6B-96CDB8A08327}"/>
                </a:ext>
              </a:extLst>
            </p:cNvPr>
            <p:cNvSpPr/>
            <p:nvPr/>
          </p:nvSpPr>
          <p:spPr>
            <a:xfrm>
              <a:off x="2216137" y="4064"/>
              <a:ext cx="1369353" cy="685875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1" name="Retângulo 15">
            <a:extLst>
              <a:ext uri="{FF2B5EF4-FFF2-40B4-BE49-F238E27FC236}">
                <a16:creationId xmlns:a16="http://schemas.microsoft.com/office/drawing/2014/main" id="{A7DFC39A-5725-05FE-2F9E-40C2E7D02E38}"/>
              </a:ext>
            </a:extLst>
          </p:cNvPr>
          <p:cNvSpPr/>
          <p:nvPr/>
        </p:nvSpPr>
        <p:spPr>
          <a:xfrm rot="5400000">
            <a:off x="6070482" y="-5028831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D33CCDDF-3F47-C7A9-76EF-74381F7B90CF}"/>
              </a:ext>
            </a:extLst>
          </p:cNvPr>
          <p:cNvGrpSpPr/>
          <p:nvPr/>
        </p:nvGrpSpPr>
        <p:grpSpPr>
          <a:xfrm rot="-5400000">
            <a:off x="11192036" y="1012142"/>
            <a:ext cx="2545383" cy="1197857"/>
            <a:chOff x="7505300" y="-701989"/>
            <a:chExt cx="2545383" cy="1197857"/>
          </a:xfrm>
          <a:solidFill>
            <a:srgbClr val="28073D"/>
          </a:solidFill>
        </p:grpSpPr>
        <p:pic>
          <p:nvPicPr>
            <p:cNvPr id="5" name="Gráfico 2">
              <a:extLst>
                <a:ext uri="{FF2B5EF4-FFF2-40B4-BE49-F238E27FC236}">
                  <a16:creationId xmlns:a16="http://schemas.microsoft.com/office/drawing/2014/main" id="{2EFCD817-692E-508F-3F72-500C5169F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505300" y="-701989"/>
              <a:ext cx="1202229" cy="1197857"/>
            </a:xfrm>
            <a:prstGeom prst="rect">
              <a:avLst/>
            </a:prstGeom>
          </p:spPr>
        </p:pic>
        <p:pic>
          <p:nvPicPr>
            <p:cNvPr id="6" name="Gráfico 3">
              <a:extLst>
                <a:ext uri="{FF2B5EF4-FFF2-40B4-BE49-F238E27FC236}">
                  <a16:creationId xmlns:a16="http://schemas.microsoft.com/office/drawing/2014/main" id="{D7428F16-8E1D-3592-A063-07B0B8C25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48454" y="-701989"/>
              <a:ext cx="1202229" cy="1197857"/>
            </a:xfrm>
            <a:prstGeom prst="rect">
              <a:avLst/>
            </a:prstGeom>
          </p:spPr>
        </p:pic>
      </p:grpSp>
      <p:sp>
        <p:nvSpPr>
          <p:cNvPr id="24" name="CaixaDeTexto 41">
            <a:extLst>
              <a:ext uri="{FF2B5EF4-FFF2-40B4-BE49-F238E27FC236}">
                <a16:creationId xmlns:a16="http://schemas.microsoft.com/office/drawing/2014/main" id="{F556E7B2-3A2E-E920-0C11-EF83B142FA5C}"/>
              </a:ext>
            </a:extLst>
          </p:cNvPr>
          <p:cNvSpPr txBox="1"/>
          <p:nvPr/>
        </p:nvSpPr>
        <p:spPr>
          <a:xfrm>
            <a:off x="5469065" y="738984"/>
            <a:ext cx="5092995" cy="7871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4300" dirty="0">
                <a:solidFill>
                  <a:srgbClr val="411E5A"/>
                </a:solidFill>
                <a:latin typeface="Dosis ExtraBold" pitchFamily="2" charset="0"/>
                <a:ea typeface="+mn-ea"/>
                <a:cs typeface="+mn-cs"/>
                <a:sym typeface="Roboto"/>
              </a:rPr>
              <a:t>QR LINX + PIX</a:t>
            </a:r>
          </a:p>
        </p:txBody>
      </p:sp>
      <p:sp>
        <p:nvSpPr>
          <p:cNvPr id="25" name="CaixaDeTexto 42">
            <a:extLst>
              <a:ext uri="{FF2B5EF4-FFF2-40B4-BE49-F238E27FC236}">
                <a16:creationId xmlns:a16="http://schemas.microsoft.com/office/drawing/2014/main" id="{2F2B9E20-76FA-598E-94C9-D2390779BEA5}"/>
              </a:ext>
            </a:extLst>
          </p:cNvPr>
          <p:cNvSpPr txBox="1"/>
          <p:nvPr/>
        </p:nvSpPr>
        <p:spPr>
          <a:xfrm>
            <a:off x="5473688" y="1481008"/>
            <a:ext cx="6357622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 dirty="0">
                <a:solidFill>
                  <a:srgbClr val="414141"/>
                </a:solidFill>
                <a:latin typeface="Dosis" panose="02010503020202060003" pitchFamily="2" charset="0"/>
                <a:ea typeface="+mn-ea"/>
                <a:cs typeface="+mn-cs"/>
                <a:sym typeface="Poppins"/>
              </a:rPr>
              <a:t>PIX &amp; carteiras digitais no PDV</a:t>
            </a:r>
          </a:p>
        </p:txBody>
      </p:sp>
      <p:sp>
        <p:nvSpPr>
          <p:cNvPr id="26" name="CaixaDeTexto 21">
            <a:extLst>
              <a:ext uri="{FF2B5EF4-FFF2-40B4-BE49-F238E27FC236}">
                <a16:creationId xmlns:a16="http://schemas.microsoft.com/office/drawing/2014/main" id="{52D9B354-B138-9339-E4DD-7A3DDF59B9C3}"/>
              </a:ext>
            </a:extLst>
          </p:cNvPr>
          <p:cNvSpPr txBox="1"/>
          <p:nvPr/>
        </p:nvSpPr>
        <p:spPr>
          <a:xfrm>
            <a:off x="5475881" y="2276390"/>
            <a:ext cx="545741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Roboto"/>
              </a:rPr>
              <a:t>Centralizador de pagamentos via QR Linx, viabiliza para o varejista a </a:t>
            </a:r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Roboto"/>
              </a:rPr>
              <a:t>aceitação dos principais wallets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Roboto"/>
              </a:rPr>
              <a:t>e o Pix com um único display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sym typeface="Roboto"/>
              </a:rPr>
              <a:t>, integrado ao PDV </a:t>
            </a:r>
          </a:p>
          <a:p>
            <a:pPr>
              <a:lnSpc>
                <a:spcPct val="150000"/>
              </a:lnSpc>
            </a:pPr>
            <a:endParaRPr lang="pt-BR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29" name="object 8">
            <a:extLst>
              <a:ext uri="{FF2B5EF4-FFF2-40B4-BE49-F238E27FC236}">
                <a16:creationId xmlns:a16="http://schemas.microsoft.com/office/drawing/2014/main" id="{C7FE20EF-7CBE-7D39-ECC4-6F60053E498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008115" y="6032489"/>
            <a:ext cx="908543" cy="527387"/>
          </a:xfrm>
          <a:prstGeom prst="rect">
            <a:avLst/>
          </a:prstGeom>
        </p:spPr>
      </p:pic>
      <p:pic>
        <p:nvPicPr>
          <p:cNvPr id="12" name="Gráfico 2">
            <a:extLst>
              <a:ext uri="{FF2B5EF4-FFF2-40B4-BE49-F238E27FC236}">
                <a16:creationId xmlns:a16="http://schemas.microsoft.com/office/drawing/2014/main" id="{DC8842B9-968B-926F-3FA5-302EA0FFC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402962" y="5356086"/>
            <a:ext cx="1202229" cy="119785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782443CA-2A2B-4688-EECA-F620DB62C17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4" t="10533" r="36097" b="26933"/>
          <a:stretch/>
        </p:blipFill>
        <p:spPr>
          <a:xfrm>
            <a:off x="115266" y="1116010"/>
            <a:ext cx="5655271" cy="5325948"/>
          </a:xfrm>
          <a:prstGeom prst="rect">
            <a:avLst/>
          </a:prstGeom>
        </p:spPr>
      </p:pic>
      <p:sp>
        <p:nvSpPr>
          <p:cNvPr id="4" name="Google Shape;271;p53">
            <a:extLst>
              <a:ext uri="{FF2B5EF4-FFF2-40B4-BE49-F238E27FC236}">
                <a16:creationId xmlns:a16="http://schemas.microsoft.com/office/drawing/2014/main" id="{EF9EF2A1-00E1-E79C-27D5-B4E870D7ED02}"/>
              </a:ext>
            </a:extLst>
          </p:cNvPr>
          <p:cNvSpPr txBox="1">
            <a:spLocks/>
          </p:cNvSpPr>
          <p:nvPr/>
        </p:nvSpPr>
        <p:spPr>
          <a:xfrm>
            <a:off x="6280946" y="5170983"/>
            <a:ext cx="2646380" cy="962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4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pt-BR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 panose="02010503020202060003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Redução do risco de fraudes e erros humanos</a:t>
            </a:r>
            <a:endParaRPr kumimoji="0" lang="pt-BR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Dosis" panose="02010503020202060003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0" name="Google Shape;271;p53">
            <a:extLst>
              <a:ext uri="{FF2B5EF4-FFF2-40B4-BE49-F238E27FC236}">
                <a16:creationId xmlns:a16="http://schemas.microsoft.com/office/drawing/2014/main" id="{7F60116A-FFA0-FD2D-0073-310CF208B176}"/>
              </a:ext>
            </a:extLst>
          </p:cNvPr>
          <p:cNvSpPr txBox="1">
            <a:spLocks/>
          </p:cNvSpPr>
          <p:nvPr/>
        </p:nvSpPr>
        <p:spPr>
          <a:xfrm>
            <a:off x="6284907" y="4085147"/>
            <a:ext cx="2577636" cy="817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4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pt-BR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 panose="02010503020202060003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Integração com o sistema de venda</a:t>
            </a:r>
            <a:endParaRPr kumimoji="0" lang="pt-BR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Dosis" panose="02010503020202060003" pitchFamily="2" charset="0"/>
              <a:ea typeface="Roboto" panose="02000000000000000000" pitchFamily="2" charset="0"/>
              <a:cs typeface="Roboto" panose="02000000000000000000" pitchFamily="2" charset="0"/>
              <a:sym typeface="Roboto"/>
            </a:endParaRPr>
          </a:p>
        </p:txBody>
      </p:sp>
      <p:sp>
        <p:nvSpPr>
          <p:cNvPr id="14" name="Google Shape;271;p53">
            <a:extLst>
              <a:ext uri="{FF2B5EF4-FFF2-40B4-BE49-F238E27FC236}">
                <a16:creationId xmlns:a16="http://schemas.microsoft.com/office/drawing/2014/main" id="{284F9479-4EB3-CD3A-B908-B6DDDB60E6EF}"/>
              </a:ext>
            </a:extLst>
          </p:cNvPr>
          <p:cNvSpPr txBox="1">
            <a:spLocks/>
          </p:cNvSpPr>
          <p:nvPr/>
        </p:nvSpPr>
        <p:spPr>
          <a:xfrm>
            <a:off x="9926018" y="5114361"/>
            <a:ext cx="1715350" cy="564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4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pt-BR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 panose="02010503020202060003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Gestão de recebíveis </a:t>
            </a:r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23202B93-8722-6F9D-1AF5-21C55FFB3326}"/>
              </a:ext>
            </a:extLst>
          </p:cNvPr>
          <p:cNvGrpSpPr/>
          <p:nvPr/>
        </p:nvGrpSpPr>
        <p:grpSpPr>
          <a:xfrm>
            <a:off x="9127376" y="5061627"/>
            <a:ext cx="675956" cy="675949"/>
            <a:chOff x="6402442" y="4989934"/>
            <a:chExt cx="675956" cy="675949"/>
          </a:xfrm>
        </p:grpSpPr>
        <p:sp>
          <p:nvSpPr>
            <p:cNvPr id="16" name="Elipse 15">
              <a:extLst>
                <a:ext uri="{FF2B5EF4-FFF2-40B4-BE49-F238E27FC236}">
                  <a16:creationId xmlns:a16="http://schemas.microsoft.com/office/drawing/2014/main" id="{92406B10-DA45-F464-5AB6-78516A9A91FF}"/>
                </a:ext>
              </a:extLst>
            </p:cNvPr>
            <p:cNvSpPr/>
            <p:nvPr/>
          </p:nvSpPr>
          <p:spPr>
            <a:xfrm>
              <a:off x="6402442" y="4989934"/>
              <a:ext cx="675956" cy="675949"/>
            </a:xfrm>
            <a:prstGeom prst="ellipse">
              <a:avLst/>
            </a:prstGeom>
            <a:gradFill flip="none" rotWithShape="1">
              <a:gsLst>
                <a:gs pos="0">
                  <a:srgbClr val="E6E6E6">
                    <a:lumMod val="8000"/>
                    <a:lumOff val="92000"/>
                  </a:srgbClr>
                </a:gs>
                <a:gs pos="81000">
                  <a:srgbClr val="A4A4A4">
                    <a:lumMod val="25000"/>
                    <a:lumOff val="75000"/>
                  </a:srgb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 panose="02010503020202060003" pitchFamily="2" charset="0"/>
              </a:endParaRPr>
            </a:p>
          </p:txBody>
        </p:sp>
        <p:grpSp>
          <p:nvGrpSpPr>
            <p:cNvPr id="17" name="Agrupar 16">
              <a:extLst>
                <a:ext uri="{FF2B5EF4-FFF2-40B4-BE49-F238E27FC236}">
                  <a16:creationId xmlns:a16="http://schemas.microsoft.com/office/drawing/2014/main" id="{90877FD1-743E-1F02-EA86-7B9986BA0C33}"/>
                </a:ext>
              </a:extLst>
            </p:cNvPr>
            <p:cNvGrpSpPr/>
            <p:nvPr/>
          </p:nvGrpSpPr>
          <p:grpSpPr>
            <a:xfrm>
              <a:off x="6524624" y="5093196"/>
              <a:ext cx="423862" cy="450354"/>
              <a:chOff x="6524624" y="5093196"/>
              <a:chExt cx="423862" cy="450354"/>
            </a:xfrm>
          </p:grpSpPr>
          <p:grpSp>
            <p:nvGrpSpPr>
              <p:cNvPr id="18" name="Gráfico 84">
                <a:extLst>
                  <a:ext uri="{FF2B5EF4-FFF2-40B4-BE49-F238E27FC236}">
                    <a16:creationId xmlns:a16="http://schemas.microsoft.com/office/drawing/2014/main" id="{C810F364-2372-EF75-07C4-ABB2C9CD7217}"/>
                  </a:ext>
                </a:extLst>
              </p:cNvPr>
              <p:cNvGrpSpPr/>
              <p:nvPr/>
            </p:nvGrpSpPr>
            <p:grpSpPr>
              <a:xfrm>
                <a:off x="6524624" y="5159424"/>
                <a:ext cx="423862" cy="384126"/>
                <a:chOff x="6524624" y="5159424"/>
                <a:chExt cx="423862" cy="384126"/>
              </a:xfrm>
              <a:solidFill>
                <a:srgbClr val="28093B"/>
              </a:solidFill>
            </p:grpSpPr>
            <p:sp>
              <p:nvSpPr>
                <p:cNvPr id="22" name="Forma Livre: Forma 21">
                  <a:extLst>
                    <a:ext uri="{FF2B5EF4-FFF2-40B4-BE49-F238E27FC236}">
                      <a16:creationId xmlns:a16="http://schemas.microsoft.com/office/drawing/2014/main" id="{B5E073D5-729B-1D92-ACA4-0D1B28501B70}"/>
                    </a:ext>
                  </a:extLst>
                </p:cNvPr>
                <p:cNvSpPr/>
                <p:nvPr/>
              </p:nvSpPr>
              <p:spPr>
                <a:xfrm>
                  <a:off x="6597475" y="5364733"/>
                  <a:ext cx="278160" cy="178817"/>
                </a:xfrm>
                <a:custGeom>
                  <a:avLst/>
                  <a:gdLst>
                    <a:gd name="connsiteX0" fmla="*/ 245046 w 278160"/>
                    <a:gd name="connsiteY0" fmla="*/ 178817 h 178817"/>
                    <a:gd name="connsiteX1" fmla="*/ 33114 w 278160"/>
                    <a:gd name="connsiteY1" fmla="*/ 178817 h 178817"/>
                    <a:gd name="connsiteX2" fmla="*/ 0 w 278160"/>
                    <a:gd name="connsiteY2" fmla="*/ 145703 h 178817"/>
                    <a:gd name="connsiteX3" fmla="*/ 0 w 278160"/>
                    <a:gd name="connsiteY3" fmla="*/ 6623 h 178817"/>
                    <a:gd name="connsiteX4" fmla="*/ 6623 w 278160"/>
                    <a:gd name="connsiteY4" fmla="*/ 0 h 178817"/>
                    <a:gd name="connsiteX5" fmla="*/ 13246 w 278160"/>
                    <a:gd name="connsiteY5" fmla="*/ 6623 h 178817"/>
                    <a:gd name="connsiteX6" fmla="*/ 13246 w 278160"/>
                    <a:gd name="connsiteY6" fmla="*/ 145703 h 178817"/>
                    <a:gd name="connsiteX7" fmla="*/ 33114 w 278160"/>
                    <a:gd name="connsiteY7" fmla="*/ 165572 h 178817"/>
                    <a:gd name="connsiteX8" fmla="*/ 245046 w 278160"/>
                    <a:gd name="connsiteY8" fmla="*/ 165572 h 178817"/>
                    <a:gd name="connsiteX9" fmla="*/ 264914 w 278160"/>
                    <a:gd name="connsiteY9" fmla="*/ 145703 h 178817"/>
                    <a:gd name="connsiteX10" fmla="*/ 264914 w 278160"/>
                    <a:gd name="connsiteY10" fmla="*/ 79474 h 178817"/>
                    <a:gd name="connsiteX11" fmla="*/ 271537 w 278160"/>
                    <a:gd name="connsiteY11" fmla="*/ 72852 h 178817"/>
                    <a:gd name="connsiteX12" fmla="*/ 278160 w 278160"/>
                    <a:gd name="connsiteY12" fmla="*/ 79474 h 178817"/>
                    <a:gd name="connsiteX13" fmla="*/ 278160 w 278160"/>
                    <a:gd name="connsiteY13" fmla="*/ 145703 h 178817"/>
                    <a:gd name="connsiteX14" fmla="*/ 245046 w 278160"/>
                    <a:gd name="connsiteY14" fmla="*/ 178817 h 178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8160" h="178817">
                      <a:moveTo>
                        <a:pt x="245046" y="178817"/>
                      </a:moveTo>
                      <a:lnTo>
                        <a:pt x="33114" y="178817"/>
                      </a:lnTo>
                      <a:cubicBezTo>
                        <a:pt x="14835" y="178817"/>
                        <a:pt x="0" y="163982"/>
                        <a:pt x="0" y="145703"/>
                      </a:cubicBezTo>
                      <a:lnTo>
                        <a:pt x="0" y="6623"/>
                      </a:lnTo>
                      <a:cubicBezTo>
                        <a:pt x="0" y="2980"/>
                        <a:pt x="2980" y="0"/>
                        <a:pt x="6623" y="0"/>
                      </a:cubicBezTo>
                      <a:cubicBezTo>
                        <a:pt x="10265" y="0"/>
                        <a:pt x="13246" y="2980"/>
                        <a:pt x="13246" y="6623"/>
                      </a:cubicBezTo>
                      <a:lnTo>
                        <a:pt x="13246" y="145703"/>
                      </a:lnTo>
                      <a:cubicBezTo>
                        <a:pt x="13246" y="156631"/>
                        <a:pt x="22187" y="165572"/>
                        <a:pt x="33114" y="165572"/>
                      </a:cubicBezTo>
                      <a:lnTo>
                        <a:pt x="245046" y="165572"/>
                      </a:lnTo>
                      <a:cubicBezTo>
                        <a:pt x="255974" y="165572"/>
                        <a:pt x="264914" y="156631"/>
                        <a:pt x="264914" y="145703"/>
                      </a:cubicBezTo>
                      <a:lnTo>
                        <a:pt x="264914" y="79474"/>
                      </a:lnTo>
                      <a:cubicBezTo>
                        <a:pt x="264914" y="75832"/>
                        <a:pt x="267895" y="72852"/>
                        <a:pt x="271537" y="72852"/>
                      </a:cubicBezTo>
                      <a:cubicBezTo>
                        <a:pt x="275180" y="72852"/>
                        <a:pt x="278160" y="75832"/>
                        <a:pt x="278160" y="79474"/>
                      </a:cubicBezTo>
                      <a:lnTo>
                        <a:pt x="278160" y="145703"/>
                      </a:lnTo>
                      <a:cubicBezTo>
                        <a:pt x="278160" y="163982"/>
                        <a:pt x="263325" y="178817"/>
                        <a:pt x="245046" y="178817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23" name="Forma Livre: Forma 22">
                  <a:extLst>
                    <a:ext uri="{FF2B5EF4-FFF2-40B4-BE49-F238E27FC236}">
                      <a16:creationId xmlns:a16="http://schemas.microsoft.com/office/drawing/2014/main" id="{1DDEC03B-8490-1C06-49AB-68062822B96A}"/>
                    </a:ext>
                  </a:extLst>
                </p:cNvPr>
                <p:cNvSpPr/>
                <p:nvPr/>
              </p:nvSpPr>
              <p:spPr>
                <a:xfrm>
                  <a:off x="6637212" y="5159424"/>
                  <a:ext cx="198685" cy="59605"/>
                </a:xfrm>
                <a:custGeom>
                  <a:avLst/>
                  <a:gdLst>
                    <a:gd name="connsiteX0" fmla="*/ 6623 w 198685"/>
                    <a:gd name="connsiteY0" fmla="*/ 59606 h 59605"/>
                    <a:gd name="connsiteX1" fmla="*/ 0 w 198685"/>
                    <a:gd name="connsiteY1" fmla="*/ 52983 h 59605"/>
                    <a:gd name="connsiteX2" fmla="*/ 0 w 198685"/>
                    <a:gd name="connsiteY2" fmla="*/ 6623 h 59605"/>
                    <a:gd name="connsiteX3" fmla="*/ 6623 w 198685"/>
                    <a:gd name="connsiteY3" fmla="*/ 0 h 59605"/>
                    <a:gd name="connsiteX4" fmla="*/ 192063 w 198685"/>
                    <a:gd name="connsiteY4" fmla="*/ 0 h 59605"/>
                    <a:gd name="connsiteX5" fmla="*/ 198686 w 198685"/>
                    <a:gd name="connsiteY5" fmla="*/ 6623 h 59605"/>
                    <a:gd name="connsiteX6" fmla="*/ 198686 w 198685"/>
                    <a:gd name="connsiteY6" fmla="*/ 39737 h 59605"/>
                    <a:gd name="connsiteX7" fmla="*/ 192063 w 198685"/>
                    <a:gd name="connsiteY7" fmla="*/ 46360 h 59605"/>
                    <a:gd name="connsiteX8" fmla="*/ 185440 w 198685"/>
                    <a:gd name="connsiteY8" fmla="*/ 39737 h 59605"/>
                    <a:gd name="connsiteX9" fmla="*/ 185440 w 198685"/>
                    <a:gd name="connsiteY9" fmla="*/ 13246 h 59605"/>
                    <a:gd name="connsiteX10" fmla="*/ 13246 w 198685"/>
                    <a:gd name="connsiteY10" fmla="*/ 13246 h 59605"/>
                    <a:gd name="connsiteX11" fmla="*/ 13246 w 198685"/>
                    <a:gd name="connsiteY11" fmla="*/ 52983 h 59605"/>
                    <a:gd name="connsiteX12" fmla="*/ 6623 w 198685"/>
                    <a:gd name="connsiteY12" fmla="*/ 59606 h 5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8685" h="59605">
                      <a:moveTo>
                        <a:pt x="6623" y="59606"/>
                      </a:moveTo>
                      <a:cubicBezTo>
                        <a:pt x="2980" y="59606"/>
                        <a:pt x="0" y="56626"/>
                        <a:pt x="0" y="52983"/>
                      </a:cubicBezTo>
                      <a:lnTo>
                        <a:pt x="0" y="6623"/>
                      </a:lnTo>
                      <a:cubicBezTo>
                        <a:pt x="0" y="2980"/>
                        <a:pt x="2980" y="0"/>
                        <a:pt x="6623" y="0"/>
                      </a:cubicBezTo>
                      <a:lnTo>
                        <a:pt x="192063" y="0"/>
                      </a:lnTo>
                      <a:cubicBezTo>
                        <a:pt x="195705" y="0"/>
                        <a:pt x="198686" y="2980"/>
                        <a:pt x="198686" y="6623"/>
                      </a:cubicBezTo>
                      <a:lnTo>
                        <a:pt x="198686" y="39737"/>
                      </a:lnTo>
                      <a:cubicBezTo>
                        <a:pt x="198686" y="43380"/>
                        <a:pt x="195705" y="46360"/>
                        <a:pt x="192063" y="46360"/>
                      </a:cubicBezTo>
                      <a:cubicBezTo>
                        <a:pt x="188420" y="46360"/>
                        <a:pt x="185440" y="43380"/>
                        <a:pt x="185440" y="39737"/>
                      </a:cubicBezTo>
                      <a:lnTo>
                        <a:pt x="185440" y="13246"/>
                      </a:lnTo>
                      <a:lnTo>
                        <a:pt x="13246" y="13246"/>
                      </a:lnTo>
                      <a:lnTo>
                        <a:pt x="13246" y="52983"/>
                      </a:lnTo>
                      <a:cubicBezTo>
                        <a:pt x="13246" y="56626"/>
                        <a:pt x="10265" y="59606"/>
                        <a:pt x="6623" y="59606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28" name="Forma Livre: Forma 27">
                  <a:extLst>
                    <a:ext uri="{FF2B5EF4-FFF2-40B4-BE49-F238E27FC236}">
                      <a16:creationId xmlns:a16="http://schemas.microsoft.com/office/drawing/2014/main" id="{1BF3A6AE-CB2C-58B8-1A1A-E4A82C2AC4FD}"/>
                    </a:ext>
                  </a:extLst>
                </p:cNvPr>
                <p:cNvSpPr/>
                <p:nvPr/>
              </p:nvSpPr>
              <p:spPr>
                <a:xfrm>
                  <a:off x="6637212" y="5404470"/>
                  <a:ext cx="198685" cy="59605"/>
                </a:xfrm>
                <a:custGeom>
                  <a:avLst/>
                  <a:gdLst>
                    <a:gd name="connsiteX0" fmla="*/ 192063 w 198685"/>
                    <a:gd name="connsiteY0" fmla="*/ 59606 h 59605"/>
                    <a:gd name="connsiteX1" fmla="*/ 6623 w 198685"/>
                    <a:gd name="connsiteY1" fmla="*/ 59606 h 59605"/>
                    <a:gd name="connsiteX2" fmla="*/ 0 w 198685"/>
                    <a:gd name="connsiteY2" fmla="*/ 52983 h 59605"/>
                    <a:gd name="connsiteX3" fmla="*/ 0 w 198685"/>
                    <a:gd name="connsiteY3" fmla="*/ 6623 h 59605"/>
                    <a:gd name="connsiteX4" fmla="*/ 6623 w 198685"/>
                    <a:gd name="connsiteY4" fmla="*/ 0 h 59605"/>
                    <a:gd name="connsiteX5" fmla="*/ 13246 w 198685"/>
                    <a:gd name="connsiteY5" fmla="*/ 6623 h 59605"/>
                    <a:gd name="connsiteX6" fmla="*/ 13246 w 198685"/>
                    <a:gd name="connsiteY6" fmla="*/ 46360 h 59605"/>
                    <a:gd name="connsiteX7" fmla="*/ 185440 w 198685"/>
                    <a:gd name="connsiteY7" fmla="*/ 46360 h 59605"/>
                    <a:gd name="connsiteX8" fmla="*/ 185440 w 198685"/>
                    <a:gd name="connsiteY8" fmla="*/ 39737 h 59605"/>
                    <a:gd name="connsiteX9" fmla="*/ 192063 w 198685"/>
                    <a:gd name="connsiteY9" fmla="*/ 33114 h 59605"/>
                    <a:gd name="connsiteX10" fmla="*/ 198686 w 198685"/>
                    <a:gd name="connsiteY10" fmla="*/ 39737 h 59605"/>
                    <a:gd name="connsiteX11" fmla="*/ 198686 w 198685"/>
                    <a:gd name="connsiteY11" fmla="*/ 52983 h 59605"/>
                    <a:gd name="connsiteX12" fmla="*/ 192063 w 198685"/>
                    <a:gd name="connsiteY12" fmla="*/ 59606 h 5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8685" h="59605">
                      <a:moveTo>
                        <a:pt x="192063" y="59606"/>
                      </a:moveTo>
                      <a:lnTo>
                        <a:pt x="6623" y="59606"/>
                      </a:lnTo>
                      <a:cubicBezTo>
                        <a:pt x="2980" y="59606"/>
                        <a:pt x="0" y="56626"/>
                        <a:pt x="0" y="52983"/>
                      </a:cubicBezTo>
                      <a:lnTo>
                        <a:pt x="0" y="6623"/>
                      </a:lnTo>
                      <a:cubicBezTo>
                        <a:pt x="0" y="2980"/>
                        <a:pt x="2980" y="0"/>
                        <a:pt x="6623" y="0"/>
                      </a:cubicBezTo>
                      <a:cubicBezTo>
                        <a:pt x="10265" y="0"/>
                        <a:pt x="13246" y="2980"/>
                        <a:pt x="13246" y="6623"/>
                      </a:cubicBezTo>
                      <a:lnTo>
                        <a:pt x="13246" y="46360"/>
                      </a:lnTo>
                      <a:lnTo>
                        <a:pt x="185440" y="46360"/>
                      </a:lnTo>
                      <a:lnTo>
                        <a:pt x="185440" y="39737"/>
                      </a:lnTo>
                      <a:cubicBezTo>
                        <a:pt x="185440" y="36095"/>
                        <a:pt x="188420" y="33114"/>
                        <a:pt x="192063" y="33114"/>
                      </a:cubicBezTo>
                      <a:cubicBezTo>
                        <a:pt x="195705" y="33114"/>
                        <a:pt x="198686" y="36095"/>
                        <a:pt x="198686" y="39737"/>
                      </a:cubicBezTo>
                      <a:lnTo>
                        <a:pt x="198686" y="52983"/>
                      </a:lnTo>
                      <a:cubicBezTo>
                        <a:pt x="198686" y="56626"/>
                        <a:pt x="195705" y="59606"/>
                        <a:pt x="192063" y="59606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30" name="Forma Livre: Forma 29">
                  <a:extLst>
                    <a:ext uri="{FF2B5EF4-FFF2-40B4-BE49-F238E27FC236}">
                      <a16:creationId xmlns:a16="http://schemas.microsoft.com/office/drawing/2014/main" id="{D6278506-540F-0533-4827-224DE723DD05}"/>
                    </a:ext>
                  </a:extLst>
                </p:cNvPr>
                <p:cNvSpPr/>
                <p:nvPr/>
              </p:nvSpPr>
              <p:spPr>
                <a:xfrm>
                  <a:off x="6703441" y="5490568"/>
                  <a:ext cx="66228" cy="13245"/>
                </a:xfrm>
                <a:custGeom>
                  <a:avLst/>
                  <a:gdLst>
                    <a:gd name="connsiteX0" fmla="*/ 59606 w 66228"/>
                    <a:gd name="connsiteY0" fmla="*/ 13246 h 13245"/>
                    <a:gd name="connsiteX1" fmla="*/ 6623 w 66228"/>
                    <a:gd name="connsiteY1" fmla="*/ 13246 h 13245"/>
                    <a:gd name="connsiteX2" fmla="*/ 0 w 66228"/>
                    <a:gd name="connsiteY2" fmla="*/ 6623 h 13245"/>
                    <a:gd name="connsiteX3" fmla="*/ 6623 w 66228"/>
                    <a:gd name="connsiteY3" fmla="*/ 0 h 13245"/>
                    <a:gd name="connsiteX4" fmla="*/ 59606 w 66228"/>
                    <a:gd name="connsiteY4" fmla="*/ 0 h 13245"/>
                    <a:gd name="connsiteX5" fmla="*/ 66229 w 66228"/>
                    <a:gd name="connsiteY5" fmla="*/ 6623 h 13245"/>
                    <a:gd name="connsiteX6" fmla="*/ 59606 w 66228"/>
                    <a:gd name="connsiteY6" fmla="*/ 13246 h 13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228" h="13245">
                      <a:moveTo>
                        <a:pt x="59606" y="13246"/>
                      </a:moveTo>
                      <a:lnTo>
                        <a:pt x="6623" y="13246"/>
                      </a:lnTo>
                      <a:cubicBezTo>
                        <a:pt x="2980" y="13246"/>
                        <a:pt x="0" y="10265"/>
                        <a:pt x="0" y="6623"/>
                      </a:cubicBezTo>
                      <a:cubicBezTo>
                        <a:pt x="0" y="2980"/>
                        <a:pt x="2980" y="0"/>
                        <a:pt x="6623" y="0"/>
                      </a:cubicBezTo>
                      <a:lnTo>
                        <a:pt x="59606" y="0"/>
                      </a:lnTo>
                      <a:cubicBezTo>
                        <a:pt x="63248" y="0"/>
                        <a:pt x="66229" y="2980"/>
                        <a:pt x="66229" y="6623"/>
                      </a:cubicBezTo>
                      <a:cubicBezTo>
                        <a:pt x="66229" y="10265"/>
                        <a:pt x="63248" y="13246"/>
                        <a:pt x="59606" y="13246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31" name="Forma Livre: Forma 30">
                  <a:extLst>
                    <a:ext uri="{FF2B5EF4-FFF2-40B4-BE49-F238E27FC236}">
                      <a16:creationId xmlns:a16="http://schemas.microsoft.com/office/drawing/2014/main" id="{7BD12937-0BB2-CBBF-56C0-6E03B81195B7}"/>
                    </a:ext>
                  </a:extLst>
                </p:cNvPr>
                <p:cNvSpPr/>
                <p:nvPr/>
              </p:nvSpPr>
              <p:spPr>
                <a:xfrm>
                  <a:off x="6524624" y="5285259"/>
                  <a:ext cx="39737" cy="13245"/>
                </a:xfrm>
                <a:custGeom>
                  <a:avLst/>
                  <a:gdLst>
                    <a:gd name="connsiteX0" fmla="*/ 33114 w 39737"/>
                    <a:gd name="connsiteY0" fmla="*/ 13246 h 13245"/>
                    <a:gd name="connsiteX1" fmla="*/ 6623 w 39737"/>
                    <a:gd name="connsiteY1" fmla="*/ 13246 h 13245"/>
                    <a:gd name="connsiteX2" fmla="*/ 0 w 39737"/>
                    <a:gd name="connsiteY2" fmla="*/ 6623 h 13245"/>
                    <a:gd name="connsiteX3" fmla="*/ 6623 w 39737"/>
                    <a:gd name="connsiteY3" fmla="*/ 0 h 13245"/>
                    <a:gd name="connsiteX4" fmla="*/ 33114 w 39737"/>
                    <a:gd name="connsiteY4" fmla="*/ 0 h 13245"/>
                    <a:gd name="connsiteX5" fmla="*/ 39737 w 39737"/>
                    <a:gd name="connsiteY5" fmla="*/ 6623 h 13245"/>
                    <a:gd name="connsiteX6" fmla="*/ 33114 w 39737"/>
                    <a:gd name="connsiteY6" fmla="*/ 13246 h 13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737" h="13245">
                      <a:moveTo>
                        <a:pt x="33114" y="13246"/>
                      </a:moveTo>
                      <a:lnTo>
                        <a:pt x="6623" y="13246"/>
                      </a:lnTo>
                      <a:cubicBezTo>
                        <a:pt x="2980" y="13246"/>
                        <a:pt x="0" y="10265"/>
                        <a:pt x="0" y="6623"/>
                      </a:cubicBezTo>
                      <a:cubicBezTo>
                        <a:pt x="0" y="2980"/>
                        <a:pt x="2980" y="0"/>
                        <a:pt x="6623" y="0"/>
                      </a:cubicBezTo>
                      <a:lnTo>
                        <a:pt x="33114" y="0"/>
                      </a:lnTo>
                      <a:cubicBezTo>
                        <a:pt x="36757" y="0"/>
                        <a:pt x="39737" y="2980"/>
                        <a:pt x="39737" y="6623"/>
                      </a:cubicBezTo>
                      <a:cubicBezTo>
                        <a:pt x="39737" y="10265"/>
                        <a:pt x="36757" y="13246"/>
                        <a:pt x="33114" y="13246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32" name="Forma Livre: Forma 31">
                  <a:extLst>
                    <a:ext uri="{FF2B5EF4-FFF2-40B4-BE49-F238E27FC236}">
                      <a16:creationId xmlns:a16="http://schemas.microsoft.com/office/drawing/2014/main" id="{222B2777-B3EC-D670-FC0E-7FAE6B5555FE}"/>
                    </a:ext>
                  </a:extLst>
                </p:cNvPr>
                <p:cNvSpPr/>
                <p:nvPr/>
              </p:nvSpPr>
              <p:spPr>
                <a:xfrm>
                  <a:off x="6590852" y="5285259"/>
                  <a:ext cx="72851" cy="13245"/>
                </a:xfrm>
                <a:custGeom>
                  <a:avLst/>
                  <a:gdLst>
                    <a:gd name="connsiteX0" fmla="*/ 66229 w 72851"/>
                    <a:gd name="connsiteY0" fmla="*/ 13246 h 13245"/>
                    <a:gd name="connsiteX1" fmla="*/ 6623 w 72851"/>
                    <a:gd name="connsiteY1" fmla="*/ 13246 h 13245"/>
                    <a:gd name="connsiteX2" fmla="*/ 0 w 72851"/>
                    <a:gd name="connsiteY2" fmla="*/ 6623 h 13245"/>
                    <a:gd name="connsiteX3" fmla="*/ 6623 w 72851"/>
                    <a:gd name="connsiteY3" fmla="*/ 0 h 13245"/>
                    <a:gd name="connsiteX4" fmla="*/ 66229 w 72851"/>
                    <a:gd name="connsiteY4" fmla="*/ 0 h 13245"/>
                    <a:gd name="connsiteX5" fmla="*/ 72851 w 72851"/>
                    <a:gd name="connsiteY5" fmla="*/ 6623 h 13245"/>
                    <a:gd name="connsiteX6" fmla="*/ 66229 w 72851"/>
                    <a:gd name="connsiteY6" fmla="*/ 13246 h 13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851" h="13245">
                      <a:moveTo>
                        <a:pt x="66229" y="13246"/>
                      </a:moveTo>
                      <a:lnTo>
                        <a:pt x="6623" y="13246"/>
                      </a:lnTo>
                      <a:cubicBezTo>
                        <a:pt x="2980" y="13246"/>
                        <a:pt x="0" y="10265"/>
                        <a:pt x="0" y="6623"/>
                      </a:cubicBezTo>
                      <a:cubicBezTo>
                        <a:pt x="0" y="2980"/>
                        <a:pt x="2980" y="0"/>
                        <a:pt x="6623" y="0"/>
                      </a:cubicBezTo>
                      <a:lnTo>
                        <a:pt x="66229" y="0"/>
                      </a:lnTo>
                      <a:cubicBezTo>
                        <a:pt x="69871" y="0"/>
                        <a:pt x="72851" y="2980"/>
                        <a:pt x="72851" y="6623"/>
                      </a:cubicBezTo>
                      <a:cubicBezTo>
                        <a:pt x="72851" y="10265"/>
                        <a:pt x="69871" y="13246"/>
                        <a:pt x="66229" y="13246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33" name="Forma Livre: Forma 32">
                  <a:extLst>
                    <a:ext uri="{FF2B5EF4-FFF2-40B4-BE49-F238E27FC236}">
                      <a16:creationId xmlns:a16="http://schemas.microsoft.com/office/drawing/2014/main" id="{C0F98EDD-A915-A3C4-6040-603501715AB6}"/>
                    </a:ext>
                  </a:extLst>
                </p:cNvPr>
                <p:cNvSpPr/>
                <p:nvPr/>
              </p:nvSpPr>
              <p:spPr>
                <a:xfrm>
                  <a:off x="6544492" y="5324996"/>
                  <a:ext cx="39737" cy="13245"/>
                </a:xfrm>
                <a:custGeom>
                  <a:avLst/>
                  <a:gdLst>
                    <a:gd name="connsiteX0" fmla="*/ 33114 w 39737"/>
                    <a:gd name="connsiteY0" fmla="*/ 13246 h 13245"/>
                    <a:gd name="connsiteX1" fmla="*/ 6623 w 39737"/>
                    <a:gd name="connsiteY1" fmla="*/ 13246 h 13245"/>
                    <a:gd name="connsiteX2" fmla="*/ 0 w 39737"/>
                    <a:gd name="connsiteY2" fmla="*/ 6623 h 13245"/>
                    <a:gd name="connsiteX3" fmla="*/ 6623 w 39737"/>
                    <a:gd name="connsiteY3" fmla="*/ 0 h 13245"/>
                    <a:gd name="connsiteX4" fmla="*/ 33114 w 39737"/>
                    <a:gd name="connsiteY4" fmla="*/ 0 h 13245"/>
                    <a:gd name="connsiteX5" fmla="*/ 39737 w 39737"/>
                    <a:gd name="connsiteY5" fmla="*/ 6623 h 13245"/>
                    <a:gd name="connsiteX6" fmla="*/ 33114 w 39737"/>
                    <a:gd name="connsiteY6" fmla="*/ 13246 h 13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9737" h="13245">
                      <a:moveTo>
                        <a:pt x="33114" y="13246"/>
                      </a:moveTo>
                      <a:lnTo>
                        <a:pt x="6623" y="13246"/>
                      </a:lnTo>
                      <a:cubicBezTo>
                        <a:pt x="2980" y="13246"/>
                        <a:pt x="0" y="10265"/>
                        <a:pt x="0" y="6623"/>
                      </a:cubicBezTo>
                      <a:cubicBezTo>
                        <a:pt x="0" y="2980"/>
                        <a:pt x="2980" y="0"/>
                        <a:pt x="6623" y="0"/>
                      </a:cubicBezTo>
                      <a:lnTo>
                        <a:pt x="33114" y="0"/>
                      </a:lnTo>
                      <a:cubicBezTo>
                        <a:pt x="36757" y="0"/>
                        <a:pt x="39737" y="2980"/>
                        <a:pt x="39737" y="6623"/>
                      </a:cubicBezTo>
                      <a:cubicBezTo>
                        <a:pt x="39737" y="10265"/>
                        <a:pt x="36757" y="13246"/>
                        <a:pt x="33114" y="13246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35" name="Forma Livre: Forma 34">
                  <a:extLst>
                    <a:ext uri="{FF2B5EF4-FFF2-40B4-BE49-F238E27FC236}">
                      <a16:creationId xmlns:a16="http://schemas.microsoft.com/office/drawing/2014/main" id="{5F7D76B0-5DFD-A0D0-8244-7E568C3BC648}"/>
                    </a:ext>
                  </a:extLst>
                </p:cNvPr>
                <p:cNvSpPr/>
                <p:nvPr/>
              </p:nvSpPr>
              <p:spPr>
                <a:xfrm>
                  <a:off x="6610721" y="5324996"/>
                  <a:ext cx="72851" cy="13245"/>
                </a:xfrm>
                <a:custGeom>
                  <a:avLst/>
                  <a:gdLst>
                    <a:gd name="connsiteX0" fmla="*/ 66229 w 72851"/>
                    <a:gd name="connsiteY0" fmla="*/ 13246 h 13245"/>
                    <a:gd name="connsiteX1" fmla="*/ 6623 w 72851"/>
                    <a:gd name="connsiteY1" fmla="*/ 13246 h 13245"/>
                    <a:gd name="connsiteX2" fmla="*/ 0 w 72851"/>
                    <a:gd name="connsiteY2" fmla="*/ 6623 h 13245"/>
                    <a:gd name="connsiteX3" fmla="*/ 6623 w 72851"/>
                    <a:gd name="connsiteY3" fmla="*/ 0 h 13245"/>
                    <a:gd name="connsiteX4" fmla="*/ 66229 w 72851"/>
                    <a:gd name="connsiteY4" fmla="*/ 0 h 13245"/>
                    <a:gd name="connsiteX5" fmla="*/ 72851 w 72851"/>
                    <a:gd name="connsiteY5" fmla="*/ 6623 h 13245"/>
                    <a:gd name="connsiteX6" fmla="*/ 66229 w 72851"/>
                    <a:gd name="connsiteY6" fmla="*/ 13246 h 13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851" h="13245">
                      <a:moveTo>
                        <a:pt x="66229" y="13246"/>
                      </a:moveTo>
                      <a:lnTo>
                        <a:pt x="6623" y="13246"/>
                      </a:lnTo>
                      <a:cubicBezTo>
                        <a:pt x="2980" y="13246"/>
                        <a:pt x="0" y="10265"/>
                        <a:pt x="0" y="6623"/>
                      </a:cubicBezTo>
                      <a:cubicBezTo>
                        <a:pt x="0" y="2980"/>
                        <a:pt x="2980" y="0"/>
                        <a:pt x="6623" y="0"/>
                      </a:cubicBezTo>
                      <a:lnTo>
                        <a:pt x="66229" y="0"/>
                      </a:lnTo>
                      <a:cubicBezTo>
                        <a:pt x="69871" y="0"/>
                        <a:pt x="72851" y="2980"/>
                        <a:pt x="72851" y="6623"/>
                      </a:cubicBezTo>
                      <a:cubicBezTo>
                        <a:pt x="72851" y="10265"/>
                        <a:pt x="69871" y="13246"/>
                        <a:pt x="66229" y="13246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36" name="Forma Livre: Forma 35">
                  <a:extLst>
                    <a:ext uri="{FF2B5EF4-FFF2-40B4-BE49-F238E27FC236}">
                      <a16:creationId xmlns:a16="http://schemas.microsoft.com/office/drawing/2014/main" id="{3076673B-3498-08FC-6737-26FE07937250}"/>
                    </a:ext>
                  </a:extLst>
                </p:cNvPr>
                <p:cNvSpPr/>
                <p:nvPr/>
              </p:nvSpPr>
              <p:spPr>
                <a:xfrm>
                  <a:off x="6756424" y="5272013"/>
                  <a:ext cx="158948" cy="105965"/>
                </a:xfrm>
                <a:custGeom>
                  <a:avLst/>
                  <a:gdLst>
                    <a:gd name="connsiteX0" fmla="*/ 129344 w 158948"/>
                    <a:gd name="connsiteY0" fmla="*/ 105966 h 105965"/>
                    <a:gd name="connsiteX1" fmla="*/ 6623 w 158948"/>
                    <a:gd name="connsiteY1" fmla="*/ 105966 h 105965"/>
                    <a:gd name="connsiteX2" fmla="*/ 0 w 158948"/>
                    <a:gd name="connsiteY2" fmla="*/ 99343 h 105965"/>
                    <a:gd name="connsiteX3" fmla="*/ 6623 w 158948"/>
                    <a:gd name="connsiteY3" fmla="*/ 92720 h 105965"/>
                    <a:gd name="connsiteX4" fmla="*/ 123980 w 158948"/>
                    <a:gd name="connsiteY4" fmla="*/ 92720 h 105965"/>
                    <a:gd name="connsiteX5" fmla="*/ 145703 w 158948"/>
                    <a:gd name="connsiteY5" fmla="*/ 71063 h 105965"/>
                    <a:gd name="connsiteX6" fmla="*/ 145703 w 158948"/>
                    <a:gd name="connsiteY6" fmla="*/ 34903 h 105965"/>
                    <a:gd name="connsiteX7" fmla="*/ 123980 w 158948"/>
                    <a:gd name="connsiteY7" fmla="*/ 13246 h 105965"/>
                    <a:gd name="connsiteX8" fmla="*/ 6623 w 158948"/>
                    <a:gd name="connsiteY8" fmla="*/ 13246 h 105965"/>
                    <a:gd name="connsiteX9" fmla="*/ 0 w 158948"/>
                    <a:gd name="connsiteY9" fmla="*/ 6623 h 105965"/>
                    <a:gd name="connsiteX10" fmla="*/ 6623 w 158948"/>
                    <a:gd name="connsiteY10" fmla="*/ 0 h 105965"/>
                    <a:gd name="connsiteX11" fmla="*/ 129344 w 158948"/>
                    <a:gd name="connsiteY11" fmla="*/ 0 h 105965"/>
                    <a:gd name="connsiteX12" fmla="*/ 135901 w 158948"/>
                    <a:gd name="connsiteY12" fmla="*/ 5894 h 105965"/>
                    <a:gd name="connsiteX13" fmla="*/ 153054 w 158948"/>
                    <a:gd name="connsiteY13" fmla="*/ 22915 h 105965"/>
                    <a:gd name="connsiteX14" fmla="*/ 158949 w 158948"/>
                    <a:gd name="connsiteY14" fmla="*/ 29472 h 105965"/>
                    <a:gd name="connsiteX15" fmla="*/ 158949 w 158948"/>
                    <a:gd name="connsiteY15" fmla="*/ 76428 h 105965"/>
                    <a:gd name="connsiteX16" fmla="*/ 153054 w 158948"/>
                    <a:gd name="connsiteY16" fmla="*/ 82985 h 105965"/>
                    <a:gd name="connsiteX17" fmla="*/ 135901 w 158948"/>
                    <a:gd name="connsiteY17" fmla="*/ 100005 h 105965"/>
                    <a:gd name="connsiteX18" fmla="*/ 129344 w 158948"/>
                    <a:gd name="connsiteY18" fmla="*/ 105966 h 105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58948" h="105965">
                      <a:moveTo>
                        <a:pt x="129344" y="105966"/>
                      </a:moveTo>
                      <a:lnTo>
                        <a:pt x="6623" y="105966"/>
                      </a:lnTo>
                      <a:cubicBezTo>
                        <a:pt x="2980" y="105966"/>
                        <a:pt x="0" y="102986"/>
                        <a:pt x="0" y="99343"/>
                      </a:cubicBezTo>
                      <a:cubicBezTo>
                        <a:pt x="0" y="95700"/>
                        <a:pt x="2980" y="92720"/>
                        <a:pt x="6623" y="92720"/>
                      </a:cubicBezTo>
                      <a:lnTo>
                        <a:pt x="123980" y="92720"/>
                      </a:lnTo>
                      <a:cubicBezTo>
                        <a:pt x="127159" y="82322"/>
                        <a:pt x="135239" y="74176"/>
                        <a:pt x="145703" y="71063"/>
                      </a:cubicBezTo>
                      <a:lnTo>
                        <a:pt x="145703" y="34903"/>
                      </a:lnTo>
                      <a:cubicBezTo>
                        <a:pt x="135239" y="31790"/>
                        <a:pt x="127093" y="23644"/>
                        <a:pt x="123980" y="13246"/>
                      </a:cubicBezTo>
                      <a:lnTo>
                        <a:pt x="6623" y="13246"/>
                      </a:lnTo>
                      <a:cubicBezTo>
                        <a:pt x="2980" y="13246"/>
                        <a:pt x="0" y="10265"/>
                        <a:pt x="0" y="6623"/>
                      </a:cubicBezTo>
                      <a:cubicBezTo>
                        <a:pt x="0" y="2980"/>
                        <a:pt x="2980" y="0"/>
                        <a:pt x="6623" y="0"/>
                      </a:cubicBezTo>
                      <a:lnTo>
                        <a:pt x="129344" y="0"/>
                      </a:lnTo>
                      <a:cubicBezTo>
                        <a:pt x="132722" y="0"/>
                        <a:pt x="135570" y="2517"/>
                        <a:pt x="135901" y="5894"/>
                      </a:cubicBezTo>
                      <a:cubicBezTo>
                        <a:pt x="136894" y="14901"/>
                        <a:pt x="143981" y="21922"/>
                        <a:pt x="153054" y="22915"/>
                      </a:cubicBezTo>
                      <a:cubicBezTo>
                        <a:pt x="156432" y="23312"/>
                        <a:pt x="158949" y="26094"/>
                        <a:pt x="158949" y="29472"/>
                      </a:cubicBezTo>
                      <a:lnTo>
                        <a:pt x="158949" y="76428"/>
                      </a:lnTo>
                      <a:cubicBezTo>
                        <a:pt x="158949" y="79806"/>
                        <a:pt x="156432" y="82653"/>
                        <a:pt x="153054" y="82985"/>
                      </a:cubicBezTo>
                      <a:cubicBezTo>
                        <a:pt x="143981" y="83978"/>
                        <a:pt x="136961" y="90998"/>
                        <a:pt x="135901" y="100005"/>
                      </a:cubicBezTo>
                      <a:cubicBezTo>
                        <a:pt x="135570" y="103449"/>
                        <a:pt x="132722" y="105966"/>
                        <a:pt x="129344" y="105966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37" name="Forma Livre: Forma 36">
                  <a:extLst>
                    <a:ext uri="{FF2B5EF4-FFF2-40B4-BE49-F238E27FC236}">
                      <a16:creationId xmlns:a16="http://schemas.microsoft.com/office/drawing/2014/main" id="{0DFCD154-7D75-2A9E-6D2C-15AE7F48DB68}"/>
                    </a:ext>
                  </a:extLst>
                </p:cNvPr>
                <p:cNvSpPr/>
                <p:nvPr/>
              </p:nvSpPr>
              <p:spPr>
                <a:xfrm>
                  <a:off x="6723309" y="5225653"/>
                  <a:ext cx="225177" cy="185440"/>
                </a:xfrm>
                <a:custGeom>
                  <a:avLst/>
                  <a:gdLst>
                    <a:gd name="connsiteX0" fmla="*/ 218554 w 225177"/>
                    <a:gd name="connsiteY0" fmla="*/ 185440 h 185440"/>
                    <a:gd name="connsiteX1" fmla="*/ 33114 w 225177"/>
                    <a:gd name="connsiteY1" fmla="*/ 185440 h 185440"/>
                    <a:gd name="connsiteX2" fmla="*/ 0 w 225177"/>
                    <a:gd name="connsiteY2" fmla="*/ 152326 h 185440"/>
                    <a:gd name="connsiteX3" fmla="*/ 0 w 225177"/>
                    <a:gd name="connsiteY3" fmla="*/ 6623 h 185440"/>
                    <a:gd name="connsiteX4" fmla="*/ 6623 w 225177"/>
                    <a:gd name="connsiteY4" fmla="*/ 0 h 185440"/>
                    <a:gd name="connsiteX5" fmla="*/ 13246 w 225177"/>
                    <a:gd name="connsiteY5" fmla="*/ 6623 h 185440"/>
                    <a:gd name="connsiteX6" fmla="*/ 13246 w 225177"/>
                    <a:gd name="connsiteY6" fmla="*/ 152326 h 185440"/>
                    <a:gd name="connsiteX7" fmla="*/ 33114 w 225177"/>
                    <a:gd name="connsiteY7" fmla="*/ 172195 h 185440"/>
                    <a:gd name="connsiteX8" fmla="*/ 211932 w 225177"/>
                    <a:gd name="connsiteY8" fmla="*/ 172195 h 185440"/>
                    <a:gd name="connsiteX9" fmla="*/ 211932 w 225177"/>
                    <a:gd name="connsiteY9" fmla="*/ 39737 h 185440"/>
                    <a:gd name="connsiteX10" fmla="*/ 218554 w 225177"/>
                    <a:gd name="connsiteY10" fmla="*/ 33114 h 185440"/>
                    <a:gd name="connsiteX11" fmla="*/ 225177 w 225177"/>
                    <a:gd name="connsiteY11" fmla="*/ 39737 h 185440"/>
                    <a:gd name="connsiteX12" fmla="*/ 225177 w 225177"/>
                    <a:gd name="connsiteY12" fmla="*/ 178817 h 185440"/>
                    <a:gd name="connsiteX13" fmla="*/ 218554 w 225177"/>
                    <a:gd name="connsiteY13" fmla="*/ 185440 h 185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5177" h="185440">
                      <a:moveTo>
                        <a:pt x="218554" y="185440"/>
                      </a:moveTo>
                      <a:lnTo>
                        <a:pt x="33114" y="185440"/>
                      </a:lnTo>
                      <a:cubicBezTo>
                        <a:pt x="14835" y="185440"/>
                        <a:pt x="0" y="170605"/>
                        <a:pt x="0" y="152326"/>
                      </a:cubicBezTo>
                      <a:lnTo>
                        <a:pt x="0" y="6623"/>
                      </a:lnTo>
                      <a:cubicBezTo>
                        <a:pt x="0" y="2980"/>
                        <a:pt x="2980" y="0"/>
                        <a:pt x="6623" y="0"/>
                      </a:cubicBezTo>
                      <a:cubicBezTo>
                        <a:pt x="10265" y="0"/>
                        <a:pt x="13246" y="2980"/>
                        <a:pt x="13246" y="6623"/>
                      </a:cubicBezTo>
                      <a:lnTo>
                        <a:pt x="13246" y="152326"/>
                      </a:lnTo>
                      <a:cubicBezTo>
                        <a:pt x="13246" y="163254"/>
                        <a:pt x="22187" y="172195"/>
                        <a:pt x="33114" y="172195"/>
                      </a:cubicBezTo>
                      <a:lnTo>
                        <a:pt x="211932" y="172195"/>
                      </a:lnTo>
                      <a:lnTo>
                        <a:pt x="211932" y="39737"/>
                      </a:lnTo>
                      <a:cubicBezTo>
                        <a:pt x="211932" y="36095"/>
                        <a:pt x="214912" y="33114"/>
                        <a:pt x="218554" y="33114"/>
                      </a:cubicBezTo>
                      <a:cubicBezTo>
                        <a:pt x="222197" y="33114"/>
                        <a:pt x="225177" y="36095"/>
                        <a:pt x="225177" y="39737"/>
                      </a:cubicBezTo>
                      <a:lnTo>
                        <a:pt x="225177" y="178817"/>
                      </a:lnTo>
                      <a:cubicBezTo>
                        <a:pt x="225177" y="182460"/>
                        <a:pt x="222197" y="185440"/>
                        <a:pt x="218554" y="185440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38" name="Forma Livre: Forma 37">
                  <a:extLst>
                    <a:ext uri="{FF2B5EF4-FFF2-40B4-BE49-F238E27FC236}">
                      <a16:creationId xmlns:a16="http://schemas.microsoft.com/office/drawing/2014/main" id="{E7719CE6-F646-4E1E-BDF1-865523468CC5}"/>
                    </a:ext>
                  </a:extLst>
                </p:cNvPr>
                <p:cNvSpPr/>
                <p:nvPr/>
              </p:nvSpPr>
              <p:spPr>
                <a:xfrm>
                  <a:off x="6776292" y="5298504"/>
                  <a:ext cx="52982" cy="52982"/>
                </a:xfrm>
                <a:custGeom>
                  <a:avLst/>
                  <a:gdLst>
                    <a:gd name="connsiteX0" fmla="*/ 26491 w 52982"/>
                    <a:gd name="connsiteY0" fmla="*/ 52983 h 52982"/>
                    <a:gd name="connsiteX1" fmla="*/ 0 w 52982"/>
                    <a:gd name="connsiteY1" fmla="*/ 26491 h 52982"/>
                    <a:gd name="connsiteX2" fmla="*/ 26491 w 52982"/>
                    <a:gd name="connsiteY2" fmla="*/ 0 h 52982"/>
                    <a:gd name="connsiteX3" fmla="*/ 52983 w 52982"/>
                    <a:gd name="connsiteY3" fmla="*/ 26491 h 52982"/>
                    <a:gd name="connsiteX4" fmla="*/ 26491 w 52982"/>
                    <a:gd name="connsiteY4" fmla="*/ 52983 h 52982"/>
                    <a:gd name="connsiteX5" fmla="*/ 26491 w 52982"/>
                    <a:gd name="connsiteY5" fmla="*/ 13246 h 52982"/>
                    <a:gd name="connsiteX6" fmla="*/ 13246 w 52982"/>
                    <a:gd name="connsiteY6" fmla="*/ 26491 h 52982"/>
                    <a:gd name="connsiteX7" fmla="*/ 26491 w 52982"/>
                    <a:gd name="connsiteY7" fmla="*/ 39737 h 52982"/>
                    <a:gd name="connsiteX8" fmla="*/ 39737 w 52982"/>
                    <a:gd name="connsiteY8" fmla="*/ 26491 h 52982"/>
                    <a:gd name="connsiteX9" fmla="*/ 26491 w 52982"/>
                    <a:gd name="connsiteY9" fmla="*/ 13246 h 52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982" h="52982">
                      <a:moveTo>
                        <a:pt x="26491" y="52983"/>
                      </a:moveTo>
                      <a:cubicBezTo>
                        <a:pt x="11855" y="52983"/>
                        <a:pt x="0" y="41128"/>
                        <a:pt x="0" y="26491"/>
                      </a:cubicBezTo>
                      <a:cubicBezTo>
                        <a:pt x="0" y="11855"/>
                        <a:pt x="11855" y="0"/>
                        <a:pt x="26491" y="0"/>
                      </a:cubicBezTo>
                      <a:cubicBezTo>
                        <a:pt x="41128" y="0"/>
                        <a:pt x="52983" y="11855"/>
                        <a:pt x="52983" y="26491"/>
                      </a:cubicBezTo>
                      <a:cubicBezTo>
                        <a:pt x="52983" y="41128"/>
                        <a:pt x="41128" y="52983"/>
                        <a:pt x="26491" y="52983"/>
                      </a:cubicBezTo>
                      <a:close/>
                      <a:moveTo>
                        <a:pt x="26491" y="13246"/>
                      </a:moveTo>
                      <a:cubicBezTo>
                        <a:pt x="19206" y="13246"/>
                        <a:pt x="13246" y="19206"/>
                        <a:pt x="13246" y="26491"/>
                      </a:cubicBezTo>
                      <a:cubicBezTo>
                        <a:pt x="13246" y="33777"/>
                        <a:pt x="19206" y="39737"/>
                        <a:pt x="26491" y="39737"/>
                      </a:cubicBezTo>
                      <a:cubicBezTo>
                        <a:pt x="33777" y="39737"/>
                        <a:pt x="39737" y="33777"/>
                        <a:pt x="39737" y="26491"/>
                      </a:cubicBezTo>
                      <a:cubicBezTo>
                        <a:pt x="39737" y="19206"/>
                        <a:pt x="33777" y="13246"/>
                        <a:pt x="26491" y="13246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39" name="Forma Livre: Forma 38">
                  <a:extLst>
                    <a:ext uri="{FF2B5EF4-FFF2-40B4-BE49-F238E27FC236}">
                      <a16:creationId xmlns:a16="http://schemas.microsoft.com/office/drawing/2014/main" id="{29A53002-4417-DF6F-1576-7402085351B5}"/>
                    </a:ext>
                  </a:extLst>
                </p:cNvPr>
                <p:cNvSpPr/>
                <p:nvPr/>
              </p:nvSpPr>
              <p:spPr>
                <a:xfrm>
                  <a:off x="6723309" y="5199161"/>
                  <a:ext cx="218554" cy="52982"/>
                </a:xfrm>
                <a:custGeom>
                  <a:avLst/>
                  <a:gdLst>
                    <a:gd name="connsiteX0" fmla="*/ 211932 w 218554"/>
                    <a:gd name="connsiteY0" fmla="*/ 52983 h 52982"/>
                    <a:gd name="connsiteX1" fmla="*/ 26491 w 218554"/>
                    <a:gd name="connsiteY1" fmla="*/ 52983 h 52982"/>
                    <a:gd name="connsiteX2" fmla="*/ 0 w 218554"/>
                    <a:gd name="connsiteY2" fmla="*/ 26491 h 52982"/>
                    <a:gd name="connsiteX3" fmla="*/ 26491 w 218554"/>
                    <a:gd name="connsiteY3" fmla="*/ 0 h 52982"/>
                    <a:gd name="connsiteX4" fmla="*/ 72851 w 218554"/>
                    <a:gd name="connsiteY4" fmla="*/ 0 h 52982"/>
                    <a:gd name="connsiteX5" fmla="*/ 79474 w 218554"/>
                    <a:gd name="connsiteY5" fmla="*/ 6623 h 52982"/>
                    <a:gd name="connsiteX6" fmla="*/ 72851 w 218554"/>
                    <a:gd name="connsiteY6" fmla="*/ 13246 h 52982"/>
                    <a:gd name="connsiteX7" fmla="*/ 26491 w 218554"/>
                    <a:gd name="connsiteY7" fmla="*/ 13246 h 52982"/>
                    <a:gd name="connsiteX8" fmla="*/ 13246 w 218554"/>
                    <a:gd name="connsiteY8" fmla="*/ 26491 h 52982"/>
                    <a:gd name="connsiteX9" fmla="*/ 26491 w 218554"/>
                    <a:gd name="connsiteY9" fmla="*/ 39737 h 52982"/>
                    <a:gd name="connsiteX10" fmla="*/ 211932 w 218554"/>
                    <a:gd name="connsiteY10" fmla="*/ 39737 h 52982"/>
                    <a:gd name="connsiteX11" fmla="*/ 218554 w 218554"/>
                    <a:gd name="connsiteY11" fmla="*/ 46360 h 52982"/>
                    <a:gd name="connsiteX12" fmla="*/ 211932 w 218554"/>
                    <a:gd name="connsiteY12" fmla="*/ 52983 h 52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8554" h="52982">
                      <a:moveTo>
                        <a:pt x="211932" y="52983"/>
                      </a:moveTo>
                      <a:lnTo>
                        <a:pt x="26491" y="52983"/>
                      </a:lnTo>
                      <a:cubicBezTo>
                        <a:pt x="11855" y="52983"/>
                        <a:pt x="0" y="41128"/>
                        <a:pt x="0" y="26491"/>
                      </a:cubicBezTo>
                      <a:cubicBezTo>
                        <a:pt x="0" y="11855"/>
                        <a:pt x="11855" y="0"/>
                        <a:pt x="26491" y="0"/>
                      </a:cubicBezTo>
                      <a:lnTo>
                        <a:pt x="72851" y="0"/>
                      </a:lnTo>
                      <a:cubicBezTo>
                        <a:pt x="76494" y="0"/>
                        <a:pt x="79474" y="2980"/>
                        <a:pt x="79474" y="6623"/>
                      </a:cubicBezTo>
                      <a:cubicBezTo>
                        <a:pt x="79474" y="10265"/>
                        <a:pt x="76494" y="13246"/>
                        <a:pt x="72851" y="13246"/>
                      </a:cubicBezTo>
                      <a:lnTo>
                        <a:pt x="26491" y="13246"/>
                      </a:lnTo>
                      <a:cubicBezTo>
                        <a:pt x="19206" y="13246"/>
                        <a:pt x="13246" y="19206"/>
                        <a:pt x="13246" y="26491"/>
                      </a:cubicBezTo>
                      <a:cubicBezTo>
                        <a:pt x="13246" y="33777"/>
                        <a:pt x="19206" y="39737"/>
                        <a:pt x="26491" y="39737"/>
                      </a:cubicBezTo>
                      <a:lnTo>
                        <a:pt x="211932" y="39737"/>
                      </a:lnTo>
                      <a:cubicBezTo>
                        <a:pt x="215574" y="39737"/>
                        <a:pt x="218554" y="42718"/>
                        <a:pt x="218554" y="46360"/>
                      </a:cubicBezTo>
                      <a:cubicBezTo>
                        <a:pt x="218554" y="50003"/>
                        <a:pt x="215574" y="52983"/>
                        <a:pt x="211932" y="52983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40" name="Forma Livre: Forma 39">
                  <a:extLst>
                    <a:ext uri="{FF2B5EF4-FFF2-40B4-BE49-F238E27FC236}">
                      <a16:creationId xmlns:a16="http://schemas.microsoft.com/office/drawing/2014/main" id="{48299008-F756-0F01-9F5B-EA2DF164C9B2}"/>
                    </a:ext>
                  </a:extLst>
                </p:cNvPr>
                <p:cNvSpPr/>
                <p:nvPr/>
              </p:nvSpPr>
              <p:spPr>
                <a:xfrm>
                  <a:off x="6935241" y="5238899"/>
                  <a:ext cx="13245" cy="33114"/>
                </a:xfrm>
                <a:custGeom>
                  <a:avLst/>
                  <a:gdLst>
                    <a:gd name="connsiteX0" fmla="*/ 6623 w 13245"/>
                    <a:gd name="connsiteY0" fmla="*/ 33114 h 33114"/>
                    <a:gd name="connsiteX1" fmla="*/ 0 w 13245"/>
                    <a:gd name="connsiteY1" fmla="*/ 26491 h 33114"/>
                    <a:gd name="connsiteX2" fmla="*/ 0 w 13245"/>
                    <a:gd name="connsiteY2" fmla="*/ 6623 h 33114"/>
                    <a:gd name="connsiteX3" fmla="*/ 6623 w 13245"/>
                    <a:gd name="connsiteY3" fmla="*/ 0 h 33114"/>
                    <a:gd name="connsiteX4" fmla="*/ 13246 w 13245"/>
                    <a:gd name="connsiteY4" fmla="*/ 6623 h 33114"/>
                    <a:gd name="connsiteX5" fmla="*/ 13246 w 13245"/>
                    <a:gd name="connsiteY5" fmla="*/ 26491 h 33114"/>
                    <a:gd name="connsiteX6" fmla="*/ 6623 w 13245"/>
                    <a:gd name="connsiteY6" fmla="*/ 33114 h 33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245" h="33114">
                      <a:moveTo>
                        <a:pt x="6623" y="33114"/>
                      </a:moveTo>
                      <a:cubicBezTo>
                        <a:pt x="2980" y="33114"/>
                        <a:pt x="0" y="30134"/>
                        <a:pt x="0" y="26491"/>
                      </a:cubicBezTo>
                      <a:lnTo>
                        <a:pt x="0" y="6623"/>
                      </a:lnTo>
                      <a:cubicBezTo>
                        <a:pt x="0" y="2980"/>
                        <a:pt x="2980" y="0"/>
                        <a:pt x="6623" y="0"/>
                      </a:cubicBezTo>
                      <a:cubicBezTo>
                        <a:pt x="10265" y="0"/>
                        <a:pt x="13246" y="2980"/>
                        <a:pt x="13246" y="6623"/>
                      </a:cubicBezTo>
                      <a:lnTo>
                        <a:pt x="13246" y="26491"/>
                      </a:lnTo>
                      <a:cubicBezTo>
                        <a:pt x="13246" y="30134"/>
                        <a:pt x="10265" y="33114"/>
                        <a:pt x="6623" y="33114"/>
                      </a:cubicBezTo>
                      <a:close/>
                    </a:path>
                  </a:pathLst>
                </a:custGeom>
                <a:grpFill/>
                <a:ln w="65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</p:grpSp>
          <p:sp>
            <p:nvSpPr>
              <p:cNvPr id="19" name="Forma Livre: Forma 18">
                <a:extLst>
                  <a:ext uri="{FF2B5EF4-FFF2-40B4-BE49-F238E27FC236}">
                    <a16:creationId xmlns:a16="http://schemas.microsoft.com/office/drawing/2014/main" id="{4836DF15-9B8B-9F21-148E-462662DB3AB1}"/>
                  </a:ext>
                </a:extLst>
              </p:cNvPr>
              <p:cNvSpPr/>
              <p:nvPr/>
            </p:nvSpPr>
            <p:spPr>
              <a:xfrm>
                <a:off x="6577606" y="5093196"/>
                <a:ext cx="317897" cy="178817"/>
              </a:xfrm>
              <a:custGeom>
                <a:avLst/>
                <a:gdLst>
                  <a:gd name="connsiteX0" fmla="*/ 26491 w 317897"/>
                  <a:gd name="connsiteY0" fmla="*/ 178817 h 178817"/>
                  <a:gd name="connsiteX1" fmla="*/ 0 w 317897"/>
                  <a:gd name="connsiteY1" fmla="*/ 152326 h 178817"/>
                  <a:gd name="connsiteX2" fmla="*/ 0 w 317897"/>
                  <a:gd name="connsiteY2" fmla="*/ 52983 h 178817"/>
                  <a:gd name="connsiteX3" fmla="*/ 52983 w 317897"/>
                  <a:gd name="connsiteY3" fmla="*/ 0 h 178817"/>
                  <a:gd name="connsiteX4" fmla="*/ 264914 w 317897"/>
                  <a:gd name="connsiteY4" fmla="*/ 0 h 178817"/>
                  <a:gd name="connsiteX5" fmla="*/ 317897 w 317897"/>
                  <a:gd name="connsiteY5" fmla="*/ 52983 h 178817"/>
                  <a:gd name="connsiteX6" fmla="*/ 317897 w 317897"/>
                  <a:gd name="connsiteY6" fmla="*/ 99343 h 178817"/>
                  <a:gd name="connsiteX7" fmla="*/ 291406 w 317897"/>
                  <a:gd name="connsiteY7" fmla="*/ 125834 h 178817"/>
                  <a:gd name="connsiteX8" fmla="*/ 264914 w 317897"/>
                  <a:gd name="connsiteY8" fmla="*/ 99343 h 178817"/>
                  <a:gd name="connsiteX9" fmla="*/ 264914 w 317897"/>
                  <a:gd name="connsiteY9" fmla="*/ 52983 h 178817"/>
                  <a:gd name="connsiteX10" fmla="*/ 52983 w 317897"/>
                  <a:gd name="connsiteY10" fmla="*/ 52983 h 178817"/>
                  <a:gd name="connsiteX11" fmla="*/ 52983 w 317897"/>
                  <a:gd name="connsiteY11" fmla="*/ 152326 h 178817"/>
                  <a:gd name="connsiteX12" fmla="*/ 26491 w 317897"/>
                  <a:gd name="connsiteY12" fmla="*/ 178817 h 17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897" h="178817">
                    <a:moveTo>
                      <a:pt x="26491" y="178817"/>
                    </a:moveTo>
                    <a:cubicBezTo>
                      <a:pt x="11855" y="178817"/>
                      <a:pt x="0" y="166962"/>
                      <a:pt x="0" y="152326"/>
                    </a:cubicBezTo>
                    <a:lnTo>
                      <a:pt x="0" y="52983"/>
                    </a:lnTo>
                    <a:cubicBezTo>
                      <a:pt x="0" y="23776"/>
                      <a:pt x="23776" y="0"/>
                      <a:pt x="52983" y="0"/>
                    </a:cubicBezTo>
                    <a:lnTo>
                      <a:pt x="264914" y="0"/>
                    </a:lnTo>
                    <a:cubicBezTo>
                      <a:pt x="294121" y="0"/>
                      <a:pt x="317897" y="23776"/>
                      <a:pt x="317897" y="52983"/>
                    </a:cubicBezTo>
                    <a:lnTo>
                      <a:pt x="317897" y="99343"/>
                    </a:lnTo>
                    <a:cubicBezTo>
                      <a:pt x="317897" y="113980"/>
                      <a:pt x="306042" y="125834"/>
                      <a:pt x="291406" y="125834"/>
                    </a:cubicBezTo>
                    <a:cubicBezTo>
                      <a:pt x="276769" y="125834"/>
                      <a:pt x="264914" y="113980"/>
                      <a:pt x="264914" y="99343"/>
                    </a:cubicBezTo>
                    <a:lnTo>
                      <a:pt x="264914" y="52983"/>
                    </a:lnTo>
                    <a:lnTo>
                      <a:pt x="52983" y="52983"/>
                    </a:lnTo>
                    <a:lnTo>
                      <a:pt x="52983" y="152326"/>
                    </a:lnTo>
                    <a:cubicBezTo>
                      <a:pt x="52983" y="166962"/>
                      <a:pt x="41128" y="178817"/>
                      <a:pt x="26491" y="178817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rgbClr val="F9E2AE"/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FFB200"/>
                  </a:gs>
                </a:gsLst>
                <a:lin ang="8100000" scaled="1"/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Dosis" panose="02010503020202060003" pitchFamily="2" charset="0"/>
                </a:endParaRPr>
              </a:p>
            </p:txBody>
          </p:sp>
        </p:grpSp>
      </p:grpSp>
      <p:grpSp>
        <p:nvGrpSpPr>
          <p:cNvPr id="41" name="Agrupar 40">
            <a:extLst>
              <a:ext uri="{FF2B5EF4-FFF2-40B4-BE49-F238E27FC236}">
                <a16:creationId xmlns:a16="http://schemas.microsoft.com/office/drawing/2014/main" id="{EA3529AF-2BDB-FF6E-2FBF-A1AEF0124E56}"/>
              </a:ext>
            </a:extLst>
          </p:cNvPr>
          <p:cNvGrpSpPr/>
          <p:nvPr/>
        </p:nvGrpSpPr>
        <p:grpSpPr>
          <a:xfrm>
            <a:off x="5504083" y="4010348"/>
            <a:ext cx="675956" cy="675949"/>
            <a:chOff x="6402442" y="3854946"/>
            <a:chExt cx="675956" cy="675949"/>
          </a:xfrm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19ADCD9B-E83D-172E-AF57-0C40BBBC0076}"/>
                </a:ext>
              </a:extLst>
            </p:cNvPr>
            <p:cNvSpPr/>
            <p:nvPr/>
          </p:nvSpPr>
          <p:spPr>
            <a:xfrm>
              <a:off x="6402442" y="3854946"/>
              <a:ext cx="675956" cy="675949"/>
            </a:xfrm>
            <a:prstGeom prst="ellipse">
              <a:avLst/>
            </a:prstGeom>
            <a:gradFill flip="none" rotWithShape="1">
              <a:gsLst>
                <a:gs pos="0">
                  <a:srgbClr val="E6E6E6">
                    <a:lumMod val="8000"/>
                    <a:lumOff val="92000"/>
                  </a:srgbClr>
                </a:gs>
                <a:gs pos="81000">
                  <a:srgbClr val="A4A4A4">
                    <a:lumMod val="25000"/>
                    <a:lumOff val="75000"/>
                  </a:srgb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3" name="Gráfico 76">
              <a:extLst>
                <a:ext uri="{FF2B5EF4-FFF2-40B4-BE49-F238E27FC236}">
                  <a16:creationId xmlns:a16="http://schemas.microsoft.com/office/drawing/2014/main" id="{6D407888-9BED-E2DD-4A46-B6B584778B11}"/>
                </a:ext>
              </a:extLst>
            </p:cNvPr>
            <p:cNvGrpSpPr/>
            <p:nvPr/>
          </p:nvGrpSpPr>
          <p:grpSpPr>
            <a:xfrm>
              <a:off x="6457951" y="4074374"/>
              <a:ext cx="474119" cy="354749"/>
              <a:chOff x="6457951" y="4074374"/>
              <a:chExt cx="474119" cy="354749"/>
            </a:xfrm>
            <a:solidFill>
              <a:srgbClr val="28093B"/>
            </a:solidFill>
          </p:grpSpPr>
          <p:sp>
            <p:nvSpPr>
              <p:cNvPr id="45" name="Forma Livre: Forma 44">
                <a:extLst>
                  <a:ext uri="{FF2B5EF4-FFF2-40B4-BE49-F238E27FC236}">
                    <a16:creationId xmlns:a16="http://schemas.microsoft.com/office/drawing/2014/main" id="{E49F985B-6EF5-82D1-8BC9-D2B5C86A5BAE}"/>
                  </a:ext>
                </a:extLst>
              </p:cNvPr>
              <p:cNvSpPr/>
              <p:nvPr/>
            </p:nvSpPr>
            <p:spPr>
              <a:xfrm>
                <a:off x="6756106" y="4253159"/>
                <a:ext cx="175964" cy="175964"/>
              </a:xfrm>
              <a:custGeom>
                <a:avLst/>
                <a:gdLst>
                  <a:gd name="connsiteX0" fmla="*/ 87982 w 175964"/>
                  <a:gd name="connsiteY0" fmla="*/ 175964 h 175964"/>
                  <a:gd name="connsiteX1" fmla="*/ 0 w 175964"/>
                  <a:gd name="connsiteY1" fmla="*/ 87982 h 175964"/>
                  <a:gd name="connsiteX2" fmla="*/ 87982 w 175964"/>
                  <a:gd name="connsiteY2" fmla="*/ 0 h 175964"/>
                  <a:gd name="connsiteX3" fmla="*/ 175964 w 175964"/>
                  <a:gd name="connsiteY3" fmla="*/ 87982 h 175964"/>
                  <a:gd name="connsiteX4" fmla="*/ 87982 w 175964"/>
                  <a:gd name="connsiteY4" fmla="*/ 175964 h 175964"/>
                  <a:gd name="connsiteX5" fmla="*/ 87982 w 175964"/>
                  <a:gd name="connsiteY5" fmla="*/ 12003 h 175964"/>
                  <a:gd name="connsiteX6" fmla="*/ 12003 w 175964"/>
                  <a:gd name="connsiteY6" fmla="*/ 87982 h 175964"/>
                  <a:gd name="connsiteX7" fmla="*/ 87982 w 175964"/>
                  <a:gd name="connsiteY7" fmla="*/ 163961 h 175964"/>
                  <a:gd name="connsiteX8" fmla="*/ 163961 w 175964"/>
                  <a:gd name="connsiteY8" fmla="*/ 87982 h 175964"/>
                  <a:gd name="connsiteX9" fmla="*/ 87982 w 175964"/>
                  <a:gd name="connsiteY9" fmla="*/ 12003 h 17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5964" h="175964">
                    <a:moveTo>
                      <a:pt x="87982" y="175964"/>
                    </a:moveTo>
                    <a:cubicBezTo>
                      <a:pt x="39490" y="175964"/>
                      <a:pt x="0" y="136474"/>
                      <a:pt x="0" y="87982"/>
                    </a:cubicBezTo>
                    <a:cubicBezTo>
                      <a:pt x="0" y="39490"/>
                      <a:pt x="39490" y="0"/>
                      <a:pt x="87982" y="0"/>
                    </a:cubicBezTo>
                    <a:cubicBezTo>
                      <a:pt x="136474" y="0"/>
                      <a:pt x="175964" y="39490"/>
                      <a:pt x="175964" y="87982"/>
                    </a:cubicBezTo>
                    <a:cubicBezTo>
                      <a:pt x="175964" y="136474"/>
                      <a:pt x="136474" y="175964"/>
                      <a:pt x="87982" y="175964"/>
                    </a:cubicBezTo>
                    <a:close/>
                    <a:moveTo>
                      <a:pt x="87982" y="12003"/>
                    </a:moveTo>
                    <a:cubicBezTo>
                      <a:pt x="46092" y="12003"/>
                      <a:pt x="12003" y="46092"/>
                      <a:pt x="12003" y="87982"/>
                    </a:cubicBezTo>
                    <a:cubicBezTo>
                      <a:pt x="12003" y="129873"/>
                      <a:pt x="46092" y="163961"/>
                      <a:pt x="87982" y="163961"/>
                    </a:cubicBezTo>
                    <a:cubicBezTo>
                      <a:pt x="129873" y="163961"/>
                      <a:pt x="163961" y="129873"/>
                      <a:pt x="163961" y="87982"/>
                    </a:cubicBezTo>
                    <a:cubicBezTo>
                      <a:pt x="163961" y="46092"/>
                      <a:pt x="129873" y="12003"/>
                      <a:pt x="87982" y="12003"/>
                    </a:cubicBezTo>
                    <a:close/>
                  </a:path>
                </a:pathLst>
              </a:custGeom>
              <a:grpFill/>
              <a:ln w="59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orma Livre: Forma 45">
                <a:extLst>
                  <a:ext uri="{FF2B5EF4-FFF2-40B4-BE49-F238E27FC236}">
                    <a16:creationId xmlns:a16="http://schemas.microsoft.com/office/drawing/2014/main" id="{F7149FCC-945B-FC92-3509-1BBAFBC252C5}"/>
                  </a:ext>
                </a:extLst>
              </p:cNvPr>
              <p:cNvSpPr/>
              <p:nvPr/>
            </p:nvSpPr>
            <p:spPr>
              <a:xfrm>
                <a:off x="6457951" y="4096640"/>
                <a:ext cx="190848" cy="190848"/>
              </a:xfrm>
              <a:custGeom>
                <a:avLst/>
                <a:gdLst>
                  <a:gd name="connsiteX0" fmla="*/ 95424 w 190848"/>
                  <a:gd name="connsiteY0" fmla="*/ 190848 h 190848"/>
                  <a:gd name="connsiteX1" fmla="*/ 0 w 190848"/>
                  <a:gd name="connsiteY1" fmla="*/ 95424 h 190848"/>
                  <a:gd name="connsiteX2" fmla="*/ 95424 w 190848"/>
                  <a:gd name="connsiteY2" fmla="*/ 0 h 190848"/>
                  <a:gd name="connsiteX3" fmla="*/ 190848 w 190848"/>
                  <a:gd name="connsiteY3" fmla="*/ 95424 h 190848"/>
                  <a:gd name="connsiteX4" fmla="*/ 95424 w 190848"/>
                  <a:gd name="connsiteY4" fmla="*/ 190848 h 190848"/>
                  <a:gd name="connsiteX5" fmla="*/ 95424 w 190848"/>
                  <a:gd name="connsiteY5" fmla="*/ 12003 h 190848"/>
                  <a:gd name="connsiteX6" fmla="*/ 12003 w 190848"/>
                  <a:gd name="connsiteY6" fmla="*/ 95424 h 190848"/>
                  <a:gd name="connsiteX7" fmla="*/ 95424 w 190848"/>
                  <a:gd name="connsiteY7" fmla="*/ 178845 h 190848"/>
                  <a:gd name="connsiteX8" fmla="*/ 178845 w 190848"/>
                  <a:gd name="connsiteY8" fmla="*/ 95424 h 190848"/>
                  <a:gd name="connsiteX9" fmla="*/ 95424 w 190848"/>
                  <a:gd name="connsiteY9" fmla="*/ 12003 h 19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848" h="190848">
                    <a:moveTo>
                      <a:pt x="95424" y="190848"/>
                    </a:moveTo>
                    <a:cubicBezTo>
                      <a:pt x="42791" y="190848"/>
                      <a:pt x="0" y="148057"/>
                      <a:pt x="0" y="95424"/>
                    </a:cubicBezTo>
                    <a:cubicBezTo>
                      <a:pt x="0" y="42791"/>
                      <a:pt x="42791" y="0"/>
                      <a:pt x="95424" y="0"/>
                    </a:cubicBezTo>
                    <a:cubicBezTo>
                      <a:pt x="148057" y="0"/>
                      <a:pt x="190848" y="42791"/>
                      <a:pt x="190848" y="95424"/>
                    </a:cubicBezTo>
                    <a:cubicBezTo>
                      <a:pt x="190848" y="148057"/>
                      <a:pt x="148057" y="190848"/>
                      <a:pt x="95424" y="190848"/>
                    </a:cubicBezTo>
                    <a:close/>
                    <a:moveTo>
                      <a:pt x="95424" y="12003"/>
                    </a:moveTo>
                    <a:cubicBezTo>
                      <a:pt x="49452" y="12003"/>
                      <a:pt x="12003" y="49392"/>
                      <a:pt x="12003" y="95424"/>
                    </a:cubicBezTo>
                    <a:cubicBezTo>
                      <a:pt x="12003" y="141456"/>
                      <a:pt x="49452" y="178845"/>
                      <a:pt x="95424" y="178845"/>
                    </a:cubicBezTo>
                    <a:cubicBezTo>
                      <a:pt x="141396" y="178845"/>
                      <a:pt x="178845" y="141396"/>
                      <a:pt x="178845" y="95424"/>
                    </a:cubicBezTo>
                    <a:cubicBezTo>
                      <a:pt x="178845" y="49452"/>
                      <a:pt x="141456" y="12003"/>
                      <a:pt x="95424" y="12003"/>
                    </a:cubicBezTo>
                    <a:close/>
                  </a:path>
                </a:pathLst>
              </a:custGeom>
              <a:grpFill/>
              <a:ln w="59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orma Livre: Forma 46">
                <a:extLst>
                  <a:ext uri="{FF2B5EF4-FFF2-40B4-BE49-F238E27FC236}">
                    <a16:creationId xmlns:a16="http://schemas.microsoft.com/office/drawing/2014/main" id="{E8DE2761-EDF8-EEF8-D501-1AF32E0CA62F}"/>
                  </a:ext>
                </a:extLst>
              </p:cNvPr>
              <p:cNvSpPr/>
              <p:nvPr/>
            </p:nvSpPr>
            <p:spPr>
              <a:xfrm>
                <a:off x="6626953" y="4074374"/>
                <a:ext cx="150217" cy="82880"/>
              </a:xfrm>
              <a:custGeom>
                <a:avLst/>
                <a:gdLst>
                  <a:gd name="connsiteX0" fmla="*/ 6001 w 150217"/>
                  <a:gd name="connsiteY0" fmla="*/ 82881 h 82880"/>
                  <a:gd name="connsiteX1" fmla="*/ 660 w 150217"/>
                  <a:gd name="connsiteY1" fmla="*/ 79640 h 82880"/>
                  <a:gd name="connsiteX2" fmla="*/ 3241 w 150217"/>
                  <a:gd name="connsiteY2" fmla="*/ 71538 h 82880"/>
                  <a:gd name="connsiteX3" fmla="*/ 141456 w 150217"/>
                  <a:gd name="connsiteY3" fmla="*/ 660 h 82880"/>
                  <a:gd name="connsiteX4" fmla="*/ 149558 w 150217"/>
                  <a:gd name="connsiteY4" fmla="*/ 3241 h 82880"/>
                  <a:gd name="connsiteX5" fmla="*/ 146977 w 150217"/>
                  <a:gd name="connsiteY5" fmla="*/ 11343 h 82880"/>
                  <a:gd name="connsiteX6" fmla="*/ 8702 w 150217"/>
                  <a:gd name="connsiteY6" fmla="*/ 82221 h 82880"/>
                  <a:gd name="connsiteX7" fmla="*/ 6001 w 150217"/>
                  <a:gd name="connsiteY7" fmla="*/ 82881 h 8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217" h="82880">
                    <a:moveTo>
                      <a:pt x="6001" y="82881"/>
                    </a:moveTo>
                    <a:cubicBezTo>
                      <a:pt x="3841" y="82881"/>
                      <a:pt x="1740" y="81680"/>
                      <a:pt x="660" y="79640"/>
                    </a:cubicBezTo>
                    <a:cubicBezTo>
                      <a:pt x="-840" y="76699"/>
                      <a:pt x="300" y="73098"/>
                      <a:pt x="3241" y="71538"/>
                    </a:cubicBezTo>
                    <a:lnTo>
                      <a:pt x="141456" y="660"/>
                    </a:lnTo>
                    <a:cubicBezTo>
                      <a:pt x="144396" y="-840"/>
                      <a:pt x="147997" y="300"/>
                      <a:pt x="149558" y="3241"/>
                    </a:cubicBezTo>
                    <a:cubicBezTo>
                      <a:pt x="151058" y="6181"/>
                      <a:pt x="149918" y="9782"/>
                      <a:pt x="146977" y="11343"/>
                    </a:cubicBezTo>
                    <a:lnTo>
                      <a:pt x="8702" y="82221"/>
                    </a:lnTo>
                    <a:cubicBezTo>
                      <a:pt x="7862" y="82701"/>
                      <a:pt x="6902" y="82881"/>
                      <a:pt x="6001" y="82881"/>
                    </a:cubicBezTo>
                    <a:close/>
                  </a:path>
                </a:pathLst>
              </a:custGeom>
              <a:grpFill/>
              <a:ln w="59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Forma Livre: Forma 47">
                <a:extLst>
                  <a:ext uri="{FF2B5EF4-FFF2-40B4-BE49-F238E27FC236}">
                    <a16:creationId xmlns:a16="http://schemas.microsoft.com/office/drawing/2014/main" id="{F306F082-1375-B65A-8341-38C75F08E8EC}"/>
                  </a:ext>
                </a:extLst>
              </p:cNvPr>
              <p:cNvSpPr/>
              <p:nvPr/>
            </p:nvSpPr>
            <p:spPr>
              <a:xfrm>
                <a:off x="6626927" y="4226846"/>
                <a:ext cx="150270" cy="82907"/>
              </a:xfrm>
              <a:custGeom>
                <a:avLst/>
                <a:gdLst>
                  <a:gd name="connsiteX0" fmla="*/ 144243 w 150270"/>
                  <a:gd name="connsiteY0" fmla="*/ 82907 h 82907"/>
                  <a:gd name="connsiteX1" fmla="*/ 141482 w 150270"/>
                  <a:gd name="connsiteY1" fmla="*/ 82247 h 82907"/>
                  <a:gd name="connsiteX2" fmla="*/ 3267 w 150270"/>
                  <a:gd name="connsiteY2" fmla="*/ 11369 h 82907"/>
                  <a:gd name="connsiteX3" fmla="*/ 687 w 150270"/>
                  <a:gd name="connsiteY3" fmla="*/ 3267 h 82907"/>
                  <a:gd name="connsiteX4" fmla="*/ 8789 w 150270"/>
                  <a:gd name="connsiteY4" fmla="*/ 687 h 82907"/>
                  <a:gd name="connsiteX5" fmla="*/ 147003 w 150270"/>
                  <a:gd name="connsiteY5" fmla="*/ 71564 h 82907"/>
                  <a:gd name="connsiteX6" fmla="*/ 149584 w 150270"/>
                  <a:gd name="connsiteY6" fmla="*/ 79666 h 82907"/>
                  <a:gd name="connsiteX7" fmla="*/ 144243 w 150270"/>
                  <a:gd name="connsiteY7" fmla="*/ 82907 h 8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270" h="82907">
                    <a:moveTo>
                      <a:pt x="144243" y="82907"/>
                    </a:moveTo>
                    <a:cubicBezTo>
                      <a:pt x="143342" y="82907"/>
                      <a:pt x="142382" y="82667"/>
                      <a:pt x="141482" y="82247"/>
                    </a:cubicBezTo>
                    <a:lnTo>
                      <a:pt x="3267" y="11369"/>
                    </a:lnTo>
                    <a:cubicBezTo>
                      <a:pt x="326" y="9869"/>
                      <a:pt x="-874" y="6268"/>
                      <a:pt x="687" y="3267"/>
                    </a:cubicBezTo>
                    <a:cubicBezTo>
                      <a:pt x="2187" y="326"/>
                      <a:pt x="5788" y="-874"/>
                      <a:pt x="8789" y="687"/>
                    </a:cubicBezTo>
                    <a:lnTo>
                      <a:pt x="147003" y="71564"/>
                    </a:lnTo>
                    <a:cubicBezTo>
                      <a:pt x="149944" y="73065"/>
                      <a:pt x="151144" y="76666"/>
                      <a:pt x="149584" y="79666"/>
                    </a:cubicBezTo>
                    <a:cubicBezTo>
                      <a:pt x="148504" y="81707"/>
                      <a:pt x="146403" y="82907"/>
                      <a:pt x="144243" y="82907"/>
                    </a:cubicBezTo>
                    <a:close/>
                  </a:path>
                </a:pathLst>
              </a:custGeom>
              <a:grpFill/>
              <a:ln w="59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4" name="Forma Livre: Forma 43">
              <a:extLst>
                <a:ext uri="{FF2B5EF4-FFF2-40B4-BE49-F238E27FC236}">
                  <a16:creationId xmlns:a16="http://schemas.microsoft.com/office/drawing/2014/main" id="{5323DB48-0FB1-EA8F-789D-0B19A5C62D67}"/>
                </a:ext>
              </a:extLst>
            </p:cNvPr>
            <p:cNvSpPr/>
            <p:nvPr/>
          </p:nvSpPr>
          <p:spPr>
            <a:xfrm>
              <a:off x="6738101" y="3937000"/>
              <a:ext cx="211973" cy="211973"/>
            </a:xfrm>
            <a:custGeom>
              <a:avLst/>
              <a:gdLst>
                <a:gd name="connsiteX0" fmla="*/ 105987 w 211973"/>
                <a:gd name="connsiteY0" fmla="*/ 211973 h 211973"/>
                <a:gd name="connsiteX1" fmla="*/ 0 w 211973"/>
                <a:gd name="connsiteY1" fmla="*/ 105987 h 211973"/>
                <a:gd name="connsiteX2" fmla="*/ 105987 w 211973"/>
                <a:gd name="connsiteY2" fmla="*/ 0 h 211973"/>
                <a:gd name="connsiteX3" fmla="*/ 211973 w 211973"/>
                <a:gd name="connsiteY3" fmla="*/ 105987 h 211973"/>
                <a:gd name="connsiteX4" fmla="*/ 105987 w 211973"/>
                <a:gd name="connsiteY4" fmla="*/ 211973 h 211973"/>
                <a:gd name="connsiteX5" fmla="*/ 105987 w 211973"/>
                <a:gd name="connsiteY5" fmla="*/ 48012 h 211973"/>
                <a:gd name="connsiteX6" fmla="*/ 48012 w 211973"/>
                <a:gd name="connsiteY6" fmla="*/ 105987 h 211973"/>
                <a:gd name="connsiteX7" fmla="*/ 105987 w 211973"/>
                <a:gd name="connsiteY7" fmla="*/ 163961 h 211973"/>
                <a:gd name="connsiteX8" fmla="*/ 163961 w 211973"/>
                <a:gd name="connsiteY8" fmla="*/ 105987 h 211973"/>
                <a:gd name="connsiteX9" fmla="*/ 105987 w 211973"/>
                <a:gd name="connsiteY9" fmla="*/ 48012 h 211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973" h="211973">
                  <a:moveTo>
                    <a:pt x="105987" y="211973"/>
                  </a:moveTo>
                  <a:cubicBezTo>
                    <a:pt x="47532" y="211973"/>
                    <a:pt x="0" y="164441"/>
                    <a:pt x="0" y="105987"/>
                  </a:cubicBezTo>
                  <a:cubicBezTo>
                    <a:pt x="0" y="47532"/>
                    <a:pt x="47532" y="0"/>
                    <a:pt x="105987" y="0"/>
                  </a:cubicBezTo>
                  <a:cubicBezTo>
                    <a:pt x="164441" y="0"/>
                    <a:pt x="211973" y="47532"/>
                    <a:pt x="211973" y="105987"/>
                  </a:cubicBezTo>
                  <a:cubicBezTo>
                    <a:pt x="211973" y="164441"/>
                    <a:pt x="164441" y="211973"/>
                    <a:pt x="105987" y="211973"/>
                  </a:cubicBezTo>
                  <a:close/>
                  <a:moveTo>
                    <a:pt x="105987" y="48012"/>
                  </a:moveTo>
                  <a:cubicBezTo>
                    <a:pt x="73999" y="48012"/>
                    <a:pt x="48012" y="73999"/>
                    <a:pt x="48012" y="105987"/>
                  </a:cubicBezTo>
                  <a:cubicBezTo>
                    <a:pt x="48012" y="137975"/>
                    <a:pt x="73999" y="163961"/>
                    <a:pt x="105987" y="163961"/>
                  </a:cubicBezTo>
                  <a:cubicBezTo>
                    <a:pt x="137975" y="163961"/>
                    <a:pt x="163961" y="137975"/>
                    <a:pt x="163961" y="105987"/>
                  </a:cubicBezTo>
                  <a:cubicBezTo>
                    <a:pt x="163961" y="73999"/>
                    <a:pt x="137975" y="48012"/>
                    <a:pt x="105987" y="48012"/>
                  </a:cubicBezTo>
                  <a:close/>
                </a:path>
              </a:pathLst>
            </a:custGeom>
            <a:gradFill flip="none" rotWithShape="1">
              <a:gsLst>
                <a:gs pos="19000">
                  <a:srgbClr val="F9E2AE"/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FFB200"/>
                </a:gs>
              </a:gsLst>
              <a:lin ang="81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9" name="Agrupar 48">
            <a:extLst>
              <a:ext uri="{FF2B5EF4-FFF2-40B4-BE49-F238E27FC236}">
                <a16:creationId xmlns:a16="http://schemas.microsoft.com/office/drawing/2014/main" id="{4708FFF3-8953-9C0F-0499-EB5129328FFE}"/>
              </a:ext>
            </a:extLst>
          </p:cNvPr>
          <p:cNvGrpSpPr/>
          <p:nvPr/>
        </p:nvGrpSpPr>
        <p:grpSpPr>
          <a:xfrm>
            <a:off x="5499024" y="5018681"/>
            <a:ext cx="675956" cy="675949"/>
            <a:chOff x="6402442" y="2580903"/>
            <a:chExt cx="675956" cy="675949"/>
          </a:xfrm>
        </p:grpSpPr>
        <p:sp>
          <p:nvSpPr>
            <p:cNvPr id="50" name="Elipse 49">
              <a:extLst>
                <a:ext uri="{FF2B5EF4-FFF2-40B4-BE49-F238E27FC236}">
                  <a16:creationId xmlns:a16="http://schemas.microsoft.com/office/drawing/2014/main" id="{68ACD579-4AB2-AB41-018E-85C619648B98}"/>
                </a:ext>
              </a:extLst>
            </p:cNvPr>
            <p:cNvSpPr/>
            <p:nvPr/>
          </p:nvSpPr>
          <p:spPr>
            <a:xfrm>
              <a:off x="6402442" y="2580903"/>
              <a:ext cx="675956" cy="675949"/>
            </a:xfrm>
            <a:prstGeom prst="ellipse">
              <a:avLst/>
            </a:prstGeom>
            <a:gradFill flip="none" rotWithShape="1">
              <a:gsLst>
                <a:gs pos="0">
                  <a:srgbClr val="E6E6E6">
                    <a:lumMod val="8000"/>
                    <a:lumOff val="92000"/>
                  </a:srgbClr>
                </a:gs>
                <a:gs pos="81000">
                  <a:srgbClr val="A4A4A4">
                    <a:lumMod val="25000"/>
                    <a:lumOff val="75000"/>
                  </a:srgb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1" name="Gráfico 68">
              <a:extLst>
                <a:ext uri="{FF2B5EF4-FFF2-40B4-BE49-F238E27FC236}">
                  <a16:creationId xmlns:a16="http://schemas.microsoft.com/office/drawing/2014/main" id="{EEC8672D-CAAD-A889-E90E-8C41C4D97484}"/>
                </a:ext>
              </a:extLst>
            </p:cNvPr>
            <p:cNvGrpSpPr/>
            <p:nvPr/>
          </p:nvGrpSpPr>
          <p:grpSpPr>
            <a:xfrm>
              <a:off x="6512740" y="2745390"/>
              <a:ext cx="257305" cy="360739"/>
              <a:chOff x="6512740" y="2745390"/>
              <a:chExt cx="257305" cy="360739"/>
            </a:xfrm>
            <a:solidFill>
              <a:srgbClr val="28093B"/>
            </a:solidFill>
          </p:grpSpPr>
          <p:grpSp>
            <p:nvGrpSpPr>
              <p:cNvPr id="53" name="Gráfico 68">
                <a:extLst>
                  <a:ext uri="{FF2B5EF4-FFF2-40B4-BE49-F238E27FC236}">
                    <a16:creationId xmlns:a16="http://schemas.microsoft.com/office/drawing/2014/main" id="{C24D7612-D9EC-38CB-3A09-76C7F2657F0C}"/>
                  </a:ext>
                </a:extLst>
              </p:cNvPr>
              <p:cNvGrpSpPr/>
              <p:nvPr/>
            </p:nvGrpSpPr>
            <p:grpSpPr>
              <a:xfrm>
                <a:off x="6701800" y="2813761"/>
                <a:ext cx="68245" cy="292368"/>
                <a:chOff x="6701800" y="2813761"/>
                <a:chExt cx="68245" cy="292368"/>
              </a:xfrm>
              <a:grpFill/>
            </p:grpSpPr>
            <p:sp>
              <p:nvSpPr>
                <p:cNvPr id="55" name="Forma Livre: Forma 54">
                  <a:extLst>
                    <a:ext uri="{FF2B5EF4-FFF2-40B4-BE49-F238E27FC236}">
                      <a16:creationId xmlns:a16="http://schemas.microsoft.com/office/drawing/2014/main" id="{89C2C6A5-6535-A6CF-999B-52BED67A9AC9}"/>
                    </a:ext>
                  </a:extLst>
                </p:cNvPr>
                <p:cNvSpPr/>
                <p:nvPr/>
              </p:nvSpPr>
              <p:spPr>
                <a:xfrm>
                  <a:off x="6701800" y="3037884"/>
                  <a:ext cx="68245" cy="68245"/>
                </a:xfrm>
                <a:custGeom>
                  <a:avLst/>
                  <a:gdLst>
                    <a:gd name="connsiteX0" fmla="*/ 34123 w 68245"/>
                    <a:gd name="connsiteY0" fmla="*/ 68246 h 68245"/>
                    <a:gd name="connsiteX1" fmla="*/ 0 w 68245"/>
                    <a:gd name="connsiteY1" fmla="*/ 34123 h 68245"/>
                    <a:gd name="connsiteX2" fmla="*/ 34123 w 68245"/>
                    <a:gd name="connsiteY2" fmla="*/ 0 h 68245"/>
                    <a:gd name="connsiteX3" fmla="*/ 68246 w 68245"/>
                    <a:gd name="connsiteY3" fmla="*/ 34123 h 68245"/>
                    <a:gd name="connsiteX4" fmla="*/ 34123 w 68245"/>
                    <a:gd name="connsiteY4" fmla="*/ 68246 h 68245"/>
                    <a:gd name="connsiteX5" fmla="*/ 34123 w 68245"/>
                    <a:gd name="connsiteY5" fmla="*/ 12230 h 68245"/>
                    <a:gd name="connsiteX6" fmla="*/ 12230 w 68245"/>
                    <a:gd name="connsiteY6" fmla="*/ 34123 h 68245"/>
                    <a:gd name="connsiteX7" fmla="*/ 34123 w 68245"/>
                    <a:gd name="connsiteY7" fmla="*/ 56015 h 68245"/>
                    <a:gd name="connsiteX8" fmla="*/ 56015 w 68245"/>
                    <a:gd name="connsiteY8" fmla="*/ 34123 h 68245"/>
                    <a:gd name="connsiteX9" fmla="*/ 34123 w 68245"/>
                    <a:gd name="connsiteY9" fmla="*/ 12230 h 68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245" h="68245">
                      <a:moveTo>
                        <a:pt x="34123" y="68246"/>
                      </a:moveTo>
                      <a:cubicBezTo>
                        <a:pt x="15288" y="68246"/>
                        <a:pt x="0" y="52958"/>
                        <a:pt x="0" y="34123"/>
                      </a:cubicBezTo>
                      <a:cubicBezTo>
                        <a:pt x="0" y="15288"/>
                        <a:pt x="15288" y="0"/>
                        <a:pt x="34123" y="0"/>
                      </a:cubicBezTo>
                      <a:cubicBezTo>
                        <a:pt x="52958" y="0"/>
                        <a:pt x="68246" y="15288"/>
                        <a:pt x="68246" y="34123"/>
                      </a:cubicBezTo>
                      <a:cubicBezTo>
                        <a:pt x="68246" y="52958"/>
                        <a:pt x="52958" y="68246"/>
                        <a:pt x="34123" y="68246"/>
                      </a:cubicBezTo>
                      <a:close/>
                      <a:moveTo>
                        <a:pt x="34123" y="12230"/>
                      </a:moveTo>
                      <a:cubicBezTo>
                        <a:pt x="22076" y="12230"/>
                        <a:pt x="12230" y="22076"/>
                        <a:pt x="12230" y="34123"/>
                      </a:cubicBezTo>
                      <a:cubicBezTo>
                        <a:pt x="12230" y="46170"/>
                        <a:pt x="22076" y="56015"/>
                        <a:pt x="34123" y="56015"/>
                      </a:cubicBezTo>
                      <a:cubicBezTo>
                        <a:pt x="46170" y="56015"/>
                        <a:pt x="56015" y="46170"/>
                        <a:pt x="56015" y="34123"/>
                      </a:cubicBezTo>
                      <a:cubicBezTo>
                        <a:pt x="56015" y="22076"/>
                        <a:pt x="46231" y="12230"/>
                        <a:pt x="34123" y="12230"/>
                      </a:cubicBezTo>
                      <a:close/>
                    </a:path>
                  </a:pathLst>
                </a:custGeom>
                <a:grpFill/>
                <a:ln w="60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Forma Livre: Forma 55">
                  <a:extLst>
                    <a:ext uri="{FF2B5EF4-FFF2-40B4-BE49-F238E27FC236}">
                      <a16:creationId xmlns:a16="http://schemas.microsoft.com/office/drawing/2014/main" id="{FA5B6073-2A78-DCA4-CAF9-166312EF936F}"/>
                    </a:ext>
                  </a:extLst>
                </p:cNvPr>
                <p:cNvSpPr/>
                <p:nvPr/>
              </p:nvSpPr>
              <p:spPr>
                <a:xfrm>
                  <a:off x="6702820" y="2813761"/>
                  <a:ext cx="66267" cy="201313"/>
                </a:xfrm>
                <a:custGeom>
                  <a:avLst/>
                  <a:gdLst>
                    <a:gd name="connsiteX0" fmla="*/ 33164 w 66267"/>
                    <a:gd name="connsiteY0" fmla="*/ 201313 h 201313"/>
                    <a:gd name="connsiteX1" fmla="*/ 5218 w 66267"/>
                    <a:gd name="connsiteY1" fmla="*/ 174467 h 201313"/>
                    <a:gd name="connsiteX2" fmla="*/ 20 w 66267"/>
                    <a:gd name="connsiteY2" fmla="*/ 34306 h 201313"/>
                    <a:gd name="connsiteX3" fmla="*/ 9254 w 66267"/>
                    <a:gd name="connsiteY3" fmla="*/ 10151 h 201313"/>
                    <a:gd name="connsiteX4" fmla="*/ 33103 w 66267"/>
                    <a:gd name="connsiteY4" fmla="*/ 0 h 201313"/>
                    <a:gd name="connsiteX5" fmla="*/ 33164 w 66267"/>
                    <a:gd name="connsiteY5" fmla="*/ 0 h 201313"/>
                    <a:gd name="connsiteX6" fmla="*/ 57014 w 66267"/>
                    <a:gd name="connsiteY6" fmla="*/ 10151 h 201313"/>
                    <a:gd name="connsiteX7" fmla="*/ 66248 w 66267"/>
                    <a:gd name="connsiteY7" fmla="*/ 34306 h 201313"/>
                    <a:gd name="connsiteX8" fmla="*/ 61050 w 66267"/>
                    <a:gd name="connsiteY8" fmla="*/ 174467 h 201313"/>
                    <a:gd name="connsiteX9" fmla="*/ 33164 w 66267"/>
                    <a:gd name="connsiteY9" fmla="*/ 201313 h 201313"/>
                    <a:gd name="connsiteX10" fmla="*/ 33103 w 66267"/>
                    <a:gd name="connsiteY10" fmla="*/ 12230 h 201313"/>
                    <a:gd name="connsiteX11" fmla="*/ 18121 w 66267"/>
                    <a:gd name="connsiteY11" fmla="*/ 18590 h 201313"/>
                    <a:gd name="connsiteX12" fmla="*/ 12311 w 66267"/>
                    <a:gd name="connsiteY12" fmla="*/ 33817 h 201313"/>
                    <a:gd name="connsiteX13" fmla="*/ 17509 w 66267"/>
                    <a:gd name="connsiteY13" fmla="*/ 173978 h 201313"/>
                    <a:gd name="connsiteX14" fmla="*/ 33164 w 66267"/>
                    <a:gd name="connsiteY14" fmla="*/ 189083 h 201313"/>
                    <a:gd name="connsiteX15" fmla="*/ 48880 w 66267"/>
                    <a:gd name="connsiteY15" fmla="*/ 173978 h 201313"/>
                    <a:gd name="connsiteX16" fmla="*/ 54078 w 66267"/>
                    <a:gd name="connsiteY16" fmla="*/ 33817 h 201313"/>
                    <a:gd name="connsiteX17" fmla="*/ 48269 w 66267"/>
                    <a:gd name="connsiteY17" fmla="*/ 18590 h 201313"/>
                    <a:gd name="connsiteX18" fmla="*/ 33287 w 66267"/>
                    <a:gd name="connsiteY18" fmla="*/ 12230 h 201313"/>
                    <a:gd name="connsiteX19" fmla="*/ 33103 w 66267"/>
                    <a:gd name="connsiteY19" fmla="*/ 12230 h 201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6267" h="201313">
                      <a:moveTo>
                        <a:pt x="33164" y="201313"/>
                      </a:moveTo>
                      <a:cubicBezTo>
                        <a:pt x="18060" y="201313"/>
                        <a:pt x="5829" y="189511"/>
                        <a:pt x="5218" y="174467"/>
                      </a:cubicBezTo>
                      <a:lnTo>
                        <a:pt x="20" y="34306"/>
                      </a:lnTo>
                      <a:cubicBezTo>
                        <a:pt x="-286" y="25256"/>
                        <a:pt x="2955" y="16633"/>
                        <a:pt x="9254" y="10151"/>
                      </a:cubicBezTo>
                      <a:cubicBezTo>
                        <a:pt x="15552" y="3608"/>
                        <a:pt x="23991" y="0"/>
                        <a:pt x="33103" y="0"/>
                      </a:cubicBezTo>
                      <a:lnTo>
                        <a:pt x="33164" y="0"/>
                      </a:lnTo>
                      <a:cubicBezTo>
                        <a:pt x="42215" y="0"/>
                        <a:pt x="50715" y="3608"/>
                        <a:pt x="57014" y="10151"/>
                      </a:cubicBezTo>
                      <a:cubicBezTo>
                        <a:pt x="63312" y="16695"/>
                        <a:pt x="66553" y="25256"/>
                        <a:pt x="66248" y="34306"/>
                      </a:cubicBezTo>
                      <a:lnTo>
                        <a:pt x="61050" y="174467"/>
                      </a:lnTo>
                      <a:cubicBezTo>
                        <a:pt x="60438" y="189511"/>
                        <a:pt x="48208" y="201313"/>
                        <a:pt x="33164" y="201313"/>
                      </a:cubicBezTo>
                      <a:close/>
                      <a:moveTo>
                        <a:pt x="33103" y="12230"/>
                      </a:moveTo>
                      <a:cubicBezTo>
                        <a:pt x="27416" y="12230"/>
                        <a:pt x="22035" y="14493"/>
                        <a:pt x="18121" y="18590"/>
                      </a:cubicBezTo>
                      <a:cubicBezTo>
                        <a:pt x="14146" y="22687"/>
                        <a:pt x="12067" y="28130"/>
                        <a:pt x="12311" y="33817"/>
                      </a:cubicBezTo>
                      <a:lnTo>
                        <a:pt x="17509" y="173978"/>
                      </a:lnTo>
                      <a:cubicBezTo>
                        <a:pt x="17815" y="182417"/>
                        <a:pt x="24725" y="189083"/>
                        <a:pt x="33164" y="189083"/>
                      </a:cubicBezTo>
                      <a:cubicBezTo>
                        <a:pt x="41664" y="189083"/>
                        <a:pt x="48575" y="182478"/>
                        <a:pt x="48880" y="173978"/>
                      </a:cubicBezTo>
                      <a:lnTo>
                        <a:pt x="54078" y="33817"/>
                      </a:lnTo>
                      <a:cubicBezTo>
                        <a:pt x="54262" y="28130"/>
                        <a:pt x="52244" y="22687"/>
                        <a:pt x="48269" y="18590"/>
                      </a:cubicBezTo>
                      <a:cubicBezTo>
                        <a:pt x="44294" y="14493"/>
                        <a:pt x="38974" y="12230"/>
                        <a:pt x="33287" y="12230"/>
                      </a:cubicBezTo>
                      <a:lnTo>
                        <a:pt x="33103" y="12230"/>
                      </a:lnTo>
                      <a:close/>
                    </a:path>
                  </a:pathLst>
                </a:custGeom>
                <a:grpFill/>
                <a:ln w="601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Forma Livre: Forma 53">
                <a:extLst>
                  <a:ext uri="{FF2B5EF4-FFF2-40B4-BE49-F238E27FC236}">
                    <a16:creationId xmlns:a16="http://schemas.microsoft.com/office/drawing/2014/main" id="{76C31C7F-CF5F-98AE-0C99-55B01BF86FB5}"/>
                  </a:ext>
                </a:extLst>
              </p:cNvPr>
              <p:cNvSpPr/>
              <p:nvPr/>
            </p:nvSpPr>
            <p:spPr>
              <a:xfrm>
                <a:off x="6512740" y="2745390"/>
                <a:ext cx="177994" cy="332731"/>
              </a:xfrm>
              <a:custGeom>
                <a:avLst/>
                <a:gdLst>
                  <a:gd name="connsiteX0" fmla="*/ 153164 w 177994"/>
                  <a:gd name="connsiteY0" fmla="*/ 332732 h 332731"/>
                  <a:gd name="connsiteX1" fmla="*/ 36914 w 177994"/>
                  <a:gd name="connsiteY1" fmla="*/ 332732 h 332731"/>
                  <a:gd name="connsiteX2" fmla="*/ 5237 w 177994"/>
                  <a:gd name="connsiteY2" fmla="*/ 314386 h 332731"/>
                  <a:gd name="connsiteX3" fmla="*/ 4992 w 177994"/>
                  <a:gd name="connsiteY3" fmla="*/ 276533 h 332731"/>
                  <a:gd name="connsiteX4" fmla="*/ 166618 w 177994"/>
                  <a:gd name="connsiteY4" fmla="*/ 2999 h 332731"/>
                  <a:gd name="connsiteX5" fmla="*/ 174995 w 177994"/>
                  <a:gd name="connsiteY5" fmla="*/ 859 h 332731"/>
                  <a:gd name="connsiteX6" fmla="*/ 177136 w 177994"/>
                  <a:gd name="connsiteY6" fmla="*/ 9236 h 332731"/>
                  <a:gd name="connsiteX7" fmla="*/ 15510 w 177994"/>
                  <a:gd name="connsiteY7" fmla="*/ 282648 h 332731"/>
                  <a:gd name="connsiteX8" fmla="*/ 15755 w 177994"/>
                  <a:gd name="connsiteY8" fmla="*/ 308271 h 332731"/>
                  <a:gd name="connsiteX9" fmla="*/ 36853 w 177994"/>
                  <a:gd name="connsiteY9" fmla="*/ 320563 h 332731"/>
                  <a:gd name="connsiteX10" fmla="*/ 153164 w 177994"/>
                  <a:gd name="connsiteY10" fmla="*/ 320563 h 332731"/>
                  <a:gd name="connsiteX11" fmla="*/ 159279 w 177994"/>
                  <a:gd name="connsiteY11" fmla="*/ 326678 h 332731"/>
                  <a:gd name="connsiteX12" fmla="*/ 153164 w 177994"/>
                  <a:gd name="connsiteY12" fmla="*/ 332732 h 332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7994" h="332731">
                    <a:moveTo>
                      <a:pt x="153164" y="332732"/>
                    </a:moveTo>
                    <a:lnTo>
                      <a:pt x="36914" y="332732"/>
                    </a:lnTo>
                    <a:cubicBezTo>
                      <a:pt x="23766" y="332732"/>
                      <a:pt x="11964" y="325883"/>
                      <a:pt x="5237" y="314386"/>
                    </a:cubicBezTo>
                    <a:cubicBezTo>
                      <a:pt x="-1673" y="302584"/>
                      <a:pt x="-1735" y="288397"/>
                      <a:pt x="4992" y="276533"/>
                    </a:cubicBezTo>
                    <a:lnTo>
                      <a:pt x="166618" y="2999"/>
                    </a:lnTo>
                    <a:cubicBezTo>
                      <a:pt x="168330" y="64"/>
                      <a:pt x="172060" y="-854"/>
                      <a:pt x="174995" y="859"/>
                    </a:cubicBezTo>
                    <a:cubicBezTo>
                      <a:pt x="177931" y="2571"/>
                      <a:pt x="178848" y="6301"/>
                      <a:pt x="177136" y="9236"/>
                    </a:cubicBezTo>
                    <a:lnTo>
                      <a:pt x="15510" y="282648"/>
                    </a:lnTo>
                    <a:cubicBezTo>
                      <a:pt x="10985" y="290598"/>
                      <a:pt x="11046" y="300260"/>
                      <a:pt x="15755" y="308271"/>
                    </a:cubicBezTo>
                    <a:cubicBezTo>
                      <a:pt x="20219" y="315976"/>
                      <a:pt x="28108" y="320563"/>
                      <a:pt x="36853" y="320563"/>
                    </a:cubicBezTo>
                    <a:lnTo>
                      <a:pt x="153164" y="320563"/>
                    </a:lnTo>
                    <a:cubicBezTo>
                      <a:pt x="156527" y="320563"/>
                      <a:pt x="159279" y="323314"/>
                      <a:pt x="159279" y="326678"/>
                    </a:cubicBezTo>
                    <a:cubicBezTo>
                      <a:pt x="159279" y="330041"/>
                      <a:pt x="156527" y="332732"/>
                      <a:pt x="153164" y="332732"/>
                    </a:cubicBezTo>
                    <a:close/>
                  </a:path>
                </a:pathLst>
              </a:custGeom>
              <a:grpFill/>
              <a:ln w="60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2" name="Forma Livre: Forma 51">
              <a:extLst>
                <a:ext uri="{FF2B5EF4-FFF2-40B4-BE49-F238E27FC236}">
                  <a16:creationId xmlns:a16="http://schemas.microsoft.com/office/drawing/2014/main" id="{62E8BFB7-0CE5-ED9F-4D28-411EBC843B00}"/>
                </a:ext>
              </a:extLst>
            </p:cNvPr>
            <p:cNvSpPr/>
            <p:nvPr/>
          </p:nvSpPr>
          <p:spPr>
            <a:xfrm>
              <a:off x="6660067" y="2669381"/>
              <a:ext cx="317415" cy="427087"/>
            </a:xfrm>
            <a:custGeom>
              <a:avLst/>
              <a:gdLst>
                <a:gd name="connsiteX0" fmla="*/ 262187 w 317415"/>
                <a:gd name="connsiteY0" fmla="*/ 427087 h 427087"/>
                <a:gd name="connsiteX1" fmla="*/ 145937 w 317415"/>
                <a:gd name="connsiteY1" fmla="*/ 427087 h 427087"/>
                <a:gd name="connsiteX2" fmla="*/ 121476 w 317415"/>
                <a:gd name="connsiteY2" fmla="*/ 402626 h 427087"/>
                <a:gd name="connsiteX3" fmla="*/ 145937 w 317415"/>
                <a:gd name="connsiteY3" fmla="*/ 378166 h 427087"/>
                <a:gd name="connsiteX4" fmla="*/ 262248 w 317415"/>
                <a:gd name="connsiteY4" fmla="*/ 378166 h 427087"/>
                <a:gd name="connsiteX5" fmla="*/ 267507 w 317415"/>
                <a:gd name="connsiteY5" fmla="*/ 374986 h 427087"/>
                <a:gd name="connsiteX6" fmla="*/ 267568 w 317415"/>
                <a:gd name="connsiteY6" fmla="*/ 367586 h 427087"/>
                <a:gd name="connsiteX7" fmla="*/ 81421 w 317415"/>
                <a:gd name="connsiteY7" fmla="*/ 52591 h 427087"/>
                <a:gd name="connsiteX8" fmla="*/ 75856 w 317415"/>
                <a:gd name="connsiteY8" fmla="*/ 48922 h 427087"/>
                <a:gd name="connsiteX9" fmla="*/ 70536 w 317415"/>
                <a:gd name="connsiteY9" fmla="*/ 52224 h 427087"/>
                <a:gd name="connsiteX10" fmla="*/ 45525 w 317415"/>
                <a:gd name="connsiteY10" fmla="*/ 94541 h 427087"/>
                <a:gd name="connsiteX11" fmla="*/ 12013 w 317415"/>
                <a:gd name="connsiteY11" fmla="*/ 103164 h 427087"/>
                <a:gd name="connsiteX12" fmla="*/ 3391 w 317415"/>
                <a:gd name="connsiteY12" fmla="*/ 69652 h 427087"/>
                <a:gd name="connsiteX13" fmla="*/ 28157 w 317415"/>
                <a:gd name="connsiteY13" fmla="*/ 27763 h 427087"/>
                <a:gd name="connsiteX14" fmla="*/ 75856 w 317415"/>
                <a:gd name="connsiteY14" fmla="*/ 0 h 427087"/>
                <a:gd name="connsiteX15" fmla="*/ 123738 w 317415"/>
                <a:gd name="connsiteY15" fmla="*/ 28130 h 427087"/>
                <a:gd name="connsiteX16" fmla="*/ 309825 w 317415"/>
                <a:gd name="connsiteY16" fmla="*/ 343064 h 427087"/>
                <a:gd name="connsiteX17" fmla="*/ 309641 w 317415"/>
                <a:gd name="connsiteY17" fmla="*/ 399630 h 427087"/>
                <a:gd name="connsiteX18" fmla="*/ 262187 w 317415"/>
                <a:gd name="connsiteY18" fmla="*/ 427087 h 42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17415" h="427087">
                  <a:moveTo>
                    <a:pt x="262187" y="427087"/>
                  </a:moveTo>
                  <a:lnTo>
                    <a:pt x="145937" y="427087"/>
                  </a:lnTo>
                  <a:cubicBezTo>
                    <a:pt x="132422" y="427087"/>
                    <a:pt x="121476" y="416141"/>
                    <a:pt x="121476" y="402626"/>
                  </a:cubicBezTo>
                  <a:cubicBezTo>
                    <a:pt x="121476" y="389112"/>
                    <a:pt x="132422" y="378166"/>
                    <a:pt x="145937" y="378166"/>
                  </a:cubicBezTo>
                  <a:lnTo>
                    <a:pt x="262248" y="378166"/>
                  </a:lnTo>
                  <a:cubicBezTo>
                    <a:pt x="265061" y="378166"/>
                    <a:pt x="266651" y="376453"/>
                    <a:pt x="267507" y="374986"/>
                  </a:cubicBezTo>
                  <a:cubicBezTo>
                    <a:pt x="268302" y="373579"/>
                    <a:pt x="269403" y="370827"/>
                    <a:pt x="267568" y="367586"/>
                  </a:cubicBezTo>
                  <a:lnTo>
                    <a:pt x="81421" y="52591"/>
                  </a:lnTo>
                  <a:cubicBezTo>
                    <a:pt x="79648" y="49472"/>
                    <a:pt x="77446" y="48922"/>
                    <a:pt x="75856" y="48922"/>
                  </a:cubicBezTo>
                  <a:cubicBezTo>
                    <a:pt x="74266" y="48922"/>
                    <a:pt x="72065" y="49472"/>
                    <a:pt x="70536" y="52224"/>
                  </a:cubicBezTo>
                  <a:lnTo>
                    <a:pt x="45525" y="94541"/>
                  </a:lnTo>
                  <a:cubicBezTo>
                    <a:pt x="38676" y="106160"/>
                    <a:pt x="23632" y="110013"/>
                    <a:pt x="12013" y="103164"/>
                  </a:cubicBezTo>
                  <a:cubicBezTo>
                    <a:pt x="394" y="96315"/>
                    <a:pt x="-3458" y="81271"/>
                    <a:pt x="3391" y="69652"/>
                  </a:cubicBezTo>
                  <a:lnTo>
                    <a:pt x="28157" y="27763"/>
                  </a:lnTo>
                  <a:cubicBezTo>
                    <a:pt x="37942" y="10518"/>
                    <a:pt x="55859" y="0"/>
                    <a:pt x="75856" y="0"/>
                  </a:cubicBezTo>
                  <a:cubicBezTo>
                    <a:pt x="95853" y="0"/>
                    <a:pt x="113832" y="10518"/>
                    <a:pt x="123738" y="28130"/>
                  </a:cubicBezTo>
                  <a:lnTo>
                    <a:pt x="309825" y="343064"/>
                  </a:lnTo>
                  <a:cubicBezTo>
                    <a:pt x="320037" y="361104"/>
                    <a:pt x="319915" y="382140"/>
                    <a:pt x="309641" y="399630"/>
                  </a:cubicBezTo>
                  <a:cubicBezTo>
                    <a:pt x="299673" y="416814"/>
                    <a:pt x="281939" y="427087"/>
                    <a:pt x="262187" y="427087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AD784"/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FFB200"/>
                </a:gs>
              </a:gsLst>
              <a:lin ang="15600000" scaled="0"/>
              <a:tileRect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7" name="Agrupar 56">
            <a:extLst>
              <a:ext uri="{FF2B5EF4-FFF2-40B4-BE49-F238E27FC236}">
                <a16:creationId xmlns:a16="http://schemas.microsoft.com/office/drawing/2014/main" id="{75A7A76D-8E9D-7FF6-6002-BD2192175835}"/>
              </a:ext>
            </a:extLst>
          </p:cNvPr>
          <p:cNvGrpSpPr/>
          <p:nvPr/>
        </p:nvGrpSpPr>
        <p:grpSpPr>
          <a:xfrm>
            <a:off x="9127376" y="4017962"/>
            <a:ext cx="675956" cy="675949"/>
            <a:chOff x="12822822" y="2168989"/>
            <a:chExt cx="675956" cy="675949"/>
          </a:xfrm>
        </p:grpSpPr>
        <p:sp>
          <p:nvSpPr>
            <p:cNvPr id="58" name="Elipse 57">
              <a:extLst>
                <a:ext uri="{FF2B5EF4-FFF2-40B4-BE49-F238E27FC236}">
                  <a16:creationId xmlns:a16="http://schemas.microsoft.com/office/drawing/2014/main" id="{6F1ED05A-5237-D3D9-726A-9C4A834ABB02}"/>
                </a:ext>
              </a:extLst>
            </p:cNvPr>
            <p:cNvSpPr/>
            <p:nvPr/>
          </p:nvSpPr>
          <p:spPr>
            <a:xfrm>
              <a:off x="12822822" y="2168989"/>
              <a:ext cx="675956" cy="675949"/>
            </a:xfrm>
            <a:prstGeom prst="ellipse">
              <a:avLst/>
            </a:prstGeom>
            <a:gradFill flip="none" rotWithShape="1">
              <a:gsLst>
                <a:gs pos="0">
                  <a:srgbClr val="E6E6E6">
                    <a:lumMod val="8000"/>
                    <a:lumOff val="92000"/>
                  </a:srgbClr>
                </a:gs>
                <a:gs pos="81000">
                  <a:srgbClr val="A4A4A4">
                    <a:lumMod val="25000"/>
                    <a:lumOff val="75000"/>
                  </a:srgb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 panose="02010503020202060003" pitchFamily="2" charset="0"/>
              </a:endParaRPr>
            </a:p>
          </p:txBody>
        </p:sp>
        <p:sp>
          <p:nvSpPr>
            <p:cNvPr id="59" name="Forma Livre: Forma 58">
              <a:extLst>
                <a:ext uri="{FF2B5EF4-FFF2-40B4-BE49-F238E27FC236}">
                  <a16:creationId xmlns:a16="http://schemas.microsoft.com/office/drawing/2014/main" id="{F3713E3D-7300-7073-4B02-6765758D0BE3}"/>
                </a:ext>
              </a:extLst>
            </p:cNvPr>
            <p:cNvSpPr/>
            <p:nvPr/>
          </p:nvSpPr>
          <p:spPr>
            <a:xfrm>
              <a:off x="13034640" y="2258445"/>
              <a:ext cx="313050" cy="253422"/>
            </a:xfrm>
            <a:custGeom>
              <a:avLst/>
              <a:gdLst>
                <a:gd name="connsiteX0" fmla="*/ 35909 w 400050"/>
                <a:gd name="connsiteY0" fmla="*/ 314325 h 323850"/>
                <a:gd name="connsiteX1" fmla="*/ 0 w 400050"/>
                <a:gd name="connsiteY1" fmla="*/ 200025 h 323850"/>
                <a:gd name="connsiteX2" fmla="*/ 200025 w 400050"/>
                <a:gd name="connsiteY2" fmla="*/ 0 h 323850"/>
                <a:gd name="connsiteX3" fmla="*/ 400050 w 400050"/>
                <a:gd name="connsiteY3" fmla="*/ 200025 h 323850"/>
                <a:gd name="connsiteX4" fmla="*/ 357092 w 400050"/>
                <a:gd name="connsiteY4" fmla="*/ 3238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323850">
                  <a:moveTo>
                    <a:pt x="35909" y="314325"/>
                  </a:moveTo>
                  <a:cubicBezTo>
                    <a:pt x="13240" y="281940"/>
                    <a:pt x="0" y="242506"/>
                    <a:pt x="0" y="200025"/>
                  </a:cubicBezTo>
                  <a:cubicBezTo>
                    <a:pt x="0" y="89535"/>
                    <a:pt x="89535" y="0"/>
                    <a:pt x="200025" y="0"/>
                  </a:cubicBezTo>
                  <a:cubicBezTo>
                    <a:pt x="310515" y="0"/>
                    <a:pt x="400050" y="89535"/>
                    <a:pt x="400050" y="200025"/>
                  </a:cubicBezTo>
                  <a:cubicBezTo>
                    <a:pt x="400050" y="246793"/>
                    <a:pt x="384048" y="289751"/>
                    <a:pt x="357092" y="323850"/>
                  </a:cubicBezTo>
                </a:path>
              </a:pathLst>
            </a:custGeom>
            <a:grpFill/>
            <a:ln w="57150" cap="rnd">
              <a:gradFill>
                <a:gsLst>
                  <a:gs pos="0">
                    <a:srgbClr val="FFA801"/>
                  </a:gs>
                  <a:gs pos="100000">
                    <a:srgbClr val="FFA801">
                      <a:alpha val="0"/>
                    </a:srgbClr>
                  </a:gs>
                </a:gsLst>
                <a:lin ang="5400000" scaled="1"/>
              </a:gra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 panose="02010503020202060003" pitchFamily="2" charset="0"/>
              </a:endParaRPr>
            </a:p>
          </p:txBody>
        </p:sp>
        <p:grpSp>
          <p:nvGrpSpPr>
            <p:cNvPr id="60" name="Gráfico 4">
              <a:extLst>
                <a:ext uri="{FF2B5EF4-FFF2-40B4-BE49-F238E27FC236}">
                  <a16:creationId xmlns:a16="http://schemas.microsoft.com/office/drawing/2014/main" id="{C62A2F9C-6CEA-52D1-18DD-9AD346C5153E}"/>
                </a:ext>
              </a:extLst>
            </p:cNvPr>
            <p:cNvGrpSpPr/>
            <p:nvPr/>
          </p:nvGrpSpPr>
          <p:grpSpPr>
            <a:xfrm>
              <a:off x="12903817" y="2328231"/>
              <a:ext cx="462140" cy="395040"/>
              <a:chOff x="12903816" y="2218445"/>
              <a:chExt cx="590573" cy="504825"/>
            </a:xfrm>
            <a:noFill/>
          </p:grpSpPr>
          <p:grpSp>
            <p:nvGrpSpPr>
              <p:cNvPr id="61" name="Gráfico 4">
                <a:extLst>
                  <a:ext uri="{FF2B5EF4-FFF2-40B4-BE49-F238E27FC236}">
                    <a16:creationId xmlns:a16="http://schemas.microsoft.com/office/drawing/2014/main" id="{37A1D69B-7A11-78A2-AF05-319E59A89924}"/>
                  </a:ext>
                </a:extLst>
              </p:cNvPr>
              <p:cNvGrpSpPr/>
              <p:nvPr/>
            </p:nvGrpSpPr>
            <p:grpSpPr>
              <a:xfrm>
                <a:off x="12903816" y="2485145"/>
                <a:ext cx="590573" cy="238125"/>
                <a:chOff x="12903816" y="2485145"/>
                <a:chExt cx="590573" cy="238125"/>
              </a:xfrm>
              <a:noFill/>
            </p:grpSpPr>
            <p:sp>
              <p:nvSpPr>
                <p:cNvPr id="66" name="Forma Livre: Forma 65">
                  <a:extLst>
                    <a:ext uri="{FF2B5EF4-FFF2-40B4-BE49-F238E27FC236}">
                      <a16:creationId xmlns:a16="http://schemas.microsoft.com/office/drawing/2014/main" id="{0B4B72C1-52CC-F30C-C622-DC962F5283A7}"/>
                    </a:ext>
                  </a:extLst>
                </p:cNvPr>
                <p:cNvSpPr/>
                <p:nvPr/>
              </p:nvSpPr>
              <p:spPr>
                <a:xfrm>
                  <a:off x="12903816" y="2546219"/>
                  <a:ext cx="148635" cy="177050"/>
                </a:xfrm>
                <a:custGeom>
                  <a:avLst/>
                  <a:gdLst>
                    <a:gd name="connsiteX0" fmla="*/ 0 w 148635"/>
                    <a:gd name="connsiteY0" fmla="*/ 34175 h 177050"/>
                    <a:gd name="connsiteX1" fmla="*/ 48959 w 148635"/>
                    <a:gd name="connsiteY1" fmla="*/ 1600 h 177050"/>
                    <a:gd name="connsiteX2" fmla="*/ 62294 w 148635"/>
                    <a:gd name="connsiteY2" fmla="*/ 4457 h 177050"/>
                    <a:gd name="connsiteX3" fmla="*/ 147161 w 148635"/>
                    <a:gd name="connsiteY3" fmla="*/ 140284 h 177050"/>
                    <a:gd name="connsiteX4" fmla="*/ 144018 w 148635"/>
                    <a:gd name="connsiteY4" fmla="*/ 153524 h 177050"/>
                    <a:gd name="connsiteX5" fmla="*/ 104775 w 148635"/>
                    <a:gd name="connsiteY5" fmla="*/ 177050 h 17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8635" h="177050">
                      <a:moveTo>
                        <a:pt x="0" y="34175"/>
                      </a:moveTo>
                      <a:lnTo>
                        <a:pt x="48959" y="1600"/>
                      </a:lnTo>
                      <a:cubicBezTo>
                        <a:pt x="53435" y="-1353"/>
                        <a:pt x="59436" y="-115"/>
                        <a:pt x="62294" y="4457"/>
                      </a:cubicBezTo>
                      <a:lnTo>
                        <a:pt x="147161" y="140284"/>
                      </a:lnTo>
                      <a:cubicBezTo>
                        <a:pt x="150019" y="144761"/>
                        <a:pt x="148590" y="150761"/>
                        <a:pt x="144018" y="153524"/>
                      </a:cubicBezTo>
                      <a:lnTo>
                        <a:pt x="104775" y="177050"/>
                      </a:lnTo>
                    </a:path>
                  </a:pathLst>
                </a:custGeom>
                <a:noFill/>
                <a:ln w="13335" cap="flat">
                  <a:solidFill>
                    <a:srgbClr val="411E5A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67" name="Forma Livre: Forma 66">
                  <a:extLst>
                    <a:ext uri="{FF2B5EF4-FFF2-40B4-BE49-F238E27FC236}">
                      <a16:creationId xmlns:a16="http://schemas.microsoft.com/office/drawing/2014/main" id="{60EAF6CC-3DCE-87A2-AD6A-90A89CF759E8}"/>
                    </a:ext>
                  </a:extLst>
                </p:cNvPr>
                <p:cNvSpPr/>
                <p:nvPr/>
              </p:nvSpPr>
              <p:spPr>
                <a:xfrm>
                  <a:off x="12974872" y="2485145"/>
                  <a:ext cx="328993" cy="79629"/>
                </a:xfrm>
                <a:custGeom>
                  <a:avLst/>
                  <a:gdLst>
                    <a:gd name="connsiteX0" fmla="*/ 176594 w 328993"/>
                    <a:gd name="connsiteY0" fmla="*/ 76200 h 79629"/>
                    <a:gd name="connsiteX1" fmla="*/ 290894 w 328993"/>
                    <a:gd name="connsiteY1" fmla="*/ 76200 h 79629"/>
                    <a:gd name="connsiteX2" fmla="*/ 328994 w 328993"/>
                    <a:gd name="connsiteY2" fmla="*/ 38100 h 79629"/>
                    <a:gd name="connsiteX3" fmla="*/ 290894 w 328993"/>
                    <a:gd name="connsiteY3" fmla="*/ 0 h 79629"/>
                    <a:gd name="connsiteX4" fmla="*/ 136779 w 328993"/>
                    <a:gd name="connsiteY4" fmla="*/ 0 h 79629"/>
                    <a:gd name="connsiteX5" fmla="*/ 105061 w 328993"/>
                    <a:gd name="connsiteY5" fmla="*/ 9620 h 79629"/>
                    <a:gd name="connsiteX6" fmla="*/ 0 w 328993"/>
                    <a:gd name="connsiteY6" fmla="*/ 79629 h 79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993" h="79629">
                      <a:moveTo>
                        <a:pt x="176594" y="76200"/>
                      </a:moveTo>
                      <a:lnTo>
                        <a:pt x="290894" y="76200"/>
                      </a:lnTo>
                      <a:cubicBezTo>
                        <a:pt x="311849" y="76200"/>
                        <a:pt x="328994" y="59055"/>
                        <a:pt x="328994" y="38100"/>
                      </a:cubicBezTo>
                      <a:cubicBezTo>
                        <a:pt x="328994" y="17145"/>
                        <a:pt x="311849" y="0"/>
                        <a:pt x="290894" y="0"/>
                      </a:cubicBezTo>
                      <a:lnTo>
                        <a:pt x="136779" y="0"/>
                      </a:lnTo>
                      <a:cubicBezTo>
                        <a:pt x="125539" y="0"/>
                        <a:pt x="114490" y="3334"/>
                        <a:pt x="105061" y="9620"/>
                      </a:cubicBezTo>
                      <a:lnTo>
                        <a:pt x="0" y="79629"/>
                      </a:lnTo>
                    </a:path>
                  </a:pathLst>
                </a:custGeom>
                <a:noFill/>
                <a:ln w="13335" cap="flat">
                  <a:solidFill>
                    <a:srgbClr val="411E5A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68" name="Forma Livre: Forma 67">
                  <a:extLst>
                    <a:ext uri="{FF2B5EF4-FFF2-40B4-BE49-F238E27FC236}">
                      <a16:creationId xmlns:a16="http://schemas.microsoft.com/office/drawing/2014/main" id="{2CFB0BD5-27D9-C13B-C3F4-9C7D1B39F496}"/>
                    </a:ext>
                  </a:extLst>
                </p:cNvPr>
                <p:cNvSpPr/>
                <p:nvPr/>
              </p:nvSpPr>
              <p:spPr>
                <a:xfrm>
                  <a:off x="13047834" y="2494931"/>
                  <a:ext cx="446555" cy="186523"/>
                </a:xfrm>
                <a:custGeom>
                  <a:avLst/>
                  <a:gdLst>
                    <a:gd name="connsiteX0" fmla="*/ 230791 w 446555"/>
                    <a:gd name="connsiteY0" fmla="*/ 64127 h 186523"/>
                    <a:gd name="connsiteX1" fmla="*/ 393859 w 446555"/>
                    <a:gd name="connsiteY1" fmla="*/ 2881 h 186523"/>
                    <a:gd name="connsiteX2" fmla="*/ 443675 w 446555"/>
                    <a:gd name="connsiteY2" fmla="*/ 23455 h 186523"/>
                    <a:gd name="connsiteX3" fmla="*/ 423101 w 446555"/>
                    <a:gd name="connsiteY3" fmla="*/ 73271 h 186523"/>
                    <a:gd name="connsiteX4" fmla="*/ 254889 w 446555"/>
                    <a:gd name="connsiteY4" fmla="*/ 144613 h 186523"/>
                    <a:gd name="connsiteX5" fmla="*/ 217741 w 446555"/>
                    <a:gd name="connsiteY5" fmla="*/ 152138 h 186523"/>
                    <a:gd name="connsiteX6" fmla="*/ 69342 w 446555"/>
                    <a:gd name="connsiteY6" fmla="*/ 152138 h 186523"/>
                    <a:gd name="connsiteX7" fmla="*/ 37909 w 446555"/>
                    <a:gd name="connsiteY7" fmla="*/ 161568 h 186523"/>
                    <a:gd name="connsiteX8" fmla="*/ 0 w 446555"/>
                    <a:gd name="connsiteY8" fmla="*/ 186523 h 186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6555" h="186523">
                      <a:moveTo>
                        <a:pt x="230791" y="64127"/>
                      </a:moveTo>
                      <a:lnTo>
                        <a:pt x="393859" y="2881"/>
                      </a:lnTo>
                      <a:cubicBezTo>
                        <a:pt x="413195" y="-5120"/>
                        <a:pt x="435578" y="4119"/>
                        <a:pt x="443675" y="23455"/>
                      </a:cubicBezTo>
                      <a:cubicBezTo>
                        <a:pt x="451676" y="42791"/>
                        <a:pt x="442436" y="65175"/>
                        <a:pt x="423101" y="73271"/>
                      </a:cubicBezTo>
                      <a:lnTo>
                        <a:pt x="254889" y="144613"/>
                      </a:lnTo>
                      <a:cubicBezTo>
                        <a:pt x="243173" y="149566"/>
                        <a:pt x="230505" y="152138"/>
                        <a:pt x="217741" y="152138"/>
                      </a:cubicBezTo>
                      <a:lnTo>
                        <a:pt x="69342" y="152138"/>
                      </a:lnTo>
                      <a:cubicBezTo>
                        <a:pt x="58198" y="152138"/>
                        <a:pt x="47244" y="155377"/>
                        <a:pt x="37909" y="161568"/>
                      </a:cubicBezTo>
                      <a:lnTo>
                        <a:pt x="0" y="186523"/>
                      </a:lnTo>
                    </a:path>
                  </a:pathLst>
                </a:custGeom>
                <a:noFill/>
                <a:ln w="13335" cap="flat">
                  <a:solidFill>
                    <a:srgbClr val="411E5A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</p:grpSp>
          <p:grpSp>
            <p:nvGrpSpPr>
              <p:cNvPr id="62" name="Gráfico 4">
                <a:extLst>
                  <a:ext uri="{FF2B5EF4-FFF2-40B4-BE49-F238E27FC236}">
                    <a16:creationId xmlns:a16="http://schemas.microsoft.com/office/drawing/2014/main" id="{24BCA4A4-22DF-1D04-F813-0DE331B9DD69}"/>
                  </a:ext>
                </a:extLst>
              </p:cNvPr>
              <p:cNvGrpSpPr/>
              <p:nvPr/>
            </p:nvGrpSpPr>
            <p:grpSpPr>
              <a:xfrm>
                <a:off x="13218141" y="2218445"/>
                <a:ext cx="114300" cy="228600"/>
                <a:chOff x="13218141" y="2218445"/>
                <a:chExt cx="114300" cy="228600"/>
              </a:xfrm>
              <a:noFill/>
            </p:grpSpPr>
            <p:sp>
              <p:nvSpPr>
                <p:cNvPr id="63" name="Forma Livre: Forma 62">
                  <a:extLst>
                    <a:ext uri="{FF2B5EF4-FFF2-40B4-BE49-F238E27FC236}">
                      <a16:creationId xmlns:a16="http://schemas.microsoft.com/office/drawing/2014/main" id="{BA3A7211-6169-CC10-5DC4-7230DBFA23E5}"/>
                    </a:ext>
                  </a:extLst>
                </p:cNvPr>
                <p:cNvSpPr/>
                <p:nvPr/>
              </p:nvSpPr>
              <p:spPr>
                <a:xfrm>
                  <a:off x="13218141" y="2247020"/>
                  <a:ext cx="114300" cy="171450"/>
                </a:xfrm>
                <a:custGeom>
                  <a:avLst/>
                  <a:gdLst>
                    <a:gd name="connsiteX0" fmla="*/ 0 w 114300"/>
                    <a:gd name="connsiteY0" fmla="*/ 142875 h 171450"/>
                    <a:gd name="connsiteX1" fmla="*/ 42863 w 114300"/>
                    <a:gd name="connsiteY1" fmla="*/ 171450 h 171450"/>
                    <a:gd name="connsiteX2" fmla="*/ 71438 w 114300"/>
                    <a:gd name="connsiteY2" fmla="*/ 171450 h 171450"/>
                    <a:gd name="connsiteX3" fmla="*/ 114300 w 114300"/>
                    <a:gd name="connsiteY3" fmla="*/ 128588 h 171450"/>
                    <a:gd name="connsiteX4" fmla="*/ 114300 w 114300"/>
                    <a:gd name="connsiteY4" fmla="*/ 128588 h 171450"/>
                    <a:gd name="connsiteX5" fmla="*/ 71438 w 114300"/>
                    <a:gd name="connsiteY5" fmla="*/ 85725 h 171450"/>
                    <a:gd name="connsiteX6" fmla="*/ 42863 w 114300"/>
                    <a:gd name="connsiteY6" fmla="*/ 85725 h 171450"/>
                    <a:gd name="connsiteX7" fmla="*/ 0 w 114300"/>
                    <a:gd name="connsiteY7" fmla="*/ 42863 h 171450"/>
                    <a:gd name="connsiteX8" fmla="*/ 0 w 114300"/>
                    <a:gd name="connsiteY8" fmla="*/ 42863 h 171450"/>
                    <a:gd name="connsiteX9" fmla="*/ 42863 w 114300"/>
                    <a:gd name="connsiteY9" fmla="*/ 0 h 171450"/>
                    <a:gd name="connsiteX10" fmla="*/ 71438 w 114300"/>
                    <a:gd name="connsiteY10" fmla="*/ 0 h 171450"/>
                    <a:gd name="connsiteX11" fmla="*/ 114300 w 114300"/>
                    <a:gd name="connsiteY11" fmla="*/ 28575 h 171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4300" h="171450">
                      <a:moveTo>
                        <a:pt x="0" y="142875"/>
                      </a:moveTo>
                      <a:cubicBezTo>
                        <a:pt x="14288" y="171450"/>
                        <a:pt x="42863" y="171450"/>
                        <a:pt x="42863" y="171450"/>
                      </a:cubicBezTo>
                      <a:lnTo>
                        <a:pt x="71438" y="171450"/>
                      </a:lnTo>
                      <a:cubicBezTo>
                        <a:pt x="94964" y="171450"/>
                        <a:pt x="114300" y="152210"/>
                        <a:pt x="114300" y="128588"/>
                      </a:cubicBezTo>
                      <a:lnTo>
                        <a:pt x="114300" y="128588"/>
                      </a:lnTo>
                      <a:cubicBezTo>
                        <a:pt x="114300" y="104966"/>
                        <a:pt x="94964" y="85725"/>
                        <a:pt x="71438" y="85725"/>
                      </a:cubicBezTo>
                      <a:lnTo>
                        <a:pt x="42863" y="85725"/>
                      </a:lnTo>
                      <a:cubicBezTo>
                        <a:pt x="19336" y="85725"/>
                        <a:pt x="0" y="66484"/>
                        <a:pt x="0" y="42863"/>
                      </a:cubicBezTo>
                      <a:lnTo>
                        <a:pt x="0" y="42863"/>
                      </a:lnTo>
                      <a:cubicBezTo>
                        <a:pt x="0" y="19241"/>
                        <a:pt x="19336" y="0"/>
                        <a:pt x="42863" y="0"/>
                      </a:cubicBezTo>
                      <a:lnTo>
                        <a:pt x="71438" y="0"/>
                      </a:lnTo>
                      <a:cubicBezTo>
                        <a:pt x="71438" y="0"/>
                        <a:pt x="100013" y="0"/>
                        <a:pt x="114300" y="28575"/>
                      </a:cubicBezTo>
                    </a:path>
                  </a:pathLst>
                </a:custGeom>
                <a:noFill/>
                <a:ln w="13335" cap="flat">
                  <a:solidFill>
                    <a:srgbClr val="411E5A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64" name="Forma Livre: Forma 63">
                  <a:extLst>
                    <a:ext uri="{FF2B5EF4-FFF2-40B4-BE49-F238E27FC236}">
                      <a16:creationId xmlns:a16="http://schemas.microsoft.com/office/drawing/2014/main" id="{F0F2CE42-8E15-0FFB-B9D5-452224C831AE}"/>
                    </a:ext>
                  </a:extLst>
                </p:cNvPr>
                <p:cNvSpPr/>
                <p:nvPr/>
              </p:nvSpPr>
              <p:spPr>
                <a:xfrm>
                  <a:off x="13275291" y="2218445"/>
                  <a:ext cx="9525" cy="28575"/>
                </a:xfrm>
                <a:custGeom>
                  <a:avLst/>
                  <a:gdLst>
                    <a:gd name="connsiteX0" fmla="*/ 0 w 9525"/>
                    <a:gd name="connsiteY0" fmla="*/ 0 h 28575"/>
                    <a:gd name="connsiteX1" fmla="*/ 0 w 9525"/>
                    <a:gd name="connsiteY1" fmla="*/ 28575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525" h="28575">
                      <a:moveTo>
                        <a:pt x="0" y="0"/>
                      </a:moveTo>
                      <a:lnTo>
                        <a:pt x="0" y="28575"/>
                      </a:lnTo>
                    </a:path>
                  </a:pathLst>
                </a:custGeom>
                <a:ln w="13335" cap="flat">
                  <a:solidFill>
                    <a:srgbClr val="411E5A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  <p:sp>
              <p:nvSpPr>
                <p:cNvPr id="65" name="Forma Livre: Forma 64">
                  <a:extLst>
                    <a:ext uri="{FF2B5EF4-FFF2-40B4-BE49-F238E27FC236}">
                      <a16:creationId xmlns:a16="http://schemas.microsoft.com/office/drawing/2014/main" id="{92DC8DB5-9DF4-63FD-4164-8ADE8E8E6816}"/>
                    </a:ext>
                  </a:extLst>
                </p:cNvPr>
                <p:cNvSpPr/>
                <p:nvPr/>
              </p:nvSpPr>
              <p:spPr>
                <a:xfrm>
                  <a:off x="13275291" y="2418470"/>
                  <a:ext cx="9525" cy="28575"/>
                </a:xfrm>
                <a:custGeom>
                  <a:avLst/>
                  <a:gdLst>
                    <a:gd name="connsiteX0" fmla="*/ 0 w 9525"/>
                    <a:gd name="connsiteY0" fmla="*/ 0 h 28575"/>
                    <a:gd name="connsiteX1" fmla="*/ 0 w 9525"/>
                    <a:gd name="connsiteY1" fmla="*/ 28575 h 28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525" h="28575">
                      <a:moveTo>
                        <a:pt x="0" y="0"/>
                      </a:moveTo>
                      <a:lnTo>
                        <a:pt x="0" y="28575"/>
                      </a:lnTo>
                    </a:path>
                  </a:pathLst>
                </a:custGeom>
                <a:ln w="13335" cap="flat">
                  <a:solidFill>
                    <a:srgbClr val="411E5A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Dosis" panose="02010503020202060003" pitchFamily="2" charset="0"/>
                  </a:endParaRPr>
                </a:p>
              </p:txBody>
            </p:sp>
          </p:grpSp>
        </p:grpSp>
      </p:grpSp>
      <p:sp>
        <p:nvSpPr>
          <p:cNvPr id="69" name="Google Shape;271;p53">
            <a:extLst>
              <a:ext uri="{FF2B5EF4-FFF2-40B4-BE49-F238E27FC236}">
                <a16:creationId xmlns:a16="http://schemas.microsoft.com/office/drawing/2014/main" id="{F219F22D-CFEA-7C4A-5F4B-F31DA2CE7F18}"/>
              </a:ext>
            </a:extLst>
          </p:cNvPr>
          <p:cNvSpPr txBox="1">
            <a:spLocks/>
          </p:cNvSpPr>
          <p:nvPr/>
        </p:nvSpPr>
        <p:spPr>
          <a:xfrm>
            <a:off x="9899208" y="4152285"/>
            <a:ext cx="1808445" cy="461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ts val="400"/>
              </a:spcBef>
              <a:spcAft>
                <a:spcPts val="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pt-BR" sz="18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Dosis" panose="02010503020202060003" pitchFamily="2" charset="0"/>
                <a:ea typeface="Roboto" panose="02000000000000000000" pitchFamily="2" charset="0"/>
                <a:cs typeface="Roboto" panose="02000000000000000000" pitchFamily="2" charset="0"/>
                <a:sym typeface="Roboto"/>
              </a:rPr>
              <a:t>Conciliação</a:t>
            </a:r>
          </a:p>
        </p:txBody>
      </p:sp>
    </p:spTree>
    <p:extLst>
      <p:ext uri="{BB962C8B-B14F-4D97-AF65-F5344CB8AC3E}">
        <p14:creationId xmlns:p14="http://schemas.microsoft.com/office/powerpoint/2010/main" val="253820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decel="100000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2" dur="250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decel="100000" autoRev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decel="10000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-2.29167E-6 -3.33333E-6 L -0.05872 -3.33333E-6 " pathEditMode="relative" rAng="0" ptsTypes="AA">
                                      <p:cBhvr>
                                        <p:cTn id="22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decel="100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27" dur="250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3" presetClass="path" presetSubtype="0" decel="10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9167E-6 -3.33333E-6 L -0.05872 -3.33333E-6 " pathEditMode="relative" rAng="0" ptsTypes="AA">
                                      <p:cBhvr>
                                        <p:cTn id="32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3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decel="100000" autoRev="1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Scale>
                                      <p:cBhvr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decel="10000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2.29167E-6 -3.33333E-6 L -0.05872 -3.33333E-6 " pathEditMode="relative" rAng="0" ptsTypes="AA">
                                      <p:cBhvr>
                                        <p:cTn id="42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3" presetClass="path" presetSubtype="0" decel="10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29167E-6 -3.33333E-6 L -0.05872 -3.33333E-6 " pathEditMode="relative" rAng="0" ptsTypes="AA">
                                      <p:cBhvr>
                                        <p:cTn id="47" dur="75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0" grpId="0"/>
      <p:bldP spid="10" grpId="1"/>
      <p:bldP spid="14" grpId="0"/>
      <p:bldP spid="14" grpId="1"/>
      <p:bldP spid="69" grpId="0"/>
      <p:bldP spid="69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E3C861C9-0D4F-EB9B-9688-540BB47C4D47}"/>
              </a:ext>
            </a:extLst>
          </p:cNvPr>
          <p:cNvGrpSpPr/>
          <p:nvPr/>
        </p:nvGrpSpPr>
        <p:grpSpPr>
          <a:xfrm>
            <a:off x="8020050" y="-11702"/>
            <a:ext cx="4171950" cy="6862820"/>
            <a:chOff x="2216138" y="0"/>
            <a:chExt cx="6627063" cy="6862820"/>
          </a:xfrm>
          <a:solidFill>
            <a:srgbClr val="F0F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4015A915-98F8-7EA6-8B64-41A8BEAEF8A6}"/>
                </a:ext>
              </a:extLst>
            </p:cNvPr>
            <p:cNvSpPr/>
            <p:nvPr/>
          </p:nvSpPr>
          <p:spPr>
            <a:xfrm>
              <a:off x="2892490" y="0"/>
              <a:ext cx="5950711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7890C461-F3BA-5EFF-E023-B3FEAF9D5C00}"/>
                </a:ext>
              </a:extLst>
            </p:cNvPr>
            <p:cNvSpPr/>
            <p:nvPr/>
          </p:nvSpPr>
          <p:spPr>
            <a:xfrm>
              <a:off x="2216138" y="4064"/>
              <a:ext cx="2228590" cy="685875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7" name="Retângulo 15">
            <a:extLst>
              <a:ext uri="{FF2B5EF4-FFF2-40B4-BE49-F238E27FC236}">
                <a16:creationId xmlns:a16="http://schemas.microsoft.com/office/drawing/2014/main" id="{FA3A05F0-9C45-5D66-9B52-D6767D389972}"/>
              </a:ext>
            </a:extLst>
          </p:cNvPr>
          <p:cNvSpPr/>
          <p:nvPr/>
        </p:nvSpPr>
        <p:spPr>
          <a:xfrm rot="5400000">
            <a:off x="6070482" y="-5028831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41">
            <a:extLst>
              <a:ext uri="{FF2B5EF4-FFF2-40B4-BE49-F238E27FC236}">
                <a16:creationId xmlns:a16="http://schemas.microsoft.com/office/drawing/2014/main" id="{F556E7B2-3A2E-E920-0C11-EF83B142FA5C}"/>
              </a:ext>
            </a:extLst>
          </p:cNvPr>
          <p:cNvSpPr txBox="1"/>
          <p:nvPr/>
        </p:nvSpPr>
        <p:spPr>
          <a:xfrm>
            <a:off x="726272" y="686432"/>
            <a:ext cx="5064928" cy="7540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LINX TEF</a:t>
            </a:r>
          </a:p>
        </p:txBody>
      </p:sp>
      <p:sp>
        <p:nvSpPr>
          <p:cNvPr id="25" name="CaixaDeTexto 42">
            <a:extLst>
              <a:ext uri="{FF2B5EF4-FFF2-40B4-BE49-F238E27FC236}">
                <a16:creationId xmlns:a16="http://schemas.microsoft.com/office/drawing/2014/main" id="{2F2B9E20-76FA-598E-94C9-D2390779BEA5}"/>
              </a:ext>
            </a:extLst>
          </p:cNvPr>
          <p:cNvSpPr txBox="1"/>
          <p:nvPr/>
        </p:nvSpPr>
        <p:spPr>
          <a:xfrm>
            <a:off x="730895" y="1343393"/>
            <a:ext cx="6357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Dosis" panose="02010503020202060003" pitchFamily="2" charset="0"/>
              </a:rPr>
              <a:t>Transferência Eletrônica de Fundos</a:t>
            </a:r>
          </a:p>
        </p:txBody>
      </p:sp>
      <p:sp>
        <p:nvSpPr>
          <p:cNvPr id="26" name="CaixaDeTexto 21">
            <a:extLst>
              <a:ext uri="{FF2B5EF4-FFF2-40B4-BE49-F238E27FC236}">
                <a16:creationId xmlns:a16="http://schemas.microsoft.com/office/drawing/2014/main" id="{52D9B354-B138-9339-E4DD-7A3DDF59B9C3}"/>
              </a:ext>
            </a:extLst>
          </p:cNvPr>
          <p:cNvSpPr txBox="1"/>
          <p:nvPr/>
        </p:nvSpPr>
        <p:spPr>
          <a:xfrm>
            <a:off x="1495425" y="2208164"/>
            <a:ext cx="5343607" cy="2227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Transações com cartões de crédito e débito </a:t>
            </a:r>
          </a:p>
          <a:p>
            <a:pPr>
              <a:lnSpc>
                <a:spcPct val="200000"/>
              </a:lnSpc>
            </a:pP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Recarga de celulares, </a:t>
            </a:r>
          </a:p>
          <a:p>
            <a:pPr>
              <a:lnSpc>
                <a:spcPct val="200000"/>
              </a:lnSpc>
            </a:pP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Transações com vale cultura, </a:t>
            </a:r>
          </a:p>
          <a:p>
            <a:pPr>
              <a:lnSpc>
                <a:spcPct val="200000"/>
              </a:lnSpc>
            </a:pP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Consultas de cheques, </a:t>
            </a:r>
          </a:p>
        </p:txBody>
      </p:sp>
      <p:pic>
        <p:nvPicPr>
          <p:cNvPr id="29" name="object 8">
            <a:extLst>
              <a:ext uri="{FF2B5EF4-FFF2-40B4-BE49-F238E27FC236}">
                <a16:creationId xmlns:a16="http://schemas.microsoft.com/office/drawing/2014/main" id="{C7FE20EF-7CBE-7D39-ECC4-6F60053E498D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12816" y="6009300"/>
            <a:ext cx="908543" cy="527387"/>
          </a:xfrm>
          <a:prstGeom prst="rect">
            <a:avLst/>
          </a:prstGeom>
        </p:spPr>
      </p:pic>
      <p:pic>
        <p:nvPicPr>
          <p:cNvPr id="3" name="Imagem 2" descr="Telefone celular antigo&#10;&#10;Descrição gerada automaticamente">
            <a:extLst>
              <a:ext uri="{FF2B5EF4-FFF2-40B4-BE49-F238E27FC236}">
                <a16:creationId xmlns:a16="http://schemas.microsoft.com/office/drawing/2014/main" id="{D9BB1C95-8D01-D2F3-D7D6-4488ED1433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69" b="90574" l="9954" r="89992">
                        <a14:foregroundMark x1="47370" y1="13269" x2="46561" y2="2832"/>
                        <a14:foregroundMark x1="46561" y1="2832" x2="47100" y2="809"/>
                        <a14:foregroundMark x1="40248" y1="69053" x2="39574" y2="58414"/>
                        <a14:foregroundMark x1="39574" y1="58414" x2="40518" y2="53034"/>
                        <a14:foregroundMark x1="40518" y1="53034" x2="43539" y2="48503"/>
                        <a14:foregroundMark x1="43539" y1="48503" x2="47748" y2="46764"/>
                        <a14:foregroundMark x1="47748" y1="46764" x2="51524" y2="46723"/>
                        <a14:foregroundMark x1="51524" y1="46723" x2="55166" y2="47735"/>
                        <a14:foregroundMark x1="55166" y1="47735" x2="59887" y2="57969"/>
                        <a14:foregroundMark x1="59887" y1="57969" x2="61316" y2="68042"/>
                        <a14:foregroundMark x1="61316" y1="68042" x2="59914" y2="83091"/>
                        <a14:foregroundMark x1="59914" y1="83091" x2="57324" y2="86650"/>
                        <a14:foregroundMark x1="57324" y1="86650" x2="53655" y2="88592"/>
                        <a14:foregroundMark x1="53655" y1="88592" x2="50256" y2="88794"/>
                        <a14:foregroundMark x1="50256" y1="88794" x2="46695" y2="86772"/>
                        <a14:foregroundMark x1="46695" y1="86772" x2="42811" y2="88188"/>
                        <a14:foregroundMark x1="60237" y1="85113" x2="60237" y2="85113"/>
                        <a14:foregroundMark x1="58214" y1="90291" x2="45050" y2="91303"/>
                        <a14:foregroundMark x1="45050" y1="91303" x2="41840" y2="90574"/>
                        <a14:foregroundMark x1="41840" y1="90574" x2="41030" y2="89037"/>
                        <a14:foregroundMark x1="39924" y1="89846" x2="38630" y2="85194"/>
                        <a14:foregroundMark x1="38630" y1="85194" x2="38549" y2="72937"/>
                        <a14:foregroundMark x1="39520" y1="89280" x2="38603" y2="87055"/>
                        <a14:foregroundMark x1="38468" y1="72006" x2="37551" y2="57403"/>
                        <a14:foregroundMark x1="37551" y1="57403" x2="38117" y2="66424"/>
                        <a14:foregroundMark x1="37416" y1="56513" x2="37051" y2="39869"/>
                        <a14:foregroundMark x1="43377" y1="16383" x2="48378" y2="14063"/>
                        <a14:foregroundMark x1="50526" y1="13066" x2="49391" y2="13823"/>
                        <a14:foregroundMark x1="47370" y1="15170" x2="43782" y2="15332"/>
                        <a14:foregroundMark x1="43782" y1="15332" x2="51389" y2="16424"/>
                        <a14:foregroundMark x1="51389" y1="16424" x2="56191" y2="16383"/>
                        <a14:foregroundMark x1="56191" y1="16383" x2="59887" y2="17678"/>
                        <a14:foregroundMark x1="59887" y1="17678" x2="53332" y2="15453"/>
                        <a14:foregroundMark x1="53332" y1="15453" x2="43054" y2="17759"/>
                        <a14:foregroundMark x1="43054" y1="17759" x2="41921" y2="19337"/>
                        <a14:foregroundMark x1="37006" y1="39879" x2="37470" y2="27508"/>
                        <a14:foregroundMark x1="36878" y1="37895" x2="37497" y2="28398"/>
                        <a14:foregroundMark x1="37497" y1="28398" x2="37416" y2="30825"/>
                        <a14:backgroundMark x1="36714" y1="38835" x2="36768" y2="33900"/>
                        <a14:backgroundMark x1="36768" y1="33900" x2="36768" y2="33859"/>
                        <a14:backgroundMark x1="36687" y1="38956" x2="37011" y2="30906"/>
                        <a14:backgroundMark x1="36445" y1="38188" x2="36633" y2="39968"/>
                        <a14:backgroundMark x1="50499" y1="14806" x2="48125" y2="13754"/>
                        <a14:backgroundMark x1="50877" y1="13066" x2="48314" y2="14037"/>
                        <a14:backgroundMark x1="49582" y1="14199" x2="48854" y2="14482"/>
                        <a14:backgroundMark x1="48961" y1="14725" x2="48422" y2="14604"/>
                        <a14:backgroundMark x1="48179" y1="14806" x2="48341" y2="14482"/>
                        <a14:backgroundMark x1="50256" y1="13107" x2="47828" y2="9830"/>
                        <a14:backgroundMark x1="47828" y1="9830" x2="47801" y2="94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23" r="29964"/>
          <a:stretch/>
        </p:blipFill>
        <p:spPr>
          <a:xfrm>
            <a:off x="8346246" y="-110051"/>
            <a:ext cx="3698739" cy="5813804"/>
          </a:xfrm>
          <a:prstGeom prst="rect">
            <a:avLst/>
          </a:prstGeom>
        </p:spPr>
      </p:pic>
      <p:pic>
        <p:nvPicPr>
          <p:cNvPr id="14" name="Gráfico 2">
            <a:extLst>
              <a:ext uri="{FF2B5EF4-FFF2-40B4-BE49-F238E27FC236}">
                <a16:creationId xmlns:a16="http://schemas.microsoft.com/office/drawing/2014/main" id="{46967643-7D17-0F8D-8FF9-81560D75D0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7827513" y="2774470"/>
            <a:ext cx="1202229" cy="1197857"/>
          </a:xfrm>
          <a:prstGeom prst="rect">
            <a:avLst/>
          </a:prstGeom>
        </p:spPr>
      </p:pic>
      <p:pic>
        <p:nvPicPr>
          <p:cNvPr id="15" name="Gráfico 2">
            <a:extLst>
              <a:ext uri="{FF2B5EF4-FFF2-40B4-BE49-F238E27FC236}">
                <a16:creationId xmlns:a16="http://schemas.microsoft.com/office/drawing/2014/main" id="{3DCCA844-616A-F5E1-C3FA-B647180AE9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11469690" y="2774470"/>
            <a:ext cx="1202229" cy="1197857"/>
          </a:xfrm>
          <a:prstGeom prst="rect">
            <a:avLst/>
          </a:prstGeom>
        </p:spPr>
      </p:pic>
      <p:pic>
        <p:nvPicPr>
          <p:cNvPr id="9" name="Google Shape;1046;p118">
            <a:extLst>
              <a:ext uri="{FF2B5EF4-FFF2-40B4-BE49-F238E27FC236}">
                <a16:creationId xmlns:a16="http://schemas.microsoft.com/office/drawing/2014/main" id="{2FCB52D9-DEF9-3422-4772-4A18486EF935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433" y="3363121"/>
            <a:ext cx="996303" cy="754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938;p114">
            <a:extLst>
              <a:ext uri="{FF2B5EF4-FFF2-40B4-BE49-F238E27FC236}">
                <a16:creationId xmlns:a16="http://schemas.microsoft.com/office/drawing/2014/main" id="{0DFD3E45-A00F-04F1-9371-7AC322F3284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14" y="2255789"/>
            <a:ext cx="815095" cy="616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961;p114">
            <a:extLst>
              <a:ext uri="{FF2B5EF4-FFF2-40B4-BE49-F238E27FC236}">
                <a16:creationId xmlns:a16="http://schemas.microsoft.com/office/drawing/2014/main" id="{45859123-AE41-5B21-E50B-377155A3028B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933" y="2798395"/>
            <a:ext cx="996303" cy="754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918;p114">
            <a:extLst>
              <a:ext uri="{FF2B5EF4-FFF2-40B4-BE49-F238E27FC236}">
                <a16:creationId xmlns:a16="http://schemas.microsoft.com/office/drawing/2014/main" id="{5F15104F-2949-933A-1828-3717EC125BF7}"/>
              </a:ext>
            </a:extLst>
          </p:cNvPr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278" y="3894606"/>
            <a:ext cx="859423" cy="65045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F34EEE0E-5808-F872-9F83-E6F03DBA500A}"/>
              </a:ext>
            </a:extLst>
          </p:cNvPr>
          <p:cNvSpPr/>
          <p:nvPr/>
        </p:nvSpPr>
        <p:spPr>
          <a:xfrm>
            <a:off x="1333013" y="4949526"/>
            <a:ext cx="5502421" cy="1164217"/>
          </a:xfrm>
          <a:prstGeom prst="roundRect">
            <a:avLst/>
          </a:prstGeom>
          <a:noFill/>
          <a:ln w="28575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object 21">
            <a:extLst>
              <a:ext uri="{FF2B5EF4-FFF2-40B4-BE49-F238E27FC236}">
                <a16:creationId xmlns:a16="http://schemas.microsoft.com/office/drawing/2014/main" id="{05BA6558-2ACE-866C-AE97-8F696455CF4E}"/>
              </a:ext>
            </a:extLst>
          </p:cNvPr>
          <p:cNvSpPr/>
          <p:nvPr/>
        </p:nvSpPr>
        <p:spPr>
          <a:xfrm>
            <a:off x="713278" y="4985709"/>
            <a:ext cx="1022069" cy="1013080"/>
          </a:xfrm>
          <a:custGeom>
            <a:avLst/>
            <a:gdLst/>
            <a:ahLst/>
            <a:cxnLst/>
            <a:rect l="l" t="t" r="r" b="b"/>
            <a:pathLst>
              <a:path w="741045" h="741044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6E4B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3CCE7FC6-2BBA-97D8-8248-94B9E40D0102}"/>
              </a:ext>
            </a:extLst>
          </p:cNvPr>
          <p:cNvSpPr txBox="1"/>
          <p:nvPr/>
        </p:nvSpPr>
        <p:spPr>
          <a:xfrm>
            <a:off x="1734004" y="5075459"/>
            <a:ext cx="48442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Além de integrações com outros meios de pagamento como o QR Linx e o PIX, de forma totalmente integrada ao sistema de PDV.</a:t>
            </a:r>
          </a:p>
        </p:txBody>
      </p:sp>
      <p:pic>
        <p:nvPicPr>
          <p:cNvPr id="23" name="Imagem 13">
            <a:extLst>
              <a:ext uri="{FF2B5EF4-FFF2-40B4-BE49-F238E27FC236}">
                <a16:creationId xmlns:a16="http://schemas.microsoft.com/office/drawing/2014/main" id="{373CD141-EA9F-7707-4DCF-2D213247B3F3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311" y="5075459"/>
            <a:ext cx="762002" cy="76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97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tângulo 15">
            <a:extLst>
              <a:ext uri="{FF2B5EF4-FFF2-40B4-BE49-F238E27FC236}">
                <a16:creationId xmlns:a16="http://schemas.microsoft.com/office/drawing/2014/main" id="{77E0C312-9211-7DA3-9A22-9AB493107837}"/>
              </a:ext>
            </a:extLst>
          </p:cNvPr>
          <p:cNvSpPr/>
          <p:nvPr/>
        </p:nvSpPr>
        <p:spPr>
          <a:xfrm rot="5400000" flipH="1">
            <a:off x="3807949" y="-776346"/>
            <a:ext cx="80183" cy="3868421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9" name="Retângulo 15">
            <a:extLst>
              <a:ext uri="{FF2B5EF4-FFF2-40B4-BE49-F238E27FC236}">
                <a16:creationId xmlns:a16="http://schemas.microsoft.com/office/drawing/2014/main" id="{1161BAB9-0598-436F-DCAF-7A5EC085BF92}"/>
              </a:ext>
            </a:extLst>
          </p:cNvPr>
          <p:cNvSpPr/>
          <p:nvPr/>
        </p:nvSpPr>
        <p:spPr>
          <a:xfrm rot="5400000">
            <a:off x="12166835" y="888439"/>
            <a:ext cx="49806" cy="529888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object 4">
            <a:extLst>
              <a:ext uri="{FF2B5EF4-FFF2-40B4-BE49-F238E27FC236}">
                <a16:creationId xmlns:a16="http://schemas.microsoft.com/office/drawing/2014/main" id="{ADBEB8C3-ECB3-AAB5-374B-76D8CB02D375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340057" cy="6858000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C1776DF1-4097-7D8A-A671-B34C58EA2931}"/>
              </a:ext>
            </a:extLst>
          </p:cNvPr>
          <p:cNvSpPr/>
          <p:nvPr/>
        </p:nvSpPr>
        <p:spPr>
          <a:xfrm>
            <a:off x="0" y="0"/>
            <a:ext cx="5349240" cy="6858000"/>
          </a:xfrm>
          <a:custGeom>
            <a:avLst/>
            <a:gdLst/>
            <a:ahLst/>
            <a:cxnLst/>
            <a:rect l="l" t="t" r="r" b="b"/>
            <a:pathLst>
              <a:path w="5349240" h="6858000">
                <a:moveTo>
                  <a:pt x="0" y="0"/>
                </a:moveTo>
                <a:lnTo>
                  <a:pt x="0" y="6858000"/>
                </a:lnTo>
                <a:lnTo>
                  <a:pt x="5349049" y="6858000"/>
                </a:lnTo>
                <a:lnTo>
                  <a:pt x="5349049" y="0"/>
                </a:lnTo>
                <a:lnTo>
                  <a:pt x="0" y="0"/>
                </a:lnTo>
                <a:close/>
              </a:path>
            </a:pathLst>
          </a:custGeom>
          <a:solidFill>
            <a:srgbClr val="28093B">
              <a:alpha val="20000"/>
            </a:srgbClr>
          </a:solidFill>
        </p:spPr>
        <p:txBody>
          <a:bodyPr wrap="square" lIns="0" tIns="0" rIns="0" bIns="0" rtlCol="0"/>
          <a:lstStyle>
            <a:defPPr>
              <a:defRPr kern="0"/>
            </a:defPPr>
          </a:lstStyle>
          <a:p>
            <a:endParaRPr/>
          </a:p>
        </p:txBody>
      </p:sp>
      <p:pic>
        <p:nvPicPr>
          <p:cNvPr id="6" name="object 2">
            <a:extLst>
              <a:ext uri="{FF2B5EF4-FFF2-40B4-BE49-F238E27FC236}">
                <a16:creationId xmlns:a16="http://schemas.microsoft.com/office/drawing/2014/main" id="{8EF399D4-53C2-68ED-6D20-743F508586BA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88426" y="5962946"/>
            <a:ext cx="735693" cy="427052"/>
          </a:xfrm>
          <a:prstGeom prst="rect">
            <a:avLst/>
          </a:prstGeom>
        </p:spPr>
      </p:pic>
      <p:sp>
        <p:nvSpPr>
          <p:cNvPr id="19" name="CaixaDeTexto 41">
            <a:extLst>
              <a:ext uri="{FF2B5EF4-FFF2-40B4-BE49-F238E27FC236}">
                <a16:creationId xmlns:a16="http://schemas.microsoft.com/office/drawing/2014/main" id="{06CDA8FB-01F5-F1F4-4302-DEFE85C824FA}"/>
              </a:ext>
            </a:extLst>
          </p:cNvPr>
          <p:cNvSpPr txBox="1"/>
          <p:nvPr/>
        </p:nvSpPr>
        <p:spPr>
          <a:xfrm>
            <a:off x="5882402" y="717384"/>
            <a:ext cx="5064928" cy="7540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4300">
                <a:solidFill>
                  <a:srgbClr val="411E5A"/>
                </a:solidFill>
                <a:latin typeface="Dosis ExtraBold" pitchFamily="2" charset="0"/>
              </a:rPr>
              <a:t>POS CONNECT</a:t>
            </a:r>
          </a:p>
        </p:txBody>
      </p:sp>
      <p:sp>
        <p:nvSpPr>
          <p:cNvPr id="20" name="CaixaDeTexto 42">
            <a:extLst>
              <a:ext uri="{FF2B5EF4-FFF2-40B4-BE49-F238E27FC236}">
                <a16:creationId xmlns:a16="http://schemas.microsoft.com/office/drawing/2014/main" id="{10722F6A-583B-BD50-B6AB-2356529A3077}"/>
              </a:ext>
            </a:extLst>
          </p:cNvPr>
          <p:cNvSpPr txBox="1"/>
          <p:nvPr/>
        </p:nvSpPr>
        <p:spPr>
          <a:xfrm>
            <a:off x="5887025" y="1405167"/>
            <a:ext cx="63576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>
                <a:solidFill>
                  <a:srgbClr val="414141"/>
                </a:solidFill>
                <a:latin typeface="Dosis" panose="02010503020202060003" pitchFamily="2" charset="0"/>
              </a:rPr>
              <a:t>Automação comercial integrada com POS Stone</a:t>
            </a:r>
          </a:p>
          <a:p>
            <a:endParaRPr lang="pt-BR" sz="2400" b="1">
              <a:solidFill>
                <a:srgbClr val="414141"/>
              </a:solidFill>
              <a:latin typeface="Dosis" panose="02010503020202060003" pitchFamily="2" charset="0"/>
            </a:endParaRPr>
          </a:p>
        </p:txBody>
      </p:sp>
      <p:sp>
        <p:nvSpPr>
          <p:cNvPr id="23" name="Retângulo 46">
            <a:extLst>
              <a:ext uri="{FF2B5EF4-FFF2-40B4-BE49-F238E27FC236}">
                <a16:creationId xmlns:a16="http://schemas.microsoft.com/office/drawing/2014/main" id="{8B9F21A2-3B3E-18D8-69A2-EA838563CFCD}"/>
              </a:ext>
            </a:extLst>
          </p:cNvPr>
          <p:cNvSpPr/>
          <p:nvPr/>
        </p:nvSpPr>
        <p:spPr>
          <a:xfrm>
            <a:off x="6511567" y="3482024"/>
            <a:ext cx="52805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>
                <a:solidFill>
                  <a:srgbClr val="3C1B55"/>
                </a:solidFill>
                <a:latin typeface="Roboto"/>
                <a:ea typeface="Roboto"/>
              </a:rPr>
              <a:t>Pagamento por lista</a:t>
            </a:r>
          </a:p>
          <a:p>
            <a:r>
              <a:rPr lang="pt-BR" sz="1600">
                <a:solidFill>
                  <a:srgbClr val="414141"/>
                </a:solidFill>
                <a:latin typeface="Roboto"/>
                <a:ea typeface="Roboto"/>
              </a:rPr>
              <a:t>A maquininha recebe até 30 pedidos, que podem ser selecionados  finalizados com pagamento. Ideal para delivery.</a:t>
            </a:r>
          </a:p>
        </p:txBody>
      </p:sp>
      <p:sp>
        <p:nvSpPr>
          <p:cNvPr id="24" name="Retângulo 29">
            <a:extLst>
              <a:ext uri="{FF2B5EF4-FFF2-40B4-BE49-F238E27FC236}">
                <a16:creationId xmlns:a16="http://schemas.microsoft.com/office/drawing/2014/main" id="{81C82611-3FDC-914E-E224-CB8988299014}"/>
              </a:ext>
            </a:extLst>
          </p:cNvPr>
          <p:cNvSpPr/>
          <p:nvPr/>
        </p:nvSpPr>
        <p:spPr>
          <a:xfrm>
            <a:off x="6552951" y="2480388"/>
            <a:ext cx="5226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>
                <a:solidFill>
                  <a:srgbClr val="3C1B55"/>
                </a:solidFill>
                <a:latin typeface="Roboto"/>
                <a:ea typeface="Roboto"/>
              </a:rPr>
              <a:t>Pagamento direto</a:t>
            </a:r>
          </a:p>
          <a:p>
            <a:r>
              <a:rPr lang="pt-BR" sz="1600">
                <a:solidFill>
                  <a:srgbClr val="414141"/>
                </a:solidFill>
                <a:latin typeface="Roboto"/>
                <a:ea typeface="Roboto"/>
              </a:rPr>
              <a:t>A maquininha aguarda o pedido enviado pelo PDV, similar ao </a:t>
            </a:r>
            <a:r>
              <a:rPr lang="pt-BR" sz="1600" err="1">
                <a:solidFill>
                  <a:srgbClr val="414141"/>
                </a:solidFill>
                <a:latin typeface="Roboto"/>
                <a:ea typeface="Roboto"/>
              </a:rPr>
              <a:t>PinPad</a:t>
            </a:r>
            <a:r>
              <a:rPr lang="pt-BR" sz="1600">
                <a:solidFill>
                  <a:srgbClr val="414141"/>
                </a:solidFill>
                <a:latin typeface="Roboto"/>
                <a:ea typeface="Roboto"/>
              </a:rPr>
              <a:t>.</a:t>
            </a:r>
          </a:p>
        </p:txBody>
      </p:sp>
      <p:sp>
        <p:nvSpPr>
          <p:cNvPr id="25" name="Retângulo 46">
            <a:extLst>
              <a:ext uri="{FF2B5EF4-FFF2-40B4-BE49-F238E27FC236}">
                <a16:creationId xmlns:a16="http://schemas.microsoft.com/office/drawing/2014/main" id="{89701113-D5E8-BC3D-2C68-18AB21003E56}"/>
              </a:ext>
            </a:extLst>
          </p:cNvPr>
          <p:cNvSpPr/>
          <p:nvPr/>
        </p:nvSpPr>
        <p:spPr>
          <a:xfrm>
            <a:off x="6511567" y="4741870"/>
            <a:ext cx="52805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>
                <a:solidFill>
                  <a:srgbClr val="3C1B55"/>
                </a:solidFill>
                <a:latin typeface="Roboto"/>
                <a:ea typeface="Roboto"/>
              </a:rPr>
              <a:t>Pagamento avulso</a:t>
            </a:r>
          </a:p>
          <a:p>
            <a:r>
              <a:rPr lang="pt-BR" sz="1600">
                <a:solidFill>
                  <a:srgbClr val="414141"/>
                </a:solidFill>
                <a:latin typeface="Roboto"/>
                <a:ea typeface="Roboto"/>
              </a:rPr>
              <a:t>A maquininha pode ser usada para pagamento padrão POS, neste caso sem integração com automação ou processos de conciliação.</a:t>
            </a:r>
          </a:p>
        </p:txBody>
      </p:sp>
      <p:pic>
        <p:nvPicPr>
          <p:cNvPr id="26" name="Imagem 140" descr="Uma imagem contendo placa, desenho, luz, estacionado&#10;&#10;Descrição gerada automaticamente">
            <a:extLst>
              <a:ext uri="{FF2B5EF4-FFF2-40B4-BE49-F238E27FC236}">
                <a16:creationId xmlns:a16="http://schemas.microsoft.com/office/drawing/2014/main" id="{AB3C9706-3A46-696F-938B-35B7B6E82C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039" y="3394214"/>
            <a:ext cx="762002" cy="762002"/>
          </a:xfrm>
          <a:prstGeom prst="rect">
            <a:avLst/>
          </a:prstGeom>
        </p:spPr>
      </p:pic>
      <p:pic>
        <p:nvPicPr>
          <p:cNvPr id="27" name="Imagem 164" descr="Uma imagem contendo texto, desenho&#10;&#10;Descrição gerada automaticamente">
            <a:extLst>
              <a:ext uri="{FF2B5EF4-FFF2-40B4-BE49-F238E27FC236}">
                <a16:creationId xmlns:a16="http://schemas.microsoft.com/office/drawing/2014/main" id="{8704AD66-4E40-ADA5-D6C7-65CE1C79DBF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949" y="2380021"/>
            <a:ext cx="762002" cy="762002"/>
          </a:xfrm>
          <a:prstGeom prst="rect">
            <a:avLst/>
          </a:prstGeom>
        </p:spPr>
      </p:pic>
      <p:pic>
        <p:nvPicPr>
          <p:cNvPr id="28" name="Imagem 222" descr="Uma imagem contendo desenho&#10;&#10;Descrição gerada automaticamente">
            <a:extLst>
              <a:ext uri="{FF2B5EF4-FFF2-40B4-BE49-F238E27FC236}">
                <a16:creationId xmlns:a16="http://schemas.microsoft.com/office/drawing/2014/main" id="{91F19CEF-66F9-A32D-96E3-BD3493C662D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4252" y="4640413"/>
            <a:ext cx="762002" cy="76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02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BFEBDDE6-6324-E424-C610-E72780FEFD19}"/>
              </a:ext>
            </a:extLst>
          </p:cNvPr>
          <p:cNvSpPr/>
          <p:nvPr/>
        </p:nvSpPr>
        <p:spPr>
          <a:xfrm rot="5400000">
            <a:off x="6070482" y="-5028831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4" name="object 7">
            <a:extLst>
              <a:ext uri="{FF2B5EF4-FFF2-40B4-BE49-F238E27FC236}">
                <a16:creationId xmlns:a16="http://schemas.microsoft.com/office/drawing/2014/main" id="{8D9A492D-4A05-F716-AC35-AA998F83F995}"/>
              </a:ext>
            </a:extLst>
          </p:cNvPr>
          <p:cNvSpPr/>
          <p:nvPr/>
        </p:nvSpPr>
        <p:spPr>
          <a:xfrm>
            <a:off x="5919775" y="3531164"/>
            <a:ext cx="2772721" cy="3501934"/>
          </a:xfrm>
          <a:custGeom>
            <a:avLst/>
            <a:gdLst/>
            <a:ahLst/>
            <a:cxnLst/>
            <a:rect l="l" t="t" r="r" b="b"/>
            <a:pathLst>
              <a:path w="4017010" h="4518025">
                <a:moveTo>
                  <a:pt x="3836390" y="0"/>
                </a:moveTo>
                <a:lnTo>
                  <a:pt x="179997" y="0"/>
                </a:lnTo>
                <a:lnTo>
                  <a:pt x="132144" y="6430"/>
                </a:lnTo>
                <a:lnTo>
                  <a:pt x="89146" y="24576"/>
                </a:lnTo>
                <a:lnTo>
                  <a:pt x="52717" y="52722"/>
                </a:lnTo>
                <a:lnTo>
                  <a:pt x="24573" y="89152"/>
                </a:lnTo>
                <a:lnTo>
                  <a:pt x="6429" y="132149"/>
                </a:lnTo>
                <a:lnTo>
                  <a:pt x="0" y="179997"/>
                </a:lnTo>
                <a:lnTo>
                  <a:pt x="0" y="4337812"/>
                </a:lnTo>
                <a:lnTo>
                  <a:pt x="6429" y="4385664"/>
                </a:lnTo>
                <a:lnTo>
                  <a:pt x="24573" y="4428662"/>
                </a:lnTo>
                <a:lnTo>
                  <a:pt x="52717" y="4465091"/>
                </a:lnTo>
                <a:lnTo>
                  <a:pt x="89146" y="4493235"/>
                </a:lnTo>
                <a:lnTo>
                  <a:pt x="132144" y="4511379"/>
                </a:lnTo>
                <a:lnTo>
                  <a:pt x="179997" y="4517809"/>
                </a:lnTo>
                <a:lnTo>
                  <a:pt x="3836390" y="4517809"/>
                </a:lnTo>
                <a:lnTo>
                  <a:pt x="3884238" y="4511379"/>
                </a:lnTo>
                <a:lnTo>
                  <a:pt x="3927235" y="4493235"/>
                </a:lnTo>
                <a:lnTo>
                  <a:pt x="3963665" y="4465091"/>
                </a:lnTo>
                <a:lnTo>
                  <a:pt x="3991811" y="4428662"/>
                </a:lnTo>
                <a:lnTo>
                  <a:pt x="4009957" y="4385664"/>
                </a:lnTo>
                <a:lnTo>
                  <a:pt x="4016387" y="4337812"/>
                </a:lnTo>
                <a:lnTo>
                  <a:pt x="4016387" y="179997"/>
                </a:lnTo>
                <a:lnTo>
                  <a:pt x="4009957" y="132149"/>
                </a:lnTo>
                <a:lnTo>
                  <a:pt x="3991811" y="89152"/>
                </a:lnTo>
                <a:lnTo>
                  <a:pt x="3963665" y="52722"/>
                </a:lnTo>
                <a:lnTo>
                  <a:pt x="3927235" y="24576"/>
                </a:lnTo>
                <a:lnTo>
                  <a:pt x="3884238" y="6430"/>
                </a:lnTo>
                <a:lnTo>
                  <a:pt x="3836390" y="0"/>
                </a:lnTo>
                <a:close/>
              </a:path>
            </a:pathLst>
          </a:custGeom>
          <a:solidFill>
            <a:srgbClr val="6E4B8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CaixaDeTexto 41">
            <a:extLst>
              <a:ext uri="{FF2B5EF4-FFF2-40B4-BE49-F238E27FC236}">
                <a16:creationId xmlns:a16="http://schemas.microsoft.com/office/drawing/2014/main" id="{2F4441A8-7FDC-8E94-590A-E21AC58E9023}"/>
              </a:ext>
            </a:extLst>
          </p:cNvPr>
          <p:cNvSpPr txBox="1"/>
          <p:nvPr/>
        </p:nvSpPr>
        <p:spPr>
          <a:xfrm>
            <a:off x="567921" y="697638"/>
            <a:ext cx="2132749" cy="754053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4300">
                <a:solidFill>
                  <a:srgbClr val="411E5A"/>
                </a:solidFill>
                <a:latin typeface="Dosis ExtraBold"/>
              </a:rPr>
              <a:t>EQUALS</a:t>
            </a:r>
            <a:endParaRPr lang="pt-BR" sz="4300">
              <a:solidFill>
                <a:srgbClr val="411E5A"/>
              </a:solidFill>
              <a:latin typeface="Dosis ExtraBold" pitchFamily="2" charset="0"/>
            </a:endParaRPr>
          </a:p>
        </p:txBody>
      </p:sp>
      <p:sp>
        <p:nvSpPr>
          <p:cNvPr id="92" name="CaixaDeTexto 42">
            <a:extLst>
              <a:ext uri="{FF2B5EF4-FFF2-40B4-BE49-F238E27FC236}">
                <a16:creationId xmlns:a16="http://schemas.microsoft.com/office/drawing/2014/main" id="{C9DA19EB-C8D7-FB55-7C3C-D305E5EAC381}"/>
              </a:ext>
            </a:extLst>
          </p:cNvPr>
          <p:cNvSpPr txBox="1"/>
          <p:nvPr/>
        </p:nvSpPr>
        <p:spPr>
          <a:xfrm>
            <a:off x="572544" y="1354599"/>
            <a:ext cx="5106792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>
                <a:solidFill>
                  <a:srgbClr val="414141"/>
                </a:solidFill>
                <a:latin typeface="Dosis" panose="02010503020202060003" pitchFamily="2" charset="0"/>
              </a:rPr>
              <a:t>Conciliação completa e integrada</a:t>
            </a:r>
          </a:p>
        </p:txBody>
      </p:sp>
      <p:pic>
        <p:nvPicPr>
          <p:cNvPr id="54" name="object 8">
            <a:extLst>
              <a:ext uri="{FF2B5EF4-FFF2-40B4-BE49-F238E27FC236}">
                <a16:creationId xmlns:a16="http://schemas.microsoft.com/office/drawing/2014/main" id="{6DE4D1B5-8304-BA39-BC0B-516B6B163A0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8" name="CaixaDeTexto 27">
            <a:extLst>
              <a:ext uri="{FF2B5EF4-FFF2-40B4-BE49-F238E27FC236}">
                <a16:creationId xmlns:a16="http://schemas.microsoft.com/office/drawing/2014/main" id="{2E92DCC9-0CB1-2B0E-B15A-C6E699CD590A}"/>
              </a:ext>
            </a:extLst>
          </p:cNvPr>
          <p:cNvSpPr txBox="1"/>
          <p:nvPr/>
        </p:nvSpPr>
        <p:spPr>
          <a:xfrm>
            <a:off x="6231658" y="4361576"/>
            <a:ext cx="2155475" cy="18620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2300">
                <a:solidFill>
                  <a:schemeClr val="bg1"/>
                </a:solidFill>
                <a:latin typeface="Dosis ExtraBold"/>
                <a:ea typeface="Roboto"/>
              </a:rPr>
              <a:t>Integrada com sistemas de venda Linx para conciliação completa.</a:t>
            </a:r>
          </a:p>
        </p:txBody>
      </p:sp>
      <p:pic>
        <p:nvPicPr>
          <p:cNvPr id="10" name="Imagem 9" descr="Homem sentado em frente a mesa com computador&#10;&#10;Descrição gerada automaticamente">
            <a:extLst>
              <a:ext uri="{FF2B5EF4-FFF2-40B4-BE49-F238E27FC236}">
                <a16:creationId xmlns:a16="http://schemas.microsoft.com/office/drawing/2014/main" id="{695883A6-BB1E-D106-02F6-B0E364C6B0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0" t="11339" r="23078" b="1207"/>
          <a:stretch/>
        </p:blipFill>
        <p:spPr>
          <a:xfrm>
            <a:off x="5919774" y="-6526"/>
            <a:ext cx="2772722" cy="3346638"/>
          </a:xfrm>
          <a:prstGeom prst="rect">
            <a:avLst/>
          </a:prstGeom>
        </p:spPr>
      </p:pic>
      <p:pic>
        <p:nvPicPr>
          <p:cNvPr id="5" name="Imagem 4" descr="Mulher sentada em um restaurante&#10;&#10;Descrição gerada automaticamente">
            <a:extLst>
              <a:ext uri="{FF2B5EF4-FFF2-40B4-BE49-F238E27FC236}">
                <a16:creationId xmlns:a16="http://schemas.microsoft.com/office/drawing/2014/main" id="{38A43931-D46C-61C1-B5A1-C4A39A6093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8021" r="45974" b="328"/>
          <a:stretch/>
        </p:blipFill>
        <p:spPr>
          <a:xfrm>
            <a:off x="8862248" y="-1681"/>
            <a:ext cx="3329752" cy="6858000"/>
          </a:xfrm>
          <a:prstGeom prst="rect">
            <a:avLst/>
          </a:prstGeom>
        </p:spPr>
      </p:pic>
      <p:pic>
        <p:nvPicPr>
          <p:cNvPr id="19" name="Gráfico 2">
            <a:extLst>
              <a:ext uri="{FF2B5EF4-FFF2-40B4-BE49-F238E27FC236}">
                <a16:creationId xmlns:a16="http://schemas.microsoft.com/office/drawing/2014/main" id="{2DA396E2-307C-9726-944B-BB04A72129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48908" y="6298457"/>
            <a:ext cx="1202229" cy="1197857"/>
          </a:xfrm>
          <a:prstGeom prst="rect">
            <a:avLst/>
          </a:prstGeom>
        </p:spPr>
      </p:pic>
      <p:pic>
        <p:nvPicPr>
          <p:cNvPr id="20" name="Gráfico 19">
            <a:extLst>
              <a:ext uri="{FF2B5EF4-FFF2-40B4-BE49-F238E27FC236}">
                <a16:creationId xmlns:a16="http://schemas.microsoft.com/office/drawing/2014/main" id="{9A9BA40F-53B4-8C75-9597-EA8204D19C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301218" y="684491"/>
            <a:ext cx="1244018" cy="1239494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D3A23C2-01D7-5147-2111-A441C449F283}"/>
              </a:ext>
            </a:extLst>
          </p:cNvPr>
          <p:cNvSpPr txBox="1"/>
          <p:nvPr/>
        </p:nvSpPr>
        <p:spPr>
          <a:xfrm>
            <a:off x="363009" y="2142575"/>
            <a:ext cx="49621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>
                <a:solidFill>
                  <a:schemeClr val="tx1">
                    <a:lumMod val="65000"/>
                    <a:lumOff val="3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Conciliação financeira em nuvem, integrada ao ERP, para fazer as baixas do contas a receber de forma automática.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6DE3066D-F86F-6F03-1D63-6882AFE2901D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5922" y="3150963"/>
            <a:ext cx="3640061" cy="350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08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16BECCEF-3314-8B37-3849-E996C63AFA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39"/>
          <a:stretch/>
        </p:blipFill>
        <p:spPr>
          <a:xfrm>
            <a:off x="0" y="0"/>
            <a:ext cx="7052705" cy="6858000"/>
          </a:xfrm>
          <a:prstGeom prst="rect">
            <a:avLst/>
          </a:prstGeom>
        </p:spPr>
      </p:pic>
      <p:grpSp>
        <p:nvGrpSpPr>
          <p:cNvPr id="7" name="Agrupar 6">
            <a:extLst>
              <a:ext uri="{FF2B5EF4-FFF2-40B4-BE49-F238E27FC236}">
                <a16:creationId xmlns:a16="http://schemas.microsoft.com/office/drawing/2014/main" id="{D3539517-783F-16E6-7F8B-C900D8E27C81}"/>
              </a:ext>
            </a:extLst>
          </p:cNvPr>
          <p:cNvGrpSpPr/>
          <p:nvPr/>
        </p:nvGrpSpPr>
        <p:grpSpPr>
          <a:xfrm>
            <a:off x="3368856" y="-11702"/>
            <a:ext cx="8823144" cy="6869702"/>
            <a:chOff x="2216138" y="0"/>
            <a:chExt cx="8823144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1F64BF63-4602-FF26-6653-5D6EADDCEC47}"/>
                </a:ext>
              </a:extLst>
            </p:cNvPr>
            <p:cNvSpPr/>
            <p:nvPr/>
          </p:nvSpPr>
          <p:spPr>
            <a:xfrm>
              <a:off x="2892490" y="0"/>
              <a:ext cx="8146792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/>
            </a:p>
          </p:txBody>
        </p:sp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B1E7C543-A489-28D8-1E4A-A8B89CA1A6B6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u="sng"/>
            </a:p>
          </p:txBody>
        </p:sp>
      </p:grpSp>
      <p:pic>
        <p:nvPicPr>
          <p:cNvPr id="31" name="object 8">
            <a:extLst>
              <a:ext uri="{FF2B5EF4-FFF2-40B4-BE49-F238E27FC236}">
                <a16:creationId xmlns:a16="http://schemas.microsoft.com/office/drawing/2014/main" id="{603EBB1C-1B8B-70E3-3161-2187583C1D6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34" name="Retângulo 15">
            <a:extLst>
              <a:ext uri="{FF2B5EF4-FFF2-40B4-BE49-F238E27FC236}">
                <a16:creationId xmlns:a16="http://schemas.microsoft.com/office/drawing/2014/main" id="{6C42832C-1702-1EDC-E48F-DF3424B844F9}"/>
              </a:ext>
            </a:extLst>
          </p:cNvPr>
          <p:cNvSpPr/>
          <p:nvPr/>
        </p:nvSpPr>
        <p:spPr>
          <a:xfrm rot="5400000" flipH="1">
            <a:off x="9060051" y="-1751163"/>
            <a:ext cx="45719" cy="621817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CaixaDeTexto 21">
            <a:extLst>
              <a:ext uri="{FF2B5EF4-FFF2-40B4-BE49-F238E27FC236}">
                <a16:creationId xmlns:a16="http://schemas.microsoft.com/office/drawing/2014/main" id="{7F4C94C5-C5D3-0850-20B2-8E645DACC7BE}"/>
              </a:ext>
            </a:extLst>
          </p:cNvPr>
          <p:cNvSpPr txBox="1"/>
          <p:nvPr/>
        </p:nvSpPr>
        <p:spPr>
          <a:xfrm>
            <a:off x="5848871" y="2505035"/>
            <a:ext cx="58044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capacidade de analisar as entradas financeiras a partir de um ponto central (o ERP) em tempo real cria oportunidades para ser mais eficiente, produtivo e acelerar a operação comercial.</a:t>
            </a:r>
          </a:p>
        </p:txBody>
      </p:sp>
      <p:sp>
        <p:nvSpPr>
          <p:cNvPr id="36" name="CaixaDeTexto 41">
            <a:extLst>
              <a:ext uri="{FF2B5EF4-FFF2-40B4-BE49-F238E27FC236}">
                <a16:creationId xmlns:a16="http://schemas.microsoft.com/office/drawing/2014/main" id="{07584B94-B58C-18F0-D8A5-C7E9038AA20A}"/>
              </a:ext>
            </a:extLst>
          </p:cNvPr>
          <p:cNvSpPr txBox="1"/>
          <p:nvPr/>
        </p:nvSpPr>
        <p:spPr>
          <a:xfrm>
            <a:off x="5848871" y="533298"/>
            <a:ext cx="509299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>
                <a:solidFill>
                  <a:srgbClr val="411E5A"/>
                </a:solidFill>
                <a:latin typeface="Dosis ExtraBold" pitchFamily="2" charset="0"/>
              </a:rPr>
              <a:t>RAIO-X</a:t>
            </a:r>
          </a:p>
        </p:txBody>
      </p:sp>
      <p:sp>
        <p:nvSpPr>
          <p:cNvPr id="37" name="CaixaDeTexto 42">
            <a:extLst>
              <a:ext uri="{FF2B5EF4-FFF2-40B4-BE49-F238E27FC236}">
                <a16:creationId xmlns:a16="http://schemas.microsoft.com/office/drawing/2014/main" id="{53F4B99A-767D-7077-6A2F-3D02ABAE439F}"/>
              </a:ext>
            </a:extLst>
          </p:cNvPr>
          <p:cNvSpPr txBox="1"/>
          <p:nvPr/>
        </p:nvSpPr>
        <p:spPr>
          <a:xfrm>
            <a:off x="5853494" y="1434802"/>
            <a:ext cx="63576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>
                <a:solidFill>
                  <a:srgbClr val="414141"/>
                </a:solidFill>
                <a:latin typeface="Dosis" panose="02010503020202060003" pitchFamily="2" charset="0"/>
              </a:rPr>
              <a:t>Acompanhe todas as suas maquininhas</a:t>
            </a:r>
          </a:p>
          <a:p>
            <a:r>
              <a:rPr lang="pt-BR" sz="2400" b="1">
                <a:solidFill>
                  <a:srgbClr val="414141"/>
                </a:solidFill>
                <a:latin typeface="Dosis" panose="02010503020202060003" pitchFamily="2" charset="0"/>
              </a:rPr>
              <a:t>de cartão e vouchers em um só lugar</a:t>
            </a:r>
          </a:p>
        </p:txBody>
      </p:sp>
      <p:sp>
        <p:nvSpPr>
          <p:cNvPr id="14" name="object 12">
            <a:extLst>
              <a:ext uri="{FF2B5EF4-FFF2-40B4-BE49-F238E27FC236}">
                <a16:creationId xmlns:a16="http://schemas.microsoft.com/office/drawing/2014/main" id="{7A0C8731-B4DA-F5B6-EAB2-AD0E01D8B057}"/>
              </a:ext>
            </a:extLst>
          </p:cNvPr>
          <p:cNvSpPr/>
          <p:nvPr/>
        </p:nvSpPr>
        <p:spPr>
          <a:xfrm>
            <a:off x="1108709" y="1060666"/>
            <a:ext cx="3957817" cy="3783429"/>
          </a:xfrm>
          <a:custGeom>
            <a:avLst/>
            <a:gdLst/>
            <a:ahLst/>
            <a:cxnLst/>
            <a:rect l="l" t="t" r="r" b="b"/>
            <a:pathLst>
              <a:path w="4557395" h="4518025">
                <a:moveTo>
                  <a:pt x="4376953" y="0"/>
                </a:moveTo>
                <a:lnTo>
                  <a:pt x="179997" y="0"/>
                </a:lnTo>
                <a:lnTo>
                  <a:pt x="132144" y="6430"/>
                </a:lnTo>
                <a:lnTo>
                  <a:pt x="89146" y="24576"/>
                </a:lnTo>
                <a:lnTo>
                  <a:pt x="52717" y="52722"/>
                </a:lnTo>
                <a:lnTo>
                  <a:pt x="24573" y="89152"/>
                </a:lnTo>
                <a:lnTo>
                  <a:pt x="6429" y="132149"/>
                </a:lnTo>
                <a:lnTo>
                  <a:pt x="0" y="179997"/>
                </a:lnTo>
                <a:lnTo>
                  <a:pt x="0" y="4337812"/>
                </a:lnTo>
                <a:lnTo>
                  <a:pt x="6429" y="4385664"/>
                </a:lnTo>
                <a:lnTo>
                  <a:pt x="24573" y="4428662"/>
                </a:lnTo>
                <a:lnTo>
                  <a:pt x="52717" y="4465091"/>
                </a:lnTo>
                <a:lnTo>
                  <a:pt x="89146" y="4493235"/>
                </a:lnTo>
                <a:lnTo>
                  <a:pt x="132144" y="4511379"/>
                </a:lnTo>
                <a:lnTo>
                  <a:pt x="179997" y="4517809"/>
                </a:lnTo>
                <a:lnTo>
                  <a:pt x="4376953" y="4517809"/>
                </a:lnTo>
                <a:lnTo>
                  <a:pt x="4424801" y="4511379"/>
                </a:lnTo>
                <a:lnTo>
                  <a:pt x="4467798" y="4493235"/>
                </a:lnTo>
                <a:lnTo>
                  <a:pt x="4504228" y="4465091"/>
                </a:lnTo>
                <a:lnTo>
                  <a:pt x="4532374" y="4428662"/>
                </a:lnTo>
                <a:lnTo>
                  <a:pt x="4550520" y="4385664"/>
                </a:lnTo>
                <a:lnTo>
                  <a:pt x="4556950" y="4337812"/>
                </a:lnTo>
                <a:lnTo>
                  <a:pt x="4556950" y="179997"/>
                </a:lnTo>
                <a:lnTo>
                  <a:pt x="4550520" y="132149"/>
                </a:lnTo>
                <a:lnTo>
                  <a:pt x="4532374" y="89152"/>
                </a:lnTo>
                <a:lnTo>
                  <a:pt x="4504228" y="52722"/>
                </a:lnTo>
                <a:lnTo>
                  <a:pt x="4467798" y="24576"/>
                </a:lnTo>
                <a:lnTo>
                  <a:pt x="4424801" y="6430"/>
                </a:lnTo>
                <a:lnTo>
                  <a:pt x="4376953" y="0"/>
                </a:lnTo>
                <a:close/>
              </a:path>
            </a:pathLst>
          </a:custGeom>
          <a:noFill/>
          <a:ln w="28575">
            <a:solidFill>
              <a:srgbClr val="6E4B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Imagem 17" descr="Mulher com computador na mesa&#10;&#10;Descrição gerada automaticamente">
            <a:extLst>
              <a:ext uri="{FF2B5EF4-FFF2-40B4-BE49-F238E27FC236}">
                <a16:creationId xmlns:a16="http://schemas.microsoft.com/office/drawing/2014/main" id="{A3746CA3-5D66-6FB1-EF22-67BE0E48C8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1" r="14589"/>
          <a:stretch/>
        </p:blipFill>
        <p:spPr>
          <a:xfrm>
            <a:off x="1460564" y="1377121"/>
            <a:ext cx="3957818" cy="4388128"/>
          </a:xfrm>
          <a:prstGeom prst="rect">
            <a:avLst/>
          </a:prstGeom>
        </p:spPr>
      </p:pic>
      <p:pic>
        <p:nvPicPr>
          <p:cNvPr id="13" name="Gráfico 2">
            <a:extLst>
              <a:ext uri="{FF2B5EF4-FFF2-40B4-BE49-F238E27FC236}">
                <a16:creationId xmlns:a16="http://schemas.microsoft.com/office/drawing/2014/main" id="{149DD0C9-1ACF-B2F3-8ADD-E7C8BB79C9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4531789" y="5088256"/>
            <a:ext cx="1202229" cy="1197857"/>
          </a:xfrm>
          <a:prstGeom prst="rect">
            <a:avLst/>
          </a:prstGeom>
        </p:spPr>
      </p:pic>
      <p:sp>
        <p:nvSpPr>
          <p:cNvPr id="20" name="Rectangle: Rounded Corners 14">
            <a:extLst>
              <a:ext uri="{FF2B5EF4-FFF2-40B4-BE49-F238E27FC236}">
                <a16:creationId xmlns:a16="http://schemas.microsoft.com/office/drawing/2014/main" id="{5D5E8C05-D907-9E1E-0244-E8DFB4E7F0D6}"/>
              </a:ext>
            </a:extLst>
          </p:cNvPr>
          <p:cNvSpPr/>
          <p:nvPr/>
        </p:nvSpPr>
        <p:spPr>
          <a:xfrm>
            <a:off x="6262681" y="4113784"/>
            <a:ext cx="1033200" cy="103139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oogle Shape;1038;p118">
            <a:extLst>
              <a:ext uri="{FF2B5EF4-FFF2-40B4-BE49-F238E27FC236}">
                <a16:creationId xmlns:a16="http://schemas.microsoft.com/office/drawing/2014/main" id="{DDF8F26F-8FEB-EF47-8356-5A0AAB9DE1D5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535" y="4212321"/>
            <a:ext cx="1088455" cy="823798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: Rounded Corners 14">
            <a:extLst>
              <a:ext uri="{FF2B5EF4-FFF2-40B4-BE49-F238E27FC236}">
                <a16:creationId xmlns:a16="http://schemas.microsoft.com/office/drawing/2014/main" id="{78195D9D-FC92-E95C-0A10-B4992348F935}"/>
              </a:ext>
            </a:extLst>
          </p:cNvPr>
          <p:cNvSpPr/>
          <p:nvPr/>
        </p:nvSpPr>
        <p:spPr>
          <a:xfrm>
            <a:off x="8126698" y="4108523"/>
            <a:ext cx="1033200" cy="103139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14">
            <a:extLst>
              <a:ext uri="{FF2B5EF4-FFF2-40B4-BE49-F238E27FC236}">
                <a16:creationId xmlns:a16="http://schemas.microsoft.com/office/drawing/2014/main" id="{B24F8944-2330-2C6C-1CDD-50CC935B5B69}"/>
              </a:ext>
            </a:extLst>
          </p:cNvPr>
          <p:cNvSpPr/>
          <p:nvPr/>
        </p:nvSpPr>
        <p:spPr>
          <a:xfrm>
            <a:off x="10016348" y="4115420"/>
            <a:ext cx="1033200" cy="1031394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Google Shape;963;p114">
            <a:extLst>
              <a:ext uri="{FF2B5EF4-FFF2-40B4-BE49-F238E27FC236}">
                <a16:creationId xmlns:a16="http://schemas.microsoft.com/office/drawing/2014/main" id="{4C2BC36E-AF3D-FF14-06E7-92F5E2AB9115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3286" y="4180422"/>
            <a:ext cx="1088455" cy="823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033;p118">
            <a:extLst>
              <a:ext uri="{FF2B5EF4-FFF2-40B4-BE49-F238E27FC236}">
                <a16:creationId xmlns:a16="http://schemas.microsoft.com/office/drawing/2014/main" id="{FF480484-2DBC-055B-D3E0-4B4E57B0616C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5469" y="4212321"/>
            <a:ext cx="1088455" cy="823798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12E5C7CB-3A9D-A2F2-2B39-A1B52429F6C7}"/>
              </a:ext>
            </a:extLst>
          </p:cNvPr>
          <p:cNvSpPr txBox="1"/>
          <p:nvPr/>
        </p:nvSpPr>
        <p:spPr>
          <a:xfrm>
            <a:off x="6108127" y="5275654"/>
            <a:ext cx="13423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00">
                <a:solidFill>
                  <a:schemeClr val="tx1">
                    <a:lumMod val="65000"/>
                    <a:lumOff val="35000"/>
                  </a:schemeClr>
                </a:solidFill>
                <a:latin typeface="Dosis" panose="02010503020202060003" pitchFamily="2" charset="0"/>
                <a:ea typeface="Roboto" panose="02000000000000000000" pitchFamily="2" charset="0"/>
              </a:rPr>
              <a:t>Sem custo de integração com a Linx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C700F9EF-1C60-C162-036A-A14CE9879134}"/>
              </a:ext>
            </a:extLst>
          </p:cNvPr>
          <p:cNvSpPr txBox="1"/>
          <p:nvPr/>
        </p:nvSpPr>
        <p:spPr>
          <a:xfrm>
            <a:off x="8099070" y="5275654"/>
            <a:ext cx="108845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00">
                <a:solidFill>
                  <a:schemeClr val="tx1">
                    <a:lumMod val="65000"/>
                    <a:lumOff val="35000"/>
                  </a:schemeClr>
                </a:solidFill>
                <a:latin typeface="Dosis" panose="02010503020202060003" pitchFamily="2" charset="0"/>
                <a:ea typeface="Roboto" panose="02000000000000000000" pitchFamily="2" charset="0"/>
              </a:rPr>
              <a:t>Totalmente integrado ao ERP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4FD8F1BB-B56F-3159-F060-CA9C91B2852E}"/>
              </a:ext>
            </a:extLst>
          </p:cNvPr>
          <p:cNvSpPr txBox="1"/>
          <p:nvPr/>
        </p:nvSpPr>
        <p:spPr>
          <a:xfrm>
            <a:off x="9926299" y="5275654"/>
            <a:ext cx="12132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00">
                <a:solidFill>
                  <a:schemeClr val="tx1">
                    <a:lumMod val="65000"/>
                    <a:lumOff val="35000"/>
                  </a:schemeClr>
                </a:solidFill>
                <a:latin typeface="Dosis" panose="02010503020202060003" pitchFamily="2" charset="0"/>
                <a:ea typeface="Roboto" panose="02000000000000000000" pitchFamily="2" charset="0"/>
              </a:rPr>
              <a:t>Visão financeira simplificada</a:t>
            </a:r>
          </a:p>
        </p:txBody>
      </p:sp>
    </p:spTree>
    <p:extLst>
      <p:ext uri="{BB962C8B-B14F-4D97-AF65-F5344CB8AC3E}">
        <p14:creationId xmlns:p14="http://schemas.microsoft.com/office/powerpoint/2010/main" val="294613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16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20">
            <a:extLst>
              <a:ext uri="{FF2B5EF4-FFF2-40B4-BE49-F238E27FC236}">
                <a16:creationId xmlns:a16="http://schemas.microsoft.com/office/drawing/2014/main" id="{E49BA516-DF47-BAAD-210B-0D92AD965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745" y="4023"/>
            <a:ext cx="5349240" cy="6853978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6838587" y="-2241"/>
            <a:ext cx="5349240" cy="6858000"/>
          </a:xfrm>
          <a:custGeom>
            <a:avLst/>
            <a:gdLst/>
            <a:ahLst/>
            <a:cxnLst/>
            <a:rect l="l" t="t" r="r" b="b"/>
            <a:pathLst>
              <a:path w="5349240" h="6858000">
                <a:moveTo>
                  <a:pt x="0" y="0"/>
                </a:moveTo>
                <a:lnTo>
                  <a:pt x="0" y="6858000"/>
                </a:lnTo>
                <a:lnTo>
                  <a:pt x="5349049" y="6858000"/>
                </a:lnTo>
                <a:lnTo>
                  <a:pt x="5349049" y="0"/>
                </a:lnTo>
                <a:lnTo>
                  <a:pt x="0" y="0"/>
                </a:lnTo>
                <a:close/>
              </a:path>
            </a:pathLst>
          </a:custGeom>
          <a:solidFill>
            <a:srgbClr val="28093B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63201" y="1169360"/>
            <a:ext cx="5437842" cy="997068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marR="5080" algn="ctr">
              <a:lnSpc>
                <a:spcPct val="100400"/>
              </a:lnSpc>
            </a:pPr>
            <a:r>
              <a:rPr lang="pt-BR" sz="3200" spc="-10">
                <a:solidFill>
                  <a:srgbClr val="FFFFFF"/>
                </a:solidFill>
                <a:latin typeface="Dosis" panose="02010503020202060003" pitchFamily="2" charset="0"/>
                <a:ea typeface="Roboto" panose="02000000000000000000" pitchFamily="2" charset="0"/>
                <a:cs typeface="Roboto" panose="02000000000000000000" pitchFamily="2" charset="0"/>
              </a:rPr>
              <a:t>Líder em </a:t>
            </a:r>
            <a:br>
              <a:rPr lang="pt-BR" sz="3200" b="1" spc="-10">
                <a:latin typeface="Dosis" panose="02010503020202060003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pt-BR" sz="3200" b="1">
                <a:solidFill>
                  <a:srgbClr val="FFFFFF"/>
                </a:solidFill>
                <a:latin typeface="Dosis" panose="02010503020202060003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 PARA O VAREJO</a:t>
            </a:r>
            <a:endParaRPr lang="pt-BR" sz="3200" b="1" spc="-10">
              <a:solidFill>
                <a:srgbClr val="FFFFFF"/>
              </a:solidFill>
              <a:latin typeface="Dosis" panose="02010503020202060003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29725" y="792485"/>
            <a:ext cx="4693920" cy="84767"/>
          </a:xfrm>
          <a:prstGeom prst="rect">
            <a:avLst/>
          </a:prstGeom>
        </p:spPr>
        <p:txBody>
          <a:bodyPr vert="horz" wrap="square" lIns="0" tIns="8255" rIns="0" bIns="0" rtlCol="0" anchor="t">
            <a:spAutoFit/>
          </a:bodyPr>
          <a:lstStyle/>
          <a:p>
            <a:pPr marR="5080" algn="ctr">
              <a:lnSpc>
                <a:spcPct val="0"/>
              </a:lnSpc>
            </a:pPr>
            <a:r>
              <a:rPr lang="pt-BR" sz="2250">
                <a:solidFill>
                  <a:schemeClr val="bg1"/>
                </a:solidFill>
                <a:latin typeface="Dosis SemiBold"/>
              </a:rPr>
              <a:t>Vamos começar pelo começo:</a:t>
            </a:r>
            <a:endParaRPr lang="pt-BR" sz="2250">
              <a:solidFill>
                <a:schemeClr val="bg1"/>
              </a:solidFill>
            </a:endParaRP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30918CAB-8485-BCCC-7D9C-3FEB19B2E155}"/>
              </a:ext>
            </a:extLst>
          </p:cNvPr>
          <p:cNvGrpSpPr/>
          <p:nvPr/>
        </p:nvGrpSpPr>
        <p:grpSpPr>
          <a:xfrm>
            <a:off x="651179" y="2530148"/>
            <a:ext cx="5450840" cy="2298451"/>
            <a:chOff x="662385" y="2328442"/>
            <a:chExt cx="5450840" cy="2298451"/>
          </a:xfrm>
        </p:grpSpPr>
        <p:sp>
          <p:nvSpPr>
            <p:cNvPr id="7" name="object 7"/>
            <p:cNvSpPr txBox="1"/>
            <p:nvPr/>
          </p:nvSpPr>
          <p:spPr>
            <a:xfrm>
              <a:off x="1412994" y="2328442"/>
              <a:ext cx="3949700" cy="186182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2050" b="1" spc="-10">
                  <a:solidFill>
                    <a:srgbClr val="FFB100"/>
                  </a:solidFill>
                  <a:latin typeface="Dosis"/>
                  <a:cs typeface="Dosis"/>
                </a:rPr>
                <a:t>+</a:t>
              </a:r>
              <a:r>
                <a:rPr lang="pt-BR" sz="12050" b="1" spc="-10">
                  <a:solidFill>
                    <a:srgbClr val="FFB100"/>
                  </a:solidFill>
                  <a:latin typeface="Dosis"/>
                  <a:cs typeface="Dosis"/>
                </a:rPr>
                <a:t>165</a:t>
              </a:r>
              <a:r>
                <a:rPr sz="12050" b="1" spc="-10">
                  <a:solidFill>
                    <a:srgbClr val="FFB100"/>
                  </a:solidFill>
                  <a:latin typeface="Dosis"/>
                  <a:cs typeface="Dosis"/>
                </a:rPr>
                <a:t>k</a:t>
              </a:r>
              <a:endParaRPr sz="12050">
                <a:latin typeface="Dosis"/>
                <a:cs typeface="Dosis"/>
              </a:endParaRPr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2389570" y="3901917"/>
              <a:ext cx="1992630" cy="60706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3800" err="1">
                  <a:solidFill>
                    <a:srgbClr val="A0A0A0"/>
                  </a:solidFill>
                  <a:latin typeface="Dosis"/>
                  <a:cs typeface="Dosis"/>
                </a:rPr>
                <a:t>lojas</a:t>
              </a:r>
              <a:r>
                <a:rPr sz="3800">
                  <a:solidFill>
                    <a:srgbClr val="A0A0A0"/>
                  </a:solidFill>
                  <a:latin typeface="Dosis"/>
                  <a:cs typeface="Dosis"/>
                </a:rPr>
                <a:t> </a:t>
              </a:r>
              <a:r>
                <a:rPr sz="3800" spc="-10" err="1">
                  <a:solidFill>
                    <a:srgbClr val="A0A0A0"/>
                  </a:solidFill>
                  <a:latin typeface="Dosis"/>
                  <a:cs typeface="Dosis"/>
                </a:rPr>
                <a:t>ativas</a:t>
              </a:r>
              <a:endParaRPr sz="3800">
                <a:latin typeface="Dosis"/>
                <a:cs typeface="Dosis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662385" y="2335178"/>
              <a:ext cx="5450840" cy="2291715"/>
            </a:xfrm>
            <a:custGeom>
              <a:avLst/>
              <a:gdLst/>
              <a:ahLst/>
              <a:cxnLst/>
              <a:rect l="l" t="t" r="r" b="b"/>
              <a:pathLst>
                <a:path w="5450840" h="2291715">
                  <a:moveTo>
                    <a:pt x="359994" y="0"/>
                  </a:moveTo>
                  <a:lnTo>
                    <a:pt x="311145" y="3286"/>
                  </a:lnTo>
                  <a:lnTo>
                    <a:pt x="264293" y="12859"/>
                  </a:lnTo>
                  <a:lnTo>
                    <a:pt x="219868" y="28290"/>
                  </a:lnTo>
                  <a:lnTo>
                    <a:pt x="178298" y="49149"/>
                  </a:lnTo>
                  <a:lnTo>
                    <a:pt x="140012" y="75009"/>
                  </a:lnTo>
                  <a:lnTo>
                    <a:pt x="105440" y="105440"/>
                  </a:lnTo>
                  <a:lnTo>
                    <a:pt x="75009" y="140012"/>
                  </a:lnTo>
                  <a:lnTo>
                    <a:pt x="49149" y="178298"/>
                  </a:lnTo>
                  <a:lnTo>
                    <a:pt x="28290" y="219868"/>
                  </a:lnTo>
                  <a:lnTo>
                    <a:pt x="12859" y="264293"/>
                  </a:lnTo>
                  <a:lnTo>
                    <a:pt x="3286" y="311145"/>
                  </a:lnTo>
                  <a:lnTo>
                    <a:pt x="0" y="359994"/>
                  </a:lnTo>
                  <a:lnTo>
                    <a:pt x="0" y="1931301"/>
                  </a:lnTo>
                  <a:lnTo>
                    <a:pt x="3286" y="1980150"/>
                  </a:lnTo>
                  <a:lnTo>
                    <a:pt x="12859" y="2027002"/>
                  </a:lnTo>
                  <a:lnTo>
                    <a:pt x="28290" y="2071427"/>
                  </a:lnTo>
                  <a:lnTo>
                    <a:pt x="49149" y="2112997"/>
                  </a:lnTo>
                  <a:lnTo>
                    <a:pt x="75009" y="2151283"/>
                  </a:lnTo>
                  <a:lnTo>
                    <a:pt x="105440" y="2185855"/>
                  </a:lnTo>
                  <a:lnTo>
                    <a:pt x="140012" y="2216286"/>
                  </a:lnTo>
                  <a:lnTo>
                    <a:pt x="178298" y="2242145"/>
                  </a:lnTo>
                  <a:lnTo>
                    <a:pt x="219868" y="2263005"/>
                  </a:lnTo>
                  <a:lnTo>
                    <a:pt x="264293" y="2278436"/>
                  </a:lnTo>
                  <a:lnTo>
                    <a:pt x="311145" y="2288009"/>
                  </a:lnTo>
                  <a:lnTo>
                    <a:pt x="359994" y="2291295"/>
                  </a:lnTo>
                  <a:lnTo>
                    <a:pt x="5090629" y="2291295"/>
                  </a:lnTo>
                  <a:lnTo>
                    <a:pt x="5139478" y="2288009"/>
                  </a:lnTo>
                  <a:lnTo>
                    <a:pt x="5186330" y="2278436"/>
                  </a:lnTo>
                  <a:lnTo>
                    <a:pt x="5230755" y="2263005"/>
                  </a:lnTo>
                  <a:lnTo>
                    <a:pt x="5272325" y="2242145"/>
                  </a:lnTo>
                  <a:lnTo>
                    <a:pt x="5310611" y="2216286"/>
                  </a:lnTo>
                  <a:lnTo>
                    <a:pt x="5345183" y="2185855"/>
                  </a:lnTo>
                  <a:lnTo>
                    <a:pt x="5375614" y="2151283"/>
                  </a:lnTo>
                  <a:lnTo>
                    <a:pt x="5401474" y="2112997"/>
                  </a:lnTo>
                  <a:lnTo>
                    <a:pt x="5422333" y="2071427"/>
                  </a:lnTo>
                  <a:lnTo>
                    <a:pt x="5437764" y="2027002"/>
                  </a:lnTo>
                  <a:lnTo>
                    <a:pt x="5447337" y="1980150"/>
                  </a:lnTo>
                  <a:lnTo>
                    <a:pt x="5450624" y="1931301"/>
                  </a:lnTo>
                  <a:lnTo>
                    <a:pt x="5450624" y="359994"/>
                  </a:lnTo>
                  <a:lnTo>
                    <a:pt x="5447337" y="311145"/>
                  </a:lnTo>
                  <a:lnTo>
                    <a:pt x="5437764" y="264293"/>
                  </a:lnTo>
                  <a:lnTo>
                    <a:pt x="5422333" y="219868"/>
                  </a:lnTo>
                  <a:lnTo>
                    <a:pt x="5401474" y="178298"/>
                  </a:lnTo>
                  <a:lnTo>
                    <a:pt x="5375614" y="140012"/>
                  </a:lnTo>
                  <a:lnTo>
                    <a:pt x="5345183" y="105440"/>
                  </a:lnTo>
                  <a:lnTo>
                    <a:pt x="5310611" y="75009"/>
                  </a:lnTo>
                  <a:lnTo>
                    <a:pt x="5272325" y="49149"/>
                  </a:lnTo>
                  <a:lnTo>
                    <a:pt x="5230755" y="28290"/>
                  </a:lnTo>
                  <a:lnTo>
                    <a:pt x="5186330" y="12859"/>
                  </a:lnTo>
                  <a:lnTo>
                    <a:pt x="5139478" y="3286"/>
                  </a:lnTo>
                  <a:lnTo>
                    <a:pt x="5090629" y="0"/>
                  </a:lnTo>
                  <a:lnTo>
                    <a:pt x="359994" y="0"/>
                  </a:lnTo>
                  <a:close/>
                </a:path>
              </a:pathLst>
            </a:custGeom>
            <a:ln w="38100">
              <a:solidFill>
                <a:srgbClr val="6D4A8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988425" y="5962946"/>
            <a:ext cx="735693" cy="427052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7515164" y="916237"/>
            <a:ext cx="2340036" cy="566822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b="1">
                <a:solidFill>
                  <a:srgbClr val="FFFFFF"/>
                </a:solidFill>
                <a:latin typeface="Dosis"/>
                <a:cs typeface="Dosis"/>
              </a:rPr>
              <a:t>A</a:t>
            </a:r>
            <a:r>
              <a:rPr b="1" spc="-1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lang="pt-BR" b="1" err="1">
                <a:solidFill>
                  <a:srgbClr val="FFFFFF"/>
                </a:solidFill>
                <a:latin typeface="Dosis"/>
                <a:cs typeface="Dosis"/>
              </a:rPr>
              <a:t>Linx</a:t>
            </a:r>
            <a:r>
              <a:rPr b="1">
                <a:solidFill>
                  <a:srgbClr val="FFFFFF"/>
                </a:solidFill>
                <a:latin typeface="Dosis"/>
                <a:cs typeface="Dosis"/>
              </a:rPr>
              <a:t> serve</a:t>
            </a:r>
            <a:r>
              <a:rPr b="1" spc="-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b="1">
                <a:solidFill>
                  <a:srgbClr val="FFFFFF"/>
                </a:solidFill>
                <a:latin typeface="Dosis"/>
                <a:cs typeface="Dosis"/>
              </a:rPr>
              <a:t>o </a:t>
            </a:r>
            <a:r>
              <a:rPr lang="pt-BR" b="1" spc="-10">
                <a:solidFill>
                  <a:srgbClr val="FFFFFF"/>
                </a:solidFill>
                <a:latin typeface="Dosis"/>
                <a:cs typeface="Dosis"/>
              </a:rPr>
              <a:t>varejo mundo a fora </a:t>
            </a:r>
            <a:r>
              <a:rPr b="1" err="1">
                <a:solidFill>
                  <a:srgbClr val="FFFFFF"/>
                </a:solidFill>
                <a:latin typeface="Dosis"/>
                <a:cs typeface="Dosis"/>
              </a:rPr>
              <a:t>há</a:t>
            </a:r>
            <a:r>
              <a:rPr b="1" spc="-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lang="pt-BR" b="1">
                <a:solidFill>
                  <a:srgbClr val="FFFFFF"/>
                </a:solidFill>
                <a:latin typeface="Dosis"/>
                <a:cs typeface="Dosis"/>
              </a:rPr>
              <a:t>38</a:t>
            </a:r>
            <a:r>
              <a:rPr b="1" spc="-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b="1" spc="-20" err="1">
                <a:solidFill>
                  <a:srgbClr val="FFFFFF"/>
                </a:solidFill>
                <a:latin typeface="Dosis"/>
                <a:cs typeface="Dosis"/>
              </a:rPr>
              <a:t>anos</a:t>
            </a:r>
            <a:endParaRPr lang="pt-BR">
              <a:latin typeface="Dosis"/>
              <a:cs typeface="Dosis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A837B1DC-8714-E054-BA9E-97A8B9E2749F}"/>
              </a:ext>
            </a:extLst>
          </p:cNvPr>
          <p:cNvSpPr/>
          <p:nvPr/>
        </p:nvSpPr>
        <p:spPr>
          <a:xfrm>
            <a:off x="7269481" y="999313"/>
            <a:ext cx="45719" cy="1563884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D3A497F7-8C82-B08E-7EE4-7C8F41A78576}"/>
              </a:ext>
            </a:extLst>
          </p:cNvPr>
          <p:cNvSpPr txBox="1"/>
          <p:nvPr/>
        </p:nvSpPr>
        <p:spPr>
          <a:xfrm>
            <a:off x="1097431" y="5576885"/>
            <a:ext cx="4693920" cy="429092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 marR="5080" algn="ctr">
              <a:lnSpc>
                <a:spcPct val="137000"/>
              </a:lnSpc>
              <a:spcBef>
                <a:spcPts val="65"/>
              </a:spcBef>
            </a:pPr>
            <a:r>
              <a:rPr lang="pt-BR" sz="2250" err="1">
                <a:solidFill>
                  <a:srgbClr val="FFFFFF"/>
                </a:solidFill>
                <a:latin typeface="Dosis"/>
                <a:cs typeface="Dosis"/>
              </a:rPr>
              <a:t>Mais</a:t>
            </a:r>
            <a:r>
              <a:rPr sz="2250" spc="4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sz="2250">
                <a:solidFill>
                  <a:srgbClr val="FFFFFF"/>
                </a:solidFill>
                <a:latin typeface="Dosis"/>
                <a:cs typeface="Dosis"/>
              </a:rPr>
              <a:t>de</a:t>
            </a:r>
            <a:r>
              <a:rPr sz="2250" spc="4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lang="pt-BR" sz="2250" b="1" spc="45">
                <a:solidFill>
                  <a:srgbClr val="FFB100"/>
                </a:solidFill>
                <a:latin typeface="Dosis"/>
                <a:cs typeface="Dosis"/>
              </a:rPr>
              <a:t>180</a:t>
            </a:r>
            <a:r>
              <a:rPr sz="2250" b="1" spc="45">
                <a:solidFill>
                  <a:srgbClr val="FFB100"/>
                </a:solidFill>
                <a:latin typeface="Dosis"/>
                <a:cs typeface="Dosis"/>
              </a:rPr>
              <a:t> </a:t>
            </a:r>
            <a:r>
              <a:rPr sz="2250" b="1" err="1">
                <a:solidFill>
                  <a:srgbClr val="FFB100"/>
                </a:solidFill>
                <a:latin typeface="Dosis"/>
                <a:cs typeface="Dosis"/>
              </a:rPr>
              <a:t>soluções</a:t>
            </a:r>
            <a:r>
              <a:rPr sz="2250" b="1" spc="45">
                <a:solidFill>
                  <a:srgbClr val="FFB100"/>
                </a:solidFill>
                <a:latin typeface="Dosis"/>
                <a:cs typeface="Dosis"/>
              </a:rPr>
              <a:t> </a:t>
            </a:r>
            <a:r>
              <a:rPr sz="2250">
                <a:solidFill>
                  <a:srgbClr val="FFFFFF"/>
                </a:solidFill>
                <a:latin typeface="Dosis"/>
                <a:cs typeface="Dosis"/>
              </a:rPr>
              <a:t>para</a:t>
            </a:r>
            <a:r>
              <a:rPr sz="2250" spc="40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sz="2250" spc="-10" err="1">
                <a:solidFill>
                  <a:srgbClr val="FFFFFF"/>
                </a:solidFill>
                <a:latin typeface="Dosis"/>
                <a:cs typeface="Dosis"/>
              </a:rPr>
              <a:t>varejistas</a:t>
            </a:r>
            <a:endParaRPr sz="2250">
              <a:latin typeface="Dosis"/>
              <a:cs typeface="Dosis"/>
            </a:endParaRPr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id="{82BAC3DB-CE24-5005-342A-EA6570E4FEB6}"/>
              </a:ext>
            </a:extLst>
          </p:cNvPr>
          <p:cNvSpPr txBox="1"/>
          <p:nvPr/>
        </p:nvSpPr>
        <p:spPr>
          <a:xfrm>
            <a:off x="1049923" y="5090519"/>
            <a:ext cx="4693920" cy="429092"/>
          </a:xfrm>
          <a:prstGeom prst="rect">
            <a:avLst/>
          </a:prstGeom>
        </p:spPr>
        <p:txBody>
          <a:bodyPr vert="horz" wrap="square" lIns="0" tIns="8255" rIns="0" bIns="0" rtlCol="0" anchor="t">
            <a:spAutoFit/>
          </a:bodyPr>
          <a:lstStyle/>
          <a:p>
            <a:pPr marL="12700" marR="5080" algn="ctr">
              <a:lnSpc>
                <a:spcPct val="137000"/>
              </a:lnSpc>
              <a:spcBef>
                <a:spcPts val="65"/>
              </a:spcBef>
            </a:pPr>
            <a:r>
              <a:rPr sz="2250" err="1">
                <a:solidFill>
                  <a:srgbClr val="FFFFFF"/>
                </a:solidFill>
                <a:latin typeface="Dosis"/>
                <a:cs typeface="Dosis"/>
              </a:rPr>
              <a:t>Especialistas</a:t>
            </a:r>
            <a:r>
              <a:rPr sz="2250" spc="5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sz="2250" err="1">
                <a:solidFill>
                  <a:srgbClr val="FFFFFF"/>
                </a:solidFill>
                <a:latin typeface="Dosis"/>
                <a:cs typeface="Dosis"/>
              </a:rPr>
              <a:t>em</a:t>
            </a:r>
            <a:r>
              <a:rPr sz="2250" spc="6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lang="pt-PT" sz="2250" b="1">
                <a:solidFill>
                  <a:srgbClr val="FFB100"/>
                </a:solidFill>
                <a:latin typeface="Dosis"/>
                <a:cs typeface="Dosis"/>
              </a:rPr>
              <a:t>26</a:t>
            </a:r>
            <a:r>
              <a:rPr sz="2250" b="1" spc="70">
                <a:solidFill>
                  <a:srgbClr val="FFB100"/>
                </a:solidFill>
                <a:latin typeface="Dosis"/>
                <a:cs typeface="Dosis"/>
              </a:rPr>
              <a:t> </a:t>
            </a:r>
            <a:r>
              <a:rPr sz="2250" b="1" err="1">
                <a:solidFill>
                  <a:srgbClr val="FFB100"/>
                </a:solidFill>
                <a:latin typeface="Dosis"/>
                <a:cs typeface="Dosis"/>
              </a:rPr>
              <a:t>segmentos</a:t>
            </a:r>
            <a:r>
              <a:rPr sz="2250" b="1" spc="65">
                <a:solidFill>
                  <a:srgbClr val="FFB100"/>
                </a:solidFill>
                <a:latin typeface="Dosis"/>
                <a:cs typeface="Dosis"/>
              </a:rPr>
              <a:t> </a:t>
            </a:r>
            <a:r>
              <a:rPr sz="2250" spc="-10" err="1">
                <a:solidFill>
                  <a:srgbClr val="FFFFFF"/>
                </a:solidFill>
                <a:latin typeface="Dosis"/>
                <a:cs typeface="Dosis"/>
              </a:rPr>
              <a:t>diferentes</a:t>
            </a:r>
            <a:endParaRPr sz="2250">
              <a:latin typeface="Dosis"/>
              <a:cs typeface="Dosis"/>
            </a:endParaRPr>
          </a:p>
        </p:txBody>
      </p:sp>
      <p:sp>
        <p:nvSpPr>
          <p:cNvPr id="23" name="object 11">
            <a:extLst>
              <a:ext uri="{FF2B5EF4-FFF2-40B4-BE49-F238E27FC236}">
                <a16:creationId xmlns:a16="http://schemas.microsoft.com/office/drawing/2014/main" id="{0C866AE9-2542-9BE1-8425-FE5F8D22AF41}"/>
              </a:ext>
            </a:extLst>
          </p:cNvPr>
          <p:cNvSpPr txBox="1"/>
          <p:nvPr/>
        </p:nvSpPr>
        <p:spPr>
          <a:xfrm>
            <a:off x="7499780" y="1565488"/>
            <a:ext cx="2081991" cy="997709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 marR="96520">
              <a:lnSpc>
                <a:spcPct val="100000"/>
              </a:lnSpc>
              <a:spcBef>
                <a:spcPts val="1275"/>
              </a:spcBef>
            </a:pPr>
            <a:r>
              <a:rPr lang="pt-BR" sz="1600" spc="-10">
                <a:solidFill>
                  <a:srgbClr val="FFFFFF"/>
                </a:solidFill>
                <a:latin typeface="Dosis"/>
                <a:cs typeface="Dosis"/>
              </a:rPr>
              <a:t>Reconhecida</a:t>
            </a:r>
            <a:r>
              <a:rPr sz="1600" spc="-1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lang="pt-BR" sz="1600">
                <a:solidFill>
                  <a:srgbClr val="FFFFFF"/>
                </a:solidFill>
                <a:latin typeface="Dosis"/>
                <a:cs typeface="Dosis"/>
              </a:rPr>
              <a:t>como</a:t>
            </a:r>
            <a:r>
              <a:rPr sz="1600" spc="-1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sz="1600">
                <a:solidFill>
                  <a:srgbClr val="FFFFFF"/>
                </a:solidFill>
                <a:latin typeface="Dosis"/>
                <a:cs typeface="Dosis"/>
              </a:rPr>
              <a:t>a</a:t>
            </a:r>
            <a:r>
              <a:rPr sz="1600" spc="-1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lang="pt-BR" sz="1600" spc="-10">
                <a:solidFill>
                  <a:srgbClr val="FFFFFF"/>
                </a:solidFill>
                <a:latin typeface="Dosis"/>
                <a:cs typeface="Dosis"/>
              </a:rPr>
              <a:t>maior</a:t>
            </a:r>
            <a:r>
              <a:rPr sz="1600" spc="-10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lang="pt-BR" sz="1600" spc="-10">
                <a:solidFill>
                  <a:srgbClr val="FFFFFF"/>
                </a:solidFill>
                <a:latin typeface="Dosis"/>
                <a:cs typeface="Dosis"/>
              </a:rPr>
              <a:t>empresa</a:t>
            </a:r>
            <a:r>
              <a:rPr sz="1600" spc="-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sz="1600">
                <a:solidFill>
                  <a:srgbClr val="FFFFFF"/>
                </a:solidFill>
                <a:latin typeface="Dosis"/>
                <a:cs typeface="Dosis"/>
              </a:rPr>
              <a:t>de</a:t>
            </a:r>
            <a:r>
              <a:rPr sz="1600" spc="-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sz="1600" spc="-10">
                <a:solidFill>
                  <a:srgbClr val="FFFFFF"/>
                </a:solidFill>
                <a:latin typeface="Dosis"/>
                <a:cs typeface="Dosis"/>
              </a:rPr>
              <a:t>software</a:t>
            </a:r>
            <a:r>
              <a:rPr sz="1600" spc="-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lang="pt-BR" sz="1600" spc="-10">
                <a:solidFill>
                  <a:srgbClr val="FFFFFF"/>
                </a:solidFill>
                <a:latin typeface="Dosis"/>
                <a:cs typeface="Dosis"/>
              </a:rPr>
              <a:t>especializada</a:t>
            </a:r>
            <a:r>
              <a:rPr sz="1600" spc="-10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sz="1600">
                <a:solidFill>
                  <a:srgbClr val="FFFFFF"/>
                </a:solidFill>
                <a:latin typeface="Dosis"/>
                <a:cs typeface="Dosis"/>
              </a:rPr>
              <a:t>no</a:t>
            </a:r>
            <a:r>
              <a:rPr sz="1600" spc="-40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lang="pt-BR" sz="1600">
                <a:solidFill>
                  <a:srgbClr val="FFFFFF"/>
                </a:solidFill>
                <a:latin typeface="Dosis"/>
                <a:cs typeface="Dosis"/>
              </a:rPr>
              <a:t>varejo</a:t>
            </a:r>
            <a:r>
              <a:rPr sz="1600" spc="-3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sz="1600">
                <a:solidFill>
                  <a:srgbClr val="FFFFFF"/>
                </a:solidFill>
                <a:latin typeface="Dosis"/>
                <a:cs typeface="Dosis"/>
              </a:rPr>
              <a:t>da</a:t>
            </a:r>
            <a:r>
              <a:rPr sz="1600" spc="-3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sz="1600">
                <a:solidFill>
                  <a:srgbClr val="FFFFFF"/>
                </a:solidFill>
                <a:latin typeface="Dosis"/>
                <a:cs typeface="Dosis"/>
              </a:rPr>
              <a:t>América</a:t>
            </a:r>
            <a:r>
              <a:rPr sz="1600" spc="-35">
                <a:solidFill>
                  <a:srgbClr val="FFFFFF"/>
                </a:solidFill>
                <a:latin typeface="Dosis"/>
                <a:cs typeface="Dosis"/>
              </a:rPr>
              <a:t> </a:t>
            </a:r>
            <a:r>
              <a:rPr sz="1600" spc="-10">
                <a:solidFill>
                  <a:srgbClr val="FFFFFF"/>
                </a:solidFill>
                <a:latin typeface="Dosis"/>
                <a:cs typeface="Dosis"/>
              </a:rPr>
              <a:t>Latina.</a:t>
            </a:r>
            <a:endParaRPr lang="pt-BR" sz="1600">
              <a:latin typeface="Dosis"/>
              <a:cs typeface="Dosis"/>
            </a:endParaRPr>
          </a:p>
        </p:txBody>
      </p:sp>
      <p:sp>
        <p:nvSpPr>
          <p:cNvPr id="4" name="Forma Livre: Forma 3">
            <a:extLst>
              <a:ext uri="{FF2B5EF4-FFF2-40B4-BE49-F238E27FC236}">
                <a16:creationId xmlns:a16="http://schemas.microsoft.com/office/drawing/2014/main" id="{DD68D55E-2BF2-9EDB-598F-D64D2CA00C6D}"/>
              </a:ext>
            </a:extLst>
          </p:cNvPr>
          <p:cNvSpPr/>
          <p:nvPr/>
        </p:nvSpPr>
        <p:spPr>
          <a:xfrm>
            <a:off x="7499780" y="6088269"/>
            <a:ext cx="1647761" cy="1486425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rgbClr val="946DA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srgbClr val="210939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</p:txBody>
      </p:sp>
      <p:sp>
        <p:nvSpPr>
          <p:cNvPr id="19" name="Forma Livre: Forma 18">
            <a:extLst>
              <a:ext uri="{FF2B5EF4-FFF2-40B4-BE49-F238E27FC236}">
                <a16:creationId xmlns:a16="http://schemas.microsoft.com/office/drawing/2014/main" id="{3F728291-FFE9-9D1F-353E-4916BD0EFC56}"/>
              </a:ext>
            </a:extLst>
          </p:cNvPr>
          <p:cNvSpPr/>
          <p:nvPr/>
        </p:nvSpPr>
        <p:spPr>
          <a:xfrm>
            <a:off x="7499780" y="-919831"/>
            <a:ext cx="1647761" cy="1486425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rgbClr val="946DA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srgbClr val="210939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89F8B1D-583D-CEB5-3238-511CC8208812}"/>
              </a:ext>
            </a:extLst>
          </p:cNvPr>
          <p:cNvSpPr/>
          <p:nvPr/>
        </p:nvSpPr>
        <p:spPr>
          <a:xfrm>
            <a:off x="0" y="0"/>
            <a:ext cx="45719" cy="6858000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tângulo 46">
            <a:extLst>
              <a:ext uri="{FF2B5EF4-FFF2-40B4-BE49-F238E27FC236}">
                <a16:creationId xmlns:a16="http://schemas.microsoft.com/office/drawing/2014/main" id="{A163AF70-5B6E-15A3-F20E-48D855897F73}"/>
              </a:ext>
            </a:extLst>
          </p:cNvPr>
          <p:cNvSpPr/>
          <p:nvPr/>
        </p:nvSpPr>
        <p:spPr>
          <a:xfrm>
            <a:off x="1236701" y="4088513"/>
            <a:ext cx="25167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>
                <a:solidFill>
                  <a:srgbClr val="414141"/>
                </a:solidFill>
                <a:latin typeface="Roboto"/>
                <a:ea typeface="Roboto"/>
              </a:rPr>
              <a:t>Gerar e pagar boletos rapidamente</a:t>
            </a:r>
          </a:p>
        </p:txBody>
      </p:sp>
      <p:sp>
        <p:nvSpPr>
          <p:cNvPr id="35" name="Retângulo 47">
            <a:extLst>
              <a:ext uri="{FF2B5EF4-FFF2-40B4-BE49-F238E27FC236}">
                <a16:creationId xmlns:a16="http://schemas.microsoft.com/office/drawing/2014/main" id="{56E034CD-F3ED-E971-C33F-C7FB9DD1E2B7}"/>
              </a:ext>
            </a:extLst>
          </p:cNvPr>
          <p:cNvSpPr/>
          <p:nvPr/>
        </p:nvSpPr>
        <p:spPr>
          <a:xfrm>
            <a:off x="5151915" y="5481803"/>
            <a:ext cx="33421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>
                <a:solidFill>
                  <a:srgbClr val="414141"/>
                </a:solidFill>
                <a:latin typeface="Roboto"/>
                <a:ea typeface="Roboto"/>
              </a:rPr>
              <a:t>Agendar pagamentos</a:t>
            </a:r>
          </a:p>
        </p:txBody>
      </p:sp>
      <p:sp>
        <p:nvSpPr>
          <p:cNvPr id="36" name="Retângulo 49">
            <a:extLst>
              <a:ext uri="{FF2B5EF4-FFF2-40B4-BE49-F238E27FC236}">
                <a16:creationId xmlns:a16="http://schemas.microsoft.com/office/drawing/2014/main" id="{411BD3D6-B4FD-A94E-07DC-0DBCF1603C6C}"/>
              </a:ext>
            </a:extLst>
          </p:cNvPr>
          <p:cNvSpPr/>
          <p:nvPr/>
        </p:nvSpPr>
        <p:spPr>
          <a:xfrm>
            <a:off x="5211363" y="2895959"/>
            <a:ext cx="29146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>
                <a:solidFill>
                  <a:srgbClr val="414141"/>
                </a:solidFill>
                <a:latin typeface="Roboto"/>
                <a:ea typeface="Roboto"/>
              </a:rPr>
              <a:t>Transferência de valores de contas</a:t>
            </a:r>
            <a:endParaRPr lang="pt-BR" b="1"/>
          </a:p>
        </p:txBody>
      </p:sp>
      <p:sp>
        <p:nvSpPr>
          <p:cNvPr id="40" name="Retângulo 51">
            <a:extLst>
              <a:ext uri="{FF2B5EF4-FFF2-40B4-BE49-F238E27FC236}">
                <a16:creationId xmlns:a16="http://schemas.microsoft.com/office/drawing/2014/main" id="{A56B36C1-3E04-418A-3151-D3DCEEEE7D07}"/>
              </a:ext>
            </a:extLst>
          </p:cNvPr>
          <p:cNvSpPr/>
          <p:nvPr/>
        </p:nvSpPr>
        <p:spPr>
          <a:xfrm>
            <a:off x="5211363" y="4135505"/>
            <a:ext cx="25045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>
                <a:solidFill>
                  <a:srgbClr val="414141"/>
                </a:solidFill>
                <a:latin typeface="Roboto"/>
                <a:ea typeface="Roboto"/>
              </a:rPr>
              <a:t>Conciliação bancária facilitada</a:t>
            </a:r>
          </a:p>
        </p:txBody>
      </p:sp>
      <p:sp>
        <p:nvSpPr>
          <p:cNvPr id="45" name="Retângulo 29">
            <a:extLst>
              <a:ext uri="{FF2B5EF4-FFF2-40B4-BE49-F238E27FC236}">
                <a16:creationId xmlns:a16="http://schemas.microsoft.com/office/drawing/2014/main" id="{69885AF5-80BD-7C1A-6AF7-A02C5089D235}"/>
              </a:ext>
            </a:extLst>
          </p:cNvPr>
          <p:cNvSpPr/>
          <p:nvPr/>
        </p:nvSpPr>
        <p:spPr>
          <a:xfrm>
            <a:off x="1236701" y="2931609"/>
            <a:ext cx="23389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>
                <a:solidFill>
                  <a:srgbClr val="414141"/>
                </a:solidFill>
                <a:latin typeface="Roboto"/>
                <a:ea typeface="Roboto"/>
              </a:rPr>
              <a:t>Consulta de saldo de extratos</a:t>
            </a:r>
          </a:p>
        </p:txBody>
      </p:sp>
      <p:pic>
        <p:nvPicPr>
          <p:cNvPr id="46" name="object 5">
            <a:extLst>
              <a:ext uri="{FF2B5EF4-FFF2-40B4-BE49-F238E27FC236}">
                <a16:creationId xmlns:a16="http://schemas.microsoft.com/office/drawing/2014/main" id="{53EFF1C0-890E-6B7D-8F68-B682A2371AC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7723" y="6024606"/>
            <a:ext cx="908552" cy="527393"/>
          </a:xfrm>
          <a:prstGeom prst="rect">
            <a:avLst/>
          </a:prstGeom>
        </p:spPr>
      </p:pic>
      <p:sp>
        <p:nvSpPr>
          <p:cNvPr id="54" name="CaixaDeTexto 41">
            <a:extLst>
              <a:ext uri="{FF2B5EF4-FFF2-40B4-BE49-F238E27FC236}">
                <a16:creationId xmlns:a16="http://schemas.microsoft.com/office/drawing/2014/main" id="{AF6251DD-0AAA-ED45-740C-D2E6DE8E6574}"/>
              </a:ext>
            </a:extLst>
          </p:cNvPr>
          <p:cNvSpPr txBox="1"/>
          <p:nvPr/>
        </p:nvSpPr>
        <p:spPr>
          <a:xfrm>
            <a:off x="337724" y="454497"/>
            <a:ext cx="925470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>
                <a:solidFill>
                  <a:srgbClr val="411E5A"/>
                </a:solidFill>
                <a:latin typeface="Dosis ExtraBold" pitchFamily="2" charset="0"/>
              </a:rPr>
              <a:t>LINX CONTA DIGITAL INTEGRADA</a:t>
            </a:r>
          </a:p>
        </p:txBody>
      </p:sp>
      <p:sp>
        <p:nvSpPr>
          <p:cNvPr id="56" name="Retângulo 15">
            <a:extLst>
              <a:ext uri="{FF2B5EF4-FFF2-40B4-BE49-F238E27FC236}">
                <a16:creationId xmlns:a16="http://schemas.microsoft.com/office/drawing/2014/main" id="{11400F6B-ABB1-A1E0-18E0-D2C0EFC9F6BF}"/>
              </a:ext>
            </a:extLst>
          </p:cNvPr>
          <p:cNvSpPr/>
          <p:nvPr/>
        </p:nvSpPr>
        <p:spPr>
          <a:xfrm rot="5400000">
            <a:off x="4139219" y="-2835367"/>
            <a:ext cx="50776" cy="8329211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object 15">
            <a:extLst>
              <a:ext uri="{FF2B5EF4-FFF2-40B4-BE49-F238E27FC236}">
                <a16:creationId xmlns:a16="http://schemas.microsoft.com/office/drawing/2014/main" id="{AD919506-4A8F-F468-1017-039F98B3ECA8}"/>
              </a:ext>
            </a:extLst>
          </p:cNvPr>
          <p:cNvSpPr/>
          <p:nvPr/>
        </p:nvSpPr>
        <p:spPr>
          <a:xfrm>
            <a:off x="404357" y="4082452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5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8">
            <a:extLst>
              <a:ext uri="{FF2B5EF4-FFF2-40B4-BE49-F238E27FC236}">
                <a16:creationId xmlns:a16="http://schemas.microsoft.com/office/drawing/2014/main" id="{606D5334-9F36-F49E-5B99-ADCB3B470971}"/>
              </a:ext>
            </a:extLst>
          </p:cNvPr>
          <p:cNvSpPr/>
          <p:nvPr/>
        </p:nvSpPr>
        <p:spPr>
          <a:xfrm>
            <a:off x="4309022" y="4082452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5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21">
            <a:extLst>
              <a:ext uri="{FF2B5EF4-FFF2-40B4-BE49-F238E27FC236}">
                <a16:creationId xmlns:a16="http://schemas.microsoft.com/office/drawing/2014/main" id="{37B5C8D8-00F6-6027-D1FA-E6DD33413BA2}"/>
              </a:ext>
            </a:extLst>
          </p:cNvPr>
          <p:cNvSpPr/>
          <p:nvPr/>
        </p:nvSpPr>
        <p:spPr>
          <a:xfrm>
            <a:off x="404357" y="2844921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4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24">
            <a:extLst>
              <a:ext uri="{FF2B5EF4-FFF2-40B4-BE49-F238E27FC236}">
                <a16:creationId xmlns:a16="http://schemas.microsoft.com/office/drawing/2014/main" id="{CBAE0520-410E-7CBF-C4F5-8EA1D0E7C70C}"/>
              </a:ext>
            </a:extLst>
          </p:cNvPr>
          <p:cNvSpPr/>
          <p:nvPr/>
        </p:nvSpPr>
        <p:spPr>
          <a:xfrm>
            <a:off x="4309022" y="2844921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4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27">
            <a:extLst>
              <a:ext uri="{FF2B5EF4-FFF2-40B4-BE49-F238E27FC236}">
                <a16:creationId xmlns:a16="http://schemas.microsoft.com/office/drawing/2014/main" id="{1BCCC5D4-5148-E20F-3185-C773690769BF}"/>
              </a:ext>
            </a:extLst>
          </p:cNvPr>
          <p:cNvSpPr/>
          <p:nvPr/>
        </p:nvSpPr>
        <p:spPr>
          <a:xfrm>
            <a:off x="4319572" y="5307111"/>
            <a:ext cx="741045" cy="741045"/>
          </a:xfrm>
          <a:custGeom>
            <a:avLst/>
            <a:gdLst/>
            <a:ahLst/>
            <a:cxnLst/>
            <a:rect l="l" t="t" r="r" b="b"/>
            <a:pathLst>
              <a:path w="741045" h="741045">
                <a:moveTo>
                  <a:pt x="370382" y="0"/>
                </a:moveTo>
                <a:lnTo>
                  <a:pt x="323922" y="2885"/>
                </a:lnTo>
                <a:lnTo>
                  <a:pt x="279184" y="11311"/>
                </a:lnTo>
                <a:lnTo>
                  <a:pt x="236515" y="24930"/>
                </a:lnTo>
                <a:lnTo>
                  <a:pt x="196263" y="43395"/>
                </a:lnTo>
                <a:lnTo>
                  <a:pt x="158774" y="66359"/>
                </a:lnTo>
                <a:lnTo>
                  <a:pt x="124395" y="93475"/>
                </a:lnTo>
                <a:lnTo>
                  <a:pt x="93475" y="124395"/>
                </a:lnTo>
                <a:lnTo>
                  <a:pt x="66359" y="158774"/>
                </a:lnTo>
                <a:lnTo>
                  <a:pt x="43395" y="196263"/>
                </a:lnTo>
                <a:lnTo>
                  <a:pt x="24930" y="236515"/>
                </a:lnTo>
                <a:lnTo>
                  <a:pt x="11311" y="279184"/>
                </a:lnTo>
                <a:lnTo>
                  <a:pt x="2885" y="323922"/>
                </a:lnTo>
                <a:lnTo>
                  <a:pt x="0" y="370382"/>
                </a:lnTo>
                <a:lnTo>
                  <a:pt x="2885" y="416843"/>
                </a:lnTo>
                <a:lnTo>
                  <a:pt x="11311" y="461581"/>
                </a:lnTo>
                <a:lnTo>
                  <a:pt x="24930" y="504250"/>
                </a:lnTo>
                <a:lnTo>
                  <a:pt x="43395" y="544502"/>
                </a:lnTo>
                <a:lnTo>
                  <a:pt x="66359" y="581991"/>
                </a:lnTo>
                <a:lnTo>
                  <a:pt x="93475" y="616369"/>
                </a:lnTo>
                <a:lnTo>
                  <a:pt x="124395" y="647290"/>
                </a:lnTo>
                <a:lnTo>
                  <a:pt x="158774" y="674405"/>
                </a:lnTo>
                <a:lnTo>
                  <a:pt x="196263" y="697369"/>
                </a:lnTo>
                <a:lnTo>
                  <a:pt x="236515" y="715834"/>
                </a:lnTo>
                <a:lnTo>
                  <a:pt x="279184" y="729453"/>
                </a:lnTo>
                <a:lnTo>
                  <a:pt x="323922" y="737879"/>
                </a:lnTo>
                <a:lnTo>
                  <a:pt x="370382" y="740765"/>
                </a:lnTo>
                <a:lnTo>
                  <a:pt x="416843" y="737879"/>
                </a:lnTo>
                <a:lnTo>
                  <a:pt x="461581" y="729453"/>
                </a:lnTo>
                <a:lnTo>
                  <a:pt x="504250" y="715834"/>
                </a:lnTo>
                <a:lnTo>
                  <a:pt x="544502" y="697369"/>
                </a:lnTo>
                <a:lnTo>
                  <a:pt x="581991" y="674405"/>
                </a:lnTo>
                <a:lnTo>
                  <a:pt x="616369" y="647290"/>
                </a:lnTo>
                <a:lnTo>
                  <a:pt x="647290" y="616369"/>
                </a:lnTo>
                <a:lnTo>
                  <a:pt x="674405" y="581991"/>
                </a:lnTo>
                <a:lnTo>
                  <a:pt x="697369" y="544502"/>
                </a:lnTo>
                <a:lnTo>
                  <a:pt x="715834" y="504250"/>
                </a:lnTo>
                <a:lnTo>
                  <a:pt x="729453" y="461581"/>
                </a:lnTo>
                <a:lnTo>
                  <a:pt x="737879" y="416843"/>
                </a:lnTo>
                <a:lnTo>
                  <a:pt x="740765" y="370382"/>
                </a:lnTo>
                <a:lnTo>
                  <a:pt x="737879" y="323922"/>
                </a:lnTo>
                <a:lnTo>
                  <a:pt x="729453" y="279184"/>
                </a:lnTo>
                <a:lnTo>
                  <a:pt x="715834" y="236515"/>
                </a:lnTo>
                <a:lnTo>
                  <a:pt x="697369" y="196263"/>
                </a:lnTo>
                <a:lnTo>
                  <a:pt x="674405" y="158774"/>
                </a:lnTo>
                <a:lnTo>
                  <a:pt x="647290" y="124395"/>
                </a:lnTo>
                <a:lnTo>
                  <a:pt x="616369" y="93475"/>
                </a:lnTo>
                <a:lnTo>
                  <a:pt x="581991" y="66359"/>
                </a:lnTo>
                <a:lnTo>
                  <a:pt x="544502" y="43395"/>
                </a:lnTo>
                <a:lnTo>
                  <a:pt x="504250" y="24930"/>
                </a:lnTo>
                <a:lnTo>
                  <a:pt x="461581" y="11311"/>
                </a:lnTo>
                <a:lnTo>
                  <a:pt x="416843" y="2885"/>
                </a:lnTo>
                <a:lnTo>
                  <a:pt x="370382" y="0"/>
                </a:lnTo>
                <a:close/>
              </a:path>
            </a:pathLst>
          </a:custGeom>
          <a:solidFill>
            <a:srgbClr val="411E5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Imagem 87" descr="Desenho de um cachorro&#10;&#10;Descrição gerada automaticamente">
            <a:extLst>
              <a:ext uri="{FF2B5EF4-FFF2-40B4-BE49-F238E27FC236}">
                <a16:creationId xmlns:a16="http://schemas.microsoft.com/office/drawing/2014/main" id="{D3CF55FC-29C1-7E20-5CAA-70FC0A0495E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7658" y="2822342"/>
            <a:ext cx="762002" cy="762002"/>
          </a:xfrm>
          <a:prstGeom prst="rect">
            <a:avLst/>
          </a:prstGeom>
        </p:spPr>
      </p:pic>
      <p:pic>
        <p:nvPicPr>
          <p:cNvPr id="8" name="Imagem 7" descr="Homem sentado em poltrona&#10;&#10;Descrição gerada automaticamente">
            <a:extLst>
              <a:ext uri="{FF2B5EF4-FFF2-40B4-BE49-F238E27FC236}">
                <a16:creationId xmlns:a16="http://schemas.microsoft.com/office/drawing/2014/main" id="{52B05676-98D6-AE23-7E9B-0013065353C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7" t="10884" r="37680" b="16468"/>
          <a:stretch/>
        </p:blipFill>
        <p:spPr>
          <a:xfrm>
            <a:off x="8622762" y="593392"/>
            <a:ext cx="3569238" cy="5705851"/>
          </a:xfrm>
          <a:prstGeom prst="rect">
            <a:avLst/>
          </a:prstGeom>
        </p:spPr>
      </p:pic>
      <p:pic>
        <p:nvPicPr>
          <p:cNvPr id="11" name="Gráfico 2">
            <a:extLst>
              <a:ext uri="{FF2B5EF4-FFF2-40B4-BE49-F238E27FC236}">
                <a16:creationId xmlns:a16="http://schemas.microsoft.com/office/drawing/2014/main" id="{64C8795C-32FB-4E87-D774-5A07A262F3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0">
            <a:off x="8315452" y="5979743"/>
            <a:ext cx="1202229" cy="1197857"/>
          </a:xfrm>
          <a:prstGeom prst="rect">
            <a:avLst/>
          </a:prstGeom>
        </p:spPr>
      </p:pic>
      <p:pic>
        <p:nvPicPr>
          <p:cNvPr id="13" name="Gráfico 2">
            <a:extLst>
              <a:ext uri="{FF2B5EF4-FFF2-40B4-BE49-F238E27FC236}">
                <a16:creationId xmlns:a16="http://schemas.microsoft.com/office/drawing/2014/main" id="{12F77BF4-B9A1-F947-407F-F9C700EE64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0">
            <a:off x="8315452" y="-80115"/>
            <a:ext cx="1202229" cy="1197857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6F7A613A-1B65-F2B0-39AB-273D60941647}"/>
              </a:ext>
            </a:extLst>
          </p:cNvPr>
          <p:cNvSpPr txBox="1"/>
          <p:nvPr/>
        </p:nvSpPr>
        <p:spPr>
          <a:xfrm>
            <a:off x="337722" y="1504521"/>
            <a:ext cx="76759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i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roboto" panose="02000000000000000000" pitchFamily="2" charset="0"/>
              </a:rPr>
              <a:t>Ganhe agilidade nas suas operações financeiras acessando sua conta Stone direto no seu ERP.</a:t>
            </a:r>
            <a:endParaRPr lang="pt-BR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7" name="Imagem 129">
            <a:extLst>
              <a:ext uri="{FF2B5EF4-FFF2-40B4-BE49-F238E27FC236}">
                <a16:creationId xmlns:a16="http://schemas.microsoft.com/office/drawing/2014/main" id="{369D22C5-D36C-8282-6203-B56A004975D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899" y="2906209"/>
            <a:ext cx="611930" cy="611930"/>
          </a:xfrm>
          <a:prstGeom prst="rect">
            <a:avLst/>
          </a:prstGeom>
        </p:spPr>
      </p:pic>
      <p:pic>
        <p:nvPicPr>
          <p:cNvPr id="18" name="Imagem 139" descr="Uma imagem contendo desenho&#10;&#10;Descrição gerada automaticamente">
            <a:extLst>
              <a:ext uri="{FF2B5EF4-FFF2-40B4-BE49-F238E27FC236}">
                <a16:creationId xmlns:a16="http://schemas.microsoft.com/office/drawing/2014/main" id="{E15AF079-543E-4877-226C-E2CC1831B22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998" y="4086112"/>
            <a:ext cx="707887" cy="707887"/>
          </a:xfrm>
          <a:prstGeom prst="rect">
            <a:avLst/>
          </a:prstGeom>
        </p:spPr>
      </p:pic>
      <p:pic>
        <p:nvPicPr>
          <p:cNvPr id="19" name="Imagem 13">
            <a:extLst>
              <a:ext uri="{FF2B5EF4-FFF2-40B4-BE49-F238E27FC236}">
                <a16:creationId xmlns:a16="http://schemas.microsoft.com/office/drawing/2014/main" id="{17A89E18-61D6-1B58-BEA1-366A8007C3EC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0688" y="4084705"/>
            <a:ext cx="690100" cy="690100"/>
          </a:xfrm>
          <a:prstGeom prst="rect">
            <a:avLst/>
          </a:prstGeom>
        </p:spPr>
      </p:pic>
      <p:pic>
        <p:nvPicPr>
          <p:cNvPr id="20" name="Imagem 63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4829429E-9BA2-3F2D-AA2B-2F57E489662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7658" y="5303538"/>
            <a:ext cx="762002" cy="76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66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Imagem 2" descr="Uma imagem contendo Gráfico&#10;&#10;Descrição gerada automaticamente">
            <a:extLst>
              <a:ext uri="{FF2B5EF4-FFF2-40B4-BE49-F238E27FC236}">
                <a16:creationId xmlns:a16="http://schemas.microsoft.com/office/drawing/2014/main" id="{D9873A88-919A-B97A-A2AB-53815D8444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12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5">
            <a:extLst>
              <a:ext uri="{FF2B5EF4-FFF2-40B4-BE49-F238E27FC236}">
                <a16:creationId xmlns:a16="http://schemas.microsoft.com/office/drawing/2014/main" id="{2AD1D7C2-357E-24D4-C4C8-F76517424219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3739793" y="5072306"/>
            <a:ext cx="4529201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ject 8">
            <a:extLst>
              <a:ext uri="{FF2B5EF4-FFF2-40B4-BE49-F238E27FC236}">
                <a16:creationId xmlns:a16="http://schemas.microsoft.com/office/drawing/2014/main" id="{7C808A61-8648-C41C-5A4F-D8DAAB1C5FA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9" name="Rectangle: Rounded Corners 14">
            <a:extLst>
              <a:ext uri="{FF2B5EF4-FFF2-40B4-BE49-F238E27FC236}">
                <a16:creationId xmlns:a16="http://schemas.microsoft.com/office/drawing/2014/main" id="{D2DF3064-847E-6804-A48D-ADF8E65E2D47}"/>
              </a:ext>
            </a:extLst>
          </p:cNvPr>
          <p:cNvSpPr/>
          <p:nvPr/>
        </p:nvSpPr>
        <p:spPr>
          <a:xfrm>
            <a:off x="1246798" y="2880411"/>
            <a:ext cx="9575299" cy="1563738"/>
          </a:xfrm>
          <a:prstGeom prst="roundRect">
            <a:avLst>
              <a:gd name="adj" fmla="val 19276"/>
            </a:avLst>
          </a:prstGeom>
          <a:solidFill>
            <a:srgbClr val="6E4B8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27">
            <a:extLst>
              <a:ext uri="{FF2B5EF4-FFF2-40B4-BE49-F238E27FC236}">
                <a16:creationId xmlns:a16="http://schemas.microsoft.com/office/drawing/2014/main" id="{CB424383-6470-5E83-4695-35DBA6CB96A0}"/>
              </a:ext>
            </a:extLst>
          </p:cNvPr>
          <p:cNvSpPr txBox="1"/>
          <p:nvPr/>
        </p:nvSpPr>
        <p:spPr>
          <a:xfrm>
            <a:off x="1822524" y="2983279"/>
            <a:ext cx="84039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Plataforma que funciona como um hub de mídia para o varejo digital. A solução atende a duas grandes dores do mercado: destacar, por meio de anúncios patrocinados, produtos em marketplaces e e-</a:t>
            </a:r>
            <a:r>
              <a:rPr lang="pt-BR" sz="2000" dirty="0" err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commerces</a:t>
            </a:r>
            <a:r>
              <a:rPr lang="pt-BR" sz="2000" dirty="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 e ampliar a visibilidade das marcas em portais e sites de alto tráfego.</a:t>
            </a:r>
          </a:p>
          <a:p>
            <a:pPr algn="ctr"/>
            <a:endParaRPr lang="pt-BR" sz="2000">
              <a:solidFill>
                <a:schemeClr val="bg1"/>
              </a:solidFill>
              <a:latin typeface="Dosis" panose="02010503020202060003" pitchFamily="2" charset="0"/>
              <a:ea typeface="Roboto" panose="02000000000000000000" pitchFamily="2" charset="0"/>
            </a:endParaRPr>
          </a:p>
        </p:txBody>
      </p:sp>
      <p:pic>
        <p:nvPicPr>
          <p:cNvPr id="3" name="Imagem 2" descr="Uma imagem contendo Ícone&#10;&#10;Descrição gerada automaticamente">
            <a:extLst>
              <a:ext uri="{FF2B5EF4-FFF2-40B4-BE49-F238E27FC236}">
                <a16:creationId xmlns:a16="http://schemas.microsoft.com/office/drawing/2014/main" id="{FDAE9DE2-4523-ACC4-C1E5-CC01B83055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4" y="4750282"/>
            <a:ext cx="4529200" cy="1300238"/>
          </a:xfrm>
          <a:prstGeom prst="rect">
            <a:avLst/>
          </a:prstGeom>
        </p:spPr>
      </p:pic>
      <p:sp>
        <p:nvSpPr>
          <p:cNvPr id="4" name="Retângulo 46">
            <a:extLst>
              <a:ext uri="{FF2B5EF4-FFF2-40B4-BE49-F238E27FC236}">
                <a16:creationId xmlns:a16="http://schemas.microsoft.com/office/drawing/2014/main" id="{090B71E4-D186-3F27-0883-7E9936E51E7C}"/>
              </a:ext>
            </a:extLst>
          </p:cNvPr>
          <p:cNvSpPr/>
          <p:nvPr/>
        </p:nvSpPr>
        <p:spPr>
          <a:xfrm>
            <a:off x="1084831" y="1627148"/>
            <a:ext cx="2881086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 dirty="0">
                <a:solidFill>
                  <a:srgbClr val="411E5A"/>
                </a:solidFill>
                <a:latin typeface="Dosis"/>
              </a:rPr>
              <a:t>Solução de mídia focada </a:t>
            </a:r>
          </a:p>
          <a:p>
            <a:pPr algn="ctr"/>
            <a:r>
              <a:rPr lang="pt-BR" sz="1600" b="1" dirty="0">
                <a:solidFill>
                  <a:srgbClr val="411E5A"/>
                </a:solidFill>
                <a:latin typeface="Dosis"/>
              </a:rPr>
              <a:t>em conversão;</a:t>
            </a:r>
          </a:p>
        </p:txBody>
      </p:sp>
      <p:sp>
        <p:nvSpPr>
          <p:cNvPr id="5" name="Retângulo 48">
            <a:extLst>
              <a:ext uri="{FF2B5EF4-FFF2-40B4-BE49-F238E27FC236}">
                <a16:creationId xmlns:a16="http://schemas.microsoft.com/office/drawing/2014/main" id="{47672310-5063-6CA3-1115-FDBDD692A006}"/>
              </a:ext>
            </a:extLst>
          </p:cNvPr>
          <p:cNvSpPr/>
          <p:nvPr/>
        </p:nvSpPr>
        <p:spPr>
          <a:xfrm>
            <a:off x="3938991" y="1579045"/>
            <a:ext cx="2030230" cy="107721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 dirty="0">
                <a:solidFill>
                  <a:srgbClr val="411E5A"/>
                </a:solidFill>
                <a:latin typeface="Dosis"/>
              </a:rPr>
              <a:t>Gerenciamento centralizado de anúncios em diversos canais;</a:t>
            </a:r>
          </a:p>
        </p:txBody>
      </p:sp>
      <p:sp>
        <p:nvSpPr>
          <p:cNvPr id="16" name="Retângulo 54">
            <a:extLst>
              <a:ext uri="{FF2B5EF4-FFF2-40B4-BE49-F238E27FC236}">
                <a16:creationId xmlns:a16="http://schemas.microsoft.com/office/drawing/2014/main" id="{D45D2AAE-F347-974B-91D3-895D6AEBBAB0}"/>
              </a:ext>
            </a:extLst>
          </p:cNvPr>
          <p:cNvSpPr/>
          <p:nvPr/>
        </p:nvSpPr>
        <p:spPr>
          <a:xfrm>
            <a:off x="6304575" y="1549454"/>
            <a:ext cx="2291815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 dirty="0">
                <a:solidFill>
                  <a:srgbClr val="411E5A"/>
                </a:solidFill>
                <a:latin typeface="Dosis"/>
              </a:rPr>
              <a:t>Receita incremental de publicidade para marketplaces e portais;</a:t>
            </a:r>
          </a:p>
        </p:txBody>
      </p:sp>
      <p:sp>
        <p:nvSpPr>
          <p:cNvPr id="18" name="Retângulo 56">
            <a:extLst>
              <a:ext uri="{FF2B5EF4-FFF2-40B4-BE49-F238E27FC236}">
                <a16:creationId xmlns:a16="http://schemas.microsoft.com/office/drawing/2014/main" id="{3FA493C0-E4E9-9CF7-C027-988BE03C7B6E}"/>
              </a:ext>
            </a:extLst>
          </p:cNvPr>
          <p:cNvSpPr/>
          <p:nvPr/>
        </p:nvSpPr>
        <p:spPr>
          <a:xfrm>
            <a:off x="8818651" y="1557196"/>
            <a:ext cx="2196033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 dirty="0">
                <a:solidFill>
                  <a:srgbClr val="411E5A"/>
                </a:solidFill>
                <a:latin typeface="Dosis"/>
              </a:rPr>
              <a:t>Modelo de cobrança que garante a performance (CPC); </a:t>
            </a:r>
          </a:p>
        </p:txBody>
      </p:sp>
      <p:grpSp>
        <p:nvGrpSpPr>
          <p:cNvPr id="19" name="Gráfico 2">
            <a:extLst>
              <a:ext uri="{FF2B5EF4-FFF2-40B4-BE49-F238E27FC236}">
                <a16:creationId xmlns:a16="http://schemas.microsoft.com/office/drawing/2014/main" id="{B010B413-90C3-7056-D7E5-BA24FF526140}"/>
              </a:ext>
            </a:extLst>
          </p:cNvPr>
          <p:cNvGrpSpPr/>
          <p:nvPr/>
        </p:nvGrpSpPr>
        <p:grpSpPr>
          <a:xfrm>
            <a:off x="9633780" y="786032"/>
            <a:ext cx="467185" cy="467144"/>
            <a:chOff x="8876621" y="666914"/>
            <a:chExt cx="1061492" cy="1061401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20" name="Forma Livre: Forma 19">
              <a:extLst>
                <a:ext uri="{FF2B5EF4-FFF2-40B4-BE49-F238E27FC236}">
                  <a16:creationId xmlns:a16="http://schemas.microsoft.com/office/drawing/2014/main" id="{4008B4AB-A688-F825-1EEC-74784978446B}"/>
                </a:ext>
              </a:extLst>
            </p:cNvPr>
            <p:cNvSpPr/>
            <p:nvPr/>
          </p:nvSpPr>
          <p:spPr>
            <a:xfrm>
              <a:off x="8876621" y="1068901"/>
              <a:ext cx="1061492" cy="659415"/>
            </a:xfrm>
            <a:custGeom>
              <a:avLst/>
              <a:gdLst>
                <a:gd name="connsiteX0" fmla="*/ 611138 w 1061492"/>
                <a:gd name="connsiteY0" fmla="*/ 32185 h 659415"/>
                <a:gd name="connsiteX1" fmla="*/ 578952 w 1061492"/>
                <a:gd name="connsiteY1" fmla="*/ 0 h 659415"/>
                <a:gd name="connsiteX2" fmla="*/ 450258 w 1061492"/>
                <a:gd name="connsiteY2" fmla="*/ 0 h 659415"/>
                <a:gd name="connsiteX3" fmla="*/ 418073 w 1061492"/>
                <a:gd name="connsiteY3" fmla="*/ 32185 h 659415"/>
                <a:gd name="connsiteX4" fmla="*/ 418073 w 1061492"/>
                <a:gd name="connsiteY4" fmla="*/ 482540 h 659415"/>
                <a:gd name="connsiteX5" fmla="*/ 611090 w 1061492"/>
                <a:gd name="connsiteY5" fmla="*/ 482540 h 659415"/>
                <a:gd name="connsiteX6" fmla="*/ 611090 w 1061492"/>
                <a:gd name="connsiteY6" fmla="*/ 32185 h 659415"/>
                <a:gd name="connsiteX7" fmla="*/ 884569 w 1061492"/>
                <a:gd name="connsiteY7" fmla="*/ 96508 h 659415"/>
                <a:gd name="connsiteX8" fmla="*/ 852384 w 1061492"/>
                <a:gd name="connsiteY8" fmla="*/ 64323 h 659415"/>
                <a:gd name="connsiteX9" fmla="*/ 723690 w 1061492"/>
                <a:gd name="connsiteY9" fmla="*/ 64323 h 659415"/>
                <a:gd name="connsiteX10" fmla="*/ 691505 w 1061492"/>
                <a:gd name="connsiteY10" fmla="*/ 96508 h 659415"/>
                <a:gd name="connsiteX11" fmla="*/ 691505 w 1061492"/>
                <a:gd name="connsiteY11" fmla="*/ 482540 h 659415"/>
                <a:gd name="connsiteX12" fmla="*/ 884521 w 1061492"/>
                <a:gd name="connsiteY12" fmla="*/ 482540 h 659415"/>
                <a:gd name="connsiteX13" fmla="*/ 884521 w 1061492"/>
                <a:gd name="connsiteY13" fmla="*/ 96508 h 659415"/>
                <a:gd name="connsiteX14" fmla="*/ 1013262 w 1061492"/>
                <a:gd name="connsiteY14" fmla="*/ 562955 h 659415"/>
                <a:gd name="connsiteX15" fmla="*/ 48230 w 1061492"/>
                <a:gd name="connsiteY15" fmla="*/ 562955 h 659415"/>
                <a:gd name="connsiteX16" fmla="*/ 0 w 1061492"/>
                <a:gd name="connsiteY16" fmla="*/ 611185 h 659415"/>
                <a:gd name="connsiteX17" fmla="*/ 48230 w 1061492"/>
                <a:gd name="connsiteY17" fmla="*/ 659415 h 659415"/>
                <a:gd name="connsiteX18" fmla="*/ 1013262 w 1061492"/>
                <a:gd name="connsiteY18" fmla="*/ 659415 h 659415"/>
                <a:gd name="connsiteX19" fmla="*/ 1061492 w 1061492"/>
                <a:gd name="connsiteY19" fmla="*/ 611185 h 659415"/>
                <a:gd name="connsiteX20" fmla="*/ 1013262 w 1061492"/>
                <a:gd name="connsiteY20" fmla="*/ 562955 h 659415"/>
                <a:gd name="connsiteX21" fmla="*/ 337754 w 1061492"/>
                <a:gd name="connsiteY21" fmla="*/ 193016 h 659415"/>
                <a:gd name="connsiteX22" fmla="*/ 305569 w 1061492"/>
                <a:gd name="connsiteY22" fmla="*/ 160831 h 659415"/>
                <a:gd name="connsiteX23" fmla="*/ 176876 w 1061492"/>
                <a:gd name="connsiteY23" fmla="*/ 160831 h 659415"/>
                <a:gd name="connsiteX24" fmla="*/ 144690 w 1061492"/>
                <a:gd name="connsiteY24" fmla="*/ 193016 h 659415"/>
                <a:gd name="connsiteX25" fmla="*/ 144690 w 1061492"/>
                <a:gd name="connsiteY25" fmla="*/ 482540 h 659415"/>
                <a:gd name="connsiteX26" fmla="*/ 337706 w 1061492"/>
                <a:gd name="connsiteY26" fmla="*/ 482540 h 659415"/>
                <a:gd name="connsiteX27" fmla="*/ 337706 w 1061492"/>
                <a:gd name="connsiteY27" fmla="*/ 193016 h 659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61492" h="659415">
                  <a:moveTo>
                    <a:pt x="611138" y="32185"/>
                  </a:moveTo>
                  <a:cubicBezTo>
                    <a:pt x="611138" y="14411"/>
                    <a:pt x="596726" y="0"/>
                    <a:pt x="578952" y="0"/>
                  </a:cubicBezTo>
                  <a:lnTo>
                    <a:pt x="450258" y="0"/>
                  </a:lnTo>
                  <a:cubicBezTo>
                    <a:pt x="432485" y="0"/>
                    <a:pt x="418073" y="14411"/>
                    <a:pt x="418073" y="32185"/>
                  </a:cubicBezTo>
                  <a:lnTo>
                    <a:pt x="418073" y="482540"/>
                  </a:lnTo>
                  <a:lnTo>
                    <a:pt x="611090" y="482540"/>
                  </a:lnTo>
                  <a:lnTo>
                    <a:pt x="611090" y="32185"/>
                  </a:lnTo>
                  <a:close/>
                  <a:moveTo>
                    <a:pt x="884569" y="96508"/>
                  </a:moveTo>
                  <a:cubicBezTo>
                    <a:pt x="884569" y="78734"/>
                    <a:pt x="870157" y="64323"/>
                    <a:pt x="852384" y="64323"/>
                  </a:cubicBezTo>
                  <a:lnTo>
                    <a:pt x="723690" y="64323"/>
                  </a:lnTo>
                  <a:cubicBezTo>
                    <a:pt x="705916" y="64323"/>
                    <a:pt x="691505" y="78734"/>
                    <a:pt x="691505" y="96508"/>
                  </a:cubicBezTo>
                  <a:lnTo>
                    <a:pt x="691505" y="482540"/>
                  </a:lnTo>
                  <a:lnTo>
                    <a:pt x="884521" y="482540"/>
                  </a:lnTo>
                  <a:lnTo>
                    <a:pt x="884521" y="96508"/>
                  </a:lnTo>
                  <a:close/>
                  <a:moveTo>
                    <a:pt x="1013262" y="562955"/>
                  </a:moveTo>
                  <a:lnTo>
                    <a:pt x="48230" y="562955"/>
                  </a:lnTo>
                  <a:cubicBezTo>
                    <a:pt x="21569" y="562955"/>
                    <a:pt x="0" y="584572"/>
                    <a:pt x="0" y="611185"/>
                  </a:cubicBezTo>
                  <a:cubicBezTo>
                    <a:pt x="0" y="637798"/>
                    <a:pt x="21617" y="659415"/>
                    <a:pt x="48230" y="659415"/>
                  </a:cubicBezTo>
                  <a:lnTo>
                    <a:pt x="1013262" y="659415"/>
                  </a:lnTo>
                  <a:cubicBezTo>
                    <a:pt x="1039923" y="659415"/>
                    <a:pt x="1061492" y="637798"/>
                    <a:pt x="1061492" y="611185"/>
                  </a:cubicBezTo>
                  <a:cubicBezTo>
                    <a:pt x="1061492" y="584572"/>
                    <a:pt x="1039875" y="562955"/>
                    <a:pt x="1013262" y="562955"/>
                  </a:cubicBezTo>
                  <a:close/>
                  <a:moveTo>
                    <a:pt x="337754" y="193016"/>
                  </a:moveTo>
                  <a:cubicBezTo>
                    <a:pt x="337754" y="175242"/>
                    <a:pt x="323343" y="160831"/>
                    <a:pt x="305569" y="160831"/>
                  </a:cubicBezTo>
                  <a:lnTo>
                    <a:pt x="176876" y="160831"/>
                  </a:lnTo>
                  <a:cubicBezTo>
                    <a:pt x="159101" y="160831"/>
                    <a:pt x="144690" y="175242"/>
                    <a:pt x="144690" y="193016"/>
                  </a:cubicBezTo>
                  <a:lnTo>
                    <a:pt x="144690" y="482540"/>
                  </a:lnTo>
                  <a:lnTo>
                    <a:pt x="337706" y="482540"/>
                  </a:lnTo>
                  <a:lnTo>
                    <a:pt x="337706" y="193016"/>
                  </a:lnTo>
                  <a:close/>
                </a:path>
              </a:pathLst>
            </a:custGeom>
            <a:grpFill/>
            <a:ln w="48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  <p:sp>
          <p:nvSpPr>
            <p:cNvPr id="21" name="Forma Livre: Forma 20">
              <a:extLst>
                <a:ext uri="{FF2B5EF4-FFF2-40B4-BE49-F238E27FC236}">
                  <a16:creationId xmlns:a16="http://schemas.microsoft.com/office/drawing/2014/main" id="{7CC521A6-18B4-8B4E-CFAD-15E3E456FDBE}"/>
                </a:ext>
              </a:extLst>
            </p:cNvPr>
            <p:cNvSpPr/>
            <p:nvPr/>
          </p:nvSpPr>
          <p:spPr>
            <a:xfrm>
              <a:off x="8989115" y="666914"/>
              <a:ext cx="851294" cy="411978"/>
            </a:xfrm>
            <a:custGeom>
              <a:avLst/>
              <a:gdLst>
                <a:gd name="connsiteX0" fmla="*/ 818718 w 851294"/>
                <a:gd name="connsiteY0" fmla="*/ 198 h 411978"/>
                <a:gd name="connsiteX1" fmla="*/ 674077 w 851294"/>
                <a:gd name="connsiteY1" fmla="*/ 20855 h 411978"/>
                <a:gd name="connsiteX2" fmla="*/ 657936 w 851294"/>
                <a:gd name="connsiteY2" fmla="*/ 69325 h 411978"/>
                <a:gd name="connsiteX3" fmla="*/ 691371 w 851294"/>
                <a:gd name="connsiteY3" fmla="*/ 102759 h 411978"/>
                <a:gd name="connsiteX4" fmla="*/ 574687 w 851294"/>
                <a:gd name="connsiteY4" fmla="*/ 219443 h 411978"/>
                <a:gd name="connsiteX5" fmla="*/ 383016 w 851294"/>
                <a:gd name="connsiteY5" fmla="*/ 74080 h 411978"/>
                <a:gd name="connsiteX6" fmla="*/ 323257 w 851294"/>
                <a:gd name="connsiteY6" fmla="*/ 75233 h 411978"/>
                <a:gd name="connsiteX7" fmla="*/ 17640 w 851294"/>
                <a:gd name="connsiteY7" fmla="*/ 326423 h 411978"/>
                <a:gd name="connsiteX8" fmla="*/ 10963 w 851294"/>
                <a:gd name="connsiteY8" fmla="*/ 394349 h 411978"/>
                <a:gd name="connsiteX9" fmla="*/ 48288 w 851294"/>
                <a:gd name="connsiteY9" fmla="*/ 411979 h 411978"/>
                <a:gd name="connsiteX10" fmla="*/ 78888 w 851294"/>
                <a:gd name="connsiteY10" fmla="*/ 401026 h 411978"/>
                <a:gd name="connsiteX11" fmla="*/ 355058 w 851294"/>
                <a:gd name="connsiteY11" fmla="*/ 174047 h 411978"/>
                <a:gd name="connsiteX12" fmla="*/ 549899 w 851294"/>
                <a:gd name="connsiteY12" fmla="*/ 321812 h 411978"/>
                <a:gd name="connsiteX13" fmla="*/ 613165 w 851294"/>
                <a:gd name="connsiteY13" fmla="*/ 317488 h 411978"/>
                <a:gd name="connsiteX14" fmla="*/ 759584 w 851294"/>
                <a:gd name="connsiteY14" fmla="*/ 171069 h 411978"/>
                <a:gd name="connsiteX15" fmla="*/ 781874 w 851294"/>
                <a:gd name="connsiteY15" fmla="*/ 193358 h 411978"/>
                <a:gd name="connsiteX16" fmla="*/ 830344 w 851294"/>
                <a:gd name="connsiteY16" fmla="*/ 177218 h 411978"/>
                <a:gd name="connsiteX17" fmla="*/ 851000 w 851294"/>
                <a:gd name="connsiteY17" fmla="*/ 32576 h 411978"/>
                <a:gd name="connsiteX18" fmla="*/ 818718 w 851294"/>
                <a:gd name="connsiteY18" fmla="*/ 294 h 41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51294" h="411978">
                  <a:moveTo>
                    <a:pt x="818718" y="198"/>
                  </a:moveTo>
                  <a:lnTo>
                    <a:pt x="674077" y="20855"/>
                  </a:lnTo>
                  <a:cubicBezTo>
                    <a:pt x="650778" y="24169"/>
                    <a:pt x="641267" y="52656"/>
                    <a:pt x="657936" y="69325"/>
                  </a:cubicBezTo>
                  <a:lnTo>
                    <a:pt x="691371" y="102759"/>
                  </a:lnTo>
                  <a:lnTo>
                    <a:pt x="574687" y="219443"/>
                  </a:lnTo>
                  <a:lnTo>
                    <a:pt x="383016" y="74080"/>
                  </a:lnTo>
                  <a:cubicBezTo>
                    <a:pt x="365290" y="60630"/>
                    <a:pt x="340550" y="61062"/>
                    <a:pt x="323257" y="75233"/>
                  </a:cubicBezTo>
                  <a:lnTo>
                    <a:pt x="17640" y="326423"/>
                  </a:lnTo>
                  <a:cubicBezTo>
                    <a:pt x="-2968" y="343333"/>
                    <a:pt x="-5947" y="373789"/>
                    <a:pt x="10963" y="394349"/>
                  </a:cubicBezTo>
                  <a:cubicBezTo>
                    <a:pt x="20522" y="405974"/>
                    <a:pt x="34357" y="411979"/>
                    <a:pt x="48288" y="411979"/>
                  </a:cubicBezTo>
                  <a:cubicBezTo>
                    <a:pt x="59049" y="411979"/>
                    <a:pt x="69905" y="408376"/>
                    <a:pt x="78888" y="401026"/>
                  </a:cubicBezTo>
                  <a:lnTo>
                    <a:pt x="355058" y="174047"/>
                  </a:lnTo>
                  <a:lnTo>
                    <a:pt x="549899" y="321812"/>
                  </a:lnTo>
                  <a:cubicBezTo>
                    <a:pt x="569066" y="336367"/>
                    <a:pt x="596063" y="334590"/>
                    <a:pt x="613165" y="317488"/>
                  </a:cubicBezTo>
                  <a:lnTo>
                    <a:pt x="759584" y="171069"/>
                  </a:lnTo>
                  <a:lnTo>
                    <a:pt x="781874" y="193358"/>
                  </a:lnTo>
                  <a:cubicBezTo>
                    <a:pt x="798495" y="209980"/>
                    <a:pt x="826981" y="200516"/>
                    <a:pt x="830344" y="177218"/>
                  </a:cubicBezTo>
                  <a:lnTo>
                    <a:pt x="851000" y="32576"/>
                  </a:lnTo>
                  <a:cubicBezTo>
                    <a:pt x="853690" y="13745"/>
                    <a:pt x="837550" y="-2396"/>
                    <a:pt x="818718" y="294"/>
                  </a:cubicBezTo>
                  <a:close/>
                </a:path>
              </a:pathLst>
            </a:custGeom>
            <a:grpFill/>
            <a:ln w="48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BR"/>
            </a:p>
          </p:txBody>
        </p:sp>
      </p:grpSp>
      <p:sp>
        <p:nvSpPr>
          <p:cNvPr id="22" name="Forma Livre: Forma 21">
            <a:extLst>
              <a:ext uri="{FF2B5EF4-FFF2-40B4-BE49-F238E27FC236}">
                <a16:creationId xmlns:a16="http://schemas.microsoft.com/office/drawing/2014/main" id="{AAAE4292-07CF-C696-9342-C362DEBD1E85}"/>
              </a:ext>
            </a:extLst>
          </p:cNvPr>
          <p:cNvSpPr/>
          <p:nvPr/>
        </p:nvSpPr>
        <p:spPr>
          <a:xfrm>
            <a:off x="7134144" y="701125"/>
            <a:ext cx="632675" cy="636959"/>
          </a:xfrm>
          <a:custGeom>
            <a:avLst/>
            <a:gdLst>
              <a:gd name="connsiteX0" fmla="*/ 575075 w 1142497"/>
              <a:gd name="connsiteY0" fmla="*/ 252452 h 1150233"/>
              <a:gd name="connsiteX1" fmla="*/ 701301 w 1142497"/>
              <a:gd name="connsiteY1" fmla="*/ 126226 h 1150233"/>
              <a:gd name="connsiteX2" fmla="*/ 575075 w 1142497"/>
              <a:gd name="connsiteY2" fmla="*/ 0 h 1150233"/>
              <a:gd name="connsiteX3" fmla="*/ 448849 w 1142497"/>
              <a:gd name="connsiteY3" fmla="*/ 126226 h 1150233"/>
              <a:gd name="connsiteX4" fmla="*/ 575075 w 1142497"/>
              <a:gd name="connsiteY4" fmla="*/ 252452 h 1150233"/>
              <a:gd name="connsiteX5" fmla="*/ 1134146 w 1142497"/>
              <a:gd name="connsiteY5" fmla="*/ 482239 h 1150233"/>
              <a:gd name="connsiteX6" fmla="*/ 1053669 w 1142497"/>
              <a:gd name="connsiteY6" fmla="*/ 389402 h 1150233"/>
              <a:gd name="connsiteX7" fmla="*/ 1006622 w 1142497"/>
              <a:gd name="connsiteY7" fmla="*/ 405112 h 1150233"/>
              <a:gd name="connsiteX8" fmla="*/ 1022290 w 1142497"/>
              <a:gd name="connsiteY8" fmla="*/ 452159 h 1150233"/>
              <a:gd name="connsiteX9" fmla="*/ 1067620 w 1142497"/>
              <a:gd name="connsiteY9" fmla="*/ 504442 h 1150233"/>
              <a:gd name="connsiteX10" fmla="*/ 1062717 w 1142497"/>
              <a:gd name="connsiteY10" fmla="*/ 573441 h 1150233"/>
              <a:gd name="connsiteX11" fmla="*/ 1025307 w 1142497"/>
              <a:gd name="connsiteY11" fmla="*/ 606034 h 1150233"/>
              <a:gd name="connsiteX12" fmla="*/ 561083 w 1142497"/>
              <a:gd name="connsiteY12" fmla="*/ 336616 h 1150233"/>
              <a:gd name="connsiteX13" fmla="*/ 351237 w 1142497"/>
              <a:gd name="connsiteY13" fmla="*/ 366863 h 1150233"/>
              <a:gd name="connsiteX14" fmla="*/ 146963 w 1142497"/>
              <a:gd name="connsiteY14" fmla="*/ 354212 h 1150233"/>
              <a:gd name="connsiteX15" fmla="*/ 130667 w 1142497"/>
              <a:gd name="connsiteY15" fmla="*/ 394765 h 1150233"/>
              <a:gd name="connsiteX16" fmla="*/ 172979 w 1142497"/>
              <a:gd name="connsiteY16" fmla="*/ 471765 h 1150233"/>
              <a:gd name="connsiteX17" fmla="*/ 86511 w 1142497"/>
              <a:gd name="connsiteY17" fmla="*/ 658821 h 1150233"/>
              <a:gd name="connsiteX18" fmla="*/ 46879 w 1142497"/>
              <a:gd name="connsiteY18" fmla="*/ 665440 h 1150233"/>
              <a:gd name="connsiteX19" fmla="*/ 0 w 1142497"/>
              <a:gd name="connsiteY19" fmla="*/ 720781 h 1150233"/>
              <a:gd name="connsiteX20" fmla="*/ 0 w 1142497"/>
              <a:gd name="connsiteY20" fmla="*/ 816550 h 1150233"/>
              <a:gd name="connsiteX21" fmla="*/ 18642 w 1142497"/>
              <a:gd name="connsiteY21" fmla="*/ 858319 h 1150233"/>
              <a:gd name="connsiteX22" fmla="*/ 80645 w 1142497"/>
              <a:gd name="connsiteY22" fmla="*/ 913953 h 1150233"/>
              <a:gd name="connsiteX23" fmla="*/ 80645 w 1142497"/>
              <a:gd name="connsiteY23" fmla="*/ 913870 h 1150233"/>
              <a:gd name="connsiteX24" fmla="*/ 224425 w 1142497"/>
              <a:gd name="connsiteY24" fmla="*/ 1002894 h 1150233"/>
              <a:gd name="connsiteX25" fmla="*/ 224425 w 1142497"/>
              <a:gd name="connsiteY25" fmla="*/ 1122165 h 1150233"/>
              <a:gd name="connsiteX26" fmla="*/ 252493 w 1142497"/>
              <a:gd name="connsiteY26" fmla="*/ 1150234 h 1150233"/>
              <a:gd name="connsiteX27" fmla="*/ 398912 w 1142497"/>
              <a:gd name="connsiteY27" fmla="*/ 1150234 h 1150233"/>
              <a:gd name="connsiteX28" fmla="*/ 426143 w 1142497"/>
              <a:gd name="connsiteY28" fmla="*/ 1128994 h 1150233"/>
              <a:gd name="connsiteX29" fmla="*/ 443696 w 1142497"/>
              <a:gd name="connsiteY29" fmla="*/ 1058780 h 1150233"/>
              <a:gd name="connsiteX30" fmla="*/ 561083 w 1142497"/>
              <a:gd name="connsiteY30" fmla="*/ 1066069 h 1150233"/>
              <a:gd name="connsiteX31" fmla="*/ 678092 w 1142497"/>
              <a:gd name="connsiteY31" fmla="*/ 1057104 h 1150233"/>
              <a:gd name="connsiteX32" fmla="*/ 696064 w 1142497"/>
              <a:gd name="connsiteY32" fmla="*/ 1128952 h 1150233"/>
              <a:gd name="connsiteX33" fmla="*/ 723295 w 1142497"/>
              <a:gd name="connsiteY33" fmla="*/ 1150192 h 1150233"/>
              <a:gd name="connsiteX34" fmla="*/ 869713 w 1142497"/>
              <a:gd name="connsiteY34" fmla="*/ 1150192 h 1150233"/>
              <a:gd name="connsiteX35" fmla="*/ 897782 w 1142497"/>
              <a:gd name="connsiteY35" fmla="*/ 1122123 h 1150233"/>
              <a:gd name="connsiteX36" fmla="*/ 897782 w 1142497"/>
              <a:gd name="connsiteY36" fmla="*/ 975202 h 1150233"/>
              <a:gd name="connsiteX37" fmla="*/ 1038042 w 1142497"/>
              <a:gd name="connsiteY37" fmla="*/ 701301 h 1150233"/>
              <a:gd name="connsiteX38" fmla="*/ 1036576 w 1142497"/>
              <a:gd name="connsiteY38" fmla="*/ 675285 h 1150233"/>
              <a:gd name="connsiteX39" fmla="*/ 1047175 w 1142497"/>
              <a:gd name="connsiteY39" fmla="*/ 672645 h 1150233"/>
              <a:gd name="connsiteX40" fmla="*/ 1125474 w 1142497"/>
              <a:gd name="connsiteY40" fmla="*/ 604736 h 1150233"/>
              <a:gd name="connsiteX41" fmla="*/ 1134188 w 1142497"/>
              <a:gd name="connsiteY41" fmla="*/ 482197 h 1150233"/>
              <a:gd name="connsiteX42" fmla="*/ 238459 w 1142497"/>
              <a:gd name="connsiteY42" fmla="*/ 673274 h 1150233"/>
              <a:gd name="connsiteX43" fmla="*/ 196398 w 1142497"/>
              <a:gd name="connsiteY43" fmla="*/ 631212 h 1150233"/>
              <a:gd name="connsiteX44" fmla="*/ 238459 w 1142497"/>
              <a:gd name="connsiteY44" fmla="*/ 589152 h 1150233"/>
              <a:gd name="connsiteX45" fmla="*/ 280520 w 1142497"/>
              <a:gd name="connsiteY45" fmla="*/ 631212 h 1150233"/>
              <a:gd name="connsiteX46" fmla="*/ 238459 w 1142497"/>
              <a:gd name="connsiteY46" fmla="*/ 673274 h 1150233"/>
              <a:gd name="connsiteX47" fmla="*/ 749479 w 1142497"/>
              <a:gd name="connsiteY47" fmla="*/ 483244 h 1150233"/>
              <a:gd name="connsiteX48" fmla="*/ 716173 w 1142497"/>
              <a:gd name="connsiteY48" fmla="*/ 507459 h 1150233"/>
              <a:gd name="connsiteX49" fmla="*/ 705322 w 1142497"/>
              <a:gd name="connsiteY49" fmla="*/ 505741 h 1150233"/>
              <a:gd name="connsiteX50" fmla="*/ 528154 w 1142497"/>
              <a:gd name="connsiteY50" fmla="*/ 487517 h 1150233"/>
              <a:gd name="connsiteX51" fmla="*/ 442775 w 1142497"/>
              <a:gd name="connsiteY51" fmla="*/ 500714 h 1150233"/>
              <a:gd name="connsiteX52" fmla="*/ 400462 w 1142497"/>
              <a:gd name="connsiteY52" fmla="*/ 474865 h 1150233"/>
              <a:gd name="connsiteX53" fmla="*/ 426310 w 1142497"/>
              <a:gd name="connsiteY53" fmla="*/ 432553 h 1150233"/>
              <a:gd name="connsiteX54" fmla="*/ 522876 w 1142497"/>
              <a:gd name="connsiteY54" fmla="*/ 417596 h 1150233"/>
              <a:gd name="connsiteX55" fmla="*/ 727024 w 1142497"/>
              <a:gd name="connsiteY55" fmla="*/ 439088 h 1150233"/>
              <a:gd name="connsiteX56" fmla="*/ 749521 w 1142497"/>
              <a:gd name="connsiteY56" fmla="*/ 483286 h 1150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142497" h="1150233">
                <a:moveTo>
                  <a:pt x="575075" y="252452"/>
                </a:moveTo>
                <a:cubicBezTo>
                  <a:pt x="644786" y="252452"/>
                  <a:pt x="701301" y="195937"/>
                  <a:pt x="701301" y="126226"/>
                </a:cubicBezTo>
                <a:cubicBezTo>
                  <a:pt x="701301" y="56515"/>
                  <a:pt x="644786" y="0"/>
                  <a:pt x="575075" y="0"/>
                </a:cubicBezTo>
                <a:cubicBezTo>
                  <a:pt x="505364" y="0"/>
                  <a:pt x="448849" y="56515"/>
                  <a:pt x="448849" y="126226"/>
                </a:cubicBezTo>
                <a:cubicBezTo>
                  <a:pt x="448849" y="195937"/>
                  <a:pt x="505364" y="252452"/>
                  <a:pt x="575075" y="252452"/>
                </a:cubicBezTo>
                <a:close/>
                <a:moveTo>
                  <a:pt x="1134146" y="482239"/>
                </a:moveTo>
                <a:cubicBezTo>
                  <a:pt x="1120573" y="441560"/>
                  <a:pt x="1092001" y="408589"/>
                  <a:pt x="1053669" y="389402"/>
                </a:cubicBezTo>
                <a:cubicBezTo>
                  <a:pt x="1036283" y="380688"/>
                  <a:pt x="1015253" y="387768"/>
                  <a:pt x="1006622" y="405112"/>
                </a:cubicBezTo>
                <a:cubicBezTo>
                  <a:pt x="997950" y="422414"/>
                  <a:pt x="1004988" y="443487"/>
                  <a:pt x="1022290" y="452159"/>
                </a:cubicBezTo>
                <a:cubicBezTo>
                  <a:pt x="1043907" y="462968"/>
                  <a:pt x="1059995" y="481484"/>
                  <a:pt x="1067620" y="504442"/>
                </a:cubicBezTo>
                <a:cubicBezTo>
                  <a:pt x="1075244" y="527358"/>
                  <a:pt x="1073526" y="551824"/>
                  <a:pt x="1062717" y="573441"/>
                </a:cubicBezTo>
                <a:cubicBezTo>
                  <a:pt x="1054968" y="588942"/>
                  <a:pt x="1041687" y="600463"/>
                  <a:pt x="1025307" y="606034"/>
                </a:cubicBezTo>
                <a:cubicBezTo>
                  <a:pt x="976375" y="426604"/>
                  <a:pt x="787351" y="336616"/>
                  <a:pt x="561083" y="336616"/>
                </a:cubicBezTo>
                <a:cubicBezTo>
                  <a:pt x="485674" y="336616"/>
                  <a:pt x="414622" y="346922"/>
                  <a:pt x="351237" y="366863"/>
                </a:cubicBezTo>
                <a:cubicBezTo>
                  <a:pt x="288187" y="338208"/>
                  <a:pt x="215460" y="332510"/>
                  <a:pt x="146963" y="354212"/>
                </a:cubicBezTo>
                <a:cubicBezTo>
                  <a:pt x="130038" y="359574"/>
                  <a:pt x="122120" y="379222"/>
                  <a:pt x="130667" y="394765"/>
                </a:cubicBezTo>
                <a:lnTo>
                  <a:pt x="172979" y="471765"/>
                </a:lnTo>
                <a:cubicBezTo>
                  <a:pt x="125807" y="520823"/>
                  <a:pt x="94805" y="583035"/>
                  <a:pt x="86511" y="658821"/>
                </a:cubicBezTo>
                <a:lnTo>
                  <a:pt x="46879" y="665440"/>
                </a:lnTo>
                <a:cubicBezTo>
                  <a:pt x="19816" y="669964"/>
                  <a:pt x="0" y="693341"/>
                  <a:pt x="0" y="720781"/>
                </a:cubicBezTo>
                <a:lnTo>
                  <a:pt x="0" y="816550"/>
                </a:lnTo>
                <a:cubicBezTo>
                  <a:pt x="0" y="832470"/>
                  <a:pt x="6787" y="847677"/>
                  <a:pt x="18642" y="858319"/>
                </a:cubicBezTo>
                <a:lnTo>
                  <a:pt x="80645" y="913953"/>
                </a:lnTo>
                <a:lnTo>
                  <a:pt x="80645" y="913870"/>
                </a:lnTo>
                <a:cubicBezTo>
                  <a:pt x="118894" y="949898"/>
                  <a:pt x="168413" y="979601"/>
                  <a:pt x="224425" y="1002894"/>
                </a:cubicBezTo>
                <a:lnTo>
                  <a:pt x="224425" y="1122165"/>
                </a:lnTo>
                <a:cubicBezTo>
                  <a:pt x="224425" y="1137666"/>
                  <a:pt x="236993" y="1150234"/>
                  <a:pt x="252493" y="1150234"/>
                </a:cubicBezTo>
                <a:lnTo>
                  <a:pt x="398912" y="1150234"/>
                </a:lnTo>
                <a:cubicBezTo>
                  <a:pt x="411773" y="1150234"/>
                  <a:pt x="423001" y="1141478"/>
                  <a:pt x="426143" y="1128994"/>
                </a:cubicBezTo>
                <a:lnTo>
                  <a:pt x="443696" y="1058780"/>
                </a:lnTo>
                <a:cubicBezTo>
                  <a:pt x="482951" y="1063598"/>
                  <a:pt x="522456" y="1066069"/>
                  <a:pt x="561083" y="1066069"/>
                </a:cubicBezTo>
                <a:cubicBezTo>
                  <a:pt x="599709" y="1066069"/>
                  <a:pt x="640555" y="1062843"/>
                  <a:pt x="678092" y="1057104"/>
                </a:cubicBezTo>
                <a:lnTo>
                  <a:pt x="696064" y="1128952"/>
                </a:lnTo>
                <a:cubicBezTo>
                  <a:pt x="699206" y="1141436"/>
                  <a:pt x="710392" y="1150192"/>
                  <a:pt x="723295" y="1150192"/>
                </a:cubicBezTo>
                <a:lnTo>
                  <a:pt x="869713" y="1150192"/>
                </a:lnTo>
                <a:cubicBezTo>
                  <a:pt x="885214" y="1150192"/>
                  <a:pt x="897782" y="1137624"/>
                  <a:pt x="897782" y="1122123"/>
                </a:cubicBezTo>
                <a:lnTo>
                  <a:pt x="897782" y="975202"/>
                </a:lnTo>
                <a:cubicBezTo>
                  <a:pt x="984418" y="914414"/>
                  <a:pt x="1038042" y="823128"/>
                  <a:pt x="1038042" y="701301"/>
                </a:cubicBezTo>
                <a:cubicBezTo>
                  <a:pt x="1038042" y="692336"/>
                  <a:pt x="1037163" y="683915"/>
                  <a:pt x="1036576" y="675285"/>
                </a:cubicBezTo>
                <a:cubicBezTo>
                  <a:pt x="1040137" y="674405"/>
                  <a:pt x="1043699" y="673819"/>
                  <a:pt x="1047175" y="672645"/>
                </a:cubicBezTo>
                <a:cubicBezTo>
                  <a:pt x="1081486" y="661208"/>
                  <a:pt x="1109304" y="637120"/>
                  <a:pt x="1125474" y="604736"/>
                </a:cubicBezTo>
                <a:cubicBezTo>
                  <a:pt x="1144662" y="566403"/>
                  <a:pt x="1147720" y="522875"/>
                  <a:pt x="1134188" y="482197"/>
                </a:cubicBezTo>
                <a:close/>
                <a:moveTo>
                  <a:pt x="238459" y="673274"/>
                </a:moveTo>
                <a:cubicBezTo>
                  <a:pt x="215208" y="673274"/>
                  <a:pt x="196398" y="654422"/>
                  <a:pt x="196398" y="631212"/>
                </a:cubicBezTo>
                <a:cubicBezTo>
                  <a:pt x="196398" y="608004"/>
                  <a:pt x="215250" y="589152"/>
                  <a:pt x="238459" y="589152"/>
                </a:cubicBezTo>
                <a:cubicBezTo>
                  <a:pt x="261668" y="589152"/>
                  <a:pt x="280520" y="608004"/>
                  <a:pt x="280520" y="631212"/>
                </a:cubicBezTo>
                <a:cubicBezTo>
                  <a:pt x="280520" y="654422"/>
                  <a:pt x="261668" y="673274"/>
                  <a:pt x="238459" y="673274"/>
                </a:cubicBezTo>
                <a:close/>
                <a:moveTo>
                  <a:pt x="749479" y="483244"/>
                </a:moveTo>
                <a:cubicBezTo>
                  <a:pt x="744661" y="498075"/>
                  <a:pt x="730919" y="507459"/>
                  <a:pt x="716173" y="507459"/>
                </a:cubicBezTo>
                <a:cubicBezTo>
                  <a:pt x="712570" y="507459"/>
                  <a:pt x="708925" y="506914"/>
                  <a:pt x="705322" y="505741"/>
                </a:cubicBezTo>
                <a:cubicBezTo>
                  <a:pt x="653793" y="488984"/>
                  <a:pt x="592545" y="482741"/>
                  <a:pt x="528154" y="487517"/>
                </a:cubicBezTo>
                <a:cubicBezTo>
                  <a:pt x="498493" y="489779"/>
                  <a:pt x="469754" y="494220"/>
                  <a:pt x="442775" y="500714"/>
                </a:cubicBezTo>
                <a:cubicBezTo>
                  <a:pt x="423923" y="505364"/>
                  <a:pt x="405029" y="493718"/>
                  <a:pt x="400462" y="474865"/>
                </a:cubicBezTo>
                <a:cubicBezTo>
                  <a:pt x="395896" y="456013"/>
                  <a:pt x="407500" y="437077"/>
                  <a:pt x="426310" y="432553"/>
                </a:cubicBezTo>
                <a:cubicBezTo>
                  <a:pt x="456976" y="425138"/>
                  <a:pt x="489444" y="420110"/>
                  <a:pt x="522876" y="417596"/>
                </a:cubicBezTo>
                <a:cubicBezTo>
                  <a:pt x="597320" y="411941"/>
                  <a:pt x="665984" y="419230"/>
                  <a:pt x="727024" y="439088"/>
                </a:cubicBezTo>
                <a:cubicBezTo>
                  <a:pt x="745415" y="445079"/>
                  <a:pt x="755511" y="464853"/>
                  <a:pt x="749521" y="483286"/>
                </a:cubicBezTo>
                <a:close/>
              </a:path>
            </a:pathLst>
          </a:custGeo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  <a:ln w="418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23" name="Gráfico 3">
            <a:extLst>
              <a:ext uri="{FF2B5EF4-FFF2-40B4-BE49-F238E27FC236}">
                <a16:creationId xmlns:a16="http://schemas.microsoft.com/office/drawing/2014/main" id="{4FFFF12F-862C-D04E-B0DE-90C3F86E86A4}"/>
              </a:ext>
            </a:extLst>
          </p:cNvPr>
          <p:cNvGrpSpPr/>
          <p:nvPr/>
        </p:nvGrpSpPr>
        <p:grpSpPr>
          <a:xfrm>
            <a:off x="2183163" y="725730"/>
            <a:ext cx="505825" cy="598782"/>
            <a:chOff x="9531340" y="5172270"/>
            <a:chExt cx="505825" cy="598782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24" name="Forma Livre: Forma 23">
              <a:extLst>
                <a:ext uri="{FF2B5EF4-FFF2-40B4-BE49-F238E27FC236}">
                  <a16:creationId xmlns:a16="http://schemas.microsoft.com/office/drawing/2014/main" id="{F0502890-88A3-BD58-BB88-C57C544B6EFF}"/>
                </a:ext>
              </a:extLst>
            </p:cNvPr>
            <p:cNvSpPr/>
            <p:nvPr/>
          </p:nvSpPr>
          <p:spPr>
            <a:xfrm>
              <a:off x="9531340" y="5172270"/>
              <a:ext cx="501548" cy="598782"/>
            </a:xfrm>
            <a:custGeom>
              <a:avLst/>
              <a:gdLst>
                <a:gd name="connsiteX0" fmla="*/ 336246 w 501548"/>
                <a:gd name="connsiteY0" fmla="*/ 250752 h 598782"/>
                <a:gd name="connsiteX1" fmla="*/ 250797 w 501548"/>
                <a:gd name="connsiteY1" fmla="*/ 339089 h 598782"/>
                <a:gd name="connsiteX2" fmla="*/ 165372 w 501548"/>
                <a:gd name="connsiteY2" fmla="*/ 250752 h 598782"/>
                <a:gd name="connsiteX3" fmla="*/ 250797 w 501548"/>
                <a:gd name="connsiteY3" fmla="*/ 162414 h 598782"/>
                <a:gd name="connsiteX4" fmla="*/ 262261 w 501548"/>
                <a:gd name="connsiteY4" fmla="*/ 163308 h 598782"/>
                <a:gd name="connsiteX5" fmla="*/ 311164 w 501548"/>
                <a:gd name="connsiteY5" fmla="*/ 114405 h 598782"/>
                <a:gd name="connsiteX6" fmla="*/ 250797 w 501548"/>
                <a:gd name="connsiteY6" fmla="*/ 101016 h 598782"/>
                <a:gd name="connsiteX7" fmla="*/ 103950 w 501548"/>
                <a:gd name="connsiteY7" fmla="*/ 250774 h 598782"/>
                <a:gd name="connsiteX8" fmla="*/ 250797 w 501548"/>
                <a:gd name="connsiteY8" fmla="*/ 400533 h 598782"/>
                <a:gd name="connsiteX9" fmla="*/ 397644 w 501548"/>
                <a:gd name="connsiteY9" fmla="*/ 250774 h 598782"/>
                <a:gd name="connsiteX10" fmla="*/ 385745 w 501548"/>
                <a:gd name="connsiteY10" fmla="*/ 191829 h 598782"/>
                <a:gd name="connsiteX11" fmla="*/ 335787 w 501548"/>
                <a:gd name="connsiteY11" fmla="*/ 241787 h 598782"/>
                <a:gd name="connsiteX12" fmla="*/ 336246 w 501548"/>
                <a:gd name="connsiteY12" fmla="*/ 250752 h 598782"/>
                <a:gd name="connsiteX13" fmla="*/ 404270 w 501548"/>
                <a:gd name="connsiteY13" fmla="*/ 448611 h 598782"/>
                <a:gd name="connsiteX14" fmla="*/ 501548 w 501548"/>
                <a:gd name="connsiteY14" fmla="*/ 250752 h 598782"/>
                <a:gd name="connsiteX15" fmla="*/ 488824 w 501548"/>
                <a:gd name="connsiteY15" fmla="*/ 172387 h 598782"/>
                <a:gd name="connsiteX16" fmla="*/ 475183 w 501548"/>
                <a:gd name="connsiteY16" fmla="*/ 186029 h 598782"/>
                <a:gd name="connsiteX17" fmla="*/ 437766 w 501548"/>
                <a:gd name="connsiteY17" fmla="*/ 201527 h 598782"/>
                <a:gd name="connsiteX18" fmla="*/ 433295 w 501548"/>
                <a:gd name="connsiteY18" fmla="*/ 201115 h 598782"/>
                <a:gd name="connsiteX19" fmla="*/ 440128 w 501548"/>
                <a:gd name="connsiteY19" fmla="*/ 250774 h 598782"/>
                <a:gd name="connsiteX20" fmla="*/ 250774 w 501548"/>
                <a:gd name="connsiteY20" fmla="*/ 440128 h 598782"/>
                <a:gd name="connsiteX21" fmla="*/ 61421 w 501548"/>
                <a:gd name="connsiteY21" fmla="*/ 250774 h 598782"/>
                <a:gd name="connsiteX22" fmla="*/ 250774 w 501548"/>
                <a:gd name="connsiteY22" fmla="*/ 61421 h 598782"/>
                <a:gd name="connsiteX23" fmla="*/ 307839 w 501548"/>
                <a:gd name="connsiteY23" fmla="*/ 70248 h 598782"/>
                <a:gd name="connsiteX24" fmla="*/ 323200 w 501548"/>
                <a:gd name="connsiteY24" fmla="*/ 34024 h 598782"/>
                <a:gd name="connsiteX25" fmla="*/ 340373 w 501548"/>
                <a:gd name="connsiteY25" fmla="*/ 16851 h 598782"/>
                <a:gd name="connsiteX26" fmla="*/ 250751 w 501548"/>
                <a:gd name="connsiteY26" fmla="*/ 0 h 598782"/>
                <a:gd name="connsiteX27" fmla="*/ 0 w 501548"/>
                <a:gd name="connsiteY27" fmla="*/ 250752 h 598782"/>
                <a:gd name="connsiteX28" fmla="*/ 109270 w 501548"/>
                <a:gd name="connsiteY28" fmla="*/ 457598 h 598782"/>
                <a:gd name="connsiteX29" fmla="*/ 68001 w 501548"/>
                <a:gd name="connsiteY29" fmla="*/ 567647 h 598782"/>
                <a:gd name="connsiteX30" fmla="*/ 81482 w 501548"/>
                <a:gd name="connsiteY30" fmla="*/ 597291 h 598782"/>
                <a:gd name="connsiteX31" fmla="*/ 89552 w 501548"/>
                <a:gd name="connsiteY31" fmla="*/ 598759 h 598782"/>
                <a:gd name="connsiteX32" fmla="*/ 111104 w 501548"/>
                <a:gd name="connsiteY32" fmla="*/ 583811 h 598782"/>
                <a:gd name="connsiteX33" fmla="*/ 149965 w 501548"/>
                <a:gd name="connsiteY33" fmla="*/ 480204 h 598782"/>
                <a:gd name="connsiteX34" fmla="*/ 235390 w 501548"/>
                <a:gd name="connsiteY34" fmla="*/ 500746 h 598782"/>
                <a:gd name="connsiteX35" fmla="*/ 235390 w 501548"/>
                <a:gd name="connsiteY35" fmla="*/ 575740 h 598782"/>
                <a:gd name="connsiteX36" fmla="*/ 258409 w 501548"/>
                <a:gd name="connsiteY36" fmla="*/ 598759 h 598782"/>
                <a:gd name="connsiteX37" fmla="*/ 281428 w 501548"/>
                <a:gd name="connsiteY37" fmla="*/ 575740 h 598782"/>
                <a:gd name="connsiteX38" fmla="*/ 281428 w 501548"/>
                <a:gd name="connsiteY38" fmla="*/ 499463 h 598782"/>
                <a:gd name="connsiteX39" fmla="*/ 364515 w 501548"/>
                <a:gd name="connsiteY39" fmla="*/ 473945 h 598782"/>
                <a:gd name="connsiteX40" fmla="*/ 405714 w 501548"/>
                <a:gd name="connsiteY40" fmla="*/ 583834 h 598782"/>
                <a:gd name="connsiteX41" fmla="*/ 427266 w 501548"/>
                <a:gd name="connsiteY41" fmla="*/ 598782 h 598782"/>
                <a:gd name="connsiteX42" fmla="*/ 435359 w 501548"/>
                <a:gd name="connsiteY42" fmla="*/ 597314 h 598782"/>
                <a:gd name="connsiteX43" fmla="*/ 448840 w 501548"/>
                <a:gd name="connsiteY43" fmla="*/ 567670 h 598782"/>
                <a:gd name="connsiteX44" fmla="*/ 404270 w 501548"/>
                <a:gd name="connsiteY44" fmla="*/ 448611 h 59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1548" h="598782">
                  <a:moveTo>
                    <a:pt x="336246" y="250752"/>
                  </a:moveTo>
                  <a:cubicBezTo>
                    <a:pt x="336246" y="299471"/>
                    <a:pt x="297912" y="339089"/>
                    <a:pt x="250797" y="339089"/>
                  </a:cubicBezTo>
                  <a:cubicBezTo>
                    <a:pt x="203682" y="339089"/>
                    <a:pt x="165372" y="299448"/>
                    <a:pt x="165372" y="250752"/>
                  </a:cubicBezTo>
                  <a:cubicBezTo>
                    <a:pt x="165372" y="202032"/>
                    <a:pt x="203682" y="162414"/>
                    <a:pt x="250797" y="162414"/>
                  </a:cubicBezTo>
                  <a:cubicBezTo>
                    <a:pt x="254695" y="162414"/>
                    <a:pt x="258501" y="162781"/>
                    <a:pt x="262261" y="163308"/>
                  </a:cubicBezTo>
                  <a:lnTo>
                    <a:pt x="311164" y="114405"/>
                  </a:lnTo>
                  <a:cubicBezTo>
                    <a:pt x="292730" y="105877"/>
                    <a:pt x="272326" y="101016"/>
                    <a:pt x="250797" y="101016"/>
                  </a:cubicBezTo>
                  <a:cubicBezTo>
                    <a:pt x="169842" y="101016"/>
                    <a:pt x="103950" y="168192"/>
                    <a:pt x="103950" y="250774"/>
                  </a:cubicBezTo>
                  <a:cubicBezTo>
                    <a:pt x="103950" y="333357"/>
                    <a:pt x="169819" y="400533"/>
                    <a:pt x="250797" y="400533"/>
                  </a:cubicBezTo>
                  <a:cubicBezTo>
                    <a:pt x="331775" y="400533"/>
                    <a:pt x="397644" y="333334"/>
                    <a:pt x="397644" y="250774"/>
                  </a:cubicBezTo>
                  <a:cubicBezTo>
                    <a:pt x="397644" y="229842"/>
                    <a:pt x="393380" y="209919"/>
                    <a:pt x="385745" y="191829"/>
                  </a:cubicBezTo>
                  <a:lnTo>
                    <a:pt x="335787" y="241787"/>
                  </a:lnTo>
                  <a:cubicBezTo>
                    <a:pt x="336085" y="244699"/>
                    <a:pt x="336246" y="247702"/>
                    <a:pt x="336246" y="250752"/>
                  </a:cubicBezTo>
                  <a:close/>
                  <a:moveTo>
                    <a:pt x="404270" y="448611"/>
                  </a:moveTo>
                  <a:cubicBezTo>
                    <a:pt x="463330" y="402688"/>
                    <a:pt x="501548" y="331179"/>
                    <a:pt x="501548" y="250752"/>
                  </a:cubicBezTo>
                  <a:cubicBezTo>
                    <a:pt x="501548" y="223377"/>
                    <a:pt x="496986" y="197080"/>
                    <a:pt x="488824" y="172387"/>
                  </a:cubicBezTo>
                  <a:lnTo>
                    <a:pt x="475183" y="186029"/>
                  </a:lnTo>
                  <a:cubicBezTo>
                    <a:pt x="465187" y="196025"/>
                    <a:pt x="451889" y="201527"/>
                    <a:pt x="437766" y="201527"/>
                  </a:cubicBezTo>
                  <a:cubicBezTo>
                    <a:pt x="436253" y="201527"/>
                    <a:pt x="434786" y="201252"/>
                    <a:pt x="433295" y="201115"/>
                  </a:cubicBezTo>
                  <a:cubicBezTo>
                    <a:pt x="437629" y="216957"/>
                    <a:pt x="440128" y="233557"/>
                    <a:pt x="440128" y="250774"/>
                  </a:cubicBezTo>
                  <a:cubicBezTo>
                    <a:pt x="440105" y="355184"/>
                    <a:pt x="355161" y="440128"/>
                    <a:pt x="250774" y="440128"/>
                  </a:cubicBezTo>
                  <a:cubicBezTo>
                    <a:pt x="146365" y="440128"/>
                    <a:pt x="61421" y="355184"/>
                    <a:pt x="61421" y="250774"/>
                  </a:cubicBezTo>
                  <a:cubicBezTo>
                    <a:pt x="61421" y="146365"/>
                    <a:pt x="146365" y="61421"/>
                    <a:pt x="250774" y="61421"/>
                  </a:cubicBezTo>
                  <a:cubicBezTo>
                    <a:pt x="270652" y="61421"/>
                    <a:pt x="289819" y="64539"/>
                    <a:pt x="307839" y="70248"/>
                  </a:cubicBezTo>
                  <a:cubicBezTo>
                    <a:pt x="308160" y="56882"/>
                    <a:pt x="313411" y="43836"/>
                    <a:pt x="323200" y="34024"/>
                  </a:cubicBezTo>
                  <a:lnTo>
                    <a:pt x="340373" y="16851"/>
                  </a:lnTo>
                  <a:cubicBezTo>
                    <a:pt x="312493" y="6145"/>
                    <a:pt x="282368" y="0"/>
                    <a:pt x="250751" y="0"/>
                  </a:cubicBezTo>
                  <a:cubicBezTo>
                    <a:pt x="112479" y="0"/>
                    <a:pt x="0" y="112502"/>
                    <a:pt x="0" y="250752"/>
                  </a:cubicBezTo>
                  <a:cubicBezTo>
                    <a:pt x="0" y="336544"/>
                    <a:pt x="43355" y="412363"/>
                    <a:pt x="109270" y="457598"/>
                  </a:cubicBezTo>
                  <a:lnTo>
                    <a:pt x="68001" y="567647"/>
                  </a:lnTo>
                  <a:cubicBezTo>
                    <a:pt x="63530" y="579569"/>
                    <a:pt x="69560" y="592844"/>
                    <a:pt x="81482" y="597291"/>
                  </a:cubicBezTo>
                  <a:cubicBezTo>
                    <a:pt x="84142" y="598300"/>
                    <a:pt x="86870" y="598759"/>
                    <a:pt x="89552" y="598759"/>
                  </a:cubicBezTo>
                  <a:cubicBezTo>
                    <a:pt x="98884" y="598759"/>
                    <a:pt x="107642" y="593050"/>
                    <a:pt x="111104" y="583811"/>
                  </a:cubicBezTo>
                  <a:lnTo>
                    <a:pt x="149965" y="480204"/>
                  </a:lnTo>
                  <a:cubicBezTo>
                    <a:pt x="176376" y="491851"/>
                    <a:pt x="205173" y="498889"/>
                    <a:pt x="235390" y="500746"/>
                  </a:cubicBezTo>
                  <a:lnTo>
                    <a:pt x="235390" y="575740"/>
                  </a:lnTo>
                  <a:cubicBezTo>
                    <a:pt x="235390" y="588465"/>
                    <a:pt x="245707" y="598759"/>
                    <a:pt x="258409" y="598759"/>
                  </a:cubicBezTo>
                  <a:cubicBezTo>
                    <a:pt x="271133" y="598759"/>
                    <a:pt x="281428" y="588442"/>
                    <a:pt x="281428" y="575740"/>
                  </a:cubicBezTo>
                  <a:lnTo>
                    <a:pt x="281428" y="499463"/>
                  </a:lnTo>
                  <a:cubicBezTo>
                    <a:pt x="311026" y="495817"/>
                    <a:pt x="338997" y="487013"/>
                    <a:pt x="364515" y="473945"/>
                  </a:cubicBezTo>
                  <a:lnTo>
                    <a:pt x="405714" y="583834"/>
                  </a:lnTo>
                  <a:cubicBezTo>
                    <a:pt x="409176" y="593073"/>
                    <a:pt x="417957" y="598782"/>
                    <a:pt x="427266" y="598782"/>
                  </a:cubicBezTo>
                  <a:cubicBezTo>
                    <a:pt x="429948" y="598782"/>
                    <a:pt x="432699" y="598300"/>
                    <a:pt x="435359" y="597314"/>
                  </a:cubicBezTo>
                  <a:cubicBezTo>
                    <a:pt x="447281" y="592844"/>
                    <a:pt x="453311" y="579569"/>
                    <a:pt x="448840" y="567670"/>
                  </a:cubicBezTo>
                  <a:lnTo>
                    <a:pt x="404270" y="448611"/>
                  </a:ln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Forma Livre: Forma 24">
              <a:extLst>
                <a:ext uri="{FF2B5EF4-FFF2-40B4-BE49-F238E27FC236}">
                  <a16:creationId xmlns:a16="http://schemas.microsoft.com/office/drawing/2014/main" id="{6A17C179-5D20-1C92-DAC1-6C51AAF5D5B1}"/>
                </a:ext>
              </a:extLst>
            </p:cNvPr>
            <p:cNvSpPr/>
            <p:nvPr/>
          </p:nvSpPr>
          <p:spPr>
            <a:xfrm>
              <a:off x="9732913" y="5175686"/>
              <a:ext cx="304252" cy="296628"/>
            </a:xfrm>
            <a:custGeom>
              <a:avLst/>
              <a:gdLst>
                <a:gd name="connsiteX0" fmla="*/ 294932 w 304252"/>
                <a:gd name="connsiteY0" fmla="*/ 78112 h 296628"/>
                <a:gd name="connsiteX1" fmla="*/ 251279 w 304252"/>
                <a:gd name="connsiteY1" fmla="*/ 61329 h 296628"/>
                <a:gd name="connsiteX2" fmla="*/ 242934 w 304252"/>
                <a:gd name="connsiteY2" fmla="*/ 52984 h 296628"/>
                <a:gd name="connsiteX3" fmla="*/ 226151 w 304252"/>
                <a:gd name="connsiteY3" fmla="*/ 9331 h 296628"/>
                <a:gd name="connsiteX4" fmla="*/ 212555 w 304252"/>
                <a:gd name="connsiteY4" fmla="*/ 0 h 296628"/>
                <a:gd name="connsiteX5" fmla="*/ 202307 w 304252"/>
                <a:gd name="connsiteY5" fmla="*/ 4264 h 296628"/>
                <a:gd name="connsiteX6" fmla="*/ 148819 w 304252"/>
                <a:gd name="connsiteY6" fmla="*/ 57753 h 296628"/>
                <a:gd name="connsiteX7" fmla="*/ 145540 w 304252"/>
                <a:gd name="connsiteY7" fmla="*/ 73251 h 296628"/>
                <a:gd name="connsiteX8" fmla="*/ 159617 w 304252"/>
                <a:gd name="connsiteY8" fmla="*/ 109865 h 296628"/>
                <a:gd name="connsiteX9" fmla="*/ 67726 w 304252"/>
                <a:gd name="connsiteY9" fmla="*/ 201757 h 296628"/>
                <a:gd name="connsiteX10" fmla="*/ 49247 w 304252"/>
                <a:gd name="connsiteY10" fmla="*/ 198088 h 296628"/>
                <a:gd name="connsiteX11" fmla="*/ 0 w 304252"/>
                <a:gd name="connsiteY11" fmla="*/ 247358 h 296628"/>
                <a:gd name="connsiteX12" fmla="*/ 49247 w 304252"/>
                <a:gd name="connsiteY12" fmla="*/ 296628 h 296628"/>
                <a:gd name="connsiteX13" fmla="*/ 98494 w 304252"/>
                <a:gd name="connsiteY13" fmla="*/ 247358 h 296628"/>
                <a:gd name="connsiteX14" fmla="*/ 94849 w 304252"/>
                <a:gd name="connsiteY14" fmla="*/ 228902 h 296628"/>
                <a:gd name="connsiteX15" fmla="*/ 183347 w 304252"/>
                <a:gd name="connsiteY15" fmla="*/ 140404 h 296628"/>
                <a:gd name="connsiteX16" fmla="*/ 231034 w 304252"/>
                <a:gd name="connsiteY16" fmla="*/ 158746 h 296628"/>
                <a:gd name="connsiteX17" fmla="*/ 236239 w 304252"/>
                <a:gd name="connsiteY17" fmla="*/ 159709 h 296628"/>
                <a:gd name="connsiteX18" fmla="*/ 246510 w 304252"/>
                <a:gd name="connsiteY18" fmla="*/ 155444 h 296628"/>
                <a:gd name="connsiteX19" fmla="*/ 299998 w 304252"/>
                <a:gd name="connsiteY19" fmla="*/ 101956 h 296628"/>
                <a:gd name="connsiteX20" fmla="*/ 294932 w 304252"/>
                <a:gd name="connsiteY20" fmla="*/ 78112 h 296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4252" h="296628">
                  <a:moveTo>
                    <a:pt x="294932" y="78112"/>
                  </a:moveTo>
                  <a:lnTo>
                    <a:pt x="251279" y="61329"/>
                  </a:lnTo>
                  <a:cubicBezTo>
                    <a:pt x="247450" y="59862"/>
                    <a:pt x="244401" y="56813"/>
                    <a:pt x="242934" y="52984"/>
                  </a:cubicBezTo>
                  <a:lnTo>
                    <a:pt x="226151" y="9331"/>
                  </a:lnTo>
                  <a:cubicBezTo>
                    <a:pt x="223858" y="3347"/>
                    <a:pt x="218241" y="0"/>
                    <a:pt x="212555" y="0"/>
                  </a:cubicBezTo>
                  <a:cubicBezTo>
                    <a:pt x="208910" y="0"/>
                    <a:pt x="205219" y="1353"/>
                    <a:pt x="202307" y="4264"/>
                  </a:cubicBezTo>
                  <a:lnTo>
                    <a:pt x="148819" y="57753"/>
                  </a:lnTo>
                  <a:cubicBezTo>
                    <a:pt x="144760" y="61811"/>
                    <a:pt x="143477" y="67886"/>
                    <a:pt x="145540" y="73251"/>
                  </a:cubicBezTo>
                  <a:lnTo>
                    <a:pt x="159617" y="109865"/>
                  </a:lnTo>
                  <a:lnTo>
                    <a:pt x="67726" y="201757"/>
                  </a:lnTo>
                  <a:cubicBezTo>
                    <a:pt x="62017" y="199441"/>
                    <a:pt x="55804" y="198088"/>
                    <a:pt x="49247" y="198088"/>
                  </a:cubicBezTo>
                  <a:cubicBezTo>
                    <a:pt x="22056" y="198088"/>
                    <a:pt x="0" y="220144"/>
                    <a:pt x="0" y="247358"/>
                  </a:cubicBezTo>
                  <a:cubicBezTo>
                    <a:pt x="0" y="274572"/>
                    <a:pt x="22056" y="296628"/>
                    <a:pt x="49247" y="296628"/>
                  </a:cubicBezTo>
                  <a:cubicBezTo>
                    <a:pt x="76438" y="296628"/>
                    <a:pt x="98494" y="274572"/>
                    <a:pt x="98494" y="247358"/>
                  </a:cubicBezTo>
                  <a:cubicBezTo>
                    <a:pt x="98494" y="240824"/>
                    <a:pt x="97164" y="234611"/>
                    <a:pt x="94849" y="228902"/>
                  </a:cubicBezTo>
                  <a:lnTo>
                    <a:pt x="183347" y="140404"/>
                  </a:lnTo>
                  <a:lnTo>
                    <a:pt x="231034" y="158746"/>
                  </a:lnTo>
                  <a:cubicBezTo>
                    <a:pt x="232731" y="159388"/>
                    <a:pt x="234496" y="159709"/>
                    <a:pt x="236239" y="159709"/>
                  </a:cubicBezTo>
                  <a:cubicBezTo>
                    <a:pt x="240022" y="159709"/>
                    <a:pt x="243736" y="158218"/>
                    <a:pt x="246510" y="155444"/>
                  </a:cubicBezTo>
                  <a:lnTo>
                    <a:pt x="299998" y="101956"/>
                  </a:lnTo>
                  <a:cubicBezTo>
                    <a:pt x="307427" y="94505"/>
                    <a:pt x="304744" y="81872"/>
                    <a:pt x="294932" y="78112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" name="Gráfico 195">
            <a:extLst>
              <a:ext uri="{FF2B5EF4-FFF2-40B4-BE49-F238E27FC236}">
                <a16:creationId xmlns:a16="http://schemas.microsoft.com/office/drawing/2014/main" id="{4EC19C17-C281-5081-C740-EF698D6B1561}"/>
              </a:ext>
            </a:extLst>
          </p:cNvPr>
          <p:cNvGrpSpPr/>
          <p:nvPr/>
        </p:nvGrpSpPr>
        <p:grpSpPr>
          <a:xfrm>
            <a:off x="4641029" y="727713"/>
            <a:ext cx="626154" cy="626154"/>
            <a:chOff x="5454092" y="2075258"/>
            <a:chExt cx="626154" cy="626154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27" name="Forma Livre: Forma 26">
              <a:extLst>
                <a:ext uri="{FF2B5EF4-FFF2-40B4-BE49-F238E27FC236}">
                  <a16:creationId xmlns:a16="http://schemas.microsoft.com/office/drawing/2014/main" id="{F066BC87-F8CA-3822-478C-43E702112974}"/>
                </a:ext>
              </a:extLst>
            </p:cNvPr>
            <p:cNvSpPr/>
            <p:nvPr/>
          </p:nvSpPr>
          <p:spPr>
            <a:xfrm>
              <a:off x="5454092" y="2075258"/>
              <a:ext cx="626154" cy="626154"/>
            </a:xfrm>
            <a:custGeom>
              <a:avLst/>
              <a:gdLst>
                <a:gd name="connsiteX0" fmla="*/ 622610 w 626154"/>
                <a:gd name="connsiteY0" fmla="*/ 267084 h 626154"/>
                <a:gd name="connsiteX1" fmla="*/ 608362 w 626154"/>
                <a:gd name="connsiteY1" fmla="*/ 255054 h 626154"/>
                <a:gd name="connsiteX2" fmla="*/ 578927 w 626154"/>
                <a:gd name="connsiteY2" fmla="*/ 255054 h 626154"/>
                <a:gd name="connsiteX3" fmla="*/ 558892 w 626154"/>
                <a:gd name="connsiteY3" fmla="*/ 235226 h 626154"/>
                <a:gd name="connsiteX4" fmla="*/ 537142 w 626154"/>
                <a:gd name="connsiteY4" fmla="*/ 185848 h 626154"/>
                <a:gd name="connsiteX5" fmla="*/ 539246 w 626154"/>
                <a:gd name="connsiteY5" fmla="*/ 168717 h 626154"/>
                <a:gd name="connsiteX6" fmla="*/ 562803 w 626154"/>
                <a:gd name="connsiteY6" fmla="*/ 145161 h 626154"/>
                <a:gd name="connsiteX7" fmla="*/ 564358 w 626154"/>
                <a:gd name="connsiteY7" fmla="*/ 126384 h 626154"/>
                <a:gd name="connsiteX8" fmla="*/ 500549 w 626154"/>
                <a:gd name="connsiteY8" fmla="*/ 62437 h 626154"/>
                <a:gd name="connsiteX9" fmla="*/ 481749 w 626154"/>
                <a:gd name="connsiteY9" fmla="*/ 63969 h 626154"/>
                <a:gd name="connsiteX10" fmla="*/ 458124 w 626154"/>
                <a:gd name="connsiteY10" fmla="*/ 87595 h 626154"/>
                <a:gd name="connsiteX11" fmla="*/ 440994 w 626154"/>
                <a:gd name="connsiteY11" fmla="*/ 89699 h 626154"/>
                <a:gd name="connsiteX12" fmla="*/ 370506 w 626154"/>
                <a:gd name="connsiteY12" fmla="*/ 62186 h 626154"/>
                <a:gd name="connsiteX13" fmla="*/ 370506 w 626154"/>
                <a:gd name="connsiteY13" fmla="*/ 62186 h 626154"/>
                <a:gd name="connsiteX14" fmla="*/ 370506 w 626154"/>
                <a:gd name="connsiteY14" fmla="*/ 17725 h 626154"/>
                <a:gd name="connsiteX15" fmla="*/ 358453 w 626154"/>
                <a:gd name="connsiteY15" fmla="*/ 3476 h 626154"/>
                <a:gd name="connsiteX16" fmla="*/ 313123 w 626154"/>
                <a:gd name="connsiteY16" fmla="*/ 0 h 626154"/>
                <a:gd name="connsiteX17" fmla="*/ 267793 w 626154"/>
                <a:gd name="connsiteY17" fmla="*/ 3476 h 626154"/>
                <a:gd name="connsiteX18" fmla="*/ 255741 w 626154"/>
                <a:gd name="connsiteY18" fmla="*/ 17725 h 626154"/>
                <a:gd name="connsiteX19" fmla="*/ 255741 w 626154"/>
                <a:gd name="connsiteY19" fmla="*/ 62186 h 626154"/>
                <a:gd name="connsiteX20" fmla="*/ 255741 w 626154"/>
                <a:gd name="connsiteY20" fmla="*/ 62186 h 626154"/>
                <a:gd name="connsiteX21" fmla="*/ 185253 w 626154"/>
                <a:gd name="connsiteY21" fmla="*/ 89699 h 626154"/>
                <a:gd name="connsiteX22" fmla="*/ 168123 w 626154"/>
                <a:gd name="connsiteY22" fmla="*/ 87595 h 626154"/>
                <a:gd name="connsiteX23" fmla="*/ 144497 w 626154"/>
                <a:gd name="connsiteY23" fmla="*/ 63969 h 626154"/>
                <a:gd name="connsiteX24" fmla="*/ 125698 w 626154"/>
                <a:gd name="connsiteY24" fmla="*/ 62437 h 626154"/>
                <a:gd name="connsiteX25" fmla="*/ 61888 w 626154"/>
                <a:gd name="connsiteY25" fmla="*/ 126384 h 626154"/>
                <a:gd name="connsiteX26" fmla="*/ 63443 w 626154"/>
                <a:gd name="connsiteY26" fmla="*/ 145161 h 626154"/>
                <a:gd name="connsiteX27" fmla="*/ 87000 w 626154"/>
                <a:gd name="connsiteY27" fmla="*/ 168717 h 626154"/>
                <a:gd name="connsiteX28" fmla="*/ 89104 w 626154"/>
                <a:gd name="connsiteY28" fmla="*/ 185848 h 626154"/>
                <a:gd name="connsiteX29" fmla="*/ 67354 w 626154"/>
                <a:gd name="connsiteY29" fmla="*/ 235226 h 626154"/>
                <a:gd name="connsiteX30" fmla="*/ 47320 w 626154"/>
                <a:gd name="connsiteY30" fmla="*/ 255054 h 626154"/>
                <a:gd name="connsiteX31" fmla="*/ 17816 w 626154"/>
                <a:gd name="connsiteY31" fmla="*/ 255054 h 626154"/>
                <a:gd name="connsiteX32" fmla="*/ 3545 w 626154"/>
                <a:gd name="connsiteY32" fmla="*/ 267084 h 626154"/>
                <a:gd name="connsiteX33" fmla="*/ 0 w 626154"/>
                <a:gd name="connsiteY33" fmla="*/ 313077 h 626154"/>
                <a:gd name="connsiteX34" fmla="*/ 3545 w 626154"/>
                <a:gd name="connsiteY34" fmla="*/ 359071 h 626154"/>
                <a:gd name="connsiteX35" fmla="*/ 17816 w 626154"/>
                <a:gd name="connsiteY35" fmla="*/ 371100 h 626154"/>
                <a:gd name="connsiteX36" fmla="*/ 47251 w 626154"/>
                <a:gd name="connsiteY36" fmla="*/ 371100 h 626154"/>
                <a:gd name="connsiteX37" fmla="*/ 67286 w 626154"/>
                <a:gd name="connsiteY37" fmla="*/ 390930 h 626154"/>
                <a:gd name="connsiteX38" fmla="*/ 89036 w 626154"/>
                <a:gd name="connsiteY38" fmla="*/ 440307 h 626154"/>
                <a:gd name="connsiteX39" fmla="*/ 86932 w 626154"/>
                <a:gd name="connsiteY39" fmla="*/ 457438 h 626154"/>
                <a:gd name="connsiteX40" fmla="*/ 63375 w 626154"/>
                <a:gd name="connsiteY40" fmla="*/ 480994 h 626154"/>
                <a:gd name="connsiteX41" fmla="*/ 61820 w 626154"/>
                <a:gd name="connsiteY41" fmla="*/ 499771 h 626154"/>
                <a:gd name="connsiteX42" fmla="*/ 125629 w 626154"/>
                <a:gd name="connsiteY42" fmla="*/ 563718 h 626154"/>
                <a:gd name="connsiteX43" fmla="*/ 144429 w 626154"/>
                <a:gd name="connsiteY43" fmla="*/ 562186 h 626154"/>
                <a:gd name="connsiteX44" fmla="*/ 168054 w 626154"/>
                <a:gd name="connsiteY44" fmla="*/ 538560 h 626154"/>
                <a:gd name="connsiteX45" fmla="*/ 185184 w 626154"/>
                <a:gd name="connsiteY45" fmla="*/ 536456 h 626154"/>
                <a:gd name="connsiteX46" fmla="*/ 255672 w 626154"/>
                <a:gd name="connsiteY46" fmla="*/ 563969 h 626154"/>
                <a:gd name="connsiteX47" fmla="*/ 255672 w 626154"/>
                <a:gd name="connsiteY47" fmla="*/ 563969 h 626154"/>
                <a:gd name="connsiteX48" fmla="*/ 255672 w 626154"/>
                <a:gd name="connsiteY48" fmla="*/ 608430 h 626154"/>
                <a:gd name="connsiteX49" fmla="*/ 267725 w 626154"/>
                <a:gd name="connsiteY49" fmla="*/ 622679 h 626154"/>
                <a:gd name="connsiteX50" fmla="*/ 313055 w 626154"/>
                <a:gd name="connsiteY50" fmla="*/ 626155 h 626154"/>
                <a:gd name="connsiteX51" fmla="*/ 358384 w 626154"/>
                <a:gd name="connsiteY51" fmla="*/ 622679 h 626154"/>
                <a:gd name="connsiteX52" fmla="*/ 370437 w 626154"/>
                <a:gd name="connsiteY52" fmla="*/ 608430 h 626154"/>
                <a:gd name="connsiteX53" fmla="*/ 370437 w 626154"/>
                <a:gd name="connsiteY53" fmla="*/ 563969 h 626154"/>
                <a:gd name="connsiteX54" fmla="*/ 370437 w 626154"/>
                <a:gd name="connsiteY54" fmla="*/ 563969 h 626154"/>
                <a:gd name="connsiteX55" fmla="*/ 440925 w 626154"/>
                <a:gd name="connsiteY55" fmla="*/ 536456 h 626154"/>
                <a:gd name="connsiteX56" fmla="*/ 458055 w 626154"/>
                <a:gd name="connsiteY56" fmla="*/ 538560 h 626154"/>
                <a:gd name="connsiteX57" fmla="*/ 481681 w 626154"/>
                <a:gd name="connsiteY57" fmla="*/ 562186 h 626154"/>
                <a:gd name="connsiteX58" fmla="*/ 500480 w 626154"/>
                <a:gd name="connsiteY58" fmla="*/ 563718 h 626154"/>
                <a:gd name="connsiteX59" fmla="*/ 564290 w 626154"/>
                <a:gd name="connsiteY59" fmla="*/ 499771 h 626154"/>
                <a:gd name="connsiteX60" fmla="*/ 562734 w 626154"/>
                <a:gd name="connsiteY60" fmla="*/ 480994 h 626154"/>
                <a:gd name="connsiteX61" fmla="*/ 539178 w 626154"/>
                <a:gd name="connsiteY61" fmla="*/ 457438 h 626154"/>
                <a:gd name="connsiteX62" fmla="*/ 537073 w 626154"/>
                <a:gd name="connsiteY62" fmla="*/ 440307 h 626154"/>
                <a:gd name="connsiteX63" fmla="*/ 558824 w 626154"/>
                <a:gd name="connsiteY63" fmla="*/ 390930 h 626154"/>
                <a:gd name="connsiteX64" fmla="*/ 578858 w 626154"/>
                <a:gd name="connsiteY64" fmla="*/ 371100 h 626154"/>
                <a:gd name="connsiteX65" fmla="*/ 608362 w 626154"/>
                <a:gd name="connsiteY65" fmla="*/ 371100 h 626154"/>
                <a:gd name="connsiteX66" fmla="*/ 622610 w 626154"/>
                <a:gd name="connsiteY66" fmla="*/ 359071 h 626154"/>
                <a:gd name="connsiteX67" fmla="*/ 626155 w 626154"/>
                <a:gd name="connsiteY67" fmla="*/ 313077 h 626154"/>
                <a:gd name="connsiteX68" fmla="*/ 622610 w 626154"/>
                <a:gd name="connsiteY68" fmla="*/ 267084 h 626154"/>
                <a:gd name="connsiteX69" fmla="*/ 480514 w 626154"/>
                <a:gd name="connsiteY69" fmla="*/ 339882 h 626154"/>
                <a:gd name="connsiteX70" fmla="*/ 339882 w 626154"/>
                <a:gd name="connsiteY70" fmla="*/ 480514 h 626154"/>
                <a:gd name="connsiteX71" fmla="*/ 145664 w 626154"/>
                <a:gd name="connsiteY71" fmla="*/ 286273 h 626154"/>
                <a:gd name="connsiteX72" fmla="*/ 286319 w 626154"/>
                <a:gd name="connsiteY72" fmla="*/ 145664 h 626154"/>
                <a:gd name="connsiteX73" fmla="*/ 480514 w 626154"/>
                <a:gd name="connsiteY73" fmla="*/ 339882 h 626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26154" h="626154">
                  <a:moveTo>
                    <a:pt x="622610" y="267084"/>
                  </a:moveTo>
                  <a:cubicBezTo>
                    <a:pt x="621558" y="260132"/>
                    <a:pt x="615383" y="255054"/>
                    <a:pt x="608362" y="255054"/>
                  </a:cubicBezTo>
                  <a:lnTo>
                    <a:pt x="578927" y="255054"/>
                  </a:lnTo>
                  <a:cubicBezTo>
                    <a:pt x="569527" y="252333"/>
                    <a:pt x="562003" y="244991"/>
                    <a:pt x="558892" y="235226"/>
                  </a:cubicBezTo>
                  <a:cubicBezTo>
                    <a:pt x="553357" y="217912"/>
                    <a:pt x="546016" y="201377"/>
                    <a:pt x="537142" y="185848"/>
                  </a:cubicBezTo>
                  <a:cubicBezTo>
                    <a:pt x="533940" y="180244"/>
                    <a:pt x="534672" y="173292"/>
                    <a:pt x="539246" y="168717"/>
                  </a:cubicBezTo>
                  <a:lnTo>
                    <a:pt x="562803" y="145161"/>
                  </a:lnTo>
                  <a:cubicBezTo>
                    <a:pt x="567812" y="140152"/>
                    <a:pt x="568589" y="132079"/>
                    <a:pt x="564358" y="126384"/>
                  </a:cubicBezTo>
                  <a:cubicBezTo>
                    <a:pt x="546290" y="102118"/>
                    <a:pt x="524769" y="80574"/>
                    <a:pt x="500549" y="62437"/>
                  </a:cubicBezTo>
                  <a:cubicBezTo>
                    <a:pt x="494854" y="58183"/>
                    <a:pt x="486781" y="58938"/>
                    <a:pt x="481749" y="63969"/>
                  </a:cubicBezTo>
                  <a:lnTo>
                    <a:pt x="458124" y="87595"/>
                  </a:lnTo>
                  <a:cubicBezTo>
                    <a:pt x="453550" y="92169"/>
                    <a:pt x="446597" y="92924"/>
                    <a:pt x="440994" y="89699"/>
                  </a:cubicBezTo>
                  <a:cubicBezTo>
                    <a:pt x="419266" y="77257"/>
                    <a:pt x="395618" y="67880"/>
                    <a:pt x="370506" y="62186"/>
                  </a:cubicBezTo>
                  <a:cubicBezTo>
                    <a:pt x="370506" y="62186"/>
                    <a:pt x="370506" y="62186"/>
                    <a:pt x="370506" y="62186"/>
                  </a:cubicBezTo>
                  <a:lnTo>
                    <a:pt x="370506" y="17725"/>
                  </a:lnTo>
                  <a:cubicBezTo>
                    <a:pt x="370506" y="10681"/>
                    <a:pt x="365429" y="4506"/>
                    <a:pt x="358453" y="3476"/>
                  </a:cubicBezTo>
                  <a:cubicBezTo>
                    <a:pt x="343656" y="1258"/>
                    <a:pt x="328538" y="0"/>
                    <a:pt x="313123" y="0"/>
                  </a:cubicBezTo>
                  <a:cubicBezTo>
                    <a:pt x="297708" y="0"/>
                    <a:pt x="282591" y="1258"/>
                    <a:pt x="267793" y="3476"/>
                  </a:cubicBezTo>
                  <a:cubicBezTo>
                    <a:pt x="260818" y="4528"/>
                    <a:pt x="255741" y="10681"/>
                    <a:pt x="255741" y="17725"/>
                  </a:cubicBezTo>
                  <a:lnTo>
                    <a:pt x="255741" y="62186"/>
                  </a:lnTo>
                  <a:cubicBezTo>
                    <a:pt x="255741" y="62186"/>
                    <a:pt x="255741" y="62186"/>
                    <a:pt x="255741" y="62186"/>
                  </a:cubicBezTo>
                  <a:cubicBezTo>
                    <a:pt x="230628" y="67880"/>
                    <a:pt x="206980" y="77257"/>
                    <a:pt x="185253" y="89699"/>
                  </a:cubicBezTo>
                  <a:cubicBezTo>
                    <a:pt x="179650" y="92901"/>
                    <a:pt x="172697" y="92169"/>
                    <a:pt x="168123" y="87595"/>
                  </a:cubicBezTo>
                  <a:lnTo>
                    <a:pt x="144497" y="63969"/>
                  </a:lnTo>
                  <a:cubicBezTo>
                    <a:pt x="139466" y="58938"/>
                    <a:pt x="131370" y="58183"/>
                    <a:pt x="125698" y="62437"/>
                  </a:cubicBezTo>
                  <a:cubicBezTo>
                    <a:pt x="101477" y="80574"/>
                    <a:pt x="79956" y="102118"/>
                    <a:pt x="61888" y="126384"/>
                  </a:cubicBezTo>
                  <a:cubicBezTo>
                    <a:pt x="57657" y="132079"/>
                    <a:pt x="58412" y="140152"/>
                    <a:pt x="63443" y="145161"/>
                  </a:cubicBezTo>
                  <a:lnTo>
                    <a:pt x="87000" y="168717"/>
                  </a:lnTo>
                  <a:cubicBezTo>
                    <a:pt x="91574" y="173292"/>
                    <a:pt x="92329" y="180244"/>
                    <a:pt x="89104" y="185848"/>
                  </a:cubicBezTo>
                  <a:cubicBezTo>
                    <a:pt x="80208" y="201377"/>
                    <a:pt x="72889" y="217889"/>
                    <a:pt x="67354" y="235226"/>
                  </a:cubicBezTo>
                  <a:cubicBezTo>
                    <a:pt x="64244" y="244991"/>
                    <a:pt x="56719" y="252356"/>
                    <a:pt x="47320" y="255054"/>
                  </a:cubicBezTo>
                  <a:lnTo>
                    <a:pt x="17816" y="255054"/>
                  </a:lnTo>
                  <a:cubicBezTo>
                    <a:pt x="10772" y="255054"/>
                    <a:pt x="4597" y="260132"/>
                    <a:pt x="3545" y="267084"/>
                  </a:cubicBezTo>
                  <a:cubicBezTo>
                    <a:pt x="1281" y="282111"/>
                    <a:pt x="0" y="297434"/>
                    <a:pt x="0" y="313077"/>
                  </a:cubicBezTo>
                  <a:cubicBezTo>
                    <a:pt x="0" y="328721"/>
                    <a:pt x="1281" y="344045"/>
                    <a:pt x="3545" y="359071"/>
                  </a:cubicBezTo>
                  <a:cubicBezTo>
                    <a:pt x="4597" y="366023"/>
                    <a:pt x="10772" y="371100"/>
                    <a:pt x="17816" y="371100"/>
                  </a:cubicBezTo>
                  <a:lnTo>
                    <a:pt x="47251" y="371100"/>
                  </a:lnTo>
                  <a:cubicBezTo>
                    <a:pt x="56651" y="373799"/>
                    <a:pt x="64175" y="381164"/>
                    <a:pt x="67286" y="390930"/>
                  </a:cubicBezTo>
                  <a:cubicBezTo>
                    <a:pt x="72820" y="408243"/>
                    <a:pt x="80162" y="424778"/>
                    <a:pt x="89036" y="440307"/>
                  </a:cubicBezTo>
                  <a:cubicBezTo>
                    <a:pt x="92238" y="445911"/>
                    <a:pt x="91506" y="452863"/>
                    <a:pt x="86932" y="457438"/>
                  </a:cubicBezTo>
                  <a:lnTo>
                    <a:pt x="63375" y="480994"/>
                  </a:lnTo>
                  <a:cubicBezTo>
                    <a:pt x="58366" y="486003"/>
                    <a:pt x="57589" y="494076"/>
                    <a:pt x="61820" y="499771"/>
                  </a:cubicBezTo>
                  <a:cubicBezTo>
                    <a:pt x="79887" y="524037"/>
                    <a:pt x="101409" y="545581"/>
                    <a:pt x="125629" y="563718"/>
                  </a:cubicBezTo>
                  <a:cubicBezTo>
                    <a:pt x="131324" y="567972"/>
                    <a:pt x="139397" y="567217"/>
                    <a:pt x="144429" y="562186"/>
                  </a:cubicBezTo>
                  <a:lnTo>
                    <a:pt x="168054" y="538560"/>
                  </a:lnTo>
                  <a:cubicBezTo>
                    <a:pt x="172628" y="533986"/>
                    <a:pt x="179581" y="533231"/>
                    <a:pt x="185184" y="536456"/>
                  </a:cubicBezTo>
                  <a:cubicBezTo>
                    <a:pt x="206912" y="548898"/>
                    <a:pt x="230560" y="558275"/>
                    <a:pt x="255672" y="563969"/>
                  </a:cubicBezTo>
                  <a:cubicBezTo>
                    <a:pt x="255672" y="563969"/>
                    <a:pt x="255672" y="563969"/>
                    <a:pt x="255672" y="563969"/>
                  </a:cubicBezTo>
                  <a:lnTo>
                    <a:pt x="255672" y="608430"/>
                  </a:lnTo>
                  <a:cubicBezTo>
                    <a:pt x="255672" y="615474"/>
                    <a:pt x="260749" y="621650"/>
                    <a:pt x="267725" y="622679"/>
                  </a:cubicBezTo>
                  <a:cubicBezTo>
                    <a:pt x="282522" y="624897"/>
                    <a:pt x="297640" y="626155"/>
                    <a:pt x="313055" y="626155"/>
                  </a:cubicBezTo>
                  <a:cubicBezTo>
                    <a:pt x="328469" y="626155"/>
                    <a:pt x="343587" y="624897"/>
                    <a:pt x="358384" y="622679"/>
                  </a:cubicBezTo>
                  <a:cubicBezTo>
                    <a:pt x="365360" y="621627"/>
                    <a:pt x="370437" y="615474"/>
                    <a:pt x="370437" y="608430"/>
                  </a:cubicBezTo>
                  <a:lnTo>
                    <a:pt x="370437" y="563969"/>
                  </a:lnTo>
                  <a:cubicBezTo>
                    <a:pt x="370437" y="563969"/>
                    <a:pt x="370437" y="563969"/>
                    <a:pt x="370437" y="563969"/>
                  </a:cubicBezTo>
                  <a:cubicBezTo>
                    <a:pt x="395549" y="558275"/>
                    <a:pt x="419198" y="548898"/>
                    <a:pt x="440925" y="536456"/>
                  </a:cubicBezTo>
                  <a:cubicBezTo>
                    <a:pt x="446528" y="533254"/>
                    <a:pt x="453481" y="533986"/>
                    <a:pt x="458055" y="538560"/>
                  </a:cubicBezTo>
                  <a:lnTo>
                    <a:pt x="481681" y="562186"/>
                  </a:lnTo>
                  <a:cubicBezTo>
                    <a:pt x="486712" y="567217"/>
                    <a:pt x="494808" y="567972"/>
                    <a:pt x="500480" y="563718"/>
                  </a:cubicBezTo>
                  <a:cubicBezTo>
                    <a:pt x="524700" y="545581"/>
                    <a:pt x="546222" y="524037"/>
                    <a:pt x="564290" y="499771"/>
                  </a:cubicBezTo>
                  <a:cubicBezTo>
                    <a:pt x="568521" y="494076"/>
                    <a:pt x="567766" y="486003"/>
                    <a:pt x="562734" y="480994"/>
                  </a:cubicBezTo>
                  <a:lnTo>
                    <a:pt x="539178" y="457438"/>
                  </a:lnTo>
                  <a:cubicBezTo>
                    <a:pt x="534603" y="452863"/>
                    <a:pt x="533849" y="445934"/>
                    <a:pt x="537073" y="440307"/>
                  </a:cubicBezTo>
                  <a:cubicBezTo>
                    <a:pt x="545970" y="424778"/>
                    <a:pt x="553289" y="408265"/>
                    <a:pt x="558824" y="390930"/>
                  </a:cubicBezTo>
                  <a:cubicBezTo>
                    <a:pt x="561934" y="381164"/>
                    <a:pt x="569458" y="373799"/>
                    <a:pt x="578858" y="371100"/>
                  </a:cubicBezTo>
                  <a:lnTo>
                    <a:pt x="608362" y="371100"/>
                  </a:lnTo>
                  <a:cubicBezTo>
                    <a:pt x="615406" y="371100"/>
                    <a:pt x="621581" y="366023"/>
                    <a:pt x="622610" y="359071"/>
                  </a:cubicBezTo>
                  <a:cubicBezTo>
                    <a:pt x="624874" y="344067"/>
                    <a:pt x="626155" y="328721"/>
                    <a:pt x="626155" y="313077"/>
                  </a:cubicBezTo>
                  <a:cubicBezTo>
                    <a:pt x="626155" y="297434"/>
                    <a:pt x="624897" y="282111"/>
                    <a:pt x="622610" y="267084"/>
                  </a:cubicBezTo>
                  <a:close/>
                  <a:moveTo>
                    <a:pt x="480514" y="339882"/>
                  </a:moveTo>
                  <a:cubicBezTo>
                    <a:pt x="469582" y="411262"/>
                    <a:pt x="411239" y="469582"/>
                    <a:pt x="339882" y="480514"/>
                  </a:cubicBezTo>
                  <a:cubicBezTo>
                    <a:pt x="225345" y="498056"/>
                    <a:pt x="128122" y="400810"/>
                    <a:pt x="145664" y="286273"/>
                  </a:cubicBezTo>
                  <a:cubicBezTo>
                    <a:pt x="156596" y="214916"/>
                    <a:pt x="214939" y="156573"/>
                    <a:pt x="286319" y="145664"/>
                  </a:cubicBezTo>
                  <a:cubicBezTo>
                    <a:pt x="400832" y="128122"/>
                    <a:pt x="498056" y="225345"/>
                    <a:pt x="480514" y="339882"/>
                  </a:cubicBez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Forma Livre: Forma 28">
              <a:extLst>
                <a:ext uri="{FF2B5EF4-FFF2-40B4-BE49-F238E27FC236}">
                  <a16:creationId xmlns:a16="http://schemas.microsoft.com/office/drawing/2014/main" id="{51C335CA-1D77-698F-1E79-E2E544BB4AC4}"/>
                </a:ext>
              </a:extLst>
            </p:cNvPr>
            <p:cNvSpPr/>
            <p:nvPr/>
          </p:nvSpPr>
          <p:spPr>
            <a:xfrm>
              <a:off x="5675274" y="2256234"/>
              <a:ext cx="183789" cy="233578"/>
            </a:xfrm>
            <a:custGeom>
              <a:avLst/>
              <a:gdLst>
                <a:gd name="connsiteX0" fmla="*/ 176128 w 183789"/>
                <a:gd name="connsiteY0" fmla="*/ 111038 h 233578"/>
                <a:gd name="connsiteX1" fmla="*/ 156985 w 183789"/>
                <a:gd name="connsiteY1" fmla="*/ 111038 h 233578"/>
                <a:gd name="connsiteX2" fmla="*/ 156985 w 183789"/>
                <a:gd name="connsiteY2" fmla="*/ 65090 h 233578"/>
                <a:gd name="connsiteX3" fmla="*/ 91895 w 183789"/>
                <a:gd name="connsiteY3" fmla="*/ 0 h 233578"/>
                <a:gd name="connsiteX4" fmla="*/ 26805 w 183789"/>
                <a:gd name="connsiteY4" fmla="*/ 65090 h 233578"/>
                <a:gd name="connsiteX5" fmla="*/ 26805 w 183789"/>
                <a:gd name="connsiteY5" fmla="*/ 111038 h 233578"/>
                <a:gd name="connsiteX6" fmla="*/ 7662 w 183789"/>
                <a:gd name="connsiteY6" fmla="*/ 111038 h 233578"/>
                <a:gd name="connsiteX7" fmla="*/ 0 w 183789"/>
                <a:gd name="connsiteY7" fmla="*/ 118699 h 233578"/>
                <a:gd name="connsiteX8" fmla="*/ 0 w 183789"/>
                <a:gd name="connsiteY8" fmla="*/ 225917 h 233578"/>
                <a:gd name="connsiteX9" fmla="*/ 7662 w 183789"/>
                <a:gd name="connsiteY9" fmla="*/ 233579 h 233578"/>
                <a:gd name="connsiteX10" fmla="*/ 176128 w 183789"/>
                <a:gd name="connsiteY10" fmla="*/ 233579 h 233578"/>
                <a:gd name="connsiteX11" fmla="*/ 183789 w 183789"/>
                <a:gd name="connsiteY11" fmla="*/ 225917 h 233578"/>
                <a:gd name="connsiteX12" fmla="*/ 183789 w 183789"/>
                <a:gd name="connsiteY12" fmla="*/ 118699 h 233578"/>
                <a:gd name="connsiteX13" fmla="*/ 176128 w 183789"/>
                <a:gd name="connsiteY13" fmla="*/ 111038 h 233578"/>
                <a:gd name="connsiteX14" fmla="*/ 118699 w 183789"/>
                <a:gd name="connsiteY14" fmla="*/ 111038 h 233578"/>
                <a:gd name="connsiteX15" fmla="*/ 65090 w 183789"/>
                <a:gd name="connsiteY15" fmla="*/ 111038 h 233578"/>
                <a:gd name="connsiteX16" fmla="*/ 65090 w 183789"/>
                <a:gd name="connsiteY16" fmla="*/ 65090 h 233578"/>
                <a:gd name="connsiteX17" fmla="*/ 91895 w 183789"/>
                <a:gd name="connsiteY17" fmla="*/ 38286 h 233578"/>
                <a:gd name="connsiteX18" fmla="*/ 118699 w 183789"/>
                <a:gd name="connsiteY18" fmla="*/ 65090 h 233578"/>
                <a:gd name="connsiteX19" fmla="*/ 118699 w 183789"/>
                <a:gd name="connsiteY19" fmla="*/ 111038 h 23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789" h="233578">
                  <a:moveTo>
                    <a:pt x="176128" y="111038"/>
                  </a:moveTo>
                  <a:lnTo>
                    <a:pt x="156985" y="111038"/>
                  </a:lnTo>
                  <a:lnTo>
                    <a:pt x="156985" y="65090"/>
                  </a:lnTo>
                  <a:cubicBezTo>
                    <a:pt x="156985" y="29206"/>
                    <a:pt x="127779" y="0"/>
                    <a:pt x="91895" y="0"/>
                  </a:cubicBezTo>
                  <a:cubicBezTo>
                    <a:pt x="55988" y="0"/>
                    <a:pt x="26805" y="29206"/>
                    <a:pt x="26805" y="65090"/>
                  </a:cubicBezTo>
                  <a:lnTo>
                    <a:pt x="26805" y="111038"/>
                  </a:lnTo>
                  <a:lnTo>
                    <a:pt x="7662" y="111038"/>
                  </a:lnTo>
                  <a:cubicBezTo>
                    <a:pt x="3431" y="111038"/>
                    <a:pt x="0" y="114468"/>
                    <a:pt x="0" y="118699"/>
                  </a:cubicBezTo>
                  <a:lnTo>
                    <a:pt x="0" y="225917"/>
                  </a:lnTo>
                  <a:cubicBezTo>
                    <a:pt x="0" y="230148"/>
                    <a:pt x="3431" y="233579"/>
                    <a:pt x="7662" y="233579"/>
                  </a:cubicBezTo>
                  <a:lnTo>
                    <a:pt x="176128" y="233579"/>
                  </a:lnTo>
                  <a:cubicBezTo>
                    <a:pt x="180359" y="233579"/>
                    <a:pt x="183789" y="230148"/>
                    <a:pt x="183789" y="225917"/>
                  </a:cubicBezTo>
                  <a:lnTo>
                    <a:pt x="183789" y="118699"/>
                  </a:lnTo>
                  <a:cubicBezTo>
                    <a:pt x="183789" y="114468"/>
                    <a:pt x="180359" y="111038"/>
                    <a:pt x="176128" y="111038"/>
                  </a:cubicBezTo>
                  <a:close/>
                  <a:moveTo>
                    <a:pt x="118699" y="111038"/>
                  </a:moveTo>
                  <a:lnTo>
                    <a:pt x="65090" y="111038"/>
                  </a:lnTo>
                  <a:lnTo>
                    <a:pt x="65090" y="65090"/>
                  </a:lnTo>
                  <a:cubicBezTo>
                    <a:pt x="65090" y="50316"/>
                    <a:pt x="77120" y="38286"/>
                    <a:pt x="91895" y="38286"/>
                  </a:cubicBezTo>
                  <a:cubicBezTo>
                    <a:pt x="106669" y="38286"/>
                    <a:pt x="118699" y="50316"/>
                    <a:pt x="118699" y="65090"/>
                  </a:cubicBezTo>
                  <a:lnTo>
                    <a:pt x="118699" y="111038"/>
                  </a:ln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307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5">
            <a:extLst>
              <a:ext uri="{FF2B5EF4-FFF2-40B4-BE49-F238E27FC236}">
                <a16:creationId xmlns:a16="http://schemas.microsoft.com/office/drawing/2014/main" id="{2AD1D7C2-357E-24D4-C4C8-F76517424219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4417888" y="5073062"/>
            <a:ext cx="3064394" cy="92827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ject 8">
            <a:extLst>
              <a:ext uri="{FF2B5EF4-FFF2-40B4-BE49-F238E27FC236}">
                <a16:creationId xmlns:a16="http://schemas.microsoft.com/office/drawing/2014/main" id="{7C808A61-8648-C41C-5A4F-D8DAAB1C5FA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9" name="Rectangle: Rounded Corners 14">
            <a:extLst>
              <a:ext uri="{FF2B5EF4-FFF2-40B4-BE49-F238E27FC236}">
                <a16:creationId xmlns:a16="http://schemas.microsoft.com/office/drawing/2014/main" id="{D2DF3064-847E-6804-A48D-ADF8E65E2D47}"/>
              </a:ext>
            </a:extLst>
          </p:cNvPr>
          <p:cNvSpPr/>
          <p:nvPr/>
        </p:nvSpPr>
        <p:spPr>
          <a:xfrm>
            <a:off x="1246798" y="2880411"/>
            <a:ext cx="9575299" cy="1563738"/>
          </a:xfrm>
          <a:prstGeom prst="roundRect">
            <a:avLst>
              <a:gd name="adj" fmla="val 19276"/>
            </a:avLst>
          </a:prstGeom>
          <a:solidFill>
            <a:srgbClr val="6E4B8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27">
            <a:extLst>
              <a:ext uri="{FF2B5EF4-FFF2-40B4-BE49-F238E27FC236}">
                <a16:creationId xmlns:a16="http://schemas.microsoft.com/office/drawing/2014/main" id="{CB424383-6470-5E83-4695-35DBA6CB96A0}"/>
              </a:ext>
            </a:extLst>
          </p:cNvPr>
          <p:cNvSpPr txBox="1"/>
          <p:nvPr/>
        </p:nvSpPr>
        <p:spPr>
          <a:xfrm>
            <a:off x="1832449" y="2811966"/>
            <a:ext cx="8403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2000">
              <a:solidFill>
                <a:schemeClr val="bg1"/>
              </a:solidFill>
              <a:latin typeface="Dosis" panose="02010503020202060003" pitchFamily="2" charset="0"/>
              <a:ea typeface="Roboto" panose="02000000000000000000" pitchFamily="2" charset="0"/>
            </a:endParaRPr>
          </a:p>
          <a:p>
            <a:pPr algn="ctr"/>
            <a:r>
              <a:rPr lang="pt-BR" sz="2000" err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Linx</a:t>
            </a:r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 Impulse </a:t>
            </a:r>
            <a:r>
              <a:rPr lang="pt-BR" sz="2000" b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Search</a:t>
            </a:r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: ferramenta de busca inteligente voltada para o comércio eletrônico que permite que o visitante do e-commerce encontre os produtos que procura com agilidade, tornando sua jornada de compra mais fluida e rápida.</a:t>
            </a:r>
          </a:p>
        </p:txBody>
      </p:sp>
      <p:sp>
        <p:nvSpPr>
          <p:cNvPr id="28" name="Retângulo 46">
            <a:extLst>
              <a:ext uri="{FF2B5EF4-FFF2-40B4-BE49-F238E27FC236}">
                <a16:creationId xmlns:a16="http://schemas.microsoft.com/office/drawing/2014/main" id="{CBAD321D-984D-FDA3-5CBE-EB9398F8523D}"/>
              </a:ext>
            </a:extLst>
          </p:cNvPr>
          <p:cNvSpPr/>
          <p:nvPr/>
        </p:nvSpPr>
        <p:spPr>
          <a:xfrm>
            <a:off x="655221" y="1747905"/>
            <a:ext cx="2881086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Garanta ao seu cliente precisão na pesquisa por produtos dentro do seu e-commerce</a:t>
            </a:r>
          </a:p>
        </p:txBody>
      </p:sp>
      <p:sp>
        <p:nvSpPr>
          <p:cNvPr id="30" name="Retângulo 48">
            <a:extLst>
              <a:ext uri="{FF2B5EF4-FFF2-40B4-BE49-F238E27FC236}">
                <a16:creationId xmlns:a16="http://schemas.microsoft.com/office/drawing/2014/main" id="{79A19053-1825-266D-7BB5-1F023E1593E4}"/>
              </a:ext>
            </a:extLst>
          </p:cNvPr>
          <p:cNvSpPr/>
          <p:nvPr/>
        </p:nvSpPr>
        <p:spPr>
          <a:xfrm>
            <a:off x="3540026" y="1787863"/>
            <a:ext cx="2368977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Melhor experiência para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o consumidor</a:t>
            </a:r>
          </a:p>
        </p:txBody>
      </p:sp>
      <p:sp>
        <p:nvSpPr>
          <p:cNvPr id="32" name="Retângulo 54">
            <a:extLst>
              <a:ext uri="{FF2B5EF4-FFF2-40B4-BE49-F238E27FC236}">
                <a16:creationId xmlns:a16="http://schemas.microsoft.com/office/drawing/2014/main" id="{03E98A87-8331-C2CB-10EE-354EE7A53EC1}"/>
              </a:ext>
            </a:extLst>
          </p:cNvPr>
          <p:cNvSpPr/>
          <p:nvPr/>
        </p:nvSpPr>
        <p:spPr>
          <a:xfrm>
            <a:off x="6175223" y="1747904"/>
            <a:ext cx="2276607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Agilidade na decisão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de compra</a:t>
            </a:r>
          </a:p>
        </p:txBody>
      </p:sp>
      <p:sp>
        <p:nvSpPr>
          <p:cNvPr id="34" name="Retângulo 56">
            <a:extLst>
              <a:ext uri="{FF2B5EF4-FFF2-40B4-BE49-F238E27FC236}">
                <a16:creationId xmlns:a16="http://schemas.microsoft.com/office/drawing/2014/main" id="{4B6D6B24-BF17-C3E0-0AF7-0A82B1CA46E5}"/>
              </a:ext>
            </a:extLst>
          </p:cNvPr>
          <p:cNvSpPr/>
          <p:nvPr/>
        </p:nvSpPr>
        <p:spPr>
          <a:xfrm>
            <a:off x="8745241" y="1767532"/>
            <a:ext cx="2469111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Robustez e estabilidade para suportar altos tráfegos</a:t>
            </a:r>
          </a:p>
        </p:txBody>
      </p:sp>
      <p:pic>
        <p:nvPicPr>
          <p:cNvPr id="7" name="Imagem 6" descr="Logotipo&#10;&#10;Descrição gerada automaticamente">
            <a:extLst>
              <a:ext uri="{FF2B5EF4-FFF2-40B4-BE49-F238E27FC236}">
                <a16:creationId xmlns:a16="http://schemas.microsoft.com/office/drawing/2014/main" id="{445A21EF-A64F-8B87-06DF-E4EFAA9B45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615" y="4650779"/>
            <a:ext cx="2895666" cy="1814854"/>
          </a:xfrm>
          <a:prstGeom prst="rect">
            <a:avLst/>
          </a:prstGeom>
        </p:spPr>
      </p:pic>
      <p:sp>
        <p:nvSpPr>
          <p:cNvPr id="11" name="Forma Livre: Forma 10">
            <a:extLst>
              <a:ext uri="{FF2B5EF4-FFF2-40B4-BE49-F238E27FC236}">
                <a16:creationId xmlns:a16="http://schemas.microsoft.com/office/drawing/2014/main" id="{AFBC2A91-02CA-D7DA-EC66-F9760E231025}"/>
              </a:ext>
            </a:extLst>
          </p:cNvPr>
          <p:cNvSpPr/>
          <p:nvPr/>
        </p:nvSpPr>
        <p:spPr>
          <a:xfrm>
            <a:off x="7062208" y="1001414"/>
            <a:ext cx="502635" cy="590212"/>
          </a:xfrm>
          <a:custGeom>
            <a:avLst/>
            <a:gdLst>
              <a:gd name="connsiteX0" fmla="*/ 454631 w 907668"/>
              <a:gd name="connsiteY0" fmla="*/ 574488 h 1065817"/>
              <a:gd name="connsiteX1" fmla="*/ 423713 w 907668"/>
              <a:gd name="connsiteY1" fmla="*/ 587308 h 1065817"/>
              <a:gd name="connsiteX2" fmla="*/ 423713 w 907668"/>
              <a:gd name="connsiteY2" fmla="*/ 649143 h 1065817"/>
              <a:gd name="connsiteX3" fmla="*/ 454631 w 907668"/>
              <a:gd name="connsiteY3" fmla="*/ 661963 h 1065817"/>
              <a:gd name="connsiteX4" fmla="*/ 485548 w 907668"/>
              <a:gd name="connsiteY4" fmla="*/ 649143 h 1065817"/>
              <a:gd name="connsiteX5" fmla="*/ 485548 w 907668"/>
              <a:gd name="connsiteY5" fmla="*/ 587308 h 1065817"/>
              <a:gd name="connsiteX6" fmla="*/ 454631 w 907668"/>
              <a:gd name="connsiteY6" fmla="*/ 574488 h 1065817"/>
              <a:gd name="connsiteX7" fmla="*/ 453876 w 907668"/>
              <a:gd name="connsiteY7" fmla="*/ 326478 h 1065817"/>
              <a:gd name="connsiteX8" fmla="*/ 168371 w 907668"/>
              <a:gd name="connsiteY8" fmla="*/ 611984 h 1065817"/>
              <a:gd name="connsiteX9" fmla="*/ 453876 w 907668"/>
              <a:gd name="connsiteY9" fmla="*/ 897489 h 1065817"/>
              <a:gd name="connsiteX10" fmla="*/ 739382 w 907668"/>
              <a:gd name="connsiteY10" fmla="*/ 611984 h 1065817"/>
              <a:gd name="connsiteX11" fmla="*/ 453876 w 907668"/>
              <a:gd name="connsiteY11" fmla="*/ 326478 h 1065817"/>
              <a:gd name="connsiteX12" fmla="*/ 604065 w 907668"/>
              <a:gd name="connsiteY12" fmla="*/ 540094 h 1065817"/>
              <a:gd name="connsiteX13" fmla="*/ 549687 w 907668"/>
              <a:gd name="connsiteY13" fmla="*/ 589151 h 1065817"/>
              <a:gd name="connsiteX14" fmla="*/ 549687 w 907668"/>
              <a:gd name="connsiteY14" fmla="*/ 589151 h 1065817"/>
              <a:gd name="connsiteX15" fmla="*/ 554463 w 907668"/>
              <a:gd name="connsiteY15" fmla="*/ 618226 h 1065817"/>
              <a:gd name="connsiteX16" fmla="*/ 525221 w 907668"/>
              <a:gd name="connsiteY16" fmla="*/ 688817 h 1065817"/>
              <a:gd name="connsiteX17" fmla="*/ 454631 w 907668"/>
              <a:gd name="connsiteY17" fmla="*/ 718058 h 1065817"/>
              <a:gd name="connsiteX18" fmla="*/ 384040 w 907668"/>
              <a:gd name="connsiteY18" fmla="*/ 688817 h 1065817"/>
              <a:gd name="connsiteX19" fmla="*/ 354798 w 907668"/>
              <a:gd name="connsiteY19" fmla="*/ 618226 h 1065817"/>
              <a:gd name="connsiteX20" fmla="*/ 384040 w 907668"/>
              <a:gd name="connsiteY20" fmla="*/ 547635 h 1065817"/>
              <a:gd name="connsiteX21" fmla="*/ 454631 w 907668"/>
              <a:gd name="connsiteY21" fmla="*/ 518393 h 1065817"/>
              <a:gd name="connsiteX22" fmla="*/ 493633 w 907668"/>
              <a:gd name="connsiteY22" fmla="*/ 526353 h 1065817"/>
              <a:gd name="connsiteX23" fmla="*/ 547676 w 907668"/>
              <a:gd name="connsiteY23" fmla="*/ 477588 h 1065817"/>
              <a:gd name="connsiteX24" fmla="*/ 607123 w 907668"/>
              <a:gd name="connsiteY24" fmla="*/ 480646 h 1065817"/>
              <a:gd name="connsiteX25" fmla="*/ 604065 w 907668"/>
              <a:gd name="connsiteY25" fmla="*/ 540094 h 1065817"/>
              <a:gd name="connsiteX26" fmla="*/ 533809 w 907668"/>
              <a:gd name="connsiteY26" fmla="*/ 165648 h 1065817"/>
              <a:gd name="connsiteX27" fmla="*/ 533809 w 907668"/>
              <a:gd name="connsiteY27" fmla="*/ 138878 h 1065817"/>
              <a:gd name="connsiteX28" fmla="*/ 592586 w 907668"/>
              <a:gd name="connsiteY28" fmla="*/ 138878 h 1065817"/>
              <a:gd name="connsiteX29" fmla="*/ 606621 w 907668"/>
              <a:gd name="connsiteY29" fmla="*/ 124843 h 1065817"/>
              <a:gd name="connsiteX30" fmla="*/ 606621 w 907668"/>
              <a:gd name="connsiteY30" fmla="*/ 28069 h 1065817"/>
              <a:gd name="connsiteX31" fmla="*/ 578552 w 907668"/>
              <a:gd name="connsiteY31" fmla="*/ 0 h 1065817"/>
              <a:gd name="connsiteX32" fmla="*/ 329159 w 907668"/>
              <a:gd name="connsiteY32" fmla="*/ 0 h 1065817"/>
              <a:gd name="connsiteX33" fmla="*/ 301090 w 907668"/>
              <a:gd name="connsiteY33" fmla="*/ 28069 h 1065817"/>
              <a:gd name="connsiteX34" fmla="*/ 301090 w 907668"/>
              <a:gd name="connsiteY34" fmla="*/ 124843 h 1065817"/>
              <a:gd name="connsiteX35" fmla="*/ 315124 w 907668"/>
              <a:gd name="connsiteY35" fmla="*/ 138878 h 1065817"/>
              <a:gd name="connsiteX36" fmla="*/ 373901 w 907668"/>
              <a:gd name="connsiteY36" fmla="*/ 138878 h 1065817"/>
              <a:gd name="connsiteX37" fmla="*/ 373901 w 907668"/>
              <a:gd name="connsiteY37" fmla="*/ 165648 h 1065817"/>
              <a:gd name="connsiteX38" fmla="*/ 160746 w 907668"/>
              <a:gd name="connsiteY38" fmla="*/ 266067 h 1065817"/>
              <a:gd name="connsiteX39" fmla="*/ 125723 w 907668"/>
              <a:gd name="connsiteY39" fmla="*/ 231044 h 1065817"/>
              <a:gd name="connsiteX40" fmla="*/ 86050 w 907668"/>
              <a:gd name="connsiteY40" fmla="*/ 231044 h 1065817"/>
              <a:gd name="connsiteX41" fmla="*/ 17344 w 907668"/>
              <a:gd name="connsiteY41" fmla="*/ 299750 h 1065817"/>
              <a:gd name="connsiteX42" fmla="*/ 17344 w 907668"/>
              <a:gd name="connsiteY42" fmla="*/ 339423 h 1065817"/>
              <a:gd name="connsiteX43" fmla="*/ 62003 w 907668"/>
              <a:gd name="connsiteY43" fmla="*/ 384082 h 1065817"/>
              <a:gd name="connsiteX44" fmla="*/ 0 w 907668"/>
              <a:gd name="connsiteY44" fmla="*/ 611984 h 1065817"/>
              <a:gd name="connsiteX45" fmla="*/ 453834 w 907668"/>
              <a:gd name="connsiteY45" fmla="*/ 1065818 h 1065817"/>
              <a:gd name="connsiteX46" fmla="*/ 907669 w 907668"/>
              <a:gd name="connsiteY46" fmla="*/ 611984 h 1065817"/>
              <a:gd name="connsiteX47" fmla="*/ 533767 w 907668"/>
              <a:gd name="connsiteY47" fmla="*/ 165648 h 1065817"/>
              <a:gd name="connsiteX48" fmla="*/ 453876 w 907668"/>
              <a:gd name="connsiteY48" fmla="*/ 967661 h 1065817"/>
              <a:gd name="connsiteX49" fmla="*/ 98241 w 907668"/>
              <a:gd name="connsiteY49" fmla="*/ 612026 h 1065817"/>
              <a:gd name="connsiteX50" fmla="*/ 453876 w 907668"/>
              <a:gd name="connsiteY50" fmla="*/ 256390 h 1065817"/>
              <a:gd name="connsiteX51" fmla="*/ 809512 w 907668"/>
              <a:gd name="connsiteY51" fmla="*/ 612026 h 1065817"/>
              <a:gd name="connsiteX52" fmla="*/ 453876 w 907668"/>
              <a:gd name="connsiteY52" fmla="*/ 967661 h 1065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907668" h="1065817">
                <a:moveTo>
                  <a:pt x="454631" y="574488"/>
                </a:moveTo>
                <a:cubicBezTo>
                  <a:pt x="443445" y="574488"/>
                  <a:pt x="432259" y="578762"/>
                  <a:pt x="423713" y="587308"/>
                </a:cubicBezTo>
                <a:cubicBezTo>
                  <a:pt x="406620" y="604401"/>
                  <a:pt x="406620" y="632092"/>
                  <a:pt x="423713" y="649143"/>
                </a:cubicBezTo>
                <a:cubicBezTo>
                  <a:pt x="432259" y="657689"/>
                  <a:pt x="443445" y="661963"/>
                  <a:pt x="454631" y="661963"/>
                </a:cubicBezTo>
                <a:cubicBezTo>
                  <a:pt x="465816" y="661963"/>
                  <a:pt x="477002" y="657689"/>
                  <a:pt x="485548" y="649143"/>
                </a:cubicBezTo>
                <a:cubicBezTo>
                  <a:pt x="502641" y="632050"/>
                  <a:pt x="502641" y="604359"/>
                  <a:pt x="485548" y="587308"/>
                </a:cubicBezTo>
                <a:cubicBezTo>
                  <a:pt x="477002" y="578762"/>
                  <a:pt x="465816" y="574488"/>
                  <a:pt x="454631" y="574488"/>
                </a:cubicBezTo>
                <a:close/>
                <a:moveTo>
                  <a:pt x="453876" y="326478"/>
                </a:moveTo>
                <a:cubicBezTo>
                  <a:pt x="296188" y="326478"/>
                  <a:pt x="168371" y="454296"/>
                  <a:pt x="168371" y="611984"/>
                </a:cubicBezTo>
                <a:cubicBezTo>
                  <a:pt x="168371" y="769672"/>
                  <a:pt x="296188" y="897489"/>
                  <a:pt x="453876" y="897489"/>
                </a:cubicBezTo>
                <a:cubicBezTo>
                  <a:pt x="611564" y="897489"/>
                  <a:pt x="739382" y="769672"/>
                  <a:pt x="739382" y="611984"/>
                </a:cubicBezTo>
                <a:cubicBezTo>
                  <a:pt x="739382" y="454296"/>
                  <a:pt x="611564" y="326478"/>
                  <a:pt x="453876" y="326478"/>
                </a:cubicBezTo>
                <a:close/>
                <a:moveTo>
                  <a:pt x="604065" y="540094"/>
                </a:moveTo>
                <a:lnTo>
                  <a:pt x="549687" y="589151"/>
                </a:lnTo>
                <a:lnTo>
                  <a:pt x="549687" y="589151"/>
                </a:lnTo>
                <a:cubicBezTo>
                  <a:pt x="552536" y="598493"/>
                  <a:pt x="554463" y="608171"/>
                  <a:pt x="554463" y="618226"/>
                </a:cubicBezTo>
                <a:cubicBezTo>
                  <a:pt x="554463" y="644912"/>
                  <a:pt x="544074" y="669964"/>
                  <a:pt x="525221" y="688817"/>
                </a:cubicBezTo>
                <a:cubicBezTo>
                  <a:pt x="506369" y="707669"/>
                  <a:pt x="481275" y="718058"/>
                  <a:pt x="454631" y="718058"/>
                </a:cubicBezTo>
                <a:cubicBezTo>
                  <a:pt x="427986" y="718058"/>
                  <a:pt x="402891" y="707669"/>
                  <a:pt x="384040" y="688817"/>
                </a:cubicBezTo>
                <a:cubicBezTo>
                  <a:pt x="365187" y="669964"/>
                  <a:pt x="354798" y="644870"/>
                  <a:pt x="354798" y="618226"/>
                </a:cubicBezTo>
                <a:cubicBezTo>
                  <a:pt x="354798" y="591581"/>
                  <a:pt x="365187" y="566487"/>
                  <a:pt x="384040" y="547635"/>
                </a:cubicBezTo>
                <a:cubicBezTo>
                  <a:pt x="402891" y="528783"/>
                  <a:pt x="427986" y="518393"/>
                  <a:pt x="454631" y="518393"/>
                </a:cubicBezTo>
                <a:cubicBezTo>
                  <a:pt x="468288" y="518393"/>
                  <a:pt x="481442" y="521200"/>
                  <a:pt x="493633" y="526353"/>
                </a:cubicBezTo>
                <a:lnTo>
                  <a:pt x="547676" y="477588"/>
                </a:lnTo>
                <a:cubicBezTo>
                  <a:pt x="564937" y="462004"/>
                  <a:pt x="591539" y="463386"/>
                  <a:pt x="607123" y="480646"/>
                </a:cubicBezTo>
                <a:cubicBezTo>
                  <a:pt x="622666" y="497907"/>
                  <a:pt x="621325" y="524510"/>
                  <a:pt x="604065" y="540094"/>
                </a:cubicBezTo>
                <a:close/>
                <a:moveTo>
                  <a:pt x="533809" y="165648"/>
                </a:moveTo>
                <a:lnTo>
                  <a:pt x="533809" y="138878"/>
                </a:lnTo>
                <a:lnTo>
                  <a:pt x="592586" y="138878"/>
                </a:lnTo>
                <a:cubicBezTo>
                  <a:pt x="600337" y="138878"/>
                  <a:pt x="606621" y="132594"/>
                  <a:pt x="606621" y="124843"/>
                </a:cubicBezTo>
                <a:lnTo>
                  <a:pt x="606621" y="28069"/>
                </a:lnTo>
                <a:cubicBezTo>
                  <a:pt x="606621" y="12568"/>
                  <a:pt x="594053" y="0"/>
                  <a:pt x="578552" y="0"/>
                </a:cubicBezTo>
                <a:lnTo>
                  <a:pt x="329159" y="0"/>
                </a:lnTo>
                <a:cubicBezTo>
                  <a:pt x="313658" y="0"/>
                  <a:pt x="301090" y="12568"/>
                  <a:pt x="301090" y="28069"/>
                </a:cubicBezTo>
                <a:lnTo>
                  <a:pt x="301090" y="124843"/>
                </a:lnTo>
                <a:cubicBezTo>
                  <a:pt x="301090" y="132594"/>
                  <a:pt x="307374" y="138878"/>
                  <a:pt x="315124" y="138878"/>
                </a:cubicBezTo>
                <a:lnTo>
                  <a:pt x="373901" y="138878"/>
                </a:lnTo>
                <a:lnTo>
                  <a:pt x="373901" y="165648"/>
                </a:lnTo>
                <a:cubicBezTo>
                  <a:pt x="293591" y="180018"/>
                  <a:pt x="220528" y="215334"/>
                  <a:pt x="160746" y="266067"/>
                </a:cubicBezTo>
                <a:lnTo>
                  <a:pt x="125723" y="231044"/>
                </a:lnTo>
                <a:cubicBezTo>
                  <a:pt x="114789" y="220068"/>
                  <a:pt x="96984" y="220068"/>
                  <a:pt x="86050" y="231044"/>
                </a:cubicBezTo>
                <a:lnTo>
                  <a:pt x="17344" y="299750"/>
                </a:lnTo>
                <a:cubicBezTo>
                  <a:pt x="6410" y="310726"/>
                  <a:pt x="6410" y="328489"/>
                  <a:pt x="17344" y="339423"/>
                </a:cubicBezTo>
                <a:lnTo>
                  <a:pt x="62003" y="384082"/>
                </a:lnTo>
                <a:cubicBezTo>
                  <a:pt x="22832" y="451154"/>
                  <a:pt x="0" y="528866"/>
                  <a:pt x="0" y="611984"/>
                </a:cubicBezTo>
                <a:cubicBezTo>
                  <a:pt x="0" y="862215"/>
                  <a:pt x="203603" y="1065818"/>
                  <a:pt x="453834" y="1065818"/>
                </a:cubicBezTo>
                <a:cubicBezTo>
                  <a:pt x="704065" y="1065818"/>
                  <a:pt x="907669" y="862215"/>
                  <a:pt x="907669" y="611984"/>
                </a:cubicBezTo>
                <a:cubicBezTo>
                  <a:pt x="907669" y="389067"/>
                  <a:pt x="745959" y="203562"/>
                  <a:pt x="533767" y="165648"/>
                </a:cubicBezTo>
                <a:close/>
                <a:moveTo>
                  <a:pt x="453876" y="967661"/>
                </a:moveTo>
                <a:cubicBezTo>
                  <a:pt x="257772" y="967661"/>
                  <a:pt x="98241" y="808130"/>
                  <a:pt x="98241" y="612026"/>
                </a:cubicBezTo>
                <a:cubicBezTo>
                  <a:pt x="98241" y="415921"/>
                  <a:pt x="257772" y="256390"/>
                  <a:pt x="453876" y="256390"/>
                </a:cubicBezTo>
                <a:cubicBezTo>
                  <a:pt x="649981" y="256390"/>
                  <a:pt x="809512" y="415921"/>
                  <a:pt x="809512" y="612026"/>
                </a:cubicBezTo>
                <a:cubicBezTo>
                  <a:pt x="809512" y="808130"/>
                  <a:pt x="649981" y="967661"/>
                  <a:pt x="453876" y="967661"/>
                </a:cubicBezTo>
                <a:close/>
              </a:path>
            </a:pathLst>
          </a:custGeo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  <a:ln w="418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12" name="Gráfico 3">
            <a:extLst>
              <a:ext uri="{FF2B5EF4-FFF2-40B4-BE49-F238E27FC236}">
                <a16:creationId xmlns:a16="http://schemas.microsoft.com/office/drawing/2014/main" id="{CA412D35-1C74-8F0E-35E7-3FFFED710EBD}"/>
              </a:ext>
            </a:extLst>
          </p:cNvPr>
          <p:cNvGrpSpPr/>
          <p:nvPr/>
        </p:nvGrpSpPr>
        <p:grpSpPr>
          <a:xfrm>
            <a:off x="4491944" y="966662"/>
            <a:ext cx="465140" cy="659715"/>
            <a:chOff x="9551699" y="2009803"/>
            <a:chExt cx="465140" cy="659715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13" name="Forma Livre: Forma 12">
              <a:extLst>
                <a:ext uri="{FF2B5EF4-FFF2-40B4-BE49-F238E27FC236}">
                  <a16:creationId xmlns:a16="http://schemas.microsoft.com/office/drawing/2014/main" id="{F99D7DD4-00F4-5A74-D5CD-1C0618B6D736}"/>
                </a:ext>
              </a:extLst>
            </p:cNvPr>
            <p:cNvSpPr/>
            <p:nvPr/>
          </p:nvSpPr>
          <p:spPr>
            <a:xfrm>
              <a:off x="9551699" y="2009803"/>
              <a:ext cx="465140" cy="465140"/>
            </a:xfrm>
            <a:custGeom>
              <a:avLst/>
              <a:gdLst>
                <a:gd name="connsiteX0" fmla="*/ 419126 w 465140"/>
                <a:gd name="connsiteY0" fmla="*/ 155307 h 465140"/>
                <a:gd name="connsiteX1" fmla="*/ 397025 w 465140"/>
                <a:gd name="connsiteY1" fmla="*/ 68116 h 465140"/>
                <a:gd name="connsiteX2" fmla="*/ 309834 w 465140"/>
                <a:gd name="connsiteY2" fmla="*/ 46014 h 465140"/>
                <a:gd name="connsiteX3" fmla="*/ 232570 w 465140"/>
                <a:gd name="connsiteY3" fmla="*/ 0 h 465140"/>
                <a:gd name="connsiteX4" fmla="*/ 155307 w 465140"/>
                <a:gd name="connsiteY4" fmla="*/ 46014 h 465140"/>
                <a:gd name="connsiteX5" fmla="*/ 68116 w 465140"/>
                <a:gd name="connsiteY5" fmla="*/ 68116 h 465140"/>
                <a:gd name="connsiteX6" fmla="*/ 46014 w 465140"/>
                <a:gd name="connsiteY6" fmla="*/ 155307 h 465140"/>
                <a:gd name="connsiteX7" fmla="*/ 0 w 465140"/>
                <a:gd name="connsiteY7" fmla="*/ 232570 h 465140"/>
                <a:gd name="connsiteX8" fmla="*/ 46014 w 465140"/>
                <a:gd name="connsiteY8" fmla="*/ 309834 h 465140"/>
                <a:gd name="connsiteX9" fmla="*/ 68116 w 465140"/>
                <a:gd name="connsiteY9" fmla="*/ 397025 h 465140"/>
                <a:gd name="connsiteX10" fmla="*/ 155307 w 465140"/>
                <a:gd name="connsiteY10" fmla="*/ 419127 h 465140"/>
                <a:gd name="connsiteX11" fmla="*/ 232570 w 465140"/>
                <a:gd name="connsiteY11" fmla="*/ 465141 h 465140"/>
                <a:gd name="connsiteX12" fmla="*/ 309834 w 465140"/>
                <a:gd name="connsiteY12" fmla="*/ 419127 h 465140"/>
                <a:gd name="connsiteX13" fmla="*/ 397025 w 465140"/>
                <a:gd name="connsiteY13" fmla="*/ 397025 h 465140"/>
                <a:gd name="connsiteX14" fmla="*/ 419126 w 465140"/>
                <a:gd name="connsiteY14" fmla="*/ 309834 h 465140"/>
                <a:gd name="connsiteX15" fmla="*/ 465141 w 465140"/>
                <a:gd name="connsiteY15" fmla="*/ 232570 h 465140"/>
                <a:gd name="connsiteX16" fmla="*/ 419126 w 465140"/>
                <a:gd name="connsiteY16" fmla="*/ 155307 h 465140"/>
                <a:gd name="connsiteX17" fmla="*/ 232570 w 465140"/>
                <a:gd name="connsiteY17" fmla="*/ 363391 h 465140"/>
                <a:gd name="connsiteX18" fmla="*/ 101773 w 465140"/>
                <a:gd name="connsiteY18" fmla="*/ 232570 h 465140"/>
                <a:gd name="connsiteX19" fmla="*/ 232570 w 465140"/>
                <a:gd name="connsiteY19" fmla="*/ 101772 h 465140"/>
                <a:gd name="connsiteX20" fmla="*/ 363368 w 465140"/>
                <a:gd name="connsiteY20" fmla="*/ 232570 h 465140"/>
                <a:gd name="connsiteX21" fmla="*/ 232570 w 465140"/>
                <a:gd name="connsiteY21" fmla="*/ 363391 h 465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65140" h="465140">
                  <a:moveTo>
                    <a:pt x="419126" y="155307"/>
                  </a:moveTo>
                  <a:cubicBezTo>
                    <a:pt x="408122" y="128757"/>
                    <a:pt x="417040" y="88131"/>
                    <a:pt x="397025" y="68116"/>
                  </a:cubicBezTo>
                  <a:cubicBezTo>
                    <a:pt x="377010" y="48101"/>
                    <a:pt x="336383" y="57019"/>
                    <a:pt x="309834" y="46014"/>
                  </a:cubicBezTo>
                  <a:cubicBezTo>
                    <a:pt x="284225" y="35399"/>
                    <a:pt x="262031" y="0"/>
                    <a:pt x="232570" y="0"/>
                  </a:cubicBezTo>
                  <a:cubicBezTo>
                    <a:pt x="203109" y="0"/>
                    <a:pt x="180916" y="35399"/>
                    <a:pt x="155307" y="46014"/>
                  </a:cubicBezTo>
                  <a:cubicBezTo>
                    <a:pt x="128757" y="57019"/>
                    <a:pt x="88131" y="48101"/>
                    <a:pt x="68116" y="68116"/>
                  </a:cubicBezTo>
                  <a:cubicBezTo>
                    <a:pt x="48101" y="88131"/>
                    <a:pt x="57019" y="128757"/>
                    <a:pt x="46014" y="155307"/>
                  </a:cubicBezTo>
                  <a:cubicBezTo>
                    <a:pt x="35399" y="180916"/>
                    <a:pt x="0" y="203132"/>
                    <a:pt x="0" y="232570"/>
                  </a:cubicBezTo>
                  <a:cubicBezTo>
                    <a:pt x="0" y="262031"/>
                    <a:pt x="35399" y="284225"/>
                    <a:pt x="46014" y="309834"/>
                  </a:cubicBezTo>
                  <a:cubicBezTo>
                    <a:pt x="57019" y="336383"/>
                    <a:pt x="48124" y="377010"/>
                    <a:pt x="68116" y="397025"/>
                  </a:cubicBezTo>
                  <a:cubicBezTo>
                    <a:pt x="88131" y="417040"/>
                    <a:pt x="128757" y="408122"/>
                    <a:pt x="155307" y="419127"/>
                  </a:cubicBezTo>
                  <a:cubicBezTo>
                    <a:pt x="180916" y="429742"/>
                    <a:pt x="203132" y="465141"/>
                    <a:pt x="232570" y="465141"/>
                  </a:cubicBezTo>
                  <a:cubicBezTo>
                    <a:pt x="262031" y="465141"/>
                    <a:pt x="284225" y="429742"/>
                    <a:pt x="309834" y="419127"/>
                  </a:cubicBezTo>
                  <a:cubicBezTo>
                    <a:pt x="336383" y="408122"/>
                    <a:pt x="377010" y="417040"/>
                    <a:pt x="397025" y="397025"/>
                  </a:cubicBezTo>
                  <a:cubicBezTo>
                    <a:pt x="417017" y="377010"/>
                    <a:pt x="408122" y="336383"/>
                    <a:pt x="419126" y="309834"/>
                  </a:cubicBezTo>
                  <a:cubicBezTo>
                    <a:pt x="429742" y="284225"/>
                    <a:pt x="465141" y="262031"/>
                    <a:pt x="465141" y="232570"/>
                  </a:cubicBezTo>
                  <a:cubicBezTo>
                    <a:pt x="465141" y="203132"/>
                    <a:pt x="429742" y="180916"/>
                    <a:pt x="419126" y="155307"/>
                  </a:cubicBezTo>
                  <a:close/>
                  <a:moveTo>
                    <a:pt x="232570" y="363391"/>
                  </a:moveTo>
                  <a:cubicBezTo>
                    <a:pt x="160328" y="363391"/>
                    <a:pt x="101773" y="304813"/>
                    <a:pt x="101773" y="232570"/>
                  </a:cubicBezTo>
                  <a:cubicBezTo>
                    <a:pt x="101773" y="160328"/>
                    <a:pt x="160328" y="101772"/>
                    <a:pt x="232570" y="101772"/>
                  </a:cubicBezTo>
                  <a:cubicBezTo>
                    <a:pt x="304813" y="101772"/>
                    <a:pt x="363368" y="160328"/>
                    <a:pt x="363368" y="232570"/>
                  </a:cubicBezTo>
                  <a:cubicBezTo>
                    <a:pt x="363368" y="304836"/>
                    <a:pt x="304813" y="363391"/>
                    <a:pt x="232570" y="363391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orma Livre: Forma 13">
              <a:extLst>
                <a:ext uri="{FF2B5EF4-FFF2-40B4-BE49-F238E27FC236}">
                  <a16:creationId xmlns:a16="http://schemas.microsoft.com/office/drawing/2014/main" id="{FCBE1A92-261D-A21A-CE16-21F9CB00C41B}"/>
                </a:ext>
              </a:extLst>
            </p:cNvPr>
            <p:cNvSpPr/>
            <p:nvPr/>
          </p:nvSpPr>
          <p:spPr>
            <a:xfrm>
              <a:off x="9631615" y="2181319"/>
              <a:ext cx="305792" cy="488199"/>
            </a:xfrm>
            <a:custGeom>
              <a:avLst/>
              <a:gdLst>
                <a:gd name="connsiteX0" fmla="*/ 138692 w 305792"/>
                <a:gd name="connsiteY0" fmla="*/ 122154 h 488199"/>
                <a:gd name="connsiteX1" fmla="*/ 168451 w 305792"/>
                <a:gd name="connsiteY1" fmla="*/ 92395 h 488199"/>
                <a:gd name="connsiteX2" fmla="*/ 231110 w 305792"/>
                <a:gd name="connsiteY2" fmla="*/ 29759 h 488199"/>
                <a:gd name="connsiteX3" fmla="*/ 201351 w 305792"/>
                <a:gd name="connsiteY3" fmla="*/ 0 h 488199"/>
                <a:gd name="connsiteX4" fmla="*/ 138692 w 305792"/>
                <a:gd name="connsiteY4" fmla="*/ 62636 h 488199"/>
                <a:gd name="connsiteX5" fmla="*/ 103958 w 305792"/>
                <a:gd name="connsiteY5" fmla="*/ 27902 h 488199"/>
                <a:gd name="connsiteX6" fmla="*/ 74199 w 305792"/>
                <a:gd name="connsiteY6" fmla="*/ 57661 h 488199"/>
                <a:gd name="connsiteX7" fmla="*/ 108933 w 305792"/>
                <a:gd name="connsiteY7" fmla="*/ 92395 h 488199"/>
                <a:gd name="connsiteX8" fmla="*/ 138692 w 305792"/>
                <a:gd name="connsiteY8" fmla="*/ 122154 h 488199"/>
                <a:gd name="connsiteX9" fmla="*/ 305623 w 305792"/>
                <a:gd name="connsiteY9" fmla="*/ 465095 h 488199"/>
                <a:gd name="connsiteX10" fmla="*/ 279096 w 305792"/>
                <a:gd name="connsiteY10" fmla="*/ 278218 h 488199"/>
                <a:gd name="connsiteX11" fmla="*/ 270499 w 305792"/>
                <a:gd name="connsiteY11" fmla="*/ 279020 h 488199"/>
                <a:gd name="connsiteX12" fmla="*/ 244637 w 305792"/>
                <a:gd name="connsiteY12" fmla="*/ 283078 h 488199"/>
                <a:gd name="connsiteX13" fmla="*/ 224966 w 305792"/>
                <a:gd name="connsiteY13" fmla="*/ 297683 h 488199"/>
                <a:gd name="connsiteX14" fmla="*/ 152654 w 305792"/>
                <a:gd name="connsiteY14" fmla="*/ 332027 h 488199"/>
                <a:gd name="connsiteX15" fmla="*/ 80366 w 305792"/>
                <a:gd name="connsiteY15" fmla="*/ 297683 h 488199"/>
                <a:gd name="connsiteX16" fmla="*/ 60695 w 305792"/>
                <a:gd name="connsiteY16" fmla="*/ 283055 h 488199"/>
                <a:gd name="connsiteX17" fmla="*/ 34833 w 305792"/>
                <a:gd name="connsiteY17" fmla="*/ 278997 h 488199"/>
                <a:gd name="connsiteX18" fmla="*/ 28987 w 305792"/>
                <a:gd name="connsiteY18" fmla="*/ 278447 h 488199"/>
                <a:gd name="connsiteX19" fmla="*/ 191 w 305792"/>
                <a:gd name="connsiteY19" fmla="*/ 469497 h 488199"/>
                <a:gd name="connsiteX20" fmla="*/ 23714 w 305792"/>
                <a:gd name="connsiteY20" fmla="*/ 486348 h 488199"/>
                <a:gd name="connsiteX21" fmla="*/ 146900 w 305792"/>
                <a:gd name="connsiteY21" fmla="*/ 422772 h 488199"/>
                <a:gd name="connsiteX22" fmla="*/ 161504 w 305792"/>
                <a:gd name="connsiteY22" fmla="*/ 422634 h 488199"/>
                <a:gd name="connsiteX23" fmla="*/ 282398 w 305792"/>
                <a:gd name="connsiteY23" fmla="*/ 481969 h 488199"/>
                <a:gd name="connsiteX24" fmla="*/ 305623 w 305792"/>
                <a:gd name="connsiteY24" fmla="*/ 465095 h 48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5792" h="488199">
                  <a:moveTo>
                    <a:pt x="138692" y="122154"/>
                  </a:moveTo>
                  <a:lnTo>
                    <a:pt x="168451" y="92395"/>
                  </a:lnTo>
                  <a:lnTo>
                    <a:pt x="231110" y="29759"/>
                  </a:lnTo>
                  <a:lnTo>
                    <a:pt x="201351" y="0"/>
                  </a:lnTo>
                  <a:lnTo>
                    <a:pt x="138692" y="62636"/>
                  </a:lnTo>
                  <a:lnTo>
                    <a:pt x="103958" y="27902"/>
                  </a:lnTo>
                  <a:lnTo>
                    <a:pt x="74199" y="57661"/>
                  </a:lnTo>
                  <a:lnTo>
                    <a:pt x="108933" y="92395"/>
                  </a:lnTo>
                  <a:lnTo>
                    <a:pt x="138692" y="122154"/>
                  </a:lnTo>
                  <a:close/>
                  <a:moveTo>
                    <a:pt x="305623" y="465095"/>
                  </a:moveTo>
                  <a:lnTo>
                    <a:pt x="279096" y="278218"/>
                  </a:lnTo>
                  <a:cubicBezTo>
                    <a:pt x="276162" y="278516"/>
                    <a:pt x="273296" y="278768"/>
                    <a:pt x="270499" y="279020"/>
                  </a:cubicBezTo>
                  <a:cubicBezTo>
                    <a:pt x="260892" y="279869"/>
                    <a:pt x="250025" y="280854"/>
                    <a:pt x="244637" y="283078"/>
                  </a:cubicBezTo>
                  <a:cubicBezTo>
                    <a:pt x="239914" y="285027"/>
                    <a:pt x="231981" y="291768"/>
                    <a:pt x="224966" y="297683"/>
                  </a:cubicBezTo>
                  <a:cubicBezTo>
                    <a:pt x="207840" y="312173"/>
                    <a:pt x="184408" y="332027"/>
                    <a:pt x="152654" y="332027"/>
                  </a:cubicBezTo>
                  <a:cubicBezTo>
                    <a:pt x="120924" y="332027"/>
                    <a:pt x="97469" y="312173"/>
                    <a:pt x="80366" y="297683"/>
                  </a:cubicBezTo>
                  <a:cubicBezTo>
                    <a:pt x="73350" y="291745"/>
                    <a:pt x="65395" y="285027"/>
                    <a:pt x="60695" y="283055"/>
                  </a:cubicBezTo>
                  <a:cubicBezTo>
                    <a:pt x="55307" y="280809"/>
                    <a:pt x="44417" y="279846"/>
                    <a:pt x="34833" y="278997"/>
                  </a:cubicBezTo>
                  <a:cubicBezTo>
                    <a:pt x="32930" y="278837"/>
                    <a:pt x="30959" y="278630"/>
                    <a:pt x="28987" y="278447"/>
                  </a:cubicBezTo>
                  <a:lnTo>
                    <a:pt x="191" y="469497"/>
                  </a:lnTo>
                  <a:cubicBezTo>
                    <a:pt x="-1781" y="482611"/>
                    <a:pt x="11929" y="492447"/>
                    <a:pt x="23714" y="486348"/>
                  </a:cubicBezTo>
                  <a:lnTo>
                    <a:pt x="146900" y="422772"/>
                  </a:lnTo>
                  <a:cubicBezTo>
                    <a:pt x="151462" y="420410"/>
                    <a:pt x="156896" y="420365"/>
                    <a:pt x="161504" y="422634"/>
                  </a:cubicBezTo>
                  <a:lnTo>
                    <a:pt x="282398" y="481969"/>
                  </a:lnTo>
                  <a:cubicBezTo>
                    <a:pt x="294091" y="487701"/>
                    <a:pt x="307457" y="478003"/>
                    <a:pt x="305623" y="465095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Forma Livre: Forma 14">
            <a:extLst>
              <a:ext uri="{FF2B5EF4-FFF2-40B4-BE49-F238E27FC236}">
                <a16:creationId xmlns:a16="http://schemas.microsoft.com/office/drawing/2014/main" id="{72621FE9-565F-4029-3FAE-9FCC0D791AEA}"/>
              </a:ext>
            </a:extLst>
          </p:cNvPr>
          <p:cNvSpPr/>
          <p:nvPr/>
        </p:nvSpPr>
        <p:spPr>
          <a:xfrm>
            <a:off x="9749399" y="1087101"/>
            <a:ext cx="498933" cy="590352"/>
          </a:xfrm>
          <a:custGeom>
            <a:avLst/>
            <a:gdLst>
              <a:gd name="connsiteX0" fmla="*/ 480479 w 900983"/>
              <a:gd name="connsiteY0" fmla="*/ 597781 h 1066069"/>
              <a:gd name="connsiteX1" fmla="*/ 809093 w 900983"/>
              <a:gd name="connsiteY1" fmla="*/ 597781 h 1066069"/>
              <a:gd name="connsiteX2" fmla="*/ 844451 w 900983"/>
              <a:gd name="connsiteY2" fmla="*/ 569796 h 1066069"/>
              <a:gd name="connsiteX3" fmla="*/ 900003 w 900983"/>
              <a:gd name="connsiteY3" fmla="*/ 333767 h 1066069"/>
              <a:gd name="connsiteX4" fmla="*/ 864644 w 900983"/>
              <a:gd name="connsiteY4" fmla="*/ 289150 h 1066069"/>
              <a:gd name="connsiteX5" fmla="*/ 401593 w 900983"/>
              <a:gd name="connsiteY5" fmla="*/ 289150 h 1066069"/>
              <a:gd name="connsiteX6" fmla="*/ 393256 w 900983"/>
              <a:gd name="connsiteY6" fmla="*/ 257060 h 1066069"/>
              <a:gd name="connsiteX7" fmla="*/ 340973 w 900983"/>
              <a:gd name="connsiteY7" fmla="*/ 213825 h 1066069"/>
              <a:gd name="connsiteX8" fmla="*/ 265941 w 900983"/>
              <a:gd name="connsiteY8" fmla="*/ 213825 h 1066069"/>
              <a:gd name="connsiteX9" fmla="*/ 230876 w 900983"/>
              <a:gd name="connsiteY9" fmla="*/ 248891 h 1066069"/>
              <a:gd name="connsiteX10" fmla="*/ 265941 w 900983"/>
              <a:gd name="connsiteY10" fmla="*/ 283956 h 1066069"/>
              <a:gd name="connsiteX11" fmla="*/ 327776 w 900983"/>
              <a:gd name="connsiteY11" fmla="*/ 283956 h 1066069"/>
              <a:gd name="connsiteX12" fmla="*/ 409008 w 900983"/>
              <a:gd name="connsiteY12" fmla="*/ 596608 h 1066069"/>
              <a:gd name="connsiteX13" fmla="*/ 377839 w 900983"/>
              <a:gd name="connsiteY13" fmla="*/ 691875 h 1066069"/>
              <a:gd name="connsiteX14" fmla="*/ 382783 w 900983"/>
              <a:gd name="connsiteY14" fmla="*/ 723379 h 1066069"/>
              <a:gd name="connsiteX15" fmla="*/ 411187 w 900983"/>
              <a:gd name="connsiteY15" fmla="*/ 737874 h 1066069"/>
              <a:gd name="connsiteX16" fmla="*/ 810601 w 900983"/>
              <a:gd name="connsiteY16" fmla="*/ 737874 h 1066069"/>
              <a:gd name="connsiteX17" fmla="*/ 845666 w 900983"/>
              <a:gd name="connsiteY17" fmla="*/ 702809 h 1066069"/>
              <a:gd name="connsiteX18" fmla="*/ 810601 w 900983"/>
              <a:gd name="connsiteY18" fmla="*/ 667744 h 1066069"/>
              <a:gd name="connsiteX19" fmla="*/ 459574 w 900983"/>
              <a:gd name="connsiteY19" fmla="*/ 667744 h 1066069"/>
              <a:gd name="connsiteX20" fmla="*/ 478887 w 900983"/>
              <a:gd name="connsiteY20" fmla="*/ 608716 h 1066069"/>
              <a:gd name="connsiteX21" fmla="*/ 480479 w 900983"/>
              <a:gd name="connsiteY21" fmla="*/ 597823 h 1066069"/>
              <a:gd name="connsiteX22" fmla="*/ 674991 w 900983"/>
              <a:gd name="connsiteY22" fmla="*/ 408212 h 1066069"/>
              <a:gd name="connsiteX23" fmla="*/ 710056 w 900983"/>
              <a:gd name="connsiteY23" fmla="*/ 373147 h 1066069"/>
              <a:gd name="connsiteX24" fmla="*/ 745122 w 900983"/>
              <a:gd name="connsiteY24" fmla="*/ 408212 h 1066069"/>
              <a:gd name="connsiteX25" fmla="*/ 745122 w 900983"/>
              <a:gd name="connsiteY25" fmla="*/ 492377 h 1066069"/>
              <a:gd name="connsiteX26" fmla="*/ 710056 w 900983"/>
              <a:gd name="connsiteY26" fmla="*/ 527442 h 1066069"/>
              <a:gd name="connsiteX27" fmla="*/ 674991 w 900983"/>
              <a:gd name="connsiteY27" fmla="*/ 492377 h 1066069"/>
              <a:gd name="connsiteX28" fmla="*/ 674991 w 900983"/>
              <a:gd name="connsiteY28" fmla="*/ 408212 h 1066069"/>
              <a:gd name="connsiteX29" fmla="*/ 534731 w 900983"/>
              <a:gd name="connsiteY29" fmla="*/ 408212 h 1066069"/>
              <a:gd name="connsiteX30" fmla="*/ 569796 w 900983"/>
              <a:gd name="connsiteY30" fmla="*/ 373147 h 1066069"/>
              <a:gd name="connsiteX31" fmla="*/ 604861 w 900983"/>
              <a:gd name="connsiteY31" fmla="*/ 408212 h 1066069"/>
              <a:gd name="connsiteX32" fmla="*/ 604861 w 900983"/>
              <a:gd name="connsiteY32" fmla="*/ 492377 h 1066069"/>
              <a:gd name="connsiteX33" fmla="*/ 569796 w 900983"/>
              <a:gd name="connsiteY33" fmla="*/ 527442 h 1066069"/>
              <a:gd name="connsiteX34" fmla="*/ 534731 w 900983"/>
              <a:gd name="connsiteY34" fmla="*/ 492377 h 1066069"/>
              <a:gd name="connsiteX35" fmla="*/ 534731 w 900983"/>
              <a:gd name="connsiteY35" fmla="*/ 408212 h 1066069"/>
              <a:gd name="connsiteX36" fmla="*/ 112233 w 900983"/>
              <a:gd name="connsiteY36" fmla="*/ 785507 h 1066069"/>
              <a:gd name="connsiteX37" fmla="*/ 112233 w 900983"/>
              <a:gd name="connsiteY37" fmla="*/ 196398 h 1066069"/>
              <a:gd name="connsiteX38" fmla="*/ 140302 w 900983"/>
              <a:gd name="connsiteY38" fmla="*/ 168329 h 1066069"/>
              <a:gd name="connsiteX39" fmla="*/ 673316 w 900983"/>
              <a:gd name="connsiteY39" fmla="*/ 168329 h 1066069"/>
              <a:gd name="connsiteX40" fmla="*/ 673316 w 900983"/>
              <a:gd name="connsiteY40" fmla="*/ 112233 h 1066069"/>
              <a:gd name="connsiteX41" fmla="*/ 561082 w 900983"/>
              <a:gd name="connsiteY41" fmla="*/ 0 h 1066069"/>
              <a:gd name="connsiteX42" fmla="*/ 112233 w 900983"/>
              <a:gd name="connsiteY42" fmla="*/ 0 h 1066069"/>
              <a:gd name="connsiteX43" fmla="*/ 0 w 900983"/>
              <a:gd name="connsiteY43" fmla="*/ 112233 h 1066069"/>
              <a:gd name="connsiteX44" fmla="*/ 0 w 900983"/>
              <a:gd name="connsiteY44" fmla="*/ 953836 h 1066069"/>
              <a:gd name="connsiteX45" fmla="*/ 112233 w 900983"/>
              <a:gd name="connsiteY45" fmla="*/ 1066069 h 1066069"/>
              <a:gd name="connsiteX46" fmla="*/ 561082 w 900983"/>
              <a:gd name="connsiteY46" fmla="*/ 1066069 h 1066069"/>
              <a:gd name="connsiteX47" fmla="*/ 673316 w 900983"/>
              <a:gd name="connsiteY47" fmla="*/ 953836 h 1066069"/>
              <a:gd name="connsiteX48" fmla="*/ 673316 w 900983"/>
              <a:gd name="connsiteY48" fmla="*/ 813576 h 1066069"/>
              <a:gd name="connsiteX49" fmla="*/ 140260 w 900983"/>
              <a:gd name="connsiteY49" fmla="*/ 813576 h 1066069"/>
              <a:gd name="connsiteX50" fmla="*/ 112191 w 900983"/>
              <a:gd name="connsiteY50" fmla="*/ 785507 h 1066069"/>
              <a:gd name="connsiteX51" fmla="*/ 364727 w 900983"/>
              <a:gd name="connsiteY51" fmla="*/ 995897 h 1066069"/>
              <a:gd name="connsiteX52" fmla="*/ 308631 w 900983"/>
              <a:gd name="connsiteY52" fmla="*/ 995897 h 1066069"/>
              <a:gd name="connsiteX53" fmla="*/ 252535 w 900983"/>
              <a:gd name="connsiteY53" fmla="*/ 939802 h 1066069"/>
              <a:gd name="connsiteX54" fmla="*/ 252535 w 900983"/>
              <a:gd name="connsiteY54" fmla="*/ 939802 h 1066069"/>
              <a:gd name="connsiteX55" fmla="*/ 308631 w 900983"/>
              <a:gd name="connsiteY55" fmla="*/ 883706 h 1066069"/>
              <a:gd name="connsiteX56" fmla="*/ 364727 w 900983"/>
              <a:gd name="connsiteY56" fmla="*/ 883706 h 1066069"/>
              <a:gd name="connsiteX57" fmla="*/ 420822 w 900983"/>
              <a:gd name="connsiteY57" fmla="*/ 939802 h 1066069"/>
              <a:gd name="connsiteX58" fmla="*/ 420822 w 900983"/>
              <a:gd name="connsiteY58" fmla="*/ 939802 h 1066069"/>
              <a:gd name="connsiteX59" fmla="*/ 364727 w 900983"/>
              <a:gd name="connsiteY59" fmla="*/ 995897 h 1066069"/>
              <a:gd name="connsiteX60" fmla="*/ 792713 w 900983"/>
              <a:gd name="connsiteY60" fmla="*/ 808507 h 1066069"/>
              <a:gd name="connsiteX61" fmla="*/ 743865 w 900983"/>
              <a:gd name="connsiteY61" fmla="*/ 857355 h 1066069"/>
              <a:gd name="connsiteX62" fmla="*/ 792713 w 900983"/>
              <a:gd name="connsiteY62" fmla="*/ 906203 h 1066069"/>
              <a:gd name="connsiteX63" fmla="*/ 841561 w 900983"/>
              <a:gd name="connsiteY63" fmla="*/ 857355 h 1066069"/>
              <a:gd name="connsiteX64" fmla="*/ 792713 w 900983"/>
              <a:gd name="connsiteY64" fmla="*/ 808507 h 1066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900983" h="1066069">
                <a:moveTo>
                  <a:pt x="480479" y="597781"/>
                </a:moveTo>
                <a:lnTo>
                  <a:pt x="809093" y="597781"/>
                </a:lnTo>
                <a:cubicBezTo>
                  <a:pt x="825934" y="597781"/>
                  <a:pt x="840597" y="586177"/>
                  <a:pt x="844451" y="569796"/>
                </a:cubicBezTo>
                <a:lnTo>
                  <a:pt x="900003" y="333767"/>
                </a:lnTo>
                <a:cubicBezTo>
                  <a:pt x="905365" y="310977"/>
                  <a:pt x="888063" y="289150"/>
                  <a:pt x="864644" y="289150"/>
                </a:cubicBezTo>
                <a:lnTo>
                  <a:pt x="401593" y="289150"/>
                </a:lnTo>
                <a:lnTo>
                  <a:pt x="393256" y="257060"/>
                </a:lnTo>
                <a:cubicBezTo>
                  <a:pt x="388480" y="232259"/>
                  <a:pt x="366444" y="213825"/>
                  <a:pt x="340973" y="213825"/>
                </a:cubicBezTo>
                <a:lnTo>
                  <a:pt x="265941" y="213825"/>
                </a:lnTo>
                <a:cubicBezTo>
                  <a:pt x="246586" y="213825"/>
                  <a:pt x="230876" y="229536"/>
                  <a:pt x="230876" y="248891"/>
                </a:cubicBezTo>
                <a:cubicBezTo>
                  <a:pt x="230876" y="268245"/>
                  <a:pt x="246586" y="283956"/>
                  <a:pt x="265941" y="283956"/>
                </a:cubicBezTo>
                <a:lnTo>
                  <a:pt x="327776" y="283956"/>
                </a:lnTo>
                <a:lnTo>
                  <a:pt x="409008" y="596608"/>
                </a:lnTo>
                <a:lnTo>
                  <a:pt x="377839" y="691875"/>
                </a:lnTo>
                <a:cubicBezTo>
                  <a:pt x="374362" y="702558"/>
                  <a:pt x="376164" y="714288"/>
                  <a:pt x="382783" y="723379"/>
                </a:cubicBezTo>
                <a:cubicBezTo>
                  <a:pt x="389402" y="732470"/>
                  <a:pt x="399959" y="737874"/>
                  <a:pt x="411187" y="737874"/>
                </a:cubicBezTo>
                <a:lnTo>
                  <a:pt x="810601" y="737874"/>
                </a:lnTo>
                <a:cubicBezTo>
                  <a:pt x="829956" y="737874"/>
                  <a:pt x="845666" y="722164"/>
                  <a:pt x="845666" y="702809"/>
                </a:cubicBezTo>
                <a:cubicBezTo>
                  <a:pt x="845666" y="683454"/>
                  <a:pt x="829956" y="667744"/>
                  <a:pt x="810601" y="667744"/>
                </a:cubicBezTo>
                <a:lnTo>
                  <a:pt x="459574" y="667744"/>
                </a:lnTo>
                <a:lnTo>
                  <a:pt x="478887" y="608716"/>
                </a:lnTo>
                <a:cubicBezTo>
                  <a:pt x="480060" y="605197"/>
                  <a:pt x="480479" y="601510"/>
                  <a:pt x="480479" y="597823"/>
                </a:cubicBezTo>
                <a:close/>
                <a:moveTo>
                  <a:pt x="674991" y="408212"/>
                </a:moveTo>
                <a:cubicBezTo>
                  <a:pt x="674991" y="388857"/>
                  <a:pt x="690702" y="373147"/>
                  <a:pt x="710056" y="373147"/>
                </a:cubicBezTo>
                <a:cubicBezTo>
                  <a:pt x="729411" y="373147"/>
                  <a:pt x="745122" y="388857"/>
                  <a:pt x="745122" y="408212"/>
                </a:cubicBezTo>
                <a:lnTo>
                  <a:pt x="745122" y="492377"/>
                </a:lnTo>
                <a:cubicBezTo>
                  <a:pt x="745122" y="511732"/>
                  <a:pt x="729411" y="527442"/>
                  <a:pt x="710056" y="527442"/>
                </a:cubicBezTo>
                <a:cubicBezTo>
                  <a:pt x="690702" y="527442"/>
                  <a:pt x="674991" y="511732"/>
                  <a:pt x="674991" y="492377"/>
                </a:cubicBezTo>
                <a:lnTo>
                  <a:pt x="674991" y="408212"/>
                </a:lnTo>
                <a:close/>
                <a:moveTo>
                  <a:pt x="534731" y="408212"/>
                </a:moveTo>
                <a:cubicBezTo>
                  <a:pt x="534731" y="388857"/>
                  <a:pt x="550441" y="373147"/>
                  <a:pt x="569796" y="373147"/>
                </a:cubicBezTo>
                <a:cubicBezTo>
                  <a:pt x="589151" y="373147"/>
                  <a:pt x="604861" y="388857"/>
                  <a:pt x="604861" y="408212"/>
                </a:cubicBezTo>
                <a:lnTo>
                  <a:pt x="604861" y="492377"/>
                </a:lnTo>
                <a:cubicBezTo>
                  <a:pt x="604861" y="511732"/>
                  <a:pt x="589151" y="527442"/>
                  <a:pt x="569796" y="527442"/>
                </a:cubicBezTo>
                <a:cubicBezTo>
                  <a:pt x="550441" y="527442"/>
                  <a:pt x="534731" y="511732"/>
                  <a:pt x="534731" y="492377"/>
                </a:cubicBezTo>
                <a:lnTo>
                  <a:pt x="534731" y="408212"/>
                </a:lnTo>
                <a:close/>
                <a:moveTo>
                  <a:pt x="112233" y="785507"/>
                </a:moveTo>
                <a:lnTo>
                  <a:pt x="112233" y="196398"/>
                </a:lnTo>
                <a:cubicBezTo>
                  <a:pt x="112233" y="180897"/>
                  <a:pt x="124801" y="168329"/>
                  <a:pt x="140302" y="168329"/>
                </a:cubicBezTo>
                <a:lnTo>
                  <a:pt x="673316" y="168329"/>
                </a:lnTo>
                <a:lnTo>
                  <a:pt x="673316" y="112233"/>
                </a:lnTo>
                <a:cubicBezTo>
                  <a:pt x="673316" y="50272"/>
                  <a:pt x="623085" y="0"/>
                  <a:pt x="561082" y="0"/>
                </a:cubicBezTo>
                <a:lnTo>
                  <a:pt x="112233" y="0"/>
                </a:lnTo>
                <a:cubicBezTo>
                  <a:pt x="50272" y="0"/>
                  <a:pt x="0" y="50231"/>
                  <a:pt x="0" y="112233"/>
                </a:cubicBezTo>
                <a:lnTo>
                  <a:pt x="0" y="953836"/>
                </a:lnTo>
                <a:cubicBezTo>
                  <a:pt x="0" y="1015797"/>
                  <a:pt x="50231" y="1066069"/>
                  <a:pt x="112233" y="1066069"/>
                </a:cubicBezTo>
                <a:lnTo>
                  <a:pt x="561082" y="1066069"/>
                </a:lnTo>
                <a:cubicBezTo>
                  <a:pt x="623043" y="1066069"/>
                  <a:pt x="673316" y="1015839"/>
                  <a:pt x="673316" y="953836"/>
                </a:cubicBezTo>
                <a:lnTo>
                  <a:pt x="673316" y="813576"/>
                </a:lnTo>
                <a:lnTo>
                  <a:pt x="140260" y="813576"/>
                </a:lnTo>
                <a:cubicBezTo>
                  <a:pt x="124759" y="813576"/>
                  <a:pt x="112191" y="801008"/>
                  <a:pt x="112191" y="785507"/>
                </a:cubicBezTo>
                <a:close/>
                <a:moveTo>
                  <a:pt x="364727" y="995897"/>
                </a:moveTo>
                <a:lnTo>
                  <a:pt x="308631" y="995897"/>
                </a:lnTo>
                <a:cubicBezTo>
                  <a:pt x="277630" y="995897"/>
                  <a:pt x="252535" y="970761"/>
                  <a:pt x="252535" y="939802"/>
                </a:cubicBezTo>
                <a:lnTo>
                  <a:pt x="252535" y="939802"/>
                </a:lnTo>
                <a:cubicBezTo>
                  <a:pt x="252535" y="908800"/>
                  <a:pt x="277672" y="883706"/>
                  <a:pt x="308631" y="883706"/>
                </a:cubicBezTo>
                <a:lnTo>
                  <a:pt x="364727" y="883706"/>
                </a:lnTo>
                <a:cubicBezTo>
                  <a:pt x="395728" y="883706"/>
                  <a:pt x="420822" y="908842"/>
                  <a:pt x="420822" y="939802"/>
                </a:cubicBezTo>
                <a:lnTo>
                  <a:pt x="420822" y="939802"/>
                </a:lnTo>
                <a:cubicBezTo>
                  <a:pt x="420822" y="970803"/>
                  <a:pt x="395686" y="995897"/>
                  <a:pt x="364727" y="995897"/>
                </a:cubicBezTo>
                <a:close/>
                <a:moveTo>
                  <a:pt x="792713" y="808507"/>
                </a:moveTo>
                <a:cubicBezTo>
                  <a:pt x="765733" y="808507"/>
                  <a:pt x="743865" y="830375"/>
                  <a:pt x="743865" y="857355"/>
                </a:cubicBezTo>
                <a:cubicBezTo>
                  <a:pt x="743865" y="884334"/>
                  <a:pt x="765733" y="906203"/>
                  <a:pt x="792713" y="906203"/>
                </a:cubicBezTo>
                <a:cubicBezTo>
                  <a:pt x="819692" y="906203"/>
                  <a:pt x="841561" y="884334"/>
                  <a:pt x="841561" y="857355"/>
                </a:cubicBezTo>
                <a:cubicBezTo>
                  <a:pt x="841561" y="830375"/>
                  <a:pt x="819692" y="808507"/>
                  <a:pt x="792713" y="808507"/>
                </a:cubicBezTo>
                <a:close/>
              </a:path>
            </a:pathLst>
          </a:custGeo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  <a:ln w="418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3" name="Gráfico 195">
            <a:extLst>
              <a:ext uri="{FF2B5EF4-FFF2-40B4-BE49-F238E27FC236}">
                <a16:creationId xmlns:a16="http://schemas.microsoft.com/office/drawing/2014/main" id="{2BACCD7F-D1F2-FDCE-E5A7-BCF09E3DE3C9}"/>
              </a:ext>
            </a:extLst>
          </p:cNvPr>
          <p:cNvGrpSpPr/>
          <p:nvPr/>
        </p:nvGrpSpPr>
        <p:grpSpPr>
          <a:xfrm>
            <a:off x="1770594" y="997808"/>
            <a:ext cx="650340" cy="536107"/>
            <a:chOff x="9607748" y="4203151"/>
            <a:chExt cx="650340" cy="536107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4" name="Forma Livre: Forma 3">
              <a:extLst>
                <a:ext uri="{FF2B5EF4-FFF2-40B4-BE49-F238E27FC236}">
                  <a16:creationId xmlns:a16="http://schemas.microsoft.com/office/drawing/2014/main" id="{DA3E1ACD-2214-AB4C-E0AC-5D102E55AA9D}"/>
                </a:ext>
              </a:extLst>
            </p:cNvPr>
            <p:cNvSpPr/>
            <p:nvPr/>
          </p:nvSpPr>
          <p:spPr>
            <a:xfrm>
              <a:off x="9607748" y="4203151"/>
              <a:ext cx="546948" cy="536107"/>
            </a:xfrm>
            <a:custGeom>
              <a:avLst/>
              <a:gdLst>
                <a:gd name="connsiteX0" fmla="*/ 488645 w 546948"/>
                <a:gd name="connsiteY0" fmla="*/ 58320 h 536107"/>
                <a:gd name="connsiteX1" fmla="*/ 347852 w 546948"/>
                <a:gd name="connsiteY1" fmla="*/ 0 h 536107"/>
                <a:gd name="connsiteX2" fmla="*/ 207083 w 546948"/>
                <a:gd name="connsiteY2" fmla="*/ 58320 h 536107"/>
                <a:gd name="connsiteX3" fmla="*/ 182680 w 546948"/>
                <a:gd name="connsiteY3" fmla="*/ 310150 h 536107"/>
                <a:gd name="connsiteX4" fmla="*/ 145286 w 546948"/>
                <a:gd name="connsiteY4" fmla="*/ 347544 h 536107"/>
                <a:gd name="connsiteX5" fmla="*/ 139866 w 546948"/>
                <a:gd name="connsiteY5" fmla="*/ 342123 h 536107"/>
                <a:gd name="connsiteX6" fmla="*/ 129025 w 546948"/>
                <a:gd name="connsiteY6" fmla="*/ 342123 h 536107"/>
                <a:gd name="connsiteX7" fmla="*/ 4494 w 546948"/>
                <a:gd name="connsiteY7" fmla="*/ 466655 h 536107"/>
                <a:gd name="connsiteX8" fmla="*/ 4494 w 546948"/>
                <a:gd name="connsiteY8" fmla="*/ 488313 h 536107"/>
                <a:gd name="connsiteX9" fmla="*/ 47811 w 546948"/>
                <a:gd name="connsiteY9" fmla="*/ 531630 h 536107"/>
                <a:gd name="connsiteX10" fmla="*/ 69470 w 546948"/>
                <a:gd name="connsiteY10" fmla="*/ 531630 h 536107"/>
                <a:gd name="connsiteX11" fmla="*/ 194001 w 546948"/>
                <a:gd name="connsiteY11" fmla="*/ 407099 h 536107"/>
                <a:gd name="connsiteX12" fmla="*/ 194001 w 546948"/>
                <a:gd name="connsiteY12" fmla="*/ 396281 h 536107"/>
                <a:gd name="connsiteX13" fmla="*/ 188581 w 546948"/>
                <a:gd name="connsiteY13" fmla="*/ 390861 h 536107"/>
                <a:gd name="connsiteX14" fmla="*/ 224328 w 546948"/>
                <a:gd name="connsiteY14" fmla="*/ 355114 h 536107"/>
                <a:gd name="connsiteX15" fmla="*/ 347852 w 546948"/>
                <a:gd name="connsiteY15" fmla="*/ 398202 h 536107"/>
                <a:gd name="connsiteX16" fmla="*/ 488645 w 546948"/>
                <a:gd name="connsiteY16" fmla="*/ 339882 h 536107"/>
                <a:gd name="connsiteX17" fmla="*/ 488645 w 546948"/>
                <a:gd name="connsiteY17" fmla="*/ 58320 h 536107"/>
                <a:gd name="connsiteX18" fmla="*/ 445328 w 546948"/>
                <a:gd name="connsiteY18" fmla="*/ 296565 h 536107"/>
                <a:gd name="connsiteX19" fmla="*/ 347852 w 546948"/>
                <a:gd name="connsiteY19" fmla="*/ 336932 h 536107"/>
                <a:gd name="connsiteX20" fmla="*/ 250400 w 546948"/>
                <a:gd name="connsiteY20" fmla="*/ 296565 h 536107"/>
                <a:gd name="connsiteX21" fmla="*/ 250400 w 546948"/>
                <a:gd name="connsiteY21" fmla="*/ 101638 h 536107"/>
                <a:gd name="connsiteX22" fmla="*/ 347852 w 546948"/>
                <a:gd name="connsiteY22" fmla="*/ 61271 h 536107"/>
                <a:gd name="connsiteX23" fmla="*/ 445328 w 546948"/>
                <a:gd name="connsiteY23" fmla="*/ 101638 h 536107"/>
                <a:gd name="connsiteX24" fmla="*/ 445328 w 546948"/>
                <a:gd name="connsiteY24" fmla="*/ 296565 h 536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46948" h="536107">
                  <a:moveTo>
                    <a:pt x="488645" y="58320"/>
                  </a:moveTo>
                  <a:cubicBezTo>
                    <a:pt x="449765" y="19440"/>
                    <a:pt x="398809" y="0"/>
                    <a:pt x="347852" y="0"/>
                  </a:cubicBezTo>
                  <a:cubicBezTo>
                    <a:pt x="296896" y="0"/>
                    <a:pt x="245941" y="19440"/>
                    <a:pt x="207083" y="58320"/>
                  </a:cubicBezTo>
                  <a:cubicBezTo>
                    <a:pt x="138608" y="126795"/>
                    <a:pt x="130512" y="232733"/>
                    <a:pt x="182680" y="310150"/>
                  </a:cubicBezTo>
                  <a:lnTo>
                    <a:pt x="145286" y="347544"/>
                  </a:lnTo>
                  <a:lnTo>
                    <a:pt x="139866" y="342123"/>
                  </a:lnTo>
                  <a:cubicBezTo>
                    <a:pt x="136870" y="339127"/>
                    <a:pt x="132021" y="339127"/>
                    <a:pt x="129025" y="342123"/>
                  </a:cubicBezTo>
                  <a:lnTo>
                    <a:pt x="4494" y="466655"/>
                  </a:lnTo>
                  <a:cubicBezTo>
                    <a:pt x="-1498" y="472624"/>
                    <a:pt x="-1498" y="482321"/>
                    <a:pt x="4494" y="488313"/>
                  </a:cubicBezTo>
                  <a:lnTo>
                    <a:pt x="47811" y="531630"/>
                  </a:lnTo>
                  <a:cubicBezTo>
                    <a:pt x="53781" y="537600"/>
                    <a:pt x="63501" y="537600"/>
                    <a:pt x="69470" y="531630"/>
                  </a:cubicBezTo>
                  <a:lnTo>
                    <a:pt x="194001" y="407099"/>
                  </a:lnTo>
                  <a:cubicBezTo>
                    <a:pt x="196997" y="404103"/>
                    <a:pt x="196997" y="399255"/>
                    <a:pt x="194001" y="396281"/>
                  </a:cubicBezTo>
                  <a:lnTo>
                    <a:pt x="188581" y="390861"/>
                  </a:lnTo>
                  <a:lnTo>
                    <a:pt x="224328" y="355114"/>
                  </a:lnTo>
                  <a:cubicBezTo>
                    <a:pt x="260418" y="383771"/>
                    <a:pt x="304101" y="398202"/>
                    <a:pt x="347852" y="398202"/>
                  </a:cubicBezTo>
                  <a:cubicBezTo>
                    <a:pt x="398809" y="398202"/>
                    <a:pt x="449765" y="378762"/>
                    <a:pt x="488645" y="339882"/>
                  </a:cubicBezTo>
                  <a:cubicBezTo>
                    <a:pt x="566382" y="262121"/>
                    <a:pt x="566382" y="136058"/>
                    <a:pt x="488645" y="58320"/>
                  </a:cubicBezTo>
                  <a:close/>
                  <a:moveTo>
                    <a:pt x="445328" y="296565"/>
                  </a:moveTo>
                  <a:cubicBezTo>
                    <a:pt x="419301" y="322592"/>
                    <a:pt x="384674" y="336932"/>
                    <a:pt x="347852" y="336932"/>
                  </a:cubicBezTo>
                  <a:cubicBezTo>
                    <a:pt x="311031" y="336932"/>
                    <a:pt x="276427" y="322592"/>
                    <a:pt x="250400" y="296565"/>
                  </a:cubicBezTo>
                  <a:cubicBezTo>
                    <a:pt x="196654" y="242819"/>
                    <a:pt x="196654" y="155384"/>
                    <a:pt x="250400" y="101638"/>
                  </a:cubicBezTo>
                  <a:cubicBezTo>
                    <a:pt x="276427" y="75611"/>
                    <a:pt x="311054" y="61271"/>
                    <a:pt x="347852" y="61271"/>
                  </a:cubicBezTo>
                  <a:cubicBezTo>
                    <a:pt x="384674" y="61271"/>
                    <a:pt x="419278" y="75611"/>
                    <a:pt x="445328" y="101638"/>
                  </a:cubicBezTo>
                  <a:cubicBezTo>
                    <a:pt x="499051" y="155384"/>
                    <a:pt x="499051" y="242819"/>
                    <a:pt x="445328" y="296565"/>
                  </a:cubicBez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Forma Livre: Forma 4">
              <a:extLst>
                <a:ext uri="{FF2B5EF4-FFF2-40B4-BE49-F238E27FC236}">
                  <a16:creationId xmlns:a16="http://schemas.microsoft.com/office/drawing/2014/main" id="{30678D51-97B2-C859-A456-D6D203C02CDF}"/>
                </a:ext>
              </a:extLst>
            </p:cNvPr>
            <p:cNvSpPr/>
            <p:nvPr/>
          </p:nvSpPr>
          <p:spPr>
            <a:xfrm>
              <a:off x="9852225" y="4321850"/>
              <a:ext cx="405863" cy="160803"/>
            </a:xfrm>
            <a:custGeom>
              <a:avLst/>
              <a:gdLst>
                <a:gd name="connsiteX0" fmla="*/ 130180 w 405863"/>
                <a:gd name="connsiteY0" fmla="*/ 78675 h 160803"/>
                <a:gd name="connsiteX1" fmla="*/ 111037 w 405863"/>
                <a:gd name="connsiteY1" fmla="*/ 59533 h 160803"/>
                <a:gd name="connsiteX2" fmla="*/ 19143 w 405863"/>
                <a:gd name="connsiteY2" fmla="*/ 59533 h 160803"/>
                <a:gd name="connsiteX3" fmla="*/ 0 w 405863"/>
                <a:gd name="connsiteY3" fmla="*/ 78675 h 160803"/>
                <a:gd name="connsiteX4" fmla="*/ 19143 w 405863"/>
                <a:gd name="connsiteY4" fmla="*/ 97818 h 160803"/>
                <a:gd name="connsiteX5" fmla="*/ 111037 w 405863"/>
                <a:gd name="connsiteY5" fmla="*/ 97818 h 160803"/>
                <a:gd name="connsiteX6" fmla="*/ 130180 w 405863"/>
                <a:gd name="connsiteY6" fmla="*/ 78675 h 160803"/>
                <a:gd name="connsiteX7" fmla="*/ 340774 w 405863"/>
                <a:gd name="connsiteY7" fmla="*/ 38286 h 160803"/>
                <a:gd name="connsiteX8" fmla="*/ 386721 w 405863"/>
                <a:gd name="connsiteY8" fmla="*/ 38286 h 160803"/>
                <a:gd name="connsiteX9" fmla="*/ 405864 w 405863"/>
                <a:gd name="connsiteY9" fmla="*/ 19143 h 160803"/>
                <a:gd name="connsiteX10" fmla="*/ 386721 w 405863"/>
                <a:gd name="connsiteY10" fmla="*/ 0 h 160803"/>
                <a:gd name="connsiteX11" fmla="*/ 340774 w 405863"/>
                <a:gd name="connsiteY11" fmla="*/ 0 h 160803"/>
                <a:gd name="connsiteX12" fmla="*/ 321631 w 405863"/>
                <a:gd name="connsiteY12" fmla="*/ 19143 h 160803"/>
                <a:gd name="connsiteX13" fmla="*/ 340774 w 405863"/>
                <a:gd name="connsiteY13" fmla="*/ 38286 h 160803"/>
                <a:gd name="connsiteX14" fmla="*/ 126361 w 405863"/>
                <a:gd name="connsiteY14" fmla="*/ 38286 h 160803"/>
                <a:gd name="connsiteX15" fmla="*/ 156985 w 405863"/>
                <a:gd name="connsiteY15" fmla="*/ 38286 h 160803"/>
                <a:gd name="connsiteX16" fmla="*/ 176128 w 405863"/>
                <a:gd name="connsiteY16" fmla="*/ 19143 h 160803"/>
                <a:gd name="connsiteX17" fmla="*/ 156985 w 405863"/>
                <a:gd name="connsiteY17" fmla="*/ 0 h 160803"/>
                <a:gd name="connsiteX18" fmla="*/ 126361 w 405863"/>
                <a:gd name="connsiteY18" fmla="*/ 0 h 160803"/>
                <a:gd name="connsiteX19" fmla="*/ 107218 w 405863"/>
                <a:gd name="connsiteY19" fmla="*/ 19143 h 160803"/>
                <a:gd name="connsiteX20" fmla="*/ 126361 w 405863"/>
                <a:gd name="connsiteY20" fmla="*/ 38286 h 160803"/>
                <a:gd name="connsiteX21" fmla="*/ 65090 w 405863"/>
                <a:gd name="connsiteY21" fmla="*/ 122518 h 160803"/>
                <a:gd name="connsiteX22" fmla="*/ 49767 w 405863"/>
                <a:gd name="connsiteY22" fmla="*/ 122518 h 160803"/>
                <a:gd name="connsiteX23" fmla="*/ 30624 w 405863"/>
                <a:gd name="connsiteY23" fmla="*/ 141661 h 160803"/>
                <a:gd name="connsiteX24" fmla="*/ 49767 w 405863"/>
                <a:gd name="connsiteY24" fmla="*/ 160804 h 160803"/>
                <a:gd name="connsiteX25" fmla="*/ 65090 w 405863"/>
                <a:gd name="connsiteY25" fmla="*/ 160804 h 160803"/>
                <a:gd name="connsiteX26" fmla="*/ 84233 w 405863"/>
                <a:gd name="connsiteY26" fmla="*/ 141661 h 160803"/>
                <a:gd name="connsiteX27" fmla="*/ 65090 w 405863"/>
                <a:gd name="connsiteY27" fmla="*/ 122518 h 160803"/>
                <a:gd name="connsiteX28" fmla="*/ 49790 w 405863"/>
                <a:gd name="connsiteY28" fmla="*/ 38286 h 160803"/>
                <a:gd name="connsiteX29" fmla="*/ 65113 w 405863"/>
                <a:gd name="connsiteY29" fmla="*/ 38286 h 160803"/>
                <a:gd name="connsiteX30" fmla="*/ 84256 w 405863"/>
                <a:gd name="connsiteY30" fmla="*/ 19143 h 160803"/>
                <a:gd name="connsiteX31" fmla="*/ 65113 w 405863"/>
                <a:gd name="connsiteY31" fmla="*/ 0 h 160803"/>
                <a:gd name="connsiteX32" fmla="*/ 49790 w 405863"/>
                <a:gd name="connsiteY32" fmla="*/ 0 h 160803"/>
                <a:gd name="connsiteX33" fmla="*/ 30647 w 405863"/>
                <a:gd name="connsiteY33" fmla="*/ 19143 h 160803"/>
                <a:gd name="connsiteX34" fmla="*/ 49790 w 405863"/>
                <a:gd name="connsiteY34" fmla="*/ 38286 h 160803"/>
                <a:gd name="connsiteX35" fmla="*/ 386721 w 405863"/>
                <a:gd name="connsiteY35" fmla="*/ 122518 h 160803"/>
                <a:gd name="connsiteX36" fmla="*/ 340774 w 405863"/>
                <a:gd name="connsiteY36" fmla="*/ 122518 h 160803"/>
                <a:gd name="connsiteX37" fmla="*/ 321631 w 405863"/>
                <a:gd name="connsiteY37" fmla="*/ 141661 h 160803"/>
                <a:gd name="connsiteX38" fmla="*/ 340774 w 405863"/>
                <a:gd name="connsiteY38" fmla="*/ 160804 h 160803"/>
                <a:gd name="connsiteX39" fmla="*/ 386721 w 405863"/>
                <a:gd name="connsiteY39" fmla="*/ 160804 h 160803"/>
                <a:gd name="connsiteX40" fmla="*/ 405864 w 405863"/>
                <a:gd name="connsiteY40" fmla="*/ 141661 h 160803"/>
                <a:gd name="connsiteX41" fmla="*/ 386721 w 405863"/>
                <a:gd name="connsiteY41" fmla="*/ 122518 h 160803"/>
                <a:gd name="connsiteX42" fmla="*/ 386721 w 405863"/>
                <a:gd name="connsiteY42" fmla="*/ 59510 h 160803"/>
                <a:gd name="connsiteX43" fmla="*/ 356097 w 405863"/>
                <a:gd name="connsiteY43" fmla="*/ 59510 h 160803"/>
                <a:gd name="connsiteX44" fmla="*/ 336955 w 405863"/>
                <a:gd name="connsiteY44" fmla="*/ 78652 h 160803"/>
                <a:gd name="connsiteX45" fmla="*/ 356097 w 405863"/>
                <a:gd name="connsiteY45" fmla="*/ 97795 h 160803"/>
                <a:gd name="connsiteX46" fmla="*/ 386721 w 405863"/>
                <a:gd name="connsiteY46" fmla="*/ 97795 h 160803"/>
                <a:gd name="connsiteX47" fmla="*/ 405864 w 405863"/>
                <a:gd name="connsiteY47" fmla="*/ 78652 h 160803"/>
                <a:gd name="connsiteX48" fmla="*/ 386721 w 405863"/>
                <a:gd name="connsiteY48" fmla="*/ 59510 h 160803"/>
                <a:gd name="connsiteX49" fmla="*/ 187608 w 405863"/>
                <a:gd name="connsiteY49" fmla="*/ 59510 h 160803"/>
                <a:gd name="connsiteX50" fmla="*/ 172285 w 405863"/>
                <a:gd name="connsiteY50" fmla="*/ 59510 h 160803"/>
                <a:gd name="connsiteX51" fmla="*/ 153142 w 405863"/>
                <a:gd name="connsiteY51" fmla="*/ 78652 h 160803"/>
                <a:gd name="connsiteX52" fmla="*/ 172285 w 405863"/>
                <a:gd name="connsiteY52" fmla="*/ 97795 h 160803"/>
                <a:gd name="connsiteX53" fmla="*/ 187608 w 405863"/>
                <a:gd name="connsiteY53" fmla="*/ 97795 h 160803"/>
                <a:gd name="connsiteX54" fmla="*/ 206751 w 405863"/>
                <a:gd name="connsiteY54" fmla="*/ 78652 h 160803"/>
                <a:gd name="connsiteX55" fmla="*/ 187608 w 405863"/>
                <a:gd name="connsiteY55" fmla="*/ 59510 h 160803"/>
                <a:gd name="connsiteX56" fmla="*/ 156985 w 405863"/>
                <a:gd name="connsiteY56" fmla="*/ 122518 h 160803"/>
                <a:gd name="connsiteX57" fmla="*/ 126361 w 405863"/>
                <a:gd name="connsiteY57" fmla="*/ 122518 h 160803"/>
                <a:gd name="connsiteX58" fmla="*/ 107218 w 405863"/>
                <a:gd name="connsiteY58" fmla="*/ 141661 h 160803"/>
                <a:gd name="connsiteX59" fmla="*/ 126361 w 405863"/>
                <a:gd name="connsiteY59" fmla="*/ 160804 h 160803"/>
                <a:gd name="connsiteX60" fmla="*/ 156985 w 405863"/>
                <a:gd name="connsiteY60" fmla="*/ 160804 h 160803"/>
                <a:gd name="connsiteX61" fmla="*/ 176128 w 405863"/>
                <a:gd name="connsiteY61" fmla="*/ 141661 h 160803"/>
                <a:gd name="connsiteX62" fmla="*/ 156985 w 405863"/>
                <a:gd name="connsiteY62" fmla="*/ 122518 h 160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05863" h="160803">
                  <a:moveTo>
                    <a:pt x="130180" y="78675"/>
                  </a:moveTo>
                  <a:cubicBezTo>
                    <a:pt x="130180" y="68109"/>
                    <a:pt x="121604" y="59533"/>
                    <a:pt x="111037" y="59533"/>
                  </a:cubicBezTo>
                  <a:lnTo>
                    <a:pt x="19143" y="59533"/>
                  </a:lnTo>
                  <a:cubicBezTo>
                    <a:pt x="8577" y="59533"/>
                    <a:pt x="0" y="68109"/>
                    <a:pt x="0" y="78675"/>
                  </a:cubicBezTo>
                  <a:cubicBezTo>
                    <a:pt x="0" y="89242"/>
                    <a:pt x="8577" y="97818"/>
                    <a:pt x="19143" y="97818"/>
                  </a:cubicBezTo>
                  <a:lnTo>
                    <a:pt x="111037" y="97818"/>
                  </a:lnTo>
                  <a:cubicBezTo>
                    <a:pt x="121604" y="97818"/>
                    <a:pt x="130180" y="89242"/>
                    <a:pt x="130180" y="78675"/>
                  </a:cubicBezTo>
                  <a:close/>
                  <a:moveTo>
                    <a:pt x="340774" y="38286"/>
                  </a:moveTo>
                  <a:lnTo>
                    <a:pt x="386721" y="38286"/>
                  </a:lnTo>
                  <a:cubicBezTo>
                    <a:pt x="397287" y="38286"/>
                    <a:pt x="405864" y="29709"/>
                    <a:pt x="405864" y="19143"/>
                  </a:cubicBezTo>
                  <a:cubicBezTo>
                    <a:pt x="405864" y="8577"/>
                    <a:pt x="397287" y="0"/>
                    <a:pt x="386721" y="0"/>
                  </a:cubicBezTo>
                  <a:lnTo>
                    <a:pt x="340774" y="0"/>
                  </a:lnTo>
                  <a:cubicBezTo>
                    <a:pt x="330207" y="0"/>
                    <a:pt x="321631" y="8577"/>
                    <a:pt x="321631" y="19143"/>
                  </a:cubicBezTo>
                  <a:cubicBezTo>
                    <a:pt x="321631" y="29709"/>
                    <a:pt x="330185" y="38286"/>
                    <a:pt x="340774" y="38286"/>
                  </a:cubicBezTo>
                  <a:close/>
                  <a:moveTo>
                    <a:pt x="126361" y="38286"/>
                  </a:moveTo>
                  <a:lnTo>
                    <a:pt x="156985" y="38286"/>
                  </a:lnTo>
                  <a:cubicBezTo>
                    <a:pt x="167551" y="38286"/>
                    <a:pt x="176128" y="29709"/>
                    <a:pt x="176128" y="19143"/>
                  </a:cubicBezTo>
                  <a:cubicBezTo>
                    <a:pt x="176128" y="8577"/>
                    <a:pt x="167551" y="0"/>
                    <a:pt x="156985" y="0"/>
                  </a:cubicBezTo>
                  <a:lnTo>
                    <a:pt x="126361" y="0"/>
                  </a:lnTo>
                  <a:cubicBezTo>
                    <a:pt x="115795" y="0"/>
                    <a:pt x="107218" y="8577"/>
                    <a:pt x="107218" y="19143"/>
                  </a:cubicBezTo>
                  <a:cubicBezTo>
                    <a:pt x="107218" y="29709"/>
                    <a:pt x="115772" y="38286"/>
                    <a:pt x="126361" y="38286"/>
                  </a:cubicBezTo>
                  <a:close/>
                  <a:moveTo>
                    <a:pt x="65090" y="122518"/>
                  </a:moveTo>
                  <a:lnTo>
                    <a:pt x="49767" y="122518"/>
                  </a:lnTo>
                  <a:cubicBezTo>
                    <a:pt x="39200" y="122518"/>
                    <a:pt x="30624" y="131095"/>
                    <a:pt x="30624" y="141661"/>
                  </a:cubicBezTo>
                  <a:cubicBezTo>
                    <a:pt x="30624" y="152227"/>
                    <a:pt x="39200" y="160804"/>
                    <a:pt x="49767" y="160804"/>
                  </a:cubicBezTo>
                  <a:lnTo>
                    <a:pt x="65090" y="160804"/>
                  </a:lnTo>
                  <a:cubicBezTo>
                    <a:pt x="75656" y="160804"/>
                    <a:pt x="84233" y="152227"/>
                    <a:pt x="84233" y="141661"/>
                  </a:cubicBezTo>
                  <a:cubicBezTo>
                    <a:pt x="84233" y="131095"/>
                    <a:pt x="75679" y="122518"/>
                    <a:pt x="65090" y="122518"/>
                  </a:cubicBezTo>
                  <a:close/>
                  <a:moveTo>
                    <a:pt x="49790" y="38286"/>
                  </a:moveTo>
                  <a:lnTo>
                    <a:pt x="65113" y="38286"/>
                  </a:lnTo>
                  <a:cubicBezTo>
                    <a:pt x="75679" y="38286"/>
                    <a:pt x="84256" y="29709"/>
                    <a:pt x="84256" y="19143"/>
                  </a:cubicBezTo>
                  <a:cubicBezTo>
                    <a:pt x="84256" y="8577"/>
                    <a:pt x="75679" y="0"/>
                    <a:pt x="65113" y="0"/>
                  </a:cubicBezTo>
                  <a:lnTo>
                    <a:pt x="49790" y="0"/>
                  </a:lnTo>
                  <a:cubicBezTo>
                    <a:pt x="39223" y="0"/>
                    <a:pt x="30647" y="8577"/>
                    <a:pt x="30647" y="19143"/>
                  </a:cubicBezTo>
                  <a:cubicBezTo>
                    <a:pt x="30647" y="29709"/>
                    <a:pt x="39200" y="38286"/>
                    <a:pt x="49790" y="38286"/>
                  </a:cubicBezTo>
                  <a:close/>
                  <a:moveTo>
                    <a:pt x="386721" y="122518"/>
                  </a:moveTo>
                  <a:lnTo>
                    <a:pt x="340774" y="122518"/>
                  </a:lnTo>
                  <a:cubicBezTo>
                    <a:pt x="330207" y="122518"/>
                    <a:pt x="321631" y="131095"/>
                    <a:pt x="321631" y="141661"/>
                  </a:cubicBezTo>
                  <a:cubicBezTo>
                    <a:pt x="321631" y="152227"/>
                    <a:pt x="330207" y="160804"/>
                    <a:pt x="340774" y="160804"/>
                  </a:cubicBezTo>
                  <a:lnTo>
                    <a:pt x="386721" y="160804"/>
                  </a:lnTo>
                  <a:cubicBezTo>
                    <a:pt x="397287" y="160804"/>
                    <a:pt x="405864" y="152227"/>
                    <a:pt x="405864" y="141661"/>
                  </a:cubicBezTo>
                  <a:cubicBezTo>
                    <a:pt x="405864" y="131095"/>
                    <a:pt x="397287" y="122518"/>
                    <a:pt x="386721" y="122518"/>
                  </a:cubicBezTo>
                  <a:close/>
                  <a:moveTo>
                    <a:pt x="386721" y="59510"/>
                  </a:moveTo>
                  <a:lnTo>
                    <a:pt x="356097" y="59510"/>
                  </a:lnTo>
                  <a:cubicBezTo>
                    <a:pt x="345531" y="59510"/>
                    <a:pt x="336955" y="68086"/>
                    <a:pt x="336955" y="78652"/>
                  </a:cubicBezTo>
                  <a:cubicBezTo>
                    <a:pt x="336955" y="89219"/>
                    <a:pt x="345531" y="97795"/>
                    <a:pt x="356097" y="97795"/>
                  </a:cubicBezTo>
                  <a:lnTo>
                    <a:pt x="386721" y="97795"/>
                  </a:lnTo>
                  <a:cubicBezTo>
                    <a:pt x="397287" y="97795"/>
                    <a:pt x="405864" y="89219"/>
                    <a:pt x="405864" y="78652"/>
                  </a:cubicBezTo>
                  <a:cubicBezTo>
                    <a:pt x="405864" y="68086"/>
                    <a:pt x="397287" y="59510"/>
                    <a:pt x="386721" y="59510"/>
                  </a:cubicBezTo>
                  <a:close/>
                  <a:moveTo>
                    <a:pt x="187608" y="59510"/>
                  </a:moveTo>
                  <a:lnTo>
                    <a:pt x="172285" y="59510"/>
                  </a:lnTo>
                  <a:cubicBezTo>
                    <a:pt x="161719" y="59510"/>
                    <a:pt x="153142" y="68086"/>
                    <a:pt x="153142" y="78652"/>
                  </a:cubicBezTo>
                  <a:cubicBezTo>
                    <a:pt x="153142" y="89219"/>
                    <a:pt x="161719" y="97795"/>
                    <a:pt x="172285" y="97795"/>
                  </a:cubicBezTo>
                  <a:lnTo>
                    <a:pt x="187608" y="97795"/>
                  </a:lnTo>
                  <a:cubicBezTo>
                    <a:pt x="198175" y="97795"/>
                    <a:pt x="206751" y="89219"/>
                    <a:pt x="206751" y="78652"/>
                  </a:cubicBezTo>
                  <a:cubicBezTo>
                    <a:pt x="206751" y="68086"/>
                    <a:pt x="198198" y="59510"/>
                    <a:pt x="187608" y="59510"/>
                  </a:cubicBezTo>
                  <a:close/>
                  <a:moveTo>
                    <a:pt x="156985" y="122518"/>
                  </a:moveTo>
                  <a:lnTo>
                    <a:pt x="126361" y="122518"/>
                  </a:lnTo>
                  <a:cubicBezTo>
                    <a:pt x="115795" y="122518"/>
                    <a:pt x="107218" y="131095"/>
                    <a:pt x="107218" y="141661"/>
                  </a:cubicBezTo>
                  <a:cubicBezTo>
                    <a:pt x="107218" y="152227"/>
                    <a:pt x="115795" y="160804"/>
                    <a:pt x="126361" y="160804"/>
                  </a:cubicBezTo>
                  <a:lnTo>
                    <a:pt x="156985" y="160804"/>
                  </a:lnTo>
                  <a:cubicBezTo>
                    <a:pt x="167551" y="160804"/>
                    <a:pt x="176128" y="152227"/>
                    <a:pt x="176128" y="141661"/>
                  </a:cubicBezTo>
                  <a:cubicBezTo>
                    <a:pt x="176128" y="131095"/>
                    <a:pt x="167551" y="122518"/>
                    <a:pt x="156985" y="122518"/>
                  </a:cubicBez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688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5">
            <a:extLst>
              <a:ext uri="{FF2B5EF4-FFF2-40B4-BE49-F238E27FC236}">
                <a16:creationId xmlns:a16="http://schemas.microsoft.com/office/drawing/2014/main" id="{2AD1D7C2-357E-24D4-C4C8-F76517424219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4417888" y="5073062"/>
            <a:ext cx="3064394" cy="92827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ject 8">
            <a:extLst>
              <a:ext uri="{FF2B5EF4-FFF2-40B4-BE49-F238E27FC236}">
                <a16:creationId xmlns:a16="http://schemas.microsoft.com/office/drawing/2014/main" id="{7C808A61-8648-C41C-5A4F-D8DAAB1C5FA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9" name="Rectangle: Rounded Corners 14">
            <a:extLst>
              <a:ext uri="{FF2B5EF4-FFF2-40B4-BE49-F238E27FC236}">
                <a16:creationId xmlns:a16="http://schemas.microsoft.com/office/drawing/2014/main" id="{D2DF3064-847E-6804-A48D-ADF8E65E2D47}"/>
              </a:ext>
            </a:extLst>
          </p:cNvPr>
          <p:cNvSpPr/>
          <p:nvPr/>
        </p:nvSpPr>
        <p:spPr>
          <a:xfrm>
            <a:off x="1246798" y="2880411"/>
            <a:ext cx="9575299" cy="1563738"/>
          </a:xfrm>
          <a:prstGeom prst="roundRect">
            <a:avLst>
              <a:gd name="adj" fmla="val 19276"/>
            </a:avLst>
          </a:prstGeom>
          <a:solidFill>
            <a:srgbClr val="6E4B8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27">
            <a:extLst>
              <a:ext uri="{FF2B5EF4-FFF2-40B4-BE49-F238E27FC236}">
                <a16:creationId xmlns:a16="http://schemas.microsoft.com/office/drawing/2014/main" id="{CB424383-6470-5E83-4695-35DBA6CB96A0}"/>
              </a:ext>
            </a:extLst>
          </p:cNvPr>
          <p:cNvSpPr txBox="1"/>
          <p:nvPr/>
        </p:nvSpPr>
        <p:spPr>
          <a:xfrm>
            <a:off x="1844337" y="3124967"/>
            <a:ext cx="84039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err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Linx</a:t>
            </a:r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 Impulse </a:t>
            </a:r>
            <a:r>
              <a:rPr lang="pt-BR" sz="2000" b="1" err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Onsite</a:t>
            </a:r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: sistema de recomendação para o comércio eletrônico que personaliza a experiência do usuário sugerindo produtos que podem ser do seu interesse com base em inteligência de dados.</a:t>
            </a:r>
          </a:p>
        </p:txBody>
      </p:sp>
      <p:sp>
        <p:nvSpPr>
          <p:cNvPr id="28" name="Retângulo 46">
            <a:extLst>
              <a:ext uri="{FF2B5EF4-FFF2-40B4-BE49-F238E27FC236}">
                <a16:creationId xmlns:a16="http://schemas.microsoft.com/office/drawing/2014/main" id="{CBAD321D-984D-FDA3-5CBE-EB9398F8523D}"/>
              </a:ext>
            </a:extLst>
          </p:cNvPr>
          <p:cNvSpPr/>
          <p:nvPr/>
        </p:nvSpPr>
        <p:spPr>
          <a:xfrm>
            <a:off x="3272866" y="1686893"/>
            <a:ext cx="2881086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Experiência personalizada da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 home ao carrinho</a:t>
            </a:r>
          </a:p>
        </p:txBody>
      </p:sp>
      <p:sp>
        <p:nvSpPr>
          <p:cNvPr id="30" name="Retângulo 48">
            <a:extLst>
              <a:ext uri="{FF2B5EF4-FFF2-40B4-BE49-F238E27FC236}">
                <a16:creationId xmlns:a16="http://schemas.microsoft.com/office/drawing/2014/main" id="{79A19053-1825-266D-7BB5-1F023E1593E4}"/>
              </a:ext>
            </a:extLst>
          </p:cNvPr>
          <p:cNvSpPr/>
          <p:nvPr/>
        </p:nvSpPr>
        <p:spPr>
          <a:xfrm>
            <a:off x="5685032" y="1655202"/>
            <a:ext cx="3436127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Vitrines de descoberta,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lembrança e decisão cruzadas</a:t>
            </a:r>
          </a:p>
        </p:txBody>
      </p:sp>
      <p:pic>
        <p:nvPicPr>
          <p:cNvPr id="7" name="Imagem 6" descr="Logotipo&#10;&#10;Descrição gerada automaticamente">
            <a:extLst>
              <a:ext uri="{FF2B5EF4-FFF2-40B4-BE49-F238E27FC236}">
                <a16:creationId xmlns:a16="http://schemas.microsoft.com/office/drawing/2014/main" id="{445A21EF-A64F-8B87-06DF-E4EFAA9B45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615" y="4650779"/>
            <a:ext cx="2895666" cy="1814854"/>
          </a:xfrm>
          <a:prstGeom prst="rect">
            <a:avLst/>
          </a:prstGeom>
        </p:spPr>
      </p:pic>
      <p:sp>
        <p:nvSpPr>
          <p:cNvPr id="12" name="Retângulo 46">
            <a:extLst>
              <a:ext uri="{FF2B5EF4-FFF2-40B4-BE49-F238E27FC236}">
                <a16:creationId xmlns:a16="http://schemas.microsoft.com/office/drawing/2014/main" id="{7C801062-0559-1CEB-CC63-E954273C2386}"/>
              </a:ext>
            </a:extLst>
          </p:cNvPr>
          <p:cNvSpPr/>
          <p:nvPr/>
        </p:nvSpPr>
        <p:spPr>
          <a:xfrm>
            <a:off x="737411" y="1665713"/>
            <a:ext cx="2881086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Jornada de compra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direcionada de acordo com o interesse do consumidor</a:t>
            </a:r>
          </a:p>
        </p:txBody>
      </p:sp>
      <p:sp>
        <p:nvSpPr>
          <p:cNvPr id="13" name="Retângulo 56">
            <a:extLst>
              <a:ext uri="{FF2B5EF4-FFF2-40B4-BE49-F238E27FC236}">
                <a16:creationId xmlns:a16="http://schemas.microsoft.com/office/drawing/2014/main" id="{D6341BB9-46D2-544E-3218-EAD4FF065283}"/>
              </a:ext>
            </a:extLst>
          </p:cNvPr>
          <p:cNvSpPr/>
          <p:nvPr/>
        </p:nvSpPr>
        <p:spPr>
          <a:xfrm>
            <a:off x="8846499" y="1595261"/>
            <a:ext cx="2469111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Motor de otimização automático que garante eficiência à solução</a:t>
            </a:r>
          </a:p>
        </p:txBody>
      </p:sp>
      <p:sp>
        <p:nvSpPr>
          <p:cNvPr id="14" name="Forma Livre: Forma 13">
            <a:extLst>
              <a:ext uri="{FF2B5EF4-FFF2-40B4-BE49-F238E27FC236}">
                <a16:creationId xmlns:a16="http://schemas.microsoft.com/office/drawing/2014/main" id="{CFB5B91C-3640-7A1C-6C2D-82287804B28E}"/>
              </a:ext>
            </a:extLst>
          </p:cNvPr>
          <p:cNvSpPr/>
          <p:nvPr/>
        </p:nvSpPr>
        <p:spPr>
          <a:xfrm>
            <a:off x="1909991" y="984038"/>
            <a:ext cx="535926" cy="463530"/>
          </a:xfrm>
          <a:custGeom>
            <a:avLst/>
            <a:gdLst>
              <a:gd name="connsiteX0" fmla="*/ 887393 w 967786"/>
              <a:gd name="connsiteY0" fmla="*/ 275930 h 837053"/>
              <a:gd name="connsiteX1" fmla="*/ 631171 w 967786"/>
              <a:gd name="connsiteY1" fmla="*/ 275930 h 837053"/>
              <a:gd name="connsiteX2" fmla="*/ 575075 w 967786"/>
              <a:gd name="connsiteY2" fmla="*/ 219834 h 837053"/>
              <a:gd name="connsiteX3" fmla="*/ 575075 w 967786"/>
              <a:gd name="connsiteY3" fmla="*/ 112209 h 837053"/>
              <a:gd name="connsiteX4" fmla="*/ 459155 w 967786"/>
              <a:gd name="connsiteY4" fmla="*/ 60 h 837053"/>
              <a:gd name="connsiteX5" fmla="*/ 406746 w 967786"/>
              <a:gd name="connsiteY5" fmla="*/ 56114 h 837053"/>
              <a:gd name="connsiteX6" fmla="*/ 406746 w 967786"/>
              <a:gd name="connsiteY6" fmla="*/ 168347 h 837053"/>
              <a:gd name="connsiteX7" fmla="*/ 294555 w 967786"/>
              <a:gd name="connsiteY7" fmla="*/ 360136 h 837053"/>
              <a:gd name="connsiteX8" fmla="*/ 294555 w 967786"/>
              <a:gd name="connsiteY8" fmla="*/ 718998 h 837053"/>
              <a:gd name="connsiteX9" fmla="*/ 324342 w 967786"/>
              <a:gd name="connsiteY9" fmla="*/ 768558 h 837053"/>
              <a:gd name="connsiteX10" fmla="*/ 359197 w 967786"/>
              <a:gd name="connsiteY10" fmla="*/ 787117 h 837053"/>
              <a:gd name="connsiteX11" fmla="*/ 558066 w 967786"/>
              <a:gd name="connsiteY11" fmla="*/ 837054 h 837053"/>
              <a:gd name="connsiteX12" fmla="*/ 775159 w 967786"/>
              <a:gd name="connsiteY12" fmla="*/ 837054 h 837053"/>
              <a:gd name="connsiteX13" fmla="*/ 855595 w 967786"/>
              <a:gd name="connsiteY13" fmla="*/ 756618 h 837053"/>
              <a:gd name="connsiteX14" fmla="*/ 855595 w 967786"/>
              <a:gd name="connsiteY14" fmla="*/ 749203 h 837053"/>
              <a:gd name="connsiteX15" fmla="*/ 846169 w 967786"/>
              <a:gd name="connsiteY15" fmla="*/ 712211 h 837053"/>
              <a:gd name="connsiteX16" fmla="*/ 883623 w 967786"/>
              <a:gd name="connsiteY16" fmla="*/ 644427 h 837053"/>
              <a:gd name="connsiteX17" fmla="*/ 883623 w 967786"/>
              <a:gd name="connsiteY17" fmla="*/ 622977 h 837053"/>
              <a:gd name="connsiteX18" fmla="*/ 859115 w 967786"/>
              <a:gd name="connsiteY18" fmla="*/ 565331 h 837053"/>
              <a:gd name="connsiteX19" fmla="*/ 911398 w 967786"/>
              <a:gd name="connsiteY19" fmla="*/ 493735 h 837053"/>
              <a:gd name="connsiteX20" fmla="*/ 891498 w 967786"/>
              <a:gd name="connsiteY20" fmla="*/ 443924 h 837053"/>
              <a:gd name="connsiteX21" fmla="*/ 967787 w 967786"/>
              <a:gd name="connsiteY21" fmla="*/ 363907 h 837053"/>
              <a:gd name="connsiteX22" fmla="*/ 967787 w 967786"/>
              <a:gd name="connsiteY22" fmla="*/ 356491 h 837053"/>
              <a:gd name="connsiteX23" fmla="*/ 887351 w 967786"/>
              <a:gd name="connsiteY23" fmla="*/ 276056 h 837053"/>
              <a:gd name="connsiteX24" fmla="*/ 210390 w 967786"/>
              <a:gd name="connsiteY24" fmla="*/ 303998 h 837053"/>
              <a:gd name="connsiteX25" fmla="*/ 14035 w 967786"/>
              <a:gd name="connsiteY25" fmla="*/ 303998 h 837053"/>
              <a:gd name="connsiteX26" fmla="*/ 0 w 967786"/>
              <a:gd name="connsiteY26" fmla="*/ 318033 h 837053"/>
              <a:gd name="connsiteX27" fmla="*/ 0 w 967786"/>
              <a:gd name="connsiteY27" fmla="*/ 766882 h 837053"/>
              <a:gd name="connsiteX28" fmla="*/ 14035 w 967786"/>
              <a:gd name="connsiteY28" fmla="*/ 780917 h 837053"/>
              <a:gd name="connsiteX29" fmla="*/ 210390 w 967786"/>
              <a:gd name="connsiteY29" fmla="*/ 780917 h 837053"/>
              <a:gd name="connsiteX30" fmla="*/ 224425 w 967786"/>
              <a:gd name="connsiteY30" fmla="*/ 766882 h 837053"/>
              <a:gd name="connsiteX31" fmla="*/ 224425 w 967786"/>
              <a:gd name="connsiteY31" fmla="*/ 318033 h 837053"/>
              <a:gd name="connsiteX32" fmla="*/ 210390 w 967786"/>
              <a:gd name="connsiteY32" fmla="*/ 303998 h 837053"/>
              <a:gd name="connsiteX33" fmla="*/ 112191 w 967786"/>
              <a:gd name="connsiteY33" fmla="*/ 696752 h 837053"/>
              <a:gd name="connsiteX34" fmla="*/ 70130 w 967786"/>
              <a:gd name="connsiteY34" fmla="*/ 654691 h 837053"/>
              <a:gd name="connsiteX35" fmla="*/ 112191 w 967786"/>
              <a:gd name="connsiteY35" fmla="*/ 612630 h 837053"/>
              <a:gd name="connsiteX36" fmla="*/ 154253 w 967786"/>
              <a:gd name="connsiteY36" fmla="*/ 654691 h 837053"/>
              <a:gd name="connsiteX37" fmla="*/ 112191 w 967786"/>
              <a:gd name="connsiteY37" fmla="*/ 696752 h 837053"/>
              <a:gd name="connsiteX38" fmla="*/ 911733 w 967786"/>
              <a:gd name="connsiteY38" fmla="*/ 490049 h 837053"/>
              <a:gd name="connsiteX39" fmla="*/ 911440 w 967786"/>
              <a:gd name="connsiteY39" fmla="*/ 493651 h 837053"/>
              <a:gd name="connsiteX40" fmla="*/ 911733 w 967786"/>
              <a:gd name="connsiteY40" fmla="*/ 496668 h 837053"/>
              <a:gd name="connsiteX41" fmla="*/ 911733 w 967786"/>
              <a:gd name="connsiteY41" fmla="*/ 490049 h 837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67786" h="837053">
                <a:moveTo>
                  <a:pt x="887393" y="275930"/>
                </a:moveTo>
                <a:lnTo>
                  <a:pt x="631171" y="275930"/>
                </a:lnTo>
                <a:cubicBezTo>
                  <a:pt x="600169" y="275930"/>
                  <a:pt x="575075" y="250794"/>
                  <a:pt x="575075" y="219834"/>
                </a:cubicBezTo>
                <a:lnTo>
                  <a:pt x="575075" y="112209"/>
                </a:lnTo>
                <a:cubicBezTo>
                  <a:pt x="575075" y="48991"/>
                  <a:pt x="522834" y="-1993"/>
                  <a:pt x="459155" y="60"/>
                </a:cubicBezTo>
                <a:cubicBezTo>
                  <a:pt x="429620" y="1023"/>
                  <a:pt x="406746" y="26578"/>
                  <a:pt x="406746" y="56114"/>
                </a:cubicBezTo>
                <a:lnTo>
                  <a:pt x="406746" y="168347"/>
                </a:lnTo>
                <a:cubicBezTo>
                  <a:pt x="406746" y="247903"/>
                  <a:pt x="294555" y="303998"/>
                  <a:pt x="294555" y="360136"/>
                </a:cubicBezTo>
                <a:lnTo>
                  <a:pt x="294555" y="718998"/>
                </a:lnTo>
                <a:cubicBezTo>
                  <a:pt x="294555" y="739777"/>
                  <a:pt x="305992" y="758839"/>
                  <a:pt x="324342" y="768558"/>
                </a:cubicBezTo>
                <a:cubicBezTo>
                  <a:pt x="334564" y="773962"/>
                  <a:pt x="346629" y="780372"/>
                  <a:pt x="359197" y="787117"/>
                </a:cubicBezTo>
                <a:cubicBezTo>
                  <a:pt x="420362" y="819920"/>
                  <a:pt x="488691" y="837054"/>
                  <a:pt x="558066" y="837054"/>
                </a:cubicBezTo>
                <a:lnTo>
                  <a:pt x="775159" y="837054"/>
                </a:lnTo>
                <a:cubicBezTo>
                  <a:pt x="819609" y="837054"/>
                  <a:pt x="855595" y="801025"/>
                  <a:pt x="855595" y="756618"/>
                </a:cubicBezTo>
                <a:lnTo>
                  <a:pt x="855595" y="749203"/>
                </a:lnTo>
                <a:cubicBezTo>
                  <a:pt x="855595" y="735797"/>
                  <a:pt x="851993" y="723313"/>
                  <a:pt x="846169" y="712211"/>
                </a:cubicBezTo>
                <a:cubicBezTo>
                  <a:pt x="868625" y="697925"/>
                  <a:pt x="883623" y="672999"/>
                  <a:pt x="883623" y="644427"/>
                </a:cubicBezTo>
                <a:lnTo>
                  <a:pt x="883623" y="622977"/>
                </a:lnTo>
                <a:cubicBezTo>
                  <a:pt x="883623" y="600313"/>
                  <a:pt x="874197" y="579952"/>
                  <a:pt x="859115" y="565331"/>
                </a:cubicBezTo>
                <a:cubicBezTo>
                  <a:pt x="888650" y="554355"/>
                  <a:pt x="909890" y="526706"/>
                  <a:pt x="911398" y="493735"/>
                </a:cubicBezTo>
                <a:cubicBezTo>
                  <a:pt x="910644" y="474631"/>
                  <a:pt x="903271" y="457371"/>
                  <a:pt x="891498" y="443924"/>
                </a:cubicBezTo>
                <a:cubicBezTo>
                  <a:pt x="933979" y="441703"/>
                  <a:pt x="967787" y="406890"/>
                  <a:pt x="967787" y="363907"/>
                </a:cubicBezTo>
                <a:lnTo>
                  <a:pt x="967787" y="356491"/>
                </a:lnTo>
                <a:cubicBezTo>
                  <a:pt x="967787" y="312042"/>
                  <a:pt x="931759" y="276056"/>
                  <a:pt x="887351" y="276056"/>
                </a:cubicBezTo>
                <a:close/>
                <a:moveTo>
                  <a:pt x="210390" y="303998"/>
                </a:moveTo>
                <a:lnTo>
                  <a:pt x="14035" y="303998"/>
                </a:lnTo>
                <a:cubicBezTo>
                  <a:pt x="6284" y="303998"/>
                  <a:pt x="0" y="310283"/>
                  <a:pt x="0" y="318033"/>
                </a:cubicBezTo>
                <a:lnTo>
                  <a:pt x="0" y="766882"/>
                </a:lnTo>
                <a:cubicBezTo>
                  <a:pt x="0" y="774633"/>
                  <a:pt x="6284" y="780917"/>
                  <a:pt x="14035" y="780917"/>
                </a:cubicBezTo>
                <a:lnTo>
                  <a:pt x="210390" y="780917"/>
                </a:lnTo>
                <a:cubicBezTo>
                  <a:pt x="218141" y="780917"/>
                  <a:pt x="224425" y="774633"/>
                  <a:pt x="224425" y="766882"/>
                </a:cubicBezTo>
                <a:lnTo>
                  <a:pt x="224425" y="318033"/>
                </a:lnTo>
                <a:cubicBezTo>
                  <a:pt x="224425" y="310283"/>
                  <a:pt x="218141" y="303998"/>
                  <a:pt x="210390" y="303998"/>
                </a:cubicBezTo>
                <a:close/>
                <a:moveTo>
                  <a:pt x="112191" y="696752"/>
                </a:moveTo>
                <a:cubicBezTo>
                  <a:pt x="88940" y="696752"/>
                  <a:pt x="70130" y="677900"/>
                  <a:pt x="70130" y="654691"/>
                </a:cubicBezTo>
                <a:cubicBezTo>
                  <a:pt x="70130" y="631482"/>
                  <a:pt x="88982" y="612630"/>
                  <a:pt x="112191" y="612630"/>
                </a:cubicBezTo>
                <a:cubicBezTo>
                  <a:pt x="135401" y="612630"/>
                  <a:pt x="154253" y="631482"/>
                  <a:pt x="154253" y="654691"/>
                </a:cubicBezTo>
                <a:cubicBezTo>
                  <a:pt x="154253" y="677900"/>
                  <a:pt x="135401" y="696752"/>
                  <a:pt x="112191" y="696752"/>
                </a:cubicBezTo>
                <a:close/>
                <a:moveTo>
                  <a:pt x="911733" y="490049"/>
                </a:moveTo>
                <a:cubicBezTo>
                  <a:pt x="911733" y="491264"/>
                  <a:pt x="911524" y="492436"/>
                  <a:pt x="911440" y="493651"/>
                </a:cubicBezTo>
                <a:cubicBezTo>
                  <a:pt x="911440" y="494657"/>
                  <a:pt x="911733" y="495620"/>
                  <a:pt x="911733" y="496668"/>
                </a:cubicBezTo>
                <a:lnTo>
                  <a:pt x="911733" y="490049"/>
                </a:lnTo>
                <a:close/>
              </a:path>
            </a:pathLst>
          </a:custGeo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  <a:ln w="418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sp>
        <p:nvSpPr>
          <p:cNvPr id="18" name="Forma Livre: Forma 17">
            <a:extLst>
              <a:ext uri="{FF2B5EF4-FFF2-40B4-BE49-F238E27FC236}">
                <a16:creationId xmlns:a16="http://schemas.microsoft.com/office/drawing/2014/main" id="{EFC0C4BF-3783-E649-9536-4BD3697A8A05}"/>
              </a:ext>
            </a:extLst>
          </p:cNvPr>
          <p:cNvSpPr/>
          <p:nvPr/>
        </p:nvSpPr>
        <p:spPr>
          <a:xfrm>
            <a:off x="4441548" y="1024448"/>
            <a:ext cx="543721" cy="528200"/>
          </a:xfrm>
          <a:custGeom>
            <a:avLst/>
            <a:gdLst>
              <a:gd name="connsiteX0" fmla="*/ 293633 w 981862"/>
              <a:gd name="connsiteY0" fmla="*/ 93716 h 953835"/>
              <a:gd name="connsiteX1" fmla="*/ 306955 w 981862"/>
              <a:gd name="connsiteY1" fmla="*/ 84123 h 953835"/>
              <a:gd name="connsiteX2" fmla="*/ 674949 w 981862"/>
              <a:gd name="connsiteY2" fmla="*/ 84123 h 953835"/>
              <a:gd name="connsiteX3" fmla="*/ 688271 w 981862"/>
              <a:gd name="connsiteY3" fmla="*/ 93716 h 953835"/>
              <a:gd name="connsiteX4" fmla="*/ 745875 w 981862"/>
              <a:gd name="connsiteY4" fmla="*/ 266486 h 953835"/>
              <a:gd name="connsiteX5" fmla="*/ 834564 w 981862"/>
              <a:gd name="connsiteY5" fmla="*/ 266486 h 953835"/>
              <a:gd name="connsiteX6" fmla="*/ 768121 w 981862"/>
              <a:gd name="connsiteY6" fmla="*/ 67114 h 953835"/>
              <a:gd name="connsiteX7" fmla="*/ 674991 w 981862"/>
              <a:gd name="connsiteY7" fmla="*/ 0 h 953835"/>
              <a:gd name="connsiteX8" fmla="*/ 306997 w 981862"/>
              <a:gd name="connsiteY8" fmla="*/ 0 h 953835"/>
              <a:gd name="connsiteX9" fmla="*/ 213867 w 981862"/>
              <a:gd name="connsiteY9" fmla="*/ 67114 h 953835"/>
              <a:gd name="connsiteX10" fmla="*/ 147424 w 981862"/>
              <a:gd name="connsiteY10" fmla="*/ 266486 h 953835"/>
              <a:gd name="connsiteX11" fmla="*/ 236113 w 981862"/>
              <a:gd name="connsiteY11" fmla="*/ 266486 h 953835"/>
              <a:gd name="connsiteX12" fmla="*/ 293717 w 981862"/>
              <a:gd name="connsiteY12" fmla="*/ 93716 h 953835"/>
              <a:gd name="connsiteX13" fmla="*/ 953836 w 981862"/>
              <a:gd name="connsiteY13" fmla="*/ 336616 h 953835"/>
              <a:gd name="connsiteX14" fmla="*/ 28069 w 981862"/>
              <a:gd name="connsiteY14" fmla="*/ 336616 h 953835"/>
              <a:gd name="connsiteX15" fmla="*/ 0 w 981862"/>
              <a:gd name="connsiteY15" fmla="*/ 364685 h 953835"/>
              <a:gd name="connsiteX16" fmla="*/ 0 w 981862"/>
              <a:gd name="connsiteY16" fmla="*/ 504945 h 953835"/>
              <a:gd name="connsiteX17" fmla="*/ 28069 w 981862"/>
              <a:gd name="connsiteY17" fmla="*/ 533014 h 953835"/>
              <a:gd name="connsiteX18" fmla="*/ 76204 w 981862"/>
              <a:gd name="connsiteY18" fmla="*/ 533014 h 953835"/>
              <a:gd name="connsiteX19" fmla="*/ 133013 w 981862"/>
              <a:gd name="connsiteY19" fmla="*/ 906161 h 953835"/>
              <a:gd name="connsiteX20" fmla="*/ 188480 w 981862"/>
              <a:gd name="connsiteY20" fmla="*/ 953836 h 953835"/>
              <a:gd name="connsiteX21" fmla="*/ 793383 w 981862"/>
              <a:gd name="connsiteY21" fmla="*/ 953836 h 953835"/>
              <a:gd name="connsiteX22" fmla="*/ 848850 w 981862"/>
              <a:gd name="connsiteY22" fmla="*/ 906161 h 953835"/>
              <a:gd name="connsiteX23" fmla="*/ 905658 w 981862"/>
              <a:gd name="connsiteY23" fmla="*/ 533014 h 953835"/>
              <a:gd name="connsiteX24" fmla="*/ 953794 w 981862"/>
              <a:gd name="connsiteY24" fmla="*/ 533014 h 953835"/>
              <a:gd name="connsiteX25" fmla="*/ 981863 w 981862"/>
              <a:gd name="connsiteY25" fmla="*/ 504945 h 953835"/>
              <a:gd name="connsiteX26" fmla="*/ 981863 w 981862"/>
              <a:gd name="connsiteY26" fmla="*/ 364685 h 953835"/>
              <a:gd name="connsiteX27" fmla="*/ 953794 w 981862"/>
              <a:gd name="connsiteY27" fmla="*/ 336616 h 953835"/>
              <a:gd name="connsiteX28" fmla="*/ 336658 w 981862"/>
              <a:gd name="connsiteY28" fmla="*/ 799500 h 953835"/>
              <a:gd name="connsiteX29" fmla="*/ 294596 w 981862"/>
              <a:gd name="connsiteY29" fmla="*/ 841561 h 953835"/>
              <a:gd name="connsiteX30" fmla="*/ 252535 w 981862"/>
              <a:gd name="connsiteY30" fmla="*/ 799500 h 953835"/>
              <a:gd name="connsiteX31" fmla="*/ 252535 w 981862"/>
              <a:gd name="connsiteY31" fmla="*/ 617136 h 953835"/>
              <a:gd name="connsiteX32" fmla="*/ 294596 w 981862"/>
              <a:gd name="connsiteY32" fmla="*/ 575075 h 953835"/>
              <a:gd name="connsiteX33" fmla="*/ 336658 w 981862"/>
              <a:gd name="connsiteY33" fmla="*/ 617136 h 953835"/>
              <a:gd name="connsiteX34" fmla="*/ 336658 w 981862"/>
              <a:gd name="connsiteY34" fmla="*/ 799500 h 953835"/>
              <a:gd name="connsiteX35" fmla="*/ 533056 w 981862"/>
              <a:gd name="connsiteY35" fmla="*/ 799500 h 953835"/>
              <a:gd name="connsiteX36" fmla="*/ 490994 w 981862"/>
              <a:gd name="connsiteY36" fmla="*/ 841561 h 953835"/>
              <a:gd name="connsiteX37" fmla="*/ 448933 w 981862"/>
              <a:gd name="connsiteY37" fmla="*/ 799500 h 953835"/>
              <a:gd name="connsiteX38" fmla="*/ 448933 w 981862"/>
              <a:gd name="connsiteY38" fmla="*/ 617136 h 953835"/>
              <a:gd name="connsiteX39" fmla="*/ 490994 w 981862"/>
              <a:gd name="connsiteY39" fmla="*/ 575075 h 953835"/>
              <a:gd name="connsiteX40" fmla="*/ 533056 w 981862"/>
              <a:gd name="connsiteY40" fmla="*/ 617136 h 953835"/>
              <a:gd name="connsiteX41" fmla="*/ 533056 w 981862"/>
              <a:gd name="connsiteY41" fmla="*/ 799500 h 953835"/>
              <a:gd name="connsiteX42" fmla="*/ 729453 w 981862"/>
              <a:gd name="connsiteY42" fmla="*/ 799500 h 953835"/>
              <a:gd name="connsiteX43" fmla="*/ 687392 w 981862"/>
              <a:gd name="connsiteY43" fmla="*/ 841561 h 953835"/>
              <a:gd name="connsiteX44" fmla="*/ 645330 w 981862"/>
              <a:gd name="connsiteY44" fmla="*/ 799500 h 953835"/>
              <a:gd name="connsiteX45" fmla="*/ 645330 w 981862"/>
              <a:gd name="connsiteY45" fmla="*/ 617136 h 953835"/>
              <a:gd name="connsiteX46" fmla="*/ 687392 w 981862"/>
              <a:gd name="connsiteY46" fmla="*/ 575075 h 953835"/>
              <a:gd name="connsiteX47" fmla="*/ 729453 w 981862"/>
              <a:gd name="connsiteY47" fmla="*/ 617136 h 953835"/>
              <a:gd name="connsiteX48" fmla="*/ 729453 w 981862"/>
              <a:gd name="connsiteY48" fmla="*/ 799500 h 9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981862" h="953835">
                <a:moveTo>
                  <a:pt x="293633" y="93716"/>
                </a:moveTo>
                <a:cubicBezTo>
                  <a:pt x="295560" y="87977"/>
                  <a:pt x="300922" y="84123"/>
                  <a:pt x="306955" y="84123"/>
                </a:cubicBezTo>
                <a:lnTo>
                  <a:pt x="674949" y="84123"/>
                </a:lnTo>
                <a:cubicBezTo>
                  <a:pt x="681024" y="84123"/>
                  <a:pt x="686344" y="87977"/>
                  <a:pt x="688271" y="93716"/>
                </a:cubicBezTo>
                <a:lnTo>
                  <a:pt x="745875" y="266486"/>
                </a:lnTo>
                <a:lnTo>
                  <a:pt x="834564" y="266486"/>
                </a:lnTo>
                <a:lnTo>
                  <a:pt x="768121" y="67114"/>
                </a:lnTo>
                <a:cubicBezTo>
                  <a:pt x="754715" y="26938"/>
                  <a:pt x="717304" y="0"/>
                  <a:pt x="674991" y="0"/>
                </a:cubicBezTo>
                <a:lnTo>
                  <a:pt x="306997" y="0"/>
                </a:lnTo>
                <a:cubicBezTo>
                  <a:pt x="264684" y="0"/>
                  <a:pt x="227231" y="26938"/>
                  <a:pt x="213867" y="67114"/>
                </a:cubicBezTo>
                <a:lnTo>
                  <a:pt x="147424" y="266486"/>
                </a:lnTo>
                <a:lnTo>
                  <a:pt x="236113" y="266486"/>
                </a:lnTo>
                <a:lnTo>
                  <a:pt x="293717" y="93716"/>
                </a:lnTo>
                <a:close/>
                <a:moveTo>
                  <a:pt x="953836" y="336616"/>
                </a:moveTo>
                <a:lnTo>
                  <a:pt x="28069" y="336616"/>
                </a:lnTo>
                <a:cubicBezTo>
                  <a:pt x="12568" y="336616"/>
                  <a:pt x="0" y="349184"/>
                  <a:pt x="0" y="364685"/>
                </a:cubicBezTo>
                <a:lnTo>
                  <a:pt x="0" y="504945"/>
                </a:lnTo>
                <a:cubicBezTo>
                  <a:pt x="0" y="520445"/>
                  <a:pt x="12568" y="533014"/>
                  <a:pt x="28069" y="533014"/>
                </a:cubicBezTo>
                <a:lnTo>
                  <a:pt x="76204" y="533014"/>
                </a:lnTo>
                <a:lnTo>
                  <a:pt x="133013" y="906161"/>
                </a:lnTo>
                <a:cubicBezTo>
                  <a:pt x="137202" y="933560"/>
                  <a:pt x="160746" y="953836"/>
                  <a:pt x="188480" y="953836"/>
                </a:cubicBezTo>
                <a:lnTo>
                  <a:pt x="793383" y="953836"/>
                </a:lnTo>
                <a:cubicBezTo>
                  <a:pt x="821117" y="953836"/>
                  <a:pt x="844661" y="933601"/>
                  <a:pt x="848850" y="906161"/>
                </a:cubicBezTo>
                <a:lnTo>
                  <a:pt x="905658" y="533014"/>
                </a:lnTo>
                <a:lnTo>
                  <a:pt x="953794" y="533014"/>
                </a:lnTo>
                <a:cubicBezTo>
                  <a:pt x="969295" y="533014"/>
                  <a:pt x="981863" y="520445"/>
                  <a:pt x="981863" y="504945"/>
                </a:cubicBezTo>
                <a:lnTo>
                  <a:pt x="981863" y="364685"/>
                </a:lnTo>
                <a:cubicBezTo>
                  <a:pt x="981863" y="349184"/>
                  <a:pt x="969295" y="336616"/>
                  <a:pt x="953794" y="336616"/>
                </a:cubicBezTo>
                <a:close/>
                <a:moveTo>
                  <a:pt x="336658" y="799500"/>
                </a:moveTo>
                <a:cubicBezTo>
                  <a:pt x="336658" y="822751"/>
                  <a:pt x="317806" y="841561"/>
                  <a:pt x="294596" y="841561"/>
                </a:cubicBezTo>
                <a:cubicBezTo>
                  <a:pt x="271387" y="841561"/>
                  <a:pt x="252535" y="822709"/>
                  <a:pt x="252535" y="799500"/>
                </a:cubicBezTo>
                <a:lnTo>
                  <a:pt x="252535" y="617136"/>
                </a:lnTo>
                <a:cubicBezTo>
                  <a:pt x="252535" y="593885"/>
                  <a:pt x="271387" y="575075"/>
                  <a:pt x="294596" y="575075"/>
                </a:cubicBezTo>
                <a:cubicBezTo>
                  <a:pt x="317806" y="575075"/>
                  <a:pt x="336658" y="593927"/>
                  <a:pt x="336658" y="617136"/>
                </a:cubicBezTo>
                <a:lnTo>
                  <a:pt x="336658" y="799500"/>
                </a:lnTo>
                <a:close/>
                <a:moveTo>
                  <a:pt x="533056" y="799500"/>
                </a:moveTo>
                <a:cubicBezTo>
                  <a:pt x="533056" y="822751"/>
                  <a:pt x="514203" y="841561"/>
                  <a:pt x="490994" y="841561"/>
                </a:cubicBezTo>
                <a:cubicBezTo>
                  <a:pt x="467785" y="841561"/>
                  <a:pt x="448933" y="822709"/>
                  <a:pt x="448933" y="799500"/>
                </a:cubicBezTo>
                <a:lnTo>
                  <a:pt x="448933" y="617136"/>
                </a:lnTo>
                <a:cubicBezTo>
                  <a:pt x="448933" y="593885"/>
                  <a:pt x="467785" y="575075"/>
                  <a:pt x="490994" y="575075"/>
                </a:cubicBezTo>
                <a:cubicBezTo>
                  <a:pt x="514203" y="575075"/>
                  <a:pt x="533056" y="593927"/>
                  <a:pt x="533056" y="617136"/>
                </a:cubicBezTo>
                <a:lnTo>
                  <a:pt x="533056" y="799500"/>
                </a:lnTo>
                <a:close/>
                <a:moveTo>
                  <a:pt x="729453" y="799500"/>
                </a:moveTo>
                <a:cubicBezTo>
                  <a:pt x="729453" y="822751"/>
                  <a:pt x="710601" y="841561"/>
                  <a:pt x="687392" y="841561"/>
                </a:cubicBezTo>
                <a:cubicBezTo>
                  <a:pt x="664183" y="841561"/>
                  <a:pt x="645330" y="822709"/>
                  <a:pt x="645330" y="799500"/>
                </a:cubicBezTo>
                <a:lnTo>
                  <a:pt x="645330" y="617136"/>
                </a:lnTo>
                <a:cubicBezTo>
                  <a:pt x="645330" y="593885"/>
                  <a:pt x="664183" y="575075"/>
                  <a:pt x="687392" y="575075"/>
                </a:cubicBezTo>
                <a:cubicBezTo>
                  <a:pt x="710601" y="575075"/>
                  <a:pt x="729453" y="593927"/>
                  <a:pt x="729453" y="617136"/>
                </a:cubicBezTo>
                <a:lnTo>
                  <a:pt x="729453" y="799500"/>
                </a:lnTo>
                <a:close/>
              </a:path>
            </a:pathLst>
          </a:custGeo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  <a:ln w="418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19" name="Gráfico 195">
            <a:extLst>
              <a:ext uri="{FF2B5EF4-FFF2-40B4-BE49-F238E27FC236}">
                <a16:creationId xmlns:a16="http://schemas.microsoft.com/office/drawing/2014/main" id="{697A6D31-316D-92BE-2FFF-19D66C305FE3}"/>
              </a:ext>
            </a:extLst>
          </p:cNvPr>
          <p:cNvGrpSpPr/>
          <p:nvPr/>
        </p:nvGrpSpPr>
        <p:grpSpPr>
          <a:xfrm>
            <a:off x="9821597" y="813546"/>
            <a:ext cx="518914" cy="634022"/>
            <a:chOff x="10714886" y="1029882"/>
            <a:chExt cx="518914" cy="634022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20" name="Forma Livre: Forma 19">
              <a:extLst>
                <a:ext uri="{FF2B5EF4-FFF2-40B4-BE49-F238E27FC236}">
                  <a16:creationId xmlns:a16="http://schemas.microsoft.com/office/drawing/2014/main" id="{960CCBB7-AE60-C2F9-F1C0-7EBE9EA9EE64}"/>
                </a:ext>
              </a:extLst>
            </p:cNvPr>
            <p:cNvSpPr/>
            <p:nvPr/>
          </p:nvSpPr>
          <p:spPr>
            <a:xfrm>
              <a:off x="10896869" y="1258087"/>
              <a:ext cx="336931" cy="405818"/>
            </a:xfrm>
            <a:custGeom>
              <a:avLst/>
              <a:gdLst>
                <a:gd name="connsiteX0" fmla="*/ 311476 w 336931"/>
                <a:gd name="connsiteY0" fmla="*/ 145915 h 405818"/>
                <a:gd name="connsiteX1" fmla="*/ 306239 w 336931"/>
                <a:gd name="connsiteY1" fmla="*/ 145504 h 405818"/>
                <a:gd name="connsiteX2" fmla="*/ 278291 w 336931"/>
                <a:gd name="connsiteY2" fmla="*/ 156139 h 405818"/>
                <a:gd name="connsiteX3" fmla="*/ 250229 w 336931"/>
                <a:gd name="connsiteY3" fmla="*/ 130592 h 405818"/>
                <a:gd name="connsiteX4" fmla="*/ 245014 w 336931"/>
                <a:gd name="connsiteY4" fmla="*/ 130180 h 405818"/>
                <a:gd name="connsiteX5" fmla="*/ 218484 w 336931"/>
                <a:gd name="connsiteY5" fmla="*/ 139763 h 405818"/>
                <a:gd name="connsiteX6" fmla="*/ 188958 w 336931"/>
                <a:gd name="connsiteY6" fmla="*/ 115291 h 405818"/>
                <a:gd name="connsiteX7" fmla="*/ 184338 w 336931"/>
                <a:gd name="connsiteY7" fmla="*/ 114925 h 405818"/>
                <a:gd name="connsiteX8" fmla="*/ 153165 w 336931"/>
                <a:gd name="connsiteY8" fmla="*/ 128694 h 405818"/>
                <a:gd name="connsiteX9" fmla="*/ 153165 w 336931"/>
                <a:gd name="connsiteY9" fmla="*/ 31928 h 405818"/>
                <a:gd name="connsiteX10" fmla="*/ 132513 w 336931"/>
                <a:gd name="connsiteY10" fmla="*/ 1578 h 405818"/>
                <a:gd name="connsiteX11" fmla="*/ 122519 w 336931"/>
                <a:gd name="connsiteY11" fmla="*/ 0 h 405818"/>
                <a:gd name="connsiteX12" fmla="*/ 91894 w 336931"/>
                <a:gd name="connsiteY12" fmla="*/ 30624 h 405818"/>
                <a:gd name="connsiteX13" fmla="*/ 91894 w 336931"/>
                <a:gd name="connsiteY13" fmla="*/ 275661 h 405818"/>
                <a:gd name="connsiteX14" fmla="*/ 61271 w 336931"/>
                <a:gd name="connsiteY14" fmla="*/ 245037 h 405818"/>
                <a:gd name="connsiteX15" fmla="*/ 61271 w 336931"/>
                <a:gd name="connsiteY15" fmla="*/ 217363 h 405818"/>
                <a:gd name="connsiteX16" fmla="*/ 50636 w 336931"/>
                <a:gd name="connsiteY16" fmla="*/ 206729 h 405818"/>
                <a:gd name="connsiteX17" fmla="*/ 41396 w 336931"/>
                <a:gd name="connsiteY17" fmla="*/ 206729 h 405818"/>
                <a:gd name="connsiteX18" fmla="*/ 0 w 336931"/>
                <a:gd name="connsiteY18" fmla="*/ 248125 h 405818"/>
                <a:gd name="connsiteX19" fmla="*/ 0 w 336931"/>
                <a:gd name="connsiteY19" fmla="*/ 323735 h 405818"/>
                <a:gd name="connsiteX20" fmla="*/ 15666 w 336931"/>
                <a:gd name="connsiteY20" fmla="*/ 358293 h 405818"/>
                <a:gd name="connsiteX21" fmla="*/ 56902 w 336931"/>
                <a:gd name="connsiteY21" fmla="*/ 394429 h 405818"/>
                <a:gd name="connsiteX22" fmla="*/ 87183 w 336931"/>
                <a:gd name="connsiteY22" fmla="*/ 405818 h 405818"/>
                <a:gd name="connsiteX23" fmla="*/ 256655 w 336931"/>
                <a:gd name="connsiteY23" fmla="*/ 405818 h 405818"/>
                <a:gd name="connsiteX24" fmla="*/ 289132 w 336931"/>
                <a:gd name="connsiteY24" fmla="*/ 392370 h 405818"/>
                <a:gd name="connsiteX25" fmla="*/ 323484 w 336931"/>
                <a:gd name="connsiteY25" fmla="*/ 358018 h 405818"/>
                <a:gd name="connsiteX26" fmla="*/ 336932 w 336931"/>
                <a:gd name="connsiteY26" fmla="*/ 325519 h 405818"/>
                <a:gd name="connsiteX27" fmla="*/ 336932 w 336931"/>
                <a:gd name="connsiteY27" fmla="*/ 177728 h 405818"/>
                <a:gd name="connsiteX28" fmla="*/ 311476 w 336931"/>
                <a:gd name="connsiteY28" fmla="*/ 145915 h 405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36931" h="405818">
                  <a:moveTo>
                    <a:pt x="311476" y="145915"/>
                  </a:moveTo>
                  <a:cubicBezTo>
                    <a:pt x="309761" y="145641"/>
                    <a:pt x="308000" y="145504"/>
                    <a:pt x="306239" y="145504"/>
                  </a:cubicBezTo>
                  <a:cubicBezTo>
                    <a:pt x="296359" y="145504"/>
                    <a:pt x="285861" y="149666"/>
                    <a:pt x="278291" y="156139"/>
                  </a:cubicBezTo>
                  <a:cubicBezTo>
                    <a:pt x="275158" y="143468"/>
                    <a:pt x="263174" y="132696"/>
                    <a:pt x="250229" y="130592"/>
                  </a:cubicBezTo>
                  <a:cubicBezTo>
                    <a:pt x="248513" y="130317"/>
                    <a:pt x="246775" y="130180"/>
                    <a:pt x="245014" y="130180"/>
                  </a:cubicBezTo>
                  <a:cubicBezTo>
                    <a:pt x="235706" y="130180"/>
                    <a:pt x="225894" y="133908"/>
                    <a:pt x="218484" y="139763"/>
                  </a:cubicBezTo>
                  <a:cubicBezTo>
                    <a:pt x="214505" y="127573"/>
                    <a:pt x="201537" y="117327"/>
                    <a:pt x="188958" y="115291"/>
                  </a:cubicBezTo>
                  <a:cubicBezTo>
                    <a:pt x="187471" y="115040"/>
                    <a:pt x="185939" y="114925"/>
                    <a:pt x="184338" y="114925"/>
                  </a:cubicBezTo>
                  <a:cubicBezTo>
                    <a:pt x="172925" y="114925"/>
                    <a:pt x="159409" y="120872"/>
                    <a:pt x="153165" y="128694"/>
                  </a:cubicBezTo>
                  <a:lnTo>
                    <a:pt x="153165" y="31928"/>
                  </a:lnTo>
                  <a:cubicBezTo>
                    <a:pt x="153165" y="18548"/>
                    <a:pt x="145275" y="5626"/>
                    <a:pt x="132513" y="1578"/>
                  </a:cubicBezTo>
                  <a:cubicBezTo>
                    <a:pt x="129128" y="503"/>
                    <a:pt x="125766" y="0"/>
                    <a:pt x="122519" y="0"/>
                  </a:cubicBezTo>
                  <a:cubicBezTo>
                    <a:pt x="105594" y="0"/>
                    <a:pt x="91894" y="13700"/>
                    <a:pt x="91894" y="30624"/>
                  </a:cubicBezTo>
                  <a:lnTo>
                    <a:pt x="91894" y="275661"/>
                  </a:lnTo>
                  <a:cubicBezTo>
                    <a:pt x="74970" y="275661"/>
                    <a:pt x="61271" y="261939"/>
                    <a:pt x="61271" y="245037"/>
                  </a:cubicBezTo>
                  <a:lnTo>
                    <a:pt x="61271" y="217363"/>
                  </a:lnTo>
                  <a:cubicBezTo>
                    <a:pt x="61271" y="211486"/>
                    <a:pt x="56513" y="206729"/>
                    <a:pt x="50636" y="206729"/>
                  </a:cubicBezTo>
                  <a:lnTo>
                    <a:pt x="41396" y="206729"/>
                  </a:lnTo>
                  <a:cubicBezTo>
                    <a:pt x="18525" y="206729"/>
                    <a:pt x="0" y="225254"/>
                    <a:pt x="0" y="248125"/>
                  </a:cubicBezTo>
                  <a:lnTo>
                    <a:pt x="0" y="323735"/>
                  </a:lnTo>
                  <a:cubicBezTo>
                    <a:pt x="0" y="336977"/>
                    <a:pt x="5718" y="349556"/>
                    <a:pt x="15666" y="358293"/>
                  </a:cubicBezTo>
                  <a:lnTo>
                    <a:pt x="56902" y="394429"/>
                  </a:lnTo>
                  <a:cubicBezTo>
                    <a:pt x="65273" y="401770"/>
                    <a:pt x="76045" y="405818"/>
                    <a:pt x="87183" y="405818"/>
                  </a:cubicBezTo>
                  <a:lnTo>
                    <a:pt x="256655" y="405818"/>
                  </a:lnTo>
                  <a:cubicBezTo>
                    <a:pt x="268846" y="405818"/>
                    <a:pt x="280532" y="400970"/>
                    <a:pt x="289132" y="392370"/>
                  </a:cubicBezTo>
                  <a:lnTo>
                    <a:pt x="323484" y="358018"/>
                  </a:lnTo>
                  <a:cubicBezTo>
                    <a:pt x="332106" y="349396"/>
                    <a:pt x="336932" y="337709"/>
                    <a:pt x="336932" y="325519"/>
                  </a:cubicBezTo>
                  <a:lnTo>
                    <a:pt x="336932" y="177728"/>
                  </a:lnTo>
                  <a:cubicBezTo>
                    <a:pt x="336954" y="162519"/>
                    <a:pt x="326548" y="148385"/>
                    <a:pt x="311476" y="145915"/>
                  </a:cubicBez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Forma Livre: Forma 20">
              <a:extLst>
                <a:ext uri="{FF2B5EF4-FFF2-40B4-BE49-F238E27FC236}">
                  <a16:creationId xmlns:a16="http://schemas.microsoft.com/office/drawing/2014/main" id="{FC948241-AE5D-37B0-EBF7-A86357A541A4}"/>
                </a:ext>
              </a:extLst>
            </p:cNvPr>
            <p:cNvSpPr/>
            <p:nvPr/>
          </p:nvSpPr>
          <p:spPr>
            <a:xfrm>
              <a:off x="10714886" y="1029882"/>
              <a:ext cx="398157" cy="398133"/>
            </a:xfrm>
            <a:custGeom>
              <a:avLst/>
              <a:gdLst>
                <a:gd name="connsiteX0" fmla="*/ 395916 w 398157"/>
                <a:gd name="connsiteY0" fmla="*/ 169838 h 398133"/>
                <a:gd name="connsiteX1" fmla="*/ 386858 w 398157"/>
                <a:gd name="connsiteY1" fmla="*/ 162199 h 398133"/>
                <a:gd name="connsiteX2" fmla="*/ 368127 w 398157"/>
                <a:gd name="connsiteY2" fmla="*/ 162199 h 398133"/>
                <a:gd name="connsiteX3" fmla="*/ 355389 w 398157"/>
                <a:gd name="connsiteY3" fmla="*/ 149597 h 398133"/>
                <a:gd name="connsiteX4" fmla="*/ 341552 w 398157"/>
                <a:gd name="connsiteY4" fmla="*/ 118196 h 398133"/>
                <a:gd name="connsiteX5" fmla="*/ 342901 w 398157"/>
                <a:gd name="connsiteY5" fmla="*/ 107309 h 398133"/>
                <a:gd name="connsiteX6" fmla="*/ 357881 w 398157"/>
                <a:gd name="connsiteY6" fmla="*/ 92329 h 398133"/>
                <a:gd name="connsiteX7" fmla="*/ 358865 w 398157"/>
                <a:gd name="connsiteY7" fmla="*/ 80391 h 398133"/>
                <a:gd name="connsiteX8" fmla="*/ 318269 w 398157"/>
                <a:gd name="connsiteY8" fmla="*/ 39704 h 398133"/>
                <a:gd name="connsiteX9" fmla="*/ 306308 w 398157"/>
                <a:gd name="connsiteY9" fmla="*/ 40664 h 398133"/>
                <a:gd name="connsiteX10" fmla="*/ 291282 w 398157"/>
                <a:gd name="connsiteY10" fmla="*/ 55690 h 398133"/>
                <a:gd name="connsiteX11" fmla="*/ 280395 w 398157"/>
                <a:gd name="connsiteY11" fmla="*/ 57040 h 398133"/>
                <a:gd name="connsiteX12" fmla="*/ 242224 w 398157"/>
                <a:gd name="connsiteY12" fmla="*/ 41213 h 398133"/>
                <a:gd name="connsiteX13" fmla="*/ 235569 w 398157"/>
                <a:gd name="connsiteY13" fmla="*/ 32705 h 398133"/>
                <a:gd name="connsiteX14" fmla="*/ 235569 w 398157"/>
                <a:gd name="connsiteY14" fmla="*/ 11252 h 398133"/>
                <a:gd name="connsiteX15" fmla="*/ 227907 w 398157"/>
                <a:gd name="connsiteY15" fmla="*/ 2196 h 398133"/>
                <a:gd name="connsiteX16" fmla="*/ 199090 w 398157"/>
                <a:gd name="connsiteY16" fmla="*/ 0 h 398133"/>
                <a:gd name="connsiteX17" fmla="*/ 170273 w 398157"/>
                <a:gd name="connsiteY17" fmla="*/ 2196 h 398133"/>
                <a:gd name="connsiteX18" fmla="*/ 162611 w 398157"/>
                <a:gd name="connsiteY18" fmla="*/ 11252 h 398133"/>
                <a:gd name="connsiteX19" fmla="*/ 162611 w 398157"/>
                <a:gd name="connsiteY19" fmla="*/ 33048 h 398133"/>
                <a:gd name="connsiteX20" fmla="*/ 156550 w 398157"/>
                <a:gd name="connsiteY20" fmla="*/ 41465 h 398133"/>
                <a:gd name="connsiteX21" fmla="*/ 117510 w 398157"/>
                <a:gd name="connsiteY21" fmla="*/ 57154 h 398133"/>
                <a:gd name="connsiteX22" fmla="*/ 106898 w 398157"/>
                <a:gd name="connsiteY22" fmla="*/ 55690 h 398133"/>
                <a:gd name="connsiteX23" fmla="*/ 91849 w 398157"/>
                <a:gd name="connsiteY23" fmla="*/ 40641 h 398133"/>
                <a:gd name="connsiteX24" fmla="*/ 79887 w 398157"/>
                <a:gd name="connsiteY24" fmla="*/ 39681 h 398133"/>
                <a:gd name="connsiteX25" fmla="*/ 39315 w 398157"/>
                <a:gd name="connsiteY25" fmla="*/ 80368 h 398133"/>
                <a:gd name="connsiteX26" fmla="*/ 40299 w 398157"/>
                <a:gd name="connsiteY26" fmla="*/ 92306 h 398133"/>
                <a:gd name="connsiteX27" fmla="*/ 55278 w 398157"/>
                <a:gd name="connsiteY27" fmla="*/ 107287 h 398133"/>
                <a:gd name="connsiteX28" fmla="*/ 56628 w 398157"/>
                <a:gd name="connsiteY28" fmla="*/ 118173 h 398133"/>
                <a:gd name="connsiteX29" fmla="*/ 42791 w 398157"/>
                <a:gd name="connsiteY29" fmla="*/ 149575 h 398133"/>
                <a:gd name="connsiteX30" fmla="*/ 30052 w 398157"/>
                <a:gd name="connsiteY30" fmla="*/ 162176 h 398133"/>
                <a:gd name="connsiteX31" fmla="*/ 11321 w 398157"/>
                <a:gd name="connsiteY31" fmla="*/ 162176 h 398133"/>
                <a:gd name="connsiteX32" fmla="*/ 2264 w 398157"/>
                <a:gd name="connsiteY32" fmla="*/ 169815 h 398133"/>
                <a:gd name="connsiteX33" fmla="*/ 0 w 398157"/>
                <a:gd name="connsiteY33" fmla="*/ 199067 h 398133"/>
                <a:gd name="connsiteX34" fmla="*/ 2264 w 398157"/>
                <a:gd name="connsiteY34" fmla="*/ 228319 h 398133"/>
                <a:gd name="connsiteX35" fmla="*/ 11321 w 398157"/>
                <a:gd name="connsiteY35" fmla="*/ 235957 h 398133"/>
                <a:gd name="connsiteX36" fmla="*/ 30052 w 398157"/>
                <a:gd name="connsiteY36" fmla="*/ 235957 h 398133"/>
                <a:gd name="connsiteX37" fmla="*/ 42791 w 398157"/>
                <a:gd name="connsiteY37" fmla="*/ 248559 h 398133"/>
                <a:gd name="connsiteX38" fmla="*/ 56628 w 398157"/>
                <a:gd name="connsiteY38" fmla="*/ 279961 h 398133"/>
                <a:gd name="connsiteX39" fmla="*/ 55278 w 398157"/>
                <a:gd name="connsiteY39" fmla="*/ 290847 h 398133"/>
                <a:gd name="connsiteX40" fmla="*/ 40299 w 398157"/>
                <a:gd name="connsiteY40" fmla="*/ 305827 h 398133"/>
                <a:gd name="connsiteX41" fmla="*/ 39315 w 398157"/>
                <a:gd name="connsiteY41" fmla="*/ 317766 h 398133"/>
                <a:gd name="connsiteX42" fmla="*/ 79887 w 398157"/>
                <a:gd name="connsiteY42" fmla="*/ 358453 h 398133"/>
                <a:gd name="connsiteX43" fmla="*/ 91849 w 398157"/>
                <a:gd name="connsiteY43" fmla="*/ 357492 h 398133"/>
                <a:gd name="connsiteX44" fmla="*/ 106875 w 398157"/>
                <a:gd name="connsiteY44" fmla="*/ 342466 h 398133"/>
                <a:gd name="connsiteX45" fmla="*/ 117761 w 398157"/>
                <a:gd name="connsiteY45" fmla="*/ 341117 h 398133"/>
                <a:gd name="connsiteX46" fmla="*/ 155933 w 398157"/>
                <a:gd name="connsiteY46" fmla="*/ 356944 h 398133"/>
                <a:gd name="connsiteX47" fmla="*/ 162588 w 398157"/>
                <a:gd name="connsiteY47" fmla="*/ 365451 h 398133"/>
                <a:gd name="connsiteX48" fmla="*/ 162588 w 398157"/>
                <a:gd name="connsiteY48" fmla="*/ 386881 h 398133"/>
                <a:gd name="connsiteX49" fmla="*/ 170250 w 398157"/>
                <a:gd name="connsiteY49" fmla="*/ 395938 h 398133"/>
                <a:gd name="connsiteX50" fmla="*/ 199067 w 398157"/>
                <a:gd name="connsiteY50" fmla="*/ 398134 h 398133"/>
                <a:gd name="connsiteX51" fmla="*/ 227884 w 398157"/>
                <a:gd name="connsiteY51" fmla="*/ 395938 h 398133"/>
                <a:gd name="connsiteX52" fmla="*/ 235546 w 398157"/>
                <a:gd name="connsiteY52" fmla="*/ 386881 h 398133"/>
                <a:gd name="connsiteX53" fmla="*/ 235546 w 398157"/>
                <a:gd name="connsiteY53" fmla="*/ 358613 h 398133"/>
                <a:gd name="connsiteX54" fmla="*/ 235546 w 398157"/>
                <a:gd name="connsiteY54" fmla="*/ 358613 h 398133"/>
                <a:gd name="connsiteX55" fmla="*/ 235591 w 398157"/>
                <a:gd name="connsiteY55" fmla="*/ 358613 h 398133"/>
                <a:gd name="connsiteX56" fmla="*/ 235591 w 398157"/>
                <a:gd name="connsiteY56" fmla="*/ 258851 h 398133"/>
                <a:gd name="connsiteX57" fmla="*/ 235866 w 398157"/>
                <a:gd name="connsiteY57" fmla="*/ 256084 h 398133"/>
                <a:gd name="connsiteX58" fmla="*/ 209816 w 398157"/>
                <a:gd name="connsiteY58" fmla="*/ 266307 h 398133"/>
                <a:gd name="connsiteX59" fmla="*/ 131850 w 398157"/>
                <a:gd name="connsiteY59" fmla="*/ 188318 h 398133"/>
                <a:gd name="connsiteX60" fmla="*/ 188318 w 398157"/>
                <a:gd name="connsiteY60" fmla="*/ 131873 h 398133"/>
                <a:gd name="connsiteX61" fmla="*/ 267062 w 398157"/>
                <a:gd name="connsiteY61" fmla="*/ 201080 h 398133"/>
                <a:gd name="connsiteX62" fmla="*/ 304524 w 398157"/>
                <a:gd name="connsiteY62" fmla="*/ 189941 h 398133"/>
                <a:gd name="connsiteX63" fmla="*/ 326068 w 398157"/>
                <a:gd name="connsiteY63" fmla="*/ 193303 h 398133"/>
                <a:gd name="connsiteX64" fmla="*/ 369248 w 398157"/>
                <a:gd name="connsiteY64" fmla="*/ 235980 h 398133"/>
                <a:gd name="connsiteX65" fmla="*/ 386836 w 398157"/>
                <a:gd name="connsiteY65" fmla="*/ 235980 h 398133"/>
                <a:gd name="connsiteX66" fmla="*/ 395893 w 398157"/>
                <a:gd name="connsiteY66" fmla="*/ 228341 h 398133"/>
                <a:gd name="connsiteX67" fmla="*/ 398157 w 398157"/>
                <a:gd name="connsiteY67" fmla="*/ 199090 h 398133"/>
                <a:gd name="connsiteX68" fmla="*/ 395916 w 398157"/>
                <a:gd name="connsiteY68" fmla="*/ 169838 h 39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98157" h="398133">
                  <a:moveTo>
                    <a:pt x="395916" y="169838"/>
                  </a:moveTo>
                  <a:cubicBezTo>
                    <a:pt x="395252" y="165401"/>
                    <a:pt x="391318" y="162199"/>
                    <a:pt x="386858" y="162199"/>
                  </a:cubicBezTo>
                  <a:lnTo>
                    <a:pt x="368127" y="162199"/>
                  </a:lnTo>
                  <a:cubicBezTo>
                    <a:pt x="362158" y="160484"/>
                    <a:pt x="357355" y="155795"/>
                    <a:pt x="355389" y="149597"/>
                  </a:cubicBezTo>
                  <a:cubicBezTo>
                    <a:pt x="351866" y="138574"/>
                    <a:pt x="347201" y="128076"/>
                    <a:pt x="341552" y="118196"/>
                  </a:cubicBezTo>
                  <a:cubicBezTo>
                    <a:pt x="339516" y="114628"/>
                    <a:pt x="339996" y="110191"/>
                    <a:pt x="342901" y="107309"/>
                  </a:cubicBezTo>
                  <a:lnTo>
                    <a:pt x="357881" y="92329"/>
                  </a:lnTo>
                  <a:cubicBezTo>
                    <a:pt x="361083" y="89127"/>
                    <a:pt x="361564" y="84004"/>
                    <a:pt x="358865" y="80391"/>
                  </a:cubicBezTo>
                  <a:cubicBezTo>
                    <a:pt x="347361" y="64953"/>
                    <a:pt x="333684" y="51253"/>
                    <a:pt x="318269" y="39704"/>
                  </a:cubicBezTo>
                  <a:cubicBezTo>
                    <a:pt x="314656" y="36982"/>
                    <a:pt x="309510" y="37485"/>
                    <a:pt x="306308" y="40664"/>
                  </a:cubicBezTo>
                  <a:lnTo>
                    <a:pt x="291282" y="55690"/>
                  </a:lnTo>
                  <a:cubicBezTo>
                    <a:pt x="288377" y="58595"/>
                    <a:pt x="283940" y="59075"/>
                    <a:pt x="280395" y="57040"/>
                  </a:cubicBezTo>
                  <a:cubicBezTo>
                    <a:pt x="268502" y="50224"/>
                    <a:pt x="255718" y="44872"/>
                    <a:pt x="242224" y="41213"/>
                  </a:cubicBezTo>
                  <a:cubicBezTo>
                    <a:pt x="238336" y="40161"/>
                    <a:pt x="235569" y="36753"/>
                    <a:pt x="235569" y="32705"/>
                  </a:cubicBezTo>
                  <a:lnTo>
                    <a:pt x="235569" y="11252"/>
                  </a:lnTo>
                  <a:cubicBezTo>
                    <a:pt x="235569" y="6770"/>
                    <a:pt x="232344" y="2836"/>
                    <a:pt x="227907" y="2196"/>
                  </a:cubicBezTo>
                  <a:cubicBezTo>
                    <a:pt x="218507" y="800"/>
                    <a:pt x="208901" y="0"/>
                    <a:pt x="199090" y="0"/>
                  </a:cubicBezTo>
                  <a:cubicBezTo>
                    <a:pt x="189278" y="0"/>
                    <a:pt x="179673" y="800"/>
                    <a:pt x="170273" y="2196"/>
                  </a:cubicBezTo>
                  <a:cubicBezTo>
                    <a:pt x="165836" y="2859"/>
                    <a:pt x="162611" y="6793"/>
                    <a:pt x="162611" y="11252"/>
                  </a:cubicBezTo>
                  <a:lnTo>
                    <a:pt x="162611" y="33048"/>
                  </a:lnTo>
                  <a:cubicBezTo>
                    <a:pt x="162611" y="36890"/>
                    <a:pt x="160210" y="40275"/>
                    <a:pt x="156550" y="41465"/>
                  </a:cubicBezTo>
                  <a:cubicBezTo>
                    <a:pt x="146738" y="44689"/>
                    <a:pt x="127459" y="51391"/>
                    <a:pt x="117510" y="57154"/>
                  </a:cubicBezTo>
                  <a:cubicBezTo>
                    <a:pt x="114057" y="59167"/>
                    <a:pt x="109734" y="58503"/>
                    <a:pt x="106898" y="55690"/>
                  </a:cubicBezTo>
                  <a:lnTo>
                    <a:pt x="91849" y="40641"/>
                  </a:lnTo>
                  <a:cubicBezTo>
                    <a:pt x="88647" y="37439"/>
                    <a:pt x="83524" y="36959"/>
                    <a:pt x="79887" y="39681"/>
                  </a:cubicBezTo>
                  <a:cubicBezTo>
                    <a:pt x="64472" y="51208"/>
                    <a:pt x="50796" y="64907"/>
                    <a:pt x="39315" y="80368"/>
                  </a:cubicBezTo>
                  <a:cubicBezTo>
                    <a:pt x="36616" y="83981"/>
                    <a:pt x="37096" y="89104"/>
                    <a:pt x="40299" y="92306"/>
                  </a:cubicBezTo>
                  <a:lnTo>
                    <a:pt x="55278" y="107287"/>
                  </a:lnTo>
                  <a:cubicBezTo>
                    <a:pt x="58183" y="110191"/>
                    <a:pt x="58663" y="114628"/>
                    <a:pt x="56628" y="118173"/>
                  </a:cubicBezTo>
                  <a:cubicBezTo>
                    <a:pt x="50979" y="128053"/>
                    <a:pt x="46313" y="138551"/>
                    <a:pt x="42791" y="149575"/>
                  </a:cubicBezTo>
                  <a:cubicBezTo>
                    <a:pt x="40802" y="155795"/>
                    <a:pt x="36021" y="160461"/>
                    <a:pt x="30052" y="162176"/>
                  </a:cubicBezTo>
                  <a:lnTo>
                    <a:pt x="11321" y="162176"/>
                  </a:lnTo>
                  <a:cubicBezTo>
                    <a:pt x="6838" y="162176"/>
                    <a:pt x="2928" y="165401"/>
                    <a:pt x="2264" y="169815"/>
                  </a:cubicBezTo>
                  <a:cubicBezTo>
                    <a:pt x="824" y="179352"/>
                    <a:pt x="0" y="189118"/>
                    <a:pt x="0" y="199067"/>
                  </a:cubicBezTo>
                  <a:cubicBezTo>
                    <a:pt x="0" y="209016"/>
                    <a:pt x="801" y="218759"/>
                    <a:pt x="2264" y="228319"/>
                  </a:cubicBezTo>
                  <a:cubicBezTo>
                    <a:pt x="2928" y="232755"/>
                    <a:pt x="6861" y="235957"/>
                    <a:pt x="11321" y="235957"/>
                  </a:cubicBezTo>
                  <a:lnTo>
                    <a:pt x="30052" y="235957"/>
                  </a:lnTo>
                  <a:cubicBezTo>
                    <a:pt x="36021" y="237673"/>
                    <a:pt x="40802" y="242361"/>
                    <a:pt x="42791" y="248559"/>
                  </a:cubicBezTo>
                  <a:cubicBezTo>
                    <a:pt x="46313" y="259583"/>
                    <a:pt x="50979" y="270081"/>
                    <a:pt x="56628" y="279961"/>
                  </a:cubicBezTo>
                  <a:cubicBezTo>
                    <a:pt x="58663" y="283529"/>
                    <a:pt x="58183" y="287965"/>
                    <a:pt x="55278" y="290847"/>
                  </a:cubicBezTo>
                  <a:lnTo>
                    <a:pt x="40299" y="305827"/>
                  </a:lnTo>
                  <a:cubicBezTo>
                    <a:pt x="37096" y="309029"/>
                    <a:pt x="36616" y="314152"/>
                    <a:pt x="39315" y="317766"/>
                  </a:cubicBezTo>
                  <a:cubicBezTo>
                    <a:pt x="50796" y="333204"/>
                    <a:pt x="64495" y="346903"/>
                    <a:pt x="79887" y="358453"/>
                  </a:cubicBezTo>
                  <a:cubicBezTo>
                    <a:pt x="83501" y="361175"/>
                    <a:pt x="88647" y="360672"/>
                    <a:pt x="91849" y="357492"/>
                  </a:cubicBezTo>
                  <a:lnTo>
                    <a:pt x="106875" y="342466"/>
                  </a:lnTo>
                  <a:cubicBezTo>
                    <a:pt x="109780" y="339562"/>
                    <a:pt x="114216" y="339082"/>
                    <a:pt x="117761" y="341117"/>
                  </a:cubicBezTo>
                  <a:cubicBezTo>
                    <a:pt x="129654" y="347910"/>
                    <a:pt x="142439" y="353284"/>
                    <a:pt x="155933" y="356944"/>
                  </a:cubicBezTo>
                  <a:cubicBezTo>
                    <a:pt x="159821" y="357996"/>
                    <a:pt x="162588" y="361403"/>
                    <a:pt x="162588" y="365451"/>
                  </a:cubicBezTo>
                  <a:lnTo>
                    <a:pt x="162588" y="386881"/>
                  </a:lnTo>
                  <a:cubicBezTo>
                    <a:pt x="162588" y="391364"/>
                    <a:pt x="165813" y="395298"/>
                    <a:pt x="170250" y="395938"/>
                  </a:cubicBezTo>
                  <a:cubicBezTo>
                    <a:pt x="179650" y="397356"/>
                    <a:pt x="189255" y="398134"/>
                    <a:pt x="199067" y="398134"/>
                  </a:cubicBezTo>
                  <a:cubicBezTo>
                    <a:pt x="208879" y="398134"/>
                    <a:pt x="218484" y="397333"/>
                    <a:pt x="227884" y="395938"/>
                  </a:cubicBezTo>
                  <a:cubicBezTo>
                    <a:pt x="232321" y="395275"/>
                    <a:pt x="235546" y="391364"/>
                    <a:pt x="235546" y="386881"/>
                  </a:cubicBezTo>
                  <a:lnTo>
                    <a:pt x="235546" y="358613"/>
                  </a:lnTo>
                  <a:cubicBezTo>
                    <a:pt x="235546" y="358613"/>
                    <a:pt x="235546" y="358613"/>
                    <a:pt x="235546" y="358613"/>
                  </a:cubicBezTo>
                  <a:lnTo>
                    <a:pt x="235591" y="358613"/>
                  </a:lnTo>
                  <a:lnTo>
                    <a:pt x="235591" y="258851"/>
                  </a:lnTo>
                  <a:cubicBezTo>
                    <a:pt x="235591" y="257913"/>
                    <a:pt x="235820" y="257021"/>
                    <a:pt x="235866" y="256084"/>
                  </a:cubicBezTo>
                  <a:cubicBezTo>
                    <a:pt x="228044" y="261184"/>
                    <a:pt x="219262" y="264843"/>
                    <a:pt x="209816" y="266307"/>
                  </a:cubicBezTo>
                  <a:cubicBezTo>
                    <a:pt x="163823" y="273351"/>
                    <a:pt x="124806" y="234311"/>
                    <a:pt x="131850" y="188318"/>
                  </a:cubicBezTo>
                  <a:cubicBezTo>
                    <a:pt x="136241" y="159661"/>
                    <a:pt x="159661" y="136241"/>
                    <a:pt x="188318" y="131873"/>
                  </a:cubicBezTo>
                  <a:cubicBezTo>
                    <a:pt x="231337" y="125286"/>
                    <a:pt x="268251" y="159043"/>
                    <a:pt x="267062" y="201080"/>
                  </a:cubicBezTo>
                  <a:cubicBezTo>
                    <a:pt x="278131" y="193875"/>
                    <a:pt x="291007" y="189941"/>
                    <a:pt x="304524" y="189941"/>
                  </a:cubicBezTo>
                  <a:cubicBezTo>
                    <a:pt x="311774" y="189941"/>
                    <a:pt x="319024" y="191085"/>
                    <a:pt x="326068" y="193303"/>
                  </a:cubicBezTo>
                  <a:cubicBezTo>
                    <a:pt x="346652" y="199822"/>
                    <a:pt x="362204" y="215854"/>
                    <a:pt x="369248" y="235980"/>
                  </a:cubicBezTo>
                  <a:lnTo>
                    <a:pt x="386836" y="235980"/>
                  </a:lnTo>
                  <a:cubicBezTo>
                    <a:pt x="391318" y="235980"/>
                    <a:pt x="395229" y="232755"/>
                    <a:pt x="395893" y="228341"/>
                  </a:cubicBezTo>
                  <a:cubicBezTo>
                    <a:pt x="397333" y="218804"/>
                    <a:pt x="398157" y="209039"/>
                    <a:pt x="398157" y="199090"/>
                  </a:cubicBezTo>
                  <a:cubicBezTo>
                    <a:pt x="398180" y="189118"/>
                    <a:pt x="397356" y="179375"/>
                    <a:pt x="395916" y="169838"/>
                  </a:cubicBez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2" name="Gráfico 195">
            <a:extLst>
              <a:ext uri="{FF2B5EF4-FFF2-40B4-BE49-F238E27FC236}">
                <a16:creationId xmlns:a16="http://schemas.microsoft.com/office/drawing/2014/main" id="{27935276-5019-8995-1FFC-D7896177D36E}"/>
              </a:ext>
            </a:extLst>
          </p:cNvPr>
          <p:cNvGrpSpPr/>
          <p:nvPr/>
        </p:nvGrpSpPr>
        <p:grpSpPr>
          <a:xfrm>
            <a:off x="7168357" y="984038"/>
            <a:ext cx="627847" cy="559052"/>
            <a:chOff x="9619012" y="2108832"/>
            <a:chExt cx="627847" cy="559052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23" name="Forma Livre: Forma 22">
              <a:extLst>
                <a:ext uri="{FF2B5EF4-FFF2-40B4-BE49-F238E27FC236}">
                  <a16:creationId xmlns:a16="http://schemas.microsoft.com/office/drawing/2014/main" id="{20843BC2-5C3B-260E-E989-01BF3206CEF5}"/>
                </a:ext>
              </a:extLst>
            </p:cNvPr>
            <p:cNvSpPr/>
            <p:nvPr/>
          </p:nvSpPr>
          <p:spPr>
            <a:xfrm>
              <a:off x="9619012" y="2108832"/>
              <a:ext cx="627847" cy="559052"/>
            </a:xfrm>
            <a:custGeom>
              <a:avLst/>
              <a:gdLst>
                <a:gd name="connsiteX0" fmla="*/ 61225 w 627847"/>
                <a:gd name="connsiteY0" fmla="*/ 61248 h 559052"/>
                <a:gd name="connsiteX1" fmla="*/ 459427 w 627847"/>
                <a:gd name="connsiteY1" fmla="*/ 61248 h 559052"/>
                <a:gd name="connsiteX2" fmla="*/ 459427 w 627847"/>
                <a:gd name="connsiteY2" fmla="*/ 61294 h 559052"/>
                <a:gd name="connsiteX3" fmla="*/ 520698 w 627847"/>
                <a:gd name="connsiteY3" fmla="*/ 61294 h 559052"/>
                <a:gd name="connsiteX4" fmla="*/ 520698 w 627847"/>
                <a:gd name="connsiteY4" fmla="*/ 30624 h 559052"/>
                <a:gd name="connsiteX5" fmla="*/ 490074 w 627847"/>
                <a:gd name="connsiteY5" fmla="*/ 0 h 559052"/>
                <a:gd name="connsiteX6" fmla="*/ 30624 w 627847"/>
                <a:gd name="connsiteY6" fmla="*/ 0 h 559052"/>
                <a:gd name="connsiteX7" fmla="*/ 0 w 627847"/>
                <a:gd name="connsiteY7" fmla="*/ 30624 h 559052"/>
                <a:gd name="connsiteX8" fmla="*/ 0 w 627847"/>
                <a:gd name="connsiteY8" fmla="*/ 382879 h 559052"/>
                <a:gd name="connsiteX9" fmla="*/ 30624 w 627847"/>
                <a:gd name="connsiteY9" fmla="*/ 413503 h 559052"/>
                <a:gd name="connsiteX10" fmla="*/ 211852 w 627847"/>
                <a:gd name="connsiteY10" fmla="*/ 413503 h 559052"/>
                <a:gd name="connsiteX11" fmla="*/ 201651 w 627847"/>
                <a:gd name="connsiteY11" fmla="*/ 474774 h 559052"/>
                <a:gd name="connsiteX12" fmla="*/ 145481 w 627847"/>
                <a:gd name="connsiteY12" fmla="*/ 474774 h 559052"/>
                <a:gd name="connsiteX13" fmla="*/ 122519 w 627847"/>
                <a:gd name="connsiteY13" fmla="*/ 497736 h 559052"/>
                <a:gd name="connsiteX14" fmla="*/ 145481 w 627847"/>
                <a:gd name="connsiteY14" fmla="*/ 520698 h 559052"/>
                <a:gd name="connsiteX15" fmla="*/ 298578 w 627847"/>
                <a:gd name="connsiteY15" fmla="*/ 520698 h 559052"/>
                <a:gd name="connsiteX16" fmla="*/ 298578 w 627847"/>
                <a:gd name="connsiteY16" fmla="*/ 352232 h 559052"/>
                <a:gd name="connsiteX17" fmla="*/ 61248 w 627847"/>
                <a:gd name="connsiteY17" fmla="*/ 352232 h 559052"/>
                <a:gd name="connsiteX18" fmla="*/ 61248 w 627847"/>
                <a:gd name="connsiteY18" fmla="*/ 61248 h 559052"/>
                <a:gd name="connsiteX19" fmla="*/ 566577 w 627847"/>
                <a:gd name="connsiteY19" fmla="*/ 99579 h 559052"/>
                <a:gd name="connsiteX20" fmla="*/ 398111 w 627847"/>
                <a:gd name="connsiteY20" fmla="*/ 99579 h 559052"/>
                <a:gd name="connsiteX21" fmla="*/ 336840 w 627847"/>
                <a:gd name="connsiteY21" fmla="*/ 160850 h 559052"/>
                <a:gd name="connsiteX22" fmla="*/ 336840 w 627847"/>
                <a:gd name="connsiteY22" fmla="*/ 497782 h 559052"/>
                <a:gd name="connsiteX23" fmla="*/ 398111 w 627847"/>
                <a:gd name="connsiteY23" fmla="*/ 559052 h 559052"/>
                <a:gd name="connsiteX24" fmla="*/ 566577 w 627847"/>
                <a:gd name="connsiteY24" fmla="*/ 559052 h 559052"/>
                <a:gd name="connsiteX25" fmla="*/ 627848 w 627847"/>
                <a:gd name="connsiteY25" fmla="*/ 497782 h 559052"/>
                <a:gd name="connsiteX26" fmla="*/ 627848 w 627847"/>
                <a:gd name="connsiteY26" fmla="*/ 160850 h 559052"/>
                <a:gd name="connsiteX27" fmla="*/ 566577 w 627847"/>
                <a:gd name="connsiteY27" fmla="*/ 99579 h 559052"/>
                <a:gd name="connsiteX28" fmla="*/ 493825 w 627847"/>
                <a:gd name="connsiteY28" fmla="*/ 520698 h 559052"/>
                <a:gd name="connsiteX29" fmla="*/ 470863 w 627847"/>
                <a:gd name="connsiteY29" fmla="*/ 520698 h 559052"/>
                <a:gd name="connsiteX30" fmla="*/ 447901 w 627847"/>
                <a:gd name="connsiteY30" fmla="*/ 497736 h 559052"/>
                <a:gd name="connsiteX31" fmla="*/ 447901 w 627847"/>
                <a:gd name="connsiteY31" fmla="*/ 497736 h 559052"/>
                <a:gd name="connsiteX32" fmla="*/ 470863 w 627847"/>
                <a:gd name="connsiteY32" fmla="*/ 474774 h 559052"/>
                <a:gd name="connsiteX33" fmla="*/ 493825 w 627847"/>
                <a:gd name="connsiteY33" fmla="*/ 474774 h 559052"/>
                <a:gd name="connsiteX34" fmla="*/ 516787 w 627847"/>
                <a:gd name="connsiteY34" fmla="*/ 497736 h 559052"/>
                <a:gd name="connsiteX35" fmla="*/ 516787 w 627847"/>
                <a:gd name="connsiteY35" fmla="*/ 497736 h 559052"/>
                <a:gd name="connsiteX36" fmla="*/ 493825 w 627847"/>
                <a:gd name="connsiteY36" fmla="*/ 520698 h 559052"/>
                <a:gd name="connsiteX37" fmla="*/ 579133 w 627847"/>
                <a:gd name="connsiteY37" fmla="*/ 427202 h 559052"/>
                <a:gd name="connsiteX38" fmla="*/ 563810 w 627847"/>
                <a:gd name="connsiteY38" fmla="*/ 442526 h 559052"/>
                <a:gd name="connsiteX39" fmla="*/ 400993 w 627847"/>
                <a:gd name="connsiteY39" fmla="*/ 442526 h 559052"/>
                <a:gd name="connsiteX40" fmla="*/ 385669 w 627847"/>
                <a:gd name="connsiteY40" fmla="*/ 427202 h 559052"/>
                <a:gd name="connsiteX41" fmla="*/ 385669 w 627847"/>
                <a:gd name="connsiteY41" fmla="*/ 179741 h 559052"/>
                <a:gd name="connsiteX42" fmla="*/ 400993 w 627847"/>
                <a:gd name="connsiteY42" fmla="*/ 164418 h 559052"/>
                <a:gd name="connsiteX43" fmla="*/ 563810 w 627847"/>
                <a:gd name="connsiteY43" fmla="*/ 164418 h 559052"/>
                <a:gd name="connsiteX44" fmla="*/ 579133 w 627847"/>
                <a:gd name="connsiteY44" fmla="*/ 179741 h 559052"/>
                <a:gd name="connsiteX45" fmla="*/ 579133 w 627847"/>
                <a:gd name="connsiteY45" fmla="*/ 427202 h 559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27847" h="559052">
                  <a:moveTo>
                    <a:pt x="61225" y="61248"/>
                  </a:moveTo>
                  <a:lnTo>
                    <a:pt x="459427" y="61248"/>
                  </a:lnTo>
                  <a:lnTo>
                    <a:pt x="459427" y="61294"/>
                  </a:lnTo>
                  <a:lnTo>
                    <a:pt x="520698" y="61294"/>
                  </a:lnTo>
                  <a:lnTo>
                    <a:pt x="520698" y="30624"/>
                  </a:lnTo>
                  <a:cubicBezTo>
                    <a:pt x="520698" y="13700"/>
                    <a:pt x="506999" y="0"/>
                    <a:pt x="490074" y="0"/>
                  </a:cubicBezTo>
                  <a:lnTo>
                    <a:pt x="30624" y="0"/>
                  </a:lnTo>
                  <a:cubicBezTo>
                    <a:pt x="13700" y="0"/>
                    <a:pt x="0" y="13722"/>
                    <a:pt x="0" y="30624"/>
                  </a:cubicBezTo>
                  <a:lnTo>
                    <a:pt x="0" y="382879"/>
                  </a:lnTo>
                  <a:cubicBezTo>
                    <a:pt x="0" y="399803"/>
                    <a:pt x="13722" y="413503"/>
                    <a:pt x="30624" y="413503"/>
                  </a:cubicBezTo>
                  <a:lnTo>
                    <a:pt x="211852" y="413503"/>
                  </a:lnTo>
                  <a:lnTo>
                    <a:pt x="201651" y="474774"/>
                  </a:lnTo>
                  <a:lnTo>
                    <a:pt x="145481" y="474774"/>
                  </a:lnTo>
                  <a:cubicBezTo>
                    <a:pt x="132788" y="474774"/>
                    <a:pt x="122519" y="485065"/>
                    <a:pt x="122519" y="497736"/>
                  </a:cubicBezTo>
                  <a:cubicBezTo>
                    <a:pt x="122519" y="510429"/>
                    <a:pt x="132811" y="520698"/>
                    <a:pt x="145481" y="520698"/>
                  </a:cubicBezTo>
                  <a:lnTo>
                    <a:pt x="298578" y="520698"/>
                  </a:lnTo>
                  <a:lnTo>
                    <a:pt x="298578" y="352232"/>
                  </a:lnTo>
                  <a:lnTo>
                    <a:pt x="61248" y="352232"/>
                  </a:lnTo>
                  <a:lnTo>
                    <a:pt x="61248" y="61248"/>
                  </a:lnTo>
                  <a:close/>
                  <a:moveTo>
                    <a:pt x="566577" y="99579"/>
                  </a:moveTo>
                  <a:lnTo>
                    <a:pt x="398111" y="99579"/>
                  </a:lnTo>
                  <a:cubicBezTo>
                    <a:pt x="364262" y="99579"/>
                    <a:pt x="336840" y="127001"/>
                    <a:pt x="336840" y="160850"/>
                  </a:cubicBezTo>
                  <a:lnTo>
                    <a:pt x="336840" y="497782"/>
                  </a:lnTo>
                  <a:cubicBezTo>
                    <a:pt x="336840" y="531607"/>
                    <a:pt x="364262" y="559052"/>
                    <a:pt x="398111" y="559052"/>
                  </a:cubicBezTo>
                  <a:lnTo>
                    <a:pt x="566577" y="559052"/>
                  </a:lnTo>
                  <a:cubicBezTo>
                    <a:pt x="600403" y="559052"/>
                    <a:pt x="627848" y="531630"/>
                    <a:pt x="627848" y="497782"/>
                  </a:cubicBezTo>
                  <a:lnTo>
                    <a:pt x="627848" y="160850"/>
                  </a:lnTo>
                  <a:cubicBezTo>
                    <a:pt x="627848" y="127001"/>
                    <a:pt x="600403" y="99579"/>
                    <a:pt x="566577" y="99579"/>
                  </a:cubicBezTo>
                  <a:close/>
                  <a:moveTo>
                    <a:pt x="493825" y="520698"/>
                  </a:moveTo>
                  <a:lnTo>
                    <a:pt x="470863" y="520698"/>
                  </a:lnTo>
                  <a:cubicBezTo>
                    <a:pt x="458170" y="520698"/>
                    <a:pt x="447901" y="510406"/>
                    <a:pt x="447901" y="497736"/>
                  </a:cubicBezTo>
                  <a:lnTo>
                    <a:pt x="447901" y="497736"/>
                  </a:lnTo>
                  <a:cubicBezTo>
                    <a:pt x="447901" y="485043"/>
                    <a:pt x="458193" y="474774"/>
                    <a:pt x="470863" y="474774"/>
                  </a:cubicBezTo>
                  <a:lnTo>
                    <a:pt x="493825" y="474774"/>
                  </a:lnTo>
                  <a:cubicBezTo>
                    <a:pt x="506518" y="474774"/>
                    <a:pt x="516787" y="485065"/>
                    <a:pt x="516787" y="497736"/>
                  </a:cubicBezTo>
                  <a:lnTo>
                    <a:pt x="516787" y="497736"/>
                  </a:lnTo>
                  <a:cubicBezTo>
                    <a:pt x="516810" y="510406"/>
                    <a:pt x="506518" y="520698"/>
                    <a:pt x="493825" y="520698"/>
                  </a:cubicBezTo>
                  <a:close/>
                  <a:moveTo>
                    <a:pt x="579133" y="427202"/>
                  </a:moveTo>
                  <a:cubicBezTo>
                    <a:pt x="579133" y="435665"/>
                    <a:pt x="572272" y="442526"/>
                    <a:pt x="563810" y="442526"/>
                  </a:cubicBezTo>
                  <a:lnTo>
                    <a:pt x="400993" y="442526"/>
                  </a:lnTo>
                  <a:cubicBezTo>
                    <a:pt x="392530" y="442526"/>
                    <a:pt x="385669" y="435665"/>
                    <a:pt x="385669" y="427202"/>
                  </a:cubicBezTo>
                  <a:lnTo>
                    <a:pt x="385669" y="179741"/>
                  </a:lnTo>
                  <a:cubicBezTo>
                    <a:pt x="385669" y="171279"/>
                    <a:pt x="392530" y="164418"/>
                    <a:pt x="400993" y="164418"/>
                  </a:cubicBezTo>
                  <a:lnTo>
                    <a:pt x="563810" y="164418"/>
                  </a:lnTo>
                  <a:cubicBezTo>
                    <a:pt x="572272" y="164418"/>
                    <a:pt x="579133" y="171279"/>
                    <a:pt x="579133" y="179741"/>
                  </a:cubicBezTo>
                  <a:lnTo>
                    <a:pt x="579133" y="427202"/>
                  </a:ln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Forma Livre: Forma 23">
              <a:extLst>
                <a:ext uri="{FF2B5EF4-FFF2-40B4-BE49-F238E27FC236}">
                  <a16:creationId xmlns:a16="http://schemas.microsoft.com/office/drawing/2014/main" id="{70008AA6-6383-AB17-51E6-E26B59F4BFBF}"/>
                </a:ext>
              </a:extLst>
            </p:cNvPr>
            <p:cNvSpPr/>
            <p:nvPr/>
          </p:nvSpPr>
          <p:spPr>
            <a:xfrm>
              <a:off x="9786312" y="2231328"/>
              <a:ext cx="366000" cy="283985"/>
            </a:xfrm>
            <a:custGeom>
              <a:avLst/>
              <a:gdLst>
                <a:gd name="connsiteX0" fmla="*/ 112318 w 366000"/>
                <a:gd name="connsiteY0" fmla="*/ 0 h 283985"/>
                <a:gd name="connsiteX1" fmla="*/ 95051 w 366000"/>
                <a:gd name="connsiteY1" fmla="*/ 0 h 283985"/>
                <a:gd name="connsiteX2" fmla="*/ 86406 w 366000"/>
                <a:gd name="connsiteY2" fmla="*/ 8645 h 283985"/>
                <a:gd name="connsiteX3" fmla="*/ 86406 w 366000"/>
                <a:gd name="connsiteY3" fmla="*/ 21316 h 283985"/>
                <a:gd name="connsiteX4" fmla="*/ 80048 w 366000"/>
                <a:gd name="connsiteY4" fmla="*/ 29640 h 283985"/>
                <a:gd name="connsiteX5" fmla="*/ 67972 w 366000"/>
                <a:gd name="connsiteY5" fmla="*/ 34672 h 283985"/>
                <a:gd name="connsiteX6" fmla="*/ 57771 w 366000"/>
                <a:gd name="connsiteY6" fmla="*/ 33323 h 283985"/>
                <a:gd name="connsiteX7" fmla="*/ 48715 w 366000"/>
                <a:gd name="connsiteY7" fmla="*/ 24266 h 283985"/>
                <a:gd name="connsiteX8" fmla="*/ 36502 w 366000"/>
                <a:gd name="connsiteY8" fmla="*/ 24266 h 283985"/>
                <a:gd name="connsiteX9" fmla="*/ 24289 w 366000"/>
                <a:gd name="connsiteY9" fmla="*/ 36479 h 283985"/>
                <a:gd name="connsiteX10" fmla="*/ 24289 w 366000"/>
                <a:gd name="connsiteY10" fmla="*/ 48692 h 283985"/>
                <a:gd name="connsiteX11" fmla="*/ 33346 w 366000"/>
                <a:gd name="connsiteY11" fmla="*/ 57749 h 283985"/>
                <a:gd name="connsiteX12" fmla="*/ 34718 w 366000"/>
                <a:gd name="connsiteY12" fmla="*/ 67949 h 283985"/>
                <a:gd name="connsiteX13" fmla="*/ 29686 w 366000"/>
                <a:gd name="connsiteY13" fmla="*/ 80025 h 283985"/>
                <a:gd name="connsiteX14" fmla="*/ 21361 w 366000"/>
                <a:gd name="connsiteY14" fmla="*/ 86383 h 283985"/>
                <a:gd name="connsiteX15" fmla="*/ 8645 w 366000"/>
                <a:gd name="connsiteY15" fmla="*/ 86383 h 283985"/>
                <a:gd name="connsiteX16" fmla="*/ 0 w 366000"/>
                <a:gd name="connsiteY16" fmla="*/ 95028 h 283985"/>
                <a:gd name="connsiteX17" fmla="*/ 0 w 366000"/>
                <a:gd name="connsiteY17" fmla="*/ 112295 h 283985"/>
                <a:gd name="connsiteX18" fmla="*/ 8645 w 366000"/>
                <a:gd name="connsiteY18" fmla="*/ 120940 h 283985"/>
                <a:gd name="connsiteX19" fmla="*/ 21316 w 366000"/>
                <a:gd name="connsiteY19" fmla="*/ 120940 h 283985"/>
                <a:gd name="connsiteX20" fmla="*/ 29641 w 366000"/>
                <a:gd name="connsiteY20" fmla="*/ 127298 h 283985"/>
                <a:gd name="connsiteX21" fmla="*/ 34672 w 366000"/>
                <a:gd name="connsiteY21" fmla="*/ 139374 h 283985"/>
                <a:gd name="connsiteX22" fmla="*/ 33300 w 366000"/>
                <a:gd name="connsiteY22" fmla="*/ 149575 h 283985"/>
                <a:gd name="connsiteX23" fmla="*/ 24243 w 366000"/>
                <a:gd name="connsiteY23" fmla="*/ 158631 h 283985"/>
                <a:gd name="connsiteX24" fmla="*/ 24243 w 366000"/>
                <a:gd name="connsiteY24" fmla="*/ 170844 h 283985"/>
                <a:gd name="connsiteX25" fmla="*/ 36456 w 366000"/>
                <a:gd name="connsiteY25" fmla="*/ 183057 h 283985"/>
                <a:gd name="connsiteX26" fmla="*/ 48669 w 366000"/>
                <a:gd name="connsiteY26" fmla="*/ 183057 h 283985"/>
                <a:gd name="connsiteX27" fmla="*/ 57726 w 366000"/>
                <a:gd name="connsiteY27" fmla="*/ 174000 h 283985"/>
                <a:gd name="connsiteX28" fmla="*/ 67926 w 366000"/>
                <a:gd name="connsiteY28" fmla="*/ 172651 h 283985"/>
                <a:gd name="connsiteX29" fmla="*/ 80002 w 366000"/>
                <a:gd name="connsiteY29" fmla="*/ 177683 h 283985"/>
                <a:gd name="connsiteX30" fmla="*/ 86360 w 366000"/>
                <a:gd name="connsiteY30" fmla="*/ 186008 h 283985"/>
                <a:gd name="connsiteX31" fmla="*/ 86360 w 366000"/>
                <a:gd name="connsiteY31" fmla="*/ 198678 h 283985"/>
                <a:gd name="connsiteX32" fmla="*/ 95005 w 366000"/>
                <a:gd name="connsiteY32" fmla="*/ 207323 h 283985"/>
                <a:gd name="connsiteX33" fmla="*/ 112273 w 366000"/>
                <a:gd name="connsiteY33" fmla="*/ 207323 h 283985"/>
                <a:gd name="connsiteX34" fmla="*/ 120918 w 366000"/>
                <a:gd name="connsiteY34" fmla="*/ 198678 h 283985"/>
                <a:gd name="connsiteX35" fmla="*/ 120918 w 366000"/>
                <a:gd name="connsiteY35" fmla="*/ 143194 h 283985"/>
                <a:gd name="connsiteX36" fmla="*/ 103650 w 366000"/>
                <a:gd name="connsiteY36" fmla="*/ 146830 h 283985"/>
                <a:gd name="connsiteX37" fmla="*/ 60447 w 366000"/>
                <a:gd name="connsiteY37" fmla="*/ 103627 h 283985"/>
                <a:gd name="connsiteX38" fmla="*/ 103650 w 366000"/>
                <a:gd name="connsiteY38" fmla="*/ 60424 h 283985"/>
                <a:gd name="connsiteX39" fmla="*/ 120918 w 366000"/>
                <a:gd name="connsiteY39" fmla="*/ 64061 h 283985"/>
                <a:gd name="connsiteX40" fmla="*/ 120918 w 366000"/>
                <a:gd name="connsiteY40" fmla="*/ 8577 h 283985"/>
                <a:gd name="connsiteX41" fmla="*/ 112318 w 366000"/>
                <a:gd name="connsiteY41" fmla="*/ 0 h 283985"/>
                <a:gd name="connsiteX42" fmla="*/ 357355 w 366000"/>
                <a:gd name="connsiteY42" fmla="*/ 162977 h 283985"/>
                <a:gd name="connsiteX43" fmla="*/ 344685 w 366000"/>
                <a:gd name="connsiteY43" fmla="*/ 162977 h 283985"/>
                <a:gd name="connsiteX44" fmla="*/ 336360 w 366000"/>
                <a:gd name="connsiteY44" fmla="*/ 156619 h 283985"/>
                <a:gd name="connsiteX45" fmla="*/ 331328 w 366000"/>
                <a:gd name="connsiteY45" fmla="*/ 144543 h 283985"/>
                <a:gd name="connsiteX46" fmla="*/ 332701 w 366000"/>
                <a:gd name="connsiteY46" fmla="*/ 134343 h 283985"/>
                <a:gd name="connsiteX47" fmla="*/ 341758 w 366000"/>
                <a:gd name="connsiteY47" fmla="*/ 125286 h 283985"/>
                <a:gd name="connsiteX48" fmla="*/ 341758 w 366000"/>
                <a:gd name="connsiteY48" fmla="*/ 113073 h 283985"/>
                <a:gd name="connsiteX49" fmla="*/ 329545 w 366000"/>
                <a:gd name="connsiteY49" fmla="*/ 100860 h 283985"/>
                <a:gd name="connsiteX50" fmla="*/ 317331 w 366000"/>
                <a:gd name="connsiteY50" fmla="*/ 100860 h 283985"/>
                <a:gd name="connsiteX51" fmla="*/ 308275 w 366000"/>
                <a:gd name="connsiteY51" fmla="*/ 109917 h 283985"/>
                <a:gd name="connsiteX52" fmla="*/ 298074 w 366000"/>
                <a:gd name="connsiteY52" fmla="*/ 111266 h 283985"/>
                <a:gd name="connsiteX53" fmla="*/ 285999 w 366000"/>
                <a:gd name="connsiteY53" fmla="*/ 106235 h 283985"/>
                <a:gd name="connsiteX54" fmla="*/ 279641 w 366000"/>
                <a:gd name="connsiteY54" fmla="*/ 97910 h 283985"/>
                <a:gd name="connsiteX55" fmla="*/ 279641 w 366000"/>
                <a:gd name="connsiteY55" fmla="*/ 85239 h 283985"/>
                <a:gd name="connsiteX56" fmla="*/ 270995 w 366000"/>
                <a:gd name="connsiteY56" fmla="*/ 76594 h 283985"/>
                <a:gd name="connsiteX57" fmla="*/ 253728 w 366000"/>
                <a:gd name="connsiteY57" fmla="*/ 76594 h 283985"/>
                <a:gd name="connsiteX58" fmla="*/ 245083 w 366000"/>
                <a:gd name="connsiteY58" fmla="*/ 85239 h 283985"/>
                <a:gd name="connsiteX59" fmla="*/ 245083 w 366000"/>
                <a:gd name="connsiteY59" fmla="*/ 140724 h 283985"/>
                <a:gd name="connsiteX60" fmla="*/ 262350 w 366000"/>
                <a:gd name="connsiteY60" fmla="*/ 137087 h 283985"/>
                <a:gd name="connsiteX61" fmla="*/ 305553 w 366000"/>
                <a:gd name="connsiteY61" fmla="*/ 180290 h 283985"/>
                <a:gd name="connsiteX62" fmla="*/ 262350 w 366000"/>
                <a:gd name="connsiteY62" fmla="*/ 223493 h 283985"/>
                <a:gd name="connsiteX63" fmla="*/ 245083 w 366000"/>
                <a:gd name="connsiteY63" fmla="*/ 219856 h 283985"/>
                <a:gd name="connsiteX64" fmla="*/ 245083 w 366000"/>
                <a:gd name="connsiteY64" fmla="*/ 275341 h 283985"/>
                <a:gd name="connsiteX65" fmla="*/ 253728 w 366000"/>
                <a:gd name="connsiteY65" fmla="*/ 283986 h 283985"/>
                <a:gd name="connsiteX66" fmla="*/ 270995 w 366000"/>
                <a:gd name="connsiteY66" fmla="*/ 283986 h 283985"/>
                <a:gd name="connsiteX67" fmla="*/ 279641 w 366000"/>
                <a:gd name="connsiteY67" fmla="*/ 275341 h 283985"/>
                <a:gd name="connsiteX68" fmla="*/ 279641 w 366000"/>
                <a:gd name="connsiteY68" fmla="*/ 262670 h 283985"/>
                <a:gd name="connsiteX69" fmla="*/ 285999 w 366000"/>
                <a:gd name="connsiteY69" fmla="*/ 254345 h 283985"/>
                <a:gd name="connsiteX70" fmla="*/ 298074 w 366000"/>
                <a:gd name="connsiteY70" fmla="*/ 249314 h 283985"/>
                <a:gd name="connsiteX71" fmla="*/ 308275 w 366000"/>
                <a:gd name="connsiteY71" fmla="*/ 250663 h 283985"/>
                <a:gd name="connsiteX72" fmla="*/ 317331 w 366000"/>
                <a:gd name="connsiteY72" fmla="*/ 259720 h 283985"/>
                <a:gd name="connsiteX73" fmla="*/ 329545 w 366000"/>
                <a:gd name="connsiteY73" fmla="*/ 259720 h 283985"/>
                <a:gd name="connsiteX74" fmla="*/ 341758 w 366000"/>
                <a:gd name="connsiteY74" fmla="*/ 247507 h 283985"/>
                <a:gd name="connsiteX75" fmla="*/ 341758 w 366000"/>
                <a:gd name="connsiteY75" fmla="*/ 235294 h 283985"/>
                <a:gd name="connsiteX76" fmla="*/ 332701 w 366000"/>
                <a:gd name="connsiteY76" fmla="*/ 226237 h 283985"/>
                <a:gd name="connsiteX77" fmla="*/ 331328 w 366000"/>
                <a:gd name="connsiteY77" fmla="*/ 216037 h 283985"/>
                <a:gd name="connsiteX78" fmla="*/ 336360 w 366000"/>
                <a:gd name="connsiteY78" fmla="*/ 203961 h 283985"/>
                <a:gd name="connsiteX79" fmla="*/ 344685 w 366000"/>
                <a:gd name="connsiteY79" fmla="*/ 197603 h 283985"/>
                <a:gd name="connsiteX80" fmla="*/ 357355 w 366000"/>
                <a:gd name="connsiteY80" fmla="*/ 197603 h 283985"/>
                <a:gd name="connsiteX81" fmla="*/ 366000 w 366000"/>
                <a:gd name="connsiteY81" fmla="*/ 188958 h 283985"/>
                <a:gd name="connsiteX82" fmla="*/ 366000 w 366000"/>
                <a:gd name="connsiteY82" fmla="*/ 171691 h 283985"/>
                <a:gd name="connsiteX83" fmla="*/ 357355 w 366000"/>
                <a:gd name="connsiteY83" fmla="*/ 162977 h 28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66000" h="283985">
                  <a:moveTo>
                    <a:pt x="112318" y="0"/>
                  </a:moveTo>
                  <a:lnTo>
                    <a:pt x="95051" y="0"/>
                  </a:lnTo>
                  <a:cubicBezTo>
                    <a:pt x="90271" y="0"/>
                    <a:pt x="86406" y="3865"/>
                    <a:pt x="86406" y="8645"/>
                  </a:cubicBezTo>
                  <a:lnTo>
                    <a:pt x="86406" y="21316"/>
                  </a:lnTo>
                  <a:cubicBezTo>
                    <a:pt x="86406" y="25203"/>
                    <a:pt x="83753" y="28474"/>
                    <a:pt x="80048" y="29640"/>
                  </a:cubicBezTo>
                  <a:cubicBezTo>
                    <a:pt x="75862" y="30990"/>
                    <a:pt x="71837" y="32659"/>
                    <a:pt x="67972" y="34672"/>
                  </a:cubicBezTo>
                  <a:cubicBezTo>
                    <a:pt x="64587" y="36433"/>
                    <a:pt x="60470" y="36021"/>
                    <a:pt x="57771" y="33323"/>
                  </a:cubicBezTo>
                  <a:lnTo>
                    <a:pt x="48715" y="24266"/>
                  </a:lnTo>
                  <a:cubicBezTo>
                    <a:pt x="45353" y="20881"/>
                    <a:pt x="39864" y="20881"/>
                    <a:pt x="36502" y="24266"/>
                  </a:cubicBezTo>
                  <a:lnTo>
                    <a:pt x="24289" y="36479"/>
                  </a:lnTo>
                  <a:cubicBezTo>
                    <a:pt x="20927" y="39864"/>
                    <a:pt x="20927" y="45330"/>
                    <a:pt x="24289" y="48692"/>
                  </a:cubicBezTo>
                  <a:lnTo>
                    <a:pt x="33346" y="57749"/>
                  </a:lnTo>
                  <a:cubicBezTo>
                    <a:pt x="36044" y="60447"/>
                    <a:pt x="36479" y="64564"/>
                    <a:pt x="34718" y="67949"/>
                  </a:cubicBezTo>
                  <a:cubicBezTo>
                    <a:pt x="32705" y="71791"/>
                    <a:pt x="31036" y="75839"/>
                    <a:pt x="29686" y="80025"/>
                  </a:cubicBezTo>
                  <a:cubicBezTo>
                    <a:pt x="28497" y="83730"/>
                    <a:pt x="25249" y="86383"/>
                    <a:pt x="21361" y="86383"/>
                  </a:cubicBezTo>
                  <a:lnTo>
                    <a:pt x="8645" y="86383"/>
                  </a:lnTo>
                  <a:cubicBezTo>
                    <a:pt x="3865" y="86383"/>
                    <a:pt x="0" y="90248"/>
                    <a:pt x="0" y="95028"/>
                  </a:cubicBezTo>
                  <a:lnTo>
                    <a:pt x="0" y="112295"/>
                  </a:lnTo>
                  <a:cubicBezTo>
                    <a:pt x="0" y="117075"/>
                    <a:pt x="3865" y="120940"/>
                    <a:pt x="8645" y="120940"/>
                  </a:cubicBezTo>
                  <a:lnTo>
                    <a:pt x="21316" y="120940"/>
                  </a:lnTo>
                  <a:cubicBezTo>
                    <a:pt x="25204" y="120940"/>
                    <a:pt x="28451" y="123593"/>
                    <a:pt x="29641" y="127298"/>
                  </a:cubicBezTo>
                  <a:cubicBezTo>
                    <a:pt x="30990" y="131484"/>
                    <a:pt x="32659" y="135532"/>
                    <a:pt x="34672" y="139374"/>
                  </a:cubicBezTo>
                  <a:cubicBezTo>
                    <a:pt x="36433" y="142759"/>
                    <a:pt x="36021" y="146876"/>
                    <a:pt x="33300" y="149575"/>
                  </a:cubicBezTo>
                  <a:lnTo>
                    <a:pt x="24243" y="158631"/>
                  </a:lnTo>
                  <a:cubicBezTo>
                    <a:pt x="20881" y="162016"/>
                    <a:pt x="20881" y="167482"/>
                    <a:pt x="24243" y="170844"/>
                  </a:cubicBezTo>
                  <a:lnTo>
                    <a:pt x="36456" y="183057"/>
                  </a:lnTo>
                  <a:cubicBezTo>
                    <a:pt x="39818" y="186442"/>
                    <a:pt x="45307" y="186442"/>
                    <a:pt x="48669" y="183057"/>
                  </a:cubicBezTo>
                  <a:lnTo>
                    <a:pt x="57726" y="174000"/>
                  </a:lnTo>
                  <a:cubicBezTo>
                    <a:pt x="60425" y="171302"/>
                    <a:pt x="64541" y="170890"/>
                    <a:pt x="67926" y="172651"/>
                  </a:cubicBezTo>
                  <a:cubicBezTo>
                    <a:pt x="71768" y="174641"/>
                    <a:pt x="75817" y="176333"/>
                    <a:pt x="80002" y="177683"/>
                  </a:cubicBezTo>
                  <a:cubicBezTo>
                    <a:pt x="83707" y="178872"/>
                    <a:pt x="86360" y="182120"/>
                    <a:pt x="86360" y="186008"/>
                  </a:cubicBezTo>
                  <a:lnTo>
                    <a:pt x="86360" y="198678"/>
                  </a:lnTo>
                  <a:cubicBezTo>
                    <a:pt x="86360" y="203458"/>
                    <a:pt x="90225" y="207323"/>
                    <a:pt x="95005" y="207323"/>
                  </a:cubicBezTo>
                  <a:lnTo>
                    <a:pt x="112273" y="207323"/>
                  </a:lnTo>
                  <a:cubicBezTo>
                    <a:pt x="117053" y="207323"/>
                    <a:pt x="120918" y="203458"/>
                    <a:pt x="120918" y="198678"/>
                  </a:cubicBezTo>
                  <a:lnTo>
                    <a:pt x="120918" y="143194"/>
                  </a:lnTo>
                  <a:cubicBezTo>
                    <a:pt x="115635" y="145504"/>
                    <a:pt x="109802" y="146830"/>
                    <a:pt x="103650" y="146830"/>
                  </a:cubicBezTo>
                  <a:cubicBezTo>
                    <a:pt x="79796" y="146830"/>
                    <a:pt x="60447" y="127481"/>
                    <a:pt x="60447" y="103627"/>
                  </a:cubicBezTo>
                  <a:cubicBezTo>
                    <a:pt x="60447" y="79773"/>
                    <a:pt x="79796" y="60424"/>
                    <a:pt x="103650" y="60424"/>
                  </a:cubicBezTo>
                  <a:cubicBezTo>
                    <a:pt x="109802" y="60424"/>
                    <a:pt x="115635" y="61751"/>
                    <a:pt x="120918" y="64061"/>
                  </a:cubicBezTo>
                  <a:lnTo>
                    <a:pt x="120918" y="8577"/>
                  </a:lnTo>
                  <a:cubicBezTo>
                    <a:pt x="120963" y="3865"/>
                    <a:pt x="117098" y="0"/>
                    <a:pt x="112318" y="0"/>
                  </a:cubicBezTo>
                  <a:close/>
                  <a:moveTo>
                    <a:pt x="357355" y="162977"/>
                  </a:moveTo>
                  <a:lnTo>
                    <a:pt x="344685" y="162977"/>
                  </a:lnTo>
                  <a:cubicBezTo>
                    <a:pt x="340797" y="162977"/>
                    <a:pt x="337549" y="160324"/>
                    <a:pt x="336360" y="156619"/>
                  </a:cubicBezTo>
                  <a:cubicBezTo>
                    <a:pt x="335010" y="152433"/>
                    <a:pt x="333341" y="148385"/>
                    <a:pt x="331328" y="144543"/>
                  </a:cubicBezTo>
                  <a:cubicBezTo>
                    <a:pt x="329567" y="141158"/>
                    <a:pt x="329979" y="137041"/>
                    <a:pt x="332701" y="134343"/>
                  </a:cubicBezTo>
                  <a:lnTo>
                    <a:pt x="341758" y="125286"/>
                  </a:lnTo>
                  <a:cubicBezTo>
                    <a:pt x="345119" y="121901"/>
                    <a:pt x="345119" y="116435"/>
                    <a:pt x="341758" y="113073"/>
                  </a:cubicBezTo>
                  <a:lnTo>
                    <a:pt x="329545" y="100860"/>
                  </a:lnTo>
                  <a:cubicBezTo>
                    <a:pt x="326182" y="97475"/>
                    <a:pt x="320693" y="97475"/>
                    <a:pt x="317331" y="100860"/>
                  </a:cubicBezTo>
                  <a:lnTo>
                    <a:pt x="308275" y="109917"/>
                  </a:lnTo>
                  <a:cubicBezTo>
                    <a:pt x="305576" y="112615"/>
                    <a:pt x="301459" y="113027"/>
                    <a:pt x="298074" y="111266"/>
                  </a:cubicBezTo>
                  <a:cubicBezTo>
                    <a:pt x="294232" y="109276"/>
                    <a:pt x="290184" y="107584"/>
                    <a:pt x="285999" y="106235"/>
                  </a:cubicBezTo>
                  <a:cubicBezTo>
                    <a:pt x="282294" y="105045"/>
                    <a:pt x="279641" y="101798"/>
                    <a:pt x="279641" y="97910"/>
                  </a:cubicBezTo>
                  <a:lnTo>
                    <a:pt x="279641" y="85239"/>
                  </a:lnTo>
                  <a:cubicBezTo>
                    <a:pt x="279641" y="80459"/>
                    <a:pt x="275776" y="76594"/>
                    <a:pt x="270995" y="76594"/>
                  </a:cubicBezTo>
                  <a:lnTo>
                    <a:pt x="253728" y="76594"/>
                  </a:lnTo>
                  <a:cubicBezTo>
                    <a:pt x="248948" y="76594"/>
                    <a:pt x="245083" y="80459"/>
                    <a:pt x="245083" y="85239"/>
                  </a:cubicBezTo>
                  <a:lnTo>
                    <a:pt x="245083" y="140724"/>
                  </a:lnTo>
                  <a:cubicBezTo>
                    <a:pt x="250366" y="138414"/>
                    <a:pt x="256198" y="137087"/>
                    <a:pt x="262350" y="137087"/>
                  </a:cubicBezTo>
                  <a:cubicBezTo>
                    <a:pt x="286204" y="137087"/>
                    <a:pt x="305553" y="156436"/>
                    <a:pt x="305553" y="180290"/>
                  </a:cubicBezTo>
                  <a:cubicBezTo>
                    <a:pt x="305553" y="204144"/>
                    <a:pt x="286204" y="223493"/>
                    <a:pt x="262350" y="223493"/>
                  </a:cubicBezTo>
                  <a:cubicBezTo>
                    <a:pt x="256198" y="223493"/>
                    <a:pt x="250366" y="222166"/>
                    <a:pt x="245083" y="219856"/>
                  </a:cubicBezTo>
                  <a:lnTo>
                    <a:pt x="245083" y="275341"/>
                  </a:lnTo>
                  <a:cubicBezTo>
                    <a:pt x="245083" y="280121"/>
                    <a:pt x="248948" y="283986"/>
                    <a:pt x="253728" y="283986"/>
                  </a:cubicBezTo>
                  <a:lnTo>
                    <a:pt x="270995" y="283986"/>
                  </a:lnTo>
                  <a:cubicBezTo>
                    <a:pt x="275776" y="283986"/>
                    <a:pt x="279641" y="280121"/>
                    <a:pt x="279641" y="275341"/>
                  </a:cubicBezTo>
                  <a:lnTo>
                    <a:pt x="279641" y="262670"/>
                  </a:lnTo>
                  <a:cubicBezTo>
                    <a:pt x="279641" y="258782"/>
                    <a:pt x="282294" y="255512"/>
                    <a:pt x="285999" y="254345"/>
                  </a:cubicBezTo>
                  <a:cubicBezTo>
                    <a:pt x="290184" y="252996"/>
                    <a:pt x="294232" y="251326"/>
                    <a:pt x="298074" y="249314"/>
                  </a:cubicBezTo>
                  <a:cubicBezTo>
                    <a:pt x="301459" y="247553"/>
                    <a:pt x="305576" y="247964"/>
                    <a:pt x="308275" y="250663"/>
                  </a:cubicBezTo>
                  <a:lnTo>
                    <a:pt x="317331" y="259720"/>
                  </a:lnTo>
                  <a:cubicBezTo>
                    <a:pt x="320693" y="263105"/>
                    <a:pt x="326182" y="263105"/>
                    <a:pt x="329545" y="259720"/>
                  </a:cubicBezTo>
                  <a:lnTo>
                    <a:pt x="341758" y="247507"/>
                  </a:lnTo>
                  <a:cubicBezTo>
                    <a:pt x="345119" y="244122"/>
                    <a:pt x="345119" y="238656"/>
                    <a:pt x="341758" y="235294"/>
                  </a:cubicBezTo>
                  <a:lnTo>
                    <a:pt x="332701" y="226237"/>
                  </a:lnTo>
                  <a:cubicBezTo>
                    <a:pt x="330002" y="223539"/>
                    <a:pt x="329567" y="219422"/>
                    <a:pt x="331328" y="216037"/>
                  </a:cubicBezTo>
                  <a:cubicBezTo>
                    <a:pt x="333341" y="212195"/>
                    <a:pt x="335010" y="208147"/>
                    <a:pt x="336360" y="203961"/>
                  </a:cubicBezTo>
                  <a:cubicBezTo>
                    <a:pt x="337549" y="200256"/>
                    <a:pt x="340797" y="197603"/>
                    <a:pt x="344685" y="197603"/>
                  </a:cubicBezTo>
                  <a:lnTo>
                    <a:pt x="357355" y="197603"/>
                  </a:lnTo>
                  <a:cubicBezTo>
                    <a:pt x="362135" y="197603"/>
                    <a:pt x="366000" y="193738"/>
                    <a:pt x="366000" y="188958"/>
                  </a:cubicBezTo>
                  <a:lnTo>
                    <a:pt x="366000" y="171691"/>
                  </a:lnTo>
                  <a:cubicBezTo>
                    <a:pt x="366000" y="166842"/>
                    <a:pt x="362135" y="162977"/>
                    <a:pt x="357355" y="162977"/>
                  </a:cubicBez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040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5">
            <a:extLst>
              <a:ext uri="{FF2B5EF4-FFF2-40B4-BE49-F238E27FC236}">
                <a16:creationId xmlns:a16="http://schemas.microsoft.com/office/drawing/2014/main" id="{2AD1D7C2-357E-24D4-C4C8-F76517424219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2702104" y="5073062"/>
            <a:ext cx="6043138" cy="94593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ject 8">
            <a:extLst>
              <a:ext uri="{FF2B5EF4-FFF2-40B4-BE49-F238E27FC236}">
                <a16:creationId xmlns:a16="http://schemas.microsoft.com/office/drawing/2014/main" id="{7C808A61-8648-C41C-5A4F-D8DAAB1C5FA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9" name="Rectangle: Rounded Corners 14">
            <a:extLst>
              <a:ext uri="{FF2B5EF4-FFF2-40B4-BE49-F238E27FC236}">
                <a16:creationId xmlns:a16="http://schemas.microsoft.com/office/drawing/2014/main" id="{D2DF3064-847E-6804-A48D-ADF8E65E2D47}"/>
              </a:ext>
            </a:extLst>
          </p:cNvPr>
          <p:cNvSpPr/>
          <p:nvPr/>
        </p:nvSpPr>
        <p:spPr>
          <a:xfrm>
            <a:off x="1246798" y="2880411"/>
            <a:ext cx="9575299" cy="1563738"/>
          </a:xfrm>
          <a:prstGeom prst="roundRect">
            <a:avLst>
              <a:gd name="adj" fmla="val 19276"/>
            </a:avLst>
          </a:prstGeom>
          <a:solidFill>
            <a:srgbClr val="6E4B8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27">
            <a:extLst>
              <a:ext uri="{FF2B5EF4-FFF2-40B4-BE49-F238E27FC236}">
                <a16:creationId xmlns:a16="http://schemas.microsoft.com/office/drawing/2014/main" id="{CB424383-6470-5E83-4695-35DBA6CB96A0}"/>
              </a:ext>
            </a:extLst>
          </p:cNvPr>
          <p:cNvSpPr txBox="1"/>
          <p:nvPr/>
        </p:nvSpPr>
        <p:spPr>
          <a:xfrm>
            <a:off x="1894002" y="3137079"/>
            <a:ext cx="8403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Concierge virtual da </a:t>
            </a:r>
            <a:r>
              <a:rPr lang="pt-BR" sz="2000" err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Linx</a:t>
            </a:r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, criado para venda e atendimento via </a:t>
            </a:r>
            <a:r>
              <a:rPr lang="pt-BR" sz="2000" err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Whatsapp</a:t>
            </a:r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. A solução vai além de um chat no e-commerce: por meio do uso de inteligência artificial, proporcione ao seu consumidor uma experiência de compra com baixa fricção. </a:t>
            </a:r>
          </a:p>
          <a:p>
            <a:pPr algn="ctr"/>
            <a:endParaRPr lang="pt-BR" sz="2000">
              <a:solidFill>
                <a:schemeClr val="bg1"/>
              </a:solidFill>
              <a:latin typeface="Dosis" panose="02010503020202060003" pitchFamily="2" charset="0"/>
              <a:ea typeface="Roboto" panose="02000000000000000000" pitchFamily="2" charset="0"/>
            </a:endParaRPr>
          </a:p>
        </p:txBody>
      </p:sp>
      <p:sp>
        <p:nvSpPr>
          <p:cNvPr id="28" name="Retângulo 46">
            <a:extLst>
              <a:ext uri="{FF2B5EF4-FFF2-40B4-BE49-F238E27FC236}">
                <a16:creationId xmlns:a16="http://schemas.microsoft.com/office/drawing/2014/main" id="{CBAD321D-984D-FDA3-5CBE-EB9398F8523D}"/>
              </a:ext>
            </a:extLst>
          </p:cNvPr>
          <p:cNvSpPr/>
          <p:nvPr/>
        </p:nvSpPr>
        <p:spPr>
          <a:xfrm>
            <a:off x="655220" y="1439677"/>
            <a:ext cx="3462395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Agentes virtuais segmentados </a:t>
            </a:r>
          </a:p>
          <a:p>
            <a:pPr algn="ctr"/>
            <a:r>
              <a:rPr lang="pt-BR" sz="1600" b="1" err="1">
                <a:solidFill>
                  <a:srgbClr val="411E5A"/>
                </a:solidFill>
                <a:latin typeface="Dosis"/>
              </a:rPr>
              <a:t>pré</a:t>
            </a:r>
            <a:r>
              <a:rPr lang="pt-BR" sz="1600" b="1">
                <a:solidFill>
                  <a:srgbClr val="411E5A"/>
                </a:solidFill>
                <a:latin typeface="Dosis"/>
              </a:rPr>
              <a:t>-treinados que auxiliam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inclusive no pós-venda</a:t>
            </a:r>
          </a:p>
        </p:txBody>
      </p:sp>
      <p:sp>
        <p:nvSpPr>
          <p:cNvPr id="30" name="Retângulo 48">
            <a:extLst>
              <a:ext uri="{FF2B5EF4-FFF2-40B4-BE49-F238E27FC236}">
                <a16:creationId xmlns:a16="http://schemas.microsoft.com/office/drawing/2014/main" id="{79A19053-1825-266D-7BB5-1F023E1593E4}"/>
              </a:ext>
            </a:extLst>
          </p:cNvPr>
          <p:cNvSpPr/>
          <p:nvPr/>
        </p:nvSpPr>
        <p:spPr>
          <a:xfrm>
            <a:off x="3540025" y="1479635"/>
            <a:ext cx="2846959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Vendedor virtual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que atua 24 horas por dia,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7 dias por semana</a:t>
            </a:r>
          </a:p>
        </p:txBody>
      </p:sp>
      <p:sp>
        <p:nvSpPr>
          <p:cNvPr id="32" name="Retângulo 54">
            <a:extLst>
              <a:ext uri="{FF2B5EF4-FFF2-40B4-BE49-F238E27FC236}">
                <a16:creationId xmlns:a16="http://schemas.microsoft.com/office/drawing/2014/main" id="{03E98A87-8331-C2CB-10EE-354EE7A53EC1}"/>
              </a:ext>
            </a:extLst>
          </p:cNvPr>
          <p:cNvSpPr/>
          <p:nvPr/>
        </p:nvSpPr>
        <p:spPr>
          <a:xfrm>
            <a:off x="5959469" y="1439676"/>
            <a:ext cx="2735952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Permite que o consumidor receba o atendimento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de um analista</a:t>
            </a:r>
          </a:p>
        </p:txBody>
      </p:sp>
      <p:sp>
        <p:nvSpPr>
          <p:cNvPr id="34" name="Retângulo 56">
            <a:extLst>
              <a:ext uri="{FF2B5EF4-FFF2-40B4-BE49-F238E27FC236}">
                <a16:creationId xmlns:a16="http://schemas.microsoft.com/office/drawing/2014/main" id="{4B6D6B24-BF17-C3E0-0AF7-0A82B1CA46E5}"/>
              </a:ext>
            </a:extLst>
          </p:cNvPr>
          <p:cNvSpPr/>
          <p:nvPr/>
        </p:nvSpPr>
        <p:spPr>
          <a:xfrm>
            <a:off x="8529487" y="1459304"/>
            <a:ext cx="2967298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Assistentes customizados preparados para tirar dúvidas de produtos e direcionar ofertas</a:t>
            </a:r>
          </a:p>
        </p:txBody>
      </p:sp>
      <p:pic>
        <p:nvPicPr>
          <p:cNvPr id="4" name="Imagem 3" descr="Logotipo&#10;&#10;Descrição gerada automaticamente com confiança baixa">
            <a:extLst>
              <a:ext uri="{FF2B5EF4-FFF2-40B4-BE49-F238E27FC236}">
                <a16:creationId xmlns:a16="http://schemas.microsoft.com/office/drawing/2014/main" id="{F7E71C15-D98E-58A7-E681-6A67D8B4C9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103" y="4847737"/>
            <a:ext cx="5845325" cy="945933"/>
          </a:xfrm>
          <a:prstGeom prst="rect">
            <a:avLst/>
          </a:prstGeom>
        </p:spPr>
      </p:pic>
      <p:grpSp>
        <p:nvGrpSpPr>
          <p:cNvPr id="19" name="Gráfico 3">
            <a:extLst>
              <a:ext uri="{FF2B5EF4-FFF2-40B4-BE49-F238E27FC236}">
                <a16:creationId xmlns:a16="http://schemas.microsoft.com/office/drawing/2014/main" id="{D4354F82-134B-5CE9-67A5-E645659ABFC7}"/>
              </a:ext>
            </a:extLst>
          </p:cNvPr>
          <p:cNvGrpSpPr/>
          <p:nvPr/>
        </p:nvGrpSpPr>
        <p:grpSpPr>
          <a:xfrm>
            <a:off x="2188204" y="766962"/>
            <a:ext cx="622918" cy="600432"/>
            <a:chOff x="8428814" y="2039448"/>
            <a:chExt cx="622918" cy="600432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20" name="Forma Livre: Forma 19">
              <a:extLst>
                <a:ext uri="{FF2B5EF4-FFF2-40B4-BE49-F238E27FC236}">
                  <a16:creationId xmlns:a16="http://schemas.microsoft.com/office/drawing/2014/main" id="{6CBCA3A8-EAB7-A743-F194-4EC0553FADC0}"/>
                </a:ext>
              </a:extLst>
            </p:cNvPr>
            <p:cNvSpPr/>
            <p:nvPr/>
          </p:nvSpPr>
          <p:spPr>
            <a:xfrm>
              <a:off x="8865795" y="2039448"/>
              <a:ext cx="185937" cy="185937"/>
            </a:xfrm>
            <a:custGeom>
              <a:avLst/>
              <a:gdLst>
                <a:gd name="connsiteX0" fmla="*/ 184883 w 185937"/>
                <a:gd name="connsiteY0" fmla="*/ 79304 h 185937"/>
                <a:gd name="connsiteX1" fmla="*/ 180641 w 185937"/>
                <a:gd name="connsiteY1" fmla="*/ 75728 h 185937"/>
                <a:gd name="connsiteX2" fmla="*/ 171906 w 185937"/>
                <a:gd name="connsiteY2" fmla="*/ 75728 h 185937"/>
                <a:gd name="connsiteX3" fmla="*/ 165968 w 185937"/>
                <a:gd name="connsiteY3" fmla="*/ 69835 h 185937"/>
                <a:gd name="connsiteX4" fmla="*/ 159503 w 185937"/>
                <a:gd name="connsiteY4" fmla="*/ 55185 h 185937"/>
                <a:gd name="connsiteX5" fmla="*/ 160121 w 185937"/>
                <a:gd name="connsiteY5" fmla="*/ 50095 h 185937"/>
                <a:gd name="connsiteX6" fmla="*/ 167114 w 185937"/>
                <a:gd name="connsiteY6" fmla="*/ 43103 h 185937"/>
                <a:gd name="connsiteX7" fmla="*/ 167573 w 185937"/>
                <a:gd name="connsiteY7" fmla="*/ 37531 h 185937"/>
                <a:gd name="connsiteX8" fmla="*/ 148635 w 185937"/>
                <a:gd name="connsiteY8" fmla="*/ 18548 h 185937"/>
                <a:gd name="connsiteX9" fmla="*/ 143041 w 185937"/>
                <a:gd name="connsiteY9" fmla="*/ 19006 h 185937"/>
                <a:gd name="connsiteX10" fmla="*/ 136025 w 185937"/>
                <a:gd name="connsiteY10" fmla="*/ 26022 h 185937"/>
                <a:gd name="connsiteX11" fmla="*/ 130935 w 185937"/>
                <a:gd name="connsiteY11" fmla="*/ 26641 h 185937"/>
                <a:gd name="connsiteX12" fmla="*/ 110003 w 185937"/>
                <a:gd name="connsiteY12" fmla="*/ 18479 h 185937"/>
                <a:gd name="connsiteX13" fmla="*/ 110003 w 185937"/>
                <a:gd name="connsiteY13" fmla="*/ 18479 h 185937"/>
                <a:gd name="connsiteX14" fmla="*/ 110003 w 185937"/>
                <a:gd name="connsiteY14" fmla="*/ 5273 h 185937"/>
                <a:gd name="connsiteX15" fmla="*/ 106427 w 185937"/>
                <a:gd name="connsiteY15" fmla="*/ 1032 h 185937"/>
                <a:gd name="connsiteX16" fmla="*/ 92969 w 185937"/>
                <a:gd name="connsiteY16" fmla="*/ 0 h 185937"/>
                <a:gd name="connsiteX17" fmla="*/ 79511 w 185937"/>
                <a:gd name="connsiteY17" fmla="*/ 1032 h 185937"/>
                <a:gd name="connsiteX18" fmla="*/ 75934 w 185937"/>
                <a:gd name="connsiteY18" fmla="*/ 5273 h 185937"/>
                <a:gd name="connsiteX19" fmla="*/ 75934 w 185937"/>
                <a:gd name="connsiteY19" fmla="*/ 18479 h 185937"/>
                <a:gd name="connsiteX20" fmla="*/ 75934 w 185937"/>
                <a:gd name="connsiteY20" fmla="*/ 18479 h 185937"/>
                <a:gd name="connsiteX21" fmla="*/ 55002 w 185937"/>
                <a:gd name="connsiteY21" fmla="*/ 26641 h 185937"/>
                <a:gd name="connsiteX22" fmla="*/ 49912 w 185937"/>
                <a:gd name="connsiteY22" fmla="*/ 26022 h 185937"/>
                <a:gd name="connsiteX23" fmla="*/ 42896 w 185937"/>
                <a:gd name="connsiteY23" fmla="*/ 19006 h 185937"/>
                <a:gd name="connsiteX24" fmla="*/ 37325 w 185937"/>
                <a:gd name="connsiteY24" fmla="*/ 18548 h 185937"/>
                <a:gd name="connsiteX25" fmla="*/ 18387 w 185937"/>
                <a:gd name="connsiteY25" fmla="*/ 37531 h 185937"/>
                <a:gd name="connsiteX26" fmla="*/ 18846 w 185937"/>
                <a:gd name="connsiteY26" fmla="*/ 43103 h 185937"/>
                <a:gd name="connsiteX27" fmla="*/ 25839 w 185937"/>
                <a:gd name="connsiteY27" fmla="*/ 50095 h 185937"/>
                <a:gd name="connsiteX28" fmla="*/ 26458 w 185937"/>
                <a:gd name="connsiteY28" fmla="*/ 55185 h 185937"/>
                <a:gd name="connsiteX29" fmla="*/ 19992 w 185937"/>
                <a:gd name="connsiteY29" fmla="*/ 69835 h 185937"/>
                <a:gd name="connsiteX30" fmla="*/ 14031 w 185937"/>
                <a:gd name="connsiteY30" fmla="*/ 75728 h 185937"/>
                <a:gd name="connsiteX31" fmla="*/ 5296 w 185937"/>
                <a:gd name="connsiteY31" fmla="*/ 75728 h 185937"/>
                <a:gd name="connsiteX32" fmla="*/ 1055 w 185937"/>
                <a:gd name="connsiteY32" fmla="*/ 79304 h 185937"/>
                <a:gd name="connsiteX33" fmla="*/ 0 w 185937"/>
                <a:gd name="connsiteY33" fmla="*/ 92969 h 185937"/>
                <a:gd name="connsiteX34" fmla="*/ 1055 w 185937"/>
                <a:gd name="connsiteY34" fmla="*/ 106633 h 185937"/>
                <a:gd name="connsiteX35" fmla="*/ 5296 w 185937"/>
                <a:gd name="connsiteY35" fmla="*/ 110210 h 185937"/>
                <a:gd name="connsiteX36" fmla="*/ 14031 w 185937"/>
                <a:gd name="connsiteY36" fmla="*/ 110210 h 185937"/>
                <a:gd name="connsiteX37" fmla="*/ 19992 w 185937"/>
                <a:gd name="connsiteY37" fmla="*/ 116102 h 185937"/>
                <a:gd name="connsiteX38" fmla="*/ 26458 w 185937"/>
                <a:gd name="connsiteY38" fmla="*/ 130752 h 185937"/>
                <a:gd name="connsiteX39" fmla="*/ 25839 w 185937"/>
                <a:gd name="connsiteY39" fmla="*/ 135842 h 185937"/>
                <a:gd name="connsiteX40" fmla="*/ 18846 w 185937"/>
                <a:gd name="connsiteY40" fmla="*/ 142835 h 185937"/>
                <a:gd name="connsiteX41" fmla="*/ 18387 w 185937"/>
                <a:gd name="connsiteY41" fmla="*/ 148406 h 185937"/>
                <a:gd name="connsiteX42" fmla="*/ 37325 w 185937"/>
                <a:gd name="connsiteY42" fmla="*/ 167389 h 185937"/>
                <a:gd name="connsiteX43" fmla="*/ 42896 w 185937"/>
                <a:gd name="connsiteY43" fmla="*/ 166931 h 185937"/>
                <a:gd name="connsiteX44" fmla="*/ 49912 w 185937"/>
                <a:gd name="connsiteY44" fmla="*/ 159915 h 185937"/>
                <a:gd name="connsiteX45" fmla="*/ 55002 w 185937"/>
                <a:gd name="connsiteY45" fmla="*/ 159296 h 185937"/>
                <a:gd name="connsiteX46" fmla="*/ 75934 w 185937"/>
                <a:gd name="connsiteY46" fmla="*/ 167458 h 185937"/>
                <a:gd name="connsiteX47" fmla="*/ 75934 w 185937"/>
                <a:gd name="connsiteY47" fmla="*/ 167458 h 185937"/>
                <a:gd name="connsiteX48" fmla="*/ 75934 w 185937"/>
                <a:gd name="connsiteY48" fmla="*/ 180664 h 185937"/>
                <a:gd name="connsiteX49" fmla="*/ 79511 w 185937"/>
                <a:gd name="connsiteY49" fmla="*/ 184905 h 185937"/>
                <a:gd name="connsiteX50" fmla="*/ 92969 w 185937"/>
                <a:gd name="connsiteY50" fmla="*/ 185937 h 185937"/>
                <a:gd name="connsiteX51" fmla="*/ 106427 w 185937"/>
                <a:gd name="connsiteY51" fmla="*/ 184905 h 185937"/>
                <a:gd name="connsiteX52" fmla="*/ 110003 w 185937"/>
                <a:gd name="connsiteY52" fmla="*/ 180664 h 185937"/>
                <a:gd name="connsiteX53" fmla="*/ 110003 w 185937"/>
                <a:gd name="connsiteY53" fmla="*/ 167458 h 185937"/>
                <a:gd name="connsiteX54" fmla="*/ 110003 w 185937"/>
                <a:gd name="connsiteY54" fmla="*/ 167458 h 185937"/>
                <a:gd name="connsiteX55" fmla="*/ 130935 w 185937"/>
                <a:gd name="connsiteY55" fmla="*/ 159296 h 185937"/>
                <a:gd name="connsiteX56" fmla="*/ 136025 w 185937"/>
                <a:gd name="connsiteY56" fmla="*/ 159915 h 185937"/>
                <a:gd name="connsiteX57" fmla="*/ 143041 w 185937"/>
                <a:gd name="connsiteY57" fmla="*/ 166931 h 185937"/>
                <a:gd name="connsiteX58" fmla="*/ 148635 w 185937"/>
                <a:gd name="connsiteY58" fmla="*/ 167389 h 185937"/>
                <a:gd name="connsiteX59" fmla="*/ 167573 w 185937"/>
                <a:gd name="connsiteY59" fmla="*/ 148406 h 185937"/>
                <a:gd name="connsiteX60" fmla="*/ 167114 w 185937"/>
                <a:gd name="connsiteY60" fmla="*/ 142835 h 185937"/>
                <a:gd name="connsiteX61" fmla="*/ 160121 w 185937"/>
                <a:gd name="connsiteY61" fmla="*/ 135842 h 185937"/>
                <a:gd name="connsiteX62" fmla="*/ 159503 w 185937"/>
                <a:gd name="connsiteY62" fmla="*/ 130752 h 185937"/>
                <a:gd name="connsiteX63" fmla="*/ 165968 w 185937"/>
                <a:gd name="connsiteY63" fmla="*/ 116102 h 185937"/>
                <a:gd name="connsiteX64" fmla="*/ 171906 w 185937"/>
                <a:gd name="connsiteY64" fmla="*/ 110210 h 185937"/>
                <a:gd name="connsiteX65" fmla="*/ 180641 w 185937"/>
                <a:gd name="connsiteY65" fmla="*/ 110210 h 185937"/>
                <a:gd name="connsiteX66" fmla="*/ 184883 w 185937"/>
                <a:gd name="connsiteY66" fmla="*/ 106633 h 185937"/>
                <a:gd name="connsiteX67" fmla="*/ 185937 w 185937"/>
                <a:gd name="connsiteY67" fmla="*/ 92969 h 185937"/>
                <a:gd name="connsiteX68" fmla="*/ 184883 w 185937"/>
                <a:gd name="connsiteY68" fmla="*/ 79304 h 185937"/>
                <a:gd name="connsiteX69" fmla="*/ 128070 w 185937"/>
                <a:gd name="connsiteY69" fmla="*/ 98586 h 185937"/>
                <a:gd name="connsiteX70" fmla="*/ 98586 w 185937"/>
                <a:gd name="connsiteY70" fmla="*/ 128070 h 185937"/>
                <a:gd name="connsiteX71" fmla="*/ 57867 w 185937"/>
                <a:gd name="connsiteY71" fmla="*/ 87351 h 185937"/>
                <a:gd name="connsiteX72" fmla="*/ 87351 w 185937"/>
                <a:gd name="connsiteY72" fmla="*/ 57867 h 185937"/>
                <a:gd name="connsiteX73" fmla="*/ 128070 w 185937"/>
                <a:gd name="connsiteY73" fmla="*/ 98586 h 18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85937" h="185937">
                  <a:moveTo>
                    <a:pt x="184883" y="79304"/>
                  </a:moveTo>
                  <a:cubicBezTo>
                    <a:pt x="184561" y="77241"/>
                    <a:pt x="182750" y="75728"/>
                    <a:pt x="180641" y="75728"/>
                  </a:cubicBezTo>
                  <a:lnTo>
                    <a:pt x="171906" y="75728"/>
                  </a:lnTo>
                  <a:cubicBezTo>
                    <a:pt x="169109" y="74925"/>
                    <a:pt x="166885" y="72747"/>
                    <a:pt x="165968" y="69835"/>
                  </a:cubicBezTo>
                  <a:cubicBezTo>
                    <a:pt x="164317" y="64700"/>
                    <a:pt x="162139" y="59793"/>
                    <a:pt x="159503" y="55185"/>
                  </a:cubicBezTo>
                  <a:cubicBezTo>
                    <a:pt x="158540" y="53511"/>
                    <a:pt x="158769" y="51448"/>
                    <a:pt x="160121" y="50095"/>
                  </a:cubicBezTo>
                  <a:lnTo>
                    <a:pt x="167114" y="43103"/>
                  </a:lnTo>
                  <a:cubicBezTo>
                    <a:pt x="168604" y="41612"/>
                    <a:pt x="168834" y="39228"/>
                    <a:pt x="167573" y="37531"/>
                  </a:cubicBezTo>
                  <a:cubicBezTo>
                    <a:pt x="162208" y="30332"/>
                    <a:pt x="155811" y="23936"/>
                    <a:pt x="148635" y="18548"/>
                  </a:cubicBezTo>
                  <a:cubicBezTo>
                    <a:pt x="146938" y="17287"/>
                    <a:pt x="144531" y="17516"/>
                    <a:pt x="143041" y="19006"/>
                  </a:cubicBezTo>
                  <a:lnTo>
                    <a:pt x="136025" y="26022"/>
                  </a:lnTo>
                  <a:cubicBezTo>
                    <a:pt x="134673" y="27375"/>
                    <a:pt x="132609" y="27604"/>
                    <a:pt x="130935" y="26641"/>
                  </a:cubicBezTo>
                  <a:cubicBezTo>
                    <a:pt x="124493" y="22950"/>
                    <a:pt x="117454" y="20153"/>
                    <a:pt x="110003" y="18479"/>
                  </a:cubicBezTo>
                  <a:cubicBezTo>
                    <a:pt x="110003" y="18479"/>
                    <a:pt x="110003" y="18479"/>
                    <a:pt x="110003" y="18479"/>
                  </a:cubicBezTo>
                  <a:lnTo>
                    <a:pt x="110003" y="5273"/>
                  </a:lnTo>
                  <a:cubicBezTo>
                    <a:pt x="110003" y="3187"/>
                    <a:pt x="108490" y="1353"/>
                    <a:pt x="106427" y="1032"/>
                  </a:cubicBezTo>
                  <a:cubicBezTo>
                    <a:pt x="102025" y="367"/>
                    <a:pt x="97554" y="0"/>
                    <a:pt x="92969" y="0"/>
                  </a:cubicBezTo>
                  <a:cubicBezTo>
                    <a:pt x="88383" y="0"/>
                    <a:pt x="83912" y="367"/>
                    <a:pt x="79511" y="1032"/>
                  </a:cubicBezTo>
                  <a:cubicBezTo>
                    <a:pt x="77447" y="1353"/>
                    <a:pt x="75934" y="3164"/>
                    <a:pt x="75934" y="5273"/>
                  </a:cubicBezTo>
                  <a:lnTo>
                    <a:pt x="75934" y="18479"/>
                  </a:lnTo>
                  <a:cubicBezTo>
                    <a:pt x="75934" y="18479"/>
                    <a:pt x="75934" y="18479"/>
                    <a:pt x="75934" y="18479"/>
                  </a:cubicBezTo>
                  <a:cubicBezTo>
                    <a:pt x="68483" y="20176"/>
                    <a:pt x="61444" y="22950"/>
                    <a:pt x="55002" y="26641"/>
                  </a:cubicBezTo>
                  <a:cubicBezTo>
                    <a:pt x="53328" y="27604"/>
                    <a:pt x="51287" y="27375"/>
                    <a:pt x="49912" y="26022"/>
                  </a:cubicBezTo>
                  <a:lnTo>
                    <a:pt x="42896" y="19006"/>
                  </a:lnTo>
                  <a:cubicBezTo>
                    <a:pt x="41406" y="17516"/>
                    <a:pt x="38999" y="17287"/>
                    <a:pt x="37325" y="18548"/>
                  </a:cubicBezTo>
                  <a:cubicBezTo>
                    <a:pt x="30126" y="23936"/>
                    <a:pt x="23752" y="30332"/>
                    <a:pt x="18387" y="37531"/>
                  </a:cubicBezTo>
                  <a:cubicBezTo>
                    <a:pt x="17126" y="39228"/>
                    <a:pt x="17356" y="41612"/>
                    <a:pt x="18846" y="43103"/>
                  </a:cubicBezTo>
                  <a:lnTo>
                    <a:pt x="25839" y="50095"/>
                  </a:lnTo>
                  <a:cubicBezTo>
                    <a:pt x="27191" y="51448"/>
                    <a:pt x="27420" y="53511"/>
                    <a:pt x="26458" y="55185"/>
                  </a:cubicBezTo>
                  <a:cubicBezTo>
                    <a:pt x="23821" y="59793"/>
                    <a:pt x="21643" y="64700"/>
                    <a:pt x="19992" y="69835"/>
                  </a:cubicBezTo>
                  <a:cubicBezTo>
                    <a:pt x="19052" y="72747"/>
                    <a:pt x="16828" y="74925"/>
                    <a:pt x="14031" y="75728"/>
                  </a:cubicBezTo>
                  <a:lnTo>
                    <a:pt x="5296" y="75728"/>
                  </a:lnTo>
                  <a:cubicBezTo>
                    <a:pt x="3210" y="75728"/>
                    <a:pt x="1376" y="77241"/>
                    <a:pt x="1055" y="79304"/>
                  </a:cubicBezTo>
                  <a:cubicBezTo>
                    <a:pt x="390" y="83752"/>
                    <a:pt x="0" y="88314"/>
                    <a:pt x="0" y="92969"/>
                  </a:cubicBezTo>
                  <a:cubicBezTo>
                    <a:pt x="0" y="97623"/>
                    <a:pt x="367" y="102162"/>
                    <a:pt x="1055" y="106633"/>
                  </a:cubicBezTo>
                  <a:cubicBezTo>
                    <a:pt x="1376" y="108696"/>
                    <a:pt x="3187" y="110210"/>
                    <a:pt x="5296" y="110210"/>
                  </a:cubicBezTo>
                  <a:lnTo>
                    <a:pt x="14031" y="110210"/>
                  </a:lnTo>
                  <a:cubicBezTo>
                    <a:pt x="16828" y="111012"/>
                    <a:pt x="19052" y="113190"/>
                    <a:pt x="19992" y="116102"/>
                  </a:cubicBezTo>
                  <a:cubicBezTo>
                    <a:pt x="21643" y="121237"/>
                    <a:pt x="23821" y="126144"/>
                    <a:pt x="26458" y="130752"/>
                  </a:cubicBezTo>
                  <a:cubicBezTo>
                    <a:pt x="27420" y="132426"/>
                    <a:pt x="27191" y="134489"/>
                    <a:pt x="25839" y="135842"/>
                  </a:cubicBezTo>
                  <a:lnTo>
                    <a:pt x="18846" y="142835"/>
                  </a:lnTo>
                  <a:cubicBezTo>
                    <a:pt x="17356" y="144325"/>
                    <a:pt x="17126" y="146709"/>
                    <a:pt x="18387" y="148406"/>
                  </a:cubicBezTo>
                  <a:cubicBezTo>
                    <a:pt x="23752" y="155605"/>
                    <a:pt x="30149" y="162001"/>
                    <a:pt x="37325" y="167389"/>
                  </a:cubicBezTo>
                  <a:cubicBezTo>
                    <a:pt x="39022" y="168650"/>
                    <a:pt x="41406" y="168421"/>
                    <a:pt x="42896" y="166931"/>
                  </a:cubicBezTo>
                  <a:lnTo>
                    <a:pt x="49912" y="159915"/>
                  </a:lnTo>
                  <a:cubicBezTo>
                    <a:pt x="51265" y="158562"/>
                    <a:pt x="53328" y="158333"/>
                    <a:pt x="55002" y="159296"/>
                  </a:cubicBezTo>
                  <a:cubicBezTo>
                    <a:pt x="61444" y="162987"/>
                    <a:pt x="68483" y="165784"/>
                    <a:pt x="75934" y="167458"/>
                  </a:cubicBezTo>
                  <a:cubicBezTo>
                    <a:pt x="75934" y="167458"/>
                    <a:pt x="75934" y="167458"/>
                    <a:pt x="75934" y="167458"/>
                  </a:cubicBezTo>
                  <a:lnTo>
                    <a:pt x="75934" y="180664"/>
                  </a:lnTo>
                  <a:cubicBezTo>
                    <a:pt x="75934" y="182750"/>
                    <a:pt x="77447" y="184584"/>
                    <a:pt x="79511" y="184905"/>
                  </a:cubicBezTo>
                  <a:cubicBezTo>
                    <a:pt x="83912" y="185570"/>
                    <a:pt x="88383" y="185937"/>
                    <a:pt x="92969" y="185937"/>
                  </a:cubicBezTo>
                  <a:cubicBezTo>
                    <a:pt x="97554" y="185937"/>
                    <a:pt x="102025" y="185570"/>
                    <a:pt x="106427" y="184905"/>
                  </a:cubicBezTo>
                  <a:cubicBezTo>
                    <a:pt x="108490" y="184584"/>
                    <a:pt x="110003" y="182773"/>
                    <a:pt x="110003" y="180664"/>
                  </a:cubicBezTo>
                  <a:lnTo>
                    <a:pt x="110003" y="167458"/>
                  </a:lnTo>
                  <a:cubicBezTo>
                    <a:pt x="110003" y="167458"/>
                    <a:pt x="110003" y="167458"/>
                    <a:pt x="110003" y="167458"/>
                  </a:cubicBezTo>
                  <a:cubicBezTo>
                    <a:pt x="117454" y="165761"/>
                    <a:pt x="124493" y="162987"/>
                    <a:pt x="130935" y="159296"/>
                  </a:cubicBezTo>
                  <a:cubicBezTo>
                    <a:pt x="132609" y="158333"/>
                    <a:pt x="134673" y="158562"/>
                    <a:pt x="136025" y="159915"/>
                  </a:cubicBezTo>
                  <a:lnTo>
                    <a:pt x="143041" y="166931"/>
                  </a:lnTo>
                  <a:cubicBezTo>
                    <a:pt x="144531" y="168421"/>
                    <a:pt x="146938" y="168650"/>
                    <a:pt x="148635" y="167389"/>
                  </a:cubicBezTo>
                  <a:cubicBezTo>
                    <a:pt x="155834" y="162001"/>
                    <a:pt x="162208" y="155605"/>
                    <a:pt x="167573" y="148406"/>
                  </a:cubicBezTo>
                  <a:cubicBezTo>
                    <a:pt x="168834" y="146709"/>
                    <a:pt x="168604" y="144325"/>
                    <a:pt x="167114" y="142835"/>
                  </a:cubicBezTo>
                  <a:lnTo>
                    <a:pt x="160121" y="135842"/>
                  </a:lnTo>
                  <a:cubicBezTo>
                    <a:pt x="158769" y="134489"/>
                    <a:pt x="158540" y="132426"/>
                    <a:pt x="159503" y="130752"/>
                  </a:cubicBezTo>
                  <a:cubicBezTo>
                    <a:pt x="162139" y="126144"/>
                    <a:pt x="164317" y="121237"/>
                    <a:pt x="165968" y="116102"/>
                  </a:cubicBezTo>
                  <a:cubicBezTo>
                    <a:pt x="166885" y="113190"/>
                    <a:pt x="169132" y="111012"/>
                    <a:pt x="171906" y="110210"/>
                  </a:cubicBezTo>
                  <a:lnTo>
                    <a:pt x="180641" y="110210"/>
                  </a:lnTo>
                  <a:cubicBezTo>
                    <a:pt x="182728" y="110210"/>
                    <a:pt x="184561" y="108696"/>
                    <a:pt x="184883" y="106633"/>
                  </a:cubicBezTo>
                  <a:cubicBezTo>
                    <a:pt x="185547" y="102185"/>
                    <a:pt x="185937" y="97623"/>
                    <a:pt x="185937" y="92969"/>
                  </a:cubicBezTo>
                  <a:cubicBezTo>
                    <a:pt x="185937" y="88314"/>
                    <a:pt x="185547" y="83752"/>
                    <a:pt x="184883" y="79304"/>
                  </a:cubicBezTo>
                  <a:close/>
                  <a:moveTo>
                    <a:pt x="128070" y="98586"/>
                  </a:moveTo>
                  <a:cubicBezTo>
                    <a:pt x="125777" y="113534"/>
                    <a:pt x="113557" y="125777"/>
                    <a:pt x="98586" y="128070"/>
                  </a:cubicBezTo>
                  <a:cubicBezTo>
                    <a:pt x="74581" y="131738"/>
                    <a:pt x="54199" y="111356"/>
                    <a:pt x="57867" y="87351"/>
                  </a:cubicBezTo>
                  <a:cubicBezTo>
                    <a:pt x="60160" y="72403"/>
                    <a:pt x="72380" y="60160"/>
                    <a:pt x="87351" y="57867"/>
                  </a:cubicBezTo>
                  <a:cubicBezTo>
                    <a:pt x="111379" y="54199"/>
                    <a:pt x="131761" y="74581"/>
                    <a:pt x="128070" y="98586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Forma Livre: Forma 20">
              <a:extLst>
                <a:ext uri="{FF2B5EF4-FFF2-40B4-BE49-F238E27FC236}">
                  <a16:creationId xmlns:a16="http://schemas.microsoft.com/office/drawing/2014/main" id="{A60A94FB-BF1A-79FB-C3F9-E63708982B43}"/>
                </a:ext>
              </a:extLst>
            </p:cNvPr>
            <p:cNvSpPr/>
            <p:nvPr/>
          </p:nvSpPr>
          <p:spPr>
            <a:xfrm>
              <a:off x="8428814" y="2056468"/>
              <a:ext cx="474816" cy="583411"/>
            </a:xfrm>
            <a:custGeom>
              <a:avLst/>
              <a:gdLst>
                <a:gd name="connsiteX0" fmla="*/ 473458 w 474816"/>
                <a:gd name="connsiteY0" fmla="*/ 326814 h 583411"/>
                <a:gd name="connsiteX1" fmla="*/ 433405 w 474816"/>
                <a:gd name="connsiteY1" fmla="*/ 233364 h 583411"/>
                <a:gd name="connsiteX2" fmla="*/ 433405 w 474816"/>
                <a:gd name="connsiteY2" fmla="*/ 216696 h 583411"/>
                <a:gd name="connsiteX3" fmla="*/ 192007 w 474816"/>
                <a:gd name="connsiteY3" fmla="*/ 1367 h 583411"/>
                <a:gd name="connsiteX4" fmla="*/ 1278 w 474816"/>
                <a:gd name="connsiteY4" fmla="*/ 192829 h 583411"/>
                <a:gd name="connsiteX5" fmla="*/ 69073 w 474816"/>
                <a:gd name="connsiteY5" fmla="*/ 375281 h 583411"/>
                <a:gd name="connsiteX6" fmla="*/ 98787 w 474816"/>
                <a:gd name="connsiteY6" fmla="*/ 472446 h 583411"/>
                <a:gd name="connsiteX7" fmla="*/ 76502 w 474816"/>
                <a:gd name="connsiteY7" fmla="*/ 564497 h 583411"/>
                <a:gd name="connsiteX8" fmla="*/ 82509 w 474816"/>
                <a:gd name="connsiteY8" fmla="*/ 583412 h 583411"/>
                <a:gd name="connsiteX9" fmla="*/ 293253 w 474816"/>
                <a:gd name="connsiteY9" fmla="*/ 583412 h 583411"/>
                <a:gd name="connsiteX10" fmla="*/ 301415 w 474816"/>
                <a:gd name="connsiteY10" fmla="*/ 576786 h 583411"/>
                <a:gd name="connsiteX11" fmla="*/ 315331 w 474816"/>
                <a:gd name="connsiteY11" fmla="*/ 509954 h 583411"/>
                <a:gd name="connsiteX12" fmla="*/ 347956 w 474816"/>
                <a:gd name="connsiteY12" fmla="*/ 483405 h 583411"/>
                <a:gd name="connsiteX13" fmla="*/ 403485 w 474816"/>
                <a:gd name="connsiteY13" fmla="*/ 483405 h 583411"/>
                <a:gd name="connsiteX14" fmla="*/ 433382 w 474816"/>
                <a:gd name="connsiteY14" fmla="*/ 453508 h 583411"/>
                <a:gd name="connsiteX15" fmla="*/ 433382 w 474816"/>
                <a:gd name="connsiteY15" fmla="*/ 350039 h 583411"/>
                <a:gd name="connsiteX16" fmla="*/ 458120 w 474816"/>
                <a:gd name="connsiteY16" fmla="*/ 350039 h 583411"/>
                <a:gd name="connsiteX17" fmla="*/ 473458 w 474816"/>
                <a:gd name="connsiteY17" fmla="*/ 326814 h 583411"/>
                <a:gd name="connsiteX18" fmla="*/ 324433 w 474816"/>
                <a:gd name="connsiteY18" fmla="*/ 220525 h 583411"/>
                <a:gd name="connsiteX19" fmla="*/ 318839 w 474816"/>
                <a:gd name="connsiteY19" fmla="*/ 225248 h 583411"/>
                <a:gd name="connsiteX20" fmla="*/ 307284 w 474816"/>
                <a:gd name="connsiteY20" fmla="*/ 225248 h 583411"/>
                <a:gd name="connsiteX21" fmla="*/ 299420 w 474816"/>
                <a:gd name="connsiteY21" fmla="*/ 233020 h 583411"/>
                <a:gd name="connsiteX22" fmla="*/ 290891 w 474816"/>
                <a:gd name="connsiteY22" fmla="*/ 252393 h 583411"/>
                <a:gd name="connsiteX23" fmla="*/ 291716 w 474816"/>
                <a:gd name="connsiteY23" fmla="*/ 259111 h 583411"/>
                <a:gd name="connsiteX24" fmla="*/ 300956 w 474816"/>
                <a:gd name="connsiteY24" fmla="*/ 268350 h 583411"/>
                <a:gd name="connsiteX25" fmla="*/ 301575 w 474816"/>
                <a:gd name="connsiteY25" fmla="*/ 275710 h 583411"/>
                <a:gd name="connsiteX26" fmla="*/ 276539 w 474816"/>
                <a:gd name="connsiteY26" fmla="*/ 300792 h 583411"/>
                <a:gd name="connsiteX27" fmla="*/ 269156 w 474816"/>
                <a:gd name="connsiteY27" fmla="*/ 300196 h 583411"/>
                <a:gd name="connsiteX28" fmla="*/ 259871 w 474816"/>
                <a:gd name="connsiteY28" fmla="*/ 290933 h 583411"/>
                <a:gd name="connsiteX29" fmla="*/ 253154 w 474816"/>
                <a:gd name="connsiteY29" fmla="*/ 290108 h 583411"/>
                <a:gd name="connsiteX30" fmla="*/ 225504 w 474816"/>
                <a:gd name="connsiteY30" fmla="*/ 300907 h 583411"/>
                <a:gd name="connsiteX31" fmla="*/ 225504 w 474816"/>
                <a:gd name="connsiteY31" fmla="*/ 300907 h 583411"/>
                <a:gd name="connsiteX32" fmla="*/ 225504 w 474816"/>
                <a:gd name="connsiteY32" fmla="*/ 318354 h 583411"/>
                <a:gd name="connsiteX33" fmla="*/ 220781 w 474816"/>
                <a:gd name="connsiteY33" fmla="*/ 323948 h 583411"/>
                <a:gd name="connsiteX34" fmla="*/ 202990 w 474816"/>
                <a:gd name="connsiteY34" fmla="*/ 325301 h 583411"/>
                <a:gd name="connsiteX35" fmla="*/ 185198 w 474816"/>
                <a:gd name="connsiteY35" fmla="*/ 323948 h 583411"/>
                <a:gd name="connsiteX36" fmla="*/ 180475 w 474816"/>
                <a:gd name="connsiteY36" fmla="*/ 318354 h 583411"/>
                <a:gd name="connsiteX37" fmla="*/ 180475 w 474816"/>
                <a:gd name="connsiteY37" fmla="*/ 300907 h 583411"/>
                <a:gd name="connsiteX38" fmla="*/ 180475 w 474816"/>
                <a:gd name="connsiteY38" fmla="*/ 300907 h 583411"/>
                <a:gd name="connsiteX39" fmla="*/ 152825 w 474816"/>
                <a:gd name="connsiteY39" fmla="*/ 290108 h 583411"/>
                <a:gd name="connsiteX40" fmla="*/ 146108 w 474816"/>
                <a:gd name="connsiteY40" fmla="*/ 290933 h 583411"/>
                <a:gd name="connsiteX41" fmla="*/ 136845 w 474816"/>
                <a:gd name="connsiteY41" fmla="*/ 300196 h 583411"/>
                <a:gd name="connsiteX42" fmla="*/ 129463 w 474816"/>
                <a:gd name="connsiteY42" fmla="*/ 300792 h 583411"/>
                <a:gd name="connsiteX43" fmla="*/ 104427 w 474816"/>
                <a:gd name="connsiteY43" fmla="*/ 275710 h 583411"/>
                <a:gd name="connsiteX44" fmla="*/ 105046 w 474816"/>
                <a:gd name="connsiteY44" fmla="*/ 268350 h 583411"/>
                <a:gd name="connsiteX45" fmla="*/ 114285 w 474816"/>
                <a:gd name="connsiteY45" fmla="*/ 259111 h 583411"/>
                <a:gd name="connsiteX46" fmla="*/ 115111 w 474816"/>
                <a:gd name="connsiteY46" fmla="*/ 252393 h 583411"/>
                <a:gd name="connsiteX47" fmla="*/ 106582 w 474816"/>
                <a:gd name="connsiteY47" fmla="*/ 233020 h 583411"/>
                <a:gd name="connsiteX48" fmla="*/ 98718 w 474816"/>
                <a:gd name="connsiteY48" fmla="*/ 225248 h 583411"/>
                <a:gd name="connsiteX49" fmla="*/ 87163 w 474816"/>
                <a:gd name="connsiteY49" fmla="*/ 225248 h 583411"/>
                <a:gd name="connsiteX50" fmla="*/ 81568 w 474816"/>
                <a:gd name="connsiteY50" fmla="*/ 220525 h 583411"/>
                <a:gd name="connsiteX51" fmla="*/ 80170 w 474816"/>
                <a:gd name="connsiteY51" fmla="*/ 202481 h 583411"/>
                <a:gd name="connsiteX52" fmla="*/ 81568 w 474816"/>
                <a:gd name="connsiteY52" fmla="*/ 184438 h 583411"/>
                <a:gd name="connsiteX53" fmla="*/ 87163 w 474816"/>
                <a:gd name="connsiteY53" fmla="*/ 179715 h 583411"/>
                <a:gd name="connsiteX54" fmla="*/ 98718 w 474816"/>
                <a:gd name="connsiteY54" fmla="*/ 179715 h 583411"/>
                <a:gd name="connsiteX55" fmla="*/ 106582 w 474816"/>
                <a:gd name="connsiteY55" fmla="*/ 171943 h 583411"/>
                <a:gd name="connsiteX56" fmla="*/ 115111 w 474816"/>
                <a:gd name="connsiteY56" fmla="*/ 152570 h 583411"/>
                <a:gd name="connsiteX57" fmla="*/ 114285 w 474816"/>
                <a:gd name="connsiteY57" fmla="*/ 145852 h 583411"/>
                <a:gd name="connsiteX58" fmla="*/ 105046 w 474816"/>
                <a:gd name="connsiteY58" fmla="*/ 136612 h 583411"/>
                <a:gd name="connsiteX59" fmla="*/ 104427 w 474816"/>
                <a:gd name="connsiteY59" fmla="*/ 129253 h 583411"/>
                <a:gd name="connsiteX60" fmla="*/ 129463 w 474816"/>
                <a:gd name="connsiteY60" fmla="*/ 104171 h 583411"/>
                <a:gd name="connsiteX61" fmla="*/ 136845 w 474816"/>
                <a:gd name="connsiteY61" fmla="*/ 104767 h 583411"/>
                <a:gd name="connsiteX62" fmla="*/ 146108 w 474816"/>
                <a:gd name="connsiteY62" fmla="*/ 114029 h 583411"/>
                <a:gd name="connsiteX63" fmla="*/ 152825 w 474816"/>
                <a:gd name="connsiteY63" fmla="*/ 114855 h 583411"/>
                <a:gd name="connsiteX64" fmla="*/ 180498 w 474816"/>
                <a:gd name="connsiteY64" fmla="*/ 104056 h 583411"/>
                <a:gd name="connsiteX65" fmla="*/ 180498 w 474816"/>
                <a:gd name="connsiteY65" fmla="*/ 86609 h 583411"/>
                <a:gd name="connsiteX66" fmla="*/ 185221 w 474816"/>
                <a:gd name="connsiteY66" fmla="*/ 81015 h 583411"/>
                <a:gd name="connsiteX67" fmla="*/ 203012 w 474816"/>
                <a:gd name="connsiteY67" fmla="*/ 79662 h 583411"/>
                <a:gd name="connsiteX68" fmla="*/ 220803 w 474816"/>
                <a:gd name="connsiteY68" fmla="*/ 81015 h 583411"/>
                <a:gd name="connsiteX69" fmla="*/ 225527 w 474816"/>
                <a:gd name="connsiteY69" fmla="*/ 86609 h 583411"/>
                <a:gd name="connsiteX70" fmla="*/ 225527 w 474816"/>
                <a:gd name="connsiteY70" fmla="*/ 104056 h 583411"/>
                <a:gd name="connsiteX71" fmla="*/ 253176 w 474816"/>
                <a:gd name="connsiteY71" fmla="*/ 114855 h 583411"/>
                <a:gd name="connsiteX72" fmla="*/ 259894 w 474816"/>
                <a:gd name="connsiteY72" fmla="*/ 114029 h 583411"/>
                <a:gd name="connsiteX73" fmla="*/ 269179 w 474816"/>
                <a:gd name="connsiteY73" fmla="*/ 104767 h 583411"/>
                <a:gd name="connsiteX74" fmla="*/ 276562 w 474816"/>
                <a:gd name="connsiteY74" fmla="*/ 104171 h 583411"/>
                <a:gd name="connsiteX75" fmla="*/ 301598 w 474816"/>
                <a:gd name="connsiteY75" fmla="*/ 129253 h 583411"/>
                <a:gd name="connsiteX76" fmla="*/ 300979 w 474816"/>
                <a:gd name="connsiteY76" fmla="*/ 136612 h 583411"/>
                <a:gd name="connsiteX77" fmla="*/ 291739 w 474816"/>
                <a:gd name="connsiteY77" fmla="*/ 145852 h 583411"/>
                <a:gd name="connsiteX78" fmla="*/ 290914 w 474816"/>
                <a:gd name="connsiteY78" fmla="*/ 152570 h 583411"/>
                <a:gd name="connsiteX79" fmla="*/ 299443 w 474816"/>
                <a:gd name="connsiteY79" fmla="*/ 171943 h 583411"/>
                <a:gd name="connsiteX80" fmla="*/ 307307 w 474816"/>
                <a:gd name="connsiteY80" fmla="*/ 179715 h 583411"/>
                <a:gd name="connsiteX81" fmla="*/ 318862 w 474816"/>
                <a:gd name="connsiteY81" fmla="*/ 179715 h 583411"/>
                <a:gd name="connsiteX82" fmla="*/ 324456 w 474816"/>
                <a:gd name="connsiteY82" fmla="*/ 184438 h 583411"/>
                <a:gd name="connsiteX83" fmla="*/ 325855 w 474816"/>
                <a:gd name="connsiteY83" fmla="*/ 202481 h 583411"/>
                <a:gd name="connsiteX84" fmla="*/ 324433 w 474816"/>
                <a:gd name="connsiteY84" fmla="*/ 220525 h 583411"/>
                <a:gd name="connsiteX85" fmla="*/ 195584 w 474816"/>
                <a:gd name="connsiteY85" fmla="*/ 156123 h 583411"/>
                <a:gd name="connsiteX86" fmla="*/ 156631 w 474816"/>
                <a:gd name="connsiteY86" fmla="*/ 195076 h 583411"/>
                <a:gd name="connsiteX87" fmla="*/ 210418 w 474816"/>
                <a:gd name="connsiteY87" fmla="*/ 248885 h 583411"/>
                <a:gd name="connsiteX88" fmla="*/ 249371 w 474816"/>
                <a:gd name="connsiteY88" fmla="*/ 209933 h 583411"/>
                <a:gd name="connsiteX89" fmla="*/ 195584 w 474816"/>
                <a:gd name="connsiteY89" fmla="*/ 156123 h 58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474816" h="583411">
                  <a:moveTo>
                    <a:pt x="473458" y="326814"/>
                  </a:moveTo>
                  <a:lnTo>
                    <a:pt x="433405" y="233364"/>
                  </a:lnTo>
                  <a:lnTo>
                    <a:pt x="433405" y="216696"/>
                  </a:lnTo>
                  <a:cubicBezTo>
                    <a:pt x="433405" y="88879"/>
                    <a:pt x="322760" y="-13077"/>
                    <a:pt x="192007" y="1367"/>
                  </a:cubicBezTo>
                  <a:cubicBezTo>
                    <a:pt x="92459" y="12372"/>
                    <a:pt x="11940" y="93235"/>
                    <a:pt x="1278" y="192829"/>
                  </a:cubicBezTo>
                  <a:cubicBezTo>
                    <a:pt x="-6425" y="264911"/>
                    <a:pt x="21248" y="330757"/>
                    <a:pt x="69073" y="375281"/>
                  </a:cubicBezTo>
                  <a:cubicBezTo>
                    <a:pt x="95737" y="400088"/>
                    <a:pt x="107361" y="437046"/>
                    <a:pt x="98787" y="472446"/>
                  </a:cubicBezTo>
                  <a:lnTo>
                    <a:pt x="76502" y="564497"/>
                  </a:lnTo>
                  <a:cubicBezTo>
                    <a:pt x="73132" y="578459"/>
                    <a:pt x="77121" y="583412"/>
                    <a:pt x="82509" y="583412"/>
                  </a:cubicBezTo>
                  <a:lnTo>
                    <a:pt x="293253" y="583412"/>
                  </a:lnTo>
                  <a:cubicBezTo>
                    <a:pt x="297196" y="583412"/>
                    <a:pt x="300612" y="580638"/>
                    <a:pt x="301415" y="576786"/>
                  </a:cubicBezTo>
                  <a:lnTo>
                    <a:pt x="315331" y="509954"/>
                  </a:lnTo>
                  <a:cubicBezTo>
                    <a:pt x="318541" y="494501"/>
                    <a:pt x="332183" y="483405"/>
                    <a:pt x="347956" y="483405"/>
                  </a:cubicBezTo>
                  <a:lnTo>
                    <a:pt x="403485" y="483405"/>
                  </a:lnTo>
                  <a:cubicBezTo>
                    <a:pt x="419992" y="483405"/>
                    <a:pt x="433382" y="470015"/>
                    <a:pt x="433382" y="453508"/>
                  </a:cubicBezTo>
                  <a:lnTo>
                    <a:pt x="433382" y="350039"/>
                  </a:lnTo>
                  <a:lnTo>
                    <a:pt x="458120" y="350039"/>
                  </a:lnTo>
                  <a:cubicBezTo>
                    <a:pt x="470088" y="350062"/>
                    <a:pt x="478158" y="337819"/>
                    <a:pt x="473458" y="326814"/>
                  </a:cubicBezTo>
                  <a:close/>
                  <a:moveTo>
                    <a:pt x="324433" y="220525"/>
                  </a:moveTo>
                  <a:cubicBezTo>
                    <a:pt x="324020" y="223253"/>
                    <a:pt x="321590" y="225248"/>
                    <a:pt x="318839" y="225248"/>
                  </a:cubicBezTo>
                  <a:lnTo>
                    <a:pt x="307284" y="225248"/>
                  </a:lnTo>
                  <a:cubicBezTo>
                    <a:pt x="303593" y="226302"/>
                    <a:pt x="300635" y="229191"/>
                    <a:pt x="299420" y="233020"/>
                  </a:cubicBezTo>
                  <a:cubicBezTo>
                    <a:pt x="297242" y="239806"/>
                    <a:pt x="294376" y="246295"/>
                    <a:pt x="290891" y="252393"/>
                  </a:cubicBezTo>
                  <a:cubicBezTo>
                    <a:pt x="289630" y="254594"/>
                    <a:pt x="289928" y="257322"/>
                    <a:pt x="291716" y="259111"/>
                  </a:cubicBezTo>
                  <a:lnTo>
                    <a:pt x="300956" y="268350"/>
                  </a:lnTo>
                  <a:cubicBezTo>
                    <a:pt x="302928" y="270322"/>
                    <a:pt x="303226" y="273486"/>
                    <a:pt x="301575" y="275710"/>
                  </a:cubicBezTo>
                  <a:cubicBezTo>
                    <a:pt x="294491" y="285225"/>
                    <a:pt x="286054" y="293685"/>
                    <a:pt x="276539" y="300792"/>
                  </a:cubicBezTo>
                  <a:cubicBezTo>
                    <a:pt x="274315" y="302466"/>
                    <a:pt x="271128" y="302167"/>
                    <a:pt x="269156" y="300196"/>
                  </a:cubicBezTo>
                  <a:lnTo>
                    <a:pt x="259871" y="290933"/>
                  </a:lnTo>
                  <a:cubicBezTo>
                    <a:pt x="258083" y="289145"/>
                    <a:pt x="255354" y="288847"/>
                    <a:pt x="253154" y="290108"/>
                  </a:cubicBezTo>
                  <a:cubicBezTo>
                    <a:pt x="244625" y="294991"/>
                    <a:pt x="235339" y="298660"/>
                    <a:pt x="225504" y="300907"/>
                  </a:cubicBezTo>
                  <a:cubicBezTo>
                    <a:pt x="225504" y="300907"/>
                    <a:pt x="225504" y="300907"/>
                    <a:pt x="225504" y="300907"/>
                  </a:cubicBezTo>
                  <a:lnTo>
                    <a:pt x="225504" y="318354"/>
                  </a:lnTo>
                  <a:cubicBezTo>
                    <a:pt x="225504" y="321128"/>
                    <a:pt x="223509" y="323535"/>
                    <a:pt x="220781" y="323948"/>
                  </a:cubicBezTo>
                  <a:cubicBezTo>
                    <a:pt x="214980" y="324819"/>
                    <a:pt x="209042" y="325301"/>
                    <a:pt x="202990" y="325301"/>
                  </a:cubicBezTo>
                  <a:cubicBezTo>
                    <a:pt x="196937" y="325301"/>
                    <a:pt x="191021" y="324819"/>
                    <a:pt x="185198" y="323948"/>
                  </a:cubicBezTo>
                  <a:cubicBezTo>
                    <a:pt x="182470" y="323535"/>
                    <a:pt x="180475" y="321128"/>
                    <a:pt x="180475" y="318354"/>
                  </a:cubicBezTo>
                  <a:lnTo>
                    <a:pt x="180475" y="300907"/>
                  </a:lnTo>
                  <a:cubicBezTo>
                    <a:pt x="180475" y="300907"/>
                    <a:pt x="180475" y="300907"/>
                    <a:pt x="180475" y="300907"/>
                  </a:cubicBezTo>
                  <a:cubicBezTo>
                    <a:pt x="170617" y="298683"/>
                    <a:pt x="161354" y="294991"/>
                    <a:pt x="152825" y="290108"/>
                  </a:cubicBezTo>
                  <a:cubicBezTo>
                    <a:pt x="150624" y="288847"/>
                    <a:pt x="147896" y="289145"/>
                    <a:pt x="146108" y="290933"/>
                  </a:cubicBezTo>
                  <a:lnTo>
                    <a:pt x="136845" y="300196"/>
                  </a:lnTo>
                  <a:cubicBezTo>
                    <a:pt x="134874" y="302167"/>
                    <a:pt x="131710" y="302466"/>
                    <a:pt x="129463" y="300792"/>
                  </a:cubicBezTo>
                  <a:cubicBezTo>
                    <a:pt x="119971" y="293685"/>
                    <a:pt x="111534" y="285225"/>
                    <a:pt x="104427" y="275710"/>
                  </a:cubicBezTo>
                  <a:cubicBezTo>
                    <a:pt x="102776" y="273486"/>
                    <a:pt x="103074" y="270322"/>
                    <a:pt x="105046" y="268350"/>
                  </a:cubicBezTo>
                  <a:lnTo>
                    <a:pt x="114285" y="259111"/>
                  </a:lnTo>
                  <a:cubicBezTo>
                    <a:pt x="116074" y="257322"/>
                    <a:pt x="116372" y="254594"/>
                    <a:pt x="115111" y="252393"/>
                  </a:cubicBezTo>
                  <a:cubicBezTo>
                    <a:pt x="111626" y="246295"/>
                    <a:pt x="108760" y="239829"/>
                    <a:pt x="106582" y="233020"/>
                  </a:cubicBezTo>
                  <a:cubicBezTo>
                    <a:pt x="105344" y="229191"/>
                    <a:pt x="102409" y="226302"/>
                    <a:pt x="98718" y="225248"/>
                  </a:cubicBezTo>
                  <a:lnTo>
                    <a:pt x="87163" y="225248"/>
                  </a:lnTo>
                  <a:cubicBezTo>
                    <a:pt x="84388" y="225248"/>
                    <a:pt x="81981" y="223253"/>
                    <a:pt x="81568" y="220525"/>
                  </a:cubicBezTo>
                  <a:cubicBezTo>
                    <a:pt x="80674" y="214633"/>
                    <a:pt x="80170" y="208626"/>
                    <a:pt x="80170" y="202481"/>
                  </a:cubicBezTo>
                  <a:cubicBezTo>
                    <a:pt x="80170" y="196337"/>
                    <a:pt x="80674" y="190330"/>
                    <a:pt x="81568" y="184438"/>
                  </a:cubicBezTo>
                  <a:cubicBezTo>
                    <a:pt x="81981" y="181710"/>
                    <a:pt x="84411" y="179715"/>
                    <a:pt x="87163" y="179715"/>
                  </a:cubicBezTo>
                  <a:lnTo>
                    <a:pt x="98718" y="179715"/>
                  </a:lnTo>
                  <a:cubicBezTo>
                    <a:pt x="102409" y="178660"/>
                    <a:pt x="105344" y="175772"/>
                    <a:pt x="106582" y="171943"/>
                  </a:cubicBezTo>
                  <a:cubicBezTo>
                    <a:pt x="108760" y="165156"/>
                    <a:pt x="111626" y="158668"/>
                    <a:pt x="115111" y="152570"/>
                  </a:cubicBezTo>
                  <a:cubicBezTo>
                    <a:pt x="116372" y="150369"/>
                    <a:pt x="116074" y="147640"/>
                    <a:pt x="114285" y="145852"/>
                  </a:cubicBezTo>
                  <a:lnTo>
                    <a:pt x="105046" y="136612"/>
                  </a:lnTo>
                  <a:cubicBezTo>
                    <a:pt x="103074" y="134641"/>
                    <a:pt x="102776" y="131477"/>
                    <a:pt x="104427" y="129253"/>
                  </a:cubicBezTo>
                  <a:cubicBezTo>
                    <a:pt x="111511" y="119738"/>
                    <a:pt x="119971" y="111278"/>
                    <a:pt x="129463" y="104171"/>
                  </a:cubicBezTo>
                  <a:cubicBezTo>
                    <a:pt x="131687" y="102497"/>
                    <a:pt x="134874" y="102795"/>
                    <a:pt x="136845" y="104767"/>
                  </a:cubicBezTo>
                  <a:lnTo>
                    <a:pt x="146108" y="114029"/>
                  </a:lnTo>
                  <a:cubicBezTo>
                    <a:pt x="147896" y="115818"/>
                    <a:pt x="150624" y="116116"/>
                    <a:pt x="152825" y="114855"/>
                  </a:cubicBezTo>
                  <a:cubicBezTo>
                    <a:pt x="161354" y="109971"/>
                    <a:pt x="170639" y="106303"/>
                    <a:pt x="180498" y="104056"/>
                  </a:cubicBezTo>
                  <a:lnTo>
                    <a:pt x="180498" y="86609"/>
                  </a:lnTo>
                  <a:cubicBezTo>
                    <a:pt x="180498" y="83835"/>
                    <a:pt x="182493" y="81427"/>
                    <a:pt x="185221" y="81015"/>
                  </a:cubicBezTo>
                  <a:cubicBezTo>
                    <a:pt x="191021" y="80144"/>
                    <a:pt x="196960" y="79662"/>
                    <a:pt x="203012" y="79662"/>
                  </a:cubicBezTo>
                  <a:cubicBezTo>
                    <a:pt x="209065" y="79662"/>
                    <a:pt x="214980" y="80166"/>
                    <a:pt x="220803" y="81015"/>
                  </a:cubicBezTo>
                  <a:cubicBezTo>
                    <a:pt x="223532" y="81427"/>
                    <a:pt x="225527" y="83835"/>
                    <a:pt x="225527" y="86609"/>
                  </a:cubicBezTo>
                  <a:lnTo>
                    <a:pt x="225527" y="104056"/>
                  </a:lnTo>
                  <a:cubicBezTo>
                    <a:pt x="235385" y="106303"/>
                    <a:pt x="244647" y="109971"/>
                    <a:pt x="253176" y="114855"/>
                  </a:cubicBezTo>
                  <a:cubicBezTo>
                    <a:pt x="255377" y="116116"/>
                    <a:pt x="258106" y="115818"/>
                    <a:pt x="259894" y="114029"/>
                  </a:cubicBezTo>
                  <a:lnTo>
                    <a:pt x="269179" y="104767"/>
                  </a:lnTo>
                  <a:cubicBezTo>
                    <a:pt x="271151" y="102795"/>
                    <a:pt x="274315" y="102497"/>
                    <a:pt x="276562" y="104171"/>
                  </a:cubicBezTo>
                  <a:cubicBezTo>
                    <a:pt x="286077" y="111278"/>
                    <a:pt x="294491" y="119738"/>
                    <a:pt x="301598" y="129253"/>
                  </a:cubicBezTo>
                  <a:cubicBezTo>
                    <a:pt x="303272" y="131477"/>
                    <a:pt x="302974" y="134641"/>
                    <a:pt x="300979" y="136612"/>
                  </a:cubicBezTo>
                  <a:lnTo>
                    <a:pt x="291739" y="145852"/>
                  </a:lnTo>
                  <a:cubicBezTo>
                    <a:pt x="289951" y="147640"/>
                    <a:pt x="289653" y="150369"/>
                    <a:pt x="290914" y="152570"/>
                  </a:cubicBezTo>
                  <a:cubicBezTo>
                    <a:pt x="294399" y="158668"/>
                    <a:pt x="297288" y="165134"/>
                    <a:pt x="299443" y="171943"/>
                  </a:cubicBezTo>
                  <a:cubicBezTo>
                    <a:pt x="300658" y="175772"/>
                    <a:pt x="303615" y="178660"/>
                    <a:pt x="307307" y="179715"/>
                  </a:cubicBezTo>
                  <a:lnTo>
                    <a:pt x="318862" y="179715"/>
                  </a:lnTo>
                  <a:cubicBezTo>
                    <a:pt x="321636" y="179715"/>
                    <a:pt x="324043" y="181710"/>
                    <a:pt x="324456" y="184438"/>
                  </a:cubicBezTo>
                  <a:cubicBezTo>
                    <a:pt x="325350" y="190330"/>
                    <a:pt x="325855" y="196337"/>
                    <a:pt x="325855" y="202481"/>
                  </a:cubicBezTo>
                  <a:cubicBezTo>
                    <a:pt x="325809" y="208626"/>
                    <a:pt x="325304" y="214633"/>
                    <a:pt x="324433" y="220525"/>
                  </a:cubicBezTo>
                  <a:close/>
                  <a:moveTo>
                    <a:pt x="195584" y="156123"/>
                  </a:moveTo>
                  <a:cubicBezTo>
                    <a:pt x="175821" y="159150"/>
                    <a:pt x="159658" y="175313"/>
                    <a:pt x="156631" y="195076"/>
                  </a:cubicBezTo>
                  <a:cubicBezTo>
                    <a:pt x="151771" y="226807"/>
                    <a:pt x="178687" y="253723"/>
                    <a:pt x="210418" y="248885"/>
                  </a:cubicBezTo>
                  <a:cubicBezTo>
                    <a:pt x="230181" y="245859"/>
                    <a:pt x="246344" y="229696"/>
                    <a:pt x="249371" y="209933"/>
                  </a:cubicBezTo>
                  <a:cubicBezTo>
                    <a:pt x="254231" y="178202"/>
                    <a:pt x="227292" y="151263"/>
                    <a:pt x="195584" y="156123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5" name="Gráfico 3">
            <a:extLst>
              <a:ext uri="{FF2B5EF4-FFF2-40B4-BE49-F238E27FC236}">
                <a16:creationId xmlns:a16="http://schemas.microsoft.com/office/drawing/2014/main" id="{85FC188F-7A89-D4B9-B011-462FDE99355E}"/>
              </a:ext>
            </a:extLst>
          </p:cNvPr>
          <p:cNvGrpSpPr/>
          <p:nvPr/>
        </p:nvGrpSpPr>
        <p:grpSpPr>
          <a:xfrm>
            <a:off x="4674714" y="766962"/>
            <a:ext cx="534334" cy="617351"/>
            <a:chOff x="6385128" y="3074987"/>
            <a:chExt cx="534334" cy="617351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26" name="Forma Livre: Forma 25">
              <a:extLst>
                <a:ext uri="{FF2B5EF4-FFF2-40B4-BE49-F238E27FC236}">
                  <a16:creationId xmlns:a16="http://schemas.microsoft.com/office/drawing/2014/main" id="{B1EA3507-E672-6335-B2D7-D15D42C3D1E9}"/>
                </a:ext>
              </a:extLst>
            </p:cNvPr>
            <p:cNvSpPr/>
            <p:nvPr/>
          </p:nvSpPr>
          <p:spPr>
            <a:xfrm>
              <a:off x="6385128" y="3074987"/>
              <a:ext cx="534334" cy="617351"/>
            </a:xfrm>
            <a:custGeom>
              <a:avLst/>
              <a:gdLst>
                <a:gd name="connsiteX0" fmla="*/ 165303 w 534334"/>
                <a:gd name="connsiteY0" fmla="*/ 461426 h 617351"/>
                <a:gd name="connsiteX1" fmla="*/ 158150 w 534334"/>
                <a:gd name="connsiteY1" fmla="*/ 456520 h 617351"/>
                <a:gd name="connsiteX2" fmla="*/ 102369 w 534334"/>
                <a:gd name="connsiteY2" fmla="*/ 456520 h 617351"/>
                <a:gd name="connsiteX3" fmla="*/ 0 w 534334"/>
                <a:gd name="connsiteY3" fmla="*/ 558888 h 617351"/>
                <a:gd name="connsiteX4" fmla="*/ 0 w 534334"/>
                <a:gd name="connsiteY4" fmla="*/ 609671 h 617351"/>
                <a:gd name="connsiteX5" fmla="*/ 7681 w 534334"/>
                <a:gd name="connsiteY5" fmla="*/ 617351 h 617351"/>
                <a:gd name="connsiteX6" fmla="*/ 214642 w 534334"/>
                <a:gd name="connsiteY6" fmla="*/ 617351 h 617351"/>
                <a:gd name="connsiteX7" fmla="*/ 221795 w 534334"/>
                <a:gd name="connsiteY7" fmla="*/ 606897 h 617351"/>
                <a:gd name="connsiteX8" fmla="*/ 165303 w 534334"/>
                <a:gd name="connsiteY8" fmla="*/ 461426 h 617351"/>
                <a:gd name="connsiteX9" fmla="*/ 460326 w 534334"/>
                <a:gd name="connsiteY9" fmla="*/ 227709 h 617351"/>
                <a:gd name="connsiteX10" fmla="*/ 294771 w 534334"/>
                <a:gd name="connsiteY10" fmla="*/ 36843 h 617351"/>
                <a:gd name="connsiteX11" fmla="*/ 294771 w 534334"/>
                <a:gd name="connsiteY11" fmla="*/ 14902 h 617351"/>
                <a:gd name="connsiteX12" fmla="*/ 270721 w 534334"/>
                <a:gd name="connsiteY12" fmla="*/ 3186 h 617351"/>
                <a:gd name="connsiteX13" fmla="*/ 214848 w 534334"/>
                <a:gd name="connsiteY13" fmla="*/ 46999 h 617351"/>
                <a:gd name="connsiteX14" fmla="*/ 214848 w 534334"/>
                <a:gd name="connsiteY14" fmla="*/ 70408 h 617351"/>
                <a:gd name="connsiteX15" fmla="*/ 270721 w 534334"/>
                <a:gd name="connsiteY15" fmla="*/ 114198 h 617351"/>
                <a:gd name="connsiteX16" fmla="*/ 294771 w 534334"/>
                <a:gd name="connsiteY16" fmla="*/ 102505 h 617351"/>
                <a:gd name="connsiteX17" fmla="*/ 294771 w 534334"/>
                <a:gd name="connsiteY17" fmla="*/ 81573 h 617351"/>
                <a:gd name="connsiteX18" fmla="*/ 415183 w 534334"/>
                <a:gd name="connsiteY18" fmla="*/ 245248 h 617351"/>
                <a:gd name="connsiteX19" fmla="*/ 284362 w 534334"/>
                <a:gd name="connsiteY19" fmla="*/ 375748 h 617351"/>
                <a:gd name="connsiteX20" fmla="*/ 118188 w 534334"/>
                <a:gd name="connsiteY20" fmla="*/ 227709 h 617351"/>
                <a:gd name="connsiteX21" fmla="*/ 184080 w 534334"/>
                <a:gd name="connsiteY21" fmla="*/ 104316 h 617351"/>
                <a:gd name="connsiteX22" fmla="*/ 184997 w 534334"/>
                <a:gd name="connsiteY22" fmla="*/ 95833 h 617351"/>
                <a:gd name="connsiteX23" fmla="*/ 161199 w 534334"/>
                <a:gd name="connsiteY23" fmla="*/ 72036 h 617351"/>
                <a:gd name="connsiteX24" fmla="*/ 154000 w 534334"/>
                <a:gd name="connsiteY24" fmla="*/ 71416 h 617351"/>
                <a:gd name="connsiteX25" fmla="*/ 76117 w 534334"/>
                <a:gd name="connsiteY25" fmla="*/ 256414 h 617351"/>
                <a:gd name="connsiteX26" fmla="*/ 244951 w 534334"/>
                <a:gd name="connsiteY26" fmla="*/ 419607 h 617351"/>
                <a:gd name="connsiteX27" fmla="*/ 460326 w 534334"/>
                <a:gd name="connsiteY27" fmla="*/ 227709 h 617351"/>
                <a:gd name="connsiteX28" fmla="*/ 431966 w 534334"/>
                <a:gd name="connsiteY28" fmla="*/ 456520 h 617351"/>
                <a:gd name="connsiteX29" fmla="*/ 376299 w 534334"/>
                <a:gd name="connsiteY29" fmla="*/ 456520 h 617351"/>
                <a:gd name="connsiteX30" fmla="*/ 369146 w 534334"/>
                <a:gd name="connsiteY30" fmla="*/ 461426 h 617351"/>
                <a:gd name="connsiteX31" fmla="*/ 312654 w 534334"/>
                <a:gd name="connsiteY31" fmla="*/ 606897 h 617351"/>
                <a:gd name="connsiteX32" fmla="*/ 319807 w 534334"/>
                <a:gd name="connsiteY32" fmla="*/ 617351 h 617351"/>
                <a:gd name="connsiteX33" fmla="*/ 526654 w 534334"/>
                <a:gd name="connsiteY33" fmla="*/ 617351 h 617351"/>
                <a:gd name="connsiteX34" fmla="*/ 534334 w 534334"/>
                <a:gd name="connsiteY34" fmla="*/ 609671 h 617351"/>
                <a:gd name="connsiteX35" fmla="*/ 534334 w 534334"/>
                <a:gd name="connsiteY35" fmla="*/ 558888 h 617351"/>
                <a:gd name="connsiteX36" fmla="*/ 431966 w 534334"/>
                <a:gd name="connsiteY36" fmla="*/ 456520 h 617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34334" h="617351">
                  <a:moveTo>
                    <a:pt x="165303" y="461426"/>
                  </a:moveTo>
                  <a:cubicBezTo>
                    <a:pt x="164157" y="458468"/>
                    <a:pt x="161314" y="456520"/>
                    <a:pt x="158150" y="456520"/>
                  </a:cubicBezTo>
                  <a:lnTo>
                    <a:pt x="102369" y="456520"/>
                  </a:lnTo>
                  <a:cubicBezTo>
                    <a:pt x="45831" y="456520"/>
                    <a:pt x="0" y="502350"/>
                    <a:pt x="0" y="558888"/>
                  </a:cubicBezTo>
                  <a:lnTo>
                    <a:pt x="0" y="609671"/>
                  </a:lnTo>
                  <a:cubicBezTo>
                    <a:pt x="0" y="613912"/>
                    <a:pt x="3439" y="617351"/>
                    <a:pt x="7681" y="617351"/>
                  </a:cubicBezTo>
                  <a:lnTo>
                    <a:pt x="214642" y="617351"/>
                  </a:lnTo>
                  <a:cubicBezTo>
                    <a:pt x="220029" y="617351"/>
                    <a:pt x="223744" y="611918"/>
                    <a:pt x="221795" y="606897"/>
                  </a:cubicBezTo>
                  <a:lnTo>
                    <a:pt x="165303" y="461426"/>
                  </a:lnTo>
                  <a:close/>
                  <a:moveTo>
                    <a:pt x="460326" y="227709"/>
                  </a:moveTo>
                  <a:cubicBezTo>
                    <a:pt x="460326" y="130591"/>
                    <a:pt x="388198" y="50301"/>
                    <a:pt x="294771" y="36843"/>
                  </a:cubicBezTo>
                  <a:lnTo>
                    <a:pt x="294771" y="14902"/>
                  </a:lnTo>
                  <a:cubicBezTo>
                    <a:pt x="294771" y="2498"/>
                    <a:pt x="280488" y="-4449"/>
                    <a:pt x="270721" y="3186"/>
                  </a:cubicBezTo>
                  <a:lnTo>
                    <a:pt x="214848" y="46999"/>
                  </a:lnTo>
                  <a:cubicBezTo>
                    <a:pt x="207259" y="52960"/>
                    <a:pt x="207259" y="64447"/>
                    <a:pt x="214848" y="70408"/>
                  </a:cubicBezTo>
                  <a:lnTo>
                    <a:pt x="270721" y="114198"/>
                  </a:lnTo>
                  <a:cubicBezTo>
                    <a:pt x="280488" y="121856"/>
                    <a:pt x="294771" y="114909"/>
                    <a:pt x="294771" y="102505"/>
                  </a:cubicBezTo>
                  <a:lnTo>
                    <a:pt x="294771" y="81573"/>
                  </a:lnTo>
                  <a:cubicBezTo>
                    <a:pt x="369238" y="95604"/>
                    <a:pt x="424400" y="164935"/>
                    <a:pt x="415183" y="245248"/>
                  </a:cubicBezTo>
                  <a:cubicBezTo>
                    <a:pt x="407388" y="313181"/>
                    <a:pt x="352295" y="368113"/>
                    <a:pt x="284362" y="375748"/>
                  </a:cubicBezTo>
                  <a:cubicBezTo>
                    <a:pt x="194558" y="385836"/>
                    <a:pt x="118188" y="315542"/>
                    <a:pt x="118188" y="227709"/>
                  </a:cubicBezTo>
                  <a:cubicBezTo>
                    <a:pt x="118188" y="176330"/>
                    <a:pt x="144394" y="131072"/>
                    <a:pt x="184080" y="104316"/>
                  </a:cubicBezTo>
                  <a:cubicBezTo>
                    <a:pt x="186992" y="102368"/>
                    <a:pt x="187473" y="98310"/>
                    <a:pt x="184997" y="95833"/>
                  </a:cubicBezTo>
                  <a:lnTo>
                    <a:pt x="161199" y="72036"/>
                  </a:lnTo>
                  <a:cubicBezTo>
                    <a:pt x="159273" y="70110"/>
                    <a:pt x="156201" y="69834"/>
                    <a:pt x="154000" y="71416"/>
                  </a:cubicBezTo>
                  <a:cubicBezTo>
                    <a:pt x="98494" y="111676"/>
                    <a:pt x="65135" y="180663"/>
                    <a:pt x="76117" y="256414"/>
                  </a:cubicBezTo>
                  <a:cubicBezTo>
                    <a:pt x="88544" y="342045"/>
                    <a:pt x="158975" y="409932"/>
                    <a:pt x="244951" y="419607"/>
                  </a:cubicBezTo>
                  <a:cubicBezTo>
                    <a:pt x="361351" y="432698"/>
                    <a:pt x="460326" y="341541"/>
                    <a:pt x="460326" y="227709"/>
                  </a:cubicBezTo>
                  <a:close/>
                  <a:moveTo>
                    <a:pt x="431966" y="456520"/>
                  </a:moveTo>
                  <a:lnTo>
                    <a:pt x="376299" y="456520"/>
                  </a:lnTo>
                  <a:cubicBezTo>
                    <a:pt x="373135" y="456520"/>
                    <a:pt x="370292" y="458468"/>
                    <a:pt x="369146" y="461426"/>
                  </a:cubicBezTo>
                  <a:lnTo>
                    <a:pt x="312654" y="606897"/>
                  </a:lnTo>
                  <a:cubicBezTo>
                    <a:pt x="310705" y="611941"/>
                    <a:pt x="314419" y="617351"/>
                    <a:pt x="319807" y="617351"/>
                  </a:cubicBezTo>
                  <a:lnTo>
                    <a:pt x="526654" y="617351"/>
                  </a:lnTo>
                  <a:cubicBezTo>
                    <a:pt x="530895" y="617351"/>
                    <a:pt x="534334" y="613912"/>
                    <a:pt x="534334" y="609671"/>
                  </a:cubicBezTo>
                  <a:lnTo>
                    <a:pt x="534334" y="558888"/>
                  </a:lnTo>
                  <a:cubicBezTo>
                    <a:pt x="534334" y="502350"/>
                    <a:pt x="488503" y="456520"/>
                    <a:pt x="431966" y="456520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Forma Livre: Forma 26">
              <a:extLst>
                <a:ext uri="{FF2B5EF4-FFF2-40B4-BE49-F238E27FC236}">
                  <a16:creationId xmlns:a16="http://schemas.microsoft.com/office/drawing/2014/main" id="{8696898A-A641-FFBB-F89B-C597319975E4}"/>
                </a:ext>
              </a:extLst>
            </p:cNvPr>
            <p:cNvSpPr/>
            <p:nvPr/>
          </p:nvSpPr>
          <p:spPr>
            <a:xfrm>
              <a:off x="6538274" y="3226281"/>
              <a:ext cx="235006" cy="462802"/>
            </a:xfrm>
            <a:custGeom>
              <a:avLst/>
              <a:gdLst>
                <a:gd name="connsiteX0" fmla="*/ 112004 w 235006"/>
                <a:gd name="connsiteY0" fmla="*/ 130660 h 462802"/>
                <a:gd name="connsiteX1" fmla="*/ 92814 w 235006"/>
                <a:gd name="connsiteY1" fmla="*/ 111471 h 462802"/>
                <a:gd name="connsiteX2" fmla="*/ 65531 w 235006"/>
                <a:gd name="connsiteY2" fmla="*/ 111471 h 462802"/>
                <a:gd name="connsiteX3" fmla="*/ 80204 w 235006"/>
                <a:gd name="connsiteY3" fmla="*/ 96866 h 462802"/>
                <a:gd name="connsiteX4" fmla="*/ 106914 w 235006"/>
                <a:gd name="connsiteY4" fmla="*/ 50783 h 462802"/>
                <a:gd name="connsiteX5" fmla="*/ 91416 w 235006"/>
                <a:gd name="connsiteY5" fmla="*/ 12449 h 462802"/>
                <a:gd name="connsiteX6" fmla="*/ 57805 w 235006"/>
                <a:gd name="connsiteY6" fmla="*/ 0 h 462802"/>
                <a:gd name="connsiteX7" fmla="*/ 5279 w 235006"/>
                <a:gd name="connsiteY7" fmla="*/ 46335 h 462802"/>
                <a:gd name="connsiteX8" fmla="*/ 24469 w 235006"/>
                <a:gd name="connsiteY8" fmla="*/ 65525 h 462802"/>
                <a:gd name="connsiteX9" fmla="*/ 43659 w 235006"/>
                <a:gd name="connsiteY9" fmla="*/ 46335 h 462802"/>
                <a:gd name="connsiteX10" fmla="*/ 57805 w 235006"/>
                <a:gd name="connsiteY10" fmla="*/ 38380 h 462802"/>
                <a:gd name="connsiteX11" fmla="*/ 65508 w 235006"/>
                <a:gd name="connsiteY11" fmla="*/ 40764 h 462802"/>
                <a:gd name="connsiteX12" fmla="*/ 68512 w 235006"/>
                <a:gd name="connsiteY12" fmla="*/ 50783 h 462802"/>
                <a:gd name="connsiteX13" fmla="*/ 53472 w 235006"/>
                <a:gd name="connsiteY13" fmla="*/ 69308 h 462802"/>
                <a:gd name="connsiteX14" fmla="*/ 5623 w 235006"/>
                <a:gd name="connsiteY14" fmla="*/ 117088 h 462802"/>
                <a:gd name="connsiteX15" fmla="*/ 1450 w 235006"/>
                <a:gd name="connsiteY15" fmla="*/ 137997 h 462802"/>
                <a:gd name="connsiteX16" fmla="*/ 19196 w 235006"/>
                <a:gd name="connsiteY16" fmla="*/ 149850 h 462802"/>
                <a:gd name="connsiteX17" fmla="*/ 92791 w 235006"/>
                <a:gd name="connsiteY17" fmla="*/ 149850 h 462802"/>
                <a:gd name="connsiteX18" fmla="*/ 112004 w 235006"/>
                <a:gd name="connsiteY18" fmla="*/ 130660 h 462802"/>
                <a:gd name="connsiteX19" fmla="*/ 217651 w 235006"/>
                <a:gd name="connsiteY19" fmla="*/ 84325 h 462802"/>
                <a:gd name="connsiteX20" fmla="*/ 217651 w 235006"/>
                <a:gd name="connsiteY20" fmla="*/ 20634 h 462802"/>
                <a:gd name="connsiteX21" fmla="*/ 217422 w 235006"/>
                <a:gd name="connsiteY21" fmla="*/ 19488 h 462802"/>
                <a:gd name="connsiteX22" fmla="*/ 216642 w 235006"/>
                <a:gd name="connsiteY22" fmla="*/ 15613 h 462802"/>
                <a:gd name="connsiteX23" fmla="*/ 215542 w 235006"/>
                <a:gd name="connsiteY23" fmla="*/ 12266 h 462802"/>
                <a:gd name="connsiteX24" fmla="*/ 213593 w 235006"/>
                <a:gd name="connsiteY24" fmla="*/ 9377 h 462802"/>
                <a:gd name="connsiteX25" fmla="*/ 211002 w 235006"/>
                <a:gd name="connsiteY25" fmla="*/ 6374 h 462802"/>
                <a:gd name="connsiteX26" fmla="*/ 210246 w 235006"/>
                <a:gd name="connsiteY26" fmla="*/ 5480 h 462802"/>
                <a:gd name="connsiteX27" fmla="*/ 208136 w 235006"/>
                <a:gd name="connsiteY27" fmla="*/ 4425 h 462802"/>
                <a:gd name="connsiteX28" fmla="*/ 204606 w 235006"/>
                <a:gd name="connsiteY28" fmla="*/ 2683 h 462802"/>
                <a:gd name="connsiteX29" fmla="*/ 200800 w 235006"/>
                <a:gd name="connsiteY29" fmla="*/ 1926 h 462802"/>
                <a:gd name="connsiteX30" fmla="*/ 198461 w 235006"/>
                <a:gd name="connsiteY30" fmla="*/ 1444 h 462802"/>
                <a:gd name="connsiteX31" fmla="*/ 197292 w 235006"/>
                <a:gd name="connsiteY31" fmla="*/ 1674 h 462802"/>
                <a:gd name="connsiteX32" fmla="*/ 193486 w 235006"/>
                <a:gd name="connsiteY32" fmla="*/ 2453 h 462802"/>
                <a:gd name="connsiteX33" fmla="*/ 190093 w 235006"/>
                <a:gd name="connsiteY33" fmla="*/ 3577 h 462802"/>
                <a:gd name="connsiteX34" fmla="*/ 187227 w 235006"/>
                <a:gd name="connsiteY34" fmla="*/ 5525 h 462802"/>
                <a:gd name="connsiteX35" fmla="*/ 184201 w 235006"/>
                <a:gd name="connsiteY35" fmla="*/ 8116 h 462802"/>
                <a:gd name="connsiteX36" fmla="*/ 183307 w 235006"/>
                <a:gd name="connsiteY36" fmla="*/ 8873 h 462802"/>
                <a:gd name="connsiteX37" fmla="*/ 119203 w 235006"/>
                <a:gd name="connsiteY37" fmla="*/ 91387 h 462802"/>
                <a:gd name="connsiteX38" fmla="*/ 117117 w 235006"/>
                <a:gd name="connsiteY38" fmla="*/ 111585 h 462802"/>
                <a:gd name="connsiteX39" fmla="*/ 134358 w 235006"/>
                <a:gd name="connsiteY39" fmla="*/ 122338 h 462802"/>
                <a:gd name="connsiteX40" fmla="*/ 179271 w 235006"/>
                <a:gd name="connsiteY40" fmla="*/ 122338 h 462802"/>
                <a:gd name="connsiteX41" fmla="*/ 179271 w 235006"/>
                <a:gd name="connsiteY41" fmla="*/ 130660 h 462802"/>
                <a:gd name="connsiteX42" fmla="*/ 198461 w 235006"/>
                <a:gd name="connsiteY42" fmla="*/ 149850 h 462802"/>
                <a:gd name="connsiteX43" fmla="*/ 217651 w 235006"/>
                <a:gd name="connsiteY43" fmla="*/ 130660 h 462802"/>
                <a:gd name="connsiteX44" fmla="*/ 217651 w 235006"/>
                <a:gd name="connsiteY44" fmla="*/ 121971 h 462802"/>
                <a:gd name="connsiteX45" fmla="*/ 235007 w 235006"/>
                <a:gd name="connsiteY45" fmla="*/ 103148 h 462802"/>
                <a:gd name="connsiteX46" fmla="*/ 217651 w 235006"/>
                <a:gd name="connsiteY46" fmla="*/ 84325 h 462802"/>
                <a:gd name="connsiteX47" fmla="*/ 183375 w 235006"/>
                <a:gd name="connsiteY47" fmla="*/ 83958 h 462802"/>
                <a:gd name="connsiteX48" fmla="*/ 169459 w 235006"/>
                <a:gd name="connsiteY48" fmla="*/ 83958 h 462802"/>
                <a:gd name="connsiteX49" fmla="*/ 183375 w 235006"/>
                <a:gd name="connsiteY49" fmla="*/ 66052 h 462802"/>
                <a:gd name="connsiteX50" fmla="*/ 183375 w 235006"/>
                <a:gd name="connsiteY50" fmla="*/ 83958 h 462802"/>
                <a:gd name="connsiteX51" fmla="*/ 114022 w 235006"/>
                <a:gd name="connsiteY51" fmla="*/ 309398 h 462802"/>
                <a:gd name="connsiteX52" fmla="*/ 91003 w 235006"/>
                <a:gd name="connsiteY52" fmla="*/ 332417 h 462802"/>
                <a:gd name="connsiteX53" fmla="*/ 91003 w 235006"/>
                <a:gd name="connsiteY53" fmla="*/ 439784 h 462802"/>
                <a:gd name="connsiteX54" fmla="*/ 114022 w 235006"/>
                <a:gd name="connsiteY54" fmla="*/ 462802 h 462802"/>
                <a:gd name="connsiteX55" fmla="*/ 137040 w 235006"/>
                <a:gd name="connsiteY55" fmla="*/ 439784 h 462802"/>
                <a:gd name="connsiteX56" fmla="*/ 137040 w 235006"/>
                <a:gd name="connsiteY56" fmla="*/ 332417 h 462802"/>
                <a:gd name="connsiteX57" fmla="*/ 114022 w 235006"/>
                <a:gd name="connsiteY57" fmla="*/ 309398 h 462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35006" h="462802">
                  <a:moveTo>
                    <a:pt x="112004" y="130660"/>
                  </a:moveTo>
                  <a:cubicBezTo>
                    <a:pt x="112004" y="120068"/>
                    <a:pt x="103406" y="111471"/>
                    <a:pt x="92814" y="111471"/>
                  </a:cubicBezTo>
                  <a:lnTo>
                    <a:pt x="65531" y="111471"/>
                  </a:lnTo>
                  <a:lnTo>
                    <a:pt x="80204" y="96866"/>
                  </a:lnTo>
                  <a:cubicBezTo>
                    <a:pt x="91484" y="85930"/>
                    <a:pt x="106914" y="70982"/>
                    <a:pt x="106914" y="50783"/>
                  </a:cubicBezTo>
                  <a:cubicBezTo>
                    <a:pt x="106914" y="30814"/>
                    <a:pt x="98477" y="18915"/>
                    <a:pt x="91416" y="12449"/>
                  </a:cubicBezTo>
                  <a:cubicBezTo>
                    <a:pt x="82635" y="4425"/>
                    <a:pt x="70713" y="0"/>
                    <a:pt x="57805" y="0"/>
                  </a:cubicBezTo>
                  <a:cubicBezTo>
                    <a:pt x="32539" y="0"/>
                    <a:pt x="5279" y="17700"/>
                    <a:pt x="5279" y="46335"/>
                  </a:cubicBezTo>
                  <a:cubicBezTo>
                    <a:pt x="5279" y="56928"/>
                    <a:pt x="13877" y="65525"/>
                    <a:pt x="24469" y="65525"/>
                  </a:cubicBezTo>
                  <a:cubicBezTo>
                    <a:pt x="35061" y="65525"/>
                    <a:pt x="43659" y="56928"/>
                    <a:pt x="43659" y="46335"/>
                  </a:cubicBezTo>
                  <a:cubicBezTo>
                    <a:pt x="43659" y="42392"/>
                    <a:pt x="50789" y="38380"/>
                    <a:pt x="57805" y="38380"/>
                  </a:cubicBezTo>
                  <a:cubicBezTo>
                    <a:pt x="61037" y="38380"/>
                    <a:pt x="63858" y="39251"/>
                    <a:pt x="65508" y="40764"/>
                  </a:cubicBezTo>
                  <a:cubicBezTo>
                    <a:pt x="68007" y="43034"/>
                    <a:pt x="68512" y="47482"/>
                    <a:pt x="68512" y="50783"/>
                  </a:cubicBezTo>
                  <a:cubicBezTo>
                    <a:pt x="68351" y="54887"/>
                    <a:pt x="57919" y="64998"/>
                    <a:pt x="53472" y="69308"/>
                  </a:cubicBezTo>
                  <a:lnTo>
                    <a:pt x="5623" y="117088"/>
                  </a:lnTo>
                  <a:cubicBezTo>
                    <a:pt x="144" y="122567"/>
                    <a:pt x="-1507" y="130821"/>
                    <a:pt x="1450" y="137997"/>
                  </a:cubicBezTo>
                  <a:cubicBezTo>
                    <a:pt x="4431" y="145173"/>
                    <a:pt x="11424" y="149850"/>
                    <a:pt x="19196" y="149850"/>
                  </a:cubicBezTo>
                  <a:lnTo>
                    <a:pt x="92791" y="149850"/>
                  </a:lnTo>
                  <a:cubicBezTo>
                    <a:pt x="103406" y="149850"/>
                    <a:pt x="112004" y="141253"/>
                    <a:pt x="112004" y="130660"/>
                  </a:cubicBezTo>
                  <a:close/>
                  <a:moveTo>
                    <a:pt x="217651" y="84325"/>
                  </a:moveTo>
                  <a:lnTo>
                    <a:pt x="217651" y="20634"/>
                  </a:lnTo>
                  <a:cubicBezTo>
                    <a:pt x="217651" y="20222"/>
                    <a:pt x="217445" y="19878"/>
                    <a:pt x="217422" y="19488"/>
                  </a:cubicBezTo>
                  <a:cubicBezTo>
                    <a:pt x="217330" y="18158"/>
                    <a:pt x="216986" y="16920"/>
                    <a:pt x="216642" y="15613"/>
                  </a:cubicBezTo>
                  <a:cubicBezTo>
                    <a:pt x="216321" y="14467"/>
                    <a:pt x="216069" y="13321"/>
                    <a:pt x="215542" y="12266"/>
                  </a:cubicBezTo>
                  <a:cubicBezTo>
                    <a:pt x="215037" y="11211"/>
                    <a:pt x="214304" y="10340"/>
                    <a:pt x="213593" y="9377"/>
                  </a:cubicBezTo>
                  <a:cubicBezTo>
                    <a:pt x="212791" y="8300"/>
                    <a:pt x="212011" y="7245"/>
                    <a:pt x="211002" y="6374"/>
                  </a:cubicBezTo>
                  <a:cubicBezTo>
                    <a:pt x="210704" y="6099"/>
                    <a:pt x="210567" y="5732"/>
                    <a:pt x="210246" y="5480"/>
                  </a:cubicBezTo>
                  <a:cubicBezTo>
                    <a:pt x="209604" y="4975"/>
                    <a:pt x="208824" y="4838"/>
                    <a:pt x="208136" y="4425"/>
                  </a:cubicBezTo>
                  <a:cubicBezTo>
                    <a:pt x="206990" y="3737"/>
                    <a:pt x="205890" y="3118"/>
                    <a:pt x="204606" y="2683"/>
                  </a:cubicBezTo>
                  <a:cubicBezTo>
                    <a:pt x="203345" y="2247"/>
                    <a:pt x="202107" y="2063"/>
                    <a:pt x="200800" y="1926"/>
                  </a:cubicBezTo>
                  <a:cubicBezTo>
                    <a:pt x="199997" y="1834"/>
                    <a:pt x="199287" y="1444"/>
                    <a:pt x="198461" y="1444"/>
                  </a:cubicBezTo>
                  <a:cubicBezTo>
                    <a:pt x="198049" y="1444"/>
                    <a:pt x="197705" y="1651"/>
                    <a:pt x="197292" y="1674"/>
                  </a:cubicBezTo>
                  <a:cubicBezTo>
                    <a:pt x="195985" y="1765"/>
                    <a:pt x="194747" y="2086"/>
                    <a:pt x="193486" y="2453"/>
                  </a:cubicBezTo>
                  <a:cubicBezTo>
                    <a:pt x="192317" y="2774"/>
                    <a:pt x="191170" y="3049"/>
                    <a:pt x="190093" y="3577"/>
                  </a:cubicBezTo>
                  <a:cubicBezTo>
                    <a:pt x="189061" y="4081"/>
                    <a:pt x="188167" y="4815"/>
                    <a:pt x="187227" y="5525"/>
                  </a:cubicBezTo>
                  <a:cubicBezTo>
                    <a:pt x="186150" y="6328"/>
                    <a:pt x="185095" y="7107"/>
                    <a:pt x="184201" y="8116"/>
                  </a:cubicBezTo>
                  <a:cubicBezTo>
                    <a:pt x="183926" y="8414"/>
                    <a:pt x="183559" y="8552"/>
                    <a:pt x="183307" y="8873"/>
                  </a:cubicBezTo>
                  <a:lnTo>
                    <a:pt x="119203" y="91387"/>
                  </a:lnTo>
                  <a:cubicBezTo>
                    <a:pt x="114709" y="97164"/>
                    <a:pt x="113907" y="105005"/>
                    <a:pt x="117117" y="111585"/>
                  </a:cubicBezTo>
                  <a:cubicBezTo>
                    <a:pt x="120349" y="118165"/>
                    <a:pt x="127021" y="122338"/>
                    <a:pt x="134358" y="122338"/>
                  </a:cubicBezTo>
                  <a:lnTo>
                    <a:pt x="179271" y="122338"/>
                  </a:lnTo>
                  <a:lnTo>
                    <a:pt x="179271" y="130660"/>
                  </a:lnTo>
                  <a:cubicBezTo>
                    <a:pt x="179271" y="141253"/>
                    <a:pt x="187869" y="149850"/>
                    <a:pt x="198461" y="149850"/>
                  </a:cubicBezTo>
                  <a:cubicBezTo>
                    <a:pt x="209053" y="149850"/>
                    <a:pt x="217651" y="141253"/>
                    <a:pt x="217651" y="130660"/>
                  </a:cubicBezTo>
                  <a:lnTo>
                    <a:pt x="217651" y="121971"/>
                  </a:lnTo>
                  <a:cubicBezTo>
                    <a:pt x="227349" y="121008"/>
                    <a:pt x="235007" y="113098"/>
                    <a:pt x="235007" y="103148"/>
                  </a:cubicBezTo>
                  <a:cubicBezTo>
                    <a:pt x="235007" y="93198"/>
                    <a:pt x="227349" y="85311"/>
                    <a:pt x="217651" y="84325"/>
                  </a:cubicBezTo>
                  <a:close/>
                  <a:moveTo>
                    <a:pt x="183375" y="83958"/>
                  </a:moveTo>
                  <a:lnTo>
                    <a:pt x="169459" y="83958"/>
                  </a:lnTo>
                  <a:lnTo>
                    <a:pt x="183375" y="66052"/>
                  </a:lnTo>
                  <a:lnTo>
                    <a:pt x="183375" y="83958"/>
                  </a:lnTo>
                  <a:close/>
                  <a:moveTo>
                    <a:pt x="114022" y="309398"/>
                  </a:moveTo>
                  <a:cubicBezTo>
                    <a:pt x="101297" y="309398"/>
                    <a:pt x="91003" y="319716"/>
                    <a:pt x="91003" y="332417"/>
                  </a:cubicBezTo>
                  <a:lnTo>
                    <a:pt x="91003" y="439784"/>
                  </a:lnTo>
                  <a:cubicBezTo>
                    <a:pt x="91003" y="452508"/>
                    <a:pt x="101320" y="462802"/>
                    <a:pt x="114022" y="462802"/>
                  </a:cubicBezTo>
                  <a:cubicBezTo>
                    <a:pt x="126746" y="462802"/>
                    <a:pt x="137040" y="452485"/>
                    <a:pt x="137040" y="439784"/>
                  </a:cubicBezTo>
                  <a:lnTo>
                    <a:pt x="137040" y="332417"/>
                  </a:lnTo>
                  <a:cubicBezTo>
                    <a:pt x="137040" y="319716"/>
                    <a:pt x="126746" y="309398"/>
                    <a:pt x="114022" y="309398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9" name="Gráfico 3">
            <a:extLst>
              <a:ext uri="{FF2B5EF4-FFF2-40B4-BE49-F238E27FC236}">
                <a16:creationId xmlns:a16="http://schemas.microsoft.com/office/drawing/2014/main" id="{591B2AB1-47C3-AE89-B1F7-A0A4591E3E11}"/>
              </a:ext>
            </a:extLst>
          </p:cNvPr>
          <p:cNvGrpSpPr/>
          <p:nvPr/>
        </p:nvGrpSpPr>
        <p:grpSpPr>
          <a:xfrm>
            <a:off x="6979022" y="933097"/>
            <a:ext cx="696846" cy="474228"/>
            <a:chOff x="10479843" y="1058557"/>
            <a:chExt cx="696846" cy="474228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31" name="Forma Livre: Forma 30">
              <a:extLst>
                <a:ext uri="{FF2B5EF4-FFF2-40B4-BE49-F238E27FC236}">
                  <a16:creationId xmlns:a16="http://schemas.microsoft.com/office/drawing/2014/main" id="{EECDA2C1-0CBA-80E0-B8E2-E870A3B30089}"/>
                </a:ext>
              </a:extLst>
            </p:cNvPr>
            <p:cNvSpPr/>
            <p:nvPr/>
          </p:nvSpPr>
          <p:spPr>
            <a:xfrm>
              <a:off x="10479843" y="1058557"/>
              <a:ext cx="696846" cy="234120"/>
            </a:xfrm>
            <a:custGeom>
              <a:avLst/>
              <a:gdLst>
                <a:gd name="connsiteX0" fmla="*/ 694759 w 696846"/>
                <a:gd name="connsiteY0" fmla="*/ 138350 h 234120"/>
                <a:gd name="connsiteX1" fmla="*/ 566689 w 696846"/>
                <a:gd name="connsiteY1" fmla="*/ 2416 h 234120"/>
                <a:gd name="connsiteX2" fmla="*/ 555845 w 696846"/>
                <a:gd name="connsiteY2" fmla="*/ 2095 h 234120"/>
                <a:gd name="connsiteX3" fmla="*/ 502036 w 696846"/>
                <a:gd name="connsiteY3" fmla="*/ 52787 h 234120"/>
                <a:gd name="connsiteX4" fmla="*/ 501714 w 696846"/>
                <a:gd name="connsiteY4" fmla="*/ 63631 h 234120"/>
                <a:gd name="connsiteX5" fmla="*/ 629784 w 696846"/>
                <a:gd name="connsiteY5" fmla="*/ 199565 h 234120"/>
                <a:gd name="connsiteX6" fmla="*/ 640629 w 696846"/>
                <a:gd name="connsiteY6" fmla="*/ 199886 h 234120"/>
                <a:gd name="connsiteX7" fmla="*/ 694438 w 696846"/>
                <a:gd name="connsiteY7" fmla="*/ 149194 h 234120"/>
                <a:gd name="connsiteX8" fmla="*/ 694759 w 696846"/>
                <a:gd name="connsiteY8" fmla="*/ 138350 h 234120"/>
                <a:gd name="connsiteX9" fmla="*/ 647965 w 696846"/>
                <a:gd name="connsiteY9" fmla="*/ 153803 h 234120"/>
                <a:gd name="connsiteX10" fmla="*/ 624304 w 696846"/>
                <a:gd name="connsiteY10" fmla="*/ 153092 h 234120"/>
                <a:gd name="connsiteX11" fmla="*/ 625015 w 696846"/>
                <a:gd name="connsiteY11" fmla="*/ 129431 h 234120"/>
                <a:gd name="connsiteX12" fmla="*/ 648676 w 696846"/>
                <a:gd name="connsiteY12" fmla="*/ 130142 h 234120"/>
                <a:gd name="connsiteX13" fmla="*/ 647965 w 696846"/>
                <a:gd name="connsiteY13" fmla="*/ 153803 h 234120"/>
                <a:gd name="connsiteX14" fmla="*/ 131904 w 696846"/>
                <a:gd name="connsiteY14" fmla="*/ 21010 h 234120"/>
                <a:gd name="connsiteX15" fmla="*/ 121128 w 696846"/>
                <a:gd name="connsiteY15" fmla="*/ 22363 h 234120"/>
                <a:gd name="connsiteX16" fmla="*/ 1610 w 696846"/>
                <a:gd name="connsiteY16" fmla="*/ 176179 h 234120"/>
                <a:gd name="connsiteX17" fmla="*/ 2963 w 696846"/>
                <a:gd name="connsiteY17" fmla="*/ 186955 h 234120"/>
                <a:gd name="connsiteX18" fmla="*/ 61587 w 696846"/>
                <a:gd name="connsiteY18" fmla="*/ 232511 h 234120"/>
                <a:gd name="connsiteX19" fmla="*/ 72362 w 696846"/>
                <a:gd name="connsiteY19" fmla="*/ 231158 h 234120"/>
                <a:gd name="connsiteX20" fmla="*/ 191881 w 696846"/>
                <a:gd name="connsiteY20" fmla="*/ 77341 h 234120"/>
                <a:gd name="connsiteX21" fmla="*/ 190528 w 696846"/>
                <a:gd name="connsiteY21" fmla="*/ 66566 h 234120"/>
                <a:gd name="connsiteX22" fmla="*/ 131904 w 696846"/>
                <a:gd name="connsiteY22" fmla="*/ 21010 h 234120"/>
                <a:gd name="connsiteX23" fmla="*/ 75664 w 696846"/>
                <a:gd name="connsiteY23" fmla="*/ 181292 h 234120"/>
                <a:gd name="connsiteX24" fmla="*/ 52095 w 696846"/>
                <a:gd name="connsiteY24" fmla="*/ 184250 h 234120"/>
                <a:gd name="connsiteX25" fmla="*/ 49138 w 696846"/>
                <a:gd name="connsiteY25" fmla="*/ 160681 h 234120"/>
                <a:gd name="connsiteX26" fmla="*/ 72707 w 696846"/>
                <a:gd name="connsiteY26" fmla="*/ 157723 h 234120"/>
                <a:gd name="connsiteX27" fmla="*/ 75664 w 696846"/>
                <a:gd name="connsiteY27" fmla="*/ 181292 h 23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96846" h="234120">
                  <a:moveTo>
                    <a:pt x="694759" y="138350"/>
                  </a:moveTo>
                  <a:lnTo>
                    <a:pt x="566689" y="2416"/>
                  </a:lnTo>
                  <a:cubicBezTo>
                    <a:pt x="563778" y="-679"/>
                    <a:pt x="558917" y="-816"/>
                    <a:pt x="555845" y="2095"/>
                  </a:cubicBezTo>
                  <a:lnTo>
                    <a:pt x="502036" y="52787"/>
                  </a:lnTo>
                  <a:cubicBezTo>
                    <a:pt x="498940" y="55698"/>
                    <a:pt x="498803" y="60559"/>
                    <a:pt x="501714" y="63631"/>
                  </a:cubicBezTo>
                  <a:lnTo>
                    <a:pt x="629784" y="199565"/>
                  </a:lnTo>
                  <a:cubicBezTo>
                    <a:pt x="632696" y="202660"/>
                    <a:pt x="637556" y="202797"/>
                    <a:pt x="640629" y="199886"/>
                  </a:cubicBezTo>
                  <a:lnTo>
                    <a:pt x="694438" y="149194"/>
                  </a:lnTo>
                  <a:cubicBezTo>
                    <a:pt x="697510" y="146306"/>
                    <a:pt x="697671" y="141445"/>
                    <a:pt x="694759" y="138350"/>
                  </a:cubicBezTo>
                  <a:close/>
                  <a:moveTo>
                    <a:pt x="647965" y="153803"/>
                  </a:moveTo>
                  <a:cubicBezTo>
                    <a:pt x="641248" y="160153"/>
                    <a:pt x="630632" y="159832"/>
                    <a:pt x="624304" y="153092"/>
                  </a:cubicBezTo>
                  <a:cubicBezTo>
                    <a:pt x="617954" y="146351"/>
                    <a:pt x="618275" y="135759"/>
                    <a:pt x="625015" y="129431"/>
                  </a:cubicBezTo>
                  <a:cubicBezTo>
                    <a:pt x="631733" y="123103"/>
                    <a:pt x="642348" y="123402"/>
                    <a:pt x="648676" y="130142"/>
                  </a:cubicBezTo>
                  <a:cubicBezTo>
                    <a:pt x="655004" y="136860"/>
                    <a:pt x="654706" y="147452"/>
                    <a:pt x="647965" y="153803"/>
                  </a:cubicBezTo>
                  <a:close/>
                  <a:moveTo>
                    <a:pt x="131904" y="21010"/>
                  </a:moveTo>
                  <a:cubicBezTo>
                    <a:pt x="128556" y="18396"/>
                    <a:pt x="123742" y="19015"/>
                    <a:pt x="121128" y="22363"/>
                  </a:cubicBezTo>
                  <a:lnTo>
                    <a:pt x="1610" y="176179"/>
                  </a:lnTo>
                  <a:cubicBezTo>
                    <a:pt x="-981" y="179527"/>
                    <a:pt x="-385" y="184341"/>
                    <a:pt x="2963" y="186955"/>
                  </a:cubicBezTo>
                  <a:lnTo>
                    <a:pt x="61587" y="232511"/>
                  </a:lnTo>
                  <a:cubicBezTo>
                    <a:pt x="64934" y="235101"/>
                    <a:pt x="69749" y="234505"/>
                    <a:pt x="72362" y="231158"/>
                  </a:cubicBezTo>
                  <a:lnTo>
                    <a:pt x="191881" y="77341"/>
                  </a:lnTo>
                  <a:cubicBezTo>
                    <a:pt x="194471" y="73994"/>
                    <a:pt x="193875" y="69179"/>
                    <a:pt x="190528" y="66566"/>
                  </a:cubicBezTo>
                  <a:lnTo>
                    <a:pt x="131904" y="21010"/>
                  </a:lnTo>
                  <a:close/>
                  <a:moveTo>
                    <a:pt x="75664" y="181292"/>
                  </a:moveTo>
                  <a:cubicBezTo>
                    <a:pt x="69978" y="188629"/>
                    <a:pt x="59409" y="189935"/>
                    <a:pt x="52095" y="184250"/>
                  </a:cubicBezTo>
                  <a:cubicBezTo>
                    <a:pt x="44758" y="178564"/>
                    <a:pt x="43452" y="167994"/>
                    <a:pt x="49138" y="160681"/>
                  </a:cubicBezTo>
                  <a:cubicBezTo>
                    <a:pt x="54824" y="153344"/>
                    <a:pt x="65393" y="152037"/>
                    <a:pt x="72707" y="157723"/>
                  </a:cubicBezTo>
                  <a:cubicBezTo>
                    <a:pt x="80020" y="163409"/>
                    <a:pt x="81350" y="173955"/>
                    <a:pt x="75664" y="181292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Forma Livre: Forma 32">
              <a:extLst>
                <a:ext uri="{FF2B5EF4-FFF2-40B4-BE49-F238E27FC236}">
                  <a16:creationId xmlns:a16="http://schemas.microsoft.com/office/drawing/2014/main" id="{1898A36D-3168-0CB1-8131-759B2A4C7634}"/>
                </a:ext>
              </a:extLst>
            </p:cNvPr>
            <p:cNvSpPr/>
            <p:nvPr/>
          </p:nvSpPr>
          <p:spPr>
            <a:xfrm>
              <a:off x="10593749" y="1136395"/>
              <a:ext cx="479411" cy="396391"/>
            </a:xfrm>
            <a:custGeom>
              <a:avLst/>
              <a:gdLst>
                <a:gd name="connsiteX0" fmla="*/ 406448 w 479411"/>
                <a:gd name="connsiteY0" fmla="*/ 252525 h 396391"/>
                <a:gd name="connsiteX1" fmla="*/ 275100 w 479411"/>
                <a:gd name="connsiteY1" fmla="*/ 149996 h 396391"/>
                <a:gd name="connsiteX2" fmla="*/ 251141 w 479411"/>
                <a:gd name="connsiteY2" fmla="*/ 171914 h 396391"/>
                <a:gd name="connsiteX3" fmla="*/ 163836 w 479411"/>
                <a:gd name="connsiteY3" fmla="*/ 210455 h 396391"/>
                <a:gd name="connsiteX4" fmla="*/ 147695 w 479411"/>
                <a:gd name="connsiteY4" fmla="*/ 209079 h 396391"/>
                <a:gd name="connsiteX5" fmla="*/ 84990 w 479411"/>
                <a:gd name="connsiteY5" fmla="*/ 166022 h 396391"/>
                <a:gd name="connsiteX6" fmla="*/ 93404 w 479411"/>
                <a:gd name="connsiteY6" fmla="*/ 107926 h 396391"/>
                <a:gd name="connsiteX7" fmla="*/ 187748 w 479411"/>
                <a:gd name="connsiteY7" fmla="*/ 22156 h 396391"/>
                <a:gd name="connsiteX8" fmla="*/ 150492 w 479411"/>
                <a:gd name="connsiteY8" fmla="*/ 9432 h 396391"/>
                <a:gd name="connsiteX9" fmla="*/ 101887 w 479411"/>
                <a:gd name="connsiteY9" fmla="*/ 33253 h 396391"/>
                <a:gd name="connsiteX10" fmla="*/ 9767 w 479411"/>
                <a:gd name="connsiteY10" fmla="*/ 152289 h 396391"/>
                <a:gd name="connsiteX11" fmla="*/ 344 w 479411"/>
                <a:gd name="connsiteY11" fmla="*/ 186267 h 396391"/>
                <a:gd name="connsiteX12" fmla="*/ 6282 w 479411"/>
                <a:gd name="connsiteY12" fmla="*/ 234597 h 396391"/>
                <a:gd name="connsiteX13" fmla="*/ 23638 w 479411"/>
                <a:gd name="connsiteY13" fmla="*/ 265273 h 396391"/>
                <a:gd name="connsiteX14" fmla="*/ 185112 w 479411"/>
                <a:gd name="connsiteY14" fmla="*/ 391164 h 396391"/>
                <a:gd name="connsiteX15" fmla="*/ 200335 w 479411"/>
                <a:gd name="connsiteY15" fmla="*/ 396392 h 396391"/>
                <a:gd name="connsiteX16" fmla="*/ 218631 w 479411"/>
                <a:gd name="connsiteY16" fmla="*/ 388344 h 396391"/>
                <a:gd name="connsiteX17" fmla="*/ 225899 w 479411"/>
                <a:gd name="connsiteY17" fmla="*/ 380412 h 396391"/>
                <a:gd name="connsiteX18" fmla="*/ 223537 w 479411"/>
                <a:gd name="connsiteY18" fmla="*/ 344692 h 396391"/>
                <a:gd name="connsiteX19" fmla="*/ 250637 w 479411"/>
                <a:gd name="connsiteY19" fmla="*/ 367412 h 396391"/>
                <a:gd name="connsiteX20" fmla="*/ 266548 w 479411"/>
                <a:gd name="connsiteY20" fmla="*/ 373213 h 396391"/>
                <a:gd name="connsiteX21" fmla="*/ 283743 w 479411"/>
                <a:gd name="connsiteY21" fmla="*/ 366266 h 396391"/>
                <a:gd name="connsiteX22" fmla="*/ 292088 w 479411"/>
                <a:gd name="connsiteY22" fmla="*/ 358218 h 396391"/>
                <a:gd name="connsiteX23" fmla="*/ 290759 w 479411"/>
                <a:gd name="connsiteY23" fmla="*/ 321352 h 396391"/>
                <a:gd name="connsiteX24" fmla="*/ 310797 w 479411"/>
                <a:gd name="connsiteY24" fmla="*/ 338066 h 396391"/>
                <a:gd name="connsiteX25" fmla="*/ 326662 w 479411"/>
                <a:gd name="connsiteY25" fmla="*/ 343820 h 396391"/>
                <a:gd name="connsiteX26" fmla="*/ 344018 w 479411"/>
                <a:gd name="connsiteY26" fmla="*/ 336736 h 396391"/>
                <a:gd name="connsiteX27" fmla="*/ 351378 w 479411"/>
                <a:gd name="connsiteY27" fmla="*/ 329514 h 396391"/>
                <a:gd name="connsiteX28" fmla="*/ 350277 w 479411"/>
                <a:gd name="connsiteY28" fmla="*/ 293106 h 396391"/>
                <a:gd name="connsiteX29" fmla="*/ 363506 w 479411"/>
                <a:gd name="connsiteY29" fmla="*/ 304547 h 396391"/>
                <a:gd name="connsiteX30" fmla="*/ 379692 w 479411"/>
                <a:gd name="connsiteY30" fmla="*/ 310576 h 396391"/>
                <a:gd name="connsiteX31" fmla="*/ 398721 w 479411"/>
                <a:gd name="connsiteY31" fmla="*/ 301681 h 396391"/>
                <a:gd name="connsiteX32" fmla="*/ 410185 w 479411"/>
                <a:gd name="connsiteY32" fmla="*/ 287948 h 396391"/>
                <a:gd name="connsiteX33" fmla="*/ 406448 w 479411"/>
                <a:gd name="connsiteY33" fmla="*/ 252525 h 396391"/>
                <a:gd name="connsiteX34" fmla="*/ 470620 w 479411"/>
                <a:gd name="connsiteY34" fmla="*/ 129775 h 396391"/>
                <a:gd name="connsiteX35" fmla="*/ 359700 w 479411"/>
                <a:gd name="connsiteY35" fmla="*/ 16631 h 396391"/>
                <a:gd name="connsiteX36" fmla="*/ 341771 w 479411"/>
                <a:gd name="connsiteY36" fmla="*/ 7689 h 396391"/>
                <a:gd name="connsiteX37" fmla="*/ 285004 w 479411"/>
                <a:gd name="connsiteY37" fmla="*/ 261 h 396391"/>
                <a:gd name="connsiteX38" fmla="*/ 260404 w 479411"/>
                <a:gd name="connsiteY38" fmla="*/ 7941 h 396391"/>
                <a:gd name="connsiteX39" fmla="*/ 247037 w 479411"/>
                <a:gd name="connsiteY39" fmla="*/ 20093 h 396391"/>
                <a:gd name="connsiteX40" fmla="*/ 119266 w 479411"/>
                <a:gd name="connsiteY40" fmla="*/ 136263 h 396391"/>
                <a:gd name="connsiteX41" fmla="*/ 117546 w 479411"/>
                <a:gd name="connsiteY41" fmla="*/ 145732 h 396391"/>
                <a:gd name="connsiteX42" fmla="*/ 118348 w 479411"/>
                <a:gd name="connsiteY42" fmla="*/ 147062 h 396391"/>
                <a:gd name="connsiteX43" fmla="*/ 154206 w 479411"/>
                <a:gd name="connsiteY43" fmla="*/ 171250 h 396391"/>
                <a:gd name="connsiteX44" fmla="*/ 225349 w 479411"/>
                <a:gd name="connsiteY44" fmla="*/ 143462 h 396391"/>
                <a:gd name="connsiteX45" fmla="*/ 273105 w 479411"/>
                <a:gd name="connsiteY45" fmla="*/ 99764 h 396391"/>
                <a:gd name="connsiteX46" fmla="*/ 423391 w 479411"/>
                <a:gd name="connsiteY46" fmla="*/ 217103 h 396391"/>
                <a:gd name="connsiteX47" fmla="*/ 470230 w 479411"/>
                <a:gd name="connsiteY47" fmla="*/ 173175 h 396391"/>
                <a:gd name="connsiteX48" fmla="*/ 470620 w 479411"/>
                <a:gd name="connsiteY48" fmla="*/ 129775 h 39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479411" h="396391">
                  <a:moveTo>
                    <a:pt x="406448" y="252525"/>
                  </a:moveTo>
                  <a:lnTo>
                    <a:pt x="275100" y="149996"/>
                  </a:lnTo>
                  <a:lnTo>
                    <a:pt x="251141" y="171914"/>
                  </a:lnTo>
                  <a:cubicBezTo>
                    <a:pt x="217301" y="202293"/>
                    <a:pt x="186831" y="210455"/>
                    <a:pt x="163836" y="210455"/>
                  </a:cubicBezTo>
                  <a:cubicBezTo>
                    <a:pt x="157943" y="210455"/>
                    <a:pt x="152533" y="209904"/>
                    <a:pt x="147695" y="209079"/>
                  </a:cubicBezTo>
                  <a:cubicBezTo>
                    <a:pt x="116079" y="203622"/>
                    <a:pt x="94665" y="183378"/>
                    <a:pt x="84990" y="166022"/>
                  </a:cubicBezTo>
                  <a:cubicBezTo>
                    <a:pt x="73137" y="147176"/>
                    <a:pt x="76553" y="123401"/>
                    <a:pt x="93404" y="107926"/>
                  </a:cubicBezTo>
                  <a:lnTo>
                    <a:pt x="187748" y="22156"/>
                  </a:lnTo>
                  <a:cubicBezTo>
                    <a:pt x="176629" y="13650"/>
                    <a:pt x="163538" y="9432"/>
                    <a:pt x="150492" y="9432"/>
                  </a:cubicBezTo>
                  <a:cubicBezTo>
                    <a:pt x="132150" y="9432"/>
                    <a:pt x="113992" y="17617"/>
                    <a:pt x="101887" y="33253"/>
                  </a:cubicBezTo>
                  <a:lnTo>
                    <a:pt x="9767" y="152289"/>
                  </a:lnTo>
                  <a:cubicBezTo>
                    <a:pt x="2247" y="161918"/>
                    <a:pt x="-1146" y="174138"/>
                    <a:pt x="344" y="186267"/>
                  </a:cubicBezTo>
                  <a:lnTo>
                    <a:pt x="6282" y="234597"/>
                  </a:lnTo>
                  <a:cubicBezTo>
                    <a:pt x="7772" y="246725"/>
                    <a:pt x="14008" y="257753"/>
                    <a:pt x="23638" y="265273"/>
                  </a:cubicBezTo>
                  <a:lnTo>
                    <a:pt x="185112" y="391164"/>
                  </a:lnTo>
                  <a:cubicBezTo>
                    <a:pt x="189628" y="394672"/>
                    <a:pt x="194993" y="396392"/>
                    <a:pt x="200335" y="396392"/>
                  </a:cubicBezTo>
                  <a:cubicBezTo>
                    <a:pt x="207076" y="396392"/>
                    <a:pt x="213747" y="393663"/>
                    <a:pt x="218631" y="388344"/>
                  </a:cubicBezTo>
                  <a:lnTo>
                    <a:pt x="225899" y="380412"/>
                  </a:lnTo>
                  <a:cubicBezTo>
                    <a:pt x="235436" y="370003"/>
                    <a:pt x="234359" y="353748"/>
                    <a:pt x="223537" y="344692"/>
                  </a:cubicBezTo>
                  <a:lnTo>
                    <a:pt x="250637" y="367412"/>
                  </a:lnTo>
                  <a:cubicBezTo>
                    <a:pt x="255268" y="371287"/>
                    <a:pt x="260908" y="373213"/>
                    <a:pt x="266548" y="373213"/>
                  </a:cubicBezTo>
                  <a:cubicBezTo>
                    <a:pt x="272761" y="373213"/>
                    <a:pt x="278974" y="370874"/>
                    <a:pt x="283743" y="366266"/>
                  </a:cubicBezTo>
                  <a:lnTo>
                    <a:pt x="292088" y="358218"/>
                  </a:lnTo>
                  <a:cubicBezTo>
                    <a:pt x="302704" y="347970"/>
                    <a:pt x="302085" y="330798"/>
                    <a:pt x="290759" y="321352"/>
                  </a:cubicBezTo>
                  <a:lnTo>
                    <a:pt x="310797" y="338066"/>
                  </a:lnTo>
                  <a:cubicBezTo>
                    <a:pt x="315405" y="341917"/>
                    <a:pt x="321045" y="343820"/>
                    <a:pt x="326662" y="343820"/>
                  </a:cubicBezTo>
                  <a:cubicBezTo>
                    <a:pt x="332944" y="343820"/>
                    <a:pt x="339203" y="341436"/>
                    <a:pt x="344018" y="336736"/>
                  </a:cubicBezTo>
                  <a:lnTo>
                    <a:pt x="351378" y="329514"/>
                  </a:lnTo>
                  <a:cubicBezTo>
                    <a:pt x="361718" y="319380"/>
                    <a:pt x="361213" y="302598"/>
                    <a:pt x="350277" y="293106"/>
                  </a:cubicBezTo>
                  <a:lnTo>
                    <a:pt x="363506" y="304547"/>
                  </a:lnTo>
                  <a:cubicBezTo>
                    <a:pt x="368206" y="308605"/>
                    <a:pt x="373960" y="310576"/>
                    <a:pt x="379692" y="310576"/>
                  </a:cubicBezTo>
                  <a:cubicBezTo>
                    <a:pt x="386777" y="310576"/>
                    <a:pt x="393815" y="307550"/>
                    <a:pt x="398721" y="301681"/>
                  </a:cubicBezTo>
                  <a:lnTo>
                    <a:pt x="410185" y="287948"/>
                  </a:lnTo>
                  <a:cubicBezTo>
                    <a:pt x="419195" y="277195"/>
                    <a:pt x="417475" y="261123"/>
                    <a:pt x="406448" y="252525"/>
                  </a:cubicBezTo>
                  <a:close/>
                  <a:moveTo>
                    <a:pt x="470620" y="129775"/>
                  </a:moveTo>
                  <a:lnTo>
                    <a:pt x="359700" y="16631"/>
                  </a:lnTo>
                  <a:cubicBezTo>
                    <a:pt x="354886" y="11724"/>
                    <a:pt x="348581" y="8583"/>
                    <a:pt x="341771" y="7689"/>
                  </a:cubicBezTo>
                  <a:lnTo>
                    <a:pt x="285004" y="261"/>
                  </a:lnTo>
                  <a:cubicBezTo>
                    <a:pt x="276086" y="-908"/>
                    <a:pt x="267098" y="1889"/>
                    <a:pt x="260404" y="7941"/>
                  </a:cubicBezTo>
                  <a:lnTo>
                    <a:pt x="247037" y="20093"/>
                  </a:lnTo>
                  <a:lnTo>
                    <a:pt x="119266" y="136263"/>
                  </a:lnTo>
                  <a:cubicBezTo>
                    <a:pt x="117821" y="137593"/>
                    <a:pt x="114657" y="141284"/>
                    <a:pt x="117546" y="145732"/>
                  </a:cubicBezTo>
                  <a:lnTo>
                    <a:pt x="118348" y="147062"/>
                  </a:lnTo>
                  <a:cubicBezTo>
                    <a:pt x="123324" y="156232"/>
                    <a:pt x="135704" y="168063"/>
                    <a:pt x="154206" y="171250"/>
                  </a:cubicBezTo>
                  <a:cubicBezTo>
                    <a:pt x="176262" y="175010"/>
                    <a:pt x="200862" y="165449"/>
                    <a:pt x="225349" y="143462"/>
                  </a:cubicBezTo>
                  <a:lnTo>
                    <a:pt x="273105" y="99764"/>
                  </a:lnTo>
                  <a:lnTo>
                    <a:pt x="423391" y="217103"/>
                  </a:lnTo>
                  <a:lnTo>
                    <a:pt x="470230" y="173175"/>
                  </a:lnTo>
                  <a:cubicBezTo>
                    <a:pt x="482313" y="161276"/>
                    <a:pt x="482496" y="141857"/>
                    <a:pt x="470620" y="129775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8" name="Forma Livre: Forma 37">
            <a:extLst>
              <a:ext uri="{FF2B5EF4-FFF2-40B4-BE49-F238E27FC236}">
                <a16:creationId xmlns:a16="http://schemas.microsoft.com/office/drawing/2014/main" id="{9981957C-DCF5-7394-7D65-8188022C92E5}"/>
              </a:ext>
            </a:extLst>
          </p:cNvPr>
          <p:cNvSpPr/>
          <p:nvPr/>
        </p:nvSpPr>
        <p:spPr>
          <a:xfrm>
            <a:off x="9707133" y="864423"/>
            <a:ext cx="612005" cy="550506"/>
          </a:xfrm>
          <a:custGeom>
            <a:avLst/>
            <a:gdLst>
              <a:gd name="connsiteX0" fmla="*/ 789368 w 1105171"/>
              <a:gd name="connsiteY0" fmla="*/ 471569 h 994115"/>
              <a:gd name="connsiteX1" fmla="*/ 325688 w 1105171"/>
              <a:gd name="connsiteY1" fmla="*/ 7051 h 994115"/>
              <a:gd name="connsiteX2" fmla="*/ 12868 w 1105171"/>
              <a:gd name="connsiteY2" fmla="*/ 322846 h 994115"/>
              <a:gd name="connsiteX3" fmla="*/ 50070 w 1105171"/>
              <a:gd name="connsiteY3" fmla="*/ 575340 h 994115"/>
              <a:gd name="connsiteX4" fmla="*/ 52290 w 1105171"/>
              <a:gd name="connsiteY4" fmla="*/ 601356 h 994115"/>
              <a:gd name="connsiteX5" fmla="*/ 1808 w 1105171"/>
              <a:gd name="connsiteY5" fmla="*/ 752843 h 994115"/>
              <a:gd name="connsiteX6" fmla="*/ 44875 w 1105171"/>
              <a:gd name="connsiteY6" fmla="*/ 795910 h 994115"/>
              <a:gd name="connsiteX7" fmla="*/ 196907 w 1105171"/>
              <a:gd name="connsiteY7" fmla="*/ 745219 h 994115"/>
              <a:gd name="connsiteX8" fmla="*/ 222798 w 1105171"/>
              <a:gd name="connsiteY8" fmla="*/ 747355 h 994115"/>
              <a:gd name="connsiteX9" fmla="*/ 474118 w 1105171"/>
              <a:gd name="connsiteY9" fmla="*/ 783593 h 994115"/>
              <a:gd name="connsiteX10" fmla="*/ 789368 w 1105171"/>
              <a:gd name="connsiteY10" fmla="*/ 471527 h 994115"/>
              <a:gd name="connsiteX11" fmla="*/ 229836 w 1105171"/>
              <a:gd name="connsiteY11" fmla="*/ 307597 h 994115"/>
              <a:gd name="connsiteX12" fmla="*/ 566493 w 1105171"/>
              <a:gd name="connsiteY12" fmla="*/ 307597 h 994115"/>
              <a:gd name="connsiteX13" fmla="*/ 601558 w 1105171"/>
              <a:gd name="connsiteY13" fmla="*/ 342662 h 994115"/>
              <a:gd name="connsiteX14" fmla="*/ 566493 w 1105171"/>
              <a:gd name="connsiteY14" fmla="*/ 377727 h 994115"/>
              <a:gd name="connsiteX15" fmla="*/ 229836 w 1105171"/>
              <a:gd name="connsiteY15" fmla="*/ 377727 h 994115"/>
              <a:gd name="connsiteX16" fmla="*/ 194771 w 1105171"/>
              <a:gd name="connsiteY16" fmla="*/ 342662 h 994115"/>
              <a:gd name="connsiteX17" fmla="*/ 229836 w 1105171"/>
              <a:gd name="connsiteY17" fmla="*/ 307597 h 994115"/>
              <a:gd name="connsiteX18" fmla="*/ 426233 w 1105171"/>
              <a:gd name="connsiteY18" fmla="*/ 517987 h 994115"/>
              <a:gd name="connsiteX19" fmla="*/ 229836 w 1105171"/>
              <a:gd name="connsiteY19" fmla="*/ 517987 h 994115"/>
              <a:gd name="connsiteX20" fmla="*/ 194771 w 1105171"/>
              <a:gd name="connsiteY20" fmla="*/ 482922 h 994115"/>
              <a:gd name="connsiteX21" fmla="*/ 229836 w 1105171"/>
              <a:gd name="connsiteY21" fmla="*/ 447857 h 994115"/>
              <a:gd name="connsiteX22" fmla="*/ 426233 w 1105171"/>
              <a:gd name="connsiteY22" fmla="*/ 447857 h 994115"/>
              <a:gd name="connsiteX23" fmla="*/ 461298 w 1105171"/>
              <a:gd name="connsiteY23" fmla="*/ 482922 h 994115"/>
              <a:gd name="connsiteX24" fmla="*/ 426233 w 1105171"/>
              <a:gd name="connsiteY24" fmla="*/ 517987 h 994115"/>
              <a:gd name="connsiteX25" fmla="*/ 1103361 w 1105171"/>
              <a:gd name="connsiteY25" fmla="*/ 949199 h 994115"/>
              <a:gd name="connsiteX26" fmla="*/ 1052880 w 1105171"/>
              <a:gd name="connsiteY26" fmla="*/ 797711 h 994115"/>
              <a:gd name="connsiteX27" fmla="*/ 1055100 w 1105171"/>
              <a:gd name="connsiteY27" fmla="*/ 771695 h 994115"/>
              <a:gd name="connsiteX28" fmla="*/ 1092301 w 1105171"/>
              <a:gd name="connsiteY28" fmla="*/ 519202 h 994115"/>
              <a:gd name="connsiteX29" fmla="*/ 830550 w 1105171"/>
              <a:gd name="connsiteY29" fmla="*/ 216897 h 994115"/>
              <a:gd name="connsiteX30" fmla="*/ 858325 w 1105171"/>
              <a:gd name="connsiteY30" fmla="*/ 484514 h 994115"/>
              <a:gd name="connsiteX31" fmla="*/ 486518 w 1105171"/>
              <a:gd name="connsiteY31" fmla="*/ 852676 h 994115"/>
              <a:gd name="connsiteX32" fmla="*/ 413414 w 1105171"/>
              <a:gd name="connsiteY32" fmla="*/ 859756 h 994115"/>
              <a:gd name="connsiteX33" fmla="*/ 631052 w 1105171"/>
              <a:gd name="connsiteY33" fmla="*/ 979991 h 994115"/>
              <a:gd name="connsiteX34" fmla="*/ 882372 w 1105171"/>
              <a:gd name="connsiteY34" fmla="*/ 943753 h 994115"/>
              <a:gd name="connsiteX35" fmla="*/ 908262 w 1105171"/>
              <a:gd name="connsiteY35" fmla="*/ 941616 h 994115"/>
              <a:gd name="connsiteX36" fmla="*/ 1060295 w 1105171"/>
              <a:gd name="connsiteY36" fmla="*/ 992308 h 994115"/>
              <a:gd name="connsiteX37" fmla="*/ 1103361 w 1105171"/>
              <a:gd name="connsiteY37" fmla="*/ 949241 h 99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105171" h="994115">
                <a:moveTo>
                  <a:pt x="789368" y="471569"/>
                </a:moveTo>
                <a:cubicBezTo>
                  <a:pt x="841400" y="194107"/>
                  <a:pt x="603067" y="-44478"/>
                  <a:pt x="325688" y="7051"/>
                </a:cubicBezTo>
                <a:cubicBezTo>
                  <a:pt x="167749" y="36419"/>
                  <a:pt x="41188" y="164697"/>
                  <a:pt x="12868" y="322846"/>
                </a:cubicBezTo>
                <a:cubicBezTo>
                  <a:pt x="-3554" y="414593"/>
                  <a:pt x="12114" y="501648"/>
                  <a:pt x="50070" y="575340"/>
                </a:cubicBezTo>
                <a:cubicBezTo>
                  <a:pt x="54259" y="583425"/>
                  <a:pt x="55181" y="592725"/>
                  <a:pt x="52290" y="601356"/>
                </a:cubicBezTo>
                <a:lnTo>
                  <a:pt x="1808" y="752843"/>
                </a:lnTo>
                <a:cubicBezTo>
                  <a:pt x="-7073" y="779446"/>
                  <a:pt x="18272" y="804791"/>
                  <a:pt x="44875" y="795910"/>
                </a:cubicBezTo>
                <a:lnTo>
                  <a:pt x="196907" y="745219"/>
                </a:lnTo>
                <a:cubicBezTo>
                  <a:pt x="205495" y="742370"/>
                  <a:pt x="214712" y="743250"/>
                  <a:pt x="222798" y="747355"/>
                </a:cubicBezTo>
                <a:cubicBezTo>
                  <a:pt x="296279" y="784724"/>
                  <a:pt x="382915" y="799974"/>
                  <a:pt x="474118" y="783593"/>
                </a:cubicBezTo>
                <a:cubicBezTo>
                  <a:pt x="631848" y="755315"/>
                  <a:pt x="759833" y="629047"/>
                  <a:pt x="789368" y="471527"/>
                </a:cubicBezTo>
                <a:close/>
                <a:moveTo>
                  <a:pt x="229836" y="307597"/>
                </a:moveTo>
                <a:lnTo>
                  <a:pt x="566493" y="307597"/>
                </a:lnTo>
                <a:cubicBezTo>
                  <a:pt x="585848" y="307597"/>
                  <a:pt x="601558" y="323307"/>
                  <a:pt x="601558" y="342662"/>
                </a:cubicBezTo>
                <a:cubicBezTo>
                  <a:pt x="601558" y="362017"/>
                  <a:pt x="585848" y="377727"/>
                  <a:pt x="566493" y="377727"/>
                </a:cubicBezTo>
                <a:lnTo>
                  <a:pt x="229836" y="377727"/>
                </a:lnTo>
                <a:cubicBezTo>
                  <a:pt x="210481" y="377727"/>
                  <a:pt x="194771" y="362017"/>
                  <a:pt x="194771" y="342662"/>
                </a:cubicBezTo>
                <a:cubicBezTo>
                  <a:pt x="194771" y="323307"/>
                  <a:pt x="210481" y="307597"/>
                  <a:pt x="229836" y="307597"/>
                </a:cubicBezTo>
                <a:close/>
                <a:moveTo>
                  <a:pt x="426233" y="517987"/>
                </a:moveTo>
                <a:lnTo>
                  <a:pt x="229836" y="517987"/>
                </a:lnTo>
                <a:cubicBezTo>
                  <a:pt x="210481" y="517987"/>
                  <a:pt x="194771" y="502277"/>
                  <a:pt x="194771" y="482922"/>
                </a:cubicBezTo>
                <a:cubicBezTo>
                  <a:pt x="194771" y="463567"/>
                  <a:pt x="210481" y="447857"/>
                  <a:pt x="229836" y="447857"/>
                </a:cubicBezTo>
                <a:lnTo>
                  <a:pt x="426233" y="447857"/>
                </a:lnTo>
                <a:cubicBezTo>
                  <a:pt x="445588" y="447857"/>
                  <a:pt x="461298" y="463567"/>
                  <a:pt x="461298" y="482922"/>
                </a:cubicBezTo>
                <a:cubicBezTo>
                  <a:pt x="461298" y="502277"/>
                  <a:pt x="445588" y="517987"/>
                  <a:pt x="426233" y="517987"/>
                </a:cubicBezTo>
                <a:close/>
                <a:moveTo>
                  <a:pt x="1103361" y="949199"/>
                </a:moveTo>
                <a:lnTo>
                  <a:pt x="1052880" y="797711"/>
                </a:lnTo>
                <a:cubicBezTo>
                  <a:pt x="1049989" y="789081"/>
                  <a:pt x="1050952" y="779781"/>
                  <a:pt x="1055100" y="771695"/>
                </a:cubicBezTo>
                <a:cubicBezTo>
                  <a:pt x="1093055" y="697962"/>
                  <a:pt x="1108724" y="610949"/>
                  <a:pt x="1092301" y="519202"/>
                </a:cubicBezTo>
                <a:cubicBezTo>
                  <a:pt x="1067123" y="378565"/>
                  <a:pt x="964149" y="261681"/>
                  <a:pt x="830550" y="216897"/>
                </a:cubicBezTo>
                <a:cubicBezTo>
                  <a:pt x="865028" y="300140"/>
                  <a:pt x="875543" y="392683"/>
                  <a:pt x="858325" y="484514"/>
                </a:cubicBezTo>
                <a:cubicBezTo>
                  <a:pt x="823344" y="671109"/>
                  <a:pt x="673909" y="819077"/>
                  <a:pt x="486518" y="852676"/>
                </a:cubicBezTo>
                <a:cubicBezTo>
                  <a:pt x="462262" y="857033"/>
                  <a:pt x="437754" y="859128"/>
                  <a:pt x="413414" y="859756"/>
                </a:cubicBezTo>
                <a:cubicBezTo>
                  <a:pt x="470347" y="921172"/>
                  <a:pt x="546301" y="964825"/>
                  <a:pt x="631052" y="979991"/>
                </a:cubicBezTo>
                <a:cubicBezTo>
                  <a:pt x="722213" y="996329"/>
                  <a:pt x="808849" y="981122"/>
                  <a:pt x="882372" y="943753"/>
                </a:cubicBezTo>
                <a:cubicBezTo>
                  <a:pt x="890458" y="939647"/>
                  <a:pt x="899674" y="938726"/>
                  <a:pt x="908262" y="941616"/>
                </a:cubicBezTo>
                <a:lnTo>
                  <a:pt x="1060295" y="992308"/>
                </a:lnTo>
                <a:cubicBezTo>
                  <a:pt x="1086939" y="1001189"/>
                  <a:pt x="1112243" y="975843"/>
                  <a:pt x="1103361" y="949241"/>
                </a:cubicBezTo>
                <a:close/>
              </a:path>
            </a:pathLst>
          </a:custGeo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  <a:ln w="418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47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5">
            <a:extLst>
              <a:ext uri="{FF2B5EF4-FFF2-40B4-BE49-F238E27FC236}">
                <a16:creationId xmlns:a16="http://schemas.microsoft.com/office/drawing/2014/main" id="{2AD1D7C2-357E-24D4-C4C8-F76517424219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4232461" y="5073062"/>
            <a:ext cx="3447340" cy="94593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ject 8">
            <a:extLst>
              <a:ext uri="{FF2B5EF4-FFF2-40B4-BE49-F238E27FC236}">
                <a16:creationId xmlns:a16="http://schemas.microsoft.com/office/drawing/2014/main" id="{7C808A61-8648-C41C-5A4F-D8DAAB1C5FA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9" name="Rectangle: Rounded Corners 14">
            <a:extLst>
              <a:ext uri="{FF2B5EF4-FFF2-40B4-BE49-F238E27FC236}">
                <a16:creationId xmlns:a16="http://schemas.microsoft.com/office/drawing/2014/main" id="{D2DF3064-847E-6804-A48D-ADF8E65E2D47}"/>
              </a:ext>
            </a:extLst>
          </p:cNvPr>
          <p:cNvSpPr/>
          <p:nvPr/>
        </p:nvSpPr>
        <p:spPr>
          <a:xfrm>
            <a:off x="1246798" y="2880411"/>
            <a:ext cx="9575299" cy="1563738"/>
          </a:xfrm>
          <a:prstGeom prst="roundRect">
            <a:avLst>
              <a:gd name="adj" fmla="val 19276"/>
            </a:avLst>
          </a:prstGeom>
          <a:solidFill>
            <a:srgbClr val="6E4B8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27">
            <a:extLst>
              <a:ext uri="{FF2B5EF4-FFF2-40B4-BE49-F238E27FC236}">
                <a16:creationId xmlns:a16="http://schemas.microsoft.com/office/drawing/2014/main" id="{CB424383-6470-5E83-4695-35DBA6CB96A0}"/>
              </a:ext>
            </a:extLst>
          </p:cNvPr>
          <p:cNvSpPr txBox="1"/>
          <p:nvPr/>
        </p:nvSpPr>
        <p:spPr>
          <a:xfrm>
            <a:off x="1894002" y="3137079"/>
            <a:ext cx="8403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Plataforma de e-commerce multicanal de alta performance, que atende a diversos modelos de negócios e formatos de operação, incluindo o </a:t>
            </a:r>
            <a:r>
              <a:rPr lang="pt-BR" sz="2000" err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omnichannel</a:t>
            </a:r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. Oferece uma gestão simples, unificada, segura e escalável, além de ser totalmente customizável.</a:t>
            </a:r>
          </a:p>
          <a:p>
            <a:pPr algn="ctr"/>
            <a:endParaRPr lang="pt-BR" sz="2000">
              <a:solidFill>
                <a:schemeClr val="bg1"/>
              </a:solidFill>
              <a:latin typeface="Dosis" panose="02010503020202060003" pitchFamily="2" charset="0"/>
              <a:ea typeface="Roboto" panose="02000000000000000000" pitchFamily="2" charset="0"/>
            </a:endParaRPr>
          </a:p>
        </p:txBody>
      </p:sp>
      <p:sp>
        <p:nvSpPr>
          <p:cNvPr id="28" name="Retângulo 46">
            <a:extLst>
              <a:ext uri="{FF2B5EF4-FFF2-40B4-BE49-F238E27FC236}">
                <a16:creationId xmlns:a16="http://schemas.microsoft.com/office/drawing/2014/main" id="{CBAD321D-984D-FDA3-5CBE-EB9398F8523D}"/>
              </a:ext>
            </a:extLst>
          </p:cNvPr>
          <p:cNvSpPr/>
          <p:nvPr/>
        </p:nvSpPr>
        <p:spPr>
          <a:xfrm>
            <a:off x="655220" y="1439677"/>
            <a:ext cx="3462395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Utilizada por grandes varejistas brasileiros, como </a:t>
            </a:r>
          </a:p>
          <a:p>
            <a:pPr algn="ctr"/>
            <a:r>
              <a:rPr lang="pt-BR" sz="1600" b="1" err="1">
                <a:solidFill>
                  <a:srgbClr val="411E5A"/>
                </a:solidFill>
                <a:latin typeface="Dosis"/>
              </a:rPr>
              <a:t>InBrands</a:t>
            </a:r>
            <a:r>
              <a:rPr lang="pt-BR" sz="1600" b="1">
                <a:solidFill>
                  <a:srgbClr val="411E5A"/>
                </a:solidFill>
                <a:latin typeface="Dosis"/>
              </a:rPr>
              <a:t>, </a:t>
            </a:r>
            <a:r>
              <a:rPr lang="pt-BR" sz="1600" b="1" err="1">
                <a:solidFill>
                  <a:srgbClr val="411E5A"/>
                </a:solidFill>
                <a:latin typeface="Dosis"/>
              </a:rPr>
              <a:t>Youcom</a:t>
            </a:r>
            <a:r>
              <a:rPr lang="pt-BR" sz="1600" b="1">
                <a:solidFill>
                  <a:srgbClr val="411E5A"/>
                </a:solidFill>
                <a:latin typeface="Dosis"/>
              </a:rPr>
              <a:t> e Bemol</a:t>
            </a:r>
          </a:p>
        </p:txBody>
      </p:sp>
      <p:sp>
        <p:nvSpPr>
          <p:cNvPr id="30" name="Retângulo 48">
            <a:extLst>
              <a:ext uri="{FF2B5EF4-FFF2-40B4-BE49-F238E27FC236}">
                <a16:creationId xmlns:a16="http://schemas.microsoft.com/office/drawing/2014/main" id="{79A19053-1825-266D-7BB5-1F023E1593E4}"/>
              </a:ext>
            </a:extLst>
          </p:cNvPr>
          <p:cNvSpPr/>
          <p:nvPr/>
        </p:nvSpPr>
        <p:spPr>
          <a:xfrm>
            <a:off x="3457833" y="1479635"/>
            <a:ext cx="2846959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Layout 100% flexível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para customizações</a:t>
            </a:r>
          </a:p>
        </p:txBody>
      </p:sp>
      <p:sp>
        <p:nvSpPr>
          <p:cNvPr id="32" name="Retângulo 54">
            <a:extLst>
              <a:ext uri="{FF2B5EF4-FFF2-40B4-BE49-F238E27FC236}">
                <a16:creationId xmlns:a16="http://schemas.microsoft.com/office/drawing/2014/main" id="{03E98A87-8331-C2CB-10EE-354EE7A53EC1}"/>
              </a:ext>
            </a:extLst>
          </p:cNvPr>
          <p:cNvSpPr/>
          <p:nvPr/>
        </p:nvSpPr>
        <p:spPr>
          <a:xfrm>
            <a:off x="5959469" y="1439676"/>
            <a:ext cx="2735952" cy="13234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Integração nativa outras soluções </a:t>
            </a:r>
            <a:r>
              <a:rPr lang="pt-BR" sz="1600" b="1" err="1">
                <a:solidFill>
                  <a:srgbClr val="411E5A"/>
                </a:solidFill>
                <a:latin typeface="Dosis"/>
              </a:rPr>
              <a:t>Linx</a:t>
            </a:r>
            <a:r>
              <a:rPr lang="pt-BR" sz="1600" b="1">
                <a:solidFill>
                  <a:srgbClr val="411E5A"/>
                </a:solidFill>
                <a:latin typeface="Dosis"/>
              </a:rPr>
              <a:t>, simplificando a gestão do e-commerce</a:t>
            </a:r>
          </a:p>
          <a:p>
            <a:pPr algn="ctr"/>
            <a:endParaRPr lang="pt-BR" sz="1600" b="1">
              <a:solidFill>
                <a:srgbClr val="411E5A"/>
              </a:solidFill>
              <a:latin typeface="Dosis"/>
            </a:endParaRP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​</a:t>
            </a:r>
          </a:p>
        </p:txBody>
      </p:sp>
      <p:sp>
        <p:nvSpPr>
          <p:cNvPr id="34" name="Retângulo 56">
            <a:extLst>
              <a:ext uri="{FF2B5EF4-FFF2-40B4-BE49-F238E27FC236}">
                <a16:creationId xmlns:a16="http://schemas.microsoft.com/office/drawing/2014/main" id="{4B6D6B24-BF17-C3E0-0AF7-0A82B1CA46E5}"/>
              </a:ext>
            </a:extLst>
          </p:cNvPr>
          <p:cNvSpPr/>
          <p:nvPr/>
        </p:nvSpPr>
        <p:spPr>
          <a:xfrm>
            <a:off x="8529487" y="1459304"/>
            <a:ext cx="2967298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API aberta para integração de soluções terceiras</a:t>
            </a:r>
          </a:p>
        </p:txBody>
      </p:sp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id="{A037C122-9F4B-FD9C-7464-4DA3AA120D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461" y="4547012"/>
            <a:ext cx="3727075" cy="1742623"/>
          </a:xfrm>
          <a:prstGeom prst="rect">
            <a:avLst/>
          </a:prstGeom>
        </p:spPr>
      </p:pic>
      <p:grpSp>
        <p:nvGrpSpPr>
          <p:cNvPr id="7" name="Gráfico 195">
            <a:extLst>
              <a:ext uri="{FF2B5EF4-FFF2-40B4-BE49-F238E27FC236}">
                <a16:creationId xmlns:a16="http://schemas.microsoft.com/office/drawing/2014/main" id="{8EB22F86-8ED1-4B26-7888-BB2B3CF51BA5}"/>
              </a:ext>
            </a:extLst>
          </p:cNvPr>
          <p:cNvGrpSpPr/>
          <p:nvPr/>
        </p:nvGrpSpPr>
        <p:grpSpPr>
          <a:xfrm>
            <a:off x="4559681" y="751454"/>
            <a:ext cx="643262" cy="558960"/>
            <a:chOff x="6487002" y="1067413"/>
            <a:chExt cx="643262" cy="558960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8" name="Forma Livre: Forma 7">
              <a:extLst>
                <a:ext uri="{FF2B5EF4-FFF2-40B4-BE49-F238E27FC236}">
                  <a16:creationId xmlns:a16="http://schemas.microsoft.com/office/drawing/2014/main" id="{3AD2467D-D0A0-1ECE-7B93-C66FC0A7D5BE}"/>
                </a:ext>
              </a:extLst>
            </p:cNvPr>
            <p:cNvSpPr/>
            <p:nvPr/>
          </p:nvSpPr>
          <p:spPr>
            <a:xfrm>
              <a:off x="6487002" y="1067413"/>
              <a:ext cx="643262" cy="558960"/>
            </a:xfrm>
            <a:custGeom>
              <a:avLst/>
              <a:gdLst>
                <a:gd name="connsiteX0" fmla="*/ 612593 w 643262"/>
                <a:gd name="connsiteY0" fmla="*/ 0 h 558960"/>
                <a:gd name="connsiteX1" fmla="*/ 30624 w 643262"/>
                <a:gd name="connsiteY1" fmla="*/ 0 h 558960"/>
                <a:gd name="connsiteX2" fmla="*/ 0 w 643262"/>
                <a:gd name="connsiteY2" fmla="*/ 30624 h 558960"/>
                <a:gd name="connsiteX3" fmla="*/ 0 w 643262"/>
                <a:gd name="connsiteY3" fmla="*/ 413503 h 558960"/>
                <a:gd name="connsiteX4" fmla="*/ 30624 w 643262"/>
                <a:gd name="connsiteY4" fmla="*/ 444127 h 558960"/>
                <a:gd name="connsiteX5" fmla="*/ 259080 w 643262"/>
                <a:gd name="connsiteY5" fmla="*/ 444127 h 558960"/>
                <a:gd name="connsiteX6" fmla="*/ 247599 w 643262"/>
                <a:gd name="connsiteY6" fmla="*/ 513036 h 558960"/>
                <a:gd name="connsiteX7" fmla="*/ 191451 w 643262"/>
                <a:gd name="connsiteY7" fmla="*/ 513036 h 558960"/>
                <a:gd name="connsiteX8" fmla="*/ 168489 w 643262"/>
                <a:gd name="connsiteY8" fmla="*/ 535999 h 558960"/>
                <a:gd name="connsiteX9" fmla="*/ 191451 w 643262"/>
                <a:gd name="connsiteY9" fmla="*/ 558961 h 558960"/>
                <a:gd name="connsiteX10" fmla="*/ 451811 w 643262"/>
                <a:gd name="connsiteY10" fmla="*/ 558961 h 558960"/>
                <a:gd name="connsiteX11" fmla="*/ 474774 w 643262"/>
                <a:gd name="connsiteY11" fmla="*/ 535999 h 558960"/>
                <a:gd name="connsiteX12" fmla="*/ 451811 w 643262"/>
                <a:gd name="connsiteY12" fmla="*/ 513036 h 558960"/>
                <a:gd name="connsiteX13" fmla="*/ 395664 w 643262"/>
                <a:gd name="connsiteY13" fmla="*/ 513036 h 558960"/>
                <a:gd name="connsiteX14" fmla="*/ 384183 w 643262"/>
                <a:gd name="connsiteY14" fmla="*/ 444127 h 558960"/>
                <a:gd name="connsiteX15" fmla="*/ 612638 w 643262"/>
                <a:gd name="connsiteY15" fmla="*/ 444127 h 558960"/>
                <a:gd name="connsiteX16" fmla="*/ 643262 w 643262"/>
                <a:gd name="connsiteY16" fmla="*/ 413503 h 558960"/>
                <a:gd name="connsiteX17" fmla="*/ 643262 w 643262"/>
                <a:gd name="connsiteY17" fmla="*/ 30624 h 558960"/>
                <a:gd name="connsiteX18" fmla="*/ 612593 w 643262"/>
                <a:gd name="connsiteY18" fmla="*/ 0 h 558960"/>
                <a:gd name="connsiteX19" fmla="*/ 321608 w 643262"/>
                <a:gd name="connsiteY19" fmla="*/ 421165 h 558960"/>
                <a:gd name="connsiteX20" fmla="*/ 298646 w 643262"/>
                <a:gd name="connsiteY20" fmla="*/ 398202 h 558960"/>
                <a:gd name="connsiteX21" fmla="*/ 321608 w 643262"/>
                <a:gd name="connsiteY21" fmla="*/ 375240 h 558960"/>
                <a:gd name="connsiteX22" fmla="*/ 344570 w 643262"/>
                <a:gd name="connsiteY22" fmla="*/ 398202 h 558960"/>
                <a:gd name="connsiteX23" fmla="*/ 321608 w 643262"/>
                <a:gd name="connsiteY23" fmla="*/ 421165 h 558960"/>
                <a:gd name="connsiteX24" fmla="*/ 581969 w 643262"/>
                <a:gd name="connsiteY24" fmla="*/ 336932 h 558960"/>
                <a:gd name="connsiteX25" fmla="*/ 61248 w 643262"/>
                <a:gd name="connsiteY25" fmla="*/ 336932 h 558960"/>
                <a:gd name="connsiteX26" fmla="*/ 61248 w 643262"/>
                <a:gd name="connsiteY26" fmla="*/ 61248 h 558960"/>
                <a:gd name="connsiteX27" fmla="*/ 581969 w 643262"/>
                <a:gd name="connsiteY27" fmla="*/ 61248 h 558960"/>
                <a:gd name="connsiteX28" fmla="*/ 581969 w 643262"/>
                <a:gd name="connsiteY28" fmla="*/ 336932 h 55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43262" h="558960">
                  <a:moveTo>
                    <a:pt x="612593" y="0"/>
                  </a:moveTo>
                  <a:lnTo>
                    <a:pt x="30624" y="0"/>
                  </a:lnTo>
                  <a:cubicBezTo>
                    <a:pt x="13700" y="0"/>
                    <a:pt x="0" y="13722"/>
                    <a:pt x="0" y="30624"/>
                  </a:cubicBezTo>
                  <a:lnTo>
                    <a:pt x="0" y="413503"/>
                  </a:lnTo>
                  <a:cubicBezTo>
                    <a:pt x="0" y="430427"/>
                    <a:pt x="13722" y="444127"/>
                    <a:pt x="30624" y="444127"/>
                  </a:cubicBezTo>
                  <a:lnTo>
                    <a:pt x="259080" y="444127"/>
                  </a:lnTo>
                  <a:lnTo>
                    <a:pt x="247599" y="513036"/>
                  </a:lnTo>
                  <a:lnTo>
                    <a:pt x="191451" y="513036"/>
                  </a:lnTo>
                  <a:cubicBezTo>
                    <a:pt x="178758" y="513036"/>
                    <a:pt x="168489" y="523328"/>
                    <a:pt x="168489" y="535999"/>
                  </a:cubicBezTo>
                  <a:cubicBezTo>
                    <a:pt x="168489" y="548692"/>
                    <a:pt x="178780" y="558961"/>
                    <a:pt x="191451" y="558961"/>
                  </a:cubicBezTo>
                  <a:lnTo>
                    <a:pt x="451811" y="558961"/>
                  </a:lnTo>
                  <a:cubicBezTo>
                    <a:pt x="464505" y="558961"/>
                    <a:pt x="474774" y="548669"/>
                    <a:pt x="474774" y="535999"/>
                  </a:cubicBezTo>
                  <a:cubicBezTo>
                    <a:pt x="474774" y="523305"/>
                    <a:pt x="464482" y="513036"/>
                    <a:pt x="451811" y="513036"/>
                  </a:cubicBezTo>
                  <a:lnTo>
                    <a:pt x="395664" y="513036"/>
                  </a:lnTo>
                  <a:lnTo>
                    <a:pt x="384183" y="444127"/>
                  </a:lnTo>
                  <a:lnTo>
                    <a:pt x="612638" y="444127"/>
                  </a:lnTo>
                  <a:cubicBezTo>
                    <a:pt x="629563" y="444127"/>
                    <a:pt x="643262" y="430404"/>
                    <a:pt x="643262" y="413503"/>
                  </a:cubicBezTo>
                  <a:lnTo>
                    <a:pt x="643262" y="30624"/>
                  </a:lnTo>
                  <a:cubicBezTo>
                    <a:pt x="643217" y="13700"/>
                    <a:pt x="629517" y="0"/>
                    <a:pt x="612593" y="0"/>
                  </a:cubicBezTo>
                  <a:close/>
                  <a:moveTo>
                    <a:pt x="321608" y="421165"/>
                  </a:moveTo>
                  <a:cubicBezTo>
                    <a:pt x="308915" y="421165"/>
                    <a:pt x="298646" y="410873"/>
                    <a:pt x="298646" y="398202"/>
                  </a:cubicBezTo>
                  <a:cubicBezTo>
                    <a:pt x="298646" y="385509"/>
                    <a:pt x="308938" y="375240"/>
                    <a:pt x="321608" y="375240"/>
                  </a:cubicBezTo>
                  <a:cubicBezTo>
                    <a:pt x="334301" y="375240"/>
                    <a:pt x="344570" y="385532"/>
                    <a:pt x="344570" y="398202"/>
                  </a:cubicBezTo>
                  <a:cubicBezTo>
                    <a:pt x="344570" y="410873"/>
                    <a:pt x="334301" y="421165"/>
                    <a:pt x="321608" y="421165"/>
                  </a:cubicBezTo>
                  <a:close/>
                  <a:moveTo>
                    <a:pt x="581969" y="336932"/>
                  </a:moveTo>
                  <a:lnTo>
                    <a:pt x="61248" y="336932"/>
                  </a:lnTo>
                  <a:lnTo>
                    <a:pt x="61248" y="61248"/>
                  </a:lnTo>
                  <a:lnTo>
                    <a:pt x="581969" y="61248"/>
                  </a:lnTo>
                  <a:lnTo>
                    <a:pt x="581969" y="336932"/>
                  </a:ln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orma Livre: Forma 10">
              <a:extLst>
                <a:ext uri="{FF2B5EF4-FFF2-40B4-BE49-F238E27FC236}">
                  <a16:creationId xmlns:a16="http://schemas.microsoft.com/office/drawing/2014/main" id="{2D76E7FC-182D-07E0-A1F5-448F4B6B7916}"/>
                </a:ext>
              </a:extLst>
            </p:cNvPr>
            <p:cNvSpPr/>
            <p:nvPr/>
          </p:nvSpPr>
          <p:spPr>
            <a:xfrm>
              <a:off x="6586536" y="1166947"/>
              <a:ext cx="447969" cy="191450"/>
            </a:xfrm>
            <a:custGeom>
              <a:avLst/>
              <a:gdLst>
                <a:gd name="connsiteX0" fmla="*/ 19143 w 447969"/>
                <a:gd name="connsiteY0" fmla="*/ 38286 h 191450"/>
                <a:gd name="connsiteX1" fmla="*/ 69870 w 447969"/>
                <a:gd name="connsiteY1" fmla="*/ 38286 h 191450"/>
                <a:gd name="connsiteX2" fmla="*/ 89013 w 447969"/>
                <a:gd name="connsiteY2" fmla="*/ 19143 h 191450"/>
                <a:gd name="connsiteX3" fmla="*/ 69870 w 447969"/>
                <a:gd name="connsiteY3" fmla="*/ 0 h 191450"/>
                <a:gd name="connsiteX4" fmla="*/ 19143 w 447969"/>
                <a:gd name="connsiteY4" fmla="*/ 0 h 191450"/>
                <a:gd name="connsiteX5" fmla="*/ 0 w 447969"/>
                <a:gd name="connsiteY5" fmla="*/ 19143 h 191450"/>
                <a:gd name="connsiteX6" fmla="*/ 19143 w 447969"/>
                <a:gd name="connsiteY6" fmla="*/ 38286 h 191450"/>
                <a:gd name="connsiteX7" fmla="*/ 137842 w 447969"/>
                <a:gd name="connsiteY7" fmla="*/ 38286 h 191450"/>
                <a:gd name="connsiteX8" fmla="*/ 260360 w 447969"/>
                <a:gd name="connsiteY8" fmla="*/ 38286 h 191450"/>
                <a:gd name="connsiteX9" fmla="*/ 279503 w 447969"/>
                <a:gd name="connsiteY9" fmla="*/ 19143 h 191450"/>
                <a:gd name="connsiteX10" fmla="*/ 260360 w 447969"/>
                <a:gd name="connsiteY10" fmla="*/ 0 h 191450"/>
                <a:gd name="connsiteX11" fmla="*/ 137842 w 447969"/>
                <a:gd name="connsiteY11" fmla="*/ 0 h 191450"/>
                <a:gd name="connsiteX12" fmla="*/ 118699 w 447969"/>
                <a:gd name="connsiteY12" fmla="*/ 19143 h 191450"/>
                <a:gd name="connsiteX13" fmla="*/ 137842 w 447969"/>
                <a:gd name="connsiteY13" fmla="*/ 38286 h 191450"/>
                <a:gd name="connsiteX14" fmla="*/ 306308 w 447969"/>
                <a:gd name="connsiteY14" fmla="*/ 76571 h 191450"/>
                <a:gd name="connsiteX15" fmla="*/ 171348 w 447969"/>
                <a:gd name="connsiteY15" fmla="*/ 76571 h 191450"/>
                <a:gd name="connsiteX16" fmla="*/ 152205 w 447969"/>
                <a:gd name="connsiteY16" fmla="*/ 95714 h 191450"/>
                <a:gd name="connsiteX17" fmla="*/ 171348 w 447969"/>
                <a:gd name="connsiteY17" fmla="*/ 114857 h 191450"/>
                <a:gd name="connsiteX18" fmla="*/ 306308 w 447969"/>
                <a:gd name="connsiteY18" fmla="*/ 114857 h 191450"/>
                <a:gd name="connsiteX19" fmla="*/ 325451 w 447969"/>
                <a:gd name="connsiteY19" fmla="*/ 95714 h 191450"/>
                <a:gd name="connsiteX20" fmla="*/ 306308 w 447969"/>
                <a:gd name="connsiteY20" fmla="*/ 76571 h 191450"/>
                <a:gd name="connsiteX21" fmla="*/ 425007 w 447969"/>
                <a:gd name="connsiteY21" fmla="*/ 76571 h 191450"/>
                <a:gd name="connsiteX22" fmla="*/ 374280 w 447969"/>
                <a:gd name="connsiteY22" fmla="*/ 76571 h 191450"/>
                <a:gd name="connsiteX23" fmla="*/ 355137 w 447969"/>
                <a:gd name="connsiteY23" fmla="*/ 95714 h 191450"/>
                <a:gd name="connsiteX24" fmla="*/ 374280 w 447969"/>
                <a:gd name="connsiteY24" fmla="*/ 114857 h 191450"/>
                <a:gd name="connsiteX25" fmla="*/ 425007 w 447969"/>
                <a:gd name="connsiteY25" fmla="*/ 114857 h 191450"/>
                <a:gd name="connsiteX26" fmla="*/ 444150 w 447969"/>
                <a:gd name="connsiteY26" fmla="*/ 95714 h 191450"/>
                <a:gd name="connsiteX27" fmla="*/ 425007 w 447969"/>
                <a:gd name="connsiteY27" fmla="*/ 76571 h 191450"/>
                <a:gd name="connsiteX28" fmla="*/ 323529 w 447969"/>
                <a:gd name="connsiteY28" fmla="*/ 38286 h 191450"/>
                <a:gd name="connsiteX29" fmla="*/ 424984 w 447969"/>
                <a:gd name="connsiteY29" fmla="*/ 38286 h 191450"/>
                <a:gd name="connsiteX30" fmla="*/ 444127 w 447969"/>
                <a:gd name="connsiteY30" fmla="*/ 19143 h 191450"/>
                <a:gd name="connsiteX31" fmla="*/ 424984 w 447969"/>
                <a:gd name="connsiteY31" fmla="*/ 0 h 191450"/>
                <a:gd name="connsiteX32" fmla="*/ 323529 w 447969"/>
                <a:gd name="connsiteY32" fmla="*/ 0 h 191450"/>
                <a:gd name="connsiteX33" fmla="*/ 304387 w 447969"/>
                <a:gd name="connsiteY33" fmla="*/ 19143 h 191450"/>
                <a:gd name="connsiteX34" fmla="*/ 323529 w 447969"/>
                <a:gd name="connsiteY34" fmla="*/ 38286 h 191450"/>
                <a:gd name="connsiteX35" fmla="*/ 428826 w 447969"/>
                <a:gd name="connsiteY35" fmla="*/ 153165 h 191450"/>
                <a:gd name="connsiteX36" fmla="*/ 290984 w 447969"/>
                <a:gd name="connsiteY36" fmla="*/ 153165 h 191450"/>
                <a:gd name="connsiteX37" fmla="*/ 271842 w 447969"/>
                <a:gd name="connsiteY37" fmla="*/ 172308 h 191450"/>
                <a:gd name="connsiteX38" fmla="*/ 290984 w 447969"/>
                <a:gd name="connsiteY38" fmla="*/ 191451 h 191450"/>
                <a:gd name="connsiteX39" fmla="*/ 428826 w 447969"/>
                <a:gd name="connsiteY39" fmla="*/ 191451 h 191450"/>
                <a:gd name="connsiteX40" fmla="*/ 447969 w 447969"/>
                <a:gd name="connsiteY40" fmla="*/ 172308 h 191450"/>
                <a:gd name="connsiteX41" fmla="*/ 428826 w 447969"/>
                <a:gd name="connsiteY41" fmla="*/ 153165 h 191450"/>
                <a:gd name="connsiteX42" fmla="*/ 223996 w 447969"/>
                <a:gd name="connsiteY42" fmla="*/ 153165 h 191450"/>
                <a:gd name="connsiteX43" fmla="*/ 137842 w 447969"/>
                <a:gd name="connsiteY43" fmla="*/ 153165 h 191450"/>
                <a:gd name="connsiteX44" fmla="*/ 118699 w 447969"/>
                <a:gd name="connsiteY44" fmla="*/ 172308 h 191450"/>
                <a:gd name="connsiteX45" fmla="*/ 137842 w 447969"/>
                <a:gd name="connsiteY45" fmla="*/ 191451 h 191450"/>
                <a:gd name="connsiteX46" fmla="*/ 223996 w 447969"/>
                <a:gd name="connsiteY46" fmla="*/ 191451 h 191450"/>
                <a:gd name="connsiteX47" fmla="*/ 243139 w 447969"/>
                <a:gd name="connsiteY47" fmla="*/ 172308 h 191450"/>
                <a:gd name="connsiteX48" fmla="*/ 223996 w 447969"/>
                <a:gd name="connsiteY48" fmla="*/ 153165 h 191450"/>
                <a:gd name="connsiteX49" fmla="*/ 126361 w 447969"/>
                <a:gd name="connsiteY49" fmla="*/ 95714 h 191450"/>
                <a:gd name="connsiteX50" fmla="*/ 107218 w 447969"/>
                <a:gd name="connsiteY50" fmla="*/ 76571 h 191450"/>
                <a:gd name="connsiteX51" fmla="*/ 19166 w 447969"/>
                <a:gd name="connsiteY51" fmla="*/ 76571 h 191450"/>
                <a:gd name="connsiteX52" fmla="*/ 23 w 447969"/>
                <a:gd name="connsiteY52" fmla="*/ 95714 h 191450"/>
                <a:gd name="connsiteX53" fmla="*/ 19166 w 447969"/>
                <a:gd name="connsiteY53" fmla="*/ 114857 h 191450"/>
                <a:gd name="connsiteX54" fmla="*/ 107218 w 447969"/>
                <a:gd name="connsiteY54" fmla="*/ 114857 h 191450"/>
                <a:gd name="connsiteX55" fmla="*/ 126361 w 447969"/>
                <a:gd name="connsiteY55" fmla="*/ 95714 h 191450"/>
                <a:gd name="connsiteX56" fmla="*/ 70350 w 447969"/>
                <a:gd name="connsiteY56" fmla="*/ 153165 h 191450"/>
                <a:gd name="connsiteX57" fmla="*/ 19143 w 447969"/>
                <a:gd name="connsiteY57" fmla="*/ 153165 h 191450"/>
                <a:gd name="connsiteX58" fmla="*/ 0 w 447969"/>
                <a:gd name="connsiteY58" fmla="*/ 172308 h 191450"/>
                <a:gd name="connsiteX59" fmla="*/ 19143 w 447969"/>
                <a:gd name="connsiteY59" fmla="*/ 191451 h 191450"/>
                <a:gd name="connsiteX60" fmla="*/ 70350 w 447969"/>
                <a:gd name="connsiteY60" fmla="*/ 191451 h 191450"/>
                <a:gd name="connsiteX61" fmla="*/ 89493 w 447969"/>
                <a:gd name="connsiteY61" fmla="*/ 172308 h 191450"/>
                <a:gd name="connsiteX62" fmla="*/ 70350 w 447969"/>
                <a:gd name="connsiteY62" fmla="*/ 153165 h 19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7969" h="191450">
                  <a:moveTo>
                    <a:pt x="19143" y="38286"/>
                  </a:moveTo>
                  <a:lnTo>
                    <a:pt x="69870" y="38286"/>
                  </a:lnTo>
                  <a:cubicBezTo>
                    <a:pt x="80436" y="38286"/>
                    <a:pt x="89013" y="29709"/>
                    <a:pt x="89013" y="19143"/>
                  </a:cubicBezTo>
                  <a:cubicBezTo>
                    <a:pt x="89013" y="8577"/>
                    <a:pt x="80436" y="0"/>
                    <a:pt x="69870" y="0"/>
                  </a:cubicBezTo>
                  <a:lnTo>
                    <a:pt x="19143" y="0"/>
                  </a:lnTo>
                  <a:cubicBezTo>
                    <a:pt x="8577" y="0"/>
                    <a:pt x="0" y="8577"/>
                    <a:pt x="0" y="19143"/>
                  </a:cubicBezTo>
                  <a:cubicBezTo>
                    <a:pt x="0" y="29732"/>
                    <a:pt x="8577" y="38286"/>
                    <a:pt x="19143" y="38286"/>
                  </a:cubicBezTo>
                  <a:close/>
                  <a:moveTo>
                    <a:pt x="137842" y="38286"/>
                  </a:moveTo>
                  <a:lnTo>
                    <a:pt x="260360" y="38286"/>
                  </a:lnTo>
                  <a:cubicBezTo>
                    <a:pt x="270927" y="38286"/>
                    <a:pt x="279503" y="29709"/>
                    <a:pt x="279503" y="19143"/>
                  </a:cubicBezTo>
                  <a:cubicBezTo>
                    <a:pt x="279503" y="8577"/>
                    <a:pt x="270927" y="0"/>
                    <a:pt x="260360" y="0"/>
                  </a:cubicBezTo>
                  <a:lnTo>
                    <a:pt x="137842" y="0"/>
                  </a:lnTo>
                  <a:cubicBezTo>
                    <a:pt x="127276" y="0"/>
                    <a:pt x="118699" y="8577"/>
                    <a:pt x="118699" y="19143"/>
                  </a:cubicBezTo>
                  <a:cubicBezTo>
                    <a:pt x="118699" y="29732"/>
                    <a:pt x="127253" y="38286"/>
                    <a:pt x="137842" y="38286"/>
                  </a:cubicBezTo>
                  <a:close/>
                  <a:moveTo>
                    <a:pt x="306308" y="76571"/>
                  </a:moveTo>
                  <a:lnTo>
                    <a:pt x="171348" y="76571"/>
                  </a:lnTo>
                  <a:cubicBezTo>
                    <a:pt x="160781" y="76571"/>
                    <a:pt x="152205" y="85148"/>
                    <a:pt x="152205" y="95714"/>
                  </a:cubicBezTo>
                  <a:cubicBezTo>
                    <a:pt x="152205" y="106280"/>
                    <a:pt x="160781" y="114857"/>
                    <a:pt x="171348" y="114857"/>
                  </a:cubicBezTo>
                  <a:lnTo>
                    <a:pt x="306308" y="114857"/>
                  </a:lnTo>
                  <a:cubicBezTo>
                    <a:pt x="316874" y="114857"/>
                    <a:pt x="325451" y="106280"/>
                    <a:pt x="325451" y="95714"/>
                  </a:cubicBezTo>
                  <a:cubicBezTo>
                    <a:pt x="325451" y="85148"/>
                    <a:pt x="316874" y="76571"/>
                    <a:pt x="306308" y="76571"/>
                  </a:cubicBezTo>
                  <a:close/>
                  <a:moveTo>
                    <a:pt x="425007" y="76571"/>
                  </a:moveTo>
                  <a:lnTo>
                    <a:pt x="374280" y="76571"/>
                  </a:lnTo>
                  <a:cubicBezTo>
                    <a:pt x="363713" y="76571"/>
                    <a:pt x="355137" y="85148"/>
                    <a:pt x="355137" y="95714"/>
                  </a:cubicBezTo>
                  <a:cubicBezTo>
                    <a:pt x="355137" y="106280"/>
                    <a:pt x="363713" y="114857"/>
                    <a:pt x="374280" y="114857"/>
                  </a:cubicBezTo>
                  <a:lnTo>
                    <a:pt x="425007" y="114857"/>
                  </a:lnTo>
                  <a:cubicBezTo>
                    <a:pt x="435573" y="114857"/>
                    <a:pt x="444150" y="106280"/>
                    <a:pt x="444150" y="95714"/>
                  </a:cubicBezTo>
                  <a:cubicBezTo>
                    <a:pt x="444150" y="85148"/>
                    <a:pt x="435573" y="76571"/>
                    <a:pt x="425007" y="76571"/>
                  </a:cubicBezTo>
                  <a:close/>
                  <a:moveTo>
                    <a:pt x="323529" y="38286"/>
                  </a:moveTo>
                  <a:lnTo>
                    <a:pt x="424984" y="38286"/>
                  </a:lnTo>
                  <a:cubicBezTo>
                    <a:pt x="435550" y="38286"/>
                    <a:pt x="444127" y="29709"/>
                    <a:pt x="444127" y="19143"/>
                  </a:cubicBezTo>
                  <a:cubicBezTo>
                    <a:pt x="444127" y="8577"/>
                    <a:pt x="435550" y="0"/>
                    <a:pt x="424984" y="0"/>
                  </a:cubicBezTo>
                  <a:lnTo>
                    <a:pt x="323529" y="0"/>
                  </a:lnTo>
                  <a:cubicBezTo>
                    <a:pt x="312963" y="0"/>
                    <a:pt x="304387" y="8577"/>
                    <a:pt x="304387" y="19143"/>
                  </a:cubicBezTo>
                  <a:cubicBezTo>
                    <a:pt x="304387" y="29732"/>
                    <a:pt x="312963" y="38286"/>
                    <a:pt x="323529" y="38286"/>
                  </a:cubicBezTo>
                  <a:close/>
                  <a:moveTo>
                    <a:pt x="428826" y="153165"/>
                  </a:moveTo>
                  <a:lnTo>
                    <a:pt x="290984" y="153165"/>
                  </a:lnTo>
                  <a:cubicBezTo>
                    <a:pt x="280418" y="153165"/>
                    <a:pt x="271842" y="161742"/>
                    <a:pt x="271842" y="172308"/>
                  </a:cubicBezTo>
                  <a:cubicBezTo>
                    <a:pt x="271842" y="182874"/>
                    <a:pt x="280418" y="191451"/>
                    <a:pt x="290984" y="191451"/>
                  </a:cubicBezTo>
                  <a:lnTo>
                    <a:pt x="428826" y="191451"/>
                  </a:lnTo>
                  <a:cubicBezTo>
                    <a:pt x="439393" y="191451"/>
                    <a:pt x="447969" y="182874"/>
                    <a:pt x="447969" y="172308"/>
                  </a:cubicBezTo>
                  <a:cubicBezTo>
                    <a:pt x="447969" y="161719"/>
                    <a:pt x="439393" y="153165"/>
                    <a:pt x="428826" y="153165"/>
                  </a:cubicBezTo>
                  <a:close/>
                  <a:moveTo>
                    <a:pt x="223996" y="153165"/>
                  </a:moveTo>
                  <a:lnTo>
                    <a:pt x="137842" y="153165"/>
                  </a:lnTo>
                  <a:cubicBezTo>
                    <a:pt x="127276" y="153165"/>
                    <a:pt x="118699" y="161742"/>
                    <a:pt x="118699" y="172308"/>
                  </a:cubicBezTo>
                  <a:cubicBezTo>
                    <a:pt x="118699" y="182874"/>
                    <a:pt x="127276" y="191451"/>
                    <a:pt x="137842" y="191451"/>
                  </a:cubicBezTo>
                  <a:lnTo>
                    <a:pt x="223996" y="191451"/>
                  </a:lnTo>
                  <a:cubicBezTo>
                    <a:pt x="234562" y="191451"/>
                    <a:pt x="243139" y="182874"/>
                    <a:pt x="243139" y="172308"/>
                  </a:cubicBezTo>
                  <a:cubicBezTo>
                    <a:pt x="243139" y="161719"/>
                    <a:pt x="234562" y="153165"/>
                    <a:pt x="223996" y="153165"/>
                  </a:cubicBezTo>
                  <a:close/>
                  <a:moveTo>
                    <a:pt x="126361" y="95714"/>
                  </a:moveTo>
                  <a:cubicBezTo>
                    <a:pt x="126361" y="85148"/>
                    <a:pt x="117784" y="76571"/>
                    <a:pt x="107218" y="76571"/>
                  </a:cubicBezTo>
                  <a:lnTo>
                    <a:pt x="19166" y="76571"/>
                  </a:lnTo>
                  <a:cubicBezTo>
                    <a:pt x="8599" y="76571"/>
                    <a:pt x="23" y="85148"/>
                    <a:pt x="23" y="95714"/>
                  </a:cubicBezTo>
                  <a:cubicBezTo>
                    <a:pt x="23" y="106280"/>
                    <a:pt x="8599" y="114857"/>
                    <a:pt x="19166" y="114857"/>
                  </a:cubicBezTo>
                  <a:lnTo>
                    <a:pt x="107218" y="114857"/>
                  </a:lnTo>
                  <a:cubicBezTo>
                    <a:pt x="117784" y="114880"/>
                    <a:pt x="126361" y="106303"/>
                    <a:pt x="126361" y="95714"/>
                  </a:cubicBezTo>
                  <a:close/>
                  <a:moveTo>
                    <a:pt x="70350" y="153165"/>
                  </a:moveTo>
                  <a:lnTo>
                    <a:pt x="19143" y="153165"/>
                  </a:lnTo>
                  <a:cubicBezTo>
                    <a:pt x="8577" y="153165"/>
                    <a:pt x="0" y="161742"/>
                    <a:pt x="0" y="172308"/>
                  </a:cubicBezTo>
                  <a:cubicBezTo>
                    <a:pt x="0" y="182874"/>
                    <a:pt x="8577" y="191451"/>
                    <a:pt x="19143" y="191451"/>
                  </a:cubicBezTo>
                  <a:lnTo>
                    <a:pt x="70350" y="191451"/>
                  </a:lnTo>
                  <a:cubicBezTo>
                    <a:pt x="80917" y="191451"/>
                    <a:pt x="89493" y="182874"/>
                    <a:pt x="89493" y="172308"/>
                  </a:cubicBezTo>
                  <a:cubicBezTo>
                    <a:pt x="89493" y="161719"/>
                    <a:pt x="80939" y="153165"/>
                    <a:pt x="70350" y="153165"/>
                  </a:cubicBez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áfico 3">
            <a:extLst>
              <a:ext uri="{FF2B5EF4-FFF2-40B4-BE49-F238E27FC236}">
                <a16:creationId xmlns:a16="http://schemas.microsoft.com/office/drawing/2014/main" id="{8E4A0247-19E0-915E-9B70-CBEA42531BD0}"/>
              </a:ext>
            </a:extLst>
          </p:cNvPr>
          <p:cNvGrpSpPr/>
          <p:nvPr/>
        </p:nvGrpSpPr>
        <p:grpSpPr>
          <a:xfrm>
            <a:off x="2088420" y="697011"/>
            <a:ext cx="595994" cy="546806"/>
            <a:chOff x="10530277" y="5198246"/>
            <a:chExt cx="595994" cy="546806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13" name="Forma Livre: Forma 12">
              <a:extLst>
                <a:ext uri="{FF2B5EF4-FFF2-40B4-BE49-F238E27FC236}">
                  <a16:creationId xmlns:a16="http://schemas.microsoft.com/office/drawing/2014/main" id="{69EF3A25-7539-01E4-02DF-3D7803DD28CA}"/>
                </a:ext>
              </a:extLst>
            </p:cNvPr>
            <p:cNvSpPr/>
            <p:nvPr/>
          </p:nvSpPr>
          <p:spPr>
            <a:xfrm>
              <a:off x="10530277" y="5343308"/>
              <a:ext cx="595994" cy="401744"/>
            </a:xfrm>
            <a:custGeom>
              <a:avLst/>
              <a:gdLst>
                <a:gd name="connsiteX0" fmla="*/ 595055 w 595994"/>
                <a:gd name="connsiteY0" fmla="*/ 390969 h 401744"/>
                <a:gd name="connsiteX1" fmla="*/ 381789 w 595994"/>
                <a:gd name="connsiteY1" fmla="*/ 14624 h 401744"/>
                <a:gd name="connsiteX2" fmla="*/ 331236 w 595994"/>
                <a:gd name="connsiteY2" fmla="*/ 15266 h 401744"/>
                <a:gd name="connsiteX3" fmla="*/ 243953 w 595994"/>
                <a:gd name="connsiteY3" fmla="*/ 178918 h 401744"/>
                <a:gd name="connsiteX4" fmla="*/ 290632 w 595994"/>
                <a:gd name="connsiteY4" fmla="*/ 260607 h 401744"/>
                <a:gd name="connsiteX5" fmla="*/ 284052 w 595994"/>
                <a:gd name="connsiteY5" fmla="*/ 307194 h 401744"/>
                <a:gd name="connsiteX6" fmla="*/ 271993 w 595994"/>
                <a:gd name="connsiteY6" fmla="*/ 305360 h 401744"/>
                <a:gd name="connsiteX7" fmla="*/ 180124 w 595994"/>
                <a:gd name="connsiteY7" fmla="*/ 144574 h 401744"/>
                <a:gd name="connsiteX8" fmla="*/ 129525 w 595994"/>
                <a:gd name="connsiteY8" fmla="*/ 145491 h 401744"/>
                <a:gd name="connsiteX9" fmla="*/ 836 w 595994"/>
                <a:gd name="connsiteY9" fmla="*/ 391175 h 401744"/>
                <a:gd name="connsiteX10" fmla="*/ 7233 w 595994"/>
                <a:gd name="connsiteY10" fmla="*/ 401745 h 401744"/>
                <a:gd name="connsiteX11" fmla="*/ 588796 w 595994"/>
                <a:gd name="connsiteY11" fmla="*/ 401745 h 401744"/>
                <a:gd name="connsiteX12" fmla="*/ 595055 w 595994"/>
                <a:gd name="connsiteY12" fmla="*/ 390969 h 4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5994" h="401744">
                  <a:moveTo>
                    <a:pt x="595055" y="390969"/>
                  </a:moveTo>
                  <a:lnTo>
                    <a:pt x="381789" y="14624"/>
                  </a:lnTo>
                  <a:cubicBezTo>
                    <a:pt x="370578" y="-5162"/>
                    <a:pt x="341943" y="-4795"/>
                    <a:pt x="331236" y="15266"/>
                  </a:cubicBezTo>
                  <a:lnTo>
                    <a:pt x="243953" y="178918"/>
                  </a:lnTo>
                  <a:lnTo>
                    <a:pt x="290632" y="260607"/>
                  </a:lnTo>
                  <a:cubicBezTo>
                    <a:pt x="299505" y="276128"/>
                    <a:pt x="296341" y="295272"/>
                    <a:pt x="284052" y="307194"/>
                  </a:cubicBezTo>
                  <a:cubicBezTo>
                    <a:pt x="278733" y="306392"/>
                    <a:pt x="277335" y="306185"/>
                    <a:pt x="271993" y="305360"/>
                  </a:cubicBezTo>
                  <a:lnTo>
                    <a:pt x="180124" y="144574"/>
                  </a:lnTo>
                  <a:cubicBezTo>
                    <a:pt x="168822" y="124788"/>
                    <a:pt x="140094" y="125315"/>
                    <a:pt x="129525" y="145491"/>
                  </a:cubicBezTo>
                  <a:lnTo>
                    <a:pt x="836" y="391175"/>
                  </a:lnTo>
                  <a:cubicBezTo>
                    <a:pt x="-1685" y="395967"/>
                    <a:pt x="1799" y="401745"/>
                    <a:pt x="7233" y="401745"/>
                  </a:cubicBezTo>
                  <a:lnTo>
                    <a:pt x="588796" y="401745"/>
                  </a:lnTo>
                  <a:cubicBezTo>
                    <a:pt x="594299" y="401745"/>
                    <a:pt x="597761" y="395783"/>
                    <a:pt x="595055" y="390969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orma Livre: Forma 13">
              <a:extLst>
                <a:ext uri="{FF2B5EF4-FFF2-40B4-BE49-F238E27FC236}">
                  <a16:creationId xmlns:a16="http://schemas.microsoft.com/office/drawing/2014/main" id="{529BE178-FC7E-0B9E-379D-B61D74B9B860}"/>
                </a:ext>
              </a:extLst>
            </p:cNvPr>
            <p:cNvSpPr/>
            <p:nvPr/>
          </p:nvSpPr>
          <p:spPr>
            <a:xfrm>
              <a:off x="10883362" y="5198246"/>
              <a:ext cx="159873" cy="107481"/>
            </a:xfrm>
            <a:custGeom>
              <a:avLst/>
              <a:gdLst>
                <a:gd name="connsiteX0" fmla="*/ 127107 w 159873"/>
                <a:gd name="connsiteY0" fmla="*/ 58739 h 107481"/>
                <a:gd name="connsiteX1" fmla="*/ 127107 w 159873"/>
                <a:gd name="connsiteY1" fmla="*/ 48743 h 107481"/>
                <a:gd name="connsiteX2" fmla="*/ 158012 w 159873"/>
                <a:gd name="connsiteY2" fmla="*/ 12679 h 107481"/>
                <a:gd name="connsiteX3" fmla="*/ 152188 w 159873"/>
                <a:gd name="connsiteY3" fmla="*/ 0 h 107481"/>
                <a:gd name="connsiteX4" fmla="*/ 7680 w 159873"/>
                <a:gd name="connsiteY4" fmla="*/ 0 h 107481"/>
                <a:gd name="connsiteX5" fmla="*/ 0 w 159873"/>
                <a:gd name="connsiteY5" fmla="*/ 7680 h 107481"/>
                <a:gd name="connsiteX6" fmla="*/ 0 w 159873"/>
                <a:gd name="connsiteY6" fmla="*/ 99801 h 107481"/>
                <a:gd name="connsiteX7" fmla="*/ 7680 w 159873"/>
                <a:gd name="connsiteY7" fmla="*/ 107481 h 107481"/>
                <a:gd name="connsiteX8" fmla="*/ 152188 w 159873"/>
                <a:gd name="connsiteY8" fmla="*/ 107481 h 107481"/>
                <a:gd name="connsiteX9" fmla="*/ 158012 w 159873"/>
                <a:gd name="connsiteY9" fmla="*/ 94803 h 107481"/>
                <a:gd name="connsiteX10" fmla="*/ 127107 w 159873"/>
                <a:gd name="connsiteY10" fmla="*/ 58739 h 107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873" h="107481">
                  <a:moveTo>
                    <a:pt x="127107" y="58739"/>
                  </a:moveTo>
                  <a:cubicBezTo>
                    <a:pt x="124653" y="55873"/>
                    <a:pt x="124653" y="51631"/>
                    <a:pt x="127107" y="48743"/>
                  </a:cubicBezTo>
                  <a:lnTo>
                    <a:pt x="158012" y="12679"/>
                  </a:lnTo>
                  <a:cubicBezTo>
                    <a:pt x="162276" y="7703"/>
                    <a:pt x="158746" y="0"/>
                    <a:pt x="152188" y="0"/>
                  </a:cubicBezTo>
                  <a:lnTo>
                    <a:pt x="7680" y="0"/>
                  </a:lnTo>
                  <a:cubicBezTo>
                    <a:pt x="3439" y="0"/>
                    <a:pt x="0" y="3439"/>
                    <a:pt x="0" y="7680"/>
                  </a:cubicBezTo>
                  <a:lnTo>
                    <a:pt x="0" y="99801"/>
                  </a:lnTo>
                  <a:cubicBezTo>
                    <a:pt x="0" y="104042"/>
                    <a:pt x="3439" y="107481"/>
                    <a:pt x="7680" y="107481"/>
                  </a:cubicBezTo>
                  <a:lnTo>
                    <a:pt x="152188" y="107481"/>
                  </a:lnTo>
                  <a:cubicBezTo>
                    <a:pt x="158746" y="107481"/>
                    <a:pt x="162276" y="99801"/>
                    <a:pt x="158012" y="94803"/>
                  </a:cubicBezTo>
                  <a:lnTo>
                    <a:pt x="127107" y="58739"/>
                  </a:ln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5" name="Gráfico 97">
            <a:extLst>
              <a:ext uri="{FF2B5EF4-FFF2-40B4-BE49-F238E27FC236}">
                <a16:creationId xmlns:a16="http://schemas.microsoft.com/office/drawing/2014/main" id="{36AD5E8F-A5C9-3D15-1E75-350FF395F3DE}"/>
              </a:ext>
            </a:extLst>
          </p:cNvPr>
          <p:cNvGrpSpPr/>
          <p:nvPr/>
        </p:nvGrpSpPr>
        <p:grpSpPr>
          <a:xfrm>
            <a:off x="7078210" y="979760"/>
            <a:ext cx="629176" cy="349700"/>
            <a:chOff x="10827265" y="2274502"/>
            <a:chExt cx="629176" cy="349700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16" name="Forma Livre: Forma 15">
              <a:extLst>
                <a:ext uri="{FF2B5EF4-FFF2-40B4-BE49-F238E27FC236}">
                  <a16:creationId xmlns:a16="http://schemas.microsoft.com/office/drawing/2014/main" id="{F502A9E7-1DF2-77E9-6719-5E02980B00E0}"/>
                </a:ext>
              </a:extLst>
            </p:cNvPr>
            <p:cNvSpPr/>
            <p:nvPr/>
          </p:nvSpPr>
          <p:spPr>
            <a:xfrm>
              <a:off x="10827265" y="2274502"/>
              <a:ext cx="629176" cy="258131"/>
            </a:xfrm>
            <a:custGeom>
              <a:avLst/>
              <a:gdLst>
                <a:gd name="connsiteX0" fmla="*/ 613036 w 629176"/>
                <a:gd name="connsiteY0" fmla="*/ 0 h 258131"/>
                <a:gd name="connsiteX1" fmla="*/ 16141 w 629176"/>
                <a:gd name="connsiteY1" fmla="*/ 0 h 258131"/>
                <a:gd name="connsiteX2" fmla="*/ 0 w 629176"/>
                <a:gd name="connsiteY2" fmla="*/ 16141 h 258131"/>
                <a:gd name="connsiteX3" fmla="*/ 0 w 629176"/>
                <a:gd name="connsiteY3" fmla="*/ 241991 h 258131"/>
                <a:gd name="connsiteX4" fmla="*/ 16141 w 629176"/>
                <a:gd name="connsiteY4" fmla="*/ 258132 h 258131"/>
                <a:gd name="connsiteX5" fmla="*/ 613036 w 629176"/>
                <a:gd name="connsiteY5" fmla="*/ 258132 h 258131"/>
                <a:gd name="connsiteX6" fmla="*/ 629176 w 629176"/>
                <a:gd name="connsiteY6" fmla="*/ 241991 h 258131"/>
                <a:gd name="connsiteX7" fmla="*/ 629176 w 629176"/>
                <a:gd name="connsiteY7" fmla="*/ 16141 h 258131"/>
                <a:gd name="connsiteX8" fmla="*/ 613036 w 629176"/>
                <a:gd name="connsiteY8" fmla="*/ 0 h 258131"/>
                <a:gd name="connsiteX9" fmla="*/ 198098 w 629176"/>
                <a:gd name="connsiteY9" fmla="*/ 153963 h 258131"/>
                <a:gd name="connsiteX10" fmla="*/ 180632 w 629176"/>
                <a:gd name="connsiteY10" fmla="*/ 184221 h 258131"/>
                <a:gd name="connsiteX11" fmla="*/ 144134 w 629176"/>
                <a:gd name="connsiteY11" fmla="*/ 156589 h 258131"/>
                <a:gd name="connsiteX12" fmla="*/ 148760 w 629176"/>
                <a:gd name="connsiteY12" fmla="*/ 193569 h 258131"/>
                <a:gd name="connsiteX13" fmla="*/ 116502 w 629176"/>
                <a:gd name="connsiteY13" fmla="*/ 193569 h 258131"/>
                <a:gd name="connsiteX14" fmla="*/ 121128 w 629176"/>
                <a:gd name="connsiteY14" fmla="*/ 156589 h 258131"/>
                <a:gd name="connsiteX15" fmla="*/ 84630 w 629176"/>
                <a:gd name="connsiteY15" fmla="*/ 184221 h 258131"/>
                <a:gd name="connsiteX16" fmla="*/ 67165 w 629176"/>
                <a:gd name="connsiteY16" fmla="*/ 153963 h 258131"/>
                <a:gd name="connsiteX17" fmla="*/ 108938 w 629176"/>
                <a:gd name="connsiteY17" fmla="*/ 136329 h 258131"/>
                <a:gd name="connsiteX18" fmla="*/ 67165 w 629176"/>
                <a:gd name="connsiteY18" fmla="*/ 118695 h 258131"/>
                <a:gd name="connsiteX19" fmla="*/ 84630 w 629176"/>
                <a:gd name="connsiteY19" fmla="*/ 88437 h 258131"/>
                <a:gd name="connsiteX20" fmla="*/ 120911 w 629176"/>
                <a:gd name="connsiteY20" fmla="*/ 115900 h 258131"/>
                <a:gd name="connsiteX21" fmla="*/ 116502 w 629176"/>
                <a:gd name="connsiteY21" fmla="*/ 80656 h 258131"/>
                <a:gd name="connsiteX22" fmla="*/ 148760 w 629176"/>
                <a:gd name="connsiteY22" fmla="*/ 80656 h 258131"/>
                <a:gd name="connsiteX23" fmla="*/ 144351 w 629176"/>
                <a:gd name="connsiteY23" fmla="*/ 115900 h 258131"/>
                <a:gd name="connsiteX24" fmla="*/ 180632 w 629176"/>
                <a:gd name="connsiteY24" fmla="*/ 88437 h 258131"/>
                <a:gd name="connsiteX25" fmla="*/ 198098 w 629176"/>
                <a:gd name="connsiteY25" fmla="*/ 118695 h 258131"/>
                <a:gd name="connsiteX26" fmla="*/ 156324 w 629176"/>
                <a:gd name="connsiteY26" fmla="*/ 136329 h 258131"/>
                <a:gd name="connsiteX27" fmla="*/ 198098 w 629176"/>
                <a:gd name="connsiteY27" fmla="*/ 153963 h 258131"/>
                <a:gd name="connsiteX28" fmla="*/ 380079 w 629176"/>
                <a:gd name="connsiteY28" fmla="*/ 153963 h 258131"/>
                <a:gd name="connsiteX29" fmla="*/ 362613 w 629176"/>
                <a:gd name="connsiteY29" fmla="*/ 184221 h 258131"/>
                <a:gd name="connsiteX30" fmla="*/ 326115 w 629176"/>
                <a:gd name="connsiteY30" fmla="*/ 156589 h 258131"/>
                <a:gd name="connsiteX31" fmla="*/ 330741 w 629176"/>
                <a:gd name="connsiteY31" fmla="*/ 193569 h 258131"/>
                <a:gd name="connsiteX32" fmla="*/ 298483 w 629176"/>
                <a:gd name="connsiteY32" fmla="*/ 193569 h 258131"/>
                <a:gd name="connsiteX33" fmla="*/ 303109 w 629176"/>
                <a:gd name="connsiteY33" fmla="*/ 156589 h 258131"/>
                <a:gd name="connsiteX34" fmla="*/ 266611 w 629176"/>
                <a:gd name="connsiteY34" fmla="*/ 184221 h 258131"/>
                <a:gd name="connsiteX35" fmla="*/ 249146 w 629176"/>
                <a:gd name="connsiteY35" fmla="*/ 153963 h 258131"/>
                <a:gd name="connsiteX36" fmla="*/ 290919 w 629176"/>
                <a:gd name="connsiteY36" fmla="*/ 136329 h 258131"/>
                <a:gd name="connsiteX37" fmla="*/ 249146 w 629176"/>
                <a:gd name="connsiteY37" fmla="*/ 118695 h 258131"/>
                <a:gd name="connsiteX38" fmla="*/ 266611 w 629176"/>
                <a:gd name="connsiteY38" fmla="*/ 88437 h 258131"/>
                <a:gd name="connsiteX39" fmla="*/ 302892 w 629176"/>
                <a:gd name="connsiteY39" fmla="*/ 115900 h 258131"/>
                <a:gd name="connsiteX40" fmla="*/ 298483 w 629176"/>
                <a:gd name="connsiteY40" fmla="*/ 80656 h 258131"/>
                <a:gd name="connsiteX41" fmla="*/ 330741 w 629176"/>
                <a:gd name="connsiteY41" fmla="*/ 80656 h 258131"/>
                <a:gd name="connsiteX42" fmla="*/ 326332 w 629176"/>
                <a:gd name="connsiteY42" fmla="*/ 115900 h 258131"/>
                <a:gd name="connsiteX43" fmla="*/ 362613 w 629176"/>
                <a:gd name="connsiteY43" fmla="*/ 88437 h 258131"/>
                <a:gd name="connsiteX44" fmla="*/ 380079 w 629176"/>
                <a:gd name="connsiteY44" fmla="*/ 118695 h 258131"/>
                <a:gd name="connsiteX45" fmla="*/ 338305 w 629176"/>
                <a:gd name="connsiteY45" fmla="*/ 136329 h 258131"/>
                <a:gd name="connsiteX46" fmla="*/ 380079 w 629176"/>
                <a:gd name="connsiteY46" fmla="*/ 153963 h 258131"/>
                <a:gd name="connsiteX47" fmla="*/ 562059 w 629176"/>
                <a:gd name="connsiteY47" fmla="*/ 153963 h 258131"/>
                <a:gd name="connsiteX48" fmla="*/ 544594 w 629176"/>
                <a:gd name="connsiteY48" fmla="*/ 184221 h 258131"/>
                <a:gd name="connsiteX49" fmla="*/ 508096 w 629176"/>
                <a:gd name="connsiteY49" fmla="*/ 156589 h 258131"/>
                <a:gd name="connsiteX50" fmla="*/ 512722 w 629176"/>
                <a:gd name="connsiteY50" fmla="*/ 193569 h 258131"/>
                <a:gd name="connsiteX51" fmla="*/ 480464 w 629176"/>
                <a:gd name="connsiteY51" fmla="*/ 193569 h 258131"/>
                <a:gd name="connsiteX52" fmla="*/ 485090 w 629176"/>
                <a:gd name="connsiteY52" fmla="*/ 156589 h 258131"/>
                <a:gd name="connsiteX53" fmla="*/ 448593 w 629176"/>
                <a:gd name="connsiteY53" fmla="*/ 184221 h 258131"/>
                <a:gd name="connsiteX54" fmla="*/ 431127 w 629176"/>
                <a:gd name="connsiteY54" fmla="*/ 153963 h 258131"/>
                <a:gd name="connsiteX55" fmla="*/ 472900 w 629176"/>
                <a:gd name="connsiteY55" fmla="*/ 136329 h 258131"/>
                <a:gd name="connsiteX56" fmla="*/ 431127 w 629176"/>
                <a:gd name="connsiteY56" fmla="*/ 118695 h 258131"/>
                <a:gd name="connsiteX57" fmla="*/ 448593 w 629176"/>
                <a:gd name="connsiteY57" fmla="*/ 88437 h 258131"/>
                <a:gd name="connsiteX58" fmla="*/ 484873 w 629176"/>
                <a:gd name="connsiteY58" fmla="*/ 115900 h 258131"/>
                <a:gd name="connsiteX59" fmla="*/ 480464 w 629176"/>
                <a:gd name="connsiteY59" fmla="*/ 80656 h 258131"/>
                <a:gd name="connsiteX60" fmla="*/ 512722 w 629176"/>
                <a:gd name="connsiteY60" fmla="*/ 80656 h 258131"/>
                <a:gd name="connsiteX61" fmla="*/ 508313 w 629176"/>
                <a:gd name="connsiteY61" fmla="*/ 115900 h 258131"/>
                <a:gd name="connsiteX62" fmla="*/ 544594 w 629176"/>
                <a:gd name="connsiteY62" fmla="*/ 88437 h 258131"/>
                <a:gd name="connsiteX63" fmla="*/ 562059 w 629176"/>
                <a:gd name="connsiteY63" fmla="*/ 118695 h 258131"/>
                <a:gd name="connsiteX64" fmla="*/ 520286 w 629176"/>
                <a:gd name="connsiteY64" fmla="*/ 136329 h 258131"/>
                <a:gd name="connsiteX65" fmla="*/ 562059 w 629176"/>
                <a:gd name="connsiteY65" fmla="*/ 153963 h 25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29176" h="258131">
                  <a:moveTo>
                    <a:pt x="613036" y="0"/>
                  </a:moveTo>
                  <a:lnTo>
                    <a:pt x="16141" y="0"/>
                  </a:lnTo>
                  <a:cubicBezTo>
                    <a:pt x="7227" y="0"/>
                    <a:pt x="0" y="7227"/>
                    <a:pt x="0" y="16141"/>
                  </a:cubicBezTo>
                  <a:lnTo>
                    <a:pt x="0" y="241991"/>
                  </a:lnTo>
                  <a:cubicBezTo>
                    <a:pt x="0" y="250904"/>
                    <a:pt x="7227" y="258132"/>
                    <a:pt x="16141" y="258132"/>
                  </a:cubicBezTo>
                  <a:lnTo>
                    <a:pt x="613036" y="258132"/>
                  </a:lnTo>
                  <a:cubicBezTo>
                    <a:pt x="621949" y="258132"/>
                    <a:pt x="629176" y="250904"/>
                    <a:pt x="629176" y="241991"/>
                  </a:cubicBezTo>
                  <a:lnTo>
                    <a:pt x="629176" y="16141"/>
                  </a:lnTo>
                  <a:cubicBezTo>
                    <a:pt x="629176" y="7227"/>
                    <a:pt x="621949" y="0"/>
                    <a:pt x="613036" y="0"/>
                  </a:cubicBezTo>
                  <a:close/>
                  <a:moveTo>
                    <a:pt x="198098" y="153963"/>
                  </a:moveTo>
                  <a:lnTo>
                    <a:pt x="180632" y="184221"/>
                  </a:lnTo>
                  <a:lnTo>
                    <a:pt x="144134" y="156589"/>
                  </a:lnTo>
                  <a:lnTo>
                    <a:pt x="148760" y="193569"/>
                  </a:lnTo>
                  <a:lnTo>
                    <a:pt x="116502" y="193569"/>
                  </a:lnTo>
                  <a:lnTo>
                    <a:pt x="121128" y="156589"/>
                  </a:lnTo>
                  <a:lnTo>
                    <a:pt x="84630" y="184221"/>
                  </a:lnTo>
                  <a:lnTo>
                    <a:pt x="67165" y="153963"/>
                  </a:lnTo>
                  <a:lnTo>
                    <a:pt x="108938" y="136329"/>
                  </a:lnTo>
                  <a:lnTo>
                    <a:pt x="67165" y="118695"/>
                  </a:lnTo>
                  <a:lnTo>
                    <a:pt x="84630" y="88437"/>
                  </a:lnTo>
                  <a:lnTo>
                    <a:pt x="120911" y="115900"/>
                  </a:lnTo>
                  <a:lnTo>
                    <a:pt x="116502" y="80656"/>
                  </a:lnTo>
                  <a:lnTo>
                    <a:pt x="148760" y="80656"/>
                  </a:lnTo>
                  <a:lnTo>
                    <a:pt x="144351" y="115900"/>
                  </a:lnTo>
                  <a:lnTo>
                    <a:pt x="180632" y="88437"/>
                  </a:lnTo>
                  <a:lnTo>
                    <a:pt x="198098" y="118695"/>
                  </a:lnTo>
                  <a:lnTo>
                    <a:pt x="156324" y="136329"/>
                  </a:lnTo>
                  <a:lnTo>
                    <a:pt x="198098" y="153963"/>
                  </a:lnTo>
                  <a:close/>
                  <a:moveTo>
                    <a:pt x="380079" y="153963"/>
                  </a:moveTo>
                  <a:lnTo>
                    <a:pt x="362613" y="184221"/>
                  </a:lnTo>
                  <a:lnTo>
                    <a:pt x="326115" y="156589"/>
                  </a:lnTo>
                  <a:lnTo>
                    <a:pt x="330741" y="193569"/>
                  </a:lnTo>
                  <a:lnTo>
                    <a:pt x="298483" y="193569"/>
                  </a:lnTo>
                  <a:lnTo>
                    <a:pt x="303109" y="156589"/>
                  </a:lnTo>
                  <a:lnTo>
                    <a:pt x="266611" y="184221"/>
                  </a:lnTo>
                  <a:lnTo>
                    <a:pt x="249146" y="153963"/>
                  </a:lnTo>
                  <a:lnTo>
                    <a:pt x="290919" y="136329"/>
                  </a:lnTo>
                  <a:lnTo>
                    <a:pt x="249146" y="118695"/>
                  </a:lnTo>
                  <a:lnTo>
                    <a:pt x="266611" y="88437"/>
                  </a:lnTo>
                  <a:lnTo>
                    <a:pt x="302892" y="115900"/>
                  </a:lnTo>
                  <a:lnTo>
                    <a:pt x="298483" y="80656"/>
                  </a:lnTo>
                  <a:lnTo>
                    <a:pt x="330741" y="80656"/>
                  </a:lnTo>
                  <a:lnTo>
                    <a:pt x="326332" y="115900"/>
                  </a:lnTo>
                  <a:lnTo>
                    <a:pt x="362613" y="88437"/>
                  </a:lnTo>
                  <a:lnTo>
                    <a:pt x="380079" y="118695"/>
                  </a:lnTo>
                  <a:lnTo>
                    <a:pt x="338305" y="136329"/>
                  </a:lnTo>
                  <a:lnTo>
                    <a:pt x="380079" y="153963"/>
                  </a:lnTo>
                  <a:close/>
                  <a:moveTo>
                    <a:pt x="562059" y="153963"/>
                  </a:moveTo>
                  <a:lnTo>
                    <a:pt x="544594" y="184221"/>
                  </a:lnTo>
                  <a:lnTo>
                    <a:pt x="508096" y="156589"/>
                  </a:lnTo>
                  <a:lnTo>
                    <a:pt x="512722" y="193569"/>
                  </a:lnTo>
                  <a:lnTo>
                    <a:pt x="480464" y="193569"/>
                  </a:lnTo>
                  <a:lnTo>
                    <a:pt x="485090" y="156589"/>
                  </a:lnTo>
                  <a:lnTo>
                    <a:pt x="448593" y="184221"/>
                  </a:lnTo>
                  <a:lnTo>
                    <a:pt x="431127" y="153963"/>
                  </a:lnTo>
                  <a:lnTo>
                    <a:pt x="472900" y="136329"/>
                  </a:lnTo>
                  <a:lnTo>
                    <a:pt x="431127" y="118695"/>
                  </a:lnTo>
                  <a:lnTo>
                    <a:pt x="448593" y="88437"/>
                  </a:lnTo>
                  <a:lnTo>
                    <a:pt x="484873" y="115900"/>
                  </a:lnTo>
                  <a:lnTo>
                    <a:pt x="480464" y="80656"/>
                  </a:lnTo>
                  <a:lnTo>
                    <a:pt x="512722" y="80656"/>
                  </a:lnTo>
                  <a:lnTo>
                    <a:pt x="508313" y="115900"/>
                  </a:lnTo>
                  <a:lnTo>
                    <a:pt x="544594" y="88437"/>
                  </a:lnTo>
                  <a:lnTo>
                    <a:pt x="562059" y="118695"/>
                  </a:lnTo>
                  <a:lnTo>
                    <a:pt x="520286" y="136329"/>
                  </a:lnTo>
                  <a:lnTo>
                    <a:pt x="562059" y="153963"/>
                  </a:lnTo>
                  <a:close/>
                </a:path>
              </a:pathLst>
            </a:custGeom>
            <a:grpFill/>
            <a:ln w="240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Forma Livre: Forma 17">
              <a:extLst>
                <a:ext uri="{FF2B5EF4-FFF2-40B4-BE49-F238E27FC236}">
                  <a16:creationId xmlns:a16="http://schemas.microsoft.com/office/drawing/2014/main" id="{CA1EA0DD-B275-1409-876B-529578DD9EF1}"/>
                </a:ext>
              </a:extLst>
            </p:cNvPr>
            <p:cNvSpPr/>
            <p:nvPr/>
          </p:nvSpPr>
          <p:spPr>
            <a:xfrm>
              <a:off x="10839382" y="2575829"/>
              <a:ext cx="604940" cy="48374"/>
            </a:xfrm>
            <a:custGeom>
              <a:avLst/>
              <a:gdLst>
                <a:gd name="connsiteX0" fmla="*/ 580754 w 604940"/>
                <a:gd name="connsiteY0" fmla="*/ 0 h 48374"/>
                <a:gd name="connsiteX1" fmla="*/ 24187 w 604940"/>
                <a:gd name="connsiteY1" fmla="*/ 0 h 48374"/>
                <a:gd name="connsiteX2" fmla="*/ 0 w 604940"/>
                <a:gd name="connsiteY2" fmla="*/ 24187 h 48374"/>
                <a:gd name="connsiteX3" fmla="*/ 24187 w 604940"/>
                <a:gd name="connsiteY3" fmla="*/ 48374 h 48374"/>
                <a:gd name="connsiteX4" fmla="*/ 580754 w 604940"/>
                <a:gd name="connsiteY4" fmla="*/ 48374 h 48374"/>
                <a:gd name="connsiteX5" fmla="*/ 604941 w 604940"/>
                <a:gd name="connsiteY5" fmla="*/ 24187 h 48374"/>
                <a:gd name="connsiteX6" fmla="*/ 580754 w 604940"/>
                <a:gd name="connsiteY6" fmla="*/ 0 h 48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940" h="48374">
                  <a:moveTo>
                    <a:pt x="580754" y="0"/>
                  </a:moveTo>
                  <a:lnTo>
                    <a:pt x="24187" y="0"/>
                  </a:lnTo>
                  <a:cubicBezTo>
                    <a:pt x="10817" y="0"/>
                    <a:pt x="0" y="10841"/>
                    <a:pt x="0" y="24187"/>
                  </a:cubicBezTo>
                  <a:cubicBezTo>
                    <a:pt x="0" y="37557"/>
                    <a:pt x="10841" y="48374"/>
                    <a:pt x="24187" y="48374"/>
                  </a:cubicBezTo>
                  <a:lnTo>
                    <a:pt x="580754" y="48374"/>
                  </a:lnTo>
                  <a:cubicBezTo>
                    <a:pt x="594124" y="48374"/>
                    <a:pt x="604941" y="37533"/>
                    <a:pt x="604941" y="24187"/>
                  </a:cubicBezTo>
                  <a:cubicBezTo>
                    <a:pt x="604965" y="10841"/>
                    <a:pt x="594124" y="0"/>
                    <a:pt x="580754" y="0"/>
                  </a:cubicBezTo>
                  <a:close/>
                </a:path>
              </a:pathLst>
            </a:custGeom>
            <a:grpFill/>
            <a:ln w="240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2" name="Gráfico 3">
            <a:extLst>
              <a:ext uri="{FF2B5EF4-FFF2-40B4-BE49-F238E27FC236}">
                <a16:creationId xmlns:a16="http://schemas.microsoft.com/office/drawing/2014/main" id="{F27D817E-0C42-E3EF-9206-5AED9F1948B6}"/>
              </a:ext>
            </a:extLst>
          </p:cNvPr>
          <p:cNvGrpSpPr/>
          <p:nvPr/>
        </p:nvGrpSpPr>
        <p:grpSpPr>
          <a:xfrm>
            <a:off x="9804576" y="807600"/>
            <a:ext cx="417119" cy="611167"/>
            <a:chOff x="5399725" y="990107"/>
            <a:chExt cx="417119" cy="611167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23" name="Forma Livre: Forma 22">
              <a:extLst>
                <a:ext uri="{FF2B5EF4-FFF2-40B4-BE49-F238E27FC236}">
                  <a16:creationId xmlns:a16="http://schemas.microsoft.com/office/drawing/2014/main" id="{5B4BE812-20E7-CE94-95E0-0FE559770ED3}"/>
                </a:ext>
              </a:extLst>
            </p:cNvPr>
            <p:cNvSpPr/>
            <p:nvPr/>
          </p:nvSpPr>
          <p:spPr>
            <a:xfrm>
              <a:off x="5451125" y="1122211"/>
              <a:ext cx="365719" cy="405232"/>
            </a:xfrm>
            <a:custGeom>
              <a:avLst/>
              <a:gdLst>
                <a:gd name="connsiteX0" fmla="*/ 360327 w 365719"/>
                <a:gd name="connsiteY0" fmla="*/ 246349 h 405232"/>
                <a:gd name="connsiteX1" fmla="*/ 329559 w 365719"/>
                <a:gd name="connsiteY1" fmla="*/ 230071 h 405232"/>
                <a:gd name="connsiteX2" fmla="*/ 327771 w 365719"/>
                <a:gd name="connsiteY2" fmla="*/ 192059 h 405232"/>
                <a:gd name="connsiteX3" fmla="*/ 298768 w 365719"/>
                <a:gd name="connsiteY3" fmla="*/ 176056 h 405232"/>
                <a:gd name="connsiteX4" fmla="*/ 295192 w 365719"/>
                <a:gd name="connsiteY4" fmla="*/ 137768 h 405232"/>
                <a:gd name="connsiteX5" fmla="*/ 263071 w 365719"/>
                <a:gd name="connsiteY5" fmla="*/ 121765 h 405232"/>
                <a:gd name="connsiteX6" fmla="*/ 260320 w 365719"/>
                <a:gd name="connsiteY6" fmla="*/ 121925 h 405232"/>
                <a:gd name="connsiteX7" fmla="*/ 328917 w 365719"/>
                <a:gd name="connsiteY7" fmla="*/ 53328 h 405232"/>
                <a:gd name="connsiteX8" fmla="*/ 335795 w 365719"/>
                <a:gd name="connsiteY8" fmla="*/ 17195 h 405232"/>
                <a:gd name="connsiteX9" fmla="*/ 308122 w 365719"/>
                <a:gd name="connsiteY9" fmla="*/ 0 h 405232"/>
                <a:gd name="connsiteX10" fmla="*/ 286411 w 365719"/>
                <a:gd name="connsiteY10" fmla="*/ 8987 h 405232"/>
                <a:gd name="connsiteX11" fmla="*/ 112716 w 365719"/>
                <a:gd name="connsiteY11" fmla="*/ 182681 h 405232"/>
                <a:gd name="connsiteX12" fmla="*/ 112716 w 365719"/>
                <a:gd name="connsiteY12" fmla="*/ 139258 h 405232"/>
                <a:gd name="connsiteX13" fmla="*/ 132319 w 365719"/>
                <a:gd name="connsiteY13" fmla="*/ 119655 h 405232"/>
                <a:gd name="connsiteX14" fmla="*/ 132319 w 365719"/>
                <a:gd name="connsiteY14" fmla="*/ 104592 h 405232"/>
                <a:gd name="connsiteX15" fmla="*/ 125785 w 365719"/>
                <a:gd name="connsiteY15" fmla="*/ 98035 h 405232"/>
                <a:gd name="connsiteX16" fmla="*/ 96438 w 365719"/>
                <a:gd name="connsiteY16" fmla="*/ 85884 h 405232"/>
                <a:gd name="connsiteX17" fmla="*/ 67092 w 365719"/>
                <a:gd name="connsiteY17" fmla="*/ 98035 h 405232"/>
                <a:gd name="connsiteX18" fmla="*/ 13489 w 365719"/>
                <a:gd name="connsiteY18" fmla="*/ 151638 h 405232"/>
                <a:gd name="connsiteX19" fmla="*/ 99 w 365719"/>
                <a:gd name="connsiteY19" fmla="*/ 187244 h 405232"/>
                <a:gd name="connsiteX20" fmla="*/ 3699 w 365719"/>
                <a:gd name="connsiteY20" fmla="*/ 242085 h 405232"/>
                <a:gd name="connsiteX21" fmla="*/ 17088 w 365719"/>
                <a:gd name="connsiteY21" fmla="*/ 271638 h 405232"/>
                <a:gd name="connsiteX22" fmla="*/ 137202 w 365719"/>
                <a:gd name="connsiteY22" fmla="*/ 391752 h 405232"/>
                <a:gd name="connsiteX23" fmla="*/ 169781 w 365719"/>
                <a:gd name="connsiteY23" fmla="*/ 405233 h 405232"/>
                <a:gd name="connsiteX24" fmla="*/ 218478 w 365719"/>
                <a:gd name="connsiteY24" fmla="*/ 405233 h 405232"/>
                <a:gd name="connsiteX25" fmla="*/ 251057 w 365719"/>
                <a:gd name="connsiteY25" fmla="*/ 391752 h 405232"/>
                <a:gd name="connsiteX26" fmla="*/ 355810 w 365719"/>
                <a:gd name="connsiteY26" fmla="*/ 286999 h 405232"/>
                <a:gd name="connsiteX27" fmla="*/ 360327 w 365719"/>
                <a:gd name="connsiteY27" fmla="*/ 246349 h 405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65719" h="405232">
                  <a:moveTo>
                    <a:pt x="360327" y="246349"/>
                  </a:moveTo>
                  <a:cubicBezTo>
                    <a:pt x="353632" y="237064"/>
                    <a:pt x="341298" y="230988"/>
                    <a:pt x="329559" y="230071"/>
                  </a:cubicBezTo>
                  <a:cubicBezTo>
                    <a:pt x="336322" y="218883"/>
                    <a:pt x="335451" y="202743"/>
                    <a:pt x="327771" y="192059"/>
                  </a:cubicBezTo>
                  <a:cubicBezTo>
                    <a:pt x="321397" y="183232"/>
                    <a:pt x="309956" y="177362"/>
                    <a:pt x="298768" y="176056"/>
                  </a:cubicBezTo>
                  <a:cubicBezTo>
                    <a:pt x="304592" y="164592"/>
                    <a:pt x="302666" y="148154"/>
                    <a:pt x="295192" y="137768"/>
                  </a:cubicBezTo>
                  <a:cubicBezTo>
                    <a:pt x="288566" y="128551"/>
                    <a:pt x="274168" y="121765"/>
                    <a:pt x="263071" y="121765"/>
                  </a:cubicBezTo>
                  <a:cubicBezTo>
                    <a:pt x="262131" y="121765"/>
                    <a:pt x="261214" y="121811"/>
                    <a:pt x="260320" y="121925"/>
                  </a:cubicBezTo>
                  <a:lnTo>
                    <a:pt x="328917" y="53328"/>
                  </a:lnTo>
                  <a:cubicBezTo>
                    <a:pt x="338409" y="43836"/>
                    <a:pt x="341962" y="29094"/>
                    <a:pt x="335795" y="17195"/>
                  </a:cubicBezTo>
                  <a:cubicBezTo>
                    <a:pt x="329857" y="5732"/>
                    <a:pt x="318990" y="0"/>
                    <a:pt x="308122" y="0"/>
                  </a:cubicBezTo>
                  <a:cubicBezTo>
                    <a:pt x="300258" y="0"/>
                    <a:pt x="292417" y="3003"/>
                    <a:pt x="286411" y="8987"/>
                  </a:cubicBezTo>
                  <a:lnTo>
                    <a:pt x="112716" y="182681"/>
                  </a:lnTo>
                  <a:cubicBezTo>
                    <a:pt x="100726" y="170691"/>
                    <a:pt x="100726" y="151249"/>
                    <a:pt x="112716" y="139258"/>
                  </a:cubicBezTo>
                  <a:lnTo>
                    <a:pt x="132319" y="119655"/>
                  </a:lnTo>
                  <a:cubicBezTo>
                    <a:pt x="136469" y="115506"/>
                    <a:pt x="136469" y="108742"/>
                    <a:pt x="132319" y="104592"/>
                  </a:cubicBezTo>
                  <a:lnTo>
                    <a:pt x="125785" y="98035"/>
                  </a:lnTo>
                  <a:cubicBezTo>
                    <a:pt x="117692" y="89942"/>
                    <a:pt x="107053" y="85884"/>
                    <a:pt x="96438" y="85884"/>
                  </a:cubicBezTo>
                  <a:cubicBezTo>
                    <a:pt x="85823" y="85884"/>
                    <a:pt x="75185" y="89942"/>
                    <a:pt x="67092" y="98035"/>
                  </a:cubicBezTo>
                  <a:lnTo>
                    <a:pt x="13489" y="151638"/>
                  </a:lnTo>
                  <a:cubicBezTo>
                    <a:pt x="4112" y="161016"/>
                    <a:pt x="-772" y="173992"/>
                    <a:pt x="99" y="187244"/>
                  </a:cubicBezTo>
                  <a:lnTo>
                    <a:pt x="3699" y="242085"/>
                  </a:lnTo>
                  <a:cubicBezTo>
                    <a:pt x="4433" y="253228"/>
                    <a:pt x="9201" y="263728"/>
                    <a:pt x="17088" y="271638"/>
                  </a:cubicBezTo>
                  <a:lnTo>
                    <a:pt x="137202" y="391752"/>
                  </a:lnTo>
                  <a:cubicBezTo>
                    <a:pt x="145846" y="400395"/>
                    <a:pt x="157561" y="405233"/>
                    <a:pt x="169781" y="405233"/>
                  </a:cubicBezTo>
                  <a:lnTo>
                    <a:pt x="218478" y="405233"/>
                  </a:lnTo>
                  <a:cubicBezTo>
                    <a:pt x="230698" y="405233"/>
                    <a:pt x="242414" y="400372"/>
                    <a:pt x="251057" y="391752"/>
                  </a:cubicBezTo>
                  <a:lnTo>
                    <a:pt x="355810" y="286999"/>
                  </a:lnTo>
                  <a:cubicBezTo>
                    <a:pt x="366632" y="276177"/>
                    <a:pt x="369268" y="258753"/>
                    <a:pt x="360327" y="246349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Forma Livre: Forma 23">
              <a:extLst>
                <a:ext uri="{FF2B5EF4-FFF2-40B4-BE49-F238E27FC236}">
                  <a16:creationId xmlns:a16="http://schemas.microsoft.com/office/drawing/2014/main" id="{42B5CAD5-D7A2-BF03-9890-354E6B70368B}"/>
                </a:ext>
              </a:extLst>
            </p:cNvPr>
            <p:cNvSpPr/>
            <p:nvPr/>
          </p:nvSpPr>
          <p:spPr>
            <a:xfrm>
              <a:off x="5399725" y="990107"/>
              <a:ext cx="377909" cy="611167"/>
            </a:xfrm>
            <a:custGeom>
              <a:avLst/>
              <a:gdLst>
                <a:gd name="connsiteX0" fmla="*/ 34832 w 377909"/>
                <a:gd name="connsiteY0" fmla="*/ 424354 h 611167"/>
                <a:gd name="connsiteX1" fmla="*/ 23964 w 377909"/>
                <a:gd name="connsiteY1" fmla="*/ 424354 h 611167"/>
                <a:gd name="connsiteX2" fmla="*/ 2253 w 377909"/>
                <a:gd name="connsiteY2" fmla="*/ 446066 h 611167"/>
                <a:gd name="connsiteX3" fmla="*/ 2253 w 377909"/>
                <a:gd name="connsiteY3" fmla="*/ 456933 h 611167"/>
                <a:gd name="connsiteX4" fmla="*/ 154235 w 377909"/>
                <a:gd name="connsiteY4" fmla="*/ 608915 h 611167"/>
                <a:gd name="connsiteX5" fmla="*/ 165079 w 377909"/>
                <a:gd name="connsiteY5" fmla="*/ 608915 h 611167"/>
                <a:gd name="connsiteX6" fmla="*/ 186791 w 377909"/>
                <a:gd name="connsiteY6" fmla="*/ 587204 h 611167"/>
                <a:gd name="connsiteX7" fmla="*/ 186791 w 377909"/>
                <a:gd name="connsiteY7" fmla="*/ 576336 h 611167"/>
                <a:gd name="connsiteX8" fmla="*/ 34832 w 377909"/>
                <a:gd name="connsiteY8" fmla="*/ 424354 h 611167"/>
                <a:gd name="connsiteX9" fmla="*/ 331850 w 377909"/>
                <a:gd name="connsiteY9" fmla="*/ 0 h 611167"/>
                <a:gd name="connsiteX10" fmla="*/ 216711 w 377909"/>
                <a:gd name="connsiteY10" fmla="*/ 115139 h 611167"/>
                <a:gd name="connsiteX11" fmla="*/ 162970 w 377909"/>
                <a:gd name="connsiteY11" fmla="*/ 61398 h 611167"/>
                <a:gd name="connsiteX12" fmla="*/ 116910 w 377909"/>
                <a:gd name="connsiteY12" fmla="*/ 107458 h 611167"/>
                <a:gd name="connsiteX13" fmla="*/ 216711 w 377909"/>
                <a:gd name="connsiteY13" fmla="*/ 207259 h 611167"/>
                <a:gd name="connsiteX14" fmla="*/ 377910 w 377909"/>
                <a:gd name="connsiteY14" fmla="*/ 46060 h 611167"/>
                <a:gd name="connsiteX15" fmla="*/ 331850 w 377909"/>
                <a:gd name="connsiteY15" fmla="*/ 0 h 611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7909" h="611167">
                  <a:moveTo>
                    <a:pt x="34832" y="424354"/>
                  </a:moveTo>
                  <a:cubicBezTo>
                    <a:pt x="31828" y="421350"/>
                    <a:pt x="26968" y="421350"/>
                    <a:pt x="23964" y="424354"/>
                  </a:cubicBezTo>
                  <a:lnTo>
                    <a:pt x="2253" y="446066"/>
                  </a:lnTo>
                  <a:cubicBezTo>
                    <a:pt x="-751" y="449069"/>
                    <a:pt x="-751" y="453930"/>
                    <a:pt x="2253" y="456933"/>
                  </a:cubicBezTo>
                  <a:lnTo>
                    <a:pt x="154235" y="608915"/>
                  </a:lnTo>
                  <a:cubicBezTo>
                    <a:pt x="157238" y="611919"/>
                    <a:pt x="162099" y="611919"/>
                    <a:pt x="165079" y="608915"/>
                  </a:cubicBezTo>
                  <a:lnTo>
                    <a:pt x="186791" y="587204"/>
                  </a:lnTo>
                  <a:cubicBezTo>
                    <a:pt x="189795" y="584200"/>
                    <a:pt x="189795" y="579340"/>
                    <a:pt x="186791" y="576336"/>
                  </a:cubicBezTo>
                  <a:lnTo>
                    <a:pt x="34832" y="424354"/>
                  </a:lnTo>
                  <a:close/>
                  <a:moveTo>
                    <a:pt x="331850" y="0"/>
                  </a:moveTo>
                  <a:lnTo>
                    <a:pt x="216711" y="115139"/>
                  </a:lnTo>
                  <a:lnTo>
                    <a:pt x="162970" y="61398"/>
                  </a:lnTo>
                  <a:lnTo>
                    <a:pt x="116910" y="107458"/>
                  </a:lnTo>
                  <a:lnTo>
                    <a:pt x="216711" y="207259"/>
                  </a:lnTo>
                  <a:lnTo>
                    <a:pt x="377910" y="46060"/>
                  </a:lnTo>
                  <a:lnTo>
                    <a:pt x="331850" y="0"/>
                  </a:ln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319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5">
            <a:extLst>
              <a:ext uri="{FF2B5EF4-FFF2-40B4-BE49-F238E27FC236}">
                <a16:creationId xmlns:a16="http://schemas.microsoft.com/office/drawing/2014/main" id="{2AD1D7C2-357E-24D4-C4C8-F76517424219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4469258" y="5073062"/>
            <a:ext cx="2627602" cy="94593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ject 8">
            <a:extLst>
              <a:ext uri="{FF2B5EF4-FFF2-40B4-BE49-F238E27FC236}">
                <a16:creationId xmlns:a16="http://schemas.microsoft.com/office/drawing/2014/main" id="{7C808A61-8648-C41C-5A4F-D8DAAB1C5FA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9" name="Rectangle: Rounded Corners 14">
            <a:extLst>
              <a:ext uri="{FF2B5EF4-FFF2-40B4-BE49-F238E27FC236}">
                <a16:creationId xmlns:a16="http://schemas.microsoft.com/office/drawing/2014/main" id="{D2DF3064-847E-6804-A48D-ADF8E65E2D47}"/>
              </a:ext>
            </a:extLst>
          </p:cNvPr>
          <p:cNvSpPr/>
          <p:nvPr/>
        </p:nvSpPr>
        <p:spPr>
          <a:xfrm>
            <a:off x="1246798" y="2880411"/>
            <a:ext cx="9575299" cy="1563738"/>
          </a:xfrm>
          <a:prstGeom prst="roundRect">
            <a:avLst>
              <a:gd name="adj" fmla="val 19276"/>
            </a:avLst>
          </a:prstGeom>
          <a:solidFill>
            <a:srgbClr val="6E4B8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27">
            <a:extLst>
              <a:ext uri="{FF2B5EF4-FFF2-40B4-BE49-F238E27FC236}">
                <a16:creationId xmlns:a16="http://schemas.microsoft.com/office/drawing/2014/main" id="{CB424383-6470-5E83-4695-35DBA6CB96A0}"/>
              </a:ext>
            </a:extLst>
          </p:cNvPr>
          <p:cNvSpPr txBox="1"/>
          <p:nvPr/>
        </p:nvSpPr>
        <p:spPr>
          <a:xfrm>
            <a:off x="1894002" y="3003517"/>
            <a:ext cx="84039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fontAlgn="base"/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O </a:t>
            </a:r>
            <a:r>
              <a:rPr lang="pt-BR" sz="2000" err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Linx</a:t>
            </a:r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 Omni OMS é uma solução agnóstica e especializada em </a:t>
            </a:r>
            <a:r>
              <a:rPr lang="pt-BR" sz="2000" err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omnichannel</a:t>
            </a:r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, voltada para varejistas de médio e grande porte, que desejam ganhar escala atuando neste formato.​ O produto é modularizado, o que permite uma implantação em fases, conforme evolução de maturidade dos processos.​</a:t>
            </a:r>
            <a:endParaRPr lang="en-US" sz="2000">
              <a:solidFill>
                <a:schemeClr val="bg1"/>
              </a:solidFill>
              <a:latin typeface="Dosis" panose="02010503020202060003" pitchFamily="2" charset="0"/>
              <a:ea typeface="Roboto" panose="02000000000000000000" pitchFamily="2" charset="0"/>
            </a:endParaRPr>
          </a:p>
          <a:p>
            <a:pPr algn="ctr"/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 </a:t>
            </a:r>
          </a:p>
          <a:p>
            <a:pPr algn="ctr"/>
            <a:endParaRPr lang="pt-BR" sz="2000">
              <a:solidFill>
                <a:schemeClr val="bg1"/>
              </a:solidFill>
              <a:latin typeface="Dosis" panose="02010503020202060003" pitchFamily="2" charset="0"/>
              <a:ea typeface="Roboto" panose="02000000000000000000" pitchFamily="2" charset="0"/>
            </a:endParaRPr>
          </a:p>
        </p:txBody>
      </p:sp>
      <p:sp>
        <p:nvSpPr>
          <p:cNvPr id="28" name="Retângulo 46">
            <a:extLst>
              <a:ext uri="{FF2B5EF4-FFF2-40B4-BE49-F238E27FC236}">
                <a16:creationId xmlns:a16="http://schemas.microsoft.com/office/drawing/2014/main" id="{CBAD321D-984D-FDA3-5CBE-EB9398F8523D}"/>
              </a:ext>
            </a:extLst>
          </p:cNvPr>
          <p:cNvSpPr/>
          <p:nvPr/>
        </p:nvSpPr>
        <p:spPr>
          <a:xfrm>
            <a:off x="655220" y="1439677"/>
            <a:ext cx="3462395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Solução </a:t>
            </a:r>
            <a:r>
              <a:rPr lang="pt-BR" sz="1600" b="1" err="1">
                <a:solidFill>
                  <a:srgbClr val="411E5A"/>
                </a:solidFill>
                <a:latin typeface="Dosis"/>
              </a:rPr>
              <a:t>omni</a:t>
            </a:r>
            <a:r>
              <a:rPr lang="pt-BR" sz="1600" b="1">
                <a:solidFill>
                  <a:srgbClr val="411E5A"/>
                </a:solidFill>
                <a:latin typeface="Dosis"/>
              </a:rPr>
              <a:t>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líder de mercado</a:t>
            </a:r>
          </a:p>
        </p:txBody>
      </p:sp>
      <p:sp>
        <p:nvSpPr>
          <p:cNvPr id="30" name="Retângulo 48">
            <a:extLst>
              <a:ext uri="{FF2B5EF4-FFF2-40B4-BE49-F238E27FC236}">
                <a16:creationId xmlns:a16="http://schemas.microsoft.com/office/drawing/2014/main" id="{79A19053-1825-266D-7BB5-1F023E1593E4}"/>
              </a:ext>
            </a:extLst>
          </p:cNvPr>
          <p:cNvSpPr/>
          <p:nvPr/>
        </p:nvSpPr>
        <p:spPr>
          <a:xfrm>
            <a:off x="3067415" y="1479635"/>
            <a:ext cx="2846959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Gestão centralizada da operação </a:t>
            </a:r>
            <a:r>
              <a:rPr lang="pt-BR" sz="1600" b="1" err="1">
                <a:solidFill>
                  <a:srgbClr val="411E5A"/>
                </a:solidFill>
                <a:latin typeface="Dosis"/>
              </a:rPr>
              <a:t>omnichannel</a:t>
            </a:r>
            <a:r>
              <a:rPr lang="pt-BR" sz="1600" b="1">
                <a:solidFill>
                  <a:srgbClr val="411E5A"/>
                </a:solidFill>
                <a:latin typeface="Dosis"/>
              </a:rPr>
              <a:t> em um único lugar</a:t>
            </a:r>
          </a:p>
        </p:txBody>
      </p:sp>
      <p:sp>
        <p:nvSpPr>
          <p:cNvPr id="32" name="Retângulo 54">
            <a:extLst>
              <a:ext uri="{FF2B5EF4-FFF2-40B4-BE49-F238E27FC236}">
                <a16:creationId xmlns:a16="http://schemas.microsoft.com/office/drawing/2014/main" id="{03E98A87-8331-C2CB-10EE-354EE7A53EC1}"/>
              </a:ext>
            </a:extLst>
          </p:cNvPr>
          <p:cNvSpPr/>
          <p:nvPr/>
        </p:nvSpPr>
        <p:spPr>
          <a:xfrm>
            <a:off x="5856729" y="1439676"/>
            <a:ext cx="2735952" cy="107721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Automatiza o fluxo dos pedidos desde o momento em que são feitos até a entrega ou retirada</a:t>
            </a:r>
          </a:p>
        </p:txBody>
      </p:sp>
      <p:sp>
        <p:nvSpPr>
          <p:cNvPr id="34" name="Retângulo 56">
            <a:extLst>
              <a:ext uri="{FF2B5EF4-FFF2-40B4-BE49-F238E27FC236}">
                <a16:creationId xmlns:a16="http://schemas.microsoft.com/office/drawing/2014/main" id="{4B6D6B24-BF17-C3E0-0AF7-0A82B1CA46E5}"/>
              </a:ext>
            </a:extLst>
          </p:cNvPr>
          <p:cNvSpPr/>
          <p:nvPr/>
        </p:nvSpPr>
        <p:spPr>
          <a:xfrm>
            <a:off x="8529487" y="1459304"/>
            <a:ext cx="2967298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Soluciona a ruptura de estoque, centralizado e integrando estoques de diversos canais</a:t>
            </a:r>
          </a:p>
        </p:txBody>
      </p:sp>
      <p:pic>
        <p:nvPicPr>
          <p:cNvPr id="5" name="Imagem 4" descr="Logotipo&#10;&#10;Descrição gerada automaticamente com confiança média">
            <a:extLst>
              <a:ext uri="{FF2B5EF4-FFF2-40B4-BE49-F238E27FC236}">
                <a16:creationId xmlns:a16="http://schemas.microsoft.com/office/drawing/2014/main" id="{DDBEE6F9-495E-8FBC-14E5-2B7728D4DE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884" y="4368321"/>
            <a:ext cx="2128349" cy="1946462"/>
          </a:xfrm>
          <a:prstGeom prst="rect">
            <a:avLst/>
          </a:prstGeom>
        </p:spPr>
      </p:pic>
      <p:grpSp>
        <p:nvGrpSpPr>
          <p:cNvPr id="7" name="Gráfico 195">
            <a:extLst>
              <a:ext uri="{FF2B5EF4-FFF2-40B4-BE49-F238E27FC236}">
                <a16:creationId xmlns:a16="http://schemas.microsoft.com/office/drawing/2014/main" id="{B49293FF-5CEE-A9FD-5067-97E622159F2B}"/>
              </a:ext>
            </a:extLst>
          </p:cNvPr>
          <p:cNvGrpSpPr/>
          <p:nvPr/>
        </p:nvGrpSpPr>
        <p:grpSpPr>
          <a:xfrm>
            <a:off x="4249760" y="784790"/>
            <a:ext cx="598847" cy="588701"/>
            <a:chOff x="7550629" y="1052547"/>
            <a:chExt cx="598847" cy="588701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8" name="Forma Livre: Forma 7">
              <a:extLst>
                <a:ext uri="{FF2B5EF4-FFF2-40B4-BE49-F238E27FC236}">
                  <a16:creationId xmlns:a16="http://schemas.microsoft.com/office/drawing/2014/main" id="{FD19E143-A5C3-5B06-E3ED-A69D01AE84DC}"/>
                </a:ext>
              </a:extLst>
            </p:cNvPr>
            <p:cNvSpPr/>
            <p:nvPr/>
          </p:nvSpPr>
          <p:spPr>
            <a:xfrm>
              <a:off x="7550629" y="1412881"/>
              <a:ext cx="598847" cy="228367"/>
            </a:xfrm>
            <a:custGeom>
              <a:avLst/>
              <a:gdLst>
                <a:gd name="connsiteX0" fmla="*/ 202497 w 598847"/>
                <a:gd name="connsiteY0" fmla="*/ 88596 h 228367"/>
                <a:gd name="connsiteX1" fmla="*/ 130523 w 598847"/>
                <a:gd name="connsiteY1" fmla="*/ 129717 h 228367"/>
                <a:gd name="connsiteX2" fmla="*/ 125995 w 598847"/>
                <a:gd name="connsiteY2" fmla="*/ 137539 h 228367"/>
                <a:gd name="connsiteX3" fmla="*/ 125995 w 598847"/>
                <a:gd name="connsiteY3" fmla="*/ 219325 h 228367"/>
                <a:gd name="connsiteX4" fmla="*/ 139466 w 598847"/>
                <a:gd name="connsiteY4" fmla="*/ 227146 h 228367"/>
                <a:gd name="connsiteX5" fmla="*/ 211440 w 598847"/>
                <a:gd name="connsiteY5" fmla="*/ 186002 h 228367"/>
                <a:gd name="connsiteX6" fmla="*/ 215968 w 598847"/>
                <a:gd name="connsiteY6" fmla="*/ 178180 h 228367"/>
                <a:gd name="connsiteX7" fmla="*/ 215968 w 598847"/>
                <a:gd name="connsiteY7" fmla="*/ 96394 h 228367"/>
                <a:gd name="connsiteX8" fmla="*/ 202497 w 598847"/>
                <a:gd name="connsiteY8" fmla="*/ 88596 h 228367"/>
                <a:gd name="connsiteX9" fmla="*/ 85445 w 598847"/>
                <a:gd name="connsiteY9" fmla="*/ 129717 h 228367"/>
                <a:gd name="connsiteX10" fmla="*/ 13471 w 598847"/>
                <a:gd name="connsiteY10" fmla="*/ 88596 h 228367"/>
                <a:gd name="connsiteX11" fmla="*/ 0 w 598847"/>
                <a:gd name="connsiteY11" fmla="*/ 96417 h 228367"/>
                <a:gd name="connsiteX12" fmla="*/ 0 w 598847"/>
                <a:gd name="connsiteY12" fmla="*/ 178203 h 228367"/>
                <a:gd name="connsiteX13" fmla="*/ 4528 w 598847"/>
                <a:gd name="connsiteY13" fmla="*/ 186025 h 228367"/>
                <a:gd name="connsiteX14" fmla="*/ 76503 w 598847"/>
                <a:gd name="connsiteY14" fmla="*/ 227169 h 228367"/>
                <a:gd name="connsiteX15" fmla="*/ 89974 w 598847"/>
                <a:gd name="connsiteY15" fmla="*/ 219348 h 228367"/>
                <a:gd name="connsiteX16" fmla="*/ 89974 w 598847"/>
                <a:gd name="connsiteY16" fmla="*/ 137562 h 228367"/>
                <a:gd name="connsiteX17" fmla="*/ 85445 w 598847"/>
                <a:gd name="connsiteY17" fmla="*/ 129717 h 228367"/>
                <a:gd name="connsiteX18" fmla="*/ 184018 w 598847"/>
                <a:gd name="connsiteY18" fmla="*/ 42076 h 228367"/>
                <a:gd name="connsiteX19" fmla="*/ 112455 w 598847"/>
                <a:gd name="connsiteY19" fmla="*/ 1184 h 228367"/>
                <a:gd name="connsiteX20" fmla="*/ 103536 w 598847"/>
                <a:gd name="connsiteY20" fmla="*/ 1184 h 228367"/>
                <a:gd name="connsiteX21" fmla="*/ 31973 w 598847"/>
                <a:gd name="connsiteY21" fmla="*/ 42076 h 228367"/>
                <a:gd name="connsiteX22" fmla="*/ 31973 w 598847"/>
                <a:gd name="connsiteY22" fmla="*/ 57697 h 228367"/>
                <a:gd name="connsiteX23" fmla="*/ 103536 w 598847"/>
                <a:gd name="connsiteY23" fmla="*/ 98590 h 228367"/>
                <a:gd name="connsiteX24" fmla="*/ 112455 w 598847"/>
                <a:gd name="connsiteY24" fmla="*/ 98590 h 228367"/>
                <a:gd name="connsiteX25" fmla="*/ 184018 w 598847"/>
                <a:gd name="connsiteY25" fmla="*/ 57697 h 228367"/>
                <a:gd name="connsiteX26" fmla="*/ 184018 w 598847"/>
                <a:gd name="connsiteY26" fmla="*/ 42076 h 228367"/>
                <a:gd name="connsiteX27" fmla="*/ 468324 w 598847"/>
                <a:gd name="connsiteY27" fmla="*/ 129717 h 228367"/>
                <a:gd name="connsiteX28" fmla="*/ 396350 w 598847"/>
                <a:gd name="connsiteY28" fmla="*/ 88596 h 228367"/>
                <a:gd name="connsiteX29" fmla="*/ 382879 w 598847"/>
                <a:gd name="connsiteY29" fmla="*/ 96417 h 228367"/>
                <a:gd name="connsiteX30" fmla="*/ 382879 w 598847"/>
                <a:gd name="connsiteY30" fmla="*/ 178203 h 228367"/>
                <a:gd name="connsiteX31" fmla="*/ 387407 w 598847"/>
                <a:gd name="connsiteY31" fmla="*/ 186025 h 228367"/>
                <a:gd name="connsiteX32" fmla="*/ 459382 w 598847"/>
                <a:gd name="connsiteY32" fmla="*/ 227169 h 228367"/>
                <a:gd name="connsiteX33" fmla="*/ 472852 w 598847"/>
                <a:gd name="connsiteY33" fmla="*/ 219348 h 228367"/>
                <a:gd name="connsiteX34" fmla="*/ 472852 w 598847"/>
                <a:gd name="connsiteY34" fmla="*/ 137562 h 228367"/>
                <a:gd name="connsiteX35" fmla="*/ 468324 w 598847"/>
                <a:gd name="connsiteY35" fmla="*/ 129717 h 228367"/>
                <a:gd name="connsiteX36" fmla="*/ 585376 w 598847"/>
                <a:gd name="connsiteY36" fmla="*/ 88596 h 228367"/>
                <a:gd name="connsiteX37" fmla="*/ 513402 w 598847"/>
                <a:gd name="connsiteY37" fmla="*/ 129717 h 228367"/>
                <a:gd name="connsiteX38" fmla="*/ 508874 w 598847"/>
                <a:gd name="connsiteY38" fmla="*/ 137539 h 228367"/>
                <a:gd name="connsiteX39" fmla="*/ 508874 w 598847"/>
                <a:gd name="connsiteY39" fmla="*/ 219325 h 228367"/>
                <a:gd name="connsiteX40" fmla="*/ 522345 w 598847"/>
                <a:gd name="connsiteY40" fmla="*/ 227146 h 228367"/>
                <a:gd name="connsiteX41" fmla="*/ 594319 w 598847"/>
                <a:gd name="connsiteY41" fmla="*/ 186002 h 228367"/>
                <a:gd name="connsiteX42" fmla="*/ 598847 w 598847"/>
                <a:gd name="connsiteY42" fmla="*/ 178180 h 228367"/>
                <a:gd name="connsiteX43" fmla="*/ 598847 w 598847"/>
                <a:gd name="connsiteY43" fmla="*/ 96394 h 228367"/>
                <a:gd name="connsiteX44" fmla="*/ 585376 w 598847"/>
                <a:gd name="connsiteY44" fmla="*/ 88596 h 228367"/>
                <a:gd name="connsiteX45" fmla="*/ 566897 w 598847"/>
                <a:gd name="connsiteY45" fmla="*/ 42076 h 228367"/>
                <a:gd name="connsiteX46" fmla="*/ 495334 w 598847"/>
                <a:gd name="connsiteY46" fmla="*/ 1184 h 228367"/>
                <a:gd name="connsiteX47" fmla="*/ 486415 w 598847"/>
                <a:gd name="connsiteY47" fmla="*/ 1184 h 228367"/>
                <a:gd name="connsiteX48" fmla="*/ 414852 w 598847"/>
                <a:gd name="connsiteY48" fmla="*/ 42076 h 228367"/>
                <a:gd name="connsiteX49" fmla="*/ 414852 w 598847"/>
                <a:gd name="connsiteY49" fmla="*/ 57697 h 228367"/>
                <a:gd name="connsiteX50" fmla="*/ 486415 w 598847"/>
                <a:gd name="connsiteY50" fmla="*/ 98590 h 228367"/>
                <a:gd name="connsiteX51" fmla="*/ 495334 w 598847"/>
                <a:gd name="connsiteY51" fmla="*/ 98590 h 228367"/>
                <a:gd name="connsiteX52" fmla="*/ 566897 w 598847"/>
                <a:gd name="connsiteY52" fmla="*/ 57697 h 228367"/>
                <a:gd name="connsiteX53" fmla="*/ 566897 w 598847"/>
                <a:gd name="connsiteY53" fmla="*/ 42076 h 228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98847" h="228367">
                  <a:moveTo>
                    <a:pt x="202497" y="88596"/>
                  </a:moveTo>
                  <a:lnTo>
                    <a:pt x="130523" y="129717"/>
                  </a:lnTo>
                  <a:cubicBezTo>
                    <a:pt x="127733" y="131318"/>
                    <a:pt x="125995" y="134291"/>
                    <a:pt x="125995" y="137539"/>
                  </a:cubicBezTo>
                  <a:lnTo>
                    <a:pt x="125995" y="219325"/>
                  </a:lnTo>
                  <a:cubicBezTo>
                    <a:pt x="125995" y="226232"/>
                    <a:pt x="133451" y="230554"/>
                    <a:pt x="139466" y="227146"/>
                  </a:cubicBezTo>
                  <a:lnTo>
                    <a:pt x="211440" y="186002"/>
                  </a:lnTo>
                  <a:cubicBezTo>
                    <a:pt x="214253" y="184401"/>
                    <a:pt x="215968" y="181428"/>
                    <a:pt x="215968" y="178180"/>
                  </a:cubicBezTo>
                  <a:lnTo>
                    <a:pt x="215968" y="96394"/>
                  </a:lnTo>
                  <a:cubicBezTo>
                    <a:pt x="215945" y="89487"/>
                    <a:pt x="208490" y="85165"/>
                    <a:pt x="202497" y="88596"/>
                  </a:cubicBezTo>
                  <a:close/>
                  <a:moveTo>
                    <a:pt x="85445" y="129717"/>
                  </a:moveTo>
                  <a:lnTo>
                    <a:pt x="13471" y="88596"/>
                  </a:lnTo>
                  <a:cubicBezTo>
                    <a:pt x="7479" y="85165"/>
                    <a:pt x="0" y="89487"/>
                    <a:pt x="0" y="96417"/>
                  </a:cubicBezTo>
                  <a:lnTo>
                    <a:pt x="0" y="178203"/>
                  </a:lnTo>
                  <a:cubicBezTo>
                    <a:pt x="0" y="181428"/>
                    <a:pt x="1738" y="184424"/>
                    <a:pt x="4528" y="186025"/>
                  </a:cubicBezTo>
                  <a:lnTo>
                    <a:pt x="76503" y="227169"/>
                  </a:lnTo>
                  <a:cubicBezTo>
                    <a:pt x="82495" y="230600"/>
                    <a:pt x="89974" y="226254"/>
                    <a:pt x="89974" y="219348"/>
                  </a:cubicBezTo>
                  <a:lnTo>
                    <a:pt x="89974" y="137562"/>
                  </a:lnTo>
                  <a:cubicBezTo>
                    <a:pt x="89974" y="134291"/>
                    <a:pt x="88258" y="131318"/>
                    <a:pt x="85445" y="129717"/>
                  </a:cubicBezTo>
                  <a:close/>
                  <a:moveTo>
                    <a:pt x="184018" y="42076"/>
                  </a:moveTo>
                  <a:lnTo>
                    <a:pt x="112455" y="1184"/>
                  </a:lnTo>
                  <a:cubicBezTo>
                    <a:pt x="109688" y="-395"/>
                    <a:pt x="106303" y="-395"/>
                    <a:pt x="103536" y="1184"/>
                  </a:cubicBezTo>
                  <a:lnTo>
                    <a:pt x="31973" y="42076"/>
                  </a:lnTo>
                  <a:cubicBezTo>
                    <a:pt x="25935" y="45530"/>
                    <a:pt x="25935" y="54244"/>
                    <a:pt x="31973" y="57697"/>
                  </a:cubicBezTo>
                  <a:lnTo>
                    <a:pt x="103536" y="98590"/>
                  </a:lnTo>
                  <a:cubicBezTo>
                    <a:pt x="106303" y="100168"/>
                    <a:pt x="109688" y="100168"/>
                    <a:pt x="112455" y="98590"/>
                  </a:cubicBezTo>
                  <a:lnTo>
                    <a:pt x="184018" y="57697"/>
                  </a:lnTo>
                  <a:cubicBezTo>
                    <a:pt x="190056" y="54244"/>
                    <a:pt x="190056" y="45530"/>
                    <a:pt x="184018" y="42076"/>
                  </a:cubicBezTo>
                  <a:close/>
                  <a:moveTo>
                    <a:pt x="468324" y="129717"/>
                  </a:moveTo>
                  <a:lnTo>
                    <a:pt x="396350" y="88596"/>
                  </a:lnTo>
                  <a:cubicBezTo>
                    <a:pt x="390358" y="85165"/>
                    <a:pt x="382879" y="89487"/>
                    <a:pt x="382879" y="96417"/>
                  </a:cubicBezTo>
                  <a:lnTo>
                    <a:pt x="382879" y="178203"/>
                  </a:lnTo>
                  <a:cubicBezTo>
                    <a:pt x="382879" y="181428"/>
                    <a:pt x="384617" y="184424"/>
                    <a:pt x="387407" y="186025"/>
                  </a:cubicBezTo>
                  <a:lnTo>
                    <a:pt x="459382" y="227169"/>
                  </a:lnTo>
                  <a:cubicBezTo>
                    <a:pt x="465374" y="230600"/>
                    <a:pt x="472852" y="226254"/>
                    <a:pt x="472852" y="219348"/>
                  </a:cubicBezTo>
                  <a:lnTo>
                    <a:pt x="472852" y="137562"/>
                  </a:lnTo>
                  <a:cubicBezTo>
                    <a:pt x="472852" y="134291"/>
                    <a:pt x="471137" y="131318"/>
                    <a:pt x="468324" y="129717"/>
                  </a:cubicBezTo>
                  <a:close/>
                  <a:moveTo>
                    <a:pt x="585376" y="88596"/>
                  </a:moveTo>
                  <a:lnTo>
                    <a:pt x="513402" y="129717"/>
                  </a:lnTo>
                  <a:cubicBezTo>
                    <a:pt x="510612" y="131318"/>
                    <a:pt x="508874" y="134291"/>
                    <a:pt x="508874" y="137539"/>
                  </a:cubicBezTo>
                  <a:lnTo>
                    <a:pt x="508874" y="219325"/>
                  </a:lnTo>
                  <a:cubicBezTo>
                    <a:pt x="508874" y="226232"/>
                    <a:pt x="516330" y="230554"/>
                    <a:pt x="522345" y="227146"/>
                  </a:cubicBezTo>
                  <a:lnTo>
                    <a:pt x="594319" y="186002"/>
                  </a:lnTo>
                  <a:cubicBezTo>
                    <a:pt x="597132" y="184401"/>
                    <a:pt x="598847" y="181428"/>
                    <a:pt x="598847" y="178180"/>
                  </a:cubicBezTo>
                  <a:lnTo>
                    <a:pt x="598847" y="96394"/>
                  </a:lnTo>
                  <a:cubicBezTo>
                    <a:pt x="598824" y="89487"/>
                    <a:pt x="591369" y="85165"/>
                    <a:pt x="585376" y="88596"/>
                  </a:cubicBezTo>
                  <a:close/>
                  <a:moveTo>
                    <a:pt x="566897" y="42076"/>
                  </a:moveTo>
                  <a:lnTo>
                    <a:pt x="495334" y="1184"/>
                  </a:lnTo>
                  <a:cubicBezTo>
                    <a:pt x="492567" y="-395"/>
                    <a:pt x="489182" y="-395"/>
                    <a:pt x="486415" y="1184"/>
                  </a:cubicBezTo>
                  <a:lnTo>
                    <a:pt x="414852" y="42076"/>
                  </a:lnTo>
                  <a:cubicBezTo>
                    <a:pt x="408814" y="45530"/>
                    <a:pt x="408814" y="54244"/>
                    <a:pt x="414852" y="57697"/>
                  </a:cubicBezTo>
                  <a:lnTo>
                    <a:pt x="486415" y="98590"/>
                  </a:lnTo>
                  <a:cubicBezTo>
                    <a:pt x="489182" y="100168"/>
                    <a:pt x="492567" y="100168"/>
                    <a:pt x="495334" y="98590"/>
                  </a:cubicBezTo>
                  <a:lnTo>
                    <a:pt x="566897" y="57697"/>
                  </a:lnTo>
                  <a:cubicBezTo>
                    <a:pt x="572935" y="54244"/>
                    <a:pt x="572935" y="45530"/>
                    <a:pt x="566897" y="42076"/>
                  </a:cubicBez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orma Livre: Forma 10">
              <a:extLst>
                <a:ext uri="{FF2B5EF4-FFF2-40B4-BE49-F238E27FC236}">
                  <a16:creationId xmlns:a16="http://schemas.microsoft.com/office/drawing/2014/main" id="{72C0B0F0-D05D-3485-DC0C-3FE637115679}"/>
                </a:ext>
              </a:extLst>
            </p:cNvPr>
            <p:cNvSpPr/>
            <p:nvPr/>
          </p:nvSpPr>
          <p:spPr>
            <a:xfrm>
              <a:off x="7721633" y="1052547"/>
              <a:ext cx="266925" cy="418854"/>
            </a:xfrm>
            <a:custGeom>
              <a:avLst/>
              <a:gdLst>
                <a:gd name="connsiteX0" fmla="*/ 197946 w 266925"/>
                <a:gd name="connsiteY0" fmla="*/ 383268 h 418854"/>
                <a:gd name="connsiteX1" fmla="*/ 152159 w 266925"/>
                <a:gd name="connsiteY1" fmla="*/ 355617 h 418854"/>
                <a:gd name="connsiteX2" fmla="*/ 152159 w 266925"/>
                <a:gd name="connsiteY2" fmla="*/ 312826 h 418854"/>
                <a:gd name="connsiteX3" fmla="*/ 133016 w 266925"/>
                <a:gd name="connsiteY3" fmla="*/ 293683 h 418854"/>
                <a:gd name="connsiteX4" fmla="*/ 113873 w 266925"/>
                <a:gd name="connsiteY4" fmla="*/ 312826 h 418854"/>
                <a:gd name="connsiteX5" fmla="*/ 113873 w 266925"/>
                <a:gd name="connsiteY5" fmla="*/ 355457 h 418854"/>
                <a:gd name="connsiteX6" fmla="*/ 69024 w 266925"/>
                <a:gd name="connsiteY6" fmla="*/ 382536 h 418854"/>
                <a:gd name="connsiteX7" fmla="*/ 59784 w 266925"/>
                <a:gd name="connsiteY7" fmla="*/ 398957 h 418854"/>
                <a:gd name="connsiteX8" fmla="*/ 62529 w 266925"/>
                <a:gd name="connsiteY8" fmla="*/ 408837 h 418854"/>
                <a:gd name="connsiteX9" fmla="*/ 88830 w 266925"/>
                <a:gd name="connsiteY9" fmla="*/ 415333 h 418854"/>
                <a:gd name="connsiteX10" fmla="*/ 132879 w 266925"/>
                <a:gd name="connsiteY10" fmla="*/ 388734 h 418854"/>
                <a:gd name="connsiteX11" fmla="*/ 178140 w 266925"/>
                <a:gd name="connsiteY11" fmla="*/ 416087 h 418854"/>
                <a:gd name="connsiteX12" fmla="*/ 188020 w 266925"/>
                <a:gd name="connsiteY12" fmla="*/ 418855 h 418854"/>
                <a:gd name="connsiteX13" fmla="*/ 204419 w 266925"/>
                <a:gd name="connsiteY13" fmla="*/ 409615 h 418854"/>
                <a:gd name="connsiteX14" fmla="*/ 197946 w 266925"/>
                <a:gd name="connsiteY14" fmla="*/ 383268 h 418854"/>
                <a:gd name="connsiteX15" fmla="*/ 265415 w 266925"/>
                <a:gd name="connsiteY15" fmla="*/ 113896 h 418854"/>
                <a:gd name="connsiteX16" fmla="*/ 259331 w 266925"/>
                <a:gd name="connsiteY16" fmla="*/ 108773 h 418854"/>
                <a:gd name="connsiteX17" fmla="*/ 246775 w 266925"/>
                <a:gd name="connsiteY17" fmla="*/ 108773 h 418854"/>
                <a:gd name="connsiteX18" fmla="*/ 238222 w 266925"/>
                <a:gd name="connsiteY18" fmla="*/ 100311 h 418854"/>
                <a:gd name="connsiteX19" fmla="*/ 228959 w 266925"/>
                <a:gd name="connsiteY19" fmla="*/ 79270 h 418854"/>
                <a:gd name="connsiteX20" fmla="*/ 229851 w 266925"/>
                <a:gd name="connsiteY20" fmla="*/ 71974 h 418854"/>
                <a:gd name="connsiteX21" fmla="*/ 239891 w 266925"/>
                <a:gd name="connsiteY21" fmla="*/ 61934 h 418854"/>
                <a:gd name="connsiteX22" fmla="*/ 240554 w 266925"/>
                <a:gd name="connsiteY22" fmla="*/ 53929 h 418854"/>
                <a:gd name="connsiteX23" fmla="*/ 213361 w 266925"/>
                <a:gd name="connsiteY23" fmla="*/ 26667 h 418854"/>
                <a:gd name="connsiteX24" fmla="*/ 209770 w 266925"/>
                <a:gd name="connsiteY24" fmla="*/ 25478 h 418854"/>
                <a:gd name="connsiteX25" fmla="*/ 205333 w 266925"/>
                <a:gd name="connsiteY25" fmla="*/ 27308 h 418854"/>
                <a:gd name="connsiteX26" fmla="*/ 195270 w 266925"/>
                <a:gd name="connsiteY26" fmla="*/ 37371 h 418854"/>
                <a:gd name="connsiteX27" fmla="*/ 191085 w 266925"/>
                <a:gd name="connsiteY27" fmla="*/ 39109 h 418854"/>
                <a:gd name="connsiteX28" fmla="*/ 187975 w 266925"/>
                <a:gd name="connsiteY28" fmla="*/ 38263 h 418854"/>
                <a:gd name="connsiteX29" fmla="*/ 157922 w 266925"/>
                <a:gd name="connsiteY29" fmla="*/ 26530 h 418854"/>
                <a:gd name="connsiteX30" fmla="*/ 157922 w 266925"/>
                <a:gd name="connsiteY30" fmla="*/ 26530 h 418854"/>
                <a:gd name="connsiteX31" fmla="*/ 157922 w 266925"/>
                <a:gd name="connsiteY31" fmla="*/ 7570 h 418854"/>
                <a:gd name="connsiteX32" fmla="*/ 152776 w 266925"/>
                <a:gd name="connsiteY32" fmla="*/ 1487 h 418854"/>
                <a:gd name="connsiteX33" fmla="*/ 133451 w 266925"/>
                <a:gd name="connsiteY33" fmla="*/ 0 h 418854"/>
                <a:gd name="connsiteX34" fmla="*/ 114125 w 266925"/>
                <a:gd name="connsiteY34" fmla="*/ 1487 h 418854"/>
                <a:gd name="connsiteX35" fmla="*/ 108979 w 266925"/>
                <a:gd name="connsiteY35" fmla="*/ 7570 h 418854"/>
                <a:gd name="connsiteX36" fmla="*/ 108979 w 266925"/>
                <a:gd name="connsiteY36" fmla="*/ 26530 h 418854"/>
                <a:gd name="connsiteX37" fmla="*/ 108979 w 266925"/>
                <a:gd name="connsiteY37" fmla="*/ 26530 h 418854"/>
                <a:gd name="connsiteX38" fmla="*/ 78927 w 266925"/>
                <a:gd name="connsiteY38" fmla="*/ 38263 h 418854"/>
                <a:gd name="connsiteX39" fmla="*/ 75816 w 266925"/>
                <a:gd name="connsiteY39" fmla="*/ 39109 h 418854"/>
                <a:gd name="connsiteX40" fmla="*/ 71631 w 266925"/>
                <a:gd name="connsiteY40" fmla="*/ 37371 h 418854"/>
                <a:gd name="connsiteX41" fmla="*/ 61568 w 266925"/>
                <a:gd name="connsiteY41" fmla="*/ 27308 h 418854"/>
                <a:gd name="connsiteX42" fmla="*/ 57131 w 266925"/>
                <a:gd name="connsiteY42" fmla="*/ 25478 h 418854"/>
                <a:gd name="connsiteX43" fmla="*/ 53540 w 266925"/>
                <a:gd name="connsiteY43" fmla="*/ 26667 h 418854"/>
                <a:gd name="connsiteX44" fmla="*/ 26347 w 266925"/>
                <a:gd name="connsiteY44" fmla="*/ 53929 h 418854"/>
                <a:gd name="connsiteX45" fmla="*/ 27010 w 266925"/>
                <a:gd name="connsiteY45" fmla="*/ 61934 h 418854"/>
                <a:gd name="connsiteX46" fmla="*/ 37050 w 266925"/>
                <a:gd name="connsiteY46" fmla="*/ 71974 h 418854"/>
                <a:gd name="connsiteX47" fmla="*/ 37942 w 266925"/>
                <a:gd name="connsiteY47" fmla="*/ 79270 h 418854"/>
                <a:gd name="connsiteX48" fmla="*/ 28680 w 266925"/>
                <a:gd name="connsiteY48" fmla="*/ 100311 h 418854"/>
                <a:gd name="connsiteX49" fmla="*/ 20149 w 266925"/>
                <a:gd name="connsiteY49" fmla="*/ 108773 h 418854"/>
                <a:gd name="connsiteX50" fmla="*/ 7593 w 266925"/>
                <a:gd name="connsiteY50" fmla="*/ 108773 h 418854"/>
                <a:gd name="connsiteX51" fmla="*/ 1509 w 266925"/>
                <a:gd name="connsiteY51" fmla="*/ 113896 h 418854"/>
                <a:gd name="connsiteX52" fmla="*/ 0 w 266925"/>
                <a:gd name="connsiteY52" fmla="*/ 133496 h 418854"/>
                <a:gd name="connsiteX53" fmla="*/ 1509 w 266925"/>
                <a:gd name="connsiteY53" fmla="*/ 153097 h 418854"/>
                <a:gd name="connsiteX54" fmla="*/ 7593 w 266925"/>
                <a:gd name="connsiteY54" fmla="*/ 158220 h 418854"/>
                <a:gd name="connsiteX55" fmla="*/ 20149 w 266925"/>
                <a:gd name="connsiteY55" fmla="*/ 158220 h 418854"/>
                <a:gd name="connsiteX56" fmla="*/ 28680 w 266925"/>
                <a:gd name="connsiteY56" fmla="*/ 166682 h 418854"/>
                <a:gd name="connsiteX57" fmla="*/ 37942 w 266925"/>
                <a:gd name="connsiteY57" fmla="*/ 187723 h 418854"/>
                <a:gd name="connsiteX58" fmla="*/ 37050 w 266925"/>
                <a:gd name="connsiteY58" fmla="*/ 195019 h 418854"/>
                <a:gd name="connsiteX59" fmla="*/ 27010 w 266925"/>
                <a:gd name="connsiteY59" fmla="*/ 205059 h 418854"/>
                <a:gd name="connsiteX60" fmla="*/ 26347 w 266925"/>
                <a:gd name="connsiteY60" fmla="*/ 213064 h 418854"/>
                <a:gd name="connsiteX61" fmla="*/ 53540 w 266925"/>
                <a:gd name="connsiteY61" fmla="*/ 240326 h 418854"/>
                <a:gd name="connsiteX62" fmla="*/ 57131 w 266925"/>
                <a:gd name="connsiteY62" fmla="*/ 241515 h 418854"/>
                <a:gd name="connsiteX63" fmla="*/ 61568 w 266925"/>
                <a:gd name="connsiteY63" fmla="*/ 239685 h 418854"/>
                <a:gd name="connsiteX64" fmla="*/ 71631 w 266925"/>
                <a:gd name="connsiteY64" fmla="*/ 229622 h 418854"/>
                <a:gd name="connsiteX65" fmla="*/ 75816 w 266925"/>
                <a:gd name="connsiteY65" fmla="*/ 227884 h 418854"/>
                <a:gd name="connsiteX66" fmla="*/ 78927 w 266925"/>
                <a:gd name="connsiteY66" fmla="*/ 228730 h 418854"/>
                <a:gd name="connsiteX67" fmla="*/ 108979 w 266925"/>
                <a:gd name="connsiteY67" fmla="*/ 240463 h 418854"/>
                <a:gd name="connsiteX68" fmla="*/ 108979 w 266925"/>
                <a:gd name="connsiteY68" fmla="*/ 240463 h 418854"/>
                <a:gd name="connsiteX69" fmla="*/ 108979 w 266925"/>
                <a:gd name="connsiteY69" fmla="*/ 259423 h 418854"/>
                <a:gd name="connsiteX70" fmla="*/ 114125 w 266925"/>
                <a:gd name="connsiteY70" fmla="*/ 265506 h 418854"/>
                <a:gd name="connsiteX71" fmla="*/ 133451 w 266925"/>
                <a:gd name="connsiteY71" fmla="*/ 266993 h 418854"/>
                <a:gd name="connsiteX72" fmla="*/ 152776 w 266925"/>
                <a:gd name="connsiteY72" fmla="*/ 265506 h 418854"/>
                <a:gd name="connsiteX73" fmla="*/ 157922 w 266925"/>
                <a:gd name="connsiteY73" fmla="*/ 259423 h 418854"/>
                <a:gd name="connsiteX74" fmla="*/ 157922 w 266925"/>
                <a:gd name="connsiteY74" fmla="*/ 240463 h 418854"/>
                <a:gd name="connsiteX75" fmla="*/ 157922 w 266925"/>
                <a:gd name="connsiteY75" fmla="*/ 240463 h 418854"/>
                <a:gd name="connsiteX76" fmla="*/ 187975 w 266925"/>
                <a:gd name="connsiteY76" fmla="*/ 228730 h 418854"/>
                <a:gd name="connsiteX77" fmla="*/ 191085 w 266925"/>
                <a:gd name="connsiteY77" fmla="*/ 227884 h 418854"/>
                <a:gd name="connsiteX78" fmla="*/ 195270 w 266925"/>
                <a:gd name="connsiteY78" fmla="*/ 229622 h 418854"/>
                <a:gd name="connsiteX79" fmla="*/ 205333 w 266925"/>
                <a:gd name="connsiteY79" fmla="*/ 239685 h 418854"/>
                <a:gd name="connsiteX80" fmla="*/ 209770 w 266925"/>
                <a:gd name="connsiteY80" fmla="*/ 241515 h 418854"/>
                <a:gd name="connsiteX81" fmla="*/ 213361 w 266925"/>
                <a:gd name="connsiteY81" fmla="*/ 240326 h 418854"/>
                <a:gd name="connsiteX82" fmla="*/ 240554 w 266925"/>
                <a:gd name="connsiteY82" fmla="*/ 213064 h 418854"/>
                <a:gd name="connsiteX83" fmla="*/ 239891 w 266925"/>
                <a:gd name="connsiteY83" fmla="*/ 205059 h 418854"/>
                <a:gd name="connsiteX84" fmla="*/ 229851 w 266925"/>
                <a:gd name="connsiteY84" fmla="*/ 195019 h 418854"/>
                <a:gd name="connsiteX85" fmla="*/ 228959 w 266925"/>
                <a:gd name="connsiteY85" fmla="*/ 187723 h 418854"/>
                <a:gd name="connsiteX86" fmla="*/ 238222 w 266925"/>
                <a:gd name="connsiteY86" fmla="*/ 166682 h 418854"/>
                <a:gd name="connsiteX87" fmla="*/ 246775 w 266925"/>
                <a:gd name="connsiteY87" fmla="*/ 158220 h 418854"/>
                <a:gd name="connsiteX88" fmla="*/ 259331 w 266925"/>
                <a:gd name="connsiteY88" fmla="*/ 158220 h 418854"/>
                <a:gd name="connsiteX89" fmla="*/ 265415 w 266925"/>
                <a:gd name="connsiteY89" fmla="*/ 153097 h 418854"/>
                <a:gd name="connsiteX90" fmla="*/ 266924 w 266925"/>
                <a:gd name="connsiteY90" fmla="*/ 133496 h 418854"/>
                <a:gd name="connsiteX91" fmla="*/ 265415 w 266925"/>
                <a:gd name="connsiteY91" fmla="*/ 113896 h 418854"/>
                <a:gd name="connsiteX92" fmla="*/ 169678 w 266925"/>
                <a:gd name="connsiteY92" fmla="*/ 139283 h 418854"/>
                <a:gd name="connsiteX93" fmla="*/ 139283 w 266925"/>
                <a:gd name="connsiteY93" fmla="*/ 169678 h 418854"/>
                <a:gd name="connsiteX94" fmla="*/ 133496 w 266925"/>
                <a:gd name="connsiteY94" fmla="*/ 170113 h 418854"/>
                <a:gd name="connsiteX95" fmla="*/ 97315 w 266925"/>
                <a:gd name="connsiteY95" fmla="*/ 127687 h 418854"/>
                <a:gd name="connsiteX96" fmla="*/ 127710 w 266925"/>
                <a:gd name="connsiteY96" fmla="*/ 97292 h 418854"/>
                <a:gd name="connsiteX97" fmla="*/ 133496 w 266925"/>
                <a:gd name="connsiteY97" fmla="*/ 96858 h 418854"/>
                <a:gd name="connsiteX98" fmla="*/ 169678 w 266925"/>
                <a:gd name="connsiteY98" fmla="*/ 139283 h 418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66925" h="418854">
                  <a:moveTo>
                    <a:pt x="197946" y="383268"/>
                  </a:moveTo>
                  <a:lnTo>
                    <a:pt x="152159" y="355617"/>
                  </a:lnTo>
                  <a:lnTo>
                    <a:pt x="152159" y="312826"/>
                  </a:lnTo>
                  <a:cubicBezTo>
                    <a:pt x="152159" y="302260"/>
                    <a:pt x="143582" y="293683"/>
                    <a:pt x="133016" y="293683"/>
                  </a:cubicBezTo>
                  <a:cubicBezTo>
                    <a:pt x="122450" y="293683"/>
                    <a:pt x="113873" y="302260"/>
                    <a:pt x="113873" y="312826"/>
                  </a:cubicBezTo>
                  <a:lnTo>
                    <a:pt x="113873" y="355457"/>
                  </a:lnTo>
                  <a:lnTo>
                    <a:pt x="69024" y="382536"/>
                  </a:lnTo>
                  <a:cubicBezTo>
                    <a:pt x="63077" y="386127"/>
                    <a:pt x="59784" y="392462"/>
                    <a:pt x="59784" y="398957"/>
                  </a:cubicBezTo>
                  <a:cubicBezTo>
                    <a:pt x="59784" y="402319"/>
                    <a:pt x="60676" y="405727"/>
                    <a:pt x="62529" y="408837"/>
                  </a:cubicBezTo>
                  <a:cubicBezTo>
                    <a:pt x="67995" y="417894"/>
                    <a:pt x="79773" y="420799"/>
                    <a:pt x="88830" y="415333"/>
                  </a:cubicBezTo>
                  <a:lnTo>
                    <a:pt x="132879" y="388734"/>
                  </a:lnTo>
                  <a:lnTo>
                    <a:pt x="178140" y="416087"/>
                  </a:lnTo>
                  <a:cubicBezTo>
                    <a:pt x="181228" y="417963"/>
                    <a:pt x="184635" y="418855"/>
                    <a:pt x="188020" y="418855"/>
                  </a:cubicBezTo>
                  <a:cubicBezTo>
                    <a:pt x="194493" y="418855"/>
                    <a:pt x="200828" y="415561"/>
                    <a:pt x="204419" y="409615"/>
                  </a:cubicBezTo>
                  <a:cubicBezTo>
                    <a:pt x="209908" y="400489"/>
                    <a:pt x="207003" y="388734"/>
                    <a:pt x="197946" y="383268"/>
                  </a:cubicBezTo>
                  <a:close/>
                  <a:moveTo>
                    <a:pt x="265415" y="113896"/>
                  </a:moveTo>
                  <a:cubicBezTo>
                    <a:pt x="264958" y="110923"/>
                    <a:pt x="262327" y="108773"/>
                    <a:pt x="259331" y="108773"/>
                  </a:cubicBezTo>
                  <a:lnTo>
                    <a:pt x="246775" y="108773"/>
                  </a:lnTo>
                  <a:cubicBezTo>
                    <a:pt x="242773" y="107630"/>
                    <a:pt x="239571" y="104474"/>
                    <a:pt x="238222" y="100311"/>
                  </a:cubicBezTo>
                  <a:cubicBezTo>
                    <a:pt x="235866" y="92924"/>
                    <a:pt x="232732" y="85880"/>
                    <a:pt x="228959" y="79270"/>
                  </a:cubicBezTo>
                  <a:cubicBezTo>
                    <a:pt x="227587" y="76891"/>
                    <a:pt x="227907" y="73918"/>
                    <a:pt x="229851" y="71974"/>
                  </a:cubicBezTo>
                  <a:lnTo>
                    <a:pt x="239891" y="61934"/>
                  </a:lnTo>
                  <a:cubicBezTo>
                    <a:pt x="242018" y="59807"/>
                    <a:pt x="242361" y="56353"/>
                    <a:pt x="240554" y="53929"/>
                  </a:cubicBezTo>
                  <a:cubicBezTo>
                    <a:pt x="232847" y="43592"/>
                    <a:pt x="223676" y="34398"/>
                    <a:pt x="213361" y="26667"/>
                  </a:cubicBezTo>
                  <a:cubicBezTo>
                    <a:pt x="212309" y="25867"/>
                    <a:pt x="211028" y="25478"/>
                    <a:pt x="209770" y="25478"/>
                  </a:cubicBezTo>
                  <a:cubicBezTo>
                    <a:pt x="208146" y="25478"/>
                    <a:pt x="206546" y="26118"/>
                    <a:pt x="205333" y="27308"/>
                  </a:cubicBezTo>
                  <a:lnTo>
                    <a:pt x="195270" y="37371"/>
                  </a:lnTo>
                  <a:cubicBezTo>
                    <a:pt x="194127" y="38514"/>
                    <a:pt x="192617" y="39109"/>
                    <a:pt x="191085" y="39109"/>
                  </a:cubicBezTo>
                  <a:cubicBezTo>
                    <a:pt x="190033" y="39109"/>
                    <a:pt x="188958" y="38835"/>
                    <a:pt x="187975" y="38263"/>
                  </a:cubicBezTo>
                  <a:cubicBezTo>
                    <a:pt x="178712" y="32957"/>
                    <a:pt x="168626" y="28977"/>
                    <a:pt x="157922" y="26530"/>
                  </a:cubicBezTo>
                  <a:cubicBezTo>
                    <a:pt x="157922" y="26530"/>
                    <a:pt x="157922" y="26530"/>
                    <a:pt x="157922" y="26530"/>
                  </a:cubicBezTo>
                  <a:lnTo>
                    <a:pt x="157922" y="7570"/>
                  </a:lnTo>
                  <a:cubicBezTo>
                    <a:pt x="157922" y="4574"/>
                    <a:pt x="155750" y="1944"/>
                    <a:pt x="152776" y="1487"/>
                  </a:cubicBezTo>
                  <a:cubicBezTo>
                    <a:pt x="146464" y="549"/>
                    <a:pt x="140037" y="0"/>
                    <a:pt x="133451" y="0"/>
                  </a:cubicBezTo>
                  <a:cubicBezTo>
                    <a:pt x="126887" y="0"/>
                    <a:pt x="120437" y="526"/>
                    <a:pt x="114125" y="1487"/>
                  </a:cubicBezTo>
                  <a:cubicBezTo>
                    <a:pt x="111152" y="1921"/>
                    <a:pt x="108979" y="4551"/>
                    <a:pt x="108979" y="7570"/>
                  </a:cubicBezTo>
                  <a:lnTo>
                    <a:pt x="108979" y="26530"/>
                  </a:lnTo>
                  <a:lnTo>
                    <a:pt x="108979" y="26530"/>
                  </a:lnTo>
                  <a:cubicBezTo>
                    <a:pt x="98276" y="28954"/>
                    <a:pt x="88190" y="32957"/>
                    <a:pt x="78927" y="38263"/>
                  </a:cubicBezTo>
                  <a:cubicBezTo>
                    <a:pt x="77944" y="38835"/>
                    <a:pt x="76868" y="39109"/>
                    <a:pt x="75816" y="39109"/>
                  </a:cubicBezTo>
                  <a:cubicBezTo>
                    <a:pt x="74284" y="39109"/>
                    <a:pt x="72775" y="38537"/>
                    <a:pt x="71631" y="37371"/>
                  </a:cubicBezTo>
                  <a:lnTo>
                    <a:pt x="61568" y="27308"/>
                  </a:lnTo>
                  <a:cubicBezTo>
                    <a:pt x="60356" y="26096"/>
                    <a:pt x="58755" y="25478"/>
                    <a:pt x="57131" y="25478"/>
                  </a:cubicBezTo>
                  <a:cubicBezTo>
                    <a:pt x="55873" y="25478"/>
                    <a:pt x="54615" y="25867"/>
                    <a:pt x="53540" y="26667"/>
                  </a:cubicBezTo>
                  <a:cubicBezTo>
                    <a:pt x="43226" y="34398"/>
                    <a:pt x="34054" y="43592"/>
                    <a:pt x="26347" y="53929"/>
                  </a:cubicBezTo>
                  <a:cubicBezTo>
                    <a:pt x="24540" y="56353"/>
                    <a:pt x="24860" y="59784"/>
                    <a:pt x="27010" y="61934"/>
                  </a:cubicBezTo>
                  <a:lnTo>
                    <a:pt x="37050" y="71974"/>
                  </a:lnTo>
                  <a:cubicBezTo>
                    <a:pt x="38995" y="73918"/>
                    <a:pt x="39315" y="76891"/>
                    <a:pt x="37942" y="79270"/>
                  </a:cubicBezTo>
                  <a:cubicBezTo>
                    <a:pt x="34146" y="85880"/>
                    <a:pt x="31036" y="92924"/>
                    <a:pt x="28680" y="100311"/>
                  </a:cubicBezTo>
                  <a:cubicBezTo>
                    <a:pt x="27353" y="104474"/>
                    <a:pt x="24151" y="107607"/>
                    <a:pt x="20149" y="108773"/>
                  </a:cubicBezTo>
                  <a:lnTo>
                    <a:pt x="7593" y="108773"/>
                  </a:lnTo>
                  <a:cubicBezTo>
                    <a:pt x="4597" y="108773"/>
                    <a:pt x="1967" y="110923"/>
                    <a:pt x="1509" y="113896"/>
                  </a:cubicBezTo>
                  <a:cubicBezTo>
                    <a:pt x="549" y="120300"/>
                    <a:pt x="0" y="126841"/>
                    <a:pt x="0" y="133496"/>
                  </a:cubicBezTo>
                  <a:cubicBezTo>
                    <a:pt x="0" y="140175"/>
                    <a:pt x="549" y="146693"/>
                    <a:pt x="1509" y="153097"/>
                  </a:cubicBezTo>
                  <a:cubicBezTo>
                    <a:pt x="1967" y="156070"/>
                    <a:pt x="4597" y="158220"/>
                    <a:pt x="7593" y="158220"/>
                  </a:cubicBezTo>
                  <a:lnTo>
                    <a:pt x="20149" y="158220"/>
                  </a:lnTo>
                  <a:cubicBezTo>
                    <a:pt x="24151" y="159363"/>
                    <a:pt x="27353" y="162519"/>
                    <a:pt x="28680" y="166682"/>
                  </a:cubicBezTo>
                  <a:cubicBezTo>
                    <a:pt x="31036" y="174069"/>
                    <a:pt x="34169" y="181113"/>
                    <a:pt x="37942" y="187723"/>
                  </a:cubicBezTo>
                  <a:cubicBezTo>
                    <a:pt x="39315" y="190124"/>
                    <a:pt x="38995" y="193075"/>
                    <a:pt x="37050" y="195019"/>
                  </a:cubicBezTo>
                  <a:lnTo>
                    <a:pt x="27010" y="205059"/>
                  </a:lnTo>
                  <a:cubicBezTo>
                    <a:pt x="24860" y="207186"/>
                    <a:pt x="24540" y="210639"/>
                    <a:pt x="26347" y="213064"/>
                  </a:cubicBezTo>
                  <a:cubicBezTo>
                    <a:pt x="34054" y="223401"/>
                    <a:pt x="43226" y="232595"/>
                    <a:pt x="53540" y="240326"/>
                  </a:cubicBezTo>
                  <a:cubicBezTo>
                    <a:pt x="54615" y="241126"/>
                    <a:pt x="55873" y="241515"/>
                    <a:pt x="57131" y="241515"/>
                  </a:cubicBezTo>
                  <a:cubicBezTo>
                    <a:pt x="58755" y="241515"/>
                    <a:pt x="60356" y="240875"/>
                    <a:pt x="61568" y="239685"/>
                  </a:cubicBezTo>
                  <a:lnTo>
                    <a:pt x="71631" y="229622"/>
                  </a:lnTo>
                  <a:cubicBezTo>
                    <a:pt x="72775" y="228479"/>
                    <a:pt x="74284" y="227884"/>
                    <a:pt x="75816" y="227884"/>
                  </a:cubicBezTo>
                  <a:cubicBezTo>
                    <a:pt x="76868" y="227884"/>
                    <a:pt x="77944" y="228158"/>
                    <a:pt x="78927" y="228730"/>
                  </a:cubicBezTo>
                  <a:cubicBezTo>
                    <a:pt x="88190" y="234036"/>
                    <a:pt x="98276" y="238039"/>
                    <a:pt x="108979" y="240463"/>
                  </a:cubicBezTo>
                  <a:cubicBezTo>
                    <a:pt x="108979" y="240463"/>
                    <a:pt x="108979" y="240463"/>
                    <a:pt x="108979" y="240463"/>
                  </a:cubicBezTo>
                  <a:lnTo>
                    <a:pt x="108979" y="259423"/>
                  </a:lnTo>
                  <a:cubicBezTo>
                    <a:pt x="108979" y="262419"/>
                    <a:pt x="111152" y="265049"/>
                    <a:pt x="114125" y="265506"/>
                  </a:cubicBezTo>
                  <a:cubicBezTo>
                    <a:pt x="120437" y="266444"/>
                    <a:pt x="126864" y="266993"/>
                    <a:pt x="133451" y="266993"/>
                  </a:cubicBezTo>
                  <a:cubicBezTo>
                    <a:pt x="140015" y="266993"/>
                    <a:pt x="146464" y="266467"/>
                    <a:pt x="152776" y="265506"/>
                  </a:cubicBezTo>
                  <a:cubicBezTo>
                    <a:pt x="155750" y="265072"/>
                    <a:pt x="157922" y="262442"/>
                    <a:pt x="157922" y="259423"/>
                  </a:cubicBezTo>
                  <a:lnTo>
                    <a:pt x="157922" y="240463"/>
                  </a:lnTo>
                  <a:cubicBezTo>
                    <a:pt x="157922" y="240463"/>
                    <a:pt x="157922" y="240463"/>
                    <a:pt x="157922" y="240463"/>
                  </a:cubicBezTo>
                  <a:cubicBezTo>
                    <a:pt x="168626" y="238039"/>
                    <a:pt x="178712" y="234036"/>
                    <a:pt x="187975" y="228730"/>
                  </a:cubicBezTo>
                  <a:cubicBezTo>
                    <a:pt x="188958" y="228181"/>
                    <a:pt x="190033" y="227884"/>
                    <a:pt x="191085" y="227884"/>
                  </a:cubicBezTo>
                  <a:cubicBezTo>
                    <a:pt x="192617" y="227884"/>
                    <a:pt x="194127" y="228479"/>
                    <a:pt x="195270" y="229622"/>
                  </a:cubicBezTo>
                  <a:lnTo>
                    <a:pt x="205333" y="239685"/>
                  </a:lnTo>
                  <a:cubicBezTo>
                    <a:pt x="206546" y="240897"/>
                    <a:pt x="208146" y="241515"/>
                    <a:pt x="209770" y="241515"/>
                  </a:cubicBezTo>
                  <a:cubicBezTo>
                    <a:pt x="211028" y="241515"/>
                    <a:pt x="212286" y="241126"/>
                    <a:pt x="213361" y="240326"/>
                  </a:cubicBezTo>
                  <a:cubicBezTo>
                    <a:pt x="223676" y="232595"/>
                    <a:pt x="232847" y="223424"/>
                    <a:pt x="240554" y="213064"/>
                  </a:cubicBezTo>
                  <a:cubicBezTo>
                    <a:pt x="242361" y="210639"/>
                    <a:pt x="242041" y="207209"/>
                    <a:pt x="239891" y="205059"/>
                  </a:cubicBezTo>
                  <a:lnTo>
                    <a:pt x="229851" y="195019"/>
                  </a:lnTo>
                  <a:cubicBezTo>
                    <a:pt x="227907" y="193075"/>
                    <a:pt x="227587" y="190102"/>
                    <a:pt x="228959" y="187723"/>
                  </a:cubicBezTo>
                  <a:cubicBezTo>
                    <a:pt x="232755" y="181113"/>
                    <a:pt x="235866" y="174069"/>
                    <a:pt x="238222" y="166682"/>
                  </a:cubicBezTo>
                  <a:cubicBezTo>
                    <a:pt x="239548" y="162519"/>
                    <a:pt x="242750" y="159386"/>
                    <a:pt x="246775" y="158220"/>
                  </a:cubicBezTo>
                  <a:lnTo>
                    <a:pt x="259331" y="158220"/>
                  </a:lnTo>
                  <a:cubicBezTo>
                    <a:pt x="262327" y="158220"/>
                    <a:pt x="264958" y="156070"/>
                    <a:pt x="265415" y="153097"/>
                  </a:cubicBezTo>
                  <a:cubicBezTo>
                    <a:pt x="266376" y="146693"/>
                    <a:pt x="266924" y="140152"/>
                    <a:pt x="266924" y="133496"/>
                  </a:cubicBezTo>
                  <a:cubicBezTo>
                    <a:pt x="266947" y="126818"/>
                    <a:pt x="266398" y="120277"/>
                    <a:pt x="265415" y="113896"/>
                  </a:cubicBezTo>
                  <a:close/>
                  <a:moveTo>
                    <a:pt x="169678" y="139283"/>
                  </a:moveTo>
                  <a:cubicBezTo>
                    <a:pt x="167322" y="154698"/>
                    <a:pt x="154720" y="167299"/>
                    <a:pt x="139283" y="169678"/>
                  </a:cubicBezTo>
                  <a:cubicBezTo>
                    <a:pt x="137316" y="169975"/>
                    <a:pt x="135395" y="170113"/>
                    <a:pt x="133496" y="170113"/>
                  </a:cubicBezTo>
                  <a:cubicBezTo>
                    <a:pt x="111358" y="170113"/>
                    <a:pt x="93816" y="150489"/>
                    <a:pt x="97315" y="127687"/>
                  </a:cubicBezTo>
                  <a:cubicBezTo>
                    <a:pt x="99671" y="112272"/>
                    <a:pt x="112295" y="99671"/>
                    <a:pt x="127710" y="97292"/>
                  </a:cubicBezTo>
                  <a:cubicBezTo>
                    <a:pt x="129677" y="96995"/>
                    <a:pt x="131598" y="96858"/>
                    <a:pt x="133496" y="96858"/>
                  </a:cubicBezTo>
                  <a:cubicBezTo>
                    <a:pt x="155635" y="96858"/>
                    <a:pt x="173177" y="116481"/>
                    <a:pt x="169678" y="139283"/>
                  </a:cubicBez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áfico 195">
            <a:extLst>
              <a:ext uri="{FF2B5EF4-FFF2-40B4-BE49-F238E27FC236}">
                <a16:creationId xmlns:a16="http://schemas.microsoft.com/office/drawing/2014/main" id="{94BD1508-CC24-38EF-80D3-66E71091B49F}"/>
              </a:ext>
            </a:extLst>
          </p:cNvPr>
          <p:cNvGrpSpPr/>
          <p:nvPr/>
        </p:nvGrpSpPr>
        <p:grpSpPr>
          <a:xfrm>
            <a:off x="7017186" y="740602"/>
            <a:ext cx="554569" cy="556559"/>
            <a:chOff x="8614202" y="2110044"/>
            <a:chExt cx="554569" cy="556559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13" name="Forma Livre: Forma 12">
              <a:extLst>
                <a:ext uri="{FF2B5EF4-FFF2-40B4-BE49-F238E27FC236}">
                  <a16:creationId xmlns:a16="http://schemas.microsoft.com/office/drawing/2014/main" id="{F15DDD6E-A10B-674D-8769-6C51F8D3028E}"/>
                </a:ext>
              </a:extLst>
            </p:cNvPr>
            <p:cNvSpPr/>
            <p:nvPr/>
          </p:nvSpPr>
          <p:spPr>
            <a:xfrm>
              <a:off x="8614202" y="2302049"/>
              <a:ext cx="491718" cy="364554"/>
            </a:xfrm>
            <a:custGeom>
              <a:avLst/>
              <a:gdLst>
                <a:gd name="connsiteX0" fmla="*/ 22146 w 491718"/>
                <a:gd name="connsiteY0" fmla="*/ 60489 h 364554"/>
                <a:gd name="connsiteX1" fmla="*/ 26492 w 491718"/>
                <a:gd name="connsiteY1" fmla="*/ 60900 h 364554"/>
                <a:gd name="connsiteX2" fmla="*/ 49042 w 491718"/>
                <a:gd name="connsiteY2" fmla="*/ 42238 h 364554"/>
                <a:gd name="connsiteX3" fmla="*/ 52061 w 491718"/>
                <a:gd name="connsiteY3" fmla="*/ 28698 h 364554"/>
                <a:gd name="connsiteX4" fmla="*/ 35526 w 491718"/>
                <a:gd name="connsiteY4" fmla="*/ 727 h 364554"/>
                <a:gd name="connsiteX5" fmla="*/ 7555 w 491718"/>
                <a:gd name="connsiteY5" fmla="*/ 17263 h 364554"/>
                <a:gd name="connsiteX6" fmla="*/ 3896 w 491718"/>
                <a:gd name="connsiteY6" fmla="*/ 33593 h 364554"/>
                <a:gd name="connsiteX7" fmla="*/ 22146 w 491718"/>
                <a:gd name="connsiteY7" fmla="*/ 60489 h 364554"/>
                <a:gd name="connsiteX8" fmla="*/ 49728 w 491718"/>
                <a:gd name="connsiteY8" fmla="*/ 133721 h 364554"/>
                <a:gd name="connsiteX9" fmla="*/ 45863 w 491718"/>
                <a:gd name="connsiteY9" fmla="*/ 107762 h 364554"/>
                <a:gd name="connsiteX10" fmla="*/ 20865 w 491718"/>
                <a:gd name="connsiteY10" fmla="*/ 86996 h 364554"/>
                <a:gd name="connsiteX11" fmla="*/ 99 w 491718"/>
                <a:gd name="connsiteY11" fmla="*/ 111971 h 364554"/>
                <a:gd name="connsiteX12" fmla="*/ 4742 w 491718"/>
                <a:gd name="connsiteY12" fmla="*/ 143052 h 364554"/>
                <a:gd name="connsiteX13" fmla="*/ 27201 w 491718"/>
                <a:gd name="connsiteY13" fmla="*/ 161348 h 364554"/>
                <a:gd name="connsiteX14" fmla="*/ 31889 w 491718"/>
                <a:gd name="connsiteY14" fmla="*/ 160868 h 364554"/>
                <a:gd name="connsiteX15" fmla="*/ 49728 w 491718"/>
                <a:gd name="connsiteY15" fmla="*/ 133721 h 364554"/>
                <a:gd name="connsiteX16" fmla="*/ 482214 w 491718"/>
                <a:gd name="connsiteY16" fmla="*/ 227079 h 364554"/>
                <a:gd name="connsiteX17" fmla="*/ 393361 w 491718"/>
                <a:gd name="connsiteY17" fmla="*/ 244552 h 364554"/>
                <a:gd name="connsiteX18" fmla="*/ 389245 w 491718"/>
                <a:gd name="connsiteY18" fmla="*/ 258046 h 364554"/>
                <a:gd name="connsiteX19" fmla="*/ 408753 w 491718"/>
                <a:gd name="connsiteY19" fmla="*/ 277555 h 364554"/>
                <a:gd name="connsiteX20" fmla="*/ 140960 w 491718"/>
                <a:gd name="connsiteY20" fmla="*/ 274604 h 364554"/>
                <a:gd name="connsiteX21" fmla="*/ 140937 w 491718"/>
                <a:gd name="connsiteY21" fmla="*/ 274581 h 364554"/>
                <a:gd name="connsiteX22" fmla="*/ 129867 w 491718"/>
                <a:gd name="connsiteY22" fmla="*/ 265959 h 364554"/>
                <a:gd name="connsiteX23" fmla="*/ 97528 w 491718"/>
                <a:gd name="connsiteY23" fmla="*/ 269001 h 364554"/>
                <a:gd name="connsiteX24" fmla="*/ 100570 w 491718"/>
                <a:gd name="connsiteY24" fmla="*/ 301340 h 364554"/>
                <a:gd name="connsiteX25" fmla="*/ 113675 w 491718"/>
                <a:gd name="connsiteY25" fmla="*/ 311563 h 364554"/>
                <a:gd name="connsiteX26" fmla="*/ 113698 w 491718"/>
                <a:gd name="connsiteY26" fmla="*/ 311586 h 364554"/>
                <a:gd name="connsiteX27" fmla="*/ 277041 w 491718"/>
                <a:gd name="connsiteY27" fmla="*/ 364555 h 364554"/>
                <a:gd name="connsiteX28" fmla="*/ 440361 w 491718"/>
                <a:gd name="connsiteY28" fmla="*/ 311586 h 364554"/>
                <a:gd name="connsiteX29" fmla="*/ 441687 w 491718"/>
                <a:gd name="connsiteY29" fmla="*/ 310489 h 364554"/>
                <a:gd name="connsiteX30" fmla="*/ 460578 w 491718"/>
                <a:gd name="connsiteY30" fmla="*/ 329403 h 364554"/>
                <a:gd name="connsiteX31" fmla="*/ 474072 w 491718"/>
                <a:gd name="connsiteY31" fmla="*/ 325286 h 364554"/>
                <a:gd name="connsiteX32" fmla="*/ 491545 w 491718"/>
                <a:gd name="connsiteY32" fmla="*/ 236433 h 364554"/>
                <a:gd name="connsiteX33" fmla="*/ 482214 w 491718"/>
                <a:gd name="connsiteY33" fmla="*/ 227079 h 364554"/>
                <a:gd name="connsiteX34" fmla="*/ 71913 w 491718"/>
                <a:gd name="connsiteY34" fmla="*/ 195220 h 364554"/>
                <a:gd name="connsiteX35" fmla="*/ 40854 w 491718"/>
                <a:gd name="connsiteY35" fmla="*/ 185729 h 364554"/>
                <a:gd name="connsiteX36" fmla="*/ 31363 w 491718"/>
                <a:gd name="connsiteY36" fmla="*/ 216810 h 364554"/>
                <a:gd name="connsiteX37" fmla="*/ 47670 w 491718"/>
                <a:gd name="connsiteY37" fmla="*/ 243683 h 364554"/>
                <a:gd name="connsiteX38" fmla="*/ 66630 w 491718"/>
                <a:gd name="connsiteY38" fmla="*/ 253655 h 364554"/>
                <a:gd name="connsiteX39" fmla="*/ 79620 w 491718"/>
                <a:gd name="connsiteY39" fmla="*/ 249607 h 364554"/>
                <a:gd name="connsiteX40" fmla="*/ 85544 w 491718"/>
                <a:gd name="connsiteY40" fmla="*/ 217656 h 364554"/>
                <a:gd name="connsiteX41" fmla="*/ 71913 w 491718"/>
                <a:gd name="connsiteY41" fmla="*/ 195220 h 36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91718" h="364554">
                  <a:moveTo>
                    <a:pt x="22146" y="60489"/>
                  </a:moveTo>
                  <a:cubicBezTo>
                    <a:pt x="23610" y="60763"/>
                    <a:pt x="25074" y="60900"/>
                    <a:pt x="26492" y="60900"/>
                  </a:cubicBezTo>
                  <a:cubicBezTo>
                    <a:pt x="37287" y="60900"/>
                    <a:pt x="46915" y="53239"/>
                    <a:pt x="49042" y="42238"/>
                  </a:cubicBezTo>
                  <a:cubicBezTo>
                    <a:pt x="49911" y="37709"/>
                    <a:pt x="50918" y="33181"/>
                    <a:pt x="52061" y="28698"/>
                  </a:cubicBezTo>
                  <a:cubicBezTo>
                    <a:pt x="55217" y="16417"/>
                    <a:pt x="47807" y="3883"/>
                    <a:pt x="35526" y="727"/>
                  </a:cubicBezTo>
                  <a:cubicBezTo>
                    <a:pt x="23198" y="-2429"/>
                    <a:pt x="10711" y="4981"/>
                    <a:pt x="7555" y="17263"/>
                  </a:cubicBezTo>
                  <a:cubicBezTo>
                    <a:pt x="6160" y="22683"/>
                    <a:pt x="4947" y="28126"/>
                    <a:pt x="3896" y="33593"/>
                  </a:cubicBezTo>
                  <a:cubicBezTo>
                    <a:pt x="1540" y="46057"/>
                    <a:pt x="9704" y="58087"/>
                    <a:pt x="22146" y="60489"/>
                  </a:cubicBezTo>
                  <a:close/>
                  <a:moveTo>
                    <a:pt x="49728" y="133721"/>
                  </a:moveTo>
                  <a:cubicBezTo>
                    <a:pt x="47944" y="125190"/>
                    <a:pt x="46641" y="116453"/>
                    <a:pt x="45863" y="107762"/>
                  </a:cubicBezTo>
                  <a:cubicBezTo>
                    <a:pt x="44674" y="95115"/>
                    <a:pt x="33559" y="85829"/>
                    <a:pt x="20865" y="86996"/>
                  </a:cubicBezTo>
                  <a:cubicBezTo>
                    <a:pt x="8218" y="88162"/>
                    <a:pt x="-1068" y="99346"/>
                    <a:pt x="99" y="111971"/>
                  </a:cubicBezTo>
                  <a:cubicBezTo>
                    <a:pt x="1059" y="122377"/>
                    <a:pt x="2615" y="132829"/>
                    <a:pt x="4742" y="143052"/>
                  </a:cubicBezTo>
                  <a:cubicBezTo>
                    <a:pt x="7006" y="153893"/>
                    <a:pt x="16566" y="161348"/>
                    <a:pt x="27201" y="161348"/>
                  </a:cubicBezTo>
                  <a:cubicBezTo>
                    <a:pt x="28756" y="161348"/>
                    <a:pt x="30334" y="161188"/>
                    <a:pt x="31889" y="160868"/>
                  </a:cubicBezTo>
                  <a:cubicBezTo>
                    <a:pt x="44331" y="158307"/>
                    <a:pt x="52290" y="146139"/>
                    <a:pt x="49728" y="133721"/>
                  </a:cubicBezTo>
                  <a:close/>
                  <a:moveTo>
                    <a:pt x="482214" y="227079"/>
                  </a:moveTo>
                  <a:lnTo>
                    <a:pt x="393361" y="244552"/>
                  </a:lnTo>
                  <a:cubicBezTo>
                    <a:pt x="387095" y="245787"/>
                    <a:pt x="384739" y="253517"/>
                    <a:pt x="389245" y="258046"/>
                  </a:cubicBezTo>
                  <a:lnTo>
                    <a:pt x="408753" y="277555"/>
                  </a:lnTo>
                  <a:cubicBezTo>
                    <a:pt x="328934" y="333268"/>
                    <a:pt x="219658" y="332353"/>
                    <a:pt x="140960" y="274604"/>
                  </a:cubicBezTo>
                  <a:cubicBezTo>
                    <a:pt x="140960" y="274604"/>
                    <a:pt x="140937" y="274581"/>
                    <a:pt x="140937" y="274581"/>
                  </a:cubicBezTo>
                  <a:cubicBezTo>
                    <a:pt x="137140" y="271791"/>
                    <a:pt x="133435" y="268932"/>
                    <a:pt x="129867" y="265959"/>
                  </a:cubicBezTo>
                  <a:cubicBezTo>
                    <a:pt x="120102" y="257863"/>
                    <a:pt x="105602" y="259235"/>
                    <a:pt x="97528" y="269001"/>
                  </a:cubicBezTo>
                  <a:cubicBezTo>
                    <a:pt x="89432" y="278767"/>
                    <a:pt x="90804" y="293267"/>
                    <a:pt x="100570" y="301340"/>
                  </a:cubicBezTo>
                  <a:cubicBezTo>
                    <a:pt x="104801" y="304839"/>
                    <a:pt x="109192" y="308247"/>
                    <a:pt x="113675" y="311563"/>
                  </a:cubicBezTo>
                  <a:cubicBezTo>
                    <a:pt x="113675" y="311563"/>
                    <a:pt x="113698" y="311563"/>
                    <a:pt x="113698" y="311586"/>
                  </a:cubicBezTo>
                  <a:cubicBezTo>
                    <a:pt x="161772" y="346899"/>
                    <a:pt x="219406" y="364555"/>
                    <a:pt x="277041" y="364555"/>
                  </a:cubicBezTo>
                  <a:cubicBezTo>
                    <a:pt x="334652" y="364555"/>
                    <a:pt x="392286" y="346899"/>
                    <a:pt x="440361" y="311586"/>
                  </a:cubicBezTo>
                  <a:cubicBezTo>
                    <a:pt x="440818" y="311243"/>
                    <a:pt x="441230" y="310832"/>
                    <a:pt x="441687" y="310489"/>
                  </a:cubicBezTo>
                  <a:lnTo>
                    <a:pt x="460578" y="329403"/>
                  </a:lnTo>
                  <a:cubicBezTo>
                    <a:pt x="465107" y="333931"/>
                    <a:pt x="472837" y="331575"/>
                    <a:pt x="474072" y="325286"/>
                  </a:cubicBezTo>
                  <a:lnTo>
                    <a:pt x="491545" y="236433"/>
                  </a:lnTo>
                  <a:cubicBezTo>
                    <a:pt x="492712" y="230876"/>
                    <a:pt x="487794" y="225981"/>
                    <a:pt x="482214" y="227079"/>
                  </a:cubicBezTo>
                  <a:close/>
                  <a:moveTo>
                    <a:pt x="71913" y="195220"/>
                  </a:moveTo>
                  <a:cubicBezTo>
                    <a:pt x="65944" y="183990"/>
                    <a:pt x="51970" y="179759"/>
                    <a:pt x="40854" y="185729"/>
                  </a:cubicBezTo>
                  <a:cubicBezTo>
                    <a:pt x="29648" y="191698"/>
                    <a:pt x="25394" y="205603"/>
                    <a:pt x="31363" y="216810"/>
                  </a:cubicBezTo>
                  <a:cubicBezTo>
                    <a:pt x="36280" y="226050"/>
                    <a:pt x="41769" y="235107"/>
                    <a:pt x="47670" y="243683"/>
                  </a:cubicBezTo>
                  <a:cubicBezTo>
                    <a:pt x="52130" y="250156"/>
                    <a:pt x="59311" y="253655"/>
                    <a:pt x="66630" y="253655"/>
                  </a:cubicBezTo>
                  <a:cubicBezTo>
                    <a:pt x="71112" y="253655"/>
                    <a:pt x="75641" y="252351"/>
                    <a:pt x="79620" y="249607"/>
                  </a:cubicBezTo>
                  <a:cubicBezTo>
                    <a:pt x="90072" y="242425"/>
                    <a:pt x="92725" y="228108"/>
                    <a:pt x="85544" y="217656"/>
                  </a:cubicBezTo>
                  <a:cubicBezTo>
                    <a:pt x="80581" y="210498"/>
                    <a:pt x="76007" y="202950"/>
                    <a:pt x="71913" y="195220"/>
                  </a:cubicBez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orma Livre: Forma 13">
              <a:extLst>
                <a:ext uri="{FF2B5EF4-FFF2-40B4-BE49-F238E27FC236}">
                  <a16:creationId xmlns:a16="http://schemas.microsoft.com/office/drawing/2014/main" id="{A3195AFD-1AA1-FF0C-3907-AD81F449AB8D}"/>
                </a:ext>
              </a:extLst>
            </p:cNvPr>
            <p:cNvSpPr/>
            <p:nvPr/>
          </p:nvSpPr>
          <p:spPr>
            <a:xfrm>
              <a:off x="8676512" y="2110044"/>
              <a:ext cx="492259" cy="423017"/>
            </a:xfrm>
            <a:custGeom>
              <a:avLst/>
              <a:gdLst>
                <a:gd name="connsiteX0" fmla="*/ 351337 w 492259"/>
                <a:gd name="connsiteY0" fmla="*/ 251464 h 423017"/>
                <a:gd name="connsiteX1" fmla="*/ 337729 w 492259"/>
                <a:gd name="connsiteY1" fmla="*/ 251464 h 423017"/>
                <a:gd name="connsiteX2" fmla="*/ 328467 w 492259"/>
                <a:gd name="connsiteY2" fmla="*/ 242293 h 423017"/>
                <a:gd name="connsiteX3" fmla="*/ 318404 w 492259"/>
                <a:gd name="connsiteY3" fmla="*/ 219468 h 423017"/>
                <a:gd name="connsiteX4" fmla="*/ 319387 w 492259"/>
                <a:gd name="connsiteY4" fmla="*/ 211554 h 423017"/>
                <a:gd name="connsiteX5" fmla="*/ 330297 w 492259"/>
                <a:gd name="connsiteY5" fmla="*/ 200668 h 423017"/>
                <a:gd name="connsiteX6" fmla="*/ 331005 w 492259"/>
                <a:gd name="connsiteY6" fmla="*/ 191977 h 423017"/>
                <a:gd name="connsiteX7" fmla="*/ 301502 w 492259"/>
                <a:gd name="connsiteY7" fmla="*/ 162405 h 423017"/>
                <a:gd name="connsiteX8" fmla="*/ 292811 w 492259"/>
                <a:gd name="connsiteY8" fmla="*/ 163114 h 423017"/>
                <a:gd name="connsiteX9" fmla="*/ 281879 w 492259"/>
                <a:gd name="connsiteY9" fmla="*/ 174047 h 423017"/>
                <a:gd name="connsiteX10" fmla="*/ 273966 w 492259"/>
                <a:gd name="connsiteY10" fmla="*/ 175030 h 423017"/>
                <a:gd name="connsiteX11" fmla="*/ 241375 w 492259"/>
                <a:gd name="connsiteY11" fmla="*/ 162314 h 423017"/>
                <a:gd name="connsiteX12" fmla="*/ 241375 w 492259"/>
                <a:gd name="connsiteY12" fmla="*/ 162314 h 423017"/>
                <a:gd name="connsiteX13" fmla="*/ 241375 w 492259"/>
                <a:gd name="connsiteY13" fmla="*/ 141753 h 423017"/>
                <a:gd name="connsiteX14" fmla="*/ 235794 w 492259"/>
                <a:gd name="connsiteY14" fmla="*/ 135166 h 423017"/>
                <a:gd name="connsiteX15" fmla="*/ 214822 w 492259"/>
                <a:gd name="connsiteY15" fmla="*/ 133565 h 423017"/>
                <a:gd name="connsiteX16" fmla="*/ 193873 w 492259"/>
                <a:gd name="connsiteY16" fmla="*/ 135166 h 423017"/>
                <a:gd name="connsiteX17" fmla="*/ 188292 w 492259"/>
                <a:gd name="connsiteY17" fmla="*/ 141753 h 423017"/>
                <a:gd name="connsiteX18" fmla="*/ 188292 w 492259"/>
                <a:gd name="connsiteY18" fmla="*/ 162314 h 423017"/>
                <a:gd name="connsiteX19" fmla="*/ 188292 w 492259"/>
                <a:gd name="connsiteY19" fmla="*/ 162314 h 423017"/>
                <a:gd name="connsiteX20" fmla="*/ 155679 w 492259"/>
                <a:gd name="connsiteY20" fmla="*/ 175030 h 423017"/>
                <a:gd name="connsiteX21" fmla="*/ 147765 w 492259"/>
                <a:gd name="connsiteY21" fmla="*/ 174047 h 423017"/>
                <a:gd name="connsiteX22" fmla="*/ 136833 w 492259"/>
                <a:gd name="connsiteY22" fmla="*/ 163114 h 423017"/>
                <a:gd name="connsiteX23" fmla="*/ 128142 w 492259"/>
                <a:gd name="connsiteY23" fmla="*/ 162405 h 423017"/>
                <a:gd name="connsiteX24" fmla="*/ 98639 w 492259"/>
                <a:gd name="connsiteY24" fmla="*/ 191977 h 423017"/>
                <a:gd name="connsiteX25" fmla="*/ 99348 w 492259"/>
                <a:gd name="connsiteY25" fmla="*/ 200668 h 423017"/>
                <a:gd name="connsiteX26" fmla="*/ 110234 w 492259"/>
                <a:gd name="connsiteY26" fmla="*/ 211554 h 423017"/>
                <a:gd name="connsiteX27" fmla="*/ 111218 w 492259"/>
                <a:gd name="connsiteY27" fmla="*/ 219468 h 423017"/>
                <a:gd name="connsiteX28" fmla="*/ 101154 w 492259"/>
                <a:gd name="connsiteY28" fmla="*/ 242293 h 423017"/>
                <a:gd name="connsiteX29" fmla="*/ 91892 w 492259"/>
                <a:gd name="connsiteY29" fmla="*/ 251464 h 423017"/>
                <a:gd name="connsiteX30" fmla="*/ 78284 w 492259"/>
                <a:gd name="connsiteY30" fmla="*/ 251464 h 423017"/>
                <a:gd name="connsiteX31" fmla="*/ 71697 w 492259"/>
                <a:gd name="connsiteY31" fmla="*/ 257021 h 423017"/>
                <a:gd name="connsiteX32" fmla="*/ 70050 w 492259"/>
                <a:gd name="connsiteY32" fmla="*/ 278291 h 423017"/>
                <a:gd name="connsiteX33" fmla="*/ 71697 w 492259"/>
                <a:gd name="connsiteY33" fmla="*/ 299561 h 423017"/>
                <a:gd name="connsiteX34" fmla="*/ 78284 w 492259"/>
                <a:gd name="connsiteY34" fmla="*/ 305119 h 423017"/>
                <a:gd name="connsiteX35" fmla="*/ 91892 w 492259"/>
                <a:gd name="connsiteY35" fmla="*/ 305119 h 423017"/>
                <a:gd name="connsiteX36" fmla="*/ 101154 w 492259"/>
                <a:gd name="connsiteY36" fmla="*/ 314290 h 423017"/>
                <a:gd name="connsiteX37" fmla="*/ 111218 w 492259"/>
                <a:gd name="connsiteY37" fmla="*/ 337115 h 423017"/>
                <a:gd name="connsiteX38" fmla="*/ 110234 w 492259"/>
                <a:gd name="connsiteY38" fmla="*/ 345028 h 423017"/>
                <a:gd name="connsiteX39" fmla="*/ 99348 w 492259"/>
                <a:gd name="connsiteY39" fmla="*/ 355915 h 423017"/>
                <a:gd name="connsiteX40" fmla="*/ 98639 w 492259"/>
                <a:gd name="connsiteY40" fmla="*/ 364605 h 423017"/>
                <a:gd name="connsiteX41" fmla="*/ 128142 w 492259"/>
                <a:gd name="connsiteY41" fmla="*/ 394177 h 423017"/>
                <a:gd name="connsiteX42" fmla="*/ 136833 w 492259"/>
                <a:gd name="connsiteY42" fmla="*/ 393468 h 423017"/>
                <a:gd name="connsiteX43" fmla="*/ 147765 w 492259"/>
                <a:gd name="connsiteY43" fmla="*/ 382536 h 423017"/>
                <a:gd name="connsiteX44" fmla="*/ 155679 w 492259"/>
                <a:gd name="connsiteY44" fmla="*/ 381553 h 423017"/>
                <a:gd name="connsiteX45" fmla="*/ 188269 w 492259"/>
                <a:gd name="connsiteY45" fmla="*/ 394269 h 423017"/>
                <a:gd name="connsiteX46" fmla="*/ 188269 w 492259"/>
                <a:gd name="connsiteY46" fmla="*/ 394269 h 423017"/>
                <a:gd name="connsiteX47" fmla="*/ 188269 w 492259"/>
                <a:gd name="connsiteY47" fmla="*/ 414830 h 423017"/>
                <a:gd name="connsiteX48" fmla="*/ 193850 w 492259"/>
                <a:gd name="connsiteY48" fmla="*/ 421416 h 423017"/>
                <a:gd name="connsiteX49" fmla="*/ 214799 w 492259"/>
                <a:gd name="connsiteY49" fmla="*/ 423017 h 423017"/>
                <a:gd name="connsiteX50" fmla="*/ 235772 w 492259"/>
                <a:gd name="connsiteY50" fmla="*/ 421416 h 423017"/>
                <a:gd name="connsiteX51" fmla="*/ 241352 w 492259"/>
                <a:gd name="connsiteY51" fmla="*/ 414830 h 423017"/>
                <a:gd name="connsiteX52" fmla="*/ 241352 w 492259"/>
                <a:gd name="connsiteY52" fmla="*/ 394269 h 423017"/>
                <a:gd name="connsiteX53" fmla="*/ 241352 w 492259"/>
                <a:gd name="connsiteY53" fmla="*/ 394269 h 423017"/>
                <a:gd name="connsiteX54" fmla="*/ 273943 w 492259"/>
                <a:gd name="connsiteY54" fmla="*/ 381553 h 423017"/>
                <a:gd name="connsiteX55" fmla="*/ 281856 w 492259"/>
                <a:gd name="connsiteY55" fmla="*/ 382536 h 423017"/>
                <a:gd name="connsiteX56" fmla="*/ 292788 w 492259"/>
                <a:gd name="connsiteY56" fmla="*/ 393468 h 423017"/>
                <a:gd name="connsiteX57" fmla="*/ 301479 w 492259"/>
                <a:gd name="connsiteY57" fmla="*/ 394177 h 423017"/>
                <a:gd name="connsiteX58" fmla="*/ 330982 w 492259"/>
                <a:gd name="connsiteY58" fmla="*/ 364605 h 423017"/>
                <a:gd name="connsiteX59" fmla="*/ 330274 w 492259"/>
                <a:gd name="connsiteY59" fmla="*/ 355915 h 423017"/>
                <a:gd name="connsiteX60" fmla="*/ 319364 w 492259"/>
                <a:gd name="connsiteY60" fmla="*/ 345028 h 423017"/>
                <a:gd name="connsiteX61" fmla="*/ 318381 w 492259"/>
                <a:gd name="connsiteY61" fmla="*/ 337115 h 423017"/>
                <a:gd name="connsiteX62" fmla="*/ 328444 w 492259"/>
                <a:gd name="connsiteY62" fmla="*/ 314290 h 423017"/>
                <a:gd name="connsiteX63" fmla="*/ 337707 w 492259"/>
                <a:gd name="connsiteY63" fmla="*/ 305119 h 423017"/>
                <a:gd name="connsiteX64" fmla="*/ 351315 w 492259"/>
                <a:gd name="connsiteY64" fmla="*/ 305119 h 423017"/>
                <a:gd name="connsiteX65" fmla="*/ 357901 w 492259"/>
                <a:gd name="connsiteY65" fmla="*/ 299561 h 423017"/>
                <a:gd name="connsiteX66" fmla="*/ 359548 w 492259"/>
                <a:gd name="connsiteY66" fmla="*/ 278291 h 423017"/>
                <a:gd name="connsiteX67" fmla="*/ 357901 w 492259"/>
                <a:gd name="connsiteY67" fmla="*/ 257021 h 423017"/>
                <a:gd name="connsiteX68" fmla="*/ 351337 w 492259"/>
                <a:gd name="connsiteY68" fmla="*/ 251464 h 423017"/>
                <a:gd name="connsiteX69" fmla="*/ 269094 w 492259"/>
                <a:gd name="connsiteY69" fmla="*/ 289132 h 423017"/>
                <a:gd name="connsiteX70" fmla="*/ 225617 w 492259"/>
                <a:gd name="connsiteY70" fmla="*/ 332609 h 423017"/>
                <a:gd name="connsiteX71" fmla="*/ 160481 w 492259"/>
                <a:gd name="connsiteY71" fmla="*/ 267451 h 423017"/>
                <a:gd name="connsiteX72" fmla="*/ 203959 w 492259"/>
                <a:gd name="connsiteY72" fmla="*/ 223973 h 423017"/>
                <a:gd name="connsiteX73" fmla="*/ 269094 w 492259"/>
                <a:gd name="connsiteY73" fmla="*/ 289132 h 423017"/>
                <a:gd name="connsiteX74" fmla="*/ 442820 w 492259"/>
                <a:gd name="connsiteY74" fmla="*/ 234265 h 423017"/>
                <a:gd name="connsiteX75" fmla="*/ 446343 w 492259"/>
                <a:gd name="connsiteY75" fmla="*/ 260841 h 423017"/>
                <a:gd name="connsiteX76" fmla="*/ 469236 w 492259"/>
                <a:gd name="connsiteY76" fmla="*/ 282133 h 423017"/>
                <a:gd name="connsiteX77" fmla="*/ 470952 w 492259"/>
                <a:gd name="connsiteY77" fmla="*/ 282065 h 423017"/>
                <a:gd name="connsiteX78" fmla="*/ 492199 w 492259"/>
                <a:gd name="connsiteY78" fmla="*/ 257479 h 423017"/>
                <a:gd name="connsiteX79" fmla="*/ 487990 w 492259"/>
                <a:gd name="connsiteY79" fmla="*/ 225620 h 423017"/>
                <a:gd name="connsiteX80" fmla="*/ 461094 w 492259"/>
                <a:gd name="connsiteY80" fmla="*/ 207392 h 423017"/>
                <a:gd name="connsiteX81" fmla="*/ 442820 w 492259"/>
                <a:gd name="connsiteY81" fmla="*/ 234265 h 423017"/>
                <a:gd name="connsiteX82" fmla="*/ 378165 w 492259"/>
                <a:gd name="connsiteY82" fmla="*/ 52992 h 423017"/>
                <a:gd name="connsiteX83" fmla="*/ 378096 w 492259"/>
                <a:gd name="connsiteY83" fmla="*/ 52946 h 423017"/>
                <a:gd name="connsiteX84" fmla="*/ 51982 w 492259"/>
                <a:gd name="connsiteY84" fmla="*/ 52580 h 423017"/>
                <a:gd name="connsiteX85" fmla="*/ 31948 w 492259"/>
                <a:gd name="connsiteY85" fmla="*/ 32545 h 423017"/>
                <a:gd name="connsiteX86" fmla="*/ 18088 w 492259"/>
                <a:gd name="connsiteY86" fmla="*/ 36753 h 423017"/>
                <a:gd name="connsiteX87" fmla="*/ 158 w 492259"/>
                <a:gd name="connsiteY87" fmla="*/ 127916 h 423017"/>
                <a:gd name="connsiteX88" fmla="*/ 9786 w 492259"/>
                <a:gd name="connsiteY88" fmla="*/ 137545 h 423017"/>
                <a:gd name="connsiteX89" fmla="*/ 100949 w 492259"/>
                <a:gd name="connsiteY89" fmla="*/ 119614 h 423017"/>
                <a:gd name="connsiteX90" fmla="*/ 105157 w 492259"/>
                <a:gd name="connsiteY90" fmla="*/ 105754 h 423017"/>
                <a:gd name="connsiteX91" fmla="*/ 85031 w 492259"/>
                <a:gd name="connsiteY91" fmla="*/ 85628 h 423017"/>
                <a:gd name="connsiteX92" fmla="*/ 350857 w 492259"/>
                <a:gd name="connsiteY92" fmla="*/ 89951 h 423017"/>
                <a:gd name="connsiteX93" fmla="*/ 350880 w 492259"/>
                <a:gd name="connsiteY93" fmla="*/ 89974 h 423017"/>
                <a:gd name="connsiteX94" fmla="*/ 361972 w 492259"/>
                <a:gd name="connsiteY94" fmla="*/ 98596 h 423017"/>
                <a:gd name="connsiteX95" fmla="*/ 376587 w 492259"/>
                <a:gd name="connsiteY95" fmla="*/ 103856 h 423017"/>
                <a:gd name="connsiteX96" fmla="*/ 394312 w 492259"/>
                <a:gd name="connsiteY96" fmla="*/ 95508 h 423017"/>
                <a:gd name="connsiteX97" fmla="*/ 391224 w 492259"/>
                <a:gd name="connsiteY97" fmla="*/ 63169 h 423017"/>
                <a:gd name="connsiteX98" fmla="*/ 378165 w 492259"/>
                <a:gd name="connsiteY98" fmla="*/ 52992 h 423017"/>
                <a:gd name="connsiteX99" fmla="*/ 469053 w 492259"/>
                <a:gd name="connsiteY99" fmla="*/ 310127 h 423017"/>
                <a:gd name="connsiteX100" fmla="*/ 441746 w 492259"/>
                <a:gd name="connsiteY100" fmla="*/ 327738 h 423017"/>
                <a:gd name="connsiteX101" fmla="*/ 438384 w 492259"/>
                <a:gd name="connsiteY101" fmla="*/ 341254 h 423017"/>
                <a:gd name="connsiteX102" fmla="*/ 454302 w 492259"/>
                <a:gd name="connsiteY102" fmla="*/ 369568 h 423017"/>
                <a:gd name="connsiteX103" fmla="*/ 460499 w 492259"/>
                <a:gd name="connsiteY103" fmla="*/ 370415 h 423017"/>
                <a:gd name="connsiteX104" fmla="*/ 482593 w 492259"/>
                <a:gd name="connsiteY104" fmla="*/ 353627 h 423017"/>
                <a:gd name="connsiteX105" fmla="*/ 486618 w 492259"/>
                <a:gd name="connsiteY105" fmla="*/ 337435 h 423017"/>
                <a:gd name="connsiteX106" fmla="*/ 469053 w 492259"/>
                <a:gd name="connsiteY106" fmla="*/ 310127 h 423017"/>
                <a:gd name="connsiteX107" fmla="*/ 451877 w 492259"/>
                <a:gd name="connsiteY107" fmla="*/ 180930 h 423017"/>
                <a:gd name="connsiteX108" fmla="*/ 461666 w 492259"/>
                <a:gd name="connsiteY108" fmla="*/ 149941 h 423017"/>
                <a:gd name="connsiteX109" fmla="*/ 445199 w 492259"/>
                <a:gd name="connsiteY109" fmla="*/ 122336 h 423017"/>
                <a:gd name="connsiteX110" fmla="*/ 413294 w 492259"/>
                <a:gd name="connsiteY110" fmla="*/ 116229 h 423017"/>
                <a:gd name="connsiteX111" fmla="*/ 407188 w 492259"/>
                <a:gd name="connsiteY111" fmla="*/ 148134 h 423017"/>
                <a:gd name="connsiteX112" fmla="*/ 420910 w 492259"/>
                <a:gd name="connsiteY112" fmla="*/ 171142 h 423017"/>
                <a:gd name="connsiteX113" fmla="*/ 441311 w 492259"/>
                <a:gd name="connsiteY113" fmla="*/ 183515 h 423017"/>
                <a:gd name="connsiteX114" fmla="*/ 451877 w 492259"/>
                <a:gd name="connsiteY114" fmla="*/ 180930 h 42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492259" h="423017">
                  <a:moveTo>
                    <a:pt x="351337" y="251464"/>
                  </a:moveTo>
                  <a:lnTo>
                    <a:pt x="337729" y="251464"/>
                  </a:lnTo>
                  <a:cubicBezTo>
                    <a:pt x="333384" y="250206"/>
                    <a:pt x="329908" y="246821"/>
                    <a:pt x="328467" y="242293"/>
                  </a:cubicBezTo>
                  <a:cubicBezTo>
                    <a:pt x="325905" y="234288"/>
                    <a:pt x="322520" y="226649"/>
                    <a:pt x="318404" y="219468"/>
                  </a:cubicBezTo>
                  <a:cubicBezTo>
                    <a:pt x="316917" y="216883"/>
                    <a:pt x="317260" y="213658"/>
                    <a:pt x="319387" y="211554"/>
                  </a:cubicBezTo>
                  <a:lnTo>
                    <a:pt x="330297" y="200668"/>
                  </a:lnTo>
                  <a:cubicBezTo>
                    <a:pt x="332606" y="198358"/>
                    <a:pt x="332972" y="194607"/>
                    <a:pt x="331005" y="191977"/>
                  </a:cubicBezTo>
                  <a:cubicBezTo>
                    <a:pt x="322658" y="180748"/>
                    <a:pt x="312709" y="170776"/>
                    <a:pt x="301502" y="162405"/>
                  </a:cubicBezTo>
                  <a:cubicBezTo>
                    <a:pt x="298872" y="160438"/>
                    <a:pt x="295121" y="160781"/>
                    <a:pt x="292811" y="163114"/>
                  </a:cubicBezTo>
                  <a:lnTo>
                    <a:pt x="281879" y="174047"/>
                  </a:lnTo>
                  <a:cubicBezTo>
                    <a:pt x="279775" y="176151"/>
                    <a:pt x="276550" y="176516"/>
                    <a:pt x="273966" y="175030"/>
                  </a:cubicBezTo>
                  <a:cubicBezTo>
                    <a:pt x="263926" y="169266"/>
                    <a:pt x="252993" y="164944"/>
                    <a:pt x="241375" y="162314"/>
                  </a:cubicBezTo>
                  <a:cubicBezTo>
                    <a:pt x="241375" y="162314"/>
                    <a:pt x="241375" y="162314"/>
                    <a:pt x="241375" y="162314"/>
                  </a:cubicBezTo>
                  <a:lnTo>
                    <a:pt x="241375" y="141753"/>
                  </a:lnTo>
                  <a:cubicBezTo>
                    <a:pt x="241375" y="138505"/>
                    <a:pt x="239019" y="135646"/>
                    <a:pt x="235794" y="135166"/>
                  </a:cubicBezTo>
                  <a:cubicBezTo>
                    <a:pt x="228956" y="134137"/>
                    <a:pt x="221958" y="133565"/>
                    <a:pt x="214822" y="133565"/>
                  </a:cubicBezTo>
                  <a:cubicBezTo>
                    <a:pt x="207687" y="133565"/>
                    <a:pt x="200711" y="134137"/>
                    <a:pt x="193873" y="135166"/>
                  </a:cubicBezTo>
                  <a:cubicBezTo>
                    <a:pt x="190648" y="135646"/>
                    <a:pt x="188292" y="138505"/>
                    <a:pt x="188292" y="141753"/>
                  </a:cubicBezTo>
                  <a:lnTo>
                    <a:pt x="188292" y="162314"/>
                  </a:lnTo>
                  <a:lnTo>
                    <a:pt x="188292" y="162314"/>
                  </a:lnTo>
                  <a:cubicBezTo>
                    <a:pt x="176674" y="164944"/>
                    <a:pt x="165741" y="169289"/>
                    <a:pt x="155679" y="175030"/>
                  </a:cubicBezTo>
                  <a:cubicBezTo>
                    <a:pt x="153094" y="176516"/>
                    <a:pt x="149869" y="176173"/>
                    <a:pt x="147765" y="174047"/>
                  </a:cubicBezTo>
                  <a:lnTo>
                    <a:pt x="136833" y="163114"/>
                  </a:lnTo>
                  <a:cubicBezTo>
                    <a:pt x="134500" y="160781"/>
                    <a:pt x="130772" y="160438"/>
                    <a:pt x="128142" y="162405"/>
                  </a:cubicBezTo>
                  <a:cubicBezTo>
                    <a:pt x="116935" y="170799"/>
                    <a:pt x="106987" y="180748"/>
                    <a:pt x="98639" y="191977"/>
                  </a:cubicBezTo>
                  <a:cubicBezTo>
                    <a:pt x="96672" y="194607"/>
                    <a:pt x="97038" y="198335"/>
                    <a:pt x="99348" y="200668"/>
                  </a:cubicBezTo>
                  <a:lnTo>
                    <a:pt x="110234" y="211554"/>
                  </a:lnTo>
                  <a:cubicBezTo>
                    <a:pt x="112338" y="213658"/>
                    <a:pt x="112704" y="216883"/>
                    <a:pt x="111218" y="219468"/>
                  </a:cubicBezTo>
                  <a:cubicBezTo>
                    <a:pt x="107101" y="226649"/>
                    <a:pt x="103716" y="234288"/>
                    <a:pt x="101154" y="242293"/>
                  </a:cubicBezTo>
                  <a:cubicBezTo>
                    <a:pt x="99714" y="246821"/>
                    <a:pt x="96237" y="250206"/>
                    <a:pt x="91892" y="251464"/>
                  </a:cubicBezTo>
                  <a:lnTo>
                    <a:pt x="78284" y="251464"/>
                  </a:lnTo>
                  <a:cubicBezTo>
                    <a:pt x="75036" y="251464"/>
                    <a:pt x="72177" y="253820"/>
                    <a:pt x="71697" y="257021"/>
                  </a:cubicBezTo>
                  <a:cubicBezTo>
                    <a:pt x="70645" y="263974"/>
                    <a:pt x="70050" y="271064"/>
                    <a:pt x="70050" y="278291"/>
                  </a:cubicBezTo>
                  <a:cubicBezTo>
                    <a:pt x="70050" y="285518"/>
                    <a:pt x="70645" y="292608"/>
                    <a:pt x="71697" y="299561"/>
                  </a:cubicBezTo>
                  <a:cubicBezTo>
                    <a:pt x="72177" y="302786"/>
                    <a:pt x="75036" y="305119"/>
                    <a:pt x="78284" y="305119"/>
                  </a:cubicBezTo>
                  <a:lnTo>
                    <a:pt x="91892" y="305119"/>
                  </a:lnTo>
                  <a:cubicBezTo>
                    <a:pt x="96237" y="306377"/>
                    <a:pt x="99714" y="309761"/>
                    <a:pt x="101154" y="314290"/>
                  </a:cubicBezTo>
                  <a:cubicBezTo>
                    <a:pt x="103716" y="322294"/>
                    <a:pt x="107101" y="329933"/>
                    <a:pt x="111218" y="337115"/>
                  </a:cubicBezTo>
                  <a:cubicBezTo>
                    <a:pt x="112704" y="339699"/>
                    <a:pt x="112361" y="342924"/>
                    <a:pt x="110234" y="345028"/>
                  </a:cubicBezTo>
                  <a:lnTo>
                    <a:pt x="99348" y="355915"/>
                  </a:lnTo>
                  <a:cubicBezTo>
                    <a:pt x="97015" y="358224"/>
                    <a:pt x="96672" y="361975"/>
                    <a:pt x="98639" y="364605"/>
                  </a:cubicBezTo>
                  <a:cubicBezTo>
                    <a:pt x="107010" y="375835"/>
                    <a:pt x="116935" y="385807"/>
                    <a:pt x="128142" y="394177"/>
                  </a:cubicBezTo>
                  <a:cubicBezTo>
                    <a:pt x="130772" y="396144"/>
                    <a:pt x="134523" y="395801"/>
                    <a:pt x="136833" y="393468"/>
                  </a:cubicBezTo>
                  <a:lnTo>
                    <a:pt x="147765" y="382536"/>
                  </a:lnTo>
                  <a:cubicBezTo>
                    <a:pt x="149869" y="380432"/>
                    <a:pt x="153094" y="380066"/>
                    <a:pt x="155679" y="381553"/>
                  </a:cubicBezTo>
                  <a:cubicBezTo>
                    <a:pt x="165719" y="387316"/>
                    <a:pt x="176651" y="391639"/>
                    <a:pt x="188269" y="394269"/>
                  </a:cubicBezTo>
                  <a:cubicBezTo>
                    <a:pt x="188269" y="394269"/>
                    <a:pt x="188269" y="394269"/>
                    <a:pt x="188269" y="394269"/>
                  </a:cubicBezTo>
                  <a:lnTo>
                    <a:pt x="188269" y="414830"/>
                  </a:lnTo>
                  <a:cubicBezTo>
                    <a:pt x="188269" y="418077"/>
                    <a:pt x="190625" y="420936"/>
                    <a:pt x="193850" y="421416"/>
                  </a:cubicBezTo>
                  <a:cubicBezTo>
                    <a:pt x="200688" y="422446"/>
                    <a:pt x="207687" y="423017"/>
                    <a:pt x="214799" y="423017"/>
                  </a:cubicBezTo>
                  <a:cubicBezTo>
                    <a:pt x="221935" y="423017"/>
                    <a:pt x="228911" y="422446"/>
                    <a:pt x="235772" y="421416"/>
                  </a:cubicBezTo>
                  <a:cubicBezTo>
                    <a:pt x="238996" y="420936"/>
                    <a:pt x="241352" y="418077"/>
                    <a:pt x="241352" y="414830"/>
                  </a:cubicBezTo>
                  <a:lnTo>
                    <a:pt x="241352" y="394269"/>
                  </a:lnTo>
                  <a:cubicBezTo>
                    <a:pt x="241352" y="394269"/>
                    <a:pt x="241352" y="394269"/>
                    <a:pt x="241352" y="394269"/>
                  </a:cubicBezTo>
                  <a:cubicBezTo>
                    <a:pt x="252970" y="391639"/>
                    <a:pt x="263903" y="387293"/>
                    <a:pt x="273943" y="381553"/>
                  </a:cubicBezTo>
                  <a:cubicBezTo>
                    <a:pt x="276527" y="380066"/>
                    <a:pt x="279752" y="380409"/>
                    <a:pt x="281856" y="382536"/>
                  </a:cubicBezTo>
                  <a:lnTo>
                    <a:pt x="292788" y="393468"/>
                  </a:lnTo>
                  <a:cubicBezTo>
                    <a:pt x="295121" y="395801"/>
                    <a:pt x="298849" y="396144"/>
                    <a:pt x="301479" y="394177"/>
                  </a:cubicBezTo>
                  <a:cubicBezTo>
                    <a:pt x="312686" y="385784"/>
                    <a:pt x="322635" y="375835"/>
                    <a:pt x="330982" y="364605"/>
                  </a:cubicBezTo>
                  <a:cubicBezTo>
                    <a:pt x="332950" y="361975"/>
                    <a:pt x="332584" y="358247"/>
                    <a:pt x="330274" y="355915"/>
                  </a:cubicBezTo>
                  <a:lnTo>
                    <a:pt x="319364" y="345028"/>
                  </a:lnTo>
                  <a:cubicBezTo>
                    <a:pt x="317260" y="342924"/>
                    <a:pt x="316894" y="339699"/>
                    <a:pt x="318381" y="337115"/>
                  </a:cubicBezTo>
                  <a:cubicBezTo>
                    <a:pt x="322498" y="329933"/>
                    <a:pt x="325882" y="322294"/>
                    <a:pt x="328444" y="314290"/>
                  </a:cubicBezTo>
                  <a:cubicBezTo>
                    <a:pt x="329885" y="309761"/>
                    <a:pt x="333361" y="306377"/>
                    <a:pt x="337707" y="305119"/>
                  </a:cubicBezTo>
                  <a:lnTo>
                    <a:pt x="351315" y="305119"/>
                  </a:lnTo>
                  <a:cubicBezTo>
                    <a:pt x="354562" y="305119"/>
                    <a:pt x="357421" y="302763"/>
                    <a:pt x="357901" y="299561"/>
                  </a:cubicBezTo>
                  <a:cubicBezTo>
                    <a:pt x="358954" y="292608"/>
                    <a:pt x="359548" y="285518"/>
                    <a:pt x="359548" y="278291"/>
                  </a:cubicBezTo>
                  <a:cubicBezTo>
                    <a:pt x="359548" y="271064"/>
                    <a:pt x="358954" y="263974"/>
                    <a:pt x="357901" y="257021"/>
                  </a:cubicBezTo>
                  <a:cubicBezTo>
                    <a:pt x="357444" y="253797"/>
                    <a:pt x="354585" y="251464"/>
                    <a:pt x="351337" y="251464"/>
                  </a:cubicBezTo>
                  <a:close/>
                  <a:moveTo>
                    <a:pt x="269094" y="289132"/>
                  </a:moveTo>
                  <a:cubicBezTo>
                    <a:pt x="264978" y="310791"/>
                    <a:pt x="247276" y="328515"/>
                    <a:pt x="225617" y="332609"/>
                  </a:cubicBezTo>
                  <a:cubicBezTo>
                    <a:pt x="186622" y="339997"/>
                    <a:pt x="153094" y="306445"/>
                    <a:pt x="160481" y="267451"/>
                  </a:cubicBezTo>
                  <a:cubicBezTo>
                    <a:pt x="164575" y="245792"/>
                    <a:pt x="182300" y="228090"/>
                    <a:pt x="203959" y="223973"/>
                  </a:cubicBezTo>
                  <a:cubicBezTo>
                    <a:pt x="242930" y="216586"/>
                    <a:pt x="276482" y="250137"/>
                    <a:pt x="269094" y="289132"/>
                  </a:cubicBezTo>
                  <a:close/>
                  <a:moveTo>
                    <a:pt x="442820" y="234265"/>
                  </a:moveTo>
                  <a:cubicBezTo>
                    <a:pt x="444536" y="243093"/>
                    <a:pt x="445702" y="252036"/>
                    <a:pt x="446343" y="260841"/>
                  </a:cubicBezTo>
                  <a:cubicBezTo>
                    <a:pt x="447235" y="272917"/>
                    <a:pt x="457298" y="282133"/>
                    <a:pt x="469236" y="282133"/>
                  </a:cubicBezTo>
                  <a:cubicBezTo>
                    <a:pt x="469808" y="282133"/>
                    <a:pt x="470380" y="282111"/>
                    <a:pt x="470952" y="282065"/>
                  </a:cubicBezTo>
                  <a:cubicBezTo>
                    <a:pt x="483599" y="281127"/>
                    <a:pt x="493113" y="270126"/>
                    <a:pt x="492199" y="257479"/>
                  </a:cubicBezTo>
                  <a:cubicBezTo>
                    <a:pt x="491421" y="246913"/>
                    <a:pt x="490003" y="236186"/>
                    <a:pt x="487990" y="225620"/>
                  </a:cubicBezTo>
                  <a:cubicBezTo>
                    <a:pt x="485589" y="213155"/>
                    <a:pt x="473490" y="205013"/>
                    <a:pt x="461094" y="207392"/>
                  </a:cubicBezTo>
                  <a:cubicBezTo>
                    <a:pt x="448630" y="209771"/>
                    <a:pt x="440442" y="221801"/>
                    <a:pt x="442820" y="234265"/>
                  </a:cubicBezTo>
                  <a:close/>
                  <a:moveTo>
                    <a:pt x="378165" y="52992"/>
                  </a:moveTo>
                  <a:cubicBezTo>
                    <a:pt x="378142" y="52969"/>
                    <a:pt x="378119" y="52969"/>
                    <a:pt x="378096" y="52946"/>
                  </a:cubicBezTo>
                  <a:cubicBezTo>
                    <a:pt x="282131" y="-17519"/>
                    <a:pt x="148131" y="-17656"/>
                    <a:pt x="51982" y="52580"/>
                  </a:cubicBezTo>
                  <a:lnTo>
                    <a:pt x="31948" y="32545"/>
                  </a:lnTo>
                  <a:cubicBezTo>
                    <a:pt x="27305" y="27902"/>
                    <a:pt x="19369" y="30327"/>
                    <a:pt x="18088" y="36753"/>
                  </a:cubicBezTo>
                  <a:lnTo>
                    <a:pt x="158" y="127916"/>
                  </a:lnTo>
                  <a:cubicBezTo>
                    <a:pt x="-963" y="133634"/>
                    <a:pt x="4068" y="138665"/>
                    <a:pt x="9786" y="137545"/>
                  </a:cubicBezTo>
                  <a:lnTo>
                    <a:pt x="100949" y="119614"/>
                  </a:lnTo>
                  <a:cubicBezTo>
                    <a:pt x="107398" y="118356"/>
                    <a:pt x="109800" y="110397"/>
                    <a:pt x="105157" y="105754"/>
                  </a:cubicBezTo>
                  <a:lnTo>
                    <a:pt x="85031" y="85628"/>
                  </a:lnTo>
                  <a:cubicBezTo>
                    <a:pt x="164667" y="31310"/>
                    <a:pt x="272799" y="32637"/>
                    <a:pt x="350857" y="89951"/>
                  </a:cubicBezTo>
                  <a:cubicBezTo>
                    <a:pt x="350857" y="89951"/>
                    <a:pt x="350880" y="89974"/>
                    <a:pt x="350880" y="89974"/>
                  </a:cubicBezTo>
                  <a:cubicBezTo>
                    <a:pt x="354677" y="92764"/>
                    <a:pt x="358382" y="95646"/>
                    <a:pt x="361972" y="98596"/>
                  </a:cubicBezTo>
                  <a:cubicBezTo>
                    <a:pt x="366249" y="102141"/>
                    <a:pt x="371441" y="103856"/>
                    <a:pt x="376587" y="103856"/>
                  </a:cubicBezTo>
                  <a:cubicBezTo>
                    <a:pt x="383219" y="103856"/>
                    <a:pt x="389783" y="101020"/>
                    <a:pt x="394312" y="95508"/>
                  </a:cubicBezTo>
                  <a:cubicBezTo>
                    <a:pt x="402408" y="85720"/>
                    <a:pt x="401013" y="71243"/>
                    <a:pt x="391224" y="63169"/>
                  </a:cubicBezTo>
                  <a:cubicBezTo>
                    <a:pt x="387039" y="59716"/>
                    <a:pt x="382671" y="56308"/>
                    <a:pt x="378165" y="52992"/>
                  </a:cubicBezTo>
                  <a:close/>
                  <a:moveTo>
                    <a:pt x="469053" y="310127"/>
                  </a:moveTo>
                  <a:cubicBezTo>
                    <a:pt x="456657" y="307474"/>
                    <a:pt x="444422" y="315319"/>
                    <a:pt x="441746" y="327738"/>
                  </a:cubicBezTo>
                  <a:cubicBezTo>
                    <a:pt x="440762" y="332266"/>
                    <a:pt x="439641" y="336795"/>
                    <a:pt x="438384" y="341254"/>
                  </a:cubicBezTo>
                  <a:cubicBezTo>
                    <a:pt x="434953" y="353467"/>
                    <a:pt x="442089" y="366138"/>
                    <a:pt x="454302" y="369568"/>
                  </a:cubicBezTo>
                  <a:cubicBezTo>
                    <a:pt x="456383" y="370140"/>
                    <a:pt x="458464" y="370415"/>
                    <a:pt x="460499" y="370415"/>
                  </a:cubicBezTo>
                  <a:cubicBezTo>
                    <a:pt x="470540" y="370415"/>
                    <a:pt x="479757" y="363759"/>
                    <a:pt x="482593" y="353627"/>
                  </a:cubicBezTo>
                  <a:cubicBezTo>
                    <a:pt x="484079" y="348276"/>
                    <a:pt x="485451" y="342855"/>
                    <a:pt x="486618" y="337435"/>
                  </a:cubicBezTo>
                  <a:cubicBezTo>
                    <a:pt x="489340" y="325039"/>
                    <a:pt x="481449" y="312803"/>
                    <a:pt x="469053" y="310127"/>
                  </a:cubicBezTo>
                  <a:close/>
                  <a:moveTo>
                    <a:pt x="451877" y="180930"/>
                  </a:moveTo>
                  <a:cubicBezTo>
                    <a:pt x="463130" y="175076"/>
                    <a:pt x="467521" y="161193"/>
                    <a:pt x="461666" y="149941"/>
                  </a:cubicBezTo>
                  <a:cubicBezTo>
                    <a:pt x="456726" y="140449"/>
                    <a:pt x="451191" y="131164"/>
                    <a:pt x="445199" y="122336"/>
                  </a:cubicBezTo>
                  <a:cubicBezTo>
                    <a:pt x="438086" y="111838"/>
                    <a:pt x="423792" y="109071"/>
                    <a:pt x="413294" y="116229"/>
                  </a:cubicBezTo>
                  <a:cubicBezTo>
                    <a:pt x="402797" y="123342"/>
                    <a:pt x="400052" y="137636"/>
                    <a:pt x="407188" y="148134"/>
                  </a:cubicBezTo>
                  <a:cubicBezTo>
                    <a:pt x="412174" y="155498"/>
                    <a:pt x="416794" y="163229"/>
                    <a:pt x="420910" y="171142"/>
                  </a:cubicBezTo>
                  <a:cubicBezTo>
                    <a:pt x="425004" y="179009"/>
                    <a:pt x="433009" y="183515"/>
                    <a:pt x="441311" y="183515"/>
                  </a:cubicBezTo>
                  <a:cubicBezTo>
                    <a:pt x="444879" y="183538"/>
                    <a:pt x="448492" y="182692"/>
                    <a:pt x="451877" y="180930"/>
                  </a:cubicBezTo>
                  <a:close/>
                </a:path>
              </a:pathLst>
            </a:custGeom>
            <a:grpFill/>
            <a:ln w="228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5" name="Forma Livre: Forma 14">
            <a:extLst>
              <a:ext uri="{FF2B5EF4-FFF2-40B4-BE49-F238E27FC236}">
                <a16:creationId xmlns:a16="http://schemas.microsoft.com/office/drawing/2014/main" id="{E3B9962E-3950-94F4-9BD8-6A0C5A215A76}"/>
              </a:ext>
            </a:extLst>
          </p:cNvPr>
          <p:cNvSpPr/>
          <p:nvPr/>
        </p:nvSpPr>
        <p:spPr>
          <a:xfrm>
            <a:off x="9740334" y="819691"/>
            <a:ext cx="526924" cy="590385"/>
          </a:xfrm>
          <a:custGeom>
            <a:avLst/>
            <a:gdLst>
              <a:gd name="connsiteX0" fmla="*/ 210306 w 951531"/>
              <a:gd name="connsiteY0" fmla="*/ 362841 h 1066129"/>
              <a:gd name="connsiteX1" fmla="*/ 224717 w 951531"/>
              <a:gd name="connsiteY1" fmla="*/ 362841 h 1066129"/>
              <a:gd name="connsiteX2" fmla="*/ 637454 w 951531"/>
              <a:gd name="connsiteY2" fmla="*/ 115208 h 1066129"/>
              <a:gd name="connsiteX3" fmla="*/ 637245 w 951531"/>
              <a:gd name="connsiteY3" fmla="*/ 91035 h 1066129"/>
              <a:gd name="connsiteX4" fmla="*/ 482783 w 951531"/>
              <a:gd name="connsiteY4" fmla="*/ 1885 h 1066129"/>
              <a:gd name="connsiteX5" fmla="*/ 468748 w 951531"/>
              <a:gd name="connsiteY5" fmla="*/ 1885 h 1066129"/>
              <a:gd name="connsiteX6" fmla="*/ 51068 w 951531"/>
              <a:gd name="connsiteY6" fmla="*/ 243025 h 1066129"/>
              <a:gd name="connsiteX7" fmla="*/ 50859 w 951531"/>
              <a:gd name="connsiteY7" fmla="*/ 267198 h 1066129"/>
              <a:gd name="connsiteX8" fmla="*/ 210264 w 951531"/>
              <a:gd name="connsiteY8" fmla="*/ 362841 h 1066129"/>
              <a:gd name="connsiteX9" fmla="*/ 915922 w 951531"/>
              <a:gd name="connsiteY9" fmla="*/ 243528 h 1066129"/>
              <a:gd name="connsiteX10" fmla="*/ 845582 w 951531"/>
              <a:gd name="connsiteY10" fmla="*/ 90239 h 1066129"/>
              <a:gd name="connsiteX11" fmla="*/ 825599 w 951531"/>
              <a:gd name="connsiteY11" fmla="*/ 84081 h 1066129"/>
              <a:gd name="connsiteX12" fmla="*/ 407877 w 951531"/>
              <a:gd name="connsiteY12" fmla="*/ 334731 h 1066129"/>
              <a:gd name="connsiteX13" fmla="*/ 402221 w 951531"/>
              <a:gd name="connsiteY13" fmla="*/ 352326 h 1066129"/>
              <a:gd name="connsiteX14" fmla="*/ 469418 w 951531"/>
              <a:gd name="connsiteY14" fmla="*/ 507500 h 1066129"/>
              <a:gd name="connsiteX15" fmla="*/ 489527 w 951531"/>
              <a:gd name="connsiteY15" fmla="*/ 513952 h 1066129"/>
              <a:gd name="connsiteX16" fmla="*/ 910391 w 951531"/>
              <a:gd name="connsiteY16" fmla="*/ 261417 h 1066129"/>
              <a:gd name="connsiteX17" fmla="*/ 915922 w 951531"/>
              <a:gd name="connsiteY17" fmla="*/ 243528 h 1066129"/>
              <a:gd name="connsiteX18" fmla="*/ 930333 w 951531"/>
              <a:gd name="connsiteY18" fmla="*/ 331253 h 1066129"/>
              <a:gd name="connsiteX19" fmla="*/ 517680 w 951531"/>
              <a:gd name="connsiteY19" fmla="*/ 578845 h 1066129"/>
              <a:gd name="connsiteX20" fmla="*/ 510852 w 951531"/>
              <a:gd name="connsiteY20" fmla="*/ 590869 h 1066129"/>
              <a:gd name="connsiteX21" fmla="*/ 510852 w 951531"/>
              <a:gd name="connsiteY21" fmla="*/ 1052035 h 1066129"/>
              <a:gd name="connsiteX22" fmla="*/ 531882 w 951531"/>
              <a:gd name="connsiteY22" fmla="*/ 1064184 h 1066129"/>
              <a:gd name="connsiteX23" fmla="*/ 944535 w 951531"/>
              <a:gd name="connsiteY23" fmla="*/ 825934 h 1066129"/>
              <a:gd name="connsiteX24" fmla="*/ 951531 w 951531"/>
              <a:gd name="connsiteY24" fmla="*/ 813785 h 1066129"/>
              <a:gd name="connsiteX25" fmla="*/ 951531 w 951531"/>
              <a:gd name="connsiteY25" fmla="*/ 343235 h 1066129"/>
              <a:gd name="connsiteX26" fmla="*/ 930291 w 951531"/>
              <a:gd name="connsiteY26" fmla="*/ 331212 h 1066129"/>
              <a:gd name="connsiteX27" fmla="*/ 21239 w 951531"/>
              <a:gd name="connsiteY27" fmla="*/ 331253 h 1066129"/>
              <a:gd name="connsiteX28" fmla="*/ 0 w 951531"/>
              <a:gd name="connsiteY28" fmla="*/ 343277 h 1066129"/>
              <a:gd name="connsiteX29" fmla="*/ 0 w 951531"/>
              <a:gd name="connsiteY29" fmla="*/ 813827 h 1066129"/>
              <a:gd name="connsiteX30" fmla="*/ 6996 w 951531"/>
              <a:gd name="connsiteY30" fmla="*/ 825976 h 1066129"/>
              <a:gd name="connsiteX31" fmla="*/ 419649 w 951531"/>
              <a:gd name="connsiteY31" fmla="*/ 1064226 h 1066129"/>
              <a:gd name="connsiteX32" fmla="*/ 440680 w 951531"/>
              <a:gd name="connsiteY32" fmla="*/ 1052077 h 1066129"/>
              <a:gd name="connsiteX33" fmla="*/ 440680 w 951531"/>
              <a:gd name="connsiteY33" fmla="*/ 590911 h 1066129"/>
              <a:gd name="connsiteX34" fmla="*/ 433850 w 951531"/>
              <a:gd name="connsiteY34" fmla="*/ 578887 h 1066129"/>
              <a:gd name="connsiteX35" fmla="*/ 21197 w 951531"/>
              <a:gd name="connsiteY35" fmla="*/ 331295 h 1066129"/>
              <a:gd name="connsiteX36" fmla="*/ 273105 w 951531"/>
              <a:gd name="connsiteY36" fmla="*/ 758486 h 1066129"/>
              <a:gd name="connsiteX37" fmla="*/ 252200 w 951531"/>
              <a:gd name="connsiteY37" fmla="*/ 747300 h 1066129"/>
              <a:gd name="connsiteX38" fmla="*/ 252200 w 951531"/>
              <a:gd name="connsiteY38" fmla="*/ 817765 h 1066129"/>
              <a:gd name="connsiteX39" fmla="*/ 235107 w 951531"/>
              <a:gd name="connsiteY39" fmla="*/ 825683 h 1066129"/>
              <a:gd name="connsiteX40" fmla="*/ 181734 w 951531"/>
              <a:gd name="connsiteY40" fmla="*/ 797070 h 1066129"/>
              <a:gd name="connsiteX41" fmla="*/ 164641 w 951531"/>
              <a:gd name="connsiteY41" fmla="*/ 770760 h 1066129"/>
              <a:gd name="connsiteX42" fmla="*/ 164641 w 951531"/>
              <a:gd name="connsiteY42" fmla="*/ 700295 h 1066129"/>
              <a:gd name="connsiteX43" fmla="*/ 143737 w 951531"/>
              <a:gd name="connsiteY43" fmla="*/ 689110 h 1066129"/>
              <a:gd name="connsiteX44" fmla="*/ 130792 w 951531"/>
              <a:gd name="connsiteY44" fmla="*/ 653835 h 1066129"/>
              <a:gd name="connsiteX45" fmla="*/ 195476 w 951531"/>
              <a:gd name="connsiteY45" fmla="*/ 613952 h 1066129"/>
              <a:gd name="connsiteX46" fmla="*/ 221324 w 951531"/>
              <a:gd name="connsiteY46" fmla="*/ 627819 h 1066129"/>
              <a:gd name="connsiteX47" fmla="*/ 286007 w 951531"/>
              <a:gd name="connsiteY47" fmla="*/ 737078 h 1066129"/>
              <a:gd name="connsiteX48" fmla="*/ 273063 w 951531"/>
              <a:gd name="connsiteY48" fmla="*/ 758486 h 1066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951531" h="1066129">
                <a:moveTo>
                  <a:pt x="210306" y="362841"/>
                </a:moveTo>
                <a:cubicBezTo>
                  <a:pt x="214746" y="365522"/>
                  <a:pt x="220276" y="365522"/>
                  <a:pt x="224717" y="362841"/>
                </a:cubicBezTo>
                <a:lnTo>
                  <a:pt x="637454" y="115208"/>
                </a:lnTo>
                <a:cubicBezTo>
                  <a:pt x="646629" y="109720"/>
                  <a:pt x="646503" y="96397"/>
                  <a:pt x="637245" y="91035"/>
                </a:cubicBezTo>
                <a:lnTo>
                  <a:pt x="482783" y="1885"/>
                </a:lnTo>
                <a:cubicBezTo>
                  <a:pt x="478426" y="-628"/>
                  <a:pt x="473105" y="-628"/>
                  <a:pt x="468748" y="1885"/>
                </a:cubicBezTo>
                <a:lnTo>
                  <a:pt x="51068" y="243025"/>
                </a:lnTo>
                <a:cubicBezTo>
                  <a:pt x="41810" y="248388"/>
                  <a:pt x="41684" y="261710"/>
                  <a:pt x="50859" y="267198"/>
                </a:cubicBezTo>
                <a:lnTo>
                  <a:pt x="210264" y="362841"/>
                </a:lnTo>
                <a:close/>
                <a:moveTo>
                  <a:pt x="915922" y="243528"/>
                </a:moveTo>
                <a:lnTo>
                  <a:pt x="845582" y="90239"/>
                </a:lnTo>
                <a:cubicBezTo>
                  <a:pt x="842104" y="82656"/>
                  <a:pt x="832804" y="79766"/>
                  <a:pt x="825599" y="84081"/>
                </a:cubicBezTo>
                <a:lnTo>
                  <a:pt x="407877" y="334731"/>
                </a:lnTo>
                <a:cubicBezTo>
                  <a:pt x="401844" y="338333"/>
                  <a:pt x="399414" y="345875"/>
                  <a:pt x="402221" y="352326"/>
                </a:cubicBezTo>
                <a:lnTo>
                  <a:pt x="469418" y="507500"/>
                </a:lnTo>
                <a:cubicBezTo>
                  <a:pt x="472770" y="515292"/>
                  <a:pt x="482238" y="518309"/>
                  <a:pt x="489527" y="513952"/>
                </a:cubicBezTo>
                <a:lnTo>
                  <a:pt x="910391" y="261417"/>
                </a:lnTo>
                <a:cubicBezTo>
                  <a:pt x="916508" y="257730"/>
                  <a:pt x="918896" y="250022"/>
                  <a:pt x="915922" y="243528"/>
                </a:cubicBezTo>
                <a:close/>
                <a:moveTo>
                  <a:pt x="930333" y="331253"/>
                </a:moveTo>
                <a:lnTo>
                  <a:pt x="517680" y="578845"/>
                </a:lnTo>
                <a:cubicBezTo>
                  <a:pt x="513449" y="581359"/>
                  <a:pt x="510852" y="585925"/>
                  <a:pt x="510852" y="590869"/>
                </a:cubicBezTo>
                <a:lnTo>
                  <a:pt x="510852" y="1052035"/>
                </a:lnTo>
                <a:cubicBezTo>
                  <a:pt x="510852" y="1062843"/>
                  <a:pt x="522540" y="1069588"/>
                  <a:pt x="531882" y="1064184"/>
                </a:cubicBezTo>
                <a:lnTo>
                  <a:pt x="944535" y="825934"/>
                </a:lnTo>
                <a:cubicBezTo>
                  <a:pt x="948893" y="823421"/>
                  <a:pt x="951531" y="818812"/>
                  <a:pt x="951531" y="813785"/>
                </a:cubicBezTo>
                <a:lnTo>
                  <a:pt x="951531" y="343235"/>
                </a:lnTo>
                <a:cubicBezTo>
                  <a:pt x="951531" y="332343"/>
                  <a:pt x="939633" y="325598"/>
                  <a:pt x="930291" y="331212"/>
                </a:cubicBezTo>
                <a:close/>
                <a:moveTo>
                  <a:pt x="21239" y="331253"/>
                </a:moveTo>
                <a:cubicBezTo>
                  <a:pt x="11897" y="325640"/>
                  <a:pt x="0" y="332385"/>
                  <a:pt x="0" y="343277"/>
                </a:cubicBezTo>
                <a:lnTo>
                  <a:pt x="0" y="813827"/>
                </a:lnTo>
                <a:cubicBezTo>
                  <a:pt x="0" y="818854"/>
                  <a:pt x="2681" y="823463"/>
                  <a:pt x="6996" y="825976"/>
                </a:cubicBezTo>
                <a:lnTo>
                  <a:pt x="419649" y="1064226"/>
                </a:lnTo>
                <a:cubicBezTo>
                  <a:pt x="428991" y="1069630"/>
                  <a:pt x="440680" y="1062885"/>
                  <a:pt x="440680" y="1052077"/>
                </a:cubicBezTo>
                <a:lnTo>
                  <a:pt x="440680" y="590911"/>
                </a:lnTo>
                <a:cubicBezTo>
                  <a:pt x="440680" y="585967"/>
                  <a:pt x="438082" y="581401"/>
                  <a:pt x="433850" y="578887"/>
                </a:cubicBezTo>
                <a:lnTo>
                  <a:pt x="21197" y="331295"/>
                </a:lnTo>
                <a:close/>
                <a:moveTo>
                  <a:pt x="273105" y="758486"/>
                </a:moveTo>
                <a:lnTo>
                  <a:pt x="252200" y="747300"/>
                </a:lnTo>
                <a:lnTo>
                  <a:pt x="252200" y="817765"/>
                </a:lnTo>
                <a:cubicBezTo>
                  <a:pt x="252200" y="827233"/>
                  <a:pt x="244533" y="830752"/>
                  <a:pt x="235107" y="825683"/>
                </a:cubicBezTo>
                <a:lnTo>
                  <a:pt x="181734" y="797070"/>
                </a:lnTo>
                <a:cubicBezTo>
                  <a:pt x="172266" y="792001"/>
                  <a:pt x="164641" y="780229"/>
                  <a:pt x="164641" y="770760"/>
                </a:cubicBezTo>
                <a:lnTo>
                  <a:pt x="164641" y="700295"/>
                </a:lnTo>
                <a:lnTo>
                  <a:pt x="143737" y="689110"/>
                </a:lnTo>
                <a:cubicBezTo>
                  <a:pt x="129074" y="681234"/>
                  <a:pt x="121198" y="659784"/>
                  <a:pt x="130792" y="653835"/>
                </a:cubicBezTo>
                <a:lnTo>
                  <a:pt x="195476" y="613952"/>
                </a:lnTo>
                <a:cubicBezTo>
                  <a:pt x="202304" y="609763"/>
                  <a:pt x="214496" y="616298"/>
                  <a:pt x="221324" y="627819"/>
                </a:cubicBezTo>
                <a:lnTo>
                  <a:pt x="286007" y="737078"/>
                </a:lnTo>
                <a:cubicBezTo>
                  <a:pt x="295601" y="753333"/>
                  <a:pt x="287768" y="766362"/>
                  <a:pt x="273063" y="758486"/>
                </a:cubicBezTo>
                <a:close/>
              </a:path>
            </a:pathLst>
          </a:custGeo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  <a:ln w="418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16" name="Gráfico 3">
            <a:extLst>
              <a:ext uri="{FF2B5EF4-FFF2-40B4-BE49-F238E27FC236}">
                <a16:creationId xmlns:a16="http://schemas.microsoft.com/office/drawing/2014/main" id="{9E1333D8-5286-643F-F251-E7BB14A5E89B}"/>
              </a:ext>
            </a:extLst>
          </p:cNvPr>
          <p:cNvGrpSpPr/>
          <p:nvPr/>
        </p:nvGrpSpPr>
        <p:grpSpPr>
          <a:xfrm>
            <a:off x="2189334" y="740602"/>
            <a:ext cx="465140" cy="659715"/>
            <a:chOff x="9551699" y="2009803"/>
            <a:chExt cx="465140" cy="659715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18" name="Forma Livre: Forma 17">
              <a:extLst>
                <a:ext uri="{FF2B5EF4-FFF2-40B4-BE49-F238E27FC236}">
                  <a16:creationId xmlns:a16="http://schemas.microsoft.com/office/drawing/2014/main" id="{DD5AB1CA-4CF2-4FE5-79CF-79363A45F69E}"/>
                </a:ext>
              </a:extLst>
            </p:cNvPr>
            <p:cNvSpPr/>
            <p:nvPr/>
          </p:nvSpPr>
          <p:spPr>
            <a:xfrm>
              <a:off x="9551699" y="2009803"/>
              <a:ext cx="465140" cy="465140"/>
            </a:xfrm>
            <a:custGeom>
              <a:avLst/>
              <a:gdLst>
                <a:gd name="connsiteX0" fmla="*/ 419126 w 465140"/>
                <a:gd name="connsiteY0" fmla="*/ 155307 h 465140"/>
                <a:gd name="connsiteX1" fmla="*/ 397025 w 465140"/>
                <a:gd name="connsiteY1" fmla="*/ 68116 h 465140"/>
                <a:gd name="connsiteX2" fmla="*/ 309834 w 465140"/>
                <a:gd name="connsiteY2" fmla="*/ 46014 h 465140"/>
                <a:gd name="connsiteX3" fmla="*/ 232570 w 465140"/>
                <a:gd name="connsiteY3" fmla="*/ 0 h 465140"/>
                <a:gd name="connsiteX4" fmla="*/ 155307 w 465140"/>
                <a:gd name="connsiteY4" fmla="*/ 46014 h 465140"/>
                <a:gd name="connsiteX5" fmla="*/ 68116 w 465140"/>
                <a:gd name="connsiteY5" fmla="*/ 68116 h 465140"/>
                <a:gd name="connsiteX6" fmla="*/ 46014 w 465140"/>
                <a:gd name="connsiteY6" fmla="*/ 155307 h 465140"/>
                <a:gd name="connsiteX7" fmla="*/ 0 w 465140"/>
                <a:gd name="connsiteY7" fmla="*/ 232570 h 465140"/>
                <a:gd name="connsiteX8" fmla="*/ 46014 w 465140"/>
                <a:gd name="connsiteY8" fmla="*/ 309834 h 465140"/>
                <a:gd name="connsiteX9" fmla="*/ 68116 w 465140"/>
                <a:gd name="connsiteY9" fmla="*/ 397025 h 465140"/>
                <a:gd name="connsiteX10" fmla="*/ 155307 w 465140"/>
                <a:gd name="connsiteY10" fmla="*/ 419127 h 465140"/>
                <a:gd name="connsiteX11" fmla="*/ 232570 w 465140"/>
                <a:gd name="connsiteY11" fmla="*/ 465141 h 465140"/>
                <a:gd name="connsiteX12" fmla="*/ 309834 w 465140"/>
                <a:gd name="connsiteY12" fmla="*/ 419127 h 465140"/>
                <a:gd name="connsiteX13" fmla="*/ 397025 w 465140"/>
                <a:gd name="connsiteY13" fmla="*/ 397025 h 465140"/>
                <a:gd name="connsiteX14" fmla="*/ 419126 w 465140"/>
                <a:gd name="connsiteY14" fmla="*/ 309834 h 465140"/>
                <a:gd name="connsiteX15" fmla="*/ 465141 w 465140"/>
                <a:gd name="connsiteY15" fmla="*/ 232570 h 465140"/>
                <a:gd name="connsiteX16" fmla="*/ 419126 w 465140"/>
                <a:gd name="connsiteY16" fmla="*/ 155307 h 465140"/>
                <a:gd name="connsiteX17" fmla="*/ 232570 w 465140"/>
                <a:gd name="connsiteY17" fmla="*/ 363391 h 465140"/>
                <a:gd name="connsiteX18" fmla="*/ 101773 w 465140"/>
                <a:gd name="connsiteY18" fmla="*/ 232570 h 465140"/>
                <a:gd name="connsiteX19" fmla="*/ 232570 w 465140"/>
                <a:gd name="connsiteY19" fmla="*/ 101772 h 465140"/>
                <a:gd name="connsiteX20" fmla="*/ 363368 w 465140"/>
                <a:gd name="connsiteY20" fmla="*/ 232570 h 465140"/>
                <a:gd name="connsiteX21" fmla="*/ 232570 w 465140"/>
                <a:gd name="connsiteY21" fmla="*/ 363391 h 465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65140" h="465140">
                  <a:moveTo>
                    <a:pt x="419126" y="155307"/>
                  </a:moveTo>
                  <a:cubicBezTo>
                    <a:pt x="408122" y="128757"/>
                    <a:pt x="417040" y="88131"/>
                    <a:pt x="397025" y="68116"/>
                  </a:cubicBezTo>
                  <a:cubicBezTo>
                    <a:pt x="377010" y="48101"/>
                    <a:pt x="336383" y="57019"/>
                    <a:pt x="309834" y="46014"/>
                  </a:cubicBezTo>
                  <a:cubicBezTo>
                    <a:pt x="284225" y="35399"/>
                    <a:pt x="262031" y="0"/>
                    <a:pt x="232570" y="0"/>
                  </a:cubicBezTo>
                  <a:cubicBezTo>
                    <a:pt x="203109" y="0"/>
                    <a:pt x="180916" y="35399"/>
                    <a:pt x="155307" y="46014"/>
                  </a:cubicBezTo>
                  <a:cubicBezTo>
                    <a:pt x="128757" y="57019"/>
                    <a:pt x="88131" y="48101"/>
                    <a:pt x="68116" y="68116"/>
                  </a:cubicBezTo>
                  <a:cubicBezTo>
                    <a:pt x="48101" y="88131"/>
                    <a:pt x="57019" y="128757"/>
                    <a:pt x="46014" y="155307"/>
                  </a:cubicBezTo>
                  <a:cubicBezTo>
                    <a:pt x="35399" y="180916"/>
                    <a:pt x="0" y="203132"/>
                    <a:pt x="0" y="232570"/>
                  </a:cubicBezTo>
                  <a:cubicBezTo>
                    <a:pt x="0" y="262031"/>
                    <a:pt x="35399" y="284225"/>
                    <a:pt x="46014" y="309834"/>
                  </a:cubicBezTo>
                  <a:cubicBezTo>
                    <a:pt x="57019" y="336383"/>
                    <a:pt x="48124" y="377010"/>
                    <a:pt x="68116" y="397025"/>
                  </a:cubicBezTo>
                  <a:cubicBezTo>
                    <a:pt x="88131" y="417040"/>
                    <a:pt x="128757" y="408122"/>
                    <a:pt x="155307" y="419127"/>
                  </a:cubicBezTo>
                  <a:cubicBezTo>
                    <a:pt x="180916" y="429742"/>
                    <a:pt x="203132" y="465141"/>
                    <a:pt x="232570" y="465141"/>
                  </a:cubicBezTo>
                  <a:cubicBezTo>
                    <a:pt x="262031" y="465141"/>
                    <a:pt x="284225" y="429742"/>
                    <a:pt x="309834" y="419127"/>
                  </a:cubicBezTo>
                  <a:cubicBezTo>
                    <a:pt x="336383" y="408122"/>
                    <a:pt x="377010" y="417040"/>
                    <a:pt x="397025" y="397025"/>
                  </a:cubicBezTo>
                  <a:cubicBezTo>
                    <a:pt x="417017" y="377010"/>
                    <a:pt x="408122" y="336383"/>
                    <a:pt x="419126" y="309834"/>
                  </a:cubicBezTo>
                  <a:cubicBezTo>
                    <a:pt x="429742" y="284225"/>
                    <a:pt x="465141" y="262031"/>
                    <a:pt x="465141" y="232570"/>
                  </a:cubicBezTo>
                  <a:cubicBezTo>
                    <a:pt x="465141" y="203132"/>
                    <a:pt x="429742" y="180916"/>
                    <a:pt x="419126" y="155307"/>
                  </a:cubicBezTo>
                  <a:close/>
                  <a:moveTo>
                    <a:pt x="232570" y="363391"/>
                  </a:moveTo>
                  <a:cubicBezTo>
                    <a:pt x="160328" y="363391"/>
                    <a:pt x="101773" y="304813"/>
                    <a:pt x="101773" y="232570"/>
                  </a:cubicBezTo>
                  <a:cubicBezTo>
                    <a:pt x="101773" y="160328"/>
                    <a:pt x="160328" y="101772"/>
                    <a:pt x="232570" y="101772"/>
                  </a:cubicBezTo>
                  <a:cubicBezTo>
                    <a:pt x="304813" y="101772"/>
                    <a:pt x="363368" y="160328"/>
                    <a:pt x="363368" y="232570"/>
                  </a:cubicBezTo>
                  <a:cubicBezTo>
                    <a:pt x="363368" y="304836"/>
                    <a:pt x="304813" y="363391"/>
                    <a:pt x="232570" y="363391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Forma Livre: Forma 21">
              <a:extLst>
                <a:ext uri="{FF2B5EF4-FFF2-40B4-BE49-F238E27FC236}">
                  <a16:creationId xmlns:a16="http://schemas.microsoft.com/office/drawing/2014/main" id="{4BEEEB99-FE2C-FC15-FD7C-C52D6D2F26FD}"/>
                </a:ext>
              </a:extLst>
            </p:cNvPr>
            <p:cNvSpPr/>
            <p:nvPr/>
          </p:nvSpPr>
          <p:spPr>
            <a:xfrm>
              <a:off x="9631615" y="2181319"/>
              <a:ext cx="305792" cy="488199"/>
            </a:xfrm>
            <a:custGeom>
              <a:avLst/>
              <a:gdLst>
                <a:gd name="connsiteX0" fmla="*/ 138692 w 305792"/>
                <a:gd name="connsiteY0" fmla="*/ 122154 h 488199"/>
                <a:gd name="connsiteX1" fmla="*/ 168451 w 305792"/>
                <a:gd name="connsiteY1" fmla="*/ 92395 h 488199"/>
                <a:gd name="connsiteX2" fmla="*/ 231110 w 305792"/>
                <a:gd name="connsiteY2" fmla="*/ 29759 h 488199"/>
                <a:gd name="connsiteX3" fmla="*/ 201351 w 305792"/>
                <a:gd name="connsiteY3" fmla="*/ 0 h 488199"/>
                <a:gd name="connsiteX4" fmla="*/ 138692 w 305792"/>
                <a:gd name="connsiteY4" fmla="*/ 62636 h 488199"/>
                <a:gd name="connsiteX5" fmla="*/ 103958 w 305792"/>
                <a:gd name="connsiteY5" fmla="*/ 27902 h 488199"/>
                <a:gd name="connsiteX6" fmla="*/ 74199 w 305792"/>
                <a:gd name="connsiteY6" fmla="*/ 57661 h 488199"/>
                <a:gd name="connsiteX7" fmla="*/ 108933 w 305792"/>
                <a:gd name="connsiteY7" fmla="*/ 92395 h 488199"/>
                <a:gd name="connsiteX8" fmla="*/ 138692 w 305792"/>
                <a:gd name="connsiteY8" fmla="*/ 122154 h 488199"/>
                <a:gd name="connsiteX9" fmla="*/ 305623 w 305792"/>
                <a:gd name="connsiteY9" fmla="*/ 465095 h 488199"/>
                <a:gd name="connsiteX10" fmla="*/ 279096 w 305792"/>
                <a:gd name="connsiteY10" fmla="*/ 278218 h 488199"/>
                <a:gd name="connsiteX11" fmla="*/ 270499 w 305792"/>
                <a:gd name="connsiteY11" fmla="*/ 279020 h 488199"/>
                <a:gd name="connsiteX12" fmla="*/ 244637 w 305792"/>
                <a:gd name="connsiteY12" fmla="*/ 283078 h 488199"/>
                <a:gd name="connsiteX13" fmla="*/ 224966 w 305792"/>
                <a:gd name="connsiteY13" fmla="*/ 297683 h 488199"/>
                <a:gd name="connsiteX14" fmla="*/ 152654 w 305792"/>
                <a:gd name="connsiteY14" fmla="*/ 332027 h 488199"/>
                <a:gd name="connsiteX15" fmla="*/ 80366 w 305792"/>
                <a:gd name="connsiteY15" fmla="*/ 297683 h 488199"/>
                <a:gd name="connsiteX16" fmla="*/ 60695 w 305792"/>
                <a:gd name="connsiteY16" fmla="*/ 283055 h 488199"/>
                <a:gd name="connsiteX17" fmla="*/ 34833 w 305792"/>
                <a:gd name="connsiteY17" fmla="*/ 278997 h 488199"/>
                <a:gd name="connsiteX18" fmla="*/ 28987 w 305792"/>
                <a:gd name="connsiteY18" fmla="*/ 278447 h 488199"/>
                <a:gd name="connsiteX19" fmla="*/ 191 w 305792"/>
                <a:gd name="connsiteY19" fmla="*/ 469497 h 488199"/>
                <a:gd name="connsiteX20" fmla="*/ 23714 w 305792"/>
                <a:gd name="connsiteY20" fmla="*/ 486348 h 488199"/>
                <a:gd name="connsiteX21" fmla="*/ 146900 w 305792"/>
                <a:gd name="connsiteY21" fmla="*/ 422772 h 488199"/>
                <a:gd name="connsiteX22" fmla="*/ 161504 w 305792"/>
                <a:gd name="connsiteY22" fmla="*/ 422634 h 488199"/>
                <a:gd name="connsiteX23" fmla="*/ 282398 w 305792"/>
                <a:gd name="connsiteY23" fmla="*/ 481969 h 488199"/>
                <a:gd name="connsiteX24" fmla="*/ 305623 w 305792"/>
                <a:gd name="connsiteY24" fmla="*/ 465095 h 48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5792" h="488199">
                  <a:moveTo>
                    <a:pt x="138692" y="122154"/>
                  </a:moveTo>
                  <a:lnTo>
                    <a:pt x="168451" y="92395"/>
                  </a:lnTo>
                  <a:lnTo>
                    <a:pt x="231110" y="29759"/>
                  </a:lnTo>
                  <a:lnTo>
                    <a:pt x="201351" y="0"/>
                  </a:lnTo>
                  <a:lnTo>
                    <a:pt x="138692" y="62636"/>
                  </a:lnTo>
                  <a:lnTo>
                    <a:pt x="103958" y="27902"/>
                  </a:lnTo>
                  <a:lnTo>
                    <a:pt x="74199" y="57661"/>
                  </a:lnTo>
                  <a:lnTo>
                    <a:pt x="108933" y="92395"/>
                  </a:lnTo>
                  <a:lnTo>
                    <a:pt x="138692" y="122154"/>
                  </a:lnTo>
                  <a:close/>
                  <a:moveTo>
                    <a:pt x="305623" y="465095"/>
                  </a:moveTo>
                  <a:lnTo>
                    <a:pt x="279096" y="278218"/>
                  </a:lnTo>
                  <a:cubicBezTo>
                    <a:pt x="276162" y="278516"/>
                    <a:pt x="273296" y="278768"/>
                    <a:pt x="270499" y="279020"/>
                  </a:cubicBezTo>
                  <a:cubicBezTo>
                    <a:pt x="260892" y="279869"/>
                    <a:pt x="250025" y="280854"/>
                    <a:pt x="244637" y="283078"/>
                  </a:cubicBezTo>
                  <a:cubicBezTo>
                    <a:pt x="239914" y="285027"/>
                    <a:pt x="231981" y="291768"/>
                    <a:pt x="224966" y="297683"/>
                  </a:cubicBezTo>
                  <a:cubicBezTo>
                    <a:pt x="207840" y="312173"/>
                    <a:pt x="184408" y="332027"/>
                    <a:pt x="152654" y="332027"/>
                  </a:cubicBezTo>
                  <a:cubicBezTo>
                    <a:pt x="120924" y="332027"/>
                    <a:pt x="97469" y="312173"/>
                    <a:pt x="80366" y="297683"/>
                  </a:cubicBezTo>
                  <a:cubicBezTo>
                    <a:pt x="73350" y="291745"/>
                    <a:pt x="65395" y="285027"/>
                    <a:pt x="60695" y="283055"/>
                  </a:cubicBezTo>
                  <a:cubicBezTo>
                    <a:pt x="55307" y="280809"/>
                    <a:pt x="44417" y="279846"/>
                    <a:pt x="34833" y="278997"/>
                  </a:cubicBezTo>
                  <a:cubicBezTo>
                    <a:pt x="32930" y="278837"/>
                    <a:pt x="30959" y="278630"/>
                    <a:pt x="28987" y="278447"/>
                  </a:cubicBezTo>
                  <a:lnTo>
                    <a:pt x="191" y="469497"/>
                  </a:lnTo>
                  <a:cubicBezTo>
                    <a:pt x="-1781" y="482611"/>
                    <a:pt x="11929" y="492447"/>
                    <a:pt x="23714" y="486348"/>
                  </a:cubicBezTo>
                  <a:lnTo>
                    <a:pt x="146900" y="422772"/>
                  </a:lnTo>
                  <a:cubicBezTo>
                    <a:pt x="151462" y="420410"/>
                    <a:pt x="156896" y="420365"/>
                    <a:pt x="161504" y="422634"/>
                  </a:cubicBezTo>
                  <a:lnTo>
                    <a:pt x="282398" y="481969"/>
                  </a:lnTo>
                  <a:cubicBezTo>
                    <a:pt x="294091" y="487701"/>
                    <a:pt x="307457" y="478003"/>
                    <a:pt x="305623" y="465095"/>
                  </a:cubicBezTo>
                  <a:close/>
                </a:path>
              </a:pathLst>
            </a:custGeom>
            <a:grpFill/>
            <a:ln w="22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537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5">
            <a:extLst>
              <a:ext uri="{FF2B5EF4-FFF2-40B4-BE49-F238E27FC236}">
                <a16:creationId xmlns:a16="http://schemas.microsoft.com/office/drawing/2014/main" id="{2AD1D7C2-357E-24D4-C4C8-F76517424219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3780890" y="5073062"/>
            <a:ext cx="4263776" cy="94593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ject 8">
            <a:extLst>
              <a:ext uri="{FF2B5EF4-FFF2-40B4-BE49-F238E27FC236}">
                <a16:creationId xmlns:a16="http://schemas.microsoft.com/office/drawing/2014/main" id="{7C808A61-8648-C41C-5A4F-D8DAAB1C5FA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9" name="Rectangle: Rounded Corners 14">
            <a:extLst>
              <a:ext uri="{FF2B5EF4-FFF2-40B4-BE49-F238E27FC236}">
                <a16:creationId xmlns:a16="http://schemas.microsoft.com/office/drawing/2014/main" id="{D2DF3064-847E-6804-A48D-ADF8E65E2D47}"/>
              </a:ext>
            </a:extLst>
          </p:cNvPr>
          <p:cNvSpPr/>
          <p:nvPr/>
        </p:nvSpPr>
        <p:spPr>
          <a:xfrm>
            <a:off x="1246798" y="2880411"/>
            <a:ext cx="9575299" cy="1563738"/>
          </a:xfrm>
          <a:prstGeom prst="roundRect">
            <a:avLst>
              <a:gd name="adj" fmla="val 19276"/>
            </a:avLst>
          </a:prstGeom>
          <a:solidFill>
            <a:srgbClr val="6E4B8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ixaDeTexto 27">
            <a:extLst>
              <a:ext uri="{FF2B5EF4-FFF2-40B4-BE49-F238E27FC236}">
                <a16:creationId xmlns:a16="http://schemas.microsoft.com/office/drawing/2014/main" id="{CB424383-6470-5E83-4695-35DBA6CB96A0}"/>
              </a:ext>
            </a:extLst>
          </p:cNvPr>
          <p:cNvSpPr txBox="1"/>
          <p:nvPr/>
        </p:nvSpPr>
        <p:spPr>
          <a:xfrm>
            <a:off x="1894002" y="3003517"/>
            <a:ext cx="84039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fontAlgn="base"/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Maior e mais completo hub de integração com </a:t>
            </a:r>
            <a:r>
              <a:rPr lang="pt-BR" sz="2000" err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marketplaces</a:t>
            </a:r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 do mercado nacional. Em uma única plataforma, é possível gerenciar de forma prática as vendas em mais de 80 </a:t>
            </a:r>
            <a:r>
              <a:rPr lang="pt-BR" sz="2000" err="1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marketplaces</a:t>
            </a:r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, aumentando o faturamento no varejo digital e promovendo a visibilidade da marca em espaços altamente trafegados pelo consumidor.​</a:t>
            </a:r>
          </a:p>
          <a:p>
            <a:pPr algn="ctr" rtl="0" fontAlgn="base"/>
            <a:endParaRPr lang="pt-BR" sz="2000">
              <a:solidFill>
                <a:schemeClr val="bg1"/>
              </a:solidFill>
              <a:latin typeface="Dosis" panose="02010503020202060003" pitchFamily="2" charset="0"/>
              <a:ea typeface="Roboto" panose="02000000000000000000" pitchFamily="2" charset="0"/>
            </a:endParaRPr>
          </a:p>
          <a:p>
            <a:pPr algn="ctr" rtl="0" fontAlgn="base"/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​</a:t>
            </a:r>
            <a:endParaRPr lang="en-US" sz="2000">
              <a:solidFill>
                <a:schemeClr val="bg1"/>
              </a:solidFill>
              <a:latin typeface="Dosis" panose="02010503020202060003" pitchFamily="2" charset="0"/>
              <a:ea typeface="Roboto" panose="02000000000000000000" pitchFamily="2" charset="0"/>
            </a:endParaRPr>
          </a:p>
          <a:p>
            <a:pPr algn="ctr"/>
            <a:r>
              <a:rPr lang="pt-BR" sz="2000">
                <a:solidFill>
                  <a:schemeClr val="bg1"/>
                </a:solidFill>
                <a:latin typeface="Dosis" panose="02010503020202060003" pitchFamily="2" charset="0"/>
                <a:ea typeface="Roboto" panose="02000000000000000000" pitchFamily="2" charset="0"/>
              </a:rPr>
              <a:t> </a:t>
            </a:r>
          </a:p>
          <a:p>
            <a:pPr algn="ctr"/>
            <a:endParaRPr lang="pt-BR" sz="2000">
              <a:solidFill>
                <a:schemeClr val="bg1"/>
              </a:solidFill>
              <a:latin typeface="Dosis" panose="02010503020202060003" pitchFamily="2" charset="0"/>
              <a:ea typeface="Roboto" panose="02000000000000000000" pitchFamily="2" charset="0"/>
            </a:endParaRPr>
          </a:p>
        </p:txBody>
      </p:sp>
      <p:sp>
        <p:nvSpPr>
          <p:cNvPr id="28" name="Retângulo 46">
            <a:extLst>
              <a:ext uri="{FF2B5EF4-FFF2-40B4-BE49-F238E27FC236}">
                <a16:creationId xmlns:a16="http://schemas.microsoft.com/office/drawing/2014/main" id="{CBAD321D-984D-FDA3-5CBE-EB9398F8523D}"/>
              </a:ext>
            </a:extLst>
          </p:cNvPr>
          <p:cNvSpPr/>
          <p:nvPr/>
        </p:nvSpPr>
        <p:spPr>
          <a:xfrm>
            <a:off x="544214" y="1439677"/>
            <a:ext cx="2846959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+ 80 </a:t>
            </a:r>
            <a:r>
              <a:rPr lang="pt-BR" sz="1600" b="1" err="1">
                <a:solidFill>
                  <a:srgbClr val="411E5A"/>
                </a:solidFill>
                <a:latin typeface="Dosis"/>
              </a:rPr>
              <a:t>marketplaces</a:t>
            </a:r>
            <a:r>
              <a:rPr lang="pt-BR" sz="1600" b="1">
                <a:solidFill>
                  <a:srgbClr val="411E5A"/>
                </a:solidFill>
                <a:latin typeface="Dosis"/>
              </a:rPr>
              <a:t> integrados, incluindo gigantes como Mercado Livre e Magazine Luiza</a:t>
            </a:r>
          </a:p>
        </p:txBody>
      </p:sp>
      <p:sp>
        <p:nvSpPr>
          <p:cNvPr id="30" name="Retângulo 48">
            <a:extLst>
              <a:ext uri="{FF2B5EF4-FFF2-40B4-BE49-F238E27FC236}">
                <a16:creationId xmlns:a16="http://schemas.microsoft.com/office/drawing/2014/main" id="{79A19053-1825-266D-7BB5-1F023E1593E4}"/>
              </a:ext>
            </a:extLst>
          </p:cNvPr>
          <p:cNvSpPr/>
          <p:nvPr/>
        </p:nvSpPr>
        <p:spPr>
          <a:xfrm>
            <a:off x="3067415" y="1479635"/>
            <a:ext cx="2846959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Potencializa vendas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e proporciona visibilidade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para as marcas</a:t>
            </a:r>
          </a:p>
        </p:txBody>
      </p:sp>
      <p:sp>
        <p:nvSpPr>
          <p:cNvPr id="32" name="Retângulo 54">
            <a:extLst>
              <a:ext uri="{FF2B5EF4-FFF2-40B4-BE49-F238E27FC236}">
                <a16:creationId xmlns:a16="http://schemas.microsoft.com/office/drawing/2014/main" id="{03E98A87-8331-C2CB-10EE-354EE7A53EC1}"/>
              </a:ext>
            </a:extLst>
          </p:cNvPr>
          <p:cNvSpPr/>
          <p:nvPr/>
        </p:nvSpPr>
        <p:spPr>
          <a:xfrm>
            <a:off x="5856729" y="1439676"/>
            <a:ext cx="2735952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Relatórios personalizados com indicadores de desempenho por canal e produto</a:t>
            </a:r>
          </a:p>
        </p:txBody>
      </p:sp>
      <p:sp>
        <p:nvSpPr>
          <p:cNvPr id="34" name="Retângulo 56">
            <a:extLst>
              <a:ext uri="{FF2B5EF4-FFF2-40B4-BE49-F238E27FC236}">
                <a16:creationId xmlns:a16="http://schemas.microsoft.com/office/drawing/2014/main" id="{4B6D6B24-BF17-C3E0-0AF7-0A82B1CA46E5}"/>
              </a:ext>
            </a:extLst>
          </p:cNvPr>
          <p:cNvSpPr/>
          <p:nvPr/>
        </p:nvSpPr>
        <p:spPr>
          <a:xfrm>
            <a:off x="8529487" y="1459304"/>
            <a:ext cx="2967298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Cadastro e enriquecimento </a:t>
            </a:r>
          </a:p>
          <a:p>
            <a:pPr algn="ctr"/>
            <a:r>
              <a:rPr lang="pt-BR" sz="1600" b="1">
                <a:solidFill>
                  <a:srgbClr val="411E5A"/>
                </a:solidFill>
                <a:latin typeface="Dosis"/>
              </a:rPr>
              <a:t>de produtos simplificado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0F9AF93-28BD-261F-AF74-6A3AD6990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600" y="5034259"/>
            <a:ext cx="3840257" cy="91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áfico 97">
            <a:extLst>
              <a:ext uri="{FF2B5EF4-FFF2-40B4-BE49-F238E27FC236}">
                <a16:creationId xmlns:a16="http://schemas.microsoft.com/office/drawing/2014/main" id="{2362E14F-2057-43C0-C6E4-26BF03DCBC55}"/>
              </a:ext>
            </a:extLst>
          </p:cNvPr>
          <p:cNvGrpSpPr/>
          <p:nvPr/>
        </p:nvGrpSpPr>
        <p:grpSpPr>
          <a:xfrm>
            <a:off x="6926263" y="718082"/>
            <a:ext cx="596884" cy="612891"/>
            <a:chOff x="5358473" y="3247956"/>
            <a:chExt cx="596884" cy="612891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4" name="Forma Livre: Forma 3">
              <a:extLst>
                <a:ext uri="{FF2B5EF4-FFF2-40B4-BE49-F238E27FC236}">
                  <a16:creationId xmlns:a16="http://schemas.microsoft.com/office/drawing/2014/main" id="{A9ACEBFD-C171-BF76-6397-3BDF52AEEDB5}"/>
                </a:ext>
              </a:extLst>
            </p:cNvPr>
            <p:cNvSpPr/>
            <p:nvPr/>
          </p:nvSpPr>
          <p:spPr>
            <a:xfrm>
              <a:off x="5358473" y="3284360"/>
              <a:ext cx="596884" cy="576486"/>
            </a:xfrm>
            <a:custGeom>
              <a:avLst/>
              <a:gdLst>
                <a:gd name="connsiteX0" fmla="*/ 392475 w 596884"/>
                <a:gd name="connsiteY0" fmla="*/ 438787 h 576486"/>
                <a:gd name="connsiteX1" fmla="*/ 382598 w 596884"/>
                <a:gd name="connsiteY1" fmla="*/ 437583 h 576486"/>
                <a:gd name="connsiteX2" fmla="*/ 281971 w 596884"/>
                <a:gd name="connsiteY2" fmla="*/ 463384 h 576486"/>
                <a:gd name="connsiteX3" fmla="*/ 113649 w 596884"/>
                <a:gd name="connsiteY3" fmla="*/ 302458 h 576486"/>
                <a:gd name="connsiteX4" fmla="*/ 244052 w 596884"/>
                <a:gd name="connsiteY4" fmla="*/ 115008 h 576486"/>
                <a:gd name="connsiteX5" fmla="*/ 250051 w 596884"/>
                <a:gd name="connsiteY5" fmla="*/ 107324 h 576486"/>
                <a:gd name="connsiteX6" fmla="*/ 250051 w 596884"/>
                <a:gd name="connsiteY6" fmla="*/ 8190 h 576486"/>
                <a:gd name="connsiteX7" fmla="*/ 240583 w 596884"/>
                <a:gd name="connsiteY7" fmla="*/ 120 h 576486"/>
                <a:gd name="connsiteX8" fmla="*/ 13962 w 596884"/>
                <a:gd name="connsiteY8" fmla="*/ 377549 h 576486"/>
                <a:gd name="connsiteX9" fmla="*/ 203243 w 596884"/>
                <a:gd name="connsiteY9" fmla="*/ 563794 h 576486"/>
                <a:gd name="connsiteX10" fmla="*/ 459905 w 596884"/>
                <a:gd name="connsiteY10" fmla="*/ 521852 h 576486"/>
                <a:gd name="connsiteX11" fmla="*/ 460941 w 596884"/>
                <a:gd name="connsiteY11" fmla="*/ 509879 h 576486"/>
                <a:gd name="connsiteX12" fmla="*/ 392475 w 596884"/>
                <a:gd name="connsiteY12" fmla="*/ 438787 h 576486"/>
                <a:gd name="connsiteX13" fmla="*/ 542102 w 596884"/>
                <a:gd name="connsiteY13" fmla="*/ 112431 h 576486"/>
                <a:gd name="connsiteX14" fmla="*/ 529720 w 596884"/>
                <a:gd name="connsiteY14" fmla="*/ 111419 h 576486"/>
                <a:gd name="connsiteX15" fmla="*/ 476262 w 596884"/>
                <a:gd name="connsiteY15" fmla="*/ 164876 h 576486"/>
                <a:gd name="connsiteX16" fmla="*/ 447811 w 596884"/>
                <a:gd name="connsiteY16" fmla="*/ 192556 h 576486"/>
                <a:gd name="connsiteX17" fmla="*/ 446438 w 596884"/>
                <a:gd name="connsiteY17" fmla="*/ 202096 h 576486"/>
                <a:gd name="connsiteX18" fmla="*/ 467831 w 596884"/>
                <a:gd name="connsiteY18" fmla="*/ 286124 h 576486"/>
                <a:gd name="connsiteX19" fmla="*/ 423359 w 596884"/>
                <a:gd name="connsiteY19" fmla="*/ 403446 h 576486"/>
                <a:gd name="connsiteX20" fmla="*/ 423576 w 596884"/>
                <a:gd name="connsiteY20" fmla="*/ 414431 h 576486"/>
                <a:gd name="connsiteX21" fmla="*/ 503509 w 596884"/>
                <a:gd name="connsiteY21" fmla="*/ 494364 h 576486"/>
                <a:gd name="connsiteX22" fmla="*/ 515217 w 596884"/>
                <a:gd name="connsiteY22" fmla="*/ 494220 h 576486"/>
                <a:gd name="connsiteX23" fmla="*/ 596884 w 596884"/>
                <a:gd name="connsiteY23" fmla="*/ 286124 h 576486"/>
                <a:gd name="connsiteX24" fmla="*/ 542102 w 596884"/>
                <a:gd name="connsiteY24" fmla="*/ 112431 h 576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6884" h="576486">
                  <a:moveTo>
                    <a:pt x="392475" y="438787"/>
                  </a:moveTo>
                  <a:cubicBezTo>
                    <a:pt x="389897" y="436017"/>
                    <a:pt x="385826" y="435607"/>
                    <a:pt x="382598" y="437583"/>
                  </a:cubicBezTo>
                  <a:cubicBezTo>
                    <a:pt x="353496" y="455386"/>
                    <a:pt x="318974" y="465118"/>
                    <a:pt x="281971" y="463384"/>
                  </a:cubicBezTo>
                  <a:cubicBezTo>
                    <a:pt x="194691" y="459312"/>
                    <a:pt x="121455" y="389498"/>
                    <a:pt x="113649" y="302458"/>
                  </a:cubicBezTo>
                  <a:cubicBezTo>
                    <a:pt x="105675" y="213443"/>
                    <a:pt x="163565" y="136714"/>
                    <a:pt x="244052" y="115008"/>
                  </a:cubicBezTo>
                  <a:cubicBezTo>
                    <a:pt x="247570" y="114069"/>
                    <a:pt x="250051" y="110961"/>
                    <a:pt x="250051" y="107324"/>
                  </a:cubicBezTo>
                  <a:lnTo>
                    <a:pt x="250051" y="8190"/>
                  </a:lnTo>
                  <a:cubicBezTo>
                    <a:pt x="250051" y="3204"/>
                    <a:pt x="245522" y="-747"/>
                    <a:pt x="240583" y="120"/>
                  </a:cubicBezTo>
                  <a:cubicBezTo>
                    <a:pt x="75707" y="28619"/>
                    <a:pt x="-41591" y="196025"/>
                    <a:pt x="13962" y="377549"/>
                  </a:cubicBezTo>
                  <a:cubicBezTo>
                    <a:pt x="38535" y="457819"/>
                    <a:pt x="122659" y="540281"/>
                    <a:pt x="203243" y="563794"/>
                  </a:cubicBezTo>
                  <a:cubicBezTo>
                    <a:pt x="299196" y="591787"/>
                    <a:pt x="390885" y="571575"/>
                    <a:pt x="459905" y="521852"/>
                  </a:cubicBezTo>
                  <a:cubicBezTo>
                    <a:pt x="463832" y="519033"/>
                    <a:pt x="464289" y="513348"/>
                    <a:pt x="460941" y="509879"/>
                  </a:cubicBezTo>
                  <a:cubicBezTo>
                    <a:pt x="445499" y="493834"/>
                    <a:pt x="405653" y="452904"/>
                    <a:pt x="392475" y="438787"/>
                  </a:cubicBezTo>
                  <a:close/>
                  <a:moveTo>
                    <a:pt x="542102" y="112431"/>
                  </a:moveTo>
                  <a:cubicBezTo>
                    <a:pt x="539235" y="108311"/>
                    <a:pt x="533261" y="107878"/>
                    <a:pt x="529720" y="111419"/>
                  </a:cubicBezTo>
                  <a:lnTo>
                    <a:pt x="476262" y="164876"/>
                  </a:lnTo>
                  <a:lnTo>
                    <a:pt x="447811" y="192556"/>
                  </a:lnTo>
                  <a:cubicBezTo>
                    <a:pt x="445234" y="195062"/>
                    <a:pt x="444728" y="198940"/>
                    <a:pt x="446438" y="202096"/>
                  </a:cubicBezTo>
                  <a:cubicBezTo>
                    <a:pt x="460001" y="227102"/>
                    <a:pt x="467831" y="255650"/>
                    <a:pt x="467831" y="286124"/>
                  </a:cubicBezTo>
                  <a:cubicBezTo>
                    <a:pt x="467831" y="331150"/>
                    <a:pt x="450991" y="372153"/>
                    <a:pt x="423359" y="403446"/>
                  </a:cubicBezTo>
                  <a:cubicBezTo>
                    <a:pt x="420517" y="406650"/>
                    <a:pt x="420565" y="411420"/>
                    <a:pt x="423576" y="414431"/>
                  </a:cubicBezTo>
                  <a:lnTo>
                    <a:pt x="503509" y="494364"/>
                  </a:lnTo>
                  <a:cubicBezTo>
                    <a:pt x="506737" y="497593"/>
                    <a:pt x="512109" y="497568"/>
                    <a:pt x="515217" y="494220"/>
                  </a:cubicBezTo>
                  <a:cubicBezTo>
                    <a:pt x="565856" y="439558"/>
                    <a:pt x="596884" y="366491"/>
                    <a:pt x="596884" y="286124"/>
                  </a:cubicBezTo>
                  <a:cubicBezTo>
                    <a:pt x="596909" y="221441"/>
                    <a:pt x="576407" y="161817"/>
                    <a:pt x="542102" y="112431"/>
                  </a:cubicBezTo>
                  <a:close/>
                </a:path>
              </a:pathLst>
            </a:custGeom>
            <a:grpFill/>
            <a:ln w="240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Forma Livre: Forma 18">
              <a:extLst>
                <a:ext uri="{FF2B5EF4-FFF2-40B4-BE49-F238E27FC236}">
                  <a16:creationId xmlns:a16="http://schemas.microsoft.com/office/drawing/2014/main" id="{73E72A1C-BC52-68AD-2975-51B09A42ED06}"/>
                </a:ext>
              </a:extLst>
            </p:cNvPr>
            <p:cNvSpPr/>
            <p:nvPr/>
          </p:nvSpPr>
          <p:spPr>
            <a:xfrm>
              <a:off x="5648876" y="3247956"/>
              <a:ext cx="228376" cy="219828"/>
            </a:xfrm>
            <a:custGeom>
              <a:avLst/>
              <a:gdLst>
                <a:gd name="connsiteX0" fmla="*/ 225995 w 228376"/>
                <a:gd name="connsiteY0" fmla="*/ 92583 h 219828"/>
                <a:gd name="connsiteX1" fmla="*/ 8335 w 228376"/>
                <a:gd name="connsiteY1" fmla="*/ 3 h 219828"/>
                <a:gd name="connsiteX2" fmla="*/ 0 w 228376"/>
                <a:gd name="connsiteY2" fmla="*/ 8194 h 219828"/>
                <a:gd name="connsiteX3" fmla="*/ 0 w 228376"/>
                <a:gd name="connsiteY3" fmla="*/ 169601 h 219828"/>
                <a:gd name="connsiteX4" fmla="*/ 7757 w 228376"/>
                <a:gd name="connsiteY4" fmla="*/ 177527 h 219828"/>
                <a:gd name="connsiteX5" fmla="*/ 100049 w 228376"/>
                <a:gd name="connsiteY5" fmla="*/ 217494 h 219828"/>
                <a:gd name="connsiteX6" fmla="*/ 111251 w 228376"/>
                <a:gd name="connsiteY6" fmla="*/ 217590 h 219828"/>
                <a:gd name="connsiteX7" fmla="*/ 157722 w 228376"/>
                <a:gd name="connsiteY7" fmla="*/ 172348 h 219828"/>
                <a:gd name="connsiteX8" fmla="*/ 225971 w 228376"/>
                <a:gd name="connsiteY8" fmla="*/ 104099 h 219828"/>
                <a:gd name="connsiteX9" fmla="*/ 225995 w 228376"/>
                <a:gd name="connsiteY9" fmla="*/ 92583 h 21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376" h="219828">
                  <a:moveTo>
                    <a:pt x="225995" y="92583"/>
                  </a:moveTo>
                  <a:cubicBezTo>
                    <a:pt x="169623" y="37151"/>
                    <a:pt x="93111" y="2171"/>
                    <a:pt x="8335" y="3"/>
                  </a:cubicBezTo>
                  <a:cubicBezTo>
                    <a:pt x="3782" y="-118"/>
                    <a:pt x="0" y="3665"/>
                    <a:pt x="0" y="8194"/>
                  </a:cubicBezTo>
                  <a:lnTo>
                    <a:pt x="0" y="169601"/>
                  </a:lnTo>
                  <a:cubicBezTo>
                    <a:pt x="0" y="173913"/>
                    <a:pt x="3445" y="177310"/>
                    <a:pt x="7757" y="177527"/>
                  </a:cubicBezTo>
                  <a:cubicBezTo>
                    <a:pt x="43508" y="179430"/>
                    <a:pt x="75765" y="194318"/>
                    <a:pt x="100049" y="217494"/>
                  </a:cubicBezTo>
                  <a:cubicBezTo>
                    <a:pt x="103229" y="220529"/>
                    <a:pt x="108119" y="220649"/>
                    <a:pt x="111251" y="217590"/>
                  </a:cubicBezTo>
                  <a:lnTo>
                    <a:pt x="157722" y="172348"/>
                  </a:lnTo>
                  <a:lnTo>
                    <a:pt x="225971" y="104099"/>
                  </a:lnTo>
                  <a:cubicBezTo>
                    <a:pt x="229151" y="100967"/>
                    <a:pt x="229199" y="95715"/>
                    <a:pt x="225995" y="92583"/>
                  </a:cubicBezTo>
                  <a:close/>
                </a:path>
              </a:pathLst>
            </a:custGeom>
            <a:grpFill/>
            <a:ln w="240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0" name="Forma Livre: Forma 19">
            <a:extLst>
              <a:ext uri="{FF2B5EF4-FFF2-40B4-BE49-F238E27FC236}">
                <a16:creationId xmlns:a16="http://schemas.microsoft.com/office/drawing/2014/main" id="{88E8EC12-25E5-A56C-3C1E-AE6A841A7C74}"/>
              </a:ext>
            </a:extLst>
          </p:cNvPr>
          <p:cNvSpPr/>
          <p:nvPr/>
        </p:nvSpPr>
        <p:spPr>
          <a:xfrm>
            <a:off x="9770353" y="734502"/>
            <a:ext cx="485566" cy="663249"/>
          </a:xfrm>
          <a:custGeom>
            <a:avLst/>
            <a:gdLst>
              <a:gd name="connsiteX0" fmla="*/ 872772 w 876845"/>
              <a:gd name="connsiteY0" fmla="*/ 728238 h 1197709"/>
              <a:gd name="connsiteX1" fmla="*/ 792294 w 876845"/>
              <a:gd name="connsiteY1" fmla="*/ 647761 h 1197709"/>
              <a:gd name="connsiteX2" fmla="*/ 772436 w 876845"/>
              <a:gd name="connsiteY2" fmla="*/ 647761 h 1197709"/>
              <a:gd name="connsiteX3" fmla="*/ 730166 w 876845"/>
              <a:gd name="connsiteY3" fmla="*/ 690031 h 1197709"/>
              <a:gd name="connsiteX4" fmla="*/ 730166 w 876845"/>
              <a:gd name="connsiteY4" fmla="*/ 709847 h 1197709"/>
              <a:gd name="connsiteX5" fmla="*/ 810643 w 876845"/>
              <a:gd name="connsiteY5" fmla="*/ 790325 h 1197709"/>
              <a:gd name="connsiteX6" fmla="*/ 830459 w 876845"/>
              <a:gd name="connsiteY6" fmla="*/ 790325 h 1197709"/>
              <a:gd name="connsiteX7" fmla="*/ 872730 w 876845"/>
              <a:gd name="connsiteY7" fmla="*/ 748054 h 1197709"/>
              <a:gd name="connsiteX8" fmla="*/ 872730 w 876845"/>
              <a:gd name="connsiteY8" fmla="*/ 728196 h 1197709"/>
              <a:gd name="connsiteX9" fmla="*/ 182112 w 876845"/>
              <a:gd name="connsiteY9" fmla="*/ 252493 h 1197709"/>
              <a:gd name="connsiteX10" fmla="*/ 519021 w 876845"/>
              <a:gd name="connsiteY10" fmla="*/ 252493 h 1197709"/>
              <a:gd name="connsiteX11" fmla="*/ 533056 w 876845"/>
              <a:gd name="connsiteY11" fmla="*/ 238459 h 1197709"/>
              <a:gd name="connsiteX12" fmla="*/ 533056 w 876845"/>
              <a:gd name="connsiteY12" fmla="*/ 196398 h 1197709"/>
              <a:gd name="connsiteX13" fmla="*/ 456474 w 876845"/>
              <a:gd name="connsiteY13" fmla="*/ 118015 h 1197709"/>
              <a:gd name="connsiteX14" fmla="*/ 420822 w 876845"/>
              <a:gd name="connsiteY14" fmla="*/ 69711 h 1197709"/>
              <a:gd name="connsiteX15" fmla="*/ 352159 w 876845"/>
              <a:gd name="connsiteY15" fmla="*/ 0 h 1197709"/>
              <a:gd name="connsiteX16" fmla="*/ 349226 w 876845"/>
              <a:gd name="connsiteY16" fmla="*/ 0 h 1197709"/>
              <a:gd name="connsiteX17" fmla="*/ 280520 w 876845"/>
              <a:gd name="connsiteY17" fmla="*/ 66653 h 1197709"/>
              <a:gd name="connsiteX18" fmla="*/ 245078 w 876845"/>
              <a:gd name="connsiteY18" fmla="*/ 117931 h 1197709"/>
              <a:gd name="connsiteX19" fmla="*/ 168078 w 876845"/>
              <a:gd name="connsiteY19" fmla="*/ 196356 h 1197709"/>
              <a:gd name="connsiteX20" fmla="*/ 168078 w 876845"/>
              <a:gd name="connsiteY20" fmla="*/ 238417 h 1197709"/>
              <a:gd name="connsiteX21" fmla="*/ 182112 w 876845"/>
              <a:gd name="connsiteY21" fmla="*/ 252452 h 1197709"/>
              <a:gd name="connsiteX22" fmla="*/ 701343 w 876845"/>
              <a:gd name="connsiteY22" fmla="*/ 265983 h 1197709"/>
              <a:gd name="connsiteX23" fmla="*/ 645247 w 876845"/>
              <a:gd name="connsiteY23" fmla="*/ 209887 h 1197709"/>
              <a:gd name="connsiteX24" fmla="*/ 614790 w 876845"/>
              <a:gd name="connsiteY24" fmla="*/ 209887 h 1197709"/>
              <a:gd name="connsiteX25" fmla="*/ 600756 w 876845"/>
              <a:gd name="connsiteY25" fmla="*/ 223922 h 1197709"/>
              <a:gd name="connsiteX26" fmla="*/ 600756 w 876845"/>
              <a:gd name="connsiteY26" fmla="*/ 308086 h 1197709"/>
              <a:gd name="connsiteX27" fmla="*/ 586721 w 876845"/>
              <a:gd name="connsiteY27" fmla="*/ 322121 h 1197709"/>
              <a:gd name="connsiteX28" fmla="*/ 111982 w 876845"/>
              <a:gd name="connsiteY28" fmla="*/ 322121 h 1197709"/>
              <a:gd name="connsiteX29" fmla="*/ 97948 w 876845"/>
              <a:gd name="connsiteY29" fmla="*/ 308086 h 1197709"/>
              <a:gd name="connsiteX30" fmla="*/ 97948 w 876845"/>
              <a:gd name="connsiteY30" fmla="*/ 223922 h 1197709"/>
              <a:gd name="connsiteX31" fmla="*/ 83913 w 876845"/>
              <a:gd name="connsiteY31" fmla="*/ 209887 h 1197709"/>
              <a:gd name="connsiteX32" fmla="*/ 56096 w 876845"/>
              <a:gd name="connsiteY32" fmla="*/ 209887 h 1197709"/>
              <a:gd name="connsiteX33" fmla="*/ 0 w 876845"/>
              <a:gd name="connsiteY33" fmla="*/ 265983 h 1197709"/>
              <a:gd name="connsiteX34" fmla="*/ 0 w 876845"/>
              <a:gd name="connsiteY34" fmla="*/ 995394 h 1197709"/>
              <a:gd name="connsiteX35" fmla="*/ 56096 w 876845"/>
              <a:gd name="connsiteY35" fmla="*/ 1051490 h 1197709"/>
              <a:gd name="connsiteX36" fmla="*/ 274152 w 876845"/>
              <a:gd name="connsiteY36" fmla="*/ 1051490 h 1197709"/>
              <a:gd name="connsiteX37" fmla="*/ 287307 w 876845"/>
              <a:gd name="connsiteY37" fmla="*/ 1033643 h 1197709"/>
              <a:gd name="connsiteX38" fmla="*/ 325807 w 876845"/>
              <a:gd name="connsiteY38" fmla="*/ 995227 h 1197709"/>
              <a:gd name="connsiteX39" fmla="*/ 701343 w 876845"/>
              <a:gd name="connsiteY39" fmla="*/ 619692 h 1197709"/>
              <a:gd name="connsiteX40" fmla="*/ 701343 w 876845"/>
              <a:gd name="connsiteY40" fmla="*/ 266025 h 1197709"/>
              <a:gd name="connsiteX41" fmla="*/ 378719 w 876845"/>
              <a:gd name="connsiteY41" fmla="*/ 669294 h 1197709"/>
              <a:gd name="connsiteX42" fmla="*/ 182322 w 876845"/>
              <a:gd name="connsiteY42" fmla="*/ 669294 h 1197709"/>
              <a:gd name="connsiteX43" fmla="*/ 147256 w 876845"/>
              <a:gd name="connsiteY43" fmla="*/ 634229 h 1197709"/>
              <a:gd name="connsiteX44" fmla="*/ 182322 w 876845"/>
              <a:gd name="connsiteY44" fmla="*/ 599164 h 1197709"/>
              <a:gd name="connsiteX45" fmla="*/ 378719 w 876845"/>
              <a:gd name="connsiteY45" fmla="*/ 599164 h 1197709"/>
              <a:gd name="connsiteX46" fmla="*/ 413784 w 876845"/>
              <a:gd name="connsiteY46" fmla="*/ 634229 h 1197709"/>
              <a:gd name="connsiteX47" fmla="*/ 378719 w 876845"/>
              <a:gd name="connsiteY47" fmla="*/ 669294 h 1197709"/>
              <a:gd name="connsiteX48" fmla="*/ 518979 w 876845"/>
              <a:gd name="connsiteY48" fmla="*/ 529034 h 1197709"/>
              <a:gd name="connsiteX49" fmla="*/ 182322 w 876845"/>
              <a:gd name="connsiteY49" fmla="*/ 529034 h 1197709"/>
              <a:gd name="connsiteX50" fmla="*/ 147256 w 876845"/>
              <a:gd name="connsiteY50" fmla="*/ 493969 h 1197709"/>
              <a:gd name="connsiteX51" fmla="*/ 182322 w 876845"/>
              <a:gd name="connsiteY51" fmla="*/ 458904 h 1197709"/>
              <a:gd name="connsiteX52" fmla="*/ 518979 w 876845"/>
              <a:gd name="connsiteY52" fmla="*/ 458904 h 1197709"/>
              <a:gd name="connsiteX53" fmla="*/ 554044 w 876845"/>
              <a:gd name="connsiteY53" fmla="*/ 493969 h 1197709"/>
              <a:gd name="connsiteX54" fmla="*/ 518979 w 876845"/>
              <a:gd name="connsiteY54" fmla="*/ 529034 h 1197709"/>
              <a:gd name="connsiteX55" fmla="*/ 681359 w 876845"/>
              <a:gd name="connsiteY55" fmla="*/ 758653 h 1197709"/>
              <a:gd name="connsiteX56" fmla="*/ 661544 w 876845"/>
              <a:gd name="connsiteY56" fmla="*/ 758653 h 1197709"/>
              <a:gd name="connsiteX57" fmla="*/ 436114 w 876845"/>
              <a:gd name="connsiteY57" fmla="*/ 984083 h 1197709"/>
              <a:gd name="connsiteX58" fmla="*/ 436114 w 876845"/>
              <a:gd name="connsiteY58" fmla="*/ 1003941 h 1197709"/>
              <a:gd name="connsiteX59" fmla="*/ 516591 w 876845"/>
              <a:gd name="connsiteY59" fmla="*/ 1084419 h 1197709"/>
              <a:gd name="connsiteX60" fmla="*/ 536449 w 876845"/>
              <a:gd name="connsiteY60" fmla="*/ 1084419 h 1197709"/>
              <a:gd name="connsiteX61" fmla="*/ 761879 w 876845"/>
              <a:gd name="connsiteY61" fmla="*/ 858989 h 1197709"/>
              <a:gd name="connsiteX62" fmla="*/ 761879 w 876845"/>
              <a:gd name="connsiteY62" fmla="*/ 839131 h 1197709"/>
              <a:gd name="connsiteX63" fmla="*/ 681401 w 876845"/>
              <a:gd name="connsiteY63" fmla="*/ 758653 h 1197709"/>
              <a:gd name="connsiteX64" fmla="*/ 385255 w 876845"/>
              <a:gd name="connsiteY64" fmla="*/ 1054716 h 1197709"/>
              <a:gd name="connsiteX65" fmla="*/ 365481 w 876845"/>
              <a:gd name="connsiteY65" fmla="*/ 1054632 h 1197709"/>
              <a:gd name="connsiteX66" fmla="*/ 336993 w 876845"/>
              <a:gd name="connsiteY66" fmla="*/ 1083078 h 1197709"/>
              <a:gd name="connsiteX67" fmla="*/ 333055 w 876845"/>
              <a:gd name="connsiteY67" fmla="*/ 1091792 h 1197709"/>
              <a:gd name="connsiteX68" fmla="*/ 326059 w 876845"/>
              <a:gd name="connsiteY68" fmla="*/ 1182618 h 1197709"/>
              <a:gd name="connsiteX69" fmla="*/ 341643 w 876845"/>
              <a:gd name="connsiteY69" fmla="*/ 1197615 h 1197709"/>
              <a:gd name="connsiteX70" fmla="*/ 428908 w 876845"/>
              <a:gd name="connsiteY70" fmla="*/ 1187561 h 1197709"/>
              <a:gd name="connsiteX71" fmla="*/ 437203 w 876845"/>
              <a:gd name="connsiteY71" fmla="*/ 1183539 h 1197709"/>
              <a:gd name="connsiteX72" fmla="*/ 465733 w 876845"/>
              <a:gd name="connsiteY72" fmla="*/ 1155009 h 1197709"/>
              <a:gd name="connsiteX73" fmla="*/ 465733 w 876845"/>
              <a:gd name="connsiteY73" fmla="*/ 1135152 h 1197709"/>
              <a:gd name="connsiteX74" fmla="*/ 385255 w 876845"/>
              <a:gd name="connsiteY74" fmla="*/ 1054674 h 119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876845" h="1197709">
                <a:moveTo>
                  <a:pt x="872772" y="728238"/>
                </a:moveTo>
                <a:lnTo>
                  <a:pt x="792294" y="647761"/>
                </a:lnTo>
                <a:cubicBezTo>
                  <a:pt x="786806" y="642273"/>
                  <a:pt x="777924" y="642273"/>
                  <a:pt x="772436" y="647761"/>
                </a:cubicBezTo>
                <a:lnTo>
                  <a:pt x="730166" y="690031"/>
                </a:lnTo>
                <a:cubicBezTo>
                  <a:pt x="724678" y="695519"/>
                  <a:pt x="724678" y="704401"/>
                  <a:pt x="730166" y="709847"/>
                </a:cubicBezTo>
                <a:lnTo>
                  <a:pt x="810643" y="790325"/>
                </a:lnTo>
                <a:cubicBezTo>
                  <a:pt x="816131" y="795813"/>
                  <a:pt x="825013" y="795813"/>
                  <a:pt x="830459" y="790325"/>
                </a:cubicBezTo>
                <a:lnTo>
                  <a:pt x="872730" y="748054"/>
                </a:lnTo>
                <a:cubicBezTo>
                  <a:pt x="878218" y="742566"/>
                  <a:pt x="878218" y="733685"/>
                  <a:pt x="872730" y="728196"/>
                </a:cubicBezTo>
                <a:close/>
                <a:moveTo>
                  <a:pt x="182112" y="252493"/>
                </a:moveTo>
                <a:lnTo>
                  <a:pt x="519021" y="252493"/>
                </a:lnTo>
                <a:cubicBezTo>
                  <a:pt x="526771" y="252493"/>
                  <a:pt x="533056" y="246209"/>
                  <a:pt x="533056" y="238459"/>
                </a:cubicBezTo>
                <a:lnTo>
                  <a:pt x="533056" y="196398"/>
                </a:lnTo>
                <a:cubicBezTo>
                  <a:pt x="533056" y="146879"/>
                  <a:pt x="500923" y="133054"/>
                  <a:pt x="456474" y="118015"/>
                </a:cubicBezTo>
                <a:cubicBezTo>
                  <a:pt x="435695" y="110976"/>
                  <a:pt x="420529" y="91663"/>
                  <a:pt x="420822" y="69711"/>
                </a:cubicBezTo>
                <a:cubicBezTo>
                  <a:pt x="421367" y="31336"/>
                  <a:pt x="390407" y="0"/>
                  <a:pt x="352159" y="0"/>
                </a:cubicBezTo>
                <a:lnTo>
                  <a:pt x="349226" y="0"/>
                </a:lnTo>
                <a:cubicBezTo>
                  <a:pt x="312066" y="0"/>
                  <a:pt x="279096" y="29535"/>
                  <a:pt x="280520" y="66653"/>
                </a:cubicBezTo>
                <a:cubicBezTo>
                  <a:pt x="281400" y="89820"/>
                  <a:pt x="266905" y="110558"/>
                  <a:pt x="245078" y="117931"/>
                </a:cubicBezTo>
                <a:cubicBezTo>
                  <a:pt x="200503" y="132971"/>
                  <a:pt x="168078" y="146795"/>
                  <a:pt x="168078" y="196356"/>
                </a:cubicBezTo>
                <a:lnTo>
                  <a:pt x="168078" y="238417"/>
                </a:lnTo>
                <a:cubicBezTo>
                  <a:pt x="168078" y="246167"/>
                  <a:pt x="174362" y="252452"/>
                  <a:pt x="182112" y="252452"/>
                </a:cubicBezTo>
                <a:close/>
                <a:moveTo>
                  <a:pt x="701343" y="265983"/>
                </a:moveTo>
                <a:cubicBezTo>
                  <a:pt x="701343" y="234982"/>
                  <a:pt x="676207" y="209887"/>
                  <a:pt x="645247" y="209887"/>
                </a:cubicBezTo>
                <a:lnTo>
                  <a:pt x="614790" y="209887"/>
                </a:lnTo>
                <a:cubicBezTo>
                  <a:pt x="607040" y="209887"/>
                  <a:pt x="600756" y="216171"/>
                  <a:pt x="600756" y="223922"/>
                </a:cubicBezTo>
                <a:lnTo>
                  <a:pt x="600756" y="308086"/>
                </a:lnTo>
                <a:cubicBezTo>
                  <a:pt x="600756" y="315837"/>
                  <a:pt x="594472" y="322121"/>
                  <a:pt x="586721" y="322121"/>
                </a:cubicBezTo>
                <a:lnTo>
                  <a:pt x="111982" y="322121"/>
                </a:lnTo>
                <a:cubicBezTo>
                  <a:pt x="104232" y="322121"/>
                  <a:pt x="97948" y="315837"/>
                  <a:pt x="97948" y="308086"/>
                </a:cubicBezTo>
                <a:lnTo>
                  <a:pt x="97948" y="223922"/>
                </a:lnTo>
                <a:cubicBezTo>
                  <a:pt x="97948" y="216171"/>
                  <a:pt x="91663" y="209887"/>
                  <a:pt x="83913" y="209887"/>
                </a:cubicBezTo>
                <a:lnTo>
                  <a:pt x="56096" y="209887"/>
                </a:lnTo>
                <a:cubicBezTo>
                  <a:pt x="25094" y="209887"/>
                  <a:pt x="0" y="235024"/>
                  <a:pt x="0" y="265983"/>
                </a:cubicBezTo>
                <a:lnTo>
                  <a:pt x="0" y="995394"/>
                </a:lnTo>
                <a:cubicBezTo>
                  <a:pt x="0" y="1026396"/>
                  <a:pt x="25136" y="1051490"/>
                  <a:pt x="56096" y="1051490"/>
                </a:cubicBezTo>
                <a:lnTo>
                  <a:pt x="274152" y="1051490"/>
                </a:lnTo>
                <a:cubicBezTo>
                  <a:pt x="277797" y="1045038"/>
                  <a:pt x="282028" y="1038922"/>
                  <a:pt x="287307" y="1033643"/>
                </a:cubicBezTo>
                <a:cubicBezTo>
                  <a:pt x="297445" y="1023422"/>
                  <a:pt x="325807" y="995227"/>
                  <a:pt x="325807" y="995227"/>
                </a:cubicBezTo>
                <a:lnTo>
                  <a:pt x="701343" y="619692"/>
                </a:lnTo>
                <a:lnTo>
                  <a:pt x="701343" y="266025"/>
                </a:lnTo>
                <a:close/>
                <a:moveTo>
                  <a:pt x="378719" y="669294"/>
                </a:moveTo>
                <a:lnTo>
                  <a:pt x="182322" y="669294"/>
                </a:lnTo>
                <a:cubicBezTo>
                  <a:pt x="162967" y="669294"/>
                  <a:pt x="147256" y="653584"/>
                  <a:pt x="147256" y="634229"/>
                </a:cubicBezTo>
                <a:cubicBezTo>
                  <a:pt x="147256" y="614874"/>
                  <a:pt x="162967" y="599164"/>
                  <a:pt x="182322" y="599164"/>
                </a:cubicBezTo>
                <a:lnTo>
                  <a:pt x="378719" y="599164"/>
                </a:lnTo>
                <a:cubicBezTo>
                  <a:pt x="398074" y="599164"/>
                  <a:pt x="413784" y="614874"/>
                  <a:pt x="413784" y="634229"/>
                </a:cubicBezTo>
                <a:cubicBezTo>
                  <a:pt x="413784" y="653584"/>
                  <a:pt x="398074" y="669294"/>
                  <a:pt x="378719" y="669294"/>
                </a:cubicBezTo>
                <a:close/>
                <a:moveTo>
                  <a:pt x="518979" y="529034"/>
                </a:moveTo>
                <a:lnTo>
                  <a:pt x="182322" y="529034"/>
                </a:lnTo>
                <a:cubicBezTo>
                  <a:pt x="162967" y="529034"/>
                  <a:pt x="147256" y="513324"/>
                  <a:pt x="147256" y="493969"/>
                </a:cubicBezTo>
                <a:cubicBezTo>
                  <a:pt x="147256" y="474614"/>
                  <a:pt x="162967" y="458904"/>
                  <a:pt x="182322" y="458904"/>
                </a:cubicBezTo>
                <a:lnTo>
                  <a:pt x="518979" y="458904"/>
                </a:lnTo>
                <a:cubicBezTo>
                  <a:pt x="538334" y="458904"/>
                  <a:pt x="554044" y="474614"/>
                  <a:pt x="554044" y="493969"/>
                </a:cubicBezTo>
                <a:cubicBezTo>
                  <a:pt x="554044" y="513324"/>
                  <a:pt x="538334" y="529034"/>
                  <a:pt x="518979" y="529034"/>
                </a:cubicBezTo>
                <a:close/>
                <a:moveTo>
                  <a:pt x="681359" y="758653"/>
                </a:moveTo>
                <a:cubicBezTo>
                  <a:pt x="675871" y="753165"/>
                  <a:pt x="666990" y="753165"/>
                  <a:pt x="661544" y="758653"/>
                </a:cubicBezTo>
                <a:lnTo>
                  <a:pt x="436114" y="984083"/>
                </a:lnTo>
                <a:cubicBezTo>
                  <a:pt x="430626" y="989571"/>
                  <a:pt x="430626" y="998453"/>
                  <a:pt x="436114" y="1003941"/>
                </a:cubicBezTo>
                <a:lnTo>
                  <a:pt x="516591" y="1084419"/>
                </a:lnTo>
                <a:cubicBezTo>
                  <a:pt x="522079" y="1089907"/>
                  <a:pt x="530961" y="1089907"/>
                  <a:pt x="536449" y="1084419"/>
                </a:cubicBezTo>
                <a:lnTo>
                  <a:pt x="761879" y="858989"/>
                </a:lnTo>
                <a:cubicBezTo>
                  <a:pt x="767367" y="853500"/>
                  <a:pt x="767367" y="844619"/>
                  <a:pt x="761879" y="839131"/>
                </a:cubicBezTo>
                <a:lnTo>
                  <a:pt x="681401" y="758653"/>
                </a:lnTo>
                <a:close/>
                <a:moveTo>
                  <a:pt x="385255" y="1054716"/>
                </a:moveTo>
                <a:cubicBezTo>
                  <a:pt x="379767" y="1049228"/>
                  <a:pt x="370969" y="1049186"/>
                  <a:pt x="365481" y="1054632"/>
                </a:cubicBezTo>
                <a:cubicBezTo>
                  <a:pt x="356348" y="1063765"/>
                  <a:pt x="343235" y="1076836"/>
                  <a:pt x="336993" y="1083078"/>
                </a:cubicBezTo>
                <a:cubicBezTo>
                  <a:pt x="334647" y="1085424"/>
                  <a:pt x="333306" y="1088482"/>
                  <a:pt x="333055" y="1091792"/>
                </a:cubicBezTo>
                <a:lnTo>
                  <a:pt x="326059" y="1182618"/>
                </a:lnTo>
                <a:cubicBezTo>
                  <a:pt x="325389" y="1191415"/>
                  <a:pt x="332888" y="1198621"/>
                  <a:pt x="341643" y="1197615"/>
                </a:cubicBezTo>
                <a:lnTo>
                  <a:pt x="428908" y="1187561"/>
                </a:lnTo>
                <a:cubicBezTo>
                  <a:pt x="432050" y="1187184"/>
                  <a:pt x="434982" y="1185802"/>
                  <a:pt x="437203" y="1183539"/>
                </a:cubicBezTo>
                <a:lnTo>
                  <a:pt x="465733" y="1155009"/>
                </a:lnTo>
                <a:cubicBezTo>
                  <a:pt x="471221" y="1149522"/>
                  <a:pt x="471221" y="1140640"/>
                  <a:pt x="465733" y="1135152"/>
                </a:cubicBezTo>
                <a:lnTo>
                  <a:pt x="385255" y="1054674"/>
                </a:lnTo>
                <a:close/>
              </a:path>
            </a:pathLst>
          </a:custGeo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  <a:ln w="4188" cap="flat">
            <a:noFill/>
            <a:prstDash val="solid"/>
            <a:miter/>
          </a:ln>
        </p:spPr>
        <p:txBody>
          <a:bodyPr rtlCol="0" anchor="ctr"/>
          <a:lstStyle/>
          <a:p>
            <a:endParaRPr lang="pt-BR"/>
          </a:p>
        </p:txBody>
      </p:sp>
      <p:grpSp>
        <p:nvGrpSpPr>
          <p:cNvPr id="21" name="Gráfico 97">
            <a:extLst>
              <a:ext uri="{FF2B5EF4-FFF2-40B4-BE49-F238E27FC236}">
                <a16:creationId xmlns:a16="http://schemas.microsoft.com/office/drawing/2014/main" id="{AE4652E5-8374-5CDB-97FC-646E87E7AD55}"/>
              </a:ext>
            </a:extLst>
          </p:cNvPr>
          <p:cNvGrpSpPr/>
          <p:nvPr/>
        </p:nvGrpSpPr>
        <p:grpSpPr>
          <a:xfrm>
            <a:off x="4145233" y="734502"/>
            <a:ext cx="684851" cy="608973"/>
            <a:chOff x="5314496" y="2152940"/>
            <a:chExt cx="684851" cy="608973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23" name="Forma Livre: Forma 22">
              <a:extLst>
                <a:ext uri="{FF2B5EF4-FFF2-40B4-BE49-F238E27FC236}">
                  <a16:creationId xmlns:a16="http://schemas.microsoft.com/office/drawing/2014/main" id="{6AF8BEF3-1B86-1D20-CB78-55FF815B1B08}"/>
                </a:ext>
              </a:extLst>
            </p:cNvPr>
            <p:cNvSpPr/>
            <p:nvPr/>
          </p:nvSpPr>
          <p:spPr>
            <a:xfrm>
              <a:off x="5314496" y="2152940"/>
              <a:ext cx="684851" cy="608973"/>
            </a:xfrm>
            <a:custGeom>
              <a:avLst/>
              <a:gdLst>
                <a:gd name="connsiteX0" fmla="*/ 193787 w 684851"/>
                <a:gd name="connsiteY0" fmla="*/ 145340 h 608973"/>
                <a:gd name="connsiteX1" fmla="*/ 156687 w 684851"/>
                <a:gd name="connsiteY1" fmla="*/ 114408 h 608973"/>
                <a:gd name="connsiteX2" fmla="*/ 127658 w 684851"/>
                <a:gd name="connsiteY2" fmla="*/ 14070 h 608973"/>
                <a:gd name="connsiteX3" fmla="*/ 14070 w 684851"/>
                <a:gd name="connsiteY3" fmla="*/ 35945 h 608973"/>
                <a:gd name="connsiteX4" fmla="*/ 35945 w 684851"/>
                <a:gd name="connsiteY4" fmla="*/ 149532 h 608973"/>
                <a:gd name="connsiteX5" fmla="*/ 125080 w 684851"/>
                <a:gd name="connsiteY5" fmla="*/ 151074 h 608973"/>
                <a:gd name="connsiteX6" fmla="*/ 163336 w 684851"/>
                <a:gd name="connsiteY6" fmla="*/ 182946 h 608973"/>
                <a:gd name="connsiteX7" fmla="*/ 193787 w 684851"/>
                <a:gd name="connsiteY7" fmla="*/ 145340 h 608973"/>
                <a:gd name="connsiteX8" fmla="*/ 261674 w 684851"/>
                <a:gd name="connsiteY8" fmla="*/ 493330 h 608973"/>
                <a:gd name="connsiteX9" fmla="*/ 272202 w 684851"/>
                <a:gd name="connsiteY9" fmla="*/ 453822 h 608973"/>
                <a:gd name="connsiteX10" fmla="*/ 227128 w 684851"/>
                <a:gd name="connsiteY10" fmla="*/ 435079 h 608973"/>
                <a:gd name="connsiteX11" fmla="*/ 214408 w 684851"/>
                <a:gd name="connsiteY11" fmla="*/ 482754 h 608973"/>
                <a:gd name="connsiteX12" fmla="*/ 172515 w 684851"/>
                <a:gd name="connsiteY12" fmla="*/ 509688 h 608973"/>
                <a:gd name="connsiteX13" fmla="*/ 189523 w 684851"/>
                <a:gd name="connsiteY13" fmla="*/ 598028 h 608973"/>
                <a:gd name="connsiteX14" fmla="*/ 277863 w 684851"/>
                <a:gd name="connsiteY14" fmla="*/ 581020 h 608973"/>
                <a:gd name="connsiteX15" fmla="*/ 261674 w 684851"/>
                <a:gd name="connsiteY15" fmla="*/ 493330 h 608973"/>
                <a:gd name="connsiteX16" fmla="*/ 655894 w 684851"/>
                <a:gd name="connsiteY16" fmla="*/ 190848 h 608973"/>
                <a:gd name="connsiteX17" fmla="*/ 564398 w 684851"/>
                <a:gd name="connsiteY17" fmla="*/ 208482 h 608973"/>
                <a:gd name="connsiteX18" fmla="*/ 556520 w 684851"/>
                <a:gd name="connsiteY18" fmla="*/ 225345 h 608973"/>
                <a:gd name="connsiteX19" fmla="*/ 494631 w 684851"/>
                <a:gd name="connsiteY19" fmla="*/ 229465 h 608973"/>
                <a:gd name="connsiteX20" fmla="*/ 501304 w 684851"/>
                <a:gd name="connsiteY20" fmla="*/ 277526 h 608973"/>
                <a:gd name="connsiteX21" fmla="*/ 559700 w 684851"/>
                <a:gd name="connsiteY21" fmla="*/ 273623 h 608973"/>
                <a:gd name="connsiteX22" fmla="*/ 582032 w 684851"/>
                <a:gd name="connsiteY22" fmla="*/ 299978 h 608973"/>
                <a:gd name="connsiteX23" fmla="*/ 673529 w 684851"/>
                <a:gd name="connsiteY23" fmla="*/ 282344 h 608973"/>
                <a:gd name="connsiteX24" fmla="*/ 655894 w 684851"/>
                <a:gd name="connsiteY24" fmla="*/ 190848 h 608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4851" h="608973">
                  <a:moveTo>
                    <a:pt x="193787" y="145340"/>
                  </a:moveTo>
                  <a:lnTo>
                    <a:pt x="156687" y="114408"/>
                  </a:lnTo>
                  <a:cubicBezTo>
                    <a:pt x="172153" y="78995"/>
                    <a:pt x="160831" y="36523"/>
                    <a:pt x="127658" y="14070"/>
                  </a:cubicBezTo>
                  <a:cubicBezTo>
                    <a:pt x="90245" y="-11249"/>
                    <a:pt x="39390" y="-1468"/>
                    <a:pt x="14070" y="35945"/>
                  </a:cubicBezTo>
                  <a:cubicBezTo>
                    <a:pt x="-11249" y="73357"/>
                    <a:pt x="-1468" y="124189"/>
                    <a:pt x="35945" y="149532"/>
                  </a:cubicBezTo>
                  <a:cubicBezTo>
                    <a:pt x="63577" y="168227"/>
                    <a:pt x="98484" y="167672"/>
                    <a:pt x="125080" y="151074"/>
                  </a:cubicBezTo>
                  <a:lnTo>
                    <a:pt x="163336" y="182946"/>
                  </a:lnTo>
                  <a:cubicBezTo>
                    <a:pt x="171840" y="169094"/>
                    <a:pt x="182055" y="156446"/>
                    <a:pt x="193787" y="145340"/>
                  </a:cubicBezTo>
                  <a:close/>
                  <a:moveTo>
                    <a:pt x="261674" y="493330"/>
                  </a:moveTo>
                  <a:lnTo>
                    <a:pt x="272202" y="453822"/>
                  </a:lnTo>
                  <a:cubicBezTo>
                    <a:pt x="256206" y="449582"/>
                    <a:pt x="241077" y="443246"/>
                    <a:pt x="227128" y="435079"/>
                  </a:cubicBezTo>
                  <a:lnTo>
                    <a:pt x="214408" y="482754"/>
                  </a:lnTo>
                  <a:cubicBezTo>
                    <a:pt x="197954" y="485597"/>
                    <a:pt x="182609" y="494752"/>
                    <a:pt x="172515" y="509688"/>
                  </a:cubicBezTo>
                  <a:cubicBezTo>
                    <a:pt x="152808" y="538789"/>
                    <a:pt x="160445" y="578346"/>
                    <a:pt x="189523" y="598028"/>
                  </a:cubicBezTo>
                  <a:cubicBezTo>
                    <a:pt x="218624" y="617734"/>
                    <a:pt x="258181" y="610098"/>
                    <a:pt x="277863" y="581020"/>
                  </a:cubicBezTo>
                  <a:cubicBezTo>
                    <a:pt x="297377" y="552208"/>
                    <a:pt x="290029" y="513229"/>
                    <a:pt x="261674" y="493330"/>
                  </a:cubicBezTo>
                  <a:close/>
                  <a:moveTo>
                    <a:pt x="655894" y="190848"/>
                  </a:moveTo>
                  <a:cubicBezTo>
                    <a:pt x="625757" y="170443"/>
                    <a:pt x="584803" y="178345"/>
                    <a:pt x="564398" y="208482"/>
                  </a:cubicBezTo>
                  <a:cubicBezTo>
                    <a:pt x="560784" y="213806"/>
                    <a:pt x="558375" y="219516"/>
                    <a:pt x="556520" y="225345"/>
                  </a:cubicBezTo>
                  <a:lnTo>
                    <a:pt x="494631" y="229465"/>
                  </a:lnTo>
                  <a:cubicBezTo>
                    <a:pt x="498847" y="244811"/>
                    <a:pt x="501280" y="260855"/>
                    <a:pt x="501304" y="277526"/>
                  </a:cubicBezTo>
                  <a:lnTo>
                    <a:pt x="559700" y="273623"/>
                  </a:lnTo>
                  <a:cubicBezTo>
                    <a:pt x="564566" y="283886"/>
                    <a:pt x="571938" y="293137"/>
                    <a:pt x="582032" y="299978"/>
                  </a:cubicBezTo>
                  <a:cubicBezTo>
                    <a:pt x="612170" y="320383"/>
                    <a:pt x="653148" y="312482"/>
                    <a:pt x="673529" y="282344"/>
                  </a:cubicBezTo>
                  <a:cubicBezTo>
                    <a:pt x="693909" y="252207"/>
                    <a:pt x="686032" y="211252"/>
                    <a:pt x="655894" y="190848"/>
                  </a:cubicBezTo>
                  <a:close/>
                </a:path>
              </a:pathLst>
            </a:custGeom>
            <a:grpFill/>
            <a:ln w="240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Forma Livre: Forma 23">
              <a:extLst>
                <a:ext uri="{FF2B5EF4-FFF2-40B4-BE49-F238E27FC236}">
                  <a16:creationId xmlns:a16="http://schemas.microsoft.com/office/drawing/2014/main" id="{C3326014-53F1-0A87-56DC-DCB9A0ED3257}"/>
                </a:ext>
              </a:extLst>
            </p:cNvPr>
            <p:cNvSpPr/>
            <p:nvPr/>
          </p:nvSpPr>
          <p:spPr>
            <a:xfrm>
              <a:off x="5491347" y="2288571"/>
              <a:ext cx="284125" cy="284125"/>
            </a:xfrm>
            <a:custGeom>
              <a:avLst/>
              <a:gdLst>
                <a:gd name="connsiteX0" fmla="*/ 142063 w 284125"/>
                <a:gd name="connsiteY0" fmla="*/ 0 h 284125"/>
                <a:gd name="connsiteX1" fmla="*/ 0 w 284125"/>
                <a:gd name="connsiteY1" fmla="*/ 142063 h 284125"/>
                <a:gd name="connsiteX2" fmla="*/ 142063 w 284125"/>
                <a:gd name="connsiteY2" fmla="*/ 284126 h 284125"/>
                <a:gd name="connsiteX3" fmla="*/ 284126 w 284125"/>
                <a:gd name="connsiteY3" fmla="*/ 142063 h 284125"/>
                <a:gd name="connsiteX4" fmla="*/ 142063 w 284125"/>
                <a:gd name="connsiteY4" fmla="*/ 0 h 284125"/>
                <a:gd name="connsiteX5" fmla="*/ 134161 w 284125"/>
                <a:gd name="connsiteY5" fmla="*/ 114768 h 284125"/>
                <a:gd name="connsiteX6" fmla="*/ 166973 w 284125"/>
                <a:gd name="connsiteY6" fmla="*/ 131632 h 284125"/>
                <a:gd name="connsiteX7" fmla="*/ 193424 w 284125"/>
                <a:gd name="connsiteY7" fmla="*/ 184294 h 284125"/>
                <a:gd name="connsiteX8" fmla="*/ 165045 w 284125"/>
                <a:gd name="connsiteY8" fmla="*/ 221345 h 284125"/>
                <a:gd name="connsiteX9" fmla="*/ 165045 w 284125"/>
                <a:gd name="connsiteY9" fmla="*/ 230765 h 284125"/>
                <a:gd name="connsiteX10" fmla="*/ 144881 w 284125"/>
                <a:gd name="connsiteY10" fmla="*/ 250929 h 284125"/>
                <a:gd name="connsiteX11" fmla="*/ 124717 w 284125"/>
                <a:gd name="connsiteY11" fmla="*/ 230765 h 284125"/>
                <a:gd name="connsiteX12" fmla="*/ 124717 w 284125"/>
                <a:gd name="connsiteY12" fmla="*/ 222622 h 284125"/>
                <a:gd name="connsiteX13" fmla="*/ 88774 w 284125"/>
                <a:gd name="connsiteY13" fmla="*/ 189859 h 284125"/>
                <a:gd name="connsiteX14" fmla="*/ 99230 w 284125"/>
                <a:gd name="connsiteY14" fmla="*/ 163335 h 284125"/>
                <a:gd name="connsiteX15" fmla="*/ 125753 w 284125"/>
                <a:gd name="connsiteY15" fmla="*/ 173790 h 284125"/>
                <a:gd name="connsiteX16" fmla="*/ 145243 w 284125"/>
                <a:gd name="connsiteY16" fmla="*/ 185378 h 284125"/>
                <a:gd name="connsiteX17" fmla="*/ 153602 w 284125"/>
                <a:gd name="connsiteY17" fmla="*/ 177934 h 284125"/>
                <a:gd name="connsiteX18" fmla="*/ 148495 w 284125"/>
                <a:gd name="connsiteY18" fmla="*/ 167503 h 284125"/>
                <a:gd name="connsiteX19" fmla="*/ 115683 w 284125"/>
                <a:gd name="connsiteY19" fmla="*/ 150639 h 284125"/>
                <a:gd name="connsiteX20" fmla="*/ 89497 w 284125"/>
                <a:gd name="connsiteY20" fmla="*/ 96869 h 284125"/>
                <a:gd name="connsiteX21" fmla="*/ 124693 w 284125"/>
                <a:gd name="connsiteY21" fmla="*/ 58275 h 284125"/>
                <a:gd name="connsiteX22" fmla="*/ 124693 w 284125"/>
                <a:gd name="connsiteY22" fmla="*/ 55264 h 284125"/>
                <a:gd name="connsiteX23" fmla="*/ 144857 w 284125"/>
                <a:gd name="connsiteY23" fmla="*/ 35100 h 284125"/>
                <a:gd name="connsiteX24" fmla="*/ 165021 w 284125"/>
                <a:gd name="connsiteY24" fmla="*/ 55264 h 284125"/>
                <a:gd name="connsiteX25" fmla="*/ 165021 w 284125"/>
                <a:gd name="connsiteY25" fmla="*/ 62708 h 284125"/>
                <a:gd name="connsiteX26" fmla="*/ 193785 w 284125"/>
                <a:gd name="connsiteY26" fmla="*/ 92364 h 284125"/>
                <a:gd name="connsiteX27" fmla="*/ 183330 w 284125"/>
                <a:gd name="connsiteY27" fmla="*/ 118912 h 284125"/>
                <a:gd name="connsiteX28" fmla="*/ 156782 w 284125"/>
                <a:gd name="connsiteY28" fmla="*/ 108480 h 284125"/>
                <a:gd name="connsiteX29" fmla="*/ 137269 w 284125"/>
                <a:gd name="connsiteY29" fmla="*/ 96893 h 284125"/>
                <a:gd name="connsiteX30" fmla="*/ 129102 w 284125"/>
                <a:gd name="connsiteY30" fmla="*/ 104337 h 284125"/>
                <a:gd name="connsiteX31" fmla="*/ 134161 w 284125"/>
                <a:gd name="connsiteY31" fmla="*/ 114768 h 28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4125" h="284125">
                  <a:moveTo>
                    <a:pt x="142063" y="0"/>
                  </a:moveTo>
                  <a:cubicBezTo>
                    <a:pt x="63599" y="0"/>
                    <a:pt x="0" y="63599"/>
                    <a:pt x="0" y="142063"/>
                  </a:cubicBezTo>
                  <a:cubicBezTo>
                    <a:pt x="0" y="220526"/>
                    <a:pt x="63599" y="284126"/>
                    <a:pt x="142063" y="284126"/>
                  </a:cubicBezTo>
                  <a:cubicBezTo>
                    <a:pt x="220526" y="284126"/>
                    <a:pt x="284126" y="220526"/>
                    <a:pt x="284126" y="142063"/>
                  </a:cubicBezTo>
                  <a:cubicBezTo>
                    <a:pt x="284126" y="63624"/>
                    <a:pt x="220526" y="0"/>
                    <a:pt x="142063" y="0"/>
                  </a:cubicBezTo>
                  <a:close/>
                  <a:moveTo>
                    <a:pt x="134161" y="114768"/>
                  </a:moveTo>
                  <a:lnTo>
                    <a:pt x="166973" y="131632"/>
                  </a:lnTo>
                  <a:cubicBezTo>
                    <a:pt x="186534" y="141701"/>
                    <a:pt x="196941" y="162371"/>
                    <a:pt x="193424" y="184294"/>
                  </a:cubicBezTo>
                  <a:cubicBezTo>
                    <a:pt x="190702" y="201326"/>
                    <a:pt x="179981" y="214817"/>
                    <a:pt x="165045" y="221345"/>
                  </a:cubicBezTo>
                  <a:lnTo>
                    <a:pt x="165045" y="230765"/>
                  </a:lnTo>
                  <a:cubicBezTo>
                    <a:pt x="165045" y="241895"/>
                    <a:pt x="156011" y="250929"/>
                    <a:pt x="144881" y="250929"/>
                  </a:cubicBezTo>
                  <a:cubicBezTo>
                    <a:pt x="133751" y="250929"/>
                    <a:pt x="124717" y="241895"/>
                    <a:pt x="124717" y="230765"/>
                  </a:cubicBezTo>
                  <a:lnTo>
                    <a:pt x="124717" y="222622"/>
                  </a:lnTo>
                  <a:cubicBezTo>
                    <a:pt x="108962" y="217394"/>
                    <a:pt x="95712" y="205783"/>
                    <a:pt x="88774" y="189859"/>
                  </a:cubicBezTo>
                  <a:cubicBezTo>
                    <a:pt x="84341" y="179644"/>
                    <a:pt x="89015" y="167768"/>
                    <a:pt x="99230" y="163335"/>
                  </a:cubicBezTo>
                  <a:cubicBezTo>
                    <a:pt x="109468" y="158902"/>
                    <a:pt x="121321" y="163576"/>
                    <a:pt x="125753" y="173790"/>
                  </a:cubicBezTo>
                  <a:cubicBezTo>
                    <a:pt x="129102" y="181451"/>
                    <a:pt x="137028" y="186076"/>
                    <a:pt x="145243" y="185378"/>
                  </a:cubicBezTo>
                  <a:cubicBezTo>
                    <a:pt x="151530" y="184414"/>
                    <a:pt x="153120" y="180825"/>
                    <a:pt x="153602" y="177934"/>
                  </a:cubicBezTo>
                  <a:cubicBezTo>
                    <a:pt x="153867" y="176248"/>
                    <a:pt x="154301" y="170490"/>
                    <a:pt x="148495" y="167503"/>
                  </a:cubicBezTo>
                  <a:lnTo>
                    <a:pt x="115683" y="150639"/>
                  </a:lnTo>
                  <a:cubicBezTo>
                    <a:pt x="95905" y="140449"/>
                    <a:pt x="85377" y="118839"/>
                    <a:pt x="89497" y="96869"/>
                  </a:cubicBezTo>
                  <a:cubicBezTo>
                    <a:pt x="93086" y="77596"/>
                    <a:pt x="106553" y="63142"/>
                    <a:pt x="124693" y="58275"/>
                  </a:cubicBezTo>
                  <a:lnTo>
                    <a:pt x="124693" y="55264"/>
                  </a:lnTo>
                  <a:cubicBezTo>
                    <a:pt x="124693" y="44134"/>
                    <a:pt x="133727" y="35100"/>
                    <a:pt x="144857" y="35100"/>
                  </a:cubicBezTo>
                  <a:cubicBezTo>
                    <a:pt x="155987" y="35100"/>
                    <a:pt x="165021" y="44134"/>
                    <a:pt x="165021" y="55264"/>
                  </a:cubicBezTo>
                  <a:lnTo>
                    <a:pt x="165021" y="62708"/>
                  </a:lnTo>
                  <a:cubicBezTo>
                    <a:pt x="177621" y="68779"/>
                    <a:pt x="187980" y="79018"/>
                    <a:pt x="193785" y="92364"/>
                  </a:cubicBezTo>
                  <a:cubicBezTo>
                    <a:pt x="198218" y="102578"/>
                    <a:pt x="193545" y="114455"/>
                    <a:pt x="183330" y="118912"/>
                  </a:cubicBezTo>
                  <a:cubicBezTo>
                    <a:pt x="173067" y="123368"/>
                    <a:pt x="161239" y="118671"/>
                    <a:pt x="156782" y="108480"/>
                  </a:cubicBezTo>
                  <a:cubicBezTo>
                    <a:pt x="153434" y="100795"/>
                    <a:pt x="145460" y="96050"/>
                    <a:pt x="137269" y="96893"/>
                  </a:cubicBezTo>
                  <a:cubicBezTo>
                    <a:pt x="131222" y="97543"/>
                    <a:pt x="129584" y="101831"/>
                    <a:pt x="129102" y="104337"/>
                  </a:cubicBezTo>
                  <a:cubicBezTo>
                    <a:pt x="128741" y="106433"/>
                    <a:pt x="128403" y="111805"/>
                    <a:pt x="134161" y="114768"/>
                  </a:cubicBezTo>
                  <a:close/>
                </a:path>
              </a:pathLst>
            </a:custGeom>
            <a:grpFill/>
            <a:ln w="240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5" name="Gráfico 2">
            <a:extLst>
              <a:ext uri="{FF2B5EF4-FFF2-40B4-BE49-F238E27FC236}">
                <a16:creationId xmlns:a16="http://schemas.microsoft.com/office/drawing/2014/main" id="{25130D80-F6D4-B4A4-DB15-24F611495A78}"/>
              </a:ext>
            </a:extLst>
          </p:cNvPr>
          <p:cNvGrpSpPr/>
          <p:nvPr/>
        </p:nvGrpSpPr>
        <p:grpSpPr>
          <a:xfrm>
            <a:off x="1657476" y="734502"/>
            <a:ext cx="620434" cy="620434"/>
            <a:chOff x="1917572" y="1493476"/>
            <a:chExt cx="856544" cy="856544"/>
          </a:xfrm>
          <a:gradFill>
            <a:gsLst>
              <a:gs pos="0">
                <a:srgbClr val="FFB300"/>
              </a:gs>
              <a:gs pos="100000">
                <a:srgbClr val="F34421"/>
              </a:gs>
            </a:gsLst>
            <a:lin ang="8100000" scaled="0"/>
          </a:gradFill>
        </p:grpSpPr>
        <p:sp>
          <p:nvSpPr>
            <p:cNvPr id="26" name="Forma Livre: Forma 25">
              <a:extLst>
                <a:ext uri="{FF2B5EF4-FFF2-40B4-BE49-F238E27FC236}">
                  <a16:creationId xmlns:a16="http://schemas.microsoft.com/office/drawing/2014/main" id="{48F9E6BF-4391-BA6C-EB91-F9B0A66502EF}"/>
                </a:ext>
              </a:extLst>
            </p:cNvPr>
            <p:cNvSpPr/>
            <p:nvPr/>
          </p:nvSpPr>
          <p:spPr>
            <a:xfrm>
              <a:off x="2312915" y="1844870"/>
              <a:ext cx="65857" cy="131748"/>
            </a:xfrm>
            <a:custGeom>
              <a:avLst/>
              <a:gdLst>
                <a:gd name="connsiteX0" fmla="*/ 32929 w 65857"/>
                <a:gd name="connsiteY0" fmla="*/ 0 h 131748"/>
                <a:gd name="connsiteX1" fmla="*/ 0 w 65857"/>
                <a:gd name="connsiteY1" fmla="*/ 32929 h 131748"/>
                <a:gd name="connsiteX2" fmla="*/ 0 w 65857"/>
                <a:gd name="connsiteY2" fmla="*/ 98820 h 131748"/>
                <a:gd name="connsiteX3" fmla="*/ 32929 w 65857"/>
                <a:gd name="connsiteY3" fmla="*/ 131748 h 131748"/>
                <a:gd name="connsiteX4" fmla="*/ 65858 w 65857"/>
                <a:gd name="connsiteY4" fmla="*/ 98820 h 131748"/>
                <a:gd name="connsiteX5" fmla="*/ 65858 w 65857"/>
                <a:gd name="connsiteY5" fmla="*/ 32929 h 131748"/>
                <a:gd name="connsiteX6" fmla="*/ 32929 w 65857"/>
                <a:gd name="connsiteY6" fmla="*/ 0 h 13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857" h="131748">
                  <a:moveTo>
                    <a:pt x="32929" y="0"/>
                  </a:moveTo>
                  <a:cubicBezTo>
                    <a:pt x="14726" y="0"/>
                    <a:pt x="0" y="14759"/>
                    <a:pt x="0" y="32929"/>
                  </a:cubicBezTo>
                  <a:lnTo>
                    <a:pt x="0" y="98820"/>
                  </a:lnTo>
                  <a:cubicBezTo>
                    <a:pt x="0" y="117022"/>
                    <a:pt x="14759" y="131748"/>
                    <a:pt x="32929" y="131748"/>
                  </a:cubicBezTo>
                  <a:cubicBezTo>
                    <a:pt x="51132" y="131748"/>
                    <a:pt x="65858" y="116989"/>
                    <a:pt x="65858" y="98820"/>
                  </a:cubicBezTo>
                  <a:lnTo>
                    <a:pt x="65858" y="32929"/>
                  </a:lnTo>
                  <a:cubicBezTo>
                    <a:pt x="65891" y="14759"/>
                    <a:pt x="51132" y="0"/>
                    <a:pt x="32929" y="0"/>
                  </a:cubicBezTo>
                  <a:close/>
                </a:path>
              </a:pathLst>
            </a:custGeom>
            <a:grpFill/>
            <a:ln w="327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Forma Livre: Forma 26">
              <a:extLst>
                <a:ext uri="{FF2B5EF4-FFF2-40B4-BE49-F238E27FC236}">
                  <a16:creationId xmlns:a16="http://schemas.microsoft.com/office/drawing/2014/main" id="{70F13849-DC41-CC51-1F1C-B0753BE5171C}"/>
                </a:ext>
              </a:extLst>
            </p:cNvPr>
            <p:cNvSpPr/>
            <p:nvPr/>
          </p:nvSpPr>
          <p:spPr>
            <a:xfrm>
              <a:off x="1917572" y="1493476"/>
              <a:ext cx="856544" cy="856544"/>
            </a:xfrm>
            <a:custGeom>
              <a:avLst/>
              <a:gdLst>
                <a:gd name="connsiteX0" fmla="*/ 461234 w 856544"/>
                <a:gd name="connsiteY0" fmla="*/ 1673 h 856544"/>
                <a:gd name="connsiteX1" fmla="*/ 461234 w 856544"/>
                <a:gd name="connsiteY1" fmla="*/ 0 h 856544"/>
                <a:gd name="connsiteX2" fmla="*/ 395344 w 856544"/>
                <a:gd name="connsiteY2" fmla="*/ 0 h 856544"/>
                <a:gd name="connsiteX3" fmla="*/ 395344 w 856544"/>
                <a:gd name="connsiteY3" fmla="*/ 1673 h 856544"/>
                <a:gd name="connsiteX4" fmla="*/ 0 w 856544"/>
                <a:gd name="connsiteY4" fmla="*/ 428272 h 856544"/>
                <a:gd name="connsiteX5" fmla="*/ 428272 w 856544"/>
                <a:gd name="connsiteY5" fmla="*/ 856545 h 856544"/>
                <a:gd name="connsiteX6" fmla="*/ 856545 w 856544"/>
                <a:gd name="connsiteY6" fmla="*/ 428272 h 856544"/>
                <a:gd name="connsiteX7" fmla="*/ 461234 w 856544"/>
                <a:gd name="connsiteY7" fmla="*/ 1673 h 856544"/>
                <a:gd name="connsiteX8" fmla="*/ 738276 w 856544"/>
                <a:gd name="connsiteY8" fmla="*/ 241588 h 856544"/>
                <a:gd name="connsiteX9" fmla="*/ 636308 w 856544"/>
                <a:gd name="connsiteY9" fmla="*/ 241588 h 856544"/>
                <a:gd name="connsiteX10" fmla="*/ 576551 w 856544"/>
                <a:gd name="connsiteY10" fmla="*/ 97967 h 856544"/>
                <a:gd name="connsiteX11" fmla="*/ 738276 w 856544"/>
                <a:gd name="connsiteY11" fmla="*/ 241588 h 856544"/>
                <a:gd name="connsiteX12" fmla="*/ 461234 w 856544"/>
                <a:gd name="connsiteY12" fmla="*/ 73664 h 856544"/>
                <a:gd name="connsiteX13" fmla="*/ 567368 w 856544"/>
                <a:gd name="connsiteY13" fmla="*/ 241555 h 856544"/>
                <a:gd name="connsiteX14" fmla="*/ 461234 w 856544"/>
                <a:gd name="connsiteY14" fmla="*/ 241555 h 856544"/>
                <a:gd name="connsiteX15" fmla="*/ 461234 w 856544"/>
                <a:gd name="connsiteY15" fmla="*/ 73664 h 856544"/>
                <a:gd name="connsiteX16" fmla="*/ 395344 w 856544"/>
                <a:gd name="connsiteY16" fmla="*/ 73664 h 856544"/>
                <a:gd name="connsiteX17" fmla="*/ 395344 w 856544"/>
                <a:gd name="connsiteY17" fmla="*/ 241555 h 856544"/>
                <a:gd name="connsiteX18" fmla="*/ 289210 w 856544"/>
                <a:gd name="connsiteY18" fmla="*/ 241555 h 856544"/>
                <a:gd name="connsiteX19" fmla="*/ 395344 w 856544"/>
                <a:gd name="connsiteY19" fmla="*/ 73664 h 856544"/>
                <a:gd name="connsiteX20" fmla="*/ 279961 w 856544"/>
                <a:gd name="connsiteY20" fmla="*/ 97967 h 856544"/>
                <a:gd name="connsiteX21" fmla="*/ 220204 w 856544"/>
                <a:gd name="connsiteY21" fmla="*/ 241588 h 856544"/>
                <a:gd name="connsiteX22" fmla="*/ 118269 w 856544"/>
                <a:gd name="connsiteY22" fmla="*/ 241588 h 856544"/>
                <a:gd name="connsiteX23" fmla="*/ 279961 w 856544"/>
                <a:gd name="connsiteY23" fmla="*/ 97967 h 856544"/>
                <a:gd name="connsiteX24" fmla="*/ 65891 w 856544"/>
                <a:gd name="connsiteY24" fmla="*/ 428272 h 856544"/>
                <a:gd name="connsiteX25" fmla="*/ 87045 w 856544"/>
                <a:gd name="connsiteY25" fmla="*/ 307478 h 856544"/>
                <a:gd name="connsiteX26" fmla="*/ 206822 w 856544"/>
                <a:gd name="connsiteY26" fmla="*/ 307478 h 856544"/>
                <a:gd name="connsiteX27" fmla="*/ 197705 w 856544"/>
                <a:gd name="connsiteY27" fmla="*/ 428272 h 856544"/>
                <a:gd name="connsiteX28" fmla="*/ 203871 w 856544"/>
                <a:gd name="connsiteY28" fmla="*/ 527092 h 856544"/>
                <a:gd name="connsiteX29" fmla="*/ 79928 w 856544"/>
                <a:gd name="connsiteY29" fmla="*/ 527092 h 856544"/>
                <a:gd name="connsiteX30" fmla="*/ 65891 w 856544"/>
                <a:gd name="connsiteY30" fmla="*/ 428272 h 856544"/>
                <a:gd name="connsiteX31" fmla="*/ 105904 w 856544"/>
                <a:gd name="connsiteY31" fmla="*/ 592982 h 856544"/>
                <a:gd name="connsiteX32" fmla="*/ 214825 w 856544"/>
                <a:gd name="connsiteY32" fmla="*/ 592982 h 856544"/>
                <a:gd name="connsiteX33" fmla="*/ 279961 w 856544"/>
                <a:gd name="connsiteY33" fmla="*/ 758578 h 856544"/>
                <a:gd name="connsiteX34" fmla="*/ 105904 w 856544"/>
                <a:gd name="connsiteY34" fmla="*/ 592982 h 856544"/>
                <a:gd name="connsiteX35" fmla="*/ 395344 w 856544"/>
                <a:gd name="connsiteY35" fmla="*/ 782848 h 856544"/>
                <a:gd name="connsiteX36" fmla="*/ 283471 w 856544"/>
                <a:gd name="connsiteY36" fmla="*/ 592982 h 856544"/>
                <a:gd name="connsiteX37" fmla="*/ 395344 w 856544"/>
                <a:gd name="connsiteY37" fmla="*/ 592982 h 856544"/>
                <a:gd name="connsiteX38" fmla="*/ 395344 w 856544"/>
                <a:gd name="connsiteY38" fmla="*/ 782848 h 856544"/>
                <a:gd name="connsiteX39" fmla="*/ 270712 w 856544"/>
                <a:gd name="connsiteY39" fmla="*/ 527092 h 856544"/>
                <a:gd name="connsiteX40" fmla="*/ 263562 w 856544"/>
                <a:gd name="connsiteY40" fmla="*/ 428272 h 856544"/>
                <a:gd name="connsiteX41" fmla="*/ 274320 w 856544"/>
                <a:gd name="connsiteY41" fmla="*/ 307478 h 856544"/>
                <a:gd name="connsiteX42" fmla="*/ 582258 w 856544"/>
                <a:gd name="connsiteY42" fmla="*/ 307478 h 856544"/>
                <a:gd name="connsiteX43" fmla="*/ 593015 w 856544"/>
                <a:gd name="connsiteY43" fmla="*/ 428272 h 856544"/>
                <a:gd name="connsiteX44" fmla="*/ 585833 w 856544"/>
                <a:gd name="connsiteY44" fmla="*/ 527092 h 856544"/>
                <a:gd name="connsiteX45" fmla="*/ 270712 w 856544"/>
                <a:gd name="connsiteY45" fmla="*/ 527092 h 856544"/>
                <a:gd name="connsiteX46" fmla="*/ 461234 w 856544"/>
                <a:gd name="connsiteY46" fmla="*/ 782848 h 856544"/>
                <a:gd name="connsiteX47" fmla="*/ 461234 w 856544"/>
                <a:gd name="connsiteY47" fmla="*/ 592982 h 856544"/>
                <a:gd name="connsiteX48" fmla="*/ 573107 w 856544"/>
                <a:gd name="connsiteY48" fmla="*/ 592982 h 856544"/>
                <a:gd name="connsiteX49" fmla="*/ 461234 w 856544"/>
                <a:gd name="connsiteY49" fmla="*/ 782848 h 856544"/>
                <a:gd name="connsiteX50" fmla="*/ 576584 w 856544"/>
                <a:gd name="connsiteY50" fmla="*/ 758578 h 856544"/>
                <a:gd name="connsiteX51" fmla="*/ 641720 w 856544"/>
                <a:gd name="connsiteY51" fmla="*/ 592982 h 856544"/>
                <a:gd name="connsiteX52" fmla="*/ 750641 w 856544"/>
                <a:gd name="connsiteY52" fmla="*/ 592982 h 856544"/>
                <a:gd name="connsiteX53" fmla="*/ 576584 w 856544"/>
                <a:gd name="connsiteY53" fmla="*/ 758578 h 856544"/>
                <a:gd name="connsiteX54" fmla="*/ 652740 w 856544"/>
                <a:gd name="connsiteY54" fmla="*/ 527092 h 856544"/>
                <a:gd name="connsiteX55" fmla="*/ 658906 w 856544"/>
                <a:gd name="connsiteY55" fmla="*/ 428272 h 856544"/>
                <a:gd name="connsiteX56" fmla="*/ 649788 w 856544"/>
                <a:gd name="connsiteY56" fmla="*/ 307478 h 856544"/>
                <a:gd name="connsiteX57" fmla="*/ 768745 w 856544"/>
                <a:gd name="connsiteY57" fmla="*/ 307478 h 856544"/>
                <a:gd name="connsiteX58" fmla="*/ 768745 w 856544"/>
                <a:gd name="connsiteY58" fmla="*/ 305248 h 856544"/>
                <a:gd name="connsiteX59" fmla="*/ 790720 w 856544"/>
                <a:gd name="connsiteY59" fmla="*/ 428272 h 856544"/>
                <a:gd name="connsiteX60" fmla="*/ 776682 w 856544"/>
                <a:gd name="connsiteY60" fmla="*/ 527092 h 856544"/>
                <a:gd name="connsiteX61" fmla="*/ 652740 w 856544"/>
                <a:gd name="connsiteY61" fmla="*/ 527092 h 85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856544" h="856544">
                  <a:moveTo>
                    <a:pt x="461234" y="1673"/>
                  </a:moveTo>
                  <a:lnTo>
                    <a:pt x="461234" y="0"/>
                  </a:lnTo>
                  <a:lnTo>
                    <a:pt x="395344" y="0"/>
                  </a:lnTo>
                  <a:lnTo>
                    <a:pt x="395344" y="1673"/>
                  </a:lnTo>
                  <a:cubicBezTo>
                    <a:pt x="174582" y="18596"/>
                    <a:pt x="0" y="203247"/>
                    <a:pt x="0" y="428272"/>
                  </a:cubicBezTo>
                  <a:cubicBezTo>
                    <a:pt x="0" y="664416"/>
                    <a:pt x="192129" y="856545"/>
                    <a:pt x="428272" y="856545"/>
                  </a:cubicBezTo>
                  <a:cubicBezTo>
                    <a:pt x="664416" y="856545"/>
                    <a:pt x="856545" y="664416"/>
                    <a:pt x="856545" y="428272"/>
                  </a:cubicBezTo>
                  <a:cubicBezTo>
                    <a:pt x="856545" y="203247"/>
                    <a:pt x="681963" y="18596"/>
                    <a:pt x="461234" y="1673"/>
                  </a:cubicBezTo>
                  <a:close/>
                  <a:moveTo>
                    <a:pt x="738276" y="241588"/>
                  </a:moveTo>
                  <a:lnTo>
                    <a:pt x="636308" y="241588"/>
                  </a:lnTo>
                  <a:cubicBezTo>
                    <a:pt x="622074" y="185799"/>
                    <a:pt x="601772" y="136799"/>
                    <a:pt x="576551" y="97967"/>
                  </a:cubicBezTo>
                  <a:cubicBezTo>
                    <a:pt x="643983" y="128370"/>
                    <a:pt x="700297" y="178747"/>
                    <a:pt x="738276" y="241588"/>
                  </a:cubicBezTo>
                  <a:close/>
                  <a:moveTo>
                    <a:pt x="461234" y="73664"/>
                  </a:moveTo>
                  <a:cubicBezTo>
                    <a:pt x="507315" y="95277"/>
                    <a:pt x="544409" y="160709"/>
                    <a:pt x="567368" y="241555"/>
                  </a:cubicBezTo>
                  <a:lnTo>
                    <a:pt x="461234" y="241555"/>
                  </a:lnTo>
                  <a:lnTo>
                    <a:pt x="461234" y="73664"/>
                  </a:lnTo>
                  <a:close/>
                  <a:moveTo>
                    <a:pt x="395344" y="73664"/>
                  </a:moveTo>
                  <a:lnTo>
                    <a:pt x="395344" y="241555"/>
                  </a:lnTo>
                  <a:lnTo>
                    <a:pt x="289210" y="241555"/>
                  </a:lnTo>
                  <a:cubicBezTo>
                    <a:pt x="312169" y="160709"/>
                    <a:pt x="349263" y="95277"/>
                    <a:pt x="395344" y="73664"/>
                  </a:cubicBezTo>
                  <a:close/>
                  <a:moveTo>
                    <a:pt x="279961" y="97967"/>
                  </a:moveTo>
                  <a:cubicBezTo>
                    <a:pt x="254773" y="136799"/>
                    <a:pt x="234471" y="185799"/>
                    <a:pt x="220204" y="241588"/>
                  </a:cubicBezTo>
                  <a:lnTo>
                    <a:pt x="118269" y="241588"/>
                  </a:lnTo>
                  <a:cubicBezTo>
                    <a:pt x="156248" y="178747"/>
                    <a:pt x="212562" y="128370"/>
                    <a:pt x="279961" y="97967"/>
                  </a:cubicBezTo>
                  <a:close/>
                  <a:moveTo>
                    <a:pt x="65891" y="428272"/>
                  </a:moveTo>
                  <a:cubicBezTo>
                    <a:pt x="65891" y="385865"/>
                    <a:pt x="73598" y="345327"/>
                    <a:pt x="87045" y="307478"/>
                  </a:cubicBezTo>
                  <a:lnTo>
                    <a:pt x="206822" y="307478"/>
                  </a:lnTo>
                  <a:cubicBezTo>
                    <a:pt x="200984" y="345688"/>
                    <a:pt x="197705" y="386128"/>
                    <a:pt x="197705" y="428272"/>
                  </a:cubicBezTo>
                  <a:cubicBezTo>
                    <a:pt x="197705" y="462448"/>
                    <a:pt x="199968" y="495409"/>
                    <a:pt x="203871" y="527092"/>
                  </a:cubicBezTo>
                  <a:lnTo>
                    <a:pt x="79928" y="527092"/>
                  </a:lnTo>
                  <a:cubicBezTo>
                    <a:pt x="71007" y="495639"/>
                    <a:pt x="65891" y="462579"/>
                    <a:pt x="65891" y="428272"/>
                  </a:cubicBezTo>
                  <a:close/>
                  <a:moveTo>
                    <a:pt x="105904" y="592982"/>
                  </a:moveTo>
                  <a:lnTo>
                    <a:pt x="214825" y="592982"/>
                  </a:lnTo>
                  <a:cubicBezTo>
                    <a:pt x="229059" y="658053"/>
                    <a:pt x="251493" y="714662"/>
                    <a:pt x="279961" y="758578"/>
                  </a:cubicBezTo>
                  <a:cubicBezTo>
                    <a:pt x="204854" y="724698"/>
                    <a:pt x="143392" y="666056"/>
                    <a:pt x="105904" y="592982"/>
                  </a:cubicBezTo>
                  <a:close/>
                  <a:moveTo>
                    <a:pt x="395344" y="782848"/>
                  </a:moveTo>
                  <a:cubicBezTo>
                    <a:pt x="345163" y="759300"/>
                    <a:pt x="305642" y="683767"/>
                    <a:pt x="283471" y="592982"/>
                  </a:cubicBezTo>
                  <a:lnTo>
                    <a:pt x="395344" y="592982"/>
                  </a:lnTo>
                  <a:lnTo>
                    <a:pt x="395344" y="782848"/>
                  </a:lnTo>
                  <a:close/>
                  <a:moveTo>
                    <a:pt x="270712" y="527092"/>
                  </a:moveTo>
                  <a:cubicBezTo>
                    <a:pt x="266055" y="494393"/>
                    <a:pt x="263562" y="460972"/>
                    <a:pt x="263562" y="428272"/>
                  </a:cubicBezTo>
                  <a:cubicBezTo>
                    <a:pt x="263562" y="388161"/>
                    <a:pt x="267400" y="347033"/>
                    <a:pt x="274320" y="307478"/>
                  </a:cubicBezTo>
                  <a:lnTo>
                    <a:pt x="582258" y="307478"/>
                  </a:lnTo>
                  <a:cubicBezTo>
                    <a:pt x="589178" y="347033"/>
                    <a:pt x="593015" y="388161"/>
                    <a:pt x="593015" y="428272"/>
                  </a:cubicBezTo>
                  <a:cubicBezTo>
                    <a:pt x="593015" y="461005"/>
                    <a:pt x="590523" y="494425"/>
                    <a:pt x="585833" y="527092"/>
                  </a:cubicBezTo>
                  <a:lnTo>
                    <a:pt x="270712" y="527092"/>
                  </a:lnTo>
                  <a:close/>
                  <a:moveTo>
                    <a:pt x="461234" y="782848"/>
                  </a:moveTo>
                  <a:lnTo>
                    <a:pt x="461234" y="592982"/>
                  </a:lnTo>
                  <a:lnTo>
                    <a:pt x="573107" y="592982"/>
                  </a:lnTo>
                  <a:cubicBezTo>
                    <a:pt x="550903" y="683799"/>
                    <a:pt x="511415" y="759333"/>
                    <a:pt x="461234" y="782848"/>
                  </a:cubicBezTo>
                  <a:close/>
                  <a:moveTo>
                    <a:pt x="576584" y="758578"/>
                  </a:moveTo>
                  <a:cubicBezTo>
                    <a:pt x="605052" y="714695"/>
                    <a:pt x="627519" y="658053"/>
                    <a:pt x="641720" y="592982"/>
                  </a:cubicBezTo>
                  <a:lnTo>
                    <a:pt x="750641" y="592982"/>
                  </a:lnTo>
                  <a:cubicBezTo>
                    <a:pt x="713153" y="666056"/>
                    <a:pt x="651690" y="724698"/>
                    <a:pt x="576584" y="758578"/>
                  </a:cubicBezTo>
                  <a:close/>
                  <a:moveTo>
                    <a:pt x="652740" y="527092"/>
                  </a:moveTo>
                  <a:cubicBezTo>
                    <a:pt x="656643" y="495409"/>
                    <a:pt x="658906" y="462448"/>
                    <a:pt x="658906" y="428272"/>
                  </a:cubicBezTo>
                  <a:cubicBezTo>
                    <a:pt x="658906" y="386128"/>
                    <a:pt x="655626" y="345688"/>
                    <a:pt x="649788" y="307478"/>
                  </a:cubicBezTo>
                  <a:lnTo>
                    <a:pt x="768745" y="307478"/>
                  </a:lnTo>
                  <a:lnTo>
                    <a:pt x="768745" y="305248"/>
                  </a:lnTo>
                  <a:cubicBezTo>
                    <a:pt x="782684" y="343720"/>
                    <a:pt x="790720" y="385045"/>
                    <a:pt x="790720" y="428272"/>
                  </a:cubicBezTo>
                  <a:cubicBezTo>
                    <a:pt x="790720" y="462579"/>
                    <a:pt x="785603" y="495639"/>
                    <a:pt x="776682" y="527092"/>
                  </a:cubicBezTo>
                  <a:lnTo>
                    <a:pt x="652740" y="527092"/>
                  </a:lnTo>
                  <a:close/>
                </a:path>
              </a:pathLst>
            </a:custGeom>
            <a:grpFill/>
            <a:ln w="327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728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Retângulo 299">
            <a:extLst>
              <a:ext uri="{FF2B5EF4-FFF2-40B4-BE49-F238E27FC236}">
                <a16:creationId xmlns:a16="http://schemas.microsoft.com/office/drawing/2014/main" id="{5DBC37FC-76B8-C143-2C6E-8A2DF4050146}"/>
              </a:ext>
            </a:extLst>
          </p:cNvPr>
          <p:cNvSpPr/>
          <p:nvPr/>
        </p:nvSpPr>
        <p:spPr>
          <a:xfrm>
            <a:off x="3686845" y="3536228"/>
            <a:ext cx="1929040" cy="2570835"/>
          </a:xfrm>
          <a:prstGeom prst="rect">
            <a:avLst/>
          </a:prstGeom>
          <a:solidFill>
            <a:srgbClr val="52316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1" name="Retângulo 300">
            <a:extLst>
              <a:ext uri="{FF2B5EF4-FFF2-40B4-BE49-F238E27FC236}">
                <a16:creationId xmlns:a16="http://schemas.microsoft.com/office/drawing/2014/main" id="{8D44086E-AEB2-36EB-644D-69C79C2A6B9E}"/>
              </a:ext>
            </a:extLst>
          </p:cNvPr>
          <p:cNvSpPr/>
          <p:nvPr/>
        </p:nvSpPr>
        <p:spPr>
          <a:xfrm>
            <a:off x="6544377" y="3531201"/>
            <a:ext cx="1929040" cy="2570835"/>
          </a:xfrm>
          <a:prstGeom prst="rect">
            <a:avLst/>
          </a:prstGeom>
          <a:solidFill>
            <a:srgbClr val="52316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2" name="Retângulo 301">
            <a:extLst>
              <a:ext uri="{FF2B5EF4-FFF2-40B4-BE49-F238E27FC236}">
                <a16:creationId xmlns:a16="http://schemas.microsoft.com/office/drawing/2014/main" id="{B5F10AAA-85D2-8903-7779-B12EAA260893}"/>
              </a:ext>
            </a:extLst>
          </p:cNvPr>
          <p:cNvSpPr/>
          <p:nvPr/>
        </p:nvSpPr>
        <p:spPr>
          <a:xfrm>
            <a:off x="9397035" y="3531201"/>
            <a:ext cx="1929040" cy="2570835"/>
          </a:xfrm>
          <a:prstGeom prst="rect">
            <a:avLst/>
          </a:prstGeom>
          <a:solidFill>
            <a:srgbClr val="52316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3" name="Retângulo 302">
            <a:extLst>
              <a:ext uri="{FF2B5EF4-FFF2-40B4-BE49-F238E27FC236}">
                <a16:creationId xmlns:a16="http://schemas.microsoft.com/office/drawing/2014/main" id="{2013DA3E-D227-8522-48EC-7661A75B659A}"/>
              </a:ext>
            </a:extLst>
          </p:cNvPr>
          <p:cNvSpPr/>
          <p:nvPr/>
        </p:nvSpPr>
        <p:spPr>
          <a:xfrm>
            <a:off x="841859" y="3536228"/>
            <a:ext cx="1929040" cy="2570835"/>
          </a:xfrm>
          <a:prstGeom prst="rect">
            <a:avLst/>
          </a:prstGeom>
          <a:solidFill>
            <a:srgbClr val="52316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5" name="Retângulo 304">
            <a:extLst>
              <a:ext uri="{FF2B5EF4-FFF2-40B4-BE49-F238E27FC236}">
                <a16:creationId xmlns:a16="http://schemas.microsoft.com/office/drawing/2014/main" id="{4F32F274-EA35-8093-8F98-D780DB322BEE}"/>
              </a:ext>
            </a:extLst>
          </p:cNvPr>
          <p:cNvSpPr/>
          <p:nvPr/>
        </p:nvSpPr>
        <p:spPr>
          <a:xfrm>
            <a:off x="0" y="0"/>
            <a:ext cx="45719" cy="6858000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6" name="Forma Livre: Forma 305">
            <a:extLst>
              <a:ext uri="{FF2B5EF4-FFF2-40B4-BE49-F238E27FC236}">
                <a16:creationId xmlns:a16="http://schemas.microsoft.com/office/drawing/2014/main" id="{FFD2E8E3-4341-BCA6-E2D4-60FA55F4BAEB}"/>
              </a:ext>
            </a:extLst>
          </p:cNvPr>
          <p:cNvSpPr/>
          <p:nvPr/>
        </p:nvSpPr>
        <p:spPr>
          <a:xfrm>
            <a:off x="11338737" y="477688"/>
            <a:ext cx="1135030" cy="1023897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rgbClr val="946DA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srgbClr val="210939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</p:txBody>
      </p:sp>
      <p:sp>
        <p:nvSpPr>
          <p:cNvPr id="307" name="Forma Livre: Forma 306">
            <a:extLst>
              <a:ext uri="{FF2B5EF4-FFF2-40B4-BE49-F238E27FC236}">
                <a16:creationId xmlns:a16="http://schemas.microsoft.com/office/drawing/2014/main" id="{F0DA4751-8CF5-956B-EDE9-A3A08BAC9CC0}"/>
              </a:ext>
            </a:extLst>
          </p:cNvPr>
          <p:cNvSpPr/>
          <p:nvPr/>
        </p:nvSpPr>
        <p:spPr>
          <a:xfrm>
            <a:off x="-275416" y="477688"/>
            <a:ext cx="1135030" cy="1023897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rgbClr val="946DA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srgbClr val="210939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</p:txBody>
      </p:sp>
      <p:sp>
        <p:nvSpPr>
          <p:cNvPr id="308" name="object 2">
            <a:extLst>
              <a:ext uri="{FF2B5EF4-FFF2-40B4-BE49-F238E27FC236}">
                <a16:creationId xmlns:a16="http://schemas.microsoft.com/office/drawing/2014/main" id="{3110FA2D-9853-9E7E-E882-B1ACC4FCA5E5}"/>
              </a:ext>
            </a:extLst>
          </p:cNvPr>
          <p:cNvSpPr txBox="1">
            <a:spLocks/>
          </p:cNvSpPr>
          <p:nvPr/>
        </p:nvSpPr>
        <p:spPr>
          <a:xfrm>
            <a:off x="940998" y="372469"/>
            <a:ext cx="10310003" cy="1245853"/>
          </a:xfrm>
          <a:prstGeom prst="rect">
            <a:avLst/>
          </a:prstGeom>
        </p:spPr>
        <p:txBody>
          <a:bodyPr vert="horz" wrap="square" lIns="0" tIns="14604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1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j-ea"/>
                <a:cs typeface="Dosis"/>
              </a:rPr>
              <a:t>LINX BRIDGE</a:t>
            </a:r>
            <a:br>
              <a:rPr kumimoji="0" lang="pt-BR" sz="4000" b="1" i="0" u="none" strike="noStrike" kern="1200" cap="none" spc="0" normalizeH="0" baseline="0" noProof="0">
                <a:ln>
                  <a:noFill/>
                </a:ln>
                <a:solidFill>
                  <a:srgbClr val="6E4B87"/>
                </a:solidFill>
                <a:effectLst/>
                <a:uLnTx/>
                <a:uFillTx/>
                <a:latin typeface="Dosis" panose="02010503020202060003" pitchFamily="2" charset="0"/>
                <a:ea typeface="+mj-ea"/>
                <a:cs typeface="Dosis"/>
              </a:rPr>
            </a:br>
            <a:r>
              <a:rPr kumimoji="0" lang="pt-BR" sz="4000" b="0" i="0" u="none" strike="noStrike" kern="1200" cap="none" spc="0" normalizeH="0" baseline="0" noProof="0">
                <a:ln>
                  <a:noFill/>
                </a:ln>
                <a:solidFill>
                  <a:srgbClr val="6E4B87"/>
                </a:solidFill>
                <a:effectLst/>
                <a:uLnTx/>
                <a:uFillTx/>
                <a:latin typeface="Dosis" panose="02010503020202060003" pitchFamily="2" charset="0"/>
                <a:ea typeface="+mj-ea"/>
                <a:cs typeface="+mj-cs"/>
              </a:rPr>
              <a:t>a ponte de conexão tecnológica do varejo</a:t>
            </a:r>
          </a:p>
        </p:txBody>
      </p:sp>
      <p:grpSp>
        <p:nvGrpSpPr>
          <p:cNvPr id="309" name="Agrupar 308">
            <a:extLst>
              <a:ext uri="{FF2B5EF4-FFF2-40B4-BE49-F238E27FC236}">
                <a16:creationId xmlns:a16="http://schemas.microsoft.com/office/drawing/2014/main" id="{60DF13D4-0F56-5E15-1425-4984EAA1EC4D}"/>
              </a:ext>
            </a:extLst>
          </p:cNvPr>
          <p:cNvGrpSpPr/>
          <p:nvPr/>
        </p:nvGrpSpPr>
        <p:grpSpPr>
          <a:xfrm>
            <a:off x="-1068335" y="1785238"/>
            <a:ext cx="14278693" cy="1805982"/>
            <a:chOff x="-1068335" y="1785238"/>
            <a:chExt cx="14278693" cy="1805982"/>
          </a:xfrm>
          <a:gradFill>
            <a:gsLst>
              <a:gs pos="0">
                <a:srgbClr val="FFAB40">
                  <a:alpha val="67000"/>
                </a:srgbClr>
              </a:gs>
              <a:gs pos="100000">
                <a:srgbClr val="F0462D"/>
              </a:gs>
            </a:gsLst>
            <a:lin ang="10800000" scaled="0"/>
          </a:gradFill>
        </p:grpSpPr>
        <p:grpSp>
          <p:nvGrpSpPr>
            <p:cNvPr id="310" name="Agrupar 309">
              <a:extLst>
                <a:ext uri="{FF2B5EF4-FFF2-40B4-BE49-F238E27FC236}">
                  <a16:creationId xmlns:a16="http://schemas.microsoft.com/office/drawing/2014/main" id="{795A8B80-D0EF-125A-529E-04EC2F613CD1}"/>
                </a:ext>
              </a:extLst>
            </p:cNvPr>
            <p:cNvGrpSpPr/>
            <p:nvPr/>
          </p:nvGrpSpPr>
          <p:grpSpPr>
            <a:xfrm>
              <a:off x="1798364" y="1854051"/>
              <a:ext cx="2876275" cy="955966"/>
              <a:chOff x="-1033863" y="1980459"/>
              <a:chExt cx="2882433" cy="904462"/>
            </a:xfrm>
            <a:grpFill/>
          </p:grpSpPr>
          <p:sp>
            <p:nvSpPr>
              <p:cNvPr id="517" name="Forma Livre: Forma 516">
                <a:extLst>
                  <a:ext uri="{FF2B5EF4-FFF2-40B4-BE49-F238E27FC236}">
                    <a16:creationId xmlns:a16="http://schemas.microsoft.com/office/drawing/2014/main" id="{F6F68558-5AAA-EA04-F135-4311C68E637F}"/>
                  </a:ext>
                </a:extLst>
              </p:cNvPr>
              <p:cNvSpPr/>
              <p:nvPr/>
            </p:nvSpPr>
            <p:spPr>
              <a:xfrm>
                <a:off x="-1033863" y="1980459"/>
                <a:ext cx="2882433" cy="802488"/>
              </a:xfrm>
              <a:custGeom>
                <a:avLst/>
                <a:gdLst>
                  <a:gd name="connsiteX0" fmla="*/ 1441217 w 2882433"/>
                  <a:gd name="connsiteY0" fmla="*/ 684373 h 684373"/>
                  <a:gd name="connsiteX1" fmla="*/ 0 w 2882433"/>
                  <a:gd name="connsiteY1" fmla="*/ 0 h 684373"/>
                  <a:gd name="connsiteX2" fmla="*/ 51588 w 2882433"/>
                  <a:gd name="connsiteY2" fmla="*/ 0 h 684373"/>
                  <a:gd name="connsiteX3" fmla="*/ 1441217 w 2882433"/>
                  <a:gd name="connsiteY3" fmla="*/ 656930 h 684373"/>
                  <a:gd name="connsiteX4" fmla="*/ 2830845 w 2882433"/>
                  <a:gd name="connsiteY4" fmla="*/ 0 h 684373"/>
                  <a:gd name="connsiteX5" fmla="*/ 2882433 w 2882433"/>
                  <a:gd name="connsiteY5" fmla="*/ 0 h 684373"/>
                  <a:gd name="connsiteX6" fmla="*/ 1441217 w 2882433"/>
                  <a:gd name="connsiteY6" fmla="*/ 684373 h 684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82433" h="684373">
                    <a:moveTo>
                      <a:pt x="1441217" y="684373"/>
                    </a:moveTo>
                    <a:cubicBezTo>
                      <a:pt x="646532" y="684373"/>
                      <a:pt x="0" y="377375"/>
                      <a:pt x="0" y="0"/>
                    </a:cubicBezTo>
                    <a:lnTo>
                      <a:pt x="51588" y="0"/>
                    </a:lnTo>
                    <a:cubicBezTo>
                      <a:pt x="51588" y="362251"/>
                      <a:pt x="675048" y="656930"/>
                      <a:pt x="1441217" y="656930"/>
                    </a:cubicBezTo>
                    <a:cubicBezTo>
                      <a:pt x="2207385" y="656930"/>
                      <a:pt x="2830845" y="362251"/>
                      <a:pt x="2830845" y="0"/>
                    </a:cubicBezTo>
                    <a:lnTo>
                      <a:pt x="2882433" y="0"/>
                    </a:lnTo>
                    <a:cubicBezTo>
                      <a:pt x="2882433" y="377375"/>
                      <a:pt x="2235901" y="684373"/>
                      <a:pt x="1441217" y="684373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8" name="Forma Livre: Forma 517">
                <a:extLst>
                  <a:ext uri="{FF2B5EF4-FFF2-40B4-BE49-F238E27FC236}">
                    <a16:creationId xmlns:a16="http://schemas.microsoft.com/office/drawing/2014/main" id="{66871340-5BC7-21FD-2685-0B94A481118C}"/>
                  </a:ext>
                </a:extLst>
              </p:cNvPr>
              <p:cNvSpPr/>
              <p:nvPr/>
            </p:nvSpPr>
            <p:spPr>
              <a:xfrm>
                <a:off x="-867045" y="2340585"/>
                <a:ext cx="43681" cy="544335"/>
              </a:xfrm>
              <a:custGeom>
                <a:avLst/>
                <a:gdLst>
                  <a:gd name="connsiteX0" fmla="*/ 0 w 43681"/>
                  <a:gd name="connsiteY0" fmla="*/ 0 h 464217"/>
                  <a:gd name="connsiteX1" fmla="*/ 43681 w 43681"/>
                  <a:gd name="connsiteY1" fmla="*/ 0 h 464217"/>
                  <a:gd name="connsiteX2" fmla="*/ 43681 w 43681"/>
                  <a:gd name="connsiteY2" fmla="*/ 464218 h 464217"/>
                  <a:gd name="connsiteX3" fmla="*/ 0 w 43681"/>
                  <a:gd name="connsiteY3" fmla="*/ 464218 h 464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46421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464218"/>
                    </a:lnTo>
                    <a:lnTo>
                      <a:pt x="0" y="46421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9" name="Forma Livre: Forma 518">
                <a:extLst>
                  <a:ext uri="{FF2B5EF4-FFF2-40B4-BE49-F238E27FC236}">
                    <a16:creationId xmlns:a16="http://schemas.microsoft.com/office/drawing/2014/main" id="{D8CEAA04-5A7A-6B3A-C53D-0AEB3121ACD7}"/>
                  </a:ext>
                </a:extLst>
              </p:cNvPr>
              <p:cNvSpPr/>
              <p:nvPr/>
            </p:nvSpPr>
            <p:spPr>
              <a:xfrm>
                <a:off x="-690895" y="2481460"/>
                <a:ext cx="43681" cy="403461"/>
              </a:xfrm>
              <a:custGeom>
                <a:avLst/>
                <a:gdLst>
                  <a:gd name="connsiteX0" fmla="*/ 0 w 43681"/>
                  <a:gd name="connsiteY0" fmla="*/ 0 h 344077"/>
                  <a:gd name="connsiteX1" fmla="*/ 43681 w 43681"/>
                  <a:gd name="connsiteY1" fmla="*/ 0 h 344077"/>
                  <a:gd name="connsiteX2" fmla="*/ 43681 w 43681"/>
                  <a:gd name="connsiteY2" fmla="*/ 344077 h 344077"/>
                  <a:gd name="connsiteX3" fmla="*/ 0 w 43681"/>
                  <a:gd name="connsiteY3" fmla="*/ 344077 h 34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3440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344077"/>
                    </a:lnTo>
                    <a:lnTo>
                      <a:pt x="0" y="3440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0" name="Forma Livre: Forma 519">
                <a:extLst>
                  <a:ext uri="{FF2B5EF4-FFF2-40B4-BE49-F238E27FC236}">
                    <a16:creationId xmlns:a16="http://schemas.microsoft.com/office/drawing/2014/main" id="{F3DBA5DD-C3C6-CEA0-81EC-25FBEEC397A7}"/>
                  </a:ext>
                </a:extLst>
              </p:cNvPr>
              <p:cNvSpPr/>
              <p:nvPr/>
            </p:nvSpPr>
            <p:spPr>
              <a:xfrm>
                <a:off x="-514745" y="2576855"/>
                <a:ext cx="43681" cy="308066"/>
              </a:xfrm>
              <a:custGeom>
                <a:avLst/>
                <a:gdLst>
                  <a:gd name="connsiteX0" fmla="*/ 0 w 43681"/>
                  <a:gd name="connsiteY0" fmla="*/ 0 h 262723"/>
                  <a:gd name="connsiteX1" fmla="*/ 43681 w 43681"/>
                  <a:gd name="connsiteY1" fmla="*/ 0 h 262723"/>
                  <a:gd name="connsiteX2" fmla="*/ 43681 w 43681"/>
                  <a:gd name="connsiteY2" fmla="*/ 262723 h 262723"/>
                  <a:gd name="connsiteX3" fmla="*/ 0 w 43681"/>
                  <a:gd name="connsiteY3" fmla="*/ 262723 h 262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62723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62723"/>
                    </a:lnTo>
                    <a:lnTo>
                      <a:pt x="0" y="262723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1" name="Forma Livre: Forma 520">
                <a:extLst>
                  <a:ext uri="{FF2B5EF4-FFF2-40B4-BE49-F238E27FC236}">
                    <a16:creationId xmlns:a16="http://schemas.microsoft.com/office/drawing/2014/main" id="{D6D51085-5CD6-CC56-A354-1A7E337FB555}"/>
                  </a:ext>
                </a:extLst>
              </p:cNvPr>
              <p:cNvSpPr/>
              <p:nvPr/>
            </p:nvSpPr>
            <p:spPr>
              <a:xfrm>
                <a:off x="-338724" y="2649509"/>
                <a:ext cx="43681" cy="235411"/>
              </a:xfrm>
              <a:custGeom>
                <a:avLst/>
                <a:gdLst>
                  <a:gd name="connsiteX0" fmla="*/ 0 w 43681"/>
                  <a:gd name="connsiteY0" fmla="*/ 0 h 200762"/>
                  <a:gd name="connsiteX1" fmla="*/ 43681 w 43681"/>
                  <a:gd name="connsiteY1" fmla="*/ 0 h 200762"/>
                  <a:gd name="connsiteX2" fmla="*/ 43681 w 43681"/>
                  <a:gd name="connsiteY2" fmla="*/ 200762 h 200762"/>
                  <a:gd name="connsiteX3" fmla="*/ 0 w 43681"/>
                  <a:gd name="connsiteY3" fmla="*/ 200762 h 200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00762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00762"/>
                    </a:lnTo>
                    <a:lnTo>
                      <a:pt x="0" y="200762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2" name="Forma Livre: Forma 521">
                <a:extLst>
                  <a:ext uri="{FF2B5EF4-FFF2-40B4-BE49-F238E27FC236}">
                    <a16:creationId xmlns:a16="http://schemas.microsoft.com/office/drawing/2014/main" id="{CF4D0FB7-4645-5883-E65B-5673937A2E69}"/>
                  </a:ext>
                </a:extLst>
              </p:cNvPr>
              <p:cNvSpPr/>
              <p:nvPr/>
            </p:nvSpPr>
            <p:spPr>
              <a:xfrm>
                <a:off x="-162574" y="2699710"/>
                <a:ext cx="43681" cy="185211"/>
              </a:xfrm>
              <a:custGeom>
                <a:avLst/>
                <a:gdLst>
                  <a:gd name="connsiteX0" fmla="*/ 0 w 43681"/>
                  <a:gd name="connsiteY0" fmla="*/ 0 h 157951"/>
                  <a:gd name="connsiteX1" fmla="*/ 43681 w 43681"/>
                  <a:gd name="connsiteY1" fmla="*/ 0 h 157951"/>
                  <a:gd name="connsiteX2" fmla="*/ 43681 w 43681"/>
                  <a:gd name="connsiteY2" fmla="*/ 157951 h 157951"/>
                  <a:gd name="connsiteX3" fmla="*/ 0 w 43681"/>
                  <a:gd name="connsiteY3" fmla="*/ 157951 h 15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57951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57951"/>
                    </a:lnTo>
                    <a:lnTo>
                      <a:pt x="0" y="157951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3" name="Forma Livre: Forma 522">
                <a:extLst>
                  <a:ext uri="{FF2B5EF4-FFF2-40B4-BE49-F238E27FC236}">
                    <a16:creationId xmlns:a16="http://schemas.microsoft.com/office/drawing/2014/main" id="{B40FF773-CDB1-6452-437D-E6DAAB8F0CFB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4" name="Forma Livre: Forma 523">
                <a:extLst>
                  <a:ext uri="{FF2B5EF4-FFF2-40B4-BE49-F238E27FC236}">
                    <a16:creationId xmlns:a16="http://schemas.microsoft.com/office/drawing/2014/main" id="{82B17A7B-BBB1-4464-F757-6B9BA2316925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5" name="Forma Livre: Forma 524">
                <a:extLst>
                  <a:ext uri="{FF2B5EF4-FFF2-40B4-BE49-F238E27FC236}">
                    <a16:creationId xmlns:a16="http://schemas.microsoft.com/office/drawing/2014/main" id="{539A23C2-7C91-4E65-A5ED-BB00171A478B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6" name="Forma Livre: Forma 525">
                <a:extLst>
                  <a:ext uri="{FF2B5EF4-FFF2-40B4-BE49-F238E27FC236}">
                    <a16:creationId xmlns:a16="http://schemas.microsoft.com/office/drawing/2014/main" id="{A019E3EF-D23E-FA69-171C-586C7E98D3A0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7" name="Forma Livre: Forma 526">
                <a:extLst>
                  <a:ext uri="{FF2B5EF4-FFF2-40B4-BE49-F238E27FC236}">
                    <a16:creationId xmlns:a16="http://schemas.microsoft.com/office/drawing/2014/main" id="{66FB4C6A-7CEC-BFA9-E08B-D8673209CE0A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8" name="Forma Livre: Forma 527">
                <a:extLst>
                  <a:ext uri="{FF2B5EF4-FFF2-40B4-BE49-F238E27FC236}">
                    <a16:creationId xmlns:a16="http://schemas.microsoft.com/office/drawing/2014/main" id="{45441215-4272-4C46-0BBF-C9427AC8F501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9" name="Forma Livre: Forma 528">
                <a:extLst>
                  <a:ext uri="{FF2B5EF4-FFF2-40B4-BE49-F238E27FC236}">
                    <a16:creationId xmlns:a16="http://schemas.microsoft.com/office/drawing/2014/main" id="{BFA237B8-39AC-3F35-C073-2D2C8E7300DB}"/>
                  </a:ext>
                </a:extLst>
              </p:cNvPr>
              <p:cNvSpPr/>
              <p:nvPr/>
            </p:nvSpPr>
            <p:spPr>
              <a:xfrm>
                <a:off x="-162574" y="2699710"/>
                <a:ext cx="43681" cy="185211"/>
              </a:xfrm>
              <a:custGeom>
                <a:avLst/>
                <a:gdLst>
                  <a:gd name="connsiteX0" fmla="*/ 0 w 43681"/>
                  <a:gd name="connsiteY0" fmla="*/ 0 h 157951"/>
                  <a:gd name="connsiteX1" fmla="*/ 43681 w 43681"/>
                  <a:gd name="connsiteY1" fmla="*/ 0 h 157951"/>
                  <a:gd name="connsiteX2" fmla="*/ 43681 w 43681"/>
                  <a:gd name="connsiteY2" fmla="*/ 157951 h 157951"/>
                  <a:gd name="connsiteX3" fmla="*/ 0 w 43681"/>
                  <a:gd name="connsiteY3" fmla="*/ 157951 h 15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57951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57951"/>
                    </a:lnTo>
                    <a:lnTo>
                      <a:pt x="0" y="157951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0" name="Forma Livre: Forma 529">
                <a:extLst>
                  <a:ext uri="{FF2B5EF4-FFF2-40B4-BE49-F238E27FC236}">
                    <a16:creationId xmlns:a16="http://schemas.microsoft.com/office/drawing/2014/main" id="{3AEF7186-E747-D725-3D9B-16B430870593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1" name="Forma Livre: Forma 530">
                <a:extLst>
                  <a:ext uri="{FF2B5EF4-FFF2-40B4-BE49-F238E27FC236}">
                    <a16:creationId xmlns:a16="http://schemas.microsoft.com/office/drawing/2014/main" id="{9233F656-7449-FBC4-3D6F-E5C4CE717FB3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2" name="Forma Livre: Forma 531">
                <a:extLst>
                  <a:ext uri="{FF2B5EF4-FFF2-40B4-BE49-F238E27FC236}">
                    <a16:creationId xmlns:a16="http://schemas.microsoft.com/office/drawing/2014/main" id="{A6463808-0449-7AB9-8EF7-7F1B00F093BF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3" name="Forma Livre: Forma 532">
                <a:extLst>
                  <a:ext uri="{FF2B5EF4-FFF2-40B4-BE49-F238E27FC236}">
                    <a16:creationId xmlns:a16="http://schemas.microsoft.com/office/drawing/2014/main" id="{47B95F76-E25F-0C61-92EF-87CD4EBABC29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4" name="Forma Livre: Forma 533">
                <a:extLst>
                  <a:ext uri="{FF2B5EF4-FFF2-40B4-BE49-F238E27FC236}">
                    <a16:creationId xmlns:a16="http://schemas.microsoft.com/office/drawing/2014/main" id="{22514CAD-CFFC-4195-383A-D8D5FACB2A6A}"/>
                  </a:ext>
                </a:extLst>
              </p:cNvPr>
              <p:cNvSpPr/>
              <p:nvPr/>
            </p:nvSpPr>
            <p:spPr>
              <a:xfrm>
                <a:off x="1070347" y="2665670"/>
                <a:ext cx="43681" cy="219249"/>
              </a:xfrm>
              <a:custGeom>
                <a:avLst/>
                <a:gdLst>
                  <a:gd name="connsiteX0" fmla="*/ 0 w 43681"/>
                  <a:gd name="connsiteY0" fmla="*/ 0 h 186979"/>
                  <a:gd name="connsiteX1" fmla="*/ 43681 w 43681"/>
                  <a:gd name="connsiteY1" fmla="*/ 0 h 186979"/>
                  <a:gd name="connsiteX2" fmla="*/ 43681 w 43681"/>
                  <a:gd name="connsiteY2" fmla="*/ 186980 h 186979"/>
                  <a:gd name="connsiteX3" fmla="*/ 0 w 43681"/>
                  <a:gd name="connsiteY3" fmla="*/ 186980 h 18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8697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86980"/>
                    </a:lnTo>
                    <a:lnTo>
                      <a:pt x="0" y="18698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5" name="Forma Livre: Forma 534">
                <a:extLst>
                  <a:ext uri="{FF2B5EF4-FFF2-40B4-BE49-F238E27FC236}">
                    <a16:creationId xmlns:a16="http://schemas.microsoft.com/office/drawing/2014/main" id="{C4598D64-8929-29DB-3ABE-A8593A24FE98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6" name="Forma Livre: Forma 535">
                <a:extLst>
                  <a:ext uri="{FF2B5EF4-FFF2-40B4-BE49-F238E27FC236}">
                    <a16:creationId xmlns:a16="http://schemas.microsoft.com/office/drawing/2014/main" id="{F2DF4C9B-38E2-16F9-62E0-9D30E31F1BBC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7" name="Forma Livre: Forma 536">
                <a:extLst>
                  <a:ext uri="{FF2B5EF4-FFF2-40B4-BE49-F238E27FC236}">
                    <a16:creationId xmlns:a16="http://schemas.microsoft.com/office/drawing/2014/main" id="{7EE8987E-E5B4-FC8B-988C-A7AF1116A0E7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8" name="Forma Livre: Forma 537">
                <a:extLst>
                  <a:ext uri="{FF2B5EF4-FFF2-40B4-BE49-F238E27FC236}">
                    <a16:creationId xmlns:a16="http://schemas.microsoft.com/office/drawing/2014/main" id="{7E477B4E-5F5C-1693-3BE8-8158A01A6AD3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9" name="Forma Livre: Forma 538">
                <a:extLst>
                  <a:ext uri="{FF2B5EF4-FFF2-40B4-BE49-F238E27FC236}">
                    <a16:creationId xmlns:a16="http://schemas.microsoft.com/office/drawing/2014/main" id="{C6353383-0D51-72A1-A422-868613487F36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0" name="Forma Livre: Forma 539">
                <a:extLst>
                  <a:ext uri="{FF2B5EF4-FFF2-40B4-BE49-F238E27FC236}">
                    <a16:creationId xmlns:a16="http://schemas.microsoft.com/office/drawing/2014/main" id="{CD725CBE-EAEF-9D70-89A4-97C41C005DE7}"/>
                  </a:ext>
                </a:extLst>
              </p:cNvPr>
              <p:cNvSpPr/>
              <p:nvPr/>
            </p:nvSpPr>
            <p:spPr>
              <a:xfrm>
                <a:off x="1246497" y="2599738"/>
                <a:ext cx="43681" cy="285183"/>
              </a:xfrm>
              <a:custGeom>
                <a:avLst/>
                <a:gdLst>
                  <a:gd name="connsiteX0" fmla="*/ 0 w 43681"/>
                  <a:gd name="connsiteY0" fmla="*/ 0 h 243208"/>
                  <a:gd name="connsiteX1" fmla="*/ 43681 w 43681"/>
                  <a:gd name="connsiteY1" fmla="*/ 0 h 243208"/>
                  <a:gd name="connsiteX2" fmla="*/ 43681 w 43681"/>
                  <a:gd name="connsiteY2" fmla="*/ 243208 h 243208"/>
                  <a:gd name="connsiteX3" fmla="*/ 0 w 43681"/>
                  <a:gd name="connsiteY3" fmla="*/ 243208 h 24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4320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43208"/>
                    </a:lnTo>
                    <a:lnTo>
                      <a:pt x="0" y="24320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1" name="Forma Livre: Forma 540">
                <a:extLst>
                  <a:ext uri="{FF2B5EF4-FFF2-40B4-BE49-F238E27FC236}">
                    <a16:creationId xmlns:a16="http://schemas.microsoft.com/office/drawing/2014/main" id="{629A6CD3-FC2B-F2D4-D487-8769A5702A7E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2" name="Forma Livre: Forma 541">
                <a:extLst>
                  <a:ext uri="{FF2B5EF4-FFF2-40B4-BE49-F238E27FC236}">
                    <a16:creationId xmlns:a16="http://schemas.microsoft.com/office/drawing/2014/main" id="{44BA4A8C-370C-F257-0C2A-FDAE09B96015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3" name="Forma Livre: Forma 542">
                <a:extLst>
                  <a:ext uri="{FF2B5EF4-FFF2-40B4-BE49-F238E27FC236}">
                    <a16:creationId xmlns:a16="http://schemas.microsoft.com/office/drawing/2014/main" id="{99AA9BCA-56F9-8F8E-5578-44E7A7799CC1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4" name="Forma Livre: Forma 543">
                <a:extLst>
                  <a:ext uri="{FF2B5EF4-FFF2-40B4-BE49-F238E27FC236}">
                    <a16:creationId xmlns:a16="http://schemas.microsoft.com/office/drawing/2014/main" id="{F02EFB05-E125-5DEB-84D5-14C4DE6F4ED6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5" name="Forma Livre: Forma 544">
                <a:extLst>
                  <a:ext uri="{FF2B5EF4-FFF2-40B4-BE49-F238E27FC236}">
                    <a16:creationId xmlns:a16="http://schemas.microsoft.com/office/drawing/2014/main" id="{8556FCD4-6DEC-F002-D9AD-E8383E6A6795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6" name="Forma Livre: Forma 545">
                <a:extLst>
                  <a:ext uri="{FF2B5EF4-FFF2-40B4-BE49-F238E27FC236}">
                    <a16:creationId xmlns:a16="http://schemas.microsoft.com/office/drawing/2014/main" id="{8DE96713-A060-A9F9-C399-D5CC981519FA}"/>
                  </a:ext>
                </a:extLst>
              </p:cNvPr>
              <p:cNvSpPr/>
              <p:nvPr/>
            </p:nvSpPr>
            <p:spPr>
              <a:xfrm>
                <a:off x="1422518" y="2511065"/>
                <a:ext cx="43681" cy="373855"/>
              </a:xfrm>
              <a:custGeom>
                <a:avLst/>
                <a:gdLst>
                  <a:gd name="connsiteX0" fmla="*/ 0 w 43681"/>
                  <a:gd name="connsiteY0" fmla="*/ 0 h 318829"/>
                  <a:gd name="connsiteX1" fmla="*/ 43681 w 43681"/>
                  <a:gd name="connsiteY1" fmla="*/ 0 h 318829"/>
                  <a:gd name="connsiteX2" fmla="*/ 43681 w 43681"/>
                  <a:gd name="connsiteY2" fmla="*/ 318829 h 318829"/>
                  <a:gd name="connsiteX3" fmla="*/ 0 w 43681"/>
                  <a:gd name="connsiteY3" fmla="*/ 318829 h 318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31882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318829"/>
                    </a:lnTo>
                    <a:lnTo>
                      <a:pt x="0" y="31882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7" name="Forma Livre: Forma 546">
                <a:extLst>
                  <a:ext uri="{FF2B5EF4-FFF2-40B4-BE49-F238E27FC236}">
                    <a16:creationId xmlns:a16="http://schemas.microsoft.com/office/drawing/2014/main" id="{6CF02D1B-915D-6C8E-CF81-C395037E9A93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8" name="Forma Livre: Forma 547">
                <a:extLst>
                  <a:ext uri="{FF2B5EF4-FFF2-40B4-BE49-F238E27FC236}">
                    <a16:creationId xmlns:a16="http://schemas.microsoft.com/office/drawing/2014/main" id="{B42EC79A-3FBA-0EB8-81A1-0BA501ADA477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9" name="Forma Livre: Forma 548">
                <a:extLst>
                  <a:ext uri="{FF2B5EF4-FFF2-40B4-BE49-F238E27FC236}">
                    <a16:creationId xmlns:a16="http://schemas.microsoft.com/office/drawing/2014/main" id="{10D03F42-16C9-79E3-F178-556A9C686CC0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0" name="Forma Livre: Forma 549">
                <a:extLst>
                  <a:ext uri="{FF2B5EF4-FFF2-40B4-BE49-F238E27FC236}">
                    <a16:creationId xmlns:a16="http://schemas.microsoft.com/office/drawing/2014/main" id="{6C7FB949-DD5F-AA37-36AC-3191E5699B15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1" name="Forma Livre: Forma 550">
                <a:extLst>
                  <a:ext uri="{FF2B5EF4-FFF2-40B4-BE49-F238E27FC236}">
                    <a16:creationId xmlns:a16="http://schemas.microsoft.com/office/drawing/2014/main" id="{4156D545-9B8C-6A76-1841-0E14C6DCFEA5}"/>
                  </a:ext>
                </a:extLst>
              </p:cNvPr>
              <p:cNvSpPr/>
              <p:nvPr/>
            </p:nvSpPr>
            <p:spPr>
              <a:xfrm>
                <a:off x="1070347" y="2665670"/>
                <a:ext cx="43681" cy="219249"/>
              </a:xfrm>
              <a:custGeom>
                <a:avLst/>
                <a:gdLst>
                  <a:gd name="connsiteX0" fmla="*/ 0 w 43681"/>
                  <a:gd name="connsiteY0" fmla="*/ 0 h 186979"/>
                  <a:gd name="connsiteX1" fmla="*/ 43681 w 43681"/>
                  <a:gd name="connsiteY1" fmla="*/ 0 h 186979"/>
                  <a:gd name="connsiteX2" fmla="*/ 43681 w 43681"/>
                  <a:gd name="connsiteY2" fmla="*/ 186980 h 186979"/>
                  <a:gd name="connsiteX3" fmla="*/ 0 w 43681"/>
                  <a:gd name="connsiteY3" fmla="*/ 186980 h 18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8697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86980"/>
                    </a:lnTo>
                    <a:lnTo>
                      <a:pt x="0" y="18698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2" name="Forma Livre: Forma 551">
                <a:extLst>
                  <a:ext uri="{FF2B5EF4-FFF2-40B4-BE49-F238E27FC236}">
                    <a16:creationId xmlns:a16="http://schemas.microsoft.com/office/drawing/2014/main" id="{935D5853-D147-57D6-E60F-7DB187F26673}"/>
                  </a:ext>
                </a:extLst>
              </p:cNvPr>
              <p:cNvSpPr/>
              <p:nvPr/>
            </p:nvSpPr>
            <p:spPr>
              <a:xfrm>
                <a:off x="1598668" y="2381632"/>
                <a:ext cx="43681" cy="503289"/>
              </a:xfrm>
              <a:custGeom>
                <a:avLst/>
                <a:gdLst>
                  <a:gd name="connsiteX0" fmla="*/ 0 w 43681"/>
                  <a:gd name="connsiteY0" fmla="*/ 0 h 429212"/>
                  <a:gd name="connsiteX1" fmla="*/ 43681 w 43681"/>
                  <a:gd name="connsiteY1" fmla="*/ 0 h 429212"/>
                  <a:gd name="connsiteX2" fmla="*/ 43681 w 43681"/>
                  <a:gd name="connsiteY2" fmla="*/ 429212 h 429212"/>
                  <a:gd name="connsiteX3" fmla="*/ 0 w 43681"/>
                  <a:gd name="connsiteY3" fmla="*/ 429212 h 429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429212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429212"/>
                    </a:lnTo>
                    <a:lnTo>
                      <a:pt x="0" y="429212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11" name="Agrupar 310">
              <a:extLst>
                <a:ext uri="{FF2B5EF4-FFF2-40B4-BE49-F238E27FC236}">
                  <a16:creationId xmlns:a16="http://schemas.microsoft.com/office/drawing/2014/main" id="{7C36C4C1-D6BA-91E2-85B9-B7034626C332}"/>
                </a:ext>
              </a:extLst>
            </p:cNvPr>
            <p:cNvGrpSpPr/>
            <p:nvPr/>
          </p:nvGrpSpPr>
          <p:grpSpPr>
            <a:xfrm>
              <a:off x="4643791" y="1854051"/>
              <a:ext cx="2876275" cy="955966"/>
              <a:chOff x="-1033863" y="1980459"/>
              <a:chExt cx="2882433" cy="904462"/>
            </a:xfrm>
            <a:grpFill/>
          </p:grpSpPr>
          <p:sp>
            <p:nvSpPr>
              <p:cNvPr id="481" name="Forma Livre: Forma 480">
                <a:extLst>
                  <a:ext uri="{FF2B5EF4-FFF2-40B4-BE49-F238E27FC236}">
                    <a16:creationId xmlns:a16="http://schemas.microsoft.com/office/drawing/2014/main" id="{365DE36B-EADE-6175-4A7B-A3553C5C005D}"/>
                  </a:ext>
                </a:extLst>
              </p:cNvPr>
              <p:cNvSpPr/>
              <p:nvPr/>
            </p:nvSpPr>
            <p:spPr>
              <a:xfrm>
                <a:off x="-1033863" y="1980459"/>
                <a:ext cx="2882433" cy="802488"/>
              </a:xfrm>
              <a:custGeom>
                <a:avLst/>
                <a:gdLst>
                  <a:gd name="connsiteX0" fmla="*/ 1441217 w 2882433"/>
                  <a:gd name="connsiteY0" fmla="*/ 684373 h 684373"/>
                  <a:gd name="connsiteX1" fmla="*/ 0 w 2882433"/>
                  <a:gd name="connsiteY1" fmla="*/ 0 h 684373"/>
                  <a:gd name="connsiteX2" fmla="*/ 51588 w 2882433"/>
                  <a:gd name="connsiteY2" fmla="*/ 0 h 684373"/>
                  <a:gd name="connsiteX3" fmla="*/ 1441217 w 2882433"/>
                  <a:gd name="connsiteY3" fmla="*/ 656930 h 684373"/>
                  <a:gd name="connsiteX4" fmla="*/ 2830845 w 2882433"/>
                  <a:gd name="connsiteY4" fmla="*/ 0 h 684373"/>
                  <a:gd name="connsiteX5" fmla="*/ 2882433 w 2882433"/>
                  <a:gd name="connsiteY5" fmla="*/ 0 h 684373"/>
                  <a:gd name="connsiteX6" fmla="*/ 1441217 w 2882433"/>
                  <a:gd name="connsiteY6" fmla="*/ 684373 h 684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82433" h="684373">
                    <a:moveTo>
                      <a:pt x="1441217" y="684373"/>
                    </a:moveTo>
                    <a:cubicBezTo>
                      <a:pt x="646532" y="684373"/>
                      <a:pt x="0" y="377375"/>
                      <a:pt x="0" y="0"/>
                    </a:cubicBezTo>
                    <a:lnTo>
                      <a:pt x="51588" y="0"/>
                    </a:lnTo>
                    <a:cubicBezTo>
                      <a:pt x="51588" y="362251"/>
                      <a:pt x="675048" y="656930"/>
                      <a:pt x="1441217" y="656930"/>
                    </a:cubicBezTo>
                    <a:cubicBezTo>
                      <a:pt x="2207385" y="656930"/>
                      <a:pt x="2830845" y="362251"/>
                      <a:pt x="2830845" y="0"/>
                    </a:cubicBezTo>
                    <a:lnTo>
                      <a:pt x="2882433" y="0"/>
                    </a:lnTo>
                    <a:cubicBezTo>
                      <a:pt x="2882433" y="377375"/>
                      <a:pt x="2235901" y="684373"/>
                      <a:pt x="1441217" y="684373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2" name="Forma Livre: Forma 481">
                <a:extLst>
                  <a:ext uri="{FF2B5EF4-FFF2-40B4-BE49-F238E27FC236}">
                    <a16:creationId xmlns:a16="http://schemas.microsoft.com/office/drawing/2014/main" id="{E116073D-34D5-77BB-70B8-E5E17803E703}"/>
                  </a:ext>
                </a:extLst>
              </p:cNvPr>
              <p:cNvSpPr/>
              <p:nvPr/>
            </p:nvSpPr>
            <p:spPr>
              <a:xfrm>
                <a:off x="-867045" y="2340585"/>
                <a:ext cx="43681" cy="544335"/>
              </a:xfrm>
              <a:custGeom>
                <a:avLst/>
                <a:gdLst>
                  <a:gd name="connsiteX0" fmla="*/ 0 w 43681"/>
                  <a:gd name="connsiteY0" fmla="*/ 0 h 464217"/>
                  <a:gd name="connsiteX1" fmla="*/ 43681 w 43681"/>
                  <a:gd name="connsiteY1" fmla="*/ 0 h 464217"/>
                  <a:gd name="connsiteX2" fmla="*/ 43681 w 43681"/>
                  <a:gd name="connsiteY2" fmla="*/ 464218 h 464217"/>
                  <a:gd name="connsiteX3" fmla="*/ 0 w 43681"/>
                  <a:gd name="connsiteY3" fmla="*/ 464218 h 464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46421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464218"/>
                    </a:lnTo>
                    <a:lnTo>
                      <a:pt x="0" y="46421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3" name="Forma Livre: Forma 482">
                <a:extLst>
                  <a:ext uri="{FF2B5EF4-FFF2-40B4-BE49-F238E27FC236}">
                    <a16:creationId xmlns:a16="http://schemas.microsoft.com/office/drawing/2014/main" id="{D0097B99-8032-E21C-7165-58598ED45303}"/>
                  </a:ext>
                </a:extLst>
              </p:cNvPr>
              <p:cNvSpPr/>
              <p:nvPr/>
            </p:nvSpPr>
            <p:spPr>
              <a:xfrm>
                <a:off x="-690895" y="2481460"/>
                <a:ext cx="43681" cy="403461"/>
              </a:xfrm>
              <a:custGeom>
                <a:avLst/>
                <a:gdLst>
                  <a:gd name="connsiteX0" fmla="*/ 0 w 43681"/>
                  <a:gd name="connsiteY0" fmla="*/ 0 h 344077"/>
                  <a:gd name="connsiteX1" fmla="*/ 43681 w 43681"/>
                  <a:gd name="connsiteY1" fmla="*/ 0 h 344077"/>
                  <a:gd name="connsiteX2" fmla="*/ 43681 w 43681"/>
                  <a:gd name="connsiteY2" fmla="*/ 344077 h 344077"/>
                  <a:gd name="connsiteX3" fmla="*/ 0 w 43681"/>
                  <a:gd name="connsiteY3" fmla="*/ 344077 h 34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3440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344077"/>
                    </a:lnTo>
                    <a:lnTo>
                      <a:pt x="0" y="3440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4" name="Forma Livre: Forma 483">
                <a:extLst>
                  <a:ext uri="{FF2B5EF4-FFF2-40B4-BE49-F238E27FC236}">
                    <a16:creationId xmlns:a16="http://schemas.microsoft.com/office/drawing/2014/main" id="{00AA3BF9-64D0-D336-8AA6-9F44252C3D29}"/>
                  </a:ext>
                </a:extLst>
              </p:cNvPr>
              <p:cNvSpPr/>
              <p:nvPr/>
            </p:nvSpPr>
            <p:spPr>
              <a:xfrm>
                <a:off x="-514745" y="2576855"/>
                <a:ext cx="43681" cy="308066"/>
              </a:xfrm>
              <a:custGeom>
                <a:avLst/>
                <a:gdLst>
                  <a:gd name="connsiteX0" fmla="*/ 0 w 43681"/>
                  <a:gd name="connsiteY0" fmla="*/ 0 h 262723"/>
                  <a:gd name="connsiteX1" fmla="*/ 43681 w 43681"/>
                  <a:gd name="connsiteY1" fmla="*/ 0 h 262723"/>
                  <a:gd name="connsiteX2" fmla="*/ 43681 w 43681"/>
                  <a:gd name="connsiteY2" fmla="*/ 262723 h 262723"/>
                  <a:gd name="connsiteX3" fmla="*/ 0 w 43681"/>
                  <a:gd name="connsiteY3" fmla="*/ 262723 h 262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62723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62723"/>
                    </a:lnTo>
                    <a:lnTo>
                      <a:pt x="0" y="262723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5" name="Forma Livre: Forma 484">
                <a:extLst>
                  <a:ext uri="{FF2B5EF4-FFF2-40B4-BE49-F238E27FC236}">
                    <a16:creationId xmlns:a16="http://schemas.microsoft.com/office/drawing/2014/main" id="{C0CDD17B-DCD8-5FE4-90F0-DC8622E08CD9}"/>
                  </a:ext>
                </a:extLst>
              </p:cNvPr>
              <p:cNvSpPr/>
              <p:nvPr/>
            </p:nvSpPr>
            <p:spPr>
              <a:xfrm>
                <a:off x="-338724" y="2649509"/>
                <a:ext cx="43681" cy="235411"/>
              </a:xfrm>
              <a:custGeom>
                <a:avLst/>
                <a:gdLst>
                  <a:gd name="connsiteX0" fmla="*/ 0 w 43681"/>
                  <a:gd name="connsiteY0" fmla="*/ 0 h 200762"/>
                  <a:gd name="connsiteX1" fmla="*/ 43681 w 43681"/>
                  <a:gd name="connsiteY1" fmla="*/ 0 h 200762"/>
                  <a:gd name="connsiteX2" fmla="*/ 43681 w 43681"/>
                  <a:gd name="connsiteY2" fmla="*/ 200762 h 200762"/>
                  <a:gd name="connsiteX3" fmla="*/ 0 w 43681"/>
                  <a:gd name="connsiteY3" fmla="*/ 200762 h 200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00762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00762"/>
                    </a:lnTo>
                    <a:lnTo>
                      <a:pt x="0" y="200762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6" name="Forma Livre: Forma 485">
                <a:extLst>
                  <a:ext uri="{FF2B5EF4-FFF2-40B4-BE49-F238E27FC236}">
                    <a16:creationId xmlns:a16="http://schemas.microsoft.com/office/drawing/2014/main" id="{8C682F26-5F34-0831-269E-E74AA34A360F}"/>
                  </a:ext>
                </a:extLst>
              </p:cNvPr>
              <p:cNvSpPr/>
              <p:nvPr/>
            </p:nvSpPr>
            <p:spPr>
              <a:xfrm>
                <a:off x="-162574" y="2699710"/>
                <a:ext cx="43681" cy="185211"/>
              </a:xfrm>
              <a:custGeom>
                <a:avLst/>
                <a:gdLst>
                  <a:gd name="connsiteX0" fmla="*/ 0 w 43681"/>
                  <a:gd name="connsiteY0" fmla="*/ 0 h 157951"/>
                  <a:gd name="connsiteX1" fmla="*/ 43681 w 43681"/>
                  <a:gd name="connsiteY1" fmla="*/ 0 h 157951"/>
                  <a:gd name="connsiteX2" fmla="*/ 43681 w 43681"/>
                  <a:gd name="connsiteY2" fmla="*/ 157951 h 157951"/>
                  <a:gd name="connsiteX3" fmla="*/ 0 w 43681"/>
                  <a:gd name="connsiteY3" fmla="*/ 157951 h 15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57951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57951"/>
                    </a:lnTo>
                    <a:lnTo>
                      <a:pt x="0" y="157951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7" name="Forma Livre: Forma 486">
                <a:extLst>
                  <a:ext uri="{FF2B5EF4-FFF2-40B4-BE49-F238E27FC236}">
                    <a16:creationId xmlns:a16="http://schemas.microsoft.com/office/drawing/2014/main" id="{93C096C5-0889-B79D-496A-A980EC2360EB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8" name="Forma Livre: Forma 487">
                <a:extLst>
                  <a:ext uri="{FF2B5EF4-FFF2-40B4-BE49-F238E27FC236}">
                    <a16:creationId xmlns:a16="http://schemas.microsoft.com/office/drawing/2014/main" id="{4B840EA6-6CD0-9A34-C6F2-3F7AC57C47C1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9" name="Forma Livre: Forma 488">
                <a:extLst>
                  <a:ext uri="{FF2B5EF4-FFF2-40B4-BE49-F238E27FC236}">
                    <a16:creationId xmlns:a16="http://schemas.microsoft.com/office/drawing/2014/main" id="{EF2EA81C-D02C-A025-69C9-B9BF9A859A3C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0" name="Forma Livre: Forma 489">
                <a:extLst>
                  <a:ext uri="{FF2B5EF4-FFF2-40B4-BE49-F238E27FC236}">
                    <a16:creationId xmlns:a16="http://schemas.microsoft.com/office/drawing/2014/main" id="{9695F0F3-0EB9-2626-84AA-1FE697B35D72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1" name="Forma Livre: Forma 490">
                <a:extLst>
                  <a:ext uri="{FF2B5EF4-FFF2-40B4-BE49-F238E27FC236}">
                    <a16:creationId xmlns:a16="http://schemas.microsoft.com/office/drawing/2014/main" id="{DCABEC26-C740-296F-3CA5-E3C533CB4EDB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2" name="Forma Livre: Forma 491">
                <a:extLst>
                  <a:ext uri="{FF2B5EF4-FFF2-40B4-BE49-F238E27FC236}">
                    <a16:creationId xmlns:a16="http://schemas.microsoft.com/office/drawing/2014/main" id="{0FAD8AAA-590E-D0E6-539A-9AD89DA6B338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3" name="Forma Livre: Forma 492">
                <a:extLst>
                  <a:ext uri="{FF2B5EF4-FFF2-40B4-BE49-F238E27FC236}">
                    <a16:creationId xmlns:a16="http://schemas.microsoft.com/office/drawing/2014/main" id="{948C2A14-B945-0CEE-B117-7719336ED188}"/>
                  </a:ext>
                </a:extLst>
              </p:cNvPr>
              <p:cNvSpPr/>
              <p:nvPr/>
            </p:nvSpPr>
            <p:spPr>
              <a:xfrm>
                <a:off x="-162574" y="2699710"/>
                <a:ext cx="43681" cy="185211"/>
              </a:xfrm>
              <a:custGeom>
                <a:avLst/>
                <a:gdLst>
                  <a:gd name="connsiteX0" fmla="*/ 0 w 43681"/>
                  <a:gd name="connsiteY0" fmla="*/ 0 h 157951"/>
                  <a:gd name="connsiteX1" fmla="*/ 43681 w 43681"/>
                  <a:gd name="connsiteY1" fmla="*/ 0 h 157951"/>
                  <a:gd name="connsiteX2" fmla="*/ 43681 w 43681"/>
                  <a:gd name="connsiteY2" fmla="*/ 157951 h 157951"/>
                  <a:gd name="connsiteX3" fmla="*/ 0 w 43681"/>
                  <a:gd name="connsiteY3" fmla="*/ 157951 h 15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57951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57951"/>
                    </a:lnTo>
                    <a:lnTo>
                      <a:pt x="0" y="157951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4" name="Forma Livre: Forma 493">
                <a:extLst>
                  <a:ext uri="{FF2B5EF4-FFF2-40B4-BE49-F238E27FC236}">
                    <a16:creationId xmlns:a16="http://schemas.microsoft.com/office/drawing/2014/main" id="{E6B3FE28-0325-2E5C-FA18-B25098B832E0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5" name="Forma Livre: Forma 494">
                <a:extLst>
                  <a:ext uri="{FF2B5EF4-FFF2-40B4-BE49-F238E27FC236}">
                    <a16:creationId xmlns:a16="http://schemas.microsoft.com/office/drawing/2014/main" id="{627F2AE5-33C8-ADC4-626F-D6C0BB748016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6" name="Forma Livre: Forma 495">
                <a:extLst>
                  <a:ext uri="{FF2B5EF4-FFF2-40B4-BE49-F238E27FC236}">
                    <a16:creationId xmlns:a16="http://schemas.microsoft.com/office/drawing/2014/main" id="{93882D83-DCC9-90F1-03D3-F3227C0AA745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7" name="Forma Livre: Forma 496">
                <a:extLst>
                  <a:ext uri="{FF2B5EF4-FFF2-40B4-BE49-F238E27FC236}">
                    <a16:creationId xmlns:a16="http://schemas.microsoft.com/office/drawing/2014/main" id="{3FE1F4C6-7BB4-3A1D-4612-C92BE37DCDE8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8" name="Forma Livre: Forma 497">
                <a:extLst>
                  <a:ext uri="{FF2B5EF4-FFF2-40B4-BE49-F238E27FC236}">
                    <a16:creationId xmlns:a16="http://schemas.microsoft.com/office/drawing/2014/main" id="{DD993BD0-4A8F-81D8-1796-4BECB0EF27E7}"/>
                  </a:ext>
                </a:extLst>
              </p:cNvPr>
              <p:cNvSpPr/>
              <p:nvPr/>
            </p:nvSpPr>
            <p:spPr>
              <a:xfrm>
                <a:off x="1070347" y="2665670"/>
                <a:ext cx="43681" cy="219249"/>
              </a:xfrm>
              <a:custGeom>
                <a:avLst/>
                <a:gdLst>
                  <a:gd name="connsiteX0" fmla="*/ 0 w 43681"/>
                  <a:gd name="connsiteY0" fmla="*/ 0 h 186979"/>
                  <a:gd name="connsiteX1" fmla="*/ 43681 w 43681"/>
                  <a:gd name="connsiteY1" fmla="*/ 0 h 186979"/>
                  <a:gd name="connsiteX2" fmla="*/ 43681 w 43681"/>
                  <a:gd name="connsiteY2" fmla="*/ 186980 h 186979"/>
                  <a:gd name="connsiteX3" fmla="*/ 0 w 43681"/>
                  <a:gd name="connsiteY3" fmla="*/ 186980 h 18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8697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86980"/>
                    </a:lnTo>
                    <a:lnTo>
                      <a:pt x="0" y="18698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9" name="Forma Livre: Forma 498">
                <a:extLst>
                  <a:ext uri="{FF2B5EF4-FFF2-40B4-BE49-F238E27FC236}">
                    <a16:creationId xmlns:a16="http://schemas.microsoft.com/office/drawing/2014/main" id="{D2799991-1A0D-7402-0BF4-9056D6B44960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0" name="Forma Livre: Forma 499">
                <a:extLst>
                  <a:ext uri="{FF2B5EF4-FFF2-40B4-BE49-F238E27FC236}">
                    <a16:creationId xmlns:a16="http://schemas.microsoft.com/office/drawing/2014/main" id="{0E1932E4-ED6A-A545-B019-4DFF313F2EEE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1" name="Forma Livre: Forma 500">
                <a:extLst>
                  <a:ext uri="{FF2B5EF4-FFF2-40B4-BE49-F238E27FC236}">
                    <a16:creationId xmlns:a16="http://schemas.microsoft.com/office/drawing/2014/main" id="{927CEF49-9C7F-AD28-174D-87A8AE0B3738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2" name="Forma Livre: Forma 501">
                <a:extLst>
                  <a:ext uri="{FF2B5EF4-FFF2-40B4-BE49-F238E27FC236}">
                    <a16:creationId xmlns:a16="http://schemas.microsoft.com/office/drawing/2014/main" id="{F1BB2CF3-39CF-EDEE-05F1-2799DB6F5EF5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3" name="Forma Livre: Forma 502">
                <a:extLst>
                  <a:ext uri="{FF2B5EF4-FFF2-40B4-BE49-F238E27FC236}">
                    <a16:creationId xmlns:a16="http://schemas.microsoft.com/office/drawing/2014/main" id="{8C16BB8C-A5B1-1EB9-EF42-9C86A9EB1329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4" name="Forma Livre: Forma 503">
                <a:extLst>
                  <a:ext uri="{FF2B5EF4-FFF2-40B4-BE49-F238E27FC236}">
                    <a16:creationId xmlns:a16="http://schemas.microsoft.com/office/drawing/2014/main" id="{8B3A6092-A3CE-45B2-4DE5-7BB2E3469346}"/>
                  </a:ext>
                </a:extLst>
              </p:cNvPr>
              <p:cNvSpPr/>
              <p:nvPr/>
            </p:nvSpPr>
            <p:spPr>
              <a:xfrm>
                <a:off x="1246497" y="2599738"/>
                <a:ext cx="43681" cy="285183"/>
              </a:xfrm>
              <a:custGeom>
                <a:avLst/>
                <a:gdLst>
                  <a:gd name="connsiteX0" fmla="*/ 0 w 43681"/>
                  <a:gd name="connsiteY0" fmla="*/ 0 h 243208"/>
                  <a:gd name="connsiteX1" fmla="*/ 43681 w 43681"/>
                  <a:gd name="connsiteY1" fmla="*/ 0 h 243208"/>
                  <a:gd name="connsiteX2" fmla="*/ 43681 w 43681"/>
                  <a:gd name="connsiteY2" fmla="*/ 243208 h 243208"/>
                  <a:gd name="connsiteX3" fmla="*/ 0 w 43681"/>
                  <a:gd name="connsiteY3" fmla="*/ 243208 h 24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4320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43208"/>
                    </a:lnTo>
                    <a:lnTo>
                      <a:pt x="0" y="24320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5" name="Forma Livre: Forma 504">
                <a:extLst>
                  <a:ext uri="{FF2B5EF4-FFF2-40B4-BE49-F238E27FC236}">
                    <a16:creationId xmlns:a16="http://schemas.microsoft.com/office/drawing/2014/main" id="{3AC0AF22-8418-E940-C784-E3368B580F4C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6" name="Forma Livre: Forma 505">
                <a:extLst>
                  <a:ext uri="{FF2B5EF4-FFF2-40B4-BE49-F238E27FC236}">
                    <a16:creationId xmlns:a16="http://schemas.microsoft.com/office/drawing/2014/main" id="{02117F60-D350-91B2-A645-590FEF41DB65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7" name="Forma Livre: Forma 506">
                <a:extLst>
                  <a:ext uri="{FF2B5EF4-FFF2-40B4-BE49-F238E27FC236}">
                    <a16:creationId xmlns:a16="http://schemas.microsoft.com/office/drawing/2014/main" id="{AEDC2044-A765-01F3-F70C-D5E4EF0EE419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8" name="Forma Livre: Forma 507">
                <a:extLst>
                  <a:ext uri="{FF2B5EF4-FFF2-40B4-BE49-F238E27FC236}">
                    <a16:creationId xmlns:a16="http://schemas.microsoft.com/office/drawing/2014/main" id="{372EC751-5ACA-0CF5-ECA9-6397C83AB707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9" name="Forma Livre: Forma 508">
                <a:extLst>
                  <a:ext uri="{FF2B5EF4-FFF2-40B4-BE49-F238E27FC236}">
                    <a16:creationId xmlns:a16="http://schemas.microsoft.com/office/drawing/2014/main" id="{A5C40CD3-0B02-45B6-D36A-1A66D6B115EB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0" name="Forma Livre: Forma 509">
                <a:extLst>
                  <a:ext uri="{FF2B5EF4-FFF2-40B4-BE49-F238E27FC236}">
                    <a16:creationId xmlns:a16="http://schemas.microsoft.com/office/drawing/2014/main" id="{E6261700-CD17-400F-2E7D-86397C232094}"/>
                  </a:ext>
                </a:extLst>
              </p:cNvPr>
              <p:cNvSpPr/>
              <p:nvPr/>
            </p:nvSpPr>
            <p:spPr>
              <a:xfrm>
                <a:off x="1422518" y="2511065"/>
                <a:ext cx="43681" cy="373855"/>
              </a:xfrm>
              <a:custGeom>
                <a:avLst/>
                <a:gdLst>
                  <a:gd name="connsiteX0" fmla="*/ 0 w 43681"/>
                  <a:gd name="connsiteY0" fmla="*/ 0 h 318829"/>
                  <a:gd name="connsiteX1" fmla="*/ 43681 w 43681"/>
                  <a:gd name="connsiteY1" fmla="*/ 0 h 318829"/>
                  <a:gd name="connsiteX2" fmla="*/ 43681 w 43681"/>
                  <a:gd name="connsiteY2" fmla="*/ 318829 h 318829"/>
                  <a:gd name="connsiteX3" fmla="*/ 0 w 43681"/>
                  <a:gd name="connsiteY3" fmla="*/ 318829 h 318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31882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318829"/>
                    </a:lnTo>
                    <a:lnTo>
                      <a:pt x="0" y="31882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1" name="Forma Livre: Forma 510">
                <a:extLst>
                  <a:ext uri="{FF2B5EF4-FFF2-40B4-BE49-F238E27FC236}">
                    <a16:creationId xmlns:a16="http://schemas.microsoft.com/office/drawing/2014/main" id="{D2B274CE-1EFB-9DAC-A8D0-7CC0462AFF92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2" name="Forma Livre: Forma 511">
                <a:extLst>
                  <a:ext uri="{FF2B5EF4-FFF2-40B4-BE49-F238E27FC236}">
                    <a16:creationId xmlns:a16="http://schemas.microsoft.com/office/drawing/2014/main" id="{4FDF13D4-D562-3AA5-522A-CE1DF584B4F4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3" name="Forma Livre: Forma 512">
                <a:extLst>
                  <a:ext uri="{FF2B5EF4-FFF2-40B4-BE49-F238E27FC236}">
                    <a16:creationId xmlns:a16="http://schemas.microsoft.com/office/drawing/2014/main" id="{1AEFA0DB-B66E-04D6-3A12-7A1EBF75FCF6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4" name="Forma Livre: Forma 513">
                <a:extLst>
                  <a:ext uri="{FF2B5EF4-FFF2-40B4-BE49-F238E27FC236}">
                    <a16:creationId xmlns:a16="http://schemas.microsoft.com/office/drawing/2014/main" id="{FB97AE08-7186-E691-738E-5D35E5B8EA91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5" name="Forma Livre: Forma 514">
                <a:extLst>
                  <a:ext uri="{FF2B5EF4-FFF2-40B4-BE49-F238E27FC236}">
                    <a16:creationId xmlns:a16="http://schemas.microsoft.com/office/drawing/2014/main" id="{CB8BB383-B013-AA0C-1479-C4D856BB0F35}"/>
                  </a:ext>
                </a:extLst>
              </p:cNvPr>
              <p:cNvSpPr/>
              <p:nvPr/>
            </p:nvSpPr>
            <p:spPr>
              <a:xfrm>
                <a:off x="1070347" y="2665670"/>
                <a:ext cx="43681" cy="219249"/>
              </a:xfrm>
              <a:custGeom>
                <a:avLst/>
                <a:gdLst>
                  <a:gd name="connsiteX0" fmla="*/ 0 w 43681"/>
                  <a:gd name="connsiteY0" fmla="*/ 0 h 186979"/>
                  <a:gd name="connsiteX1" fmla="*/ 43681 w 43681"/>
                  <a:gd name="connsiteY1" fmla="*/ 0 h 186979"/>
                  <a:gd name="connsiteX2" fmla="*/ 43681 w 43681"/>
                  <a:gd name="connsiteY2" fmla="*/ 186980 h 186979"/>
                  <a:gd name="connsiteX3" fmla="*/ 0 w 43681"/>
                  <a:gd name="connsiteY3" fmla="*/ 186980 h 18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8697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86980"/>
                    </a:lnTo>
                    <a:lnTo>
                      <a:pt x="0" y="18698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6" name="Forma Livre: Forma 515">
                <a:extLst>
                  <a:ext uri="{FF2B5EF4-FFF2-40B4-BE49-F238E27FC236}">
                    <a16:creationId xmlns:a16="http://schemas.microsoft.com/office/drawing/2014/main" id="{537896E7-36AF-9370-5EDD-C5DD93CC2FA0}"/>
                  </a:ext>
                </a:extLst>
              </p:cNvPr>
              <p:cNvSpPr/>
              <p:nvPr/>
            </p:nvSpPr>
            <p:spPr>
              <a:xfrm>
                <a:off x="1598668" y="2381632"/>
                <a:ext cx="43681" cy="503289"/>
              </a:xfrm>
              <a:custGeom>
                <a:avLst/>
                <a:gdLst>
                  <a:gd name="connsiteX0" fmla="*/ 0 w 43681"/>
                  <a:gd name="connsiteY0" fmla="*/ 0 h 429212"/>
                  <a:gd name="connsiteX1" fmla="*/ 43681 w 43681"/>
                  <a:gd name="connsiteY1" fmla="*/ 0 h 429212"/>
                  <a:gd name="connsiteX2" fmla="*/ 43681 w 43681"/>
                  <a:gd name="connsiteY2" fmla="*/ 429212 h 429212"/>
                  <a:gd name="connsiteX3" fmla="*/ 0 w 43681"/>
                  <a:gd name="connsiteY3" fmla="*/ 429212 h 429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429212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429212"/>
                    </a:lnTo>
                    <a:lnTo>
                      <a:pt x="0" y="429212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12" name="Agrupar 311">
              <a:extLst>
                <a:ext uri="{FF2B5EF4-FFF2-40B4-BE49-F238E27FC236}">
                  <a16:creationId xmlns:a16="http://schemas.microsoft.com/office/drawing/2014/main" id="{63C96370-14B7-43FB-9206-F76578346FCC}"/>
                </a:ext>
              </a:extLst>
            </p:cNvPr>
            <p:cNvGrpSpPr/>
            <p:nvPr/>
          </p:nvGrpSpPr>
          <p:grpSpPr>
            <a:xfrm>
              <a:off x="7488656" y="1854051"/>
              <a:ext cx="2876275" cy="955966"/>
              <a:chOff x="-1033863" y="1980459"/>
              <a:chExt cx="2882433" cy="904462"/>
            </a:xfrm>
            <a:grpFill/>
          </p:grpSpPr>
          <p:sp>
            <p:nvSpPr>
              <p:cNvPr id="445" name="Forma Livre: Forma 444">
                <a:extLst>
                  <a:ext uri="{FF2B5EF4-FFF2-40B4-BE49-F238E27FC236}">
                    <a16:creationId xmlns:a16="http://schemas.microsoft.com/office/drawing/2014/main" id="{119FB919-A4A0-6F32-CBA6-C9D3B6978989}"/>
                  </a:ext>
                </a:extLst>
              </p:cNvPr>
              <p:cNvSpPr/>
              <p:nvPr/>
            </p:nvSpPr>
            <p:spPr>
              <a:xfrm>
                <a:off x="-1033863" y="1980459"/>
                <a:ext cx="2882433" cy="802488"/>
              </a:xfrm>
              <a:custGeom>
                <a:avLst/>
                <a:gdLst>
                  <a:gd name="connsiteX0" fmla="*/ 1441217 w 2882433"/>
                  <a:gd name="connsiteY0" fmla="*/ 684373 h 684373"/>
                  <a:gd name="connsiteX1" fmla="*/ 0 w 2882433"/>
                  <a:gd name="connsiteY1" fmla="*/ 0 h 684373"/>
                  <a:gd name="connsiteX2" fmla="*/ 51588 w 2882433"/>
                  <a:gd name="connsiteY2" fmla="*/ 0 h 684373"/>
                  <a:gd name="connsiteX3" fmla="*/ 1441217 w 2882433"/>
                  <a:gd name="connsiteY3" fmla="*/ 656930 h 684373"/>
                  <a:gd name="connsiteX4" fmla="*/ 2830845 w 2882433"/>
                  <a:gd name="connsiteY4" fmla="*/ 0 h 684373"/>
                  <a:gd name="connsiteX5" fmla="*/ 2882433 w 2882433"/>
                  <a:gd name="connsiteY5" fmla="*/ 0 h 684373"/>
                  <a:gd name="connsiteX6" fmla="*/ 1441217 w 2882433"/>
                  <a:gd name="connsiteY6" fmla="*/ 684373 h 684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82433" h="684373">
                    <a:moveTo>
                      <a:pt x="1441217" y="684373"/>
                    </a:moveTo>
                    <a:cubicBezTo>
                      <a:pt x="646532" y="684373"/>
                      <a:pt x="0" y="377375"/>
                      <a:pt x="0" y="0"/>
                    </a:cubicBezTo>
                    <a:lnTo>
                      <a:pt x="51588" y="0"/>
                    </a:lnTo>
                    <a:cubicBezTo>
                      <a:pt x="51588" y="362251"/>
                      <a:pt x="675048" y="656930"/>
                      <a:pt x="1441217" y="656930"/>
                    </a:cubicBezTo>
                    <a:cubicBezTo>
                      <a:pt x="2207385" y="656930"/>
                      <a:pt x="2830845" y="362251"/>
                      <a:pt x="2830845" y="0"/>
                    </a:cubicBezTo>
                    <a:lnTo>
                      <a:pt x="2882433" y="0"/>
                    </a:lnTo>
                    <a:cubicBezTo>
                      <a:pt x="2882433" y="377375"/>
                      <a:pt x="2235901" y="684373"/>
                      <a:pt x="1441217" y="684373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6" name="Forma Livre: Forma 445">
                <a:extLst>
                  <a:ext uri="{FF2B5EF4-FFF2-40B4-BE49-F238E27FC236}">
                    <a16:creationId xmlns:a16="http://schemas.microsoft.com/office/drawing/2014/main" id="{0EE8B93C-6476-95B6-4491-B93951A72090}"/>
                  </a:ext>
                </a:extLst>
              </p:cNvPr>
              <p:cNvSpPr/>
              <p:nvPr/>
            </p:nvSpPr>
            <p:spPr>
              <a:xfrm>
                <a:off x="-867045" y="2340585"/>
                <a:ext cx="43681" cy="544335"/>
              </a:xfrm>
              <a:custGeom>
                <a:avLst/>
                <a:gdLst>
                  <a:gd name="connsiteX0" fmla="*/ 0 w 43681"/>
                  <a:gd name="connsiteY0" fmla="*/ 0 h 464217"/>
                  <a:gd name="connsiteX1" fmla="*/ 43681 w 43681"/>
                  <a:gd name="connsiteY1" fmla="*/ 0 h 464217"/>
                  <a:gd name="connsiteX2" fmla="*/ 43681 w 43681"/>
                  <a:gd name="connsiteY2" fmla="*/ 464218 h 464217"/>
                  <a:gd name="connsiteX3" fmla="*/ 0 w 43681"/>
                  <a:gd name="connsiteY3" fmla="*/ 464218 h 464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46421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464218"/>
                    </a:lnTo>
                    <a:lnTo>
                      <a:pt x="0" y="46421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7" name="Forma Livre: Forma 446">
                <a:extLst>
                  <a:ext uri="{FF2B5EF4-FFF2-40B4-BE49-F238E27FC236}">
                    <a16:creationId xmlns:a16="http://schemas.microsoft.com/office/drawing/2014/main" id="{55BF3BA8-CF30-4BEC-7F57-D291293710E5}"/>
                  </a:ext>
                </a:extLst>
              </p:cNvPr>
              <p:cNvSpPr/>
              <p:nvPr/>
            </p:nvSpPr>
            <p:spPr>
              <a:xfrm>
                <a:off x="-690895" y="2481460"/>
                <a:ext cx="43681" cy="403461"/>
              </a:xfrm>
              <a:custGeom>
                <a:avLst/>
                <a:gdLst>
                  <a:gd name="connsiteX0" fmla="*/ 0 w 43681"/>
                  <a:gd name="connsiteY0" fmla="*/ 0 h 344077"/>
                  <a:gd name="connsiteX1" fmla="*/ 43681 w 43681"/>
                  <a:gd name="connsiteY1" fmla="*/ 0 h 344077"/>
                  <a:gd name="connsiteX2" fmla="*/ 43681 w 43681"/>
                  <a:gd name="connsiteY2" fmla="*/ 344077 h 344077"/>
                  <a:gd name="connsiteX3" fmla="*/ 0 w 43681"/>
                  <a:gd name="connsiteY3" fmla="*/ 344077 h 34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3440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344077"/>
                    </a:lnTo>
                    <a:lnTo>
                      <a:pt x="0" y="3440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8" name="Forma Livre: Forma 447">
                <a:extLst>
                  <a:ext uri="{FF2B5EF4-FFF2-40B4-BE49-F238E27FC236}">
                    <a16:creationId xmlns:a16="http://schemas.microsoft.com/office/drawing/2014/main" id="{07363AFB-4DF0-3B56-C453-FB84B4BA704F}"/>
                  </a:ext>
                </a:extLst>
              </p:cNvPr>
              <p:cNvSpPr/>
              <p:nvPr/>
            </p:nvSpPr>
            <p:spPr>
              <a:xfrm>
                <a:off x="-514745" y="2576855"/>
                <a:ext cx="43681" cy="308066"/>
              </a:xfrm>
              <a:custGeom>
                <a:avLst/>
                <a:gdLst>
                  <a:gd name="connsiteX0" fmla="*/ 0 w 43681"/>
                  <a:gd name="connsiteY0" fmla="*/ 0 h 262723"/>
                  <a:gd name="connsiteX1" fmla="*/ 43681 w 43681"/>
                  <a:gd name="connsiteY1" fmla="*/ 0 h 262723"/>
                  <a:gd name="connsiteX2" fmla="*/ 43681 w 43681"/>
                  <a:gd name="connsiteY2" fmla="*/ 262723 h 262723"/>
                  <a:gd name="connsiteX3" fmla="*/ 0 w 43681"/>
                  <a:gd name="connsiteY3" fmla="*/ 262723 h 262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62723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62723"/>
                    </a:lnTo>
                    <a:lnTo>
                      <a:pt x="0" y="262723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9" name="Forma Livre: Forma 448">
                <a:extLst>
                  <a:ext uri="{FF2B5EF4-FFF2-40B4-BE49-F238E27FC236}">
                    <a16:creationId xmlns:a16="http://schemas.microsoft.com/office/drawing/2014/main" id="{50BC3367-E122-006E-ECB5-B9C1999BE828}"/>
                  </a:ext>
                </a:extLst>
              </p:cNvPr>
              <p:cNvSpPr/>
              <p:nvPr/>
            </p:nvSpPr>
            <p:spPr>
              <a:xfrm>
                <a:off x="-338724" y="2649509"/>
                <a:ext cx="43681" cy="235411"/>
              </a:xfrm>
              <a:custGeom>
                <a:avLst/>
                <a:gdLst>
                  <a:gd name="connsiteX0" fmla="*/ 0 w 43681"/>
                  <a:gd name="connsiteY0" fmla="*/ 0 h 200762"/>
                  <a:gd name="connsiteX1" fmla="*/ 43681 w 43681"/>
                  <a:gd name="connsiteY1" fmla="*/ 0 h 200762"/>
                  <a:gd name="connsiteX2" fmla="*/ 43681 w 43681"/>
                  <a:gd name="connsiteY2" fmla="*/ 200762 h 200762"/>
                  <a:gd name="connsiteX3" fmla="*/ 0 w 43681"/>
                  <a:gd name="connsiteY3" fmla="*/ 200762 h 200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00762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00762"/>
                    </a:lnTo>
                    <a:lnTo>
                      <a:pt x="0" y="200762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0" name="Forma Livre: Forma 449">
                <a:extLst>
                  <a:ext uri="{FF2B5EF4-FFF2-40B4-BE49-F238E27FC236}">
                    <a16:creationId xmlns:a16="http://schemas.microsoft.com/office/drawing/2014/main" id="{D5107D02-B97C-E017-50BA-35975DD9F1D5}"/>
                  </a:ext>
                </a:extLst>
              </p:cNvPr>
              <p:cNvSpPr/>
              <p:nvPr/>
            </p:nvSpPr>
            <p:spPr>
              <a:xfrm>
                <a:off x="-162574" y="2699710"/>
                <a:ext cx="43681" cy="185211"/>
              </a:xfrm>
              <a:custGeom>
                <a:avLst/>
                <a:gdLst>
                  <a:gd name="connsiteX0" fmla="*/ 0 w 43681"/>
                  <a:gd name="connsiteY0" fmla="*/ 0 h 157951"/>
                  <a:gd name="connsiteX1" fmla="*/ 43681 w 43681"/>
                  <a:gd name="connsiteY1" fmla="*/ 0 h 157951"/>
                  <a:gd name="connsiteX2" fmla="*/ 43681 w 43681"/>
                  <a:gd name="connsiteY2" fmla="*/ 157951 h 157951"/>
                  <a:gd name="connsiteX3" fmla="*/ 0 w 43681"/>
                  <a:gd name="connsiteY3" fmla="*/ 157951 h 15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57951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57951"/>
                    </a:lnTo>
                    <a:lnTo>
                      <a:pt x="0" y="157951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1" name="Forma Livre: Forma 450">
                <a:extLst>
                  <a:ext uri="{FF2B5EF4-FFF2-40B4-BE49-F238E27FC236}">
                    <a16:creationId xmlns:a16="http://schemas.microsoft.com/office/drawing/2014/main" id="{B2F5B134-556F-C28E-EA30-0B57B588226D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2" name="Forma Livre: Forma 451">
                <a:extLst>
                  <a:ext uri="{FF2B5EF4-FFF2-40B4-BE49-F238E27FC236}">
                    <a16:creationId xmlns:a16="http://schemas.microsoft.com/office/drawing/2014/main" id="{0087AC06-F74C-EFAD-6EC7-57F6E1B58D74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3" name="Forma Livre: Forma 452">
                <a:extLst>
                  <a:ext uri="{FF2B5EF4-FFF2-40B4-BE49-F238E27FC236}">
                    <a16:creationId xmlns:a16="http://schemas.microsoft.com/office/drawing/2014/main" id="{30B5F5CE-6FEC-A500-7F24-8C107ACEB0DB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4" name="Forma Livre: Forma 453">
                <a:extLst>
                  <a:ext uri="{FF2B5EF4-FFF2-40B4-BE49-F238E27FC236}">
                    <a16:creationId xmlns:a16="http://schemas.microsoft.com/office/drawing/2014/main" id="{F488C785-8785-54DF-6BA0-5A06796BD254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5" name="Forma Livre: Forma 454">
                <a:extLst>
                  <a:ext uri="{FF2B5EF4-FFF2-40B4-BE49-F238E27FC236}">
                    <a16:creationId xmlns:a16="http://schemas.microsoft.com/office/drawing/2014/main" id="{BA834995-2FEF-B97E-7850-30E97719E688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6" name="Forma Livre: Forma 455">
                <a:extLst>
                  <a:ext uri="{FF2B5EF4-FFF2-40B4-BE49-F238E27FC236}">
                    <a16:creationId xmlns:a16="http://schemas.microsoft.com/office/drawing/2014/main" id="{33A804DF-CCCA-BE40-DDCD-B21D9989BBFB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7" name="Forma Livre: Forma 456">
                <a:extLst>
                  <a:ext uri="{FF2B5EF4-FFF2-40B4-BE49-F238E27FC236}">
                    <a16:creationId xmlns:a16="http://schemas.microsoft.com/office/drawing/2014/main" id="{1E1D534F-115C-99BE-27C8-FE280BB13069}"/>
                  </a:ext>
                </a:extLst>
              </p:cNvPr>
              <p:cNvSpPr/>
              <p:nvPr/>
            </p:nvSpPr>
            <p:spPr>
              <a:xfrm>
                <a:off x="-162574" y="2699710"/>
                <a:ext cx="43681" cy="185211"/>
              </a:xfrm>
              <a:custGeom>
                <a:avLst/>
                <a:gdLst>
                  <a:gd name="connsiteX0" fmla="*/ 0 w 43681"/>
                  <a:gd name="connsiteY0" fmla="*/ 0 h 157951"/>
                  <a:gd name="connsiteX1" fmla="*/ 43681 w 43681"/>
                  <a:gd name="connsiteY1" fmla="*/ 0 h 157951"/>
                  <a:gd name="connsiteX2" fmla="*/ 43681 w 43681"/>
                  <a:gd name="connsiteY2" fmla="*/ 157951 h 157951"/>
                  <a:gd name="connsiteX3" fmla="*/ 0 w 43681"/>
                  <a:gd name="connsiteY3" fmla="*/ 157951 h 15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57951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57951"/>
                    </a:lnTo>
                    <a:lnTo>
                      <a:pt x="0" y="157951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8" name="Forma Livre: Forma 457">
                <a:extLst>
                  <a:ext uri="{FF2B5EF4-FFF2-40B4-BE49-F238E27FC236}">
                    <a16:creationId xmlns:a16="http://schemas.microsoft.com/office/drawing/2014/main" id="{0570368E-8801-CBC4-BF99-822A65980348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9" name="Forma Livre: Forma 458">
                <a:extLst>
                  <a:ext uri="{FF2B5EF4-FFF2-40B4-BE49-F238E27FC236}">
                    <a16:creationId xmlns:a16="http://schemas.microsoft.com/office/drawing/2014/main" id="{E25541C3-8A91-9793-8959-A30806CBA54D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0" name="Forma Livre: Forma 459">
                <a:extLst>
                  <a:ext uri="{FF2B5EF4-FFF2-40B4-BE49-F238E27FC236}">
                    <a16:creationId xmlns:a16="http://schemas.microsoft.com/office/drawing/2014/main" id="{4279D611-777B-A89F-5CCB-B9AA01D322AD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1" name="Forma Livre: Forma 460">
                <a:extLst>
                  <a:ext uri="{FF2B5EF4-FFF2-40B4-BE49-F238E27FC236}">
                    <a16:creationId xmlns:a16="http://schemas.microsoft.com/office/drawing/2014/main" id="{40C725EB-D14E-BBEE-407F-6AC0D5132EC6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2" name="Forma Livre: Forma 461">
                <a:extLst>
                  <a:ext uri="{FF2B5EF4-FFF2-40B4-BE49-F238E27FC236}">
                    <a16:creationId xmlns:a16="http://schemas.microsoft.com/office/drawing/2014/main" id="{927B21CF-21BE-22ED-7DDA-7033260E0809}"/>
                  </a:ext>
                </a:extLst>
              </p:cNvPr>
              <p:cNvSpPr/>
              <p:nvPr/>
            </p:nvSpPr>
            <p:spPr>
              <a:xfrm>
                <a:off x="1070347" y="2665670"/>
                <a:ext cx="43681" cy="219249"/>
              </a:xfrm>
              <a:custGeom>
                <a:avLst/>
                <a:gdLst>
                  <a:gd name="connsiteX0" fmla="*/ 0 w 43681"/>
                  <a:gd name="connsiteY0" fmla="*/ 0 h 186979"/>
                  <a:gd name="connsiteX1" fmla="*/ 43681 w 43681"/>
                  <a:gd name="connsiteY1" fmla="*/ 0 h 186979"/>
                  <a:gd name="connsiteX2" fmla="*/ 43681 w 43681"/>
                  <a:gd name="connsiteY2" fmla="*/ 186980 h 186979"/>
                  <a:gd name="connsiteX3" fmla="*/ 0 w 43681"/>
                  <a:gd name="connsiteY3" fmla="*/ 186980 h 18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8697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86980"/>
                    </a:lnTo>
                    <a:lnTo>
                      <a:pt x="0" y="18698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3" name="Forma Livre: Forma 462">
                <a:extLst>
                  <a:ext uri="{FF2B5EF4-FFF2-40B4-BE49-F238E27FC236}">
                    <a16:creationId xmlns:a16="http://schemas.microsoft.com/office/drawing/2014/main" id="{0B336F69-E131-A0A3-17A3-6568E395DBAB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4" name="Forma Livre: Forma 463">
                <a:extLst>
                  <a:ext uri="{FF2B5EF4-FFF2-40B4-BE49-F238E27FC236}">
                    <a16:creationId xmlns:a16="http://schemas.microsoft.com/office/drawing/2014/main" id="{E75B905F-B4F7-23C3-FD30-251A5FCBA456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5" name="Forma Livre: Forma 464">
                <a:extLst>
                  <a:ext uri="{FF2B5EF4-FFF2-40B4-BE49-F238E27FC236}">
                    <a16:creationId xmlns:a16="http://schemas.microsoft.com/office/drawing/2014/main" id="{E6DC34AD-8177-C595-FE9A-7754CAA86185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6" name="Forma Livre: Forma 465">
                <a:extLst>
                  <a:ext uri="{FF2B5EF4-FFF2-40B4-BE49-F238E27FC236}">
                    <a16:creationId xmlns:a16="http://schemas.microsoft.com/office/drawing/2014/main" id="{3EDBBCFC-551D-7E4C-F651-0EB10D70D488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7" name="Forma Livre: Forma 466">
                <a:extLst>
                  <a:ext uri="{FF2B5EF4-FFF2-40B4-BE49-F238E27FC236}">
                    <a16:creationId xmlns:a16="http://schemas.microsoft.com/office/drawing/2014/main" id="{DC8A29AA-057C-27B7-FCC8-15FC99187FF2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8" name="Forma Livre: Forma 467">
                <a:extLst>
                  <a:ext uri="{FF2B5EF4-FFF2-40B4-BE49-F238E27FC236}">
                    <a16:creationId xmlns:a16="http://schemas.microsoft.com/office/drawing/2014/main" id="{CA4FBD1D-74C9-98D0-5B2E-06974BD45F40}"/>
                  </a:ext>
                </a:extLst>
              </p:cNvPr>
              <p:cNvSpPr/>
              <p:nvPr/>
            </p:nvSpPr>
            <p:spPr>
              <a:xfrm>
                <a:off x="1246497" y="2599738"/>
                <a:ext cx="43681" cy="285183"/>
              </a:xfrm>
              <a:custGeom>
                <a:avLst/>
                <a:gdLst>
                  <a:gd name="connsiteX0" fmla="*/ 0 w 43681"/>
                  <a:gd name="connsiteY0" fmla="*/ 0 h 243208"/>
                  <a:gd name="connsiteX1" fmla="*/ 43681 w 43681"/>
                  <a:gd name="connsiteY1" fmla="*/ 0 h 243208"/>
                  <a:gd name="connsiteX2" fmla="*/ 43681 w 43681"/>
                  <a:gd name="connsiteY2" fmla="*/ 243208 h 243208"/>
                  <a:gd name="connsiteX3" fmla="*/ 0 w 43681"/>
                  <a:gd name="connsiteY3" fmla="*/ 243208 h 24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4320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43208"/>
                    </a:lnTo>
                    <a:lnTo>
                      <a:pt x="0" y="24320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9" name="Forma Livre: Forma 468">
                <a:extLst>
                  <a:ext uri="{FF2B5EF4-FFF2-40B4-BE49-F238E27FC236}">
                    <a16:creationId xmlns:a16="http://schemas.microsoft.com/office/drawing/2014/main" id="{17BC4FD2-973C-4EDD-C7D0-D676D6BD9FC1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0" name="Forma Livre: Forma 469">
                <a:extLst>
                  <a:ext uri="{FF2B5EF4-FFF2-40B4-BE49-F238E27FC236}">
                    <a16:creationId xmlns:a16="http://schemas.microsoft.com/office/drawing/2014/main" id="{FE6162D4-9A50-1F62-4997-F5923679D4F2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1" name="Forma Livre: Forma 470">
                <a:extLst>
                  <a:ext uri="{FF2B5EF4-FFF2-40B4-BE49-F238E27FC236}">
                    <a16:creationId xmlns:a16="http://schemas.microsoft.com/office/drawing/2014/main" id="{2EA2FA99-07A2-AEA4-1EF1-72E87676BF0B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2" name="Forma Livre: Forma 471">
                <a:extLst>
                  <a:ext uri="{FF2B5EF4-FFF2-40B4-BE49-F238E27FC236}">
                    <a16:creationId xmlns:a16="http://schemas.microsoft.com/office/drawing/2014/main" id="{49324044-FDCD-2BF3-0DCB-CA073489CAD9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3" name="Forma Livre: Forma 472">
                <a:extLst>
                  <a:ext uri="{FF2B5EF4-FFF2-40B4-BE49-F238E27FC236}">
                    <a16:creationId xmlns:a16="http://schemas.microsoft.com/office/drawing/2014/main" id="{29BCD433-F0DE-42D1-A263-AC8736BB6CDB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4" name="Forma Livre: Forma 473">
                <a:extLst>
                  <a:ext uri="{FF2B5EF4-FFF2-40B4-BE49-F238E27FC236}">
                    <a16:creationId xmlns:a16="http://schemas.microsoft.com/office/drawing/2014/main" id="{0FE697EA-EC2E-7649-A2BB-7C357846B20B}"/>
                  </a:ext>
                </a:extLst>
              </p:cNvPr>
              <p:cNvSpPr/>
              <p:nvPr/>
            </p:nvSpPr>
            <p:spPr>
              <a:xfrm>
                <a:off x="1422518" y="2511065"/>
                <a:ext cx="43681" cy="373855"/>
              </a:xfrm>
              <a:custGeom>
                <a:avLst/>
                <a:gdLst>
                  <a:gd name="connsiteX0" fmla="*/ 0 w 43681"/>
                  <a:gd name="connsiteY0" fmla="*/ 0 h 318829"/>
                  <a:gd name="connsiteX1" fmla="*/ 43681 w 43681"/>
                  <a:gd name="connsiteY1" fmla="*/ 0 h 318829"/>
                  <a:gd name="connsiteX2" fmla="*/ 43681 w 43681"/>
                  <a:gd name="connsiteY2" fmla="*/ 318829 h 318829"/>
                  <a:gd name="connsiteX3" fmla="*/ 0 w 43681"/>
                  <a:gd name="connsiteY3" fmla="*/ 318829 h 318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31882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318829"/>
                    </a:lnTo>
                    <a:lnTo>
                      <a:pt x="0" y="31882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5" name="Forma Livre: Forma 474">
                <a:extLst>
                  <a:ext uri="{FF2B5EF4-FFF2-40B4-BE49-F238E27FC236}">
                    <a16:creationId xmlns:a16="http://schemas.microsoft.com/office/drawing/2014/main" id="{52D15F0B-1EB4-2D38-E204-2C39100F7910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6" name="Forma Livre: Forma 475">
                <a:extLst>
                  <a:ext uri="{FF2B5EF4-FFF2-40B4-BE49-F238E27FC236}">
                    <a16:creationId xmlns:a16="http://schemas.microsoft.com/office/drawing/2014/main" id="{C87A76F2-066A-2859-2AF2-871D967E7F53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7" name="Forma Livre: Forma 476">
                <a:extLst>
                  <a:ext uri="{FF2B5EF4-FFF2-40B4-BE49-F238E27FC236}">
                    <a16:creationId xmlns:a16="http://schemas.microsoft.com/office/drawing/2014/main" id="{8CFCF2F8-A6DB-FD37-E704-9DB50D94C2F4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8" name="Forma Livre: Forma 477">
                <a:extLst>
                  <a:ext uri="{FF2B5EF4-FFF2-40B4-BE49-F238E27FC236}">
                    <a16:creationId xmlns:a16="http://schemas.microsoft.com/office/drawing/2014/main" id="{C1EB1E35-EDE3-6CCA-EA76-0C1041CECFED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9" name="Forma Livre: Forma 478">
                <a:extLst>
                  <a:ext uri="{FF2B5EF4-FFF2-40B4-BE49-F238E27FC236}">
                    <a16:creationId xmlns:a16="http://schemas.microsoft.com/office/drawing/2014/main" id="{6A999186-1610-B1F2-7708-59403299BE08}"/>
                  </a:ext>
                </a:extLst>
              </p:cNvPr>
              <p:cNvSpPr/>
              <p:nvPr/>
            </p:nvSpPr>
            <p:spPr>
              <a:xfrm>
                <a:off x="1070347" y="2665670"/>
                <a:ext cx="43681" cy="219249"/>
              </a:xfrm>
              <a:custGeom>
                <a:avLst/>
                <a:gdLst>
                  <a:gd name="connsiteX0" fmla="*/ 0 w 43681"/>
                  <a:gd name="connsiteY0" fmla="*/ 0 h 186979"/>
                  <a:gd name="connsiteX1" fmla="*/ 43681 w 43681"/>
                  <a:gd name="connsiteY1" fmla="*/ 0 h 186979"/>
                  <a:gd name="connsiteX2" fmla="*/ 43681 w 43681"/>
                  <a:gd name="connsiteY2" fmla="*/ 186980 h 186979"/>
                  <a:gd name="connsiteX3" fmla="*/ 0 w 43681"/>
                  <a:gd name="connsiteY3" fmla="*/ 186980 h 18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8697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86980"/>
                    </a:lnTo>
                    <a:lnTo>
                      <a:pt x="0" y="18698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0" name="Forma Livre: Forma 479">
                <a:extLst>
                  <a:ext uri="{FF2B5EF4-FFF2-40B4-BE49-F238E27FC236}">
                    <a16:creationId xmlns:a16="http://schemas.microsoft.com/office/drawing/2014/main" id="{3017B74D-DC6F-908A-54E4-0B1D1449D7B5}"/>
                  </a:ext>
                </a:extLst>
              </p:cNvPr>
              <p:cNvSpPr/>
              <p:nvPr/>
            </p:nvSpPr>
            <p:spPr>
              <a:xfrm>
                <a:off x="1598668" y="2381632"/>
                <a:ext cx="43681" cy="503289"/>
              </a:xfrm>
              <a:custGeom>
                <a:avLst/>
                <a:gdLst>
                  <a:gd name="connsiteX0" fmla="*/ 0 w 43681"/>
                  <a:gd name="connsiteY0" fmla="*/ 0 h 429212"/>
                  <a:gd name="connsiteX1" fmla="*/ 43681 w 43681"/>
                  <a:gd name="connsiteY1" fmla="*/ 0 h 429212"/>
                  <a:gd name="connsiteX2" fmla="*/ 43681 w 43681"/>
                  <a:gd name="connsiteY2" fmla="*/ 429212 h 429212"/>
                  <a:gd name="connsiteX3" fmla="*/ 0 w 43681"/>
                  <a:gd name="connsiteY3" fmla="*/ 429212 h 429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429212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429212"/>
                    </a:lnTo>
                    <a:lnTo>
                      <a:pt x="0" y="429212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13" name="Agrupar 312">
              <a:extLst>
                <a:ext uri="{FF2B5EF4-FFF2-40B4-BE49-F238E27FC236}">
                  <a16:creationId xmlns:a16="http://schemas.microsoft.com/office/drawing/2014/main" id="{C0D7E0C6-A15E-E31D-1E4E-0A79591B9595}"/>
                </a:ext>
              </a:extLst>
            </p:cNvPr>
            <p:cNvGrpSpPr/>
            <p:nvPr/>
          </p:nvGrpSpPr>
          <p:grpSpPr>
            <a:xfrm>
              <a:off x="10334083" y="1854051"/>
              <a:ext cx="2876275" cy="955966"/>
              <a:chOff x="-1033863" y="1980459"/>
              <a:chExt cx="2882433" cy="904462"/>
            </a:xfrm>
            <a:grpFill/>
          </p:grpSpPr>
          <p:sp>
            <p:nvSpPr>
              <p:cNvPr id="409" name="Forma Livre: Forma 408">
                <a:extLst>
                  <a:ext uri="{FF2B5EF4-FFF2-40B4-BE49-F238E27FC236}">
                    <a16:creationId xmlns:a16="http://schemas.microsoft.com/office/drawing/2014/main" id="{FAC73E19-16F0-536A-3752-5C0A9E9A429C}"/>
                  </a:ext>
                </a:extLst>
              </p:cNvPr>
              <p:cNvSpPr/>
              <p:nvPr/>
            </p:nvSpPr>
            <p:spPr>
              <a:xfrm>
                <a:off x="-1033863" y="1980459"/>
                <a:ext cx="2882433" cy="802488"/>
              </a:xfrm>
              <a:custGeom>
                <a:avLst/>
                <a:gdLst>
                  <a:gd name="connsiteX0" fmla="*/ 1441217 w 2882433"/>
                  <a:gd name="connsiteY0" fmla="*/ 684373 h 684373"/>
                  <a:gd name="connsiteX1" fmla="*/ 0 w 2882433"/>
                  <a:gd name="connsiteY1" fmla="*/ 0 h 684373"/>
                  <a:gd name="connsiteX2" fmla="*/ 51588 w 2882433"/>
                  <a:gd name="connsiteY2" fmla="*/ 0 h 684373"/>
                  <a:gd name="connsiteX3" fmla="*/ 1441217 w 2882433"/>
                  <a:gd name="connsiteY3" fmla="*/ 656930 h 684373"/>
                  <a:gd name="connsiteX4" fmla="*/ 2830845 w 2882433"/>
                  <a:gd name="connsiteY4" fmla="*/ 0 h 684373"/>
                  <a:gd name="connsiteX5" fmla="*/ 2882433 w 2882433"/>
                  <a:gd name="connsiteY5" fmla="*/ 0 h 684373"/>
                  <a:gd name="connsiteX6" fmla="*/ 1441217 w 2882433"/>
                  <a:gd name="connsiteY6" fmla="*/ 684373 h 684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82433" h="684373">
                    <a:moveTo>
                      <a:pt x="1441217" y="684373"/>
                    </a:moveTo>
                    <a:cubicBezTo>
                      <a:pt x="646532" y="684373"/>
                      <a:pt x="0" y="377375"/>
                      <a:pt x="0" y="0"/>
                    </a:cubicBezTo>
                    <a:lnTo>
                      <a:pt x="51588" y="0"/>
                    </a:lnTo>
                    <a:cubicBezTo>
                      <a:pt x="51588" y="362251"/>
                      <a:pt x="675048" y="656930"/>
                      <a:pt x="1441217" y="656930"/>
                    </a:cubicBezTo>
                    <a:cubicBezTo>
                      <a:pt x="2207385" y="656930"/>
                      <a:pt x="2830845" y="362251"/>
                      <a:pt x="2830845" y="0"/>
                    </a:cubicBezTo>
                    <a:lnTo>
                      <a:pt x="2882433" y="0"/>
                    </a:lnTo>
                    <a:cubicBezTo>
                      <a:pt x="2882433" y="377375"/>
                      <a:pt x="2235901" y="684373"/>
                      <a:pt x="1441217" y="684373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0" name="Forma Livre: Forma 409">
                <a:extLst>
                  <a:ext uri="{FF2B5EF4-FFF2-40B4-BE49-F238E27FC236}">
                    <a16:creationId xmlns:a16="http://schemas.microsoft.com/office/drawing/2014/main" id="{FE21E01C-FC20-EFBB-45D6-74735CBFE5B8}"/>
                  </a:ext>
                </a:extLst>
              </p:cNvPr>
              <p:cNvSpPr/>
              <p:nvPr/>
            </p:nvSpPr>
            <p:spPr>
              <a:xfrm>
                <a:off x="-867045" y="2340585"/>
                <a:ext cx="43681" cy="544335"/>
              </a:xfrm>
              <a:custGeom>
                <a:avLst/>
                <a:gdLst>
                  <a:gd name="connsiteX0" fmla="*/ 0 w 43681"/>
                  <a:gd name="connsiteY0" fmla="*/ 0 h 464217"/>
                  <a:gd name="connsiteX1" fmla="*/ 43681 w 43681"/>
                  <a:gd name="connsiteY1" fmla="*/ 0 h 464217"/>
                  <a:gd name="connsiteX2" fmla="*/ 43681 w 43681"/>
                  <a:gd name="connsiteY2" fmla="*/ 464218 h 464217"/>
                  <a:gd name="connsiteX3" fmla="*/ 0 w 43681"/>
                  <a:gd name="connsiteY3" fmla="*/ 464218 h 464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46421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464218"/>
                    </a:lnTo>
                    <a:lnTo>
                      <a:pt x="0" y="46421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1" name="Forma Livre: Forma 410">
                <a:extLst>
                  <a:ext uri="{FF2B5EF4-FFF2-40B4-BE49-F238E27FC236}">
                    <a16:creationId xmlns:a16="http://schemas.microsoft.com/office/drawing/2014/main" id="{620C9E6F-4AC7-D231-3799-DDFAD869B6A7}"/>
                  </a:ext>
                </a:extLst>
              </p:cNvPr>
              <p:cNvSpPr/>
              <p:nvPr/>
            </p:nvSpPr>
            <p:spPr>
              <a:xfrm>
                <a:off x="-690895" y="2481460"/>
                <a:ext cx="43681" cy="403461"/>
              </a:xfrm>
              <a:custGeom>
                <a:avLst/>
                <a:gdLst>
                  <a:gd name="connsiteX0" fmla="*/ 0 w 43681"/>
                  <a:gd name="connsiteY0" fmla="*/ 0 h 344077"/>
                  <a:gd name="connsiteX1" fmla="*/ 43681 w 43681"/>
                  <a:gd name="connsiteY1" fmla="*/ 0 h 344077"/>
                  <a:gd name="connsiteX2" fmla="*/ 43681 w 43681"/>
                  <a:gd name="connsiteY2" fmla="*/ 344077 h 344077"/>
                  <a:gd name="connsiteX3" fmla="*/ 0 w 43681"/>
                  <a:gd name="connsiteY3" fmla="*/ 344077 h 34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3440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344077"/>
                    </a:lnTo>
                    <a:lnTo>
                      <a:pt x="0" y="3440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2" name="Forma Livre: Forma 411">
                <a:extLst>
                  <a:ext uri="{FF2B5EF4-FFF2-40B4-BE49-F238E27FC236}">
                    <a16:creationId xmlns:a16="http://schemas.microsoft.com/office/drawing/2014/main" id="{F700EE53-C3CF-96A0-CE39-750A23C51ECB}"/>
                  </a:ext>
                </a:extLst>
              </p:cNvPr>
              <p:cNvSpPr/>
              <p:nvPr/>
            </p:nvSpPr>
            <p:spPr>
              <a:xfrm>
                <a:off x="-514745" y="2576855"/>
                <a:ext cx="43681" cy="308066"/>
              </a:xfrm>
              <a:custGeom>
                <a:avLst/>
                <a:gdLst>
                  <a:gd name="connsiteX0" fmla="*/ 0 w 43681"/>
                  <a:gd name="connsiteY0" fmla="*/ 0 h 262723"/>
                  <a:gd name="connsiteX1" fmla="*/ 43681 w 43681"/>
                  <a:gd name="connsiteY1" fmla="*/ 0 h 262723"/>
                  <a:gd name="connsiteX2" fmla="*/ 43681 w 43681"/>
                  <a:gd name="connsiteY2" fmla="*/ 262723 h 262723"/>
                  <a:gd name="connsiteX3" fmla="*/ 0 w 43681"/>
                  <a:gd name="connsiteY3" fmla="*/ 262723 h 262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62723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62723"/>
                    </a:lnTo>
                    <a:lnTo>
                      <a:pt x="0" y="262723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3" name="Forma Livre: Forma 412">
                <a:extLst>
                  <a:ext uri="{FF2B5EF4-FFF2-40B4-BE49-F238E27FC236}">
                    <a16:creationId xmlns:a16="http://schemas.microsoft.com/office/drawing/2014/main" id="{27C8ACF9-9376-4AEF-E8A3-91FCC6C4A880}"/>
                  </a:ext>
                </a:extLst>
              </p:cNvPr>
              <p:cNvSpPr/>
              <p:nvPr/>
            </p:nvSpPr>
            <p:spPr>
              <a:xfrm>
                <a:off x="-338724" y="2649509"/>
                <a:ext cx="43681" cy="235411"/>
              </a:xfrm>
              <a:custGeom>
                <a:avLst/>
                <a:gdLst>
                  <a:gd name="connsiteX0" fmla="*/ 0 w 43681"/>
                  <a:gd name="connsiteY0" fmla="*/ 0 h 200762"/>
                  <a:gd name="connsiteX1" fmla="*/ 43681 w 43681"/>
                  <a:gd name="connsiteY1" fmla="*/ 0 h 200762"/>
                  <a:gd name="connsiteX2" fmla="*/ 43681 w 43681"/>
                  <a:gd name="connsiteY2" fmla="*/ 200762 h 200762"/>
                  <a:gd name="connsiteX3" fmla="*/ 0 w 43681"/>
                  <a:gd name="connsiteY3" fmla="*/ 200762 h 200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00762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00762"/>
                    </a:lnTo>
                    <a:lnTo>
                      <a:pt x="0" y="200762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4" name="Forma Livre: Forma 413">
                <a:extLst>
                  <a:ext uri="{FF2B5EF4-FFF2-40B4-BE49-F238E27FC236}">
                    <a16:creationId xmlns:a16="http://schemas.microsoft.com/office/drawing/2014/main" id="{962F6274-8DDF-D992-5FC7-5285FEB63172}"/>
                  </a:ext>
                </a:extLst>
              </p:cNvPr>
              <p:cNvSpPr/>
              <p:nvPr/>
            </p:nvSpPr>
            <p:spPr>
              <a:xfrm>
                <a:off x="-162574" y="2699710"/>
                <a:ext cx="43681" cy="185211"/>
              </a:xfrm>
              <a:custGeom>
                <a:avLst/>
                <a:gdLst>
                  <a:gd name="connsiteX0" fmla="*/ 0 w 43681"/>
                  <a:gd name="connsiteY0" fmla="*/ 0 h 157951"/>
                  <a:gd name="connsiteX1" fmla="*/ 43681 w 43681"/>
                  <a:gd name="connsiteY1" fmla="*/ 0 h 157951"/>
                  <a:gd name="connsiteX2" fmla="*/ 43681 w 43681"/>
                  <a:gd name="connsiteY2" fmla="*/ 157951 h 157951"/>
                  <a:gd name="connsiteX3" fmla="*/ 0 w 43681"/>
                  <a:gd name="connsiteY3" fmla="*/ 157951 h 15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57951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57951"/>
                    </a:lnTo>
                    <a:lnTo>
                      <a:pt x="0" y="157951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5" name="Forma Livre: Forma 414">
                <a:extLst>
                  <a:ext uri="{FF2B5EF4-FFF2-40B4-BE49-F238E27FC236}">
                    <a16:creationId xmlns:a16="http://schemas.microsoft.com/office/drawing/2014/main" id="{1B2E2542-9BAD-DDBA-4069-CE67D9E79AC6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6" name="Forma Livre: Forma 415">
                <a:extLst>
                  <a:ext uri="{FF2B5EF4-FFF2-40B4-BE49-F238E27FC236}">
                    <a16:creationId xmlns:a16="http://schemas.microsoft.com/office/drawing/2014/main" id="{EDD57A8D-9F5A-592B-16A5-675FC07D50F8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7" name="Forma Livre: Forma 416">
                <a:extLst>
                  <a:ext uri="{FF2B5EF4-FFF2-40B4-BE49-F238E27FC236}">
                    <a16:creationId xmlns:a16="http://schemas.microsoft.com/office/drawing/2014/main" id="{3AC425A7-119D-8D44-F288-F6EFD602E769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8" name="Forma Livre: Forma 417">
                <a:extLst>
                  <a:ext uri="{FF2B5EF4-FFF2-40B4-BE49-F238E27FC236}">
                    <a16:creationId xmlns:a16="http://schemas.microsoft.com/office/drawing/2014/main" id="{56346B50-AD33-EE86-772C-E4B9857CE392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9" name="Forma Livre: Forma 418">
                <a:extLst>
                  <a:ext uri="{FF2B5EF4-FFF2-40B4-BE49-F238E27FC236}">
                    <a16:creationId xmlns:a16="http://schemas.microsoft.com/office/drawing/2014/main" id="{3715AC88-5693-C051-4EEA-2B10DC93FAA4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0" name="Forma Livre: Forma 419">
                <a:extLst>
                  <a:ext uri="{FF2B5EF4-FFF2-40B4-BE49-F238E27FC236}">
                    <a16:creationId xmlns:a16="http://schemas.microsoft.com/office/drawing/2014/main" id="{F33DDC68-F79C-C6A1-52E3-C546BD204147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1" name="Forma Livre: Forma 420">
                <a:extLst>
                  <a:ext uri="{FF2B5EF4-FFF2-40B4-BE49-F238E27FC236}">
                    <a16:creationId xmlns:a16="http://schemas.microsoft.com/office/drawing/2014/main" id="{D84D8310-45BE-9C01-D883-7756D39ACB52}"/>
                  </a:ext>
                </a:extLst>
              </p:cNvPr>
              <p:cNvSpPr/>
              <p:nvPr/>
            </p:nvSpPr>
            <p:spPr>
              <a:xfrm>
                <a:off x="-162574" y="2699710"/>
                <a:ext cx="43681" cy="185211"/>
              </a:xfrm>
              <a:custGeom>
                <a:avLst/>
                <a:gdLst>
                  <a:gd name="connsiteX0" fmla="*/ 0 w 43681"/>
                  <a:gd name="connsiteY0" fmla="*/ 0 h 157951"/>
                  <a:gd name="connsiteX1" fmla="*/ 43681 w 43681"/>
                  <a:gd name="connsiteY1" fmla="*/ 0 h 157951"/>
                  <a:gd name="connsiteX2" fmla="*/ 43681 w 43681"/>
                  <a:gd name="connsiteY2" fmla="*/ 157951 h 157951"/>
                  <a:gd name="connsiteX3" fmla="*/ 0 w 43681"/>
                  <a:gd name="connsiteY3" fmla="*/ 157951 h 15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57951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57951"/>
                    </a:lnTo>
                    <a:lnTo>
                      <a:pt x="0" y="157951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2" name="Forma Livre: Forma 421">
                <a:extLst>
                  <a:ext uri="{FF2B5EF4-FFF2-40B4-BE49-F238E27FC236}">
                    <a16:creationId xmlns:a16="http://schemas.microsoft.com/office/drawing/2014/main" id="{36675817-9430-691E-B537-61538F76097A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3" name="Forma Livre: Forma 422">
                <a:extLst>
                  <a:ext uri="{FF2B5EF4-FFF2-40B4-BE49-F238E27FC236}">
                    <a16:creationId xmlns:a16="http://schemas.microsoft.com/office/drawing/2014/main" id="{2466D9F0-693F-B410-328E-CCF0E2102BCB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4" name="Forma Livre: Forma 423">
                <a:extLst>
                  <a:ext uri="{FF2B5EF4-FFF2-40B4-BE49-F238E27FC236}">
                    <a16:creationId xmlns:a16="http://schemas.microsoft.com/office/drawing/2014/main" id="{68EFF141-5DDD-ABC3-9842-683382E7DCF3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5" name="Forma Livre: Forma 424">
                <a:extLst>
                  <a:ext uri="{FF2B5EF4-FFF2-40B4-BE49-F238E27FC236}">
                    <a16:creationId xmlns:a16="http://schemas.microsoft.com/office/drawing/2014/main" id="{5E9B047F-B2C7-B309-D05B-6C3079DE37A3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6" name="Forma Livre: Forma 425">
                <a:extLst>
                  <a:ext uri="{FF2B5EF4-FFF2-40B4-BE49-F238E27FC236}">
                    <a16:creationId xmlns:a16="http://schemas.microsoft.com/office/drawing/2014/main" id="{4659F5BA-E4C7-76C7-5B9F-9AE6343FAABC}"/>
                  </a:ext>
                </a:extLst>
              </p:cNvPr>
              <p:cNvSpPr/>
              <p:nvPr/>
            </p:nvSpPr>
            <p:spPr>
              <a:xfrm>
                <a:off x="1070347" y="2665670"/>
                <a:ext cx="43681" cy="219249"/>
              </a:xfrm>
              <a:custGeom>
                <a:avLst/>
                <a:gdLst>
                  <a:gd name="connsiteX0" fmla="*/ 0 w 43681"/>
                  <a:gd name="connsiteY0" fmla="*/ 0 h 186979"/>
                  <a:gd name="connsiteX1" fmla="*/ 43681 w 43681"/>
                  <a:gd name="connsiteY1" fmla="*/ 0 h 186979"/>
                  <a:gd name="connsiteX2" fmla="*/ 43681 w 43681"/>
                  <a:gd name="connsiteY2" fmla="*/ 186980 h 186979"/>
                  <a:gd name="connsiteX3" fmla="*/ 0 w 43681"/>
                  <a:gd name="connsiteY3" fmla="*/ 186980 h 18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8697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86980"/>
                    </a:lnTo>
                    <a:lnTo>
                      <a:pt x="0" y="18698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7" name="Forma Livre: Forma 426">
                <a:extLst>
                  <a:ext uri="{FF2B5EF4-FFF2-40B4-BE49-F238E27FC236}">
                    <a16:creationId xmlns:a16="http://schemas.microsoft.com/office/drawing/2014/main" id="{452403B2-8CCA-96A8-AB1A-01DFD699238A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8" name="Forma Livre: Forma 427">
                <a:extLst>
                  <a:ext uri="{FF2B5EF4-FFF2-40B4-BE49-F238E27FC236}">
                    <a16:creationId xmlns:a16="http://schemas.microsoft.com/office/drawing/2014/main" id="{83BEA79C-3C06-7470-64D4-50854D2B3286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9" name="Forma Livre: Forma 428">
                <a:extLst>
                  <a:ext uri="{FF2B5EF4-FFF2-40B4-BE49-F238E27FC236}">
                    <a16:creationId xmlns:a16="http://schemas.microsoft.com/office/drawing/2014/main" id="{89DB4D40-6BA9-9FEE-6715-CB02A3E121AD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0" name="Forma Livre: Forma 429">
                <a:extLst>
                  <a:ext uri="{FF2B5EF4-FFF2-40B4-BE49-F238E27FC236}">
                    <a16:creationId xmlns:a16="http://schemas.microsoft.com/office/drawing/2014/main" id="{2393319F-C3ED-85A9-C086-F6379EF75702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1" name="Forma Livre: Forma 430">
                <a:extLst>
                  <a:ext uri="{FF2B5EF4-FFF2-40B4-BE49-F238E27FC236}">
                    <a16:creationId xmlns:a16="http://schemas.microsoft.com/office/drawing/2014/main" id="{BDDB8DB6-1A2B-0909-A9D7-1F6FD4054207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2" name="Forma Livre: Forma 431">
                <a:extLst>
                  <a:ext uri="{FF2B5EF4-FFF2-40B4-BE49-F238E27FC236}">
                    <a16:creationId xmlns:a16="http://schemas.microsoft.com/office/drawing/2014/main" id="{4BA46AE9-1255-DBEE-12F5-07DB6B47984B}"/>
                  </a:ext>
                </a:extLst>
              </p:cNvPr>
              <p:cNvSpPr/>
              <p:nvPr/>
            </p:nvSpPr>
            <p:spPr>
              <a:xfrm>
                <a:off x="1246497" y="2599738"/>
                <a:ext cx="43681" cy="285183"/>
              </a:xfrm>
              <a:custGeom>
                <a:avLst/>
                <a:gdLst>
                  <a:gd name="connsiteX0" fmla="*/ 0 w 43681"/>
                  <a:gd name="connsiteY0" fmla="*/ 0 h 243208"/>
                  <a:gd name="connsiteX1" fmla="*/ 43681 w 43681"/>
                  <a:gd name="connsiteY1" fmla="*/ 0 h 243208"/>
                  <a:gd name="connsiteX2" fmla="*/ 43681 w 43681"/>
                  <a:gd name="connsiteY2" fmla="*/ 243208 h 243208"/>
                  <a:gd name="connsiteX3" fmla="*/ 0 w 43681"/>
                  <a:gd name="connsiteY3" fmla="*/ 243208 h 24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4320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43208"/>
                    </a:lnTo>
                    <a:lnTo>
                      <a:pt x="0" y="24320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3" name="Forma Livre: Forma 432">
                <a:extLst>
                  <a:ext uri="{FF2B5EF4-FFF2-40B4-BE49-F238E27FC236}">
                    <a16:creationId xmlns:a16="http://schemas.microsoft.com/office/drawing/2014/main" id="{A5192999-FD70-CBC6-8112-588FC6CEA488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4" name="Forma Livre: Forma 433">
                <a:extLst>
                  <a:ext uri="{FF2B5EF4-FFF2-40B4-BE49-F238E27FC236}">
                    <a16:creationId xmlns:a16="http://schemas.microsoft.com/office/drawing/2014/main" id="{3DBF0D75-3274-1E3D-2B89-A5A06516345C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5" name="Forma Livre: Forma 434">
                <a:extLst>
                  <a:ext uri="{FF2B5EF4-FFF2-40B4-BE49-F238E27FC236}">
                    <a16:creationId xmlns:a16="http://schemas.microsoft.com/office/drawing/2014/main" id="{53066884-1B24-0DA1-3C46-9186AA0EE933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6" name="Forma Livre: Forma 435">
                <a:extLst>
                  <a:ext uri="{FF2B5EF4-FFF2-40B4-BE49-F238E27FC236}">
                    <a16:creationId xmlns:a16="http://schemas.microsoft.com/office/drawing/2014/main" id="{5351C2F2-3D09-3811-1A4A-A71227BA8854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7" name="Forma Livre: Forma 436">
                <a:extLst>
                  <a:ext uri="{FF2B5EF4-FFF2-40B4-BE49-F238E27FC236}">
                    <a16:creationId xmlns:a16="http://schemas.microsoft.com/office/drawing/2014/main" id="{21536E11-8E59-DB6E-DE3C-7A957DE66E4B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8" name="Forma Livre: Forma 437">
                <a:extLst>
                  <a:ext uri="{FF2B5EF4-FFF2-40B4-BE49-F238E27FC236}">
                    <a16:creationId xmlns:a16="http://schemas.microsoft.com/office/drawing/2014/main" id="{2A1A80CC-963B-A8B5-9040-A6977C741509}"/>
                  </a:ext>
                </a:extLst>
              </p:cNvPr>
              <p:cNvSpPr/>
              <p:nvPr/>
            </p:nvSpPr>
            <p:spPr>
              <a:xfrm>
                <a:off x="1422518" y="2511065"/>
                <a:ext cx="43681" cy="373855"/>
              </a:xfrm>
              <a:custGeom>
                <a:avLst/>
                <a:gdLst>
                  <a:gd name="connsiteX0" fmla="*/ 0 w 43681"/>
                  <a:gd name="connsiteY0" fmla="*/ 0 h 318829"/>
                  <a:gd name="connsiteX1" fmla="*/ 43681 w 43681"/>
                  <a:gd name="connsiteY1" fmla="*/ 0 h 318829"/>
                  <a:gd name="connsiteX2" fmla="*/ 43681 w 43681"/>
                  <a:gd name="connsiteY2" fmla="*/ 318829 h 318829"/>
                  <a:gd name="connsiteX3" fmla="*/ 0 w 43681"/>
                  <a:gd name="connsiteY3" fmla="*/ 318829 h 318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31882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318829"/>
                    </a:lnTo>
                    <a:lnTo>
                      <a:pt x="0" y="31882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9" name="Forma Livre: Forma 438">
                <a:extLst>
                  <a:ext uri="{FF2B5EF4-FFF2-40B4-BE49-F238E27FC236}">
                    <a16:creationId xmlns:a16="http://schemas.microsoft.com/office/drawing/2014/main" id="{029D3C22-4033-D583-0749-46082DF1C27C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0" name="Forma Livre: Forma 439">
                <a:extLst>
                  <a:ext uri="{FF2B5EF4-FFF2-40B4-BE49-F238E27FC236}">
                    <a16:creationId xmlns:a16="http://schemas.microsoft.com/office/drawing/2014/main" id="{3517E746-3D94-6313-AB7D-CDF0623FA6A2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1" name="Forma Livre: Forma 440">
                <a:extLst>
                  <a:ext uri="{FF2B5EF4-FFF2-40B4-BE49-F238E27FC236}">
                    <a16:creationId xmlns:a16="http://schemas.microsoft.com/office/drawing/2014/main" id="{1E736511-BBCC-FDA9-DBBA-C3B2F3D539ED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2" name="Forma Livre: Forma 441">
                <a:extLst>
                  <a:ext uri="{FF2B5EF4-FFF2-40B4-BE49-F238E27FC236}">
                    <a16:creationId xmlns:a16="http://schemas.microsoft.com/office/drawing/2014/main" id="{FFD71EA0-C486-9CF2-6BED-8D79683204FA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3" name="Forma Livre: Forma 442">
                <a:extLst>
                  <a:ext uri="{FF2B5EF4-FFF2-40B4-BE49-F238E27FC236}">
                    <a16:creationId xmlns:a16="http://schemas.microsoft.com/office/drawing/2014/main" id="{529BAC56-A08F-33D2-FCFC-63FA7E3B5B0C}"/>
                  </a:ext>
                </a:extLst>
              </p:cNvPr>
              <p:cNvSpPr/>
              <p:nvPr/>
            </p:nvSpPr>
            <p:spPr>
              <a:xfrm>
                <a:off x="1070347" y="2665670"/>
                <a:ext cx="43681" cy="219249"/>
              </a:xfrm>
              <a:custGeom>
                <a:avLst/>
                <a:gdLst>
                  <a:gd name="connsiteX0" fmla="*/ 0 w 43681"/>
                  <a:gd name="connsiteY0" fmla="*/ 0 h 186979"/>
                  <a:gd name="connsiteX1" fmla="*/ 43681 w 43681"/>
                  <a:gd name="connsiteY1" fmla="*/ 0 h 186979"/>
                  <a:gd name="connsiteX2" fmla="*/ 43681 w 43681"/>
                  <a:gd name="connsiteY2" fmla="*/ 186980 h 186979"/>
                  <a:gd name="connsiteX3" fmla="*/ 0 w 43681"/>
                  <a:gd name="connsiteY3" fmla="*/ 186980 h 18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8697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86980"/>
                    </a:lnTo>
                    <a:lnTo>
                      <a:pt x="0" y="18698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4" name="Forma Livre: Forma 443">
                <a:extLst>
                  <a:ext uri="{FF2B5EF4-FFF2-40B4-BE49-F238E27FC236}">
                    <a16:creationId xmlns:a16="http://schemas.microsoft.com/office/drawing/2014/main" id="{9CEF5E1D-DB29-45C8-8E24-42B3FDF617D1}"/>
                  </a:ext>
                </a:extLst>
              </p:cNvPr>
              <p:cNvSpPr/>
              <p:nvPr/>
            </p:nvSpPr>
            <p:spPr>
              <a:xfrm>
                <a:off x="1598668" y="2381632"/>
                <a:ext cx="43681" cy="503289"/>
              </a:xfrm>
              <a:custGeom>
                <a:avLst/>
                <a:gdLst>
                  <a:gd name="connsiteX0" fmla="*/ 0 w 43681"/>
                  <a:gd name="connsiteY0" fmla="*/ 0 h 429212"/>
                  <a:gd name="connsiteX1" fmla="*/ 43681 w 43681"/>
                  <a:gd name="connsiteY1" fmla="*/ 0 h 429212"/>
                  <a:gd name="connsiteX2" fmla="*/ 43681 w 43681"/>
                  <a:gd name="connsiteY2" fmla="*/ 429212 h 429212"/>
                  <a:gd name="connsiteX3" fmla="*/ 0 w 43681"/>
                  <a:gd name="connsiteY3" fmla="*/ 429212 h 429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429212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429212"/>
                    </a:lnTo>
                    <a:lnTo>
                      <a:pt x="0" y="429212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14" name="Agrupar 313">
              <a:extLst>
                <a:ext uri="{FF2B5EF4-FFF2-40B4-BE49-F238E27FC236}">
                  <a16:creationId xmlns:a16="http://schemas.microsoft.com/office/drawing/2014/main" id="{B1D5D095-848C-AE12-E82C-B6B6FBF22B30}"/>
                </a:ext>
              </a:extLst>
            </p:cNvPr>
            <p:cNvGrpSpPr/>
            <p:nvPr/>
          </p:nvGrpSpPr>
          <p:grpSpPr>
            <a:xfrm>
              <a:off x="-1068335" y="1854051"/>
              <a:ext cx="2876275" cy="955966"/>
              <a:chOff x="-1033863" y="1980459"/>
              <a:chExt cx="2882433" cy="904462"/>
            </a:xfrm>
            <a:grpFill/>
          </p:grpSpPr>
          <p:sp>
            <p:nvSpPr>
              <p:cNvPr id="373" name="Forma Livre: Forma 372">
                <a:extLst>
                  <a:ext uri="{FF2B5EF4-FFF2-40B4-BE49-F238E27FC236}">
                    <a16:creationId xmlns:a16="http://schemas.microsoft.com/office/drawing/2014/main" id="{7B4BC81D-1BE4-1415-8172-6962D38AA481}"/>
                  </a:ext>
                </a:extLst>
              </p:cNvPr>
              <p:cNvSpPr/>
              <p:nvPr/>
            </p:nvSpPr>
            <p:spPr>
              <a:xfrm>
                <a:off x="-1033863" y="1980459"/>
                <a:ext cx="2882433" cy="802488"/>
              </a:xfrm>
              <a:custGeom>
                <a:avLst/>
                <a:gdLst>
                  <a:gd name="connsiteX0" fmla="*/ 1441217 w 2882433"/>
                  <a:gd name="connsiteY0" fmla="*/ 684373 h 684373"/>
                  <a:gd name="connsiteX1" fmla="*/ 0 w 2882433"/>
                  <a:gd name="connsiteY1" fmla="*/ 0 h 684373"/>
                  <a:gd name="connsiteX2" fmla="*/ 51588 w 2882433"/>
                  <a:gd name="connsiteY2" fmla="*/ 0 h 684373"/>
                  <a:gd name="connsiteX3" fmla="*/ 1441217 w 2882433"/>
                  <a:gd name="connsiteY3" fmla="*/ 656930 h 684373"/>
                  <a:gd name="connsiteX4" fmla="*/ 2830845 w 2882433"/>
                  <a:gd name="connsiteY4" fmla="*/ 0 h 684373"/>
                  <a:gd name="connsiteX5" fmla="*/ 2882433 w 2882433"/>
                  <a:gd name="connsiteY5" fmla="*/ 0 h 684373"/>
                  <a:gd name="connsiteX6" fmla="*/ 1441217 w 2882433"/>
                  <a:gd name="connsiteY6" fmla="*/ 684373 h 684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82433" h="684373">
                    <a:moveTo>
                      <a:pt x="1441217" y="684373"/>
                    </a:moveTo>
                    <a:cubicBezTo>
                      <a:pt x="646532" y="684373"/>
                      <a:pt x="0" y="377375"/>
                      <a:pt x="0" y="0"/>
                    </a:cubicBezTo>
                    <a:lnTo>
                      <a:pt x="51588" y="0"/>
                    </a:lnTo>
                    <a:cubicBezTo>
                      <a:pt x="51588" y="362251"/>
                      <a:pt x="675048" y="656930"/>
                      <a:pt x="1441217" y="656930"/>
                    </a:cubicBezTo>
                    <a:cubicBezTo>
                      <a:pt x="2207385" y="656930"/>
                      <a:pt x="2830845" y="362251"/>
                      <a:pt x="2830845" y="0"/>
                    </a:cubicBezTo>
                    <a:lnTo>
                      <a:pt x="2882433" y="0"/>
                    </a:lnTo>
                    <a:cubicBezTo>
                      <a:pt x="2882433" y="377375"/>
                      <a:pt x="2235901" y="684373"/>
                      <a:pt x="1441217" y="684373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4" name="Forma Livre: Forma 373">
                <a:extLst>
                  <a:ext uri="{FF2B5EF4-FFF2-40B4-BE49-F238E27FC236}">
                    <a16:creationId xmlns:a16="http://schemas.microsoft.com/office/drawing/2014/main" id="{C4E6E273-D5AF-C084-2835-CD2BB63DE7E8}"/>
                  </a:ext>
                </a:extLst>
              </p:cNvPr>
              <p:cNvSpPr/>
              <p:nvPr/>
            </p:nvSpPr>
            <p:spPr>
              <a:xfrm>
                <a:off x="-867045" y="2340585"/>
                <a:ext cx="43681" cy="544335"/>
              </a:xfrm>
              <a:custGeom>
                <a:avLst/>
                <a:gdLst>
                  <a:gd name="connsiteX0" fmla="*/ 0 w 43681"/>
                  <a:gd name="connsiteY0" fmla="*/ 0 h 464217"/>
                  <a:gd name="connsiteX1" fmla="*/ 43681 w 43681"/>
                  <a:gd name="connsiteY1" fmla="*/ 0 h 464217"/>
                  <a:gd name="connsiteX2" fmla="*/ 43681 w 43681"/>
                  <a:gd name="connsiteY2" fmla="*/ 464218 h 464217"/>
                  <a:gd name="connsiteX3" fmla="*/ 0 w 43681"/>
                  <a:gd name="connsiteY3" fmla="*/ 464218 h 464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46421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464218"/>
                    </a:lnTo>
                    <a:lnTo>
                      <a:pt x="0" y="46421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5" name="Forma Livre: Forma 374">
                <a:extLst>
                  <a:ext uri="{FF2B5EF4-FFF2-40B4-BE49-F238E27FC236}">
                    <a16:creationId xmlns:a16="http://schemas.microsoft.com/office/drawing/2014/main" id="{6D239728-0923-64DA-D147-5F0DF9860759}"/>
                  </a:ext>
                </a:extLst>
              </p:cNvPr>
              <p:cNvSpPr/>
              <p:nvPr/>
            </p:nvSpPr>
            <p:spPr>
              <a:xfrm>
                <a:off x="-690895" y="2481460"/>
                <a:ext cx="43681" cy="403461"/>
              </a:xfrm>
              <a:custGeom>
                <a:avLst/>
                <a:gdLst>
                  <a:gd name="connsiteX0" fmla="*/ 0 w 43681"/>
                  <a:gd name="connsiteY0" fmla="*/ 0 h 344077"/>
                  <a:gd name="connsiteX1" fmla="*/ 43681 w 43681"/>
                  <a:gd name="connsiteY1" fmla="*/ 0 h 344077"/>
                  <a:gd name="connsiteX2" fmla="*/ 43681 w 43681"/>
                  <a:gd name="connsiteY2" fmla="*/ 344077 h 344077"/>
                  <a:gd name="connsiteX3" fmla="*/ 0 w 43681"/>
                  <a:gd name="connsiteY3" fmla="*/ 344077 h 344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3440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344077"/>
                    </a:lnTo>
                    <a:lnTo>
                      <a:pt x="0" y="3440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6" name="Forma Livre: Forma 375">
                <a:extLst>
                  <a:ext uri="{FF2B5EF4-FFF2-40B4-BE49-F238E27FC236}">
                    <a16:creationId xmlns:a16="http://schemas.microsoft.com/office/drawing/2014/main" id="{7ADB271C-D305-FAFA-5982-998538AEF766}"/>
                  </a:ext>
                </a:extLst>
              </p:cNvPr>
              <p:cNvSpPr/>
              <p:nvPr/>
            </p:nvSpPr>
            <p:spPr>
              <a:xfrm>
                <a:off x="-514745" y="2576855"/>
                <a:ext cx="43681" cy="308066"/>
              </a:xfrm>
              <a:custGeom>
                <a:avLst/>
                <a:gdLst>
                  <a:gd name="connsiteX0" fmla="*/ 0 w 43681"/>
                  <a:gd name="connsiteY0" fmla="*/ 0 h 262723"/>
                  <a:gd name="connsiteX1" fmla="*/ 43681 w 43681"/>
                  <a:gd name="connsiteY1" fmla="*/ 0 h 262723"/>
                  <a:gd name="connsiteX2" fmla="*/ 43681 w 43681"/>
                  <a:gd name="connsiteY2" fmla="*/ 262723 h 262723"/>
                  <a:gd name="connsiteX3" fmla="*/ 0 w 43681"/>
                  <a:gd name="connsiteY3" fmla="*/ 262723 h 262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62723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62723"/>
                    </a:lnTo>
                    <a:lnTo>
                      <a:pt x="0" y="262723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7" name="Forma Livre: Forma 376">
                <a:extLst>
                  <a:ext uri="{FF2B5EF4-FFF2-40B4-BE49-F238E27FC236}">
                    <a16:creationId xmlns:a16="http://schemas.microsoft.com/office/drawing/2014/main" id="{8172479D-CE40-9006-59F2-AE2D74718B32}"/>
                  </a:ext>
                </a:extLst>
              </p:cNvPr>
              <p:cNvSpPr/>
              <p:nvPr/>
            </p:nvSpPr>
            <p:spPr>
              <a:xfrm>
                <a:off x="-338724" y="2649509"/>
                <a:ext cx="43681" cy="235411"/>
              </a:xfrm>
              <a:custGeom>
                <a:avLst/>
                <a:gdLst>
                  <a:gd name="connsiteX0" fmla="*/ 0 w 43681"/>
                  <a:gd name="connsiteY0" fmla="*/ 0 h 200762"/>
                  <a:gd name="connsiteX1" fmla="*/ 43681 w 43681"/>
                  <a:gd name="connsiteY1" fmla="*/ 0 h 200762"/>
                  <a:gd name="connsiteX2" fmla="*/ 43681 w 43681"/>
                  <a:gd name="connsiteY2" fmla="*/ 200762 h 200762"/>
                  <a:gd name="connsiteX3" fmla="*/ 0 w 43681"/>
                  <a:gd name="connsiteY3" fmla="*/ 200762 h 200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00762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00762"/>
                    </a:lnTo>
                    <a:lnTo>
                      <a:pt x="0" y="200762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8" name="Forma Livre: Forma 377">
                <a:extLst>
                  <a:ext uri="{FF2B5EF4-FFF2-40B4-BE49-F238E27FC236}">
                    <a16:creationId xmlns:a16="http://schemas.microsoft.com/office/drawing/2014/main" id="{E718B2D2-15DD-59C0-1852-9B70463B98A0}"/>
                  </a:ext>
                </a:extLst>
              </p:cNvPr>
              <p:cNvSpPr/>
              <p:nvPr/>
            </p:nvSpPr>
            <p:spPr>
              <a:xfrm>
                <a:off x="-162574" y="2699710"/>
                <a:ext cx="43681" cy="185211"/>
              </a:xfrm>
              <a:custGeom>
                <a:avLst/>
                <a:gdLst>
                  <a:gd name="connsiteX0" fmla="*/ 0 w 43681"/>
                  <a:gd name="connsiteY0" fmla="*/ 0 h 157951"/>
                  <a:gd name="connsiteX1" fmla="*/ 43681 w 43681"/>
                  <a:gd name="connsiteY1" fmla="*/ 0 h 157951"/>
                  <a:gd name="connsiteX2" fmla="*/ 43681 w 43681"/>
                  <a:gd name="connsiteY2" fmla="*/ 157951 h 157951"/>
                  <a:gd name="connsiteX3" fmla="*/ 0 w 43681"/>
                  <a:gd name="connsiteY3" fmla="*/ 157951 h 15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57951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57951"/>
                    </a:lnTo>
                    <a:lnTo>
                      <a:pt x="0" y="157951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9" name="Forma Livre: Forma 378">
                <a:extLst>
                  <a:ext uri="{FF2B5EF4-FFF2-40B4-BE49-F238E27FC236}">
                    <a16:creationId xmlns:a16="http://schemas.microsoft.com/office/drawing/2014/main" id="{0F290422-A1E7-7D41-73CC-946F96F0F1D8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0" name="Forma Livre: Forma 379">
                <a:extLst>
                  <a:ext uri="{FF2B5EF4-FFF2-40B4-BE49-F238E27FC236}">
                    <a16:creationId xmlns:a16="http://schemas.microsoft.com/office/drawing/2014/main" id="{7C9A7594-F4EB-2839-CAFA-96C3814B408D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1" name="Forma Livre: Forma 380">
                <a:extLst>
                  <a:ext uri="{FF2B5EF4-FFF2-40B4-BE49-F238E27FC236}">
                    <a16:creationId xmlns:a16="http://schemas.microsoft.com/office/drawing/2014/main" id="{92FF80A9-3490-6B4C-4B4E-A218441E3DC8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2" name="Forma Livre: Forma 381">
                <a:extLst>
                  <a:ext uri="{FF2B5EF4-FFF2-40B4-BE49-F238E27FC236}">
                    <a16:creationId xmlns:a16="http://schemas.microsoft.com/office/drawing/2014/main" id="{83D6F15B-DEB9-DA52-771F-34CF1F22CAD8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3" name="Forma Livre: Forma 382">
                <a:extLst>
                  <a:ext uri="{FF2B5EF4-FFF2-40B4-BE49-F238E27FC236}">
                    <a16:creationId xmlns:a16="http://schemas.microsoft.com/office/drawing/2014/main" id="{4E85D4A4-7403-6670-E261-10372814CA75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4" name="Forma Livre: Forma 383">
                <a:extLst>
                  <a:ext uri="{FF2B5EF4-FFF2-40B4-BE49-F238E27FC236}">
                    <a16:creationId xmlns:a16="http://schemas.microsoft.com/office/drawing/2014/main" id="{E93896F5-CE93-C93F-632B-A9805EBCF0D4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5" name="Forma Livre: Forma 384">
                <a:extLst>
                  <a:ext uri="{FF2B5EF4-FFF2-40B4-BE49-F238E27FC236}">
                    <a16:creationId xmlns:a16="http://schemas.microsoft.com/office/drawing/2014/main" id="{868E80AF-A71B-EAAA-7602-DC3FF2933FAD}"/>
                  </a:ext>
                </a:extLst>
              </p:cNvPr>
              <p:cNvSpPr/>
              <p:nvPr/>
            </p:nvSpPr>
            <p:spPr>
              <a:xfrm>
                <a:off x="-162574" y="2699710"/>
                <a:ext cx="43681" cy="185211"/>
              </a:xfrm>
              <a:custGeom>
                <a:avLst/>
                <a:gdLst>
                  <a:gd name="connsiteX0" fmla="*/ 0 w 43681"/>
                  <a:gd name="connsiteY0" fmla="*/ 0 h 157951"/>
                  <a:gd name="connsiteX1" fmla="*/ 43681 w 43681"/>
                  <a:gd name="connsiteY1" fmla="*/ 0 h 157951"/>
                  <a:gd name="connsiteX2" fmla="*/ 43681 w 43681"/>
                  <a:gd name="connsiteY2" fmla="*/ 157951 h 157951"/>
                  <a:gd name="connsiteX3" fmla="*/ 0 w 43681"/>
                  <a:gd name="connsiteY3" fmla="*/ 157951 h 15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57951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57951"/>
                    </a:lnTo>
                    <a:lnTo>
                      <a:pt x="0" y="157951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6" name="Forma Livre: Forma 385">
                <a:extLst>
                  <a:ext uri="{FF2B5EF4-FFF2-40B4-BE49-F238E27FC236}">
                    <a16:creationId xmlns:a16="http://schemas.microsoft.com/office/drawing/2014/main" id="{FC8F9DAB-3341-F678-4BF0-BB77C7C3A4FE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7" name="Forma Livre: Forma 386">
                <a:extLst>
                  <a:ext uri="{FF2B5EF4-FFF2-40B4-BE49-F238E27FC236}">
                    <a16:creationId xmlns:a16="http://schemas.microsoft.com/office/drawing/2014/main" id="{96AA895B-51D8-F280-1452-1E8A70541B62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8" name="Forma Livre: Forma 387">
                <a:extLst>
                  <a:ext uri="{FF2B5EF4-FFF2-40B4-BE49-F238E27FC236}">
                    <a16:creationId xmlns:a16="http://schemas.microsoft.com/office/drawing/2014/main" id="{6E4573F1-E802-9C1A-8940-C626F0A9C0EF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9" name="Forma Livre: Forma 388">
                <a:extLst>
                  <a:ext uri="{FF2B5EF4-FFF2-40B4-BE49-F238E27FC236}">
                    <a16:creationId xmlns:a16="http://schemas.microsoft.com/office/drawing/2014/main" id="{6A4C271F-0A1C-8DAF-F9DF-4F5B3C00B299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0" name="Forma Livre: Forma 389">
                <a:extLst>
                  <a:ext uri="{FF2B5EF4-FFF2-40B4-BE49-F238E27FC236}">
                    <a16:creationId xmlns:a16="http://schemas.microsoft.com/office/drawing/2014/main" id="{857239F0-C3FC-5F60-6680-B0E1488F11FD}"/>
                  </a:ext>
                </a:extLst>
              </p:cNvPr>
              <p:cNvSpPr/>
              <p:nvPr/>
            </p:nvSpPr>
            <p:spPr>
              <a:xfrm>
                <a:off x="1070347" y="2665670"/>
                <a:ext cx="43681" cy="219249"/>
              </a:xfrm>
              <a:custGeom>
                <a:avLst/>
                <a:gdLst>
                  <a:gd name="connsiteX0" fmla="*/ 0 w 43681"/>
                  <a:gd name="connsiteY0" fmla="*/ 0 h 186979"/>
                  <a:gd name="connsiteX1" fmla="*/ 43681 w 43681"/>
                  <a:gd name="connsiteY1" fmla="*/ 0 h 186979"/>
                  <a:gd name="connsiteX2" fmla="*/ 43681 w 43681"/>
                  <a:gd name="connsiteY2" fmla="*/ 186980 h 186979"/>
                  <a:gd name="connsiteX3" fmla="*/ 0 w 43681"/>
                  <a:gd name="connsiteY3" fmla="*/ 186980 h 18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8697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86980"/>
                    </a:lnTo>
                    <a:lnTo>
                      <a:pt x="0" y="18698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1" name="Forma Livre: Forma 390">
                <a:extLst>
                  <a:ext uri="{FF2B5EF4-FFF2-40B4-BE49-F238E27FC236}">
                    <a16:creationId xmlns:a16="http://schemas.microsoft.com/office/drawing/2014/main" id="{4FCB2ACF-5A4F-BD2B-B22F-0AC325A7658A}"/>
                  </a:ext>
                </a:extLst>
              </p:cNvPr>
              <p:cNvSpPr/>
              <p:nvPr/>
            </p:nvSpPr>
            <p:spPr>
              <a:xfrm>
                <a:off x="13576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2" name="Forma Livre: Forma 391">
                <a:extLst>
                  <a:ext uri="{FF2B5EF4-FFF2-40B4-BE49-F238E27FC236}">
                    <a16:creationId xmlns:a16="http://schemas.microsoft.com/office/drawing/2014/main" id="{B4D588F8-4AC8-CE5E-6F4C-7D9BED1AA351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3" name="Forma Livre: Forma 392">
                <a:extLst>
                  <a:ext uri="{FF2B5EF4-FFF2-40B4-BE49-F238E27FC236}">
                    <a16:creationId xmlns:a16="http://schemas.microsoft.com/office/drawing/2014/main" id="{2CEC1720-36A4-DC3D-ACFC-70DA5284B972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4" name="Forma Livre: Forma 393">
                <a:extLst>
                  <a:ext uri="{FF2B5EF4-FFF2-40B4-BE49-F238E27FC236}">
                    <a16:creationId xmlns:a16="http://schemas.microsoft.com/office/drawing/2014/main" id="{4AD4E561-675E-8AD6-F493-2BD4C6621AE3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5" name="Forma Livre: Forma 394">
                <a:extLst>
                  <a:ext uri="{FF2B5EF4-FFF2-40B4-BE49-F238E27FC236}">
                    <a16:creationId xmlns:a16="http://schemas.microsoft.com/office/drawing/2014/main" id="{BB38F162-ECEA-FC25-C788-1EAECE7ECD79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6" name="Forma Livre: Forma 395">
                <a:extLst>
                  <a:ext uri="{FF2B5EF4-FFF2-40B4-BE49-F238E27FC236}">
                    <a16:creationId xmlns:a16="http://schemas.microsoft.com/office/drawing/2014/main" id="{4CBCBA5E-48D1-E55B-DD4D-3AAAD493B545}"/>
                  </a:ext>
                </a:extLst>
              </p:cNvPr>
              <p:cNvSpPr/>
              <p:nvPr/>
            </p:nvSpPr>
            <p:spPr>
              <a:xfrm>
                <a:off x="1246497" y="2599738"/>
                <a:ext cx="43681" cy="285183"/>
              </a:xfrm>
              <a:custGeom>
                <a:avLst/>
                <a:gdLst>
                  <a:gd name="connsiteX0" fmla="*/ 0 w 43681"/>
                  <a:gd name="connsiteY0" fmla="*/ 0 h 243208"/>
                  <a:gd name="connsiteX1" fmla="*/ 43681 w 43681"/>
                  <a:gd name="connsiteY1" fmla="*/ 0 h 243208"/>
                  <a:gd name="connsiteX2" fmla="*/ 43681 w 43681"/>
                  <a:gd name="connsiteY2" fmla="*/ 243208 h 243208"/>
                  <a:gd name="connsiteX3" fmla="*/ 0 w 43681"/>
                  <a:gd name="connsiteY3" fmla="*/ 243208 h 24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24320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243208"/>
                    </a:lnTo>
                    <a:lnTo>
                      <a:pt x="0" y="24320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7" name="Forma Livre: Forma 396">
                <a:extLst>
                  <a:ext uri="{FF2B5EF4-FFF2-40B4-BE49-F238E27FC236}">
                    <a16:creationId xmlns:a16="http://schemas.microsoft.com/office/drawing/2014/main" id="{331FA049-C341-6ADA-BDB8-465C9902F4F8}"/>
                  </a:ext>
                </a:extLst>
              </p:cNvPr>
              <p:cNvSpPr/>
              <p:nvPr/>
            </p:nvSpPr>
            <p:spPr>
              <a:xfrm>
                <a:off x="18972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8" name="Forma Livre: Forma 397">
                <a:extLst>
                  <a:ext uri="{FF2B5EF4-FFF2-40B4-BE49-F238E27FC236}">
                    <a16:creationId xmlns:a16="http://schemas.microsoft.com/office/drawing/2014/main" id="{878313E4-D747-CF7F-3D32-CAC4CBCAF78A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9" name="Forma Livre: Forma 398">
                <a:extLst>
                  <a:ext uri="{FF2B5EF4-FFF2-40B4-BE49-F238E27FC236}">
                    <a16:creationId xmlns:a16="http://schemas.microsoft.com/office/drawing/2014/main" id="{738C1D14-010B-D099-7B3A-41D596B7A484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0" name="Forma Livre: Forma 399">
                <a:extLst>
                  <a:ext uri="{FF2B5EF4-FFF2-40B4-BE49-F238E27FC236}">
                    <a16:creationId xmlns:a16="http://schemas.microsoft.com/office/drawing/2014/main" id="{903B1069-0E8A-630E-6F98-915180A3601F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1" name="Forma Livre: Forma 400">
                <a:extLst>
                  <a:ext uri="{FF2B5EF4-FFF2-40B4-BE49-F238E27FC236}">
                    <a16:creationId xmlns:a16="http://schemas.microsoft.com/office/drawing/2014/main" id="{01351BC7-CFDD-31D9-774C-1C3CD8F7EBA8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2" name="Forma Livre: Forma 401">
                <a:extLst>
                  <a:ext uri="{FF2B5EF4-FFF2-40B4-BE49-F238E27FC236}">
                    <a16:creationId xmlns:a16="http://schemas.microsoft.com/office/drawing/2014/main" id="{42B21C8F-510C-67FB-5D16-27E144BBD4BC}"/>
                  </a:ext>
                </a:extLst>
              </p:cNvPr>
              <p:cNvSpPr/>
              <p:nvPr/>
            </p:nvSpPr>
            <p:spPr>
              <a:xfrm>
                <a:off x="1422518" y="2511065"/>
                <a:ext cx="43681" cy="373855"/>
              </a:xfrm>
              <a:custGeom>
                <a:avLst/>
                <a:gdLst>
                  <a:gd name="connsiteX0" fmla="*/ 0 w 43681"/>
                  <a:gd name="connsiteY0" fmla="*/ 0 h 318829"/>
                  <a:gd name="connsiteX1" fmla="*/ 43681 w 43681"/>
                  <a:gd name="connsiteY1" fmla="*/ 0 h 318829"/>
                  <a:gd name="connsiteX2" fmla="*/ 43681 w 43681"/>
                  <a:gd name="connsiteY2" fmla="*/ 318829 h 318829"/>
                  <a:gd name="connsiteX3" fmla="*/ 0 w 43681"/>
                  <a:gd name="connsiteY3" fmla="*/ 318829 h 318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31882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318829"/>
                    </a:lnTo>
                    <a:lnTo>
                      <a:pt x="0" y="31882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3" name="Forma Livre: Forma 402">
                <a:extLst>
                  <a:ext uri="{FF2B5EF4-FFF2-40B4-BE49-F238E27FC236}">
                    <a16:creationId xmlns:a16="http://schemas.microsoft.com/office/drawing/2014/main" id="{0555C46B-2EE8-49E5-DF13-399B1C66918F}"/>
                  </a:ext>
                </a:extLst>
              </p:cNvPr>
              <p:cNvSpPr/>
              <p:nvPr/>
            </p:nvSpPr>
            <p:spPr>
              <a:xfrm>
                <a:off x="365876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4" name="Forma Livre: Forma 403">
                <a:extLst>
                  <a:ext uri="{FF2B5EF4-FFF2-40B4-BE49-F238E27FC236}">
                    <a16:creationId xmlns:a16="http://schemas.microsoft.com/office/drawing/2014/main" id="{5CD44AC2-2822-8709-E672-6B1B38C1C650}"/>
                  </a:ext>
                </a:extLst>
              </p:cNvPr>
              <p:cNvSpPr/>
              <p:nvPr/>
            </p:nvSpPr>
            <p:spPr>
              <a:xfrm>
                <a:off x="541897" y="2758776"/>
                <a:ext cx="43681" cy="126143"/>
              </a:xfrm>
              <a:custGeom>
                <a:avLst/>
                <a:gdLst>
                  <a:gd name="connsiteX0" fmla="*/ 0 w 43681"/>
                  <a:gd name="connsiteY0" fmla="*/ 0 h 107577"/>
                  <a:gd name="connsiteX1" fmla="*/ 43681 w 43681"/>
                  <a:gd name="connsiteY1" fmla="*/ 0 h 107577"/>
                  <a:gd name="connsiteX2" fmla="*/ 43681 w 43681"/>
                  <a:gd name="connsiteY2" fmla="*/ 107577 h 107577"/>
                  <a:gd name="connsiteX3" fmla="*/ 0 w 43681"/>
                  <a:gd name="connsiteY3" fmla="*/ 107577 h 10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07577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07577"/>
                    </a:lnTo>
                    <a:lnTo>
                      <a:pt x="0" y="107577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5" name="Forma Livre: Forma 404">
                <a:extLst>
                  <a:ext uri="{FF2B5EF4-FFF2-40B4-BE49-F238E27FC236}">
                    <a16:creationId xmlns:a16="http://schemas.microsoft.com/office/drawing/2014/main" id="{97FBB35F-F86C-A51C-F8FA-ED44D9444D95}"/>
                  </a:ext>
                </a:extLst>
              </p:cNvPr>
              <p:cNvSpPr/>
              <p:nvPr/>
            </p:nvSpPr>
            <p:spPr>
              <a:xfrm>
                <a:off x="718047" y="2742330"/>
                <a:ext cx="43681" cy="142591"/>
              </a:xfrm>
              <a:custGeom>
                <a:avLst/>
                <a:gdLst>
                  <a:gd name="connsiteX0" fmla="*/ 0 w 43681"/>
                  <a:gd name="connsiteY0" fmla="*/ 0 h 121604"/>
                  <a:gd name="connsiteX1" fmla="*/ 43681 w 43681"/>
                  <a:gd name="connsiteY1" fmla="*/ 0 h 121604"/>
                  <a:gd name="connsiteX2" fmla="*/ 43681 w 43681"/>
                  <a:gd name="connsiteY2" fmla="*/ 121604 h 121604"/>
                  <a:gd name="connsiteX3" fmla="*/ 0 w 43681"/>
                  <a:gd name="connsiteY3" fmla="*/ 121604 h 121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21604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21604"/>
                    </a:lnTo>
                    <a:lnTo>
                      <a:pt x="0" y="121604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6" name="Forma Livre: Forma 405">
                <a:extLst>
                  <a:ext uri="{FF2B5EF4-FFF2-40B4-BE49-F238E27FC236}">
                    <a16:creationId xmlns:a16="http://schemas.microsoft.com/office/drawing/2014/main" id="{C8BA7438-6B23-D5AD-A0AD-DE5B59E519C0}"/>
                  </a:ext>
                </a:extLst>
              </p:cNvPr>
              <p:cNvSpPr/>
              <p:nvPr/>
            </p:nvSpPr>
            <p:spPr>
              <a:xfrm>
                <a:off x="894197" y="2715727"/>
                <a:ext cx="43681" cy="169050"/>
              </a:xfrm>
              <a:custGeom>
                <a:avLst/>
                <a:gdLst>
                  <a:gd name="connsiteX0" fmla="*/ 0 w 43681"/>
                  <a:gd name="connsiteY0" fmla="*/ 0 h 144168"/>
                  <a:gd name="connsiteX1" fmla="*/ 43681 w 43681"/>
                  <a:gd name="connsiteY1" fmla="*/ 0 h 144168"/>
                  <a:gd name="connsiteX2" fmla="*/ 43681 w 43681"/>
                  <a:gd name="connsiteY2" fmla="*/ 144169 h 144168"/>
                  <a:gd name="connsiteX3" fmla="*/ 0 w 43681"/>
                  <a:gd name="connsiteY3" fmla="*/ 144169 h 14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44168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44169"/>
                    </a:lnTo>
                    <a:lnTo>
                      <a:pt x="0" y="144169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7" name="Forma Livre: Forma 406">
                <a:extLst>
                  <a:ext uri="{FF2B5EF4-FFF2-40B4-BE49-F238E27FC236}">
                    <a16:creationId xmlns:a16="http://schemas.microsoft.com/office/drawing/2014/main" id="{C67E1ABF-4A6D-5A1D-1638-3734830A23EA}"/>
                  </a:ext>
                </a:extLst>
              </p:cNvPr>
              <p:cNvSpPr/>
              <p:nvPr/>
            </p:nvSpPr>
            <p:spPr>
              <a:xfrm>
                <a:off x="1070347" y="2665670"/>
                <a:ext cx="43681" cy="219249"/>
              </a:xfrm>
              <a:custGeom>
                <a:avLst/>
                <a:gdLst>
                  <a:gd name="connsiteX0" fmla="*/ 0 w 43681"/>
                  <a:gd name="connsiteY0" fmla="*/ 0 h 186979"/>
                  <a:gd name="connsiteX1" fmla="*/ 43681 w 43681"/>
                  <a:gd name="connsiteY1" fmla="*/ 0 h 186979"/>
                  <a:gd name="connsiteX2" fmla="*/ 43681 w 43681"/>
                  <a:gd name="connsiteY2" fmla="*/ 186980 h 186979"/>
                  <a:gd name="connsiteX3" fmla="*/ 0 w 43681"/>
                  <a:gd name="connsiteY3" fmla="*/ 186980 h 18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186979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186980"/>
                    </a:lnTo>
                    <a:lnTo>
                      <a:pt x="0" y="18698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8" name="Forma Livre: Forma 407">
                <a:extLst>
                  <a:ext uri="{FF2B5EF4-FFF2-40B4-BE49-F238E27FC236}">
                    <a16:creationId xmlns:a16="http://schemas.microsoft.com/office/drawing/2014/main" id="{98E018A8-5008-98E5-05A0-9650081F199C}"/>
                  </a:ext>
                </a:extLst>
              </p:cNvPr>
              <p:cNvSpPr/>
              <p:nvPr/>
            </p:nvSpPr>
            <p:spPr>
              <a:xfrm>
                <a:off x="1598668" y="2381632"/>
                <a:ext cx="43681" cy="503289"/>
              </a:xfrm>
              <a:custGeom>
                <a:avLst/>
                <a:gdLst>
                  <a:gd name="connsiteX0" fmla="*/ 0 w 43681"/>
                  <a:gd name="connsiteY0" fmla="*/ 0 h 429212"/>
                  <a:gd name="connsiteX1" fmla="*/ 43681 w 43681"/>
                  <a:gd name="connsiteY1" fmla="*/ 0 h 429212"/>
                  <a:gd name="connsiteX2" fmla="*/ 43681 w 43681"/>
                  <a:gd name="connsiteY2" fmla="*/ 429212 h 429212"/>
                  <a:gd name="connsiteX3" fmla="*/ 0 w 43681"/>
                  <a:gd name="connsiteY3" fmla="*/ 429212 h 429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81" h="429212">
                    <a:moveTo>
                      <a:pt x="0" y="0"/>
                    </a:moveTo>
                    <a:lnTo>
                      <a:pt x="43681" y="0"/>
                    </a:lnTo>
                    <a:lnTo>
                      <a:pt x="43681" y="429212"/>
                    </a:lnTo>
                    <a:lnTo>
                      <a:pt x="0" y="429212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15" name="Gráfico 70">
              <a:extLst>
                <a:ext uri="{FF2B5EF4-FFF2-40B4-BE49-F238E27FC236}">
                  <a16:creationId xmlns:a16="http://schemas.microsoft.com/office/drawing/2014/main" id="{3F80FFDE-B776-C903-E920-291E3F5AC764}"/>
                </a:ext>
              </a:extLst>
            </p:cNvPr>
            <p:cNvGrpSpPr/>
            <p:nvPr/>
          </p:nvGrpSpPr>
          <p:grpSpPr>
            <a:xfrm>
              <a:off x="4410746" y="3066267"/>
              <a:ext cx="494879" cy="524953"/>
              <a:chOff x="4410746" y="3060761"/>
              <a:chExt cx="494879" cy="330438"/>
            </a:xfrm>
            <a:grpFill/>
          </p:grpSpPr>
          <p:sp>
            <p:nvSpPr>
              <p:cNvPr id="368" name="Forma Livre: Forma 367">
                <a:extLst>
                  <a:ext uri="{FF2B5EF4-FFF2-40B4-BE49-F238E27FC236}">
                    <a16:creationId xmlns:a16="http://schemas.microsoft.com/office/drawing/2014/main" id="{3B188C8D-D1D4-7ECC-399E-32EDCB26E372}"/>
                  </a:ext>
                </a:extLst>
              </p:cNvPr>
              <p:cNvSpPr/>
              <p:nvPr/>
            </p:nvSpPr>
            <p:spPr>
              <a:xfrm>
                <a:off x="4527013" y="3060761"/>
                <a:ext cx="273881" cy="293337"/>
              </a:xfrm>
              <a:custGeom>
                <a:avLst/>
                <a:gdLst>
                  <a:gd name="connsiteX0" fmla="*/ 0 w 273881"/>
                  <a:gd name="connsiteY0" fmla="*/ 0 h 293337"/>
                  <a:gd name="connsiteX1" fmla="*/ 273882 w 273881"/>
                  <a:gd name="connsiteY1" fmla="*/ 0 h 293337"/>
                  <a:gd name="connsiteX2" fmla="*/ 273882 w 273881"/>
                  <a:gd name="connsiteY2" fmla="*/ 293338 h 293337"/>
                  <a:gd name="connsiteX3" fmla="*/ 0 w 273881"/>
                  <a:gd name="connsiteY3" fmla="*/ 293338 h 29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3881" h="293337">
                    <a:moveTo>
                      <a:pt x="0" y="0"/>
                    </a:moveTo>
                    <a:lnTo>
                      <a:pt x="273882" y="0"/>
                    </a:lnTo>
                    <a:lnTo>
                      <a:pt x="273882" y="293338"/>
                    </a:lnTo>
                    <a:lnTo>
                      <a:pt x="0" y="29333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9" name="Forma Livre: Forma 368">
                <a:extLst>
                  <a:ext uri="{FF2B5EF4-FFF2-40B4-BE49-F238E27FC236}">
                    <a16:creationId xmlns:a16="http://schemas.microsoft.com/office/drawing/2014/main" id="{8A8409F4-3C28-7F4B-CAAC-DDF2A40B5E9C}"/>
                  </a:ext>
                </a:extLst>
              </p:cNvPr>
              <p:cNvSpPr/>
              <p:nvPr/>
            </p:nvSpPr>
            <p:spPr>
              <a:xfrm>
                <a:off x="4527013" y="3067613"/>
                <a:ext cx="273881" cy="66229"/>
              </a:xfrm>
              <a:custGeom>
                <a:avLst/>
                <a:gdLst>
                  <a:gd name="connsiteX0" fmla="*/ 0 w 273881"/>
                  <a:gd name="connsiteY0" fmla="*/ 0 h 66229"/>
                  <a:gd name="connsiteX1" fmla="*/ 273882 w 273881"/>
                  <a:gd name="connsiteY1" fmla="*/ 0 h 66229"/>
                  <a:gd name="connsiteX2" fmla="*/ 273882 w 273881"/>
                  <a:gd name="connsiteY2" fmla="*/ 66230 h 66229"/>
                  <a:gd name="connsiteX3" fmla="*/ 0 w 273881"/>
                  <a:gd name="connsiteY3" fmla="*/ 66230 h 6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3881" h="66229">
                    <a:moveTo>
                      <a:pt x="0" y="0"/>
                    </a:moveTo>
                    <a:lnTo>
                      <a:pt x="273882" y="0"/>
                    </a:lnTo>
                    <a:lnTo>
                      <a:pt x="273882" y="66230"/>
                    </a:lnTo>
                    <a:lnTo>
                      <a:pt x="0" y="6623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0" name="Forma Livre: Forma 369">
                <a:extLst>
                  <a:ext uri="{FF2B5EF4-FFF2-40B4-BE49-F238E27FC236}">
                    <a16:creationId xmlns:a16="http://schemas.microsoft.com/office/drawing/2014/main" id="{B9888FEA-DB3A-A168-6199-CE59AA28A2EE}"/>
                  </a:ext>
                </a:extLst>
              </p:cNvPr>
              <p:cNvSpPr/>
              <p:nvPr/>
            </p:nvSpPr>
            <p:spPr>
              <a:xfrm>
                <a:off x="4410746" y="3270449"/>
                <a:ext cx="494749" cy="120628"/>
              </a:xfrm>
              <a:custGeom>
                <a:avLst/>
                <a:gdLst>
                  <a:gd name="connsiteX0" fmla="*/ 453272 w 494749"/>
                  <a:gd name="connsiteY0" fmla="*/ 0 h 120628"/>
                  <a:gd name="connsiteX1" fmla="*/ 494750 w 494749"/>
                  <a:gd name="connsiteY1" fmla="*/ 39030 h 120628"/>
                  <a:gd name="connsiteX2" fmla="*/ 494750 w 494749"/>
                  <a:gd name="connsiteY2" fmla="*/ 81598 h 120628"/>
                  <a:gd name="connsiteX3" fmla="*/ 453272 w 494749"/>
                  <a:gd name="connsiteY3" fmla="*/ 120628 h 120628"/>
                  <a:gd name="connsiteX4" fmla="*/ 41478 w 494749"/>
                  <a:gd name="connsiteY4" fmla="*/ 120628 h 120628"/>
                  <a:gd name="connsiteX5" fmla="*/ 0 w 494749"/>
                  <a:gd name="connsiteY5" fmla="*/ 81598 h 120628"/>
                  <a:gd name="connsiteX6" fmla="*/ 0 w 494749"/>
                  <a:gd name="connsiteY6" fmla="*/ 39030 h 120628"/>
                  <a:gd name="connsiteX7" fmla="*/ 41478 w 494749"/>
                  <a:gd name="connsiteY7" fmla="*/ 0 h 12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4749" h="120628">
                    <a:moveTo>
                      <a:pt x="453272" y="0"/>
                    </a:moveTo>
                    <a:cubicBezTo>
                      <a:pt x="476179" y="0"/>
                      <a:pt x="494750" y="17474"/>
                      <a:pt x="494750" y="39030"/>
                    </a:cubicBezTo>
                    <a:lnTo>
                      <a:pt x="494750" y="81598"/>
                    </a:lnTo>
                    <a:cubicBezTo>
                      <a:pt x="494750" y="103154"/>
                      <a:pt x="476180" y="120628"/>
                      <a:pt x="453272" y="120628"/>
                    </a:cubicBezTo>
                    <a:lnTo>
                      <a:pt x="41478" y="120628"/>
                    </a:lnTo>
                    <a:cubicBezTo>
                      <a:pt x="18570" y="120628"/>
                      <a:pt x="0" y="103154"/>
                      <a:pt x="0" y="81598"/>
                    </a:cubicBezTo>
                    <a:lnTo>
                      <a:pt x="0" y="39030"/>
                    </a:lnTo>
                    <a:cubicBezTo>
                      <a:pt x="0" y="17474"/>
                      <a:pt x="18570" y="0"/>
                      <a:pt x="41478" y="0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1" name="Forma Livre: Forma 370">
                <a:extLst>
                  <a:ext uri="{FF2B5EF4-FFF2-40B4-BE49-F238E27FC236}">
                    <a16:creationId xmlns:a16="http://schemas.microsoft.com/office/drawing/2014/main" id="{285B2EF4-074A-3560-0561-4BA2217B2661}"/>
                  </a:ext>
                </a:extLst>
              </p:cNvPr>
              <p:cNvSpPr/>
              <p:nvPr/>
            </p:nvSpPr>
            <p:spPr>
              <a:xfrm>
                <a:off x="4410746" y="3270449"/>
                <a:ext cx="494749" cy="120750"/>
              </a:xfrm>
              <a:custGeom>
                <a:avLst/>
                <a:gdLst>
                  <a:gd name="connsiteX0" fmla="*/ 186649 w 494749"/>
                  <a:gd name="connsiteY0" fmla="*/ 87696 h 120750"/>
                  <a:gd name="connsiteX1" fmla="*/ 116266 w 494749"/>
                  <a:gd name="connsiteY1" fmla="*/ 64644 h 120750"/>
                  <a:gd name="connsiteX2" fmla="*/ 116266 w 494749"/>
                  <a:gd name="connsiteY2" fmla="*/ 0 h 120750"/>
                  <a:gd name="connsiteX3" fmla="*/ 70382 w 494749"/>
                  <a:gd name="connsiteY3" fmla="*/ 0 h 120750"/>
                  <a:gd name="connsiteX4" fmla="*/ 0 w 494749"/>
                  <a:gd name="connsiteY4" fmla="*/ 23052 h 120750"/>
                  <a:gd name="connsiteX5" fmla="*/ 0 w 494749"/>
                  <a:gd name="connsiteY5" fmla="*/ 97698 h 120750"/>
                  <a:gd name="connsiteX6" fmla="*/ 70382 w 494749"/>
                  <a:gd name="connsiteY6" fmla="*/ 120750 h 120750"/>
                  <a:gd name="connsiteX7" fmla="*/ 424367 w 494749"/>
                  <a:gd name="connsiteY7" fmla="*/ 120750 h 120750"/>
                  <a:gd name="connsiteX8" fmla="*/ 494750 w 494749"/>
                  <a:gd name="connsiteY8" fmla="*/ 97698 h 120750"/>
                  <a:gd name="connsiteX9" fmla="*/ 494750 w 494749"/>
                  <a:gd name="connsiteY9" fmla="*/ 87696 h 120750"/>
                  <a:gd name="connsiteX10" fmla="*/ 186519 w 494749"/>
                  <a:gd name="connsiteY10" fmla="*/ 87696 h 12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4749" h="120750">
                    <a:moveTo>
                      <a:pt x="186649" y="87696"/>
                    </a:moveTo>
                    <a:cubicBezTo>
                      <a:pt x="147764" y="87696"/>
                      <a:pt x="116266" y="77451"/>
                      <a:pt x="116266" y="64644"/>
                    </a:cubicBezTo>
                    <a:lnTo>
                      <a:pt x="116266" y="0"/>
                    </a:lnTo>
                    <a:lnTo>
                      <a:pt x="70382" y="0"/>
                    </a:lnTo>
                    <a:cubicBezTo>
                      <a:pt x="31497" y="0"/>
                      <a:pt x="0" y="10246"/>
                      <a:pt x="0" y="23052"/>
                    </a:cubicBezTo>
                    <a:lnTo>
                      <a:pt x="0" y="97698"/>
                    </a:lnTo>
                    <a:cubicBezTo>
                      <a:pt x="0" y="110383"/>
                      <a:pt x="31497" y="120750"/>
                      <a:pt x="70382" y="120750"/>
                    </a:cubicBezTo>
                    <a:lnTo>
                      <a:pt x="424367" y="120750"/>
                    </a:lnTo>
                    <a:cubicBezTo>
                      <a:pt x="463253" y="120750"/>
                      <a:pt x="494750" y="110505"/>
                      <a:pt x="494750" y="97698"/>
                    </a:cubicBezTo>
                    <a:lnTo>
                      <a:pt x="494750" y="87696"/>
                    </a:lnTo>
                    <a:lnTo>
                      <a:pt x="186519" y="87696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2" name="Forma Livre: Forma 371">
                <a:extLst>
                  <a:ext uri="{FF2B5EF4-FFF2-40B4-BE49-F238E27FC236}">
                    <a16:creationId xmlns:a16="http://schemas.microsoft.com/office/drawing/2014/main" id="{B3689575-8C15-86CB-970E-E36E8A967742}"/>
                  </a:ext>
                </a:extLst>
              </p:cNvPr>
              <p:cNvSpPr/>
              <p:nvPr/>
            </p:nvSpPr>
            <p:spPr>
              <a:xfrm>
                <a:off x="4410875" y="3270327"/>
                <a:ext cx="494750" cy="119286"/>
              </a:xfrm>
              <a:custGeom>
                <a:avLst/>
                <a:gdLst>
                  <a:gd name="connsiteX0" fmla="*/ 424368 w 494750"/>
                  <a:gd name="connsiteY0" fmla="*/ 122 h 119286"/>
                  <a:gd name="connsiteX1" fmla="*/ 70382 w 494750"/>
                  <a:gd name="connsiteY1" fmla="*/ 122 h 119286"/>
                  <a:gd name="connsiteX2" fmla="*/ 0 w 494750"/>
                  <a:gd name="connsiteY2" fmla="*/ 23174 h 119286"/>
                  <a:gd name="connsiteX3" fmla="*/ 0 w 494750"/>
                  <a:gd name="connsiteY3" fmla="*/ 31712 h 119286"/>
                  <a:gd name="connsiteX4" fmla="*/ 21517 w 494750"/>
                  <a:gd name="connsiteY4" fmla="*/ 30249 h 119286"/>
                  <a:gd name="connsiteX5" fmla="*/ 375502 w 494750"/>
                  <a:gd name="connsiteY5" fmla="*/ 30249 h 119286"/>
                  <a:gd name="connsiteX6" fmla="*/ 445884 w 494750"/>
                  <a:gd name="connsiteY6" fmla="*/ 53301 h 119286"/>
                  <a:gd name="connsiteX7" fmla="*/ 445884 w 494750"/>
                  <a:gd name="connsiteY7" fmla="*/ 119287 h 119286"/>
                  <a:gd name="connsiteX8" fmla="*/ 494750 w 494750"/>
                  <a:gd name="connsiteY8" fmla="*/ 97698 h 119286"/>
                  <a:gd name="connsiteX9" fmla="*/ 494750 w 494750"/>
                  <a:gd name="connsiteY9" fmla="*/ 23052 h 119286"/>
                  <a:gd name="connsiteX10" fmla="*/ 424368 w 494750"/>
                  <a:gd name="connsiteY10" fmla="*/ 0 h 119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4750" h="119286">
                    <a:moveTo>
                      <a:pt x="424368" y="122"/>
                    </a:moveTo>
                    <a:lnTo>
                      <a:pt x="70382" y="122"/>
                    </a:lnTo>
                    <a:cubicBezTo>
                      <a:pt x="31497" y="122"/>
                      <a:pt x="0" y="10368"/>
                      <a:pt x="0" y="23174"/>
                    </a:cubicBezTo>
                    <a:lnTo>
                      <a:pt x="0" y="31712"/>
                    </a:lnTo>
                    <a:cubicBezTo>
                      <a:pt x="6870" y="30980"/>
                      <a:pt x="13869" y="30249"/>
                      <a:pt x="21517" y="30249"/>
                    </a:cubicBezTo>
                    <a:lnTo>
                      <a:pt x="375502" y="30249"/>
                    </a:lnTo>
                    <a:cubicBezTo>
                      <a:pt x="414387" y="30249"/>
                      <a:pt x="445884" y="40494"/>
                      <a:pt x="445884" y="53301"/>
                    </a:cubicBezTo>
                    <a:lnTo>
                      <a:pt x="445884" y="119287"/>
                    </a:lnTo>
                    <a:cubicBezTo>
                      <a:pt x="474011" y="116237"/>
                      <a:pt x="494750" y="107943"/>
                      <a:pt x="494750" y="97698"/>
                    </a:cubicBezTo>
                    <a:lnTo>
                      <a:pt x="494750" y="23052"/>
                    </a:lnTo>
                    <a:cubicBezTo>
                      <a:pt x="494750" y="10368"/>
                      <a:pt x="463253" y="0"/>
                      <a:pt x="424368" y="0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16" name="Gráfico 70">
              <a:extLst>
                <a:ext uri="{FF2B5EF4-FFF2-40B4-BE49-F238E27FC236}">
                  <a16:creationId xmlns:a16="http://schemas.microsoft.com/office/drawing/2014/main" id="{65DF26D7-CBAB-C9C3-A871-269C149986C1}"/>
                </a:ext>
              </a:extLst>
            </p:cNvPr>
            <p:cNvGrpSpPr/>
            <p:nvPr/>
          </p:nvGrpSpPr>
          <p:grpSpPr>
            <a:xfrm>
              <a:off x="1553977" y="3066258"/>
              <a:ext cx="494879" cy="524952"/>
              <a:chOff x="1553977" y="3060761"/>
              <a:chExt cx="494879" cy="330438"/>
            </a:xfrm>
            <a:grpFill/>
          </p:grpSpPr>
          <p:sp>
            <p:nvSpPr>
              <p:cNvPr id="363" name="Forma Livre: Forma 362">
                <a:extLst>
                  <a:ext uri="{FF2B5EF4-FFF2-40B4-BE49-F238E27FC236}">
                    <a16:creationId xmlns:a16="http://schemas.microsoft.com/office/drawing/2014/main" id="{572B8BB5-A776-E974-E7C8-75338E3E6941}"/>
                  </a:ext>
                </a:extLst>
              </p:cNvPr>
              <p:cNvSpPr/>
              <p:nvPr/>
            </p:nvSpPr>
            <p:spPr>
              <a:xfrm>
                <a:off x="1670244" y="3067613"/>
                <a:ext cx="273881" cy="293337"/>
              </a:xfrm>
              <a:custGeom>
                <a:avLst/>
                <a:gdLst>
                  <a:gd name="connsiteX0" fmla="*/ 0 w 273881"/>
                  <a:gd name="connsiteY0" fmla="*/ 0 h 293337"/>
                  <a:gd name="connsiteX1" fmla="*/ 273882 w 273881"/>
                  <a:gd name="connsiteY1" fmla="*/ 0 h 293337"/>
                  <a:gd name="connsiteX2" fmla="*/ 273882 w 273881"/>
                  <a:gd name="connsiteY2" fmla="*/ 293338 h 293337"/>
                  <a:gd name="connsiteX3" fmla="*/ 0 w 273881"/>
                  <a:gd name="connsiteY3" fmla="*/ 293338 h 29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3881" h="293337">
                    <a:moveTo>
                      <a:pt x="0" y="0"/>
                    </a:moveTo>
                    <a:lnTo>
                      <a:pt x="273882" y="0"/>
                    </a:lnTo>
                    <a:lnTo>
                      <a:pt x="273882" y="293338"/>
                    </a:lnTo>
                    <a:lnTo>
                      <a:pt x="0" y="29333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4" name="Forma Livre: Forma 363">
                <a:extLst>
                  <a:ext uri="{FF2B5EF4-FFF2-40B4-BE49-F238E27FC236}">
                    <a16:creationId xmlns:a16="http://schemas.microsoft.com/office/drawing/2014/main" id="{FFB09345-20DC-918B-2106-638E85E12300}"/>
                  </a:ext>
                </a:extLst>
              </p:cNvPr>
              <p:cNvSpPr/>
              <p:nvPr/>
            </p:nvSpPr>
            <p:spPr>
              <a:xfrm>
                <a:off x="1670244" y="3060761"/>
                <a:ext cx="273881" cy="66229"/>
              </a:xfrm>
              <a:custGeom>
                <a:avLst/>
                <a:gdLst>
                  <a:gd name="connsiteX0" fmla="*/ 0 w 273881"/>
                  <a:gd name="connsiteY0" fmla="*/ 0 h 66229"/>
                  <a:gd name="connsiteX1" fmla="*/ 273882 w 273881"/>
                  <a:gd name="connsiteY1" fmla="*/ 0 h 66229"/>
                  <a:gd name="connsiteX2" fmla="*/ 273882 w 273881"/>
                  <a:gd name="connsiteY2" fmla="*/ 66230 h 66229"/>
                  <a:gd name="connsiteX3" fmla="*/ 0 w 273881"/>
                  <a:gd name="connsiteY3" fmla="*/ 66230 h 6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3881" h="66229">
                    <a:moveTo>
                      <a:pt x="0" y="0"/>
                    </a:moveTo>
                    <a:lnTo>
                      <a:pt x="273882" y="0"/>
                    </a:lnTo>
                    <a:lnTo>
                      <a:pt x="273882" y="66230"/>
                    </a:lnTo>
                    <a:lnTo>
                      <a:pt x="0" y="6623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5" name="Forma Livre: Forma 364">
                <a:extLst>
                  <a:ext uri="{FF2B5EF4-FFF2-40B4-BE49-F238E27FC236}">
                    <a16:creationId xmlns:a16="http://schemas.microsoft.com/office/drawing/2014/main" id="{CE566DB9-DDC0-DB14-50B7-941C59208B97}"/>
                  </a:ext>
                </a:extLst>
              </p:cNvPr>
              <p:cNvSpPr/>
              <p:nvPr/>
            </p:nvSpPr>
            <p:spPr>
              <a:xfrm>
                <a:off x="1554107" y="3270449"/>
                <a:ext cx="494749" cy="120628"/>
              </a:xfrm>
              <a:custGeom>
                <a:avLst/>
                <a:gdLst>
                  <a:gd name="connsiteX0" fmla="*/ 453272 w 494749"/>
                  <a:gd name="connsiteY0" fmla="*/ 0 h 120628"/>
                  <a:gd name="connsiteX1" fmla="*/ 494750 w 494749"/>
                  <a:gd name="connsiteY1" fmla="*/ 39030 h 120628"/>
                  <a:gd name="connsiteX2" fmla="*/ 494750 w 494749"/>
                  <a:gd name="connsiteY2" fmla="*/ 81598 h 120628"/>
                  <a:gd name="connsiteX3" fmla="*/ 453272 w 494749"/>
                  <a:gd name="connsiteY3" fmla="*/ 120628 h 120628"/>
                  <a:gd name="connsiteX4" fmla="*/ 41478 w 494749"/>
                  <a:gd name="connsiteY4" fmla="*/ 120628 h 120628"/>
                  <a:gd name="connsiteX5" fmla="*/ 0 w 494749"/>
                  <a:gd name="connsiteY5" fmla="*/ 81598 h 120628"/>
                  <a:gd name="connsiteX6" fmla="*/ 0 w 494749"/>
                  <a:gd name="connsiteY6" fmla="*/ 39030 h 120628"/>
                  <a:gd name="connsiteX7" fmla="*/ 41478 w 494749"/>
                  <a:gd name="connsiteY7" fmla="*/ 0 h 12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4749" h="120628">
                    <a:moveTo>
                      <a:pt x="453272" y="0"/>
                    </a:moveTo>
                    <a:cubicBezTo>
                      <a:pt x="476180" y="0"/>
                      <a:pt x="494750" y="17474"/>
                      <a:pt x="494750" y="39030"/>
                    </a:cubicBezTo>
                    <a:lnTo>
                      <a:pt x="494750" y="81598"/>
                    </a:lnTo>
                    <a:cubicBezTo>
                      <a:pt x="494750" y="103154"/>
                      <a:pt x="476180" y="120628"/>
                      <a:pt x="453272" y="120628"/>
                    </a:cubicBezTo>
                    <a:lnTo>
                      <a:pt x="41478" y="120628"/>
                    </a:lnTo>
                    <a:cubicBezTo>
                      <a:pt x="18570" y="120628"/>
                      <a:pt x="0" y="103154"/>
                      <a:pt x="0" y="81598"/>
                    </a:cubicBezTo>
                    <a:lnTo>
                      <a:pt x="0" y="39030"/>
                    </a:lnTo>
                    <a:cubicBezTo>
                      <a:pt x="0" y="17474"/>
                      <a:pt x="18570" y="0"/>
                      <a:pt x="41478" y="0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6" name="Forma Livre: Forma 365">
                <a:extLst>
                  <a:ext uri="{FF2B5EF4-FFF2-40B4-BE49-F238E27FC236}">
                    <a16:creationId xmlns:a16="http://schemas.microsoft.com/office/drawing/2014/main" id="{3E0F2A2A-013F-BBCF-726F-269911B712B4}"/>
                  </a:ext>
                </a:extLst>
              </p:cNvPr>
              <p:cNvSpPr/>
              <p:nvPr/>
            </p:nvSpPr>
            <p:spPr>
              <a:xfrm>
                <a:off x="1553977" y="3270449"/>
                <a:ext cx="494749" cy="120750"/>
              </a:xfrm>
              <a:custGeom>
                <a:avLst/>
                <a:gdLst>
                  <a:gd name="connsiteX0" fmla="*/ 186649 w 494749"/>
                  <a:gd name="connsiteY0" fmla="*/ 87696 h 120750"/>
                  <a:gd name="connsiteX1" fmla="*/ 116267 w 494749"/>
                  <a:gd name="connsiteY1" fmla="*/ 64644 h 120750"/>
                  <a:gd name="connsiteX2" fmla="*/ 116267 w 494749"/>
                  <a:gd name="connsiteY2" fmla="*/ 0 h 120750"/>
                  <a:gd name="connsiteX3" fmla="*/ 70382 w 494749"/>
                  <a:gd name="connsiteY3" fmla="*/ 0 h 120750"/>
                  <a:gd name="connsiteX4" fmla="*/ 0 w 494749"/>
                  <a:gd name="connsiteY4" fmla="*/ 23052 h 120750"/>
                  <a:gd name="connsiteX5" fmla="*/ 0 w 494749"/>
                  <a:gd name="connsiteY5" fmla="*/ 97698 h 120750"/>
                  <a:gd name="connsiteX6" fmla="*/ 70382 w 494749"/>
                  <a:gd name="connsiteY6" fmla="*/ 120750 h 120750"/>
                  <a:gd name="connsiteX7" fmla="*/ 424368 w 494749"/>
                  <a:gd name="connsiteY7" fmla="*/ 120750 h 120750"/>
                  <a:gd name="connsiteX8" fmla="*/ 494750 w 494749"/>
                  <a:gd name="connsiteY8" fmla="*/ 97698 h 120750"/>
                  <a:gd name="connsiteX9" fmla="*/ 494750 w 494749"/>
                  <a:gd name="connsiteY9" fmla="*/ 87696 h 120750"/>
                  <a:gd name="connsiteX10" fmla="*/ 186520 w 494749"/>
                  <a:gd name="connsiteY10" fmla="*/ 87696 h 12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4749" h="120750">
                    <a:moveTo>
                      <a:pt x="186649" y="87696"/>
                    </a:moveTo>
                    <a:cubicBezTo>
                      <a:pt x="147764" y="87696"/>
                      <a:pt x="116267" y="77451"/>
                      <a:pt x="116267" y="64644"/>
                    </a:cubicBezTo>
                    <a:lnTo>
                      <a:pt x="116267" y="0"/>
                    </a:lnTo>
                    <a:lnTo>
                      <a:pt x="70382" y="0"/>
                    </a:lnTo>
                    <a:cubicBezTo>
                      <a:pt x="31497" y="0"/>
                      <a:pt x="0" y="10246"/>
                      <a:pt x="0" y="23052"/>
                    </a:cubicBezTo>
                    <a:lnTo>
                      <a:pt x="0" y="97698"/>
                    </a:lnTo>
                    <a:cubicBezTo>
                      <a:pt x="0" y="110383"/>
                      <a:pt x="31497" y="120750"/>
                      <a:pt x="70382" y="120750"/>
                    </a:cubicBezTo>
                    <a:lnTo>
                      <a:pt x="424368" y="120750"/>
                    </a:lnTo>
                    <a:cubicBezTo>
                      <a:pt x="463253" y="120750"/>
                      <a:pt x="494750" y="110505"/>
                      <a:pt x="494750" y="97698"/>
                    </a:cubicBezTo>
                    <a:lnTo>
                      <a:pt x="494750" y="87696"/>
                    </a:lnTo>
                    <a:lnTo>
                      <a:pt x="186520" y="87696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7" name="Forma Livre: Forma 366">
                <a:extLst>
                  <a:ext uri="{FF2B5EF4-FFF2-40B4-BE49-F238E27FC236}">
                    <a16:creationId xmlns:a16="http://schemas.microsoft.com/office/drawing/2014/main" id="{373B7D5F-EFF2-4118-C81A-B67D63D8F706}"/>
                  </a:ext>
                </a:extLst>
              </p:cNvPr>
              <p:cNvSpPr/>
              <p:nvPr/>
            </p:nvSpPr>
            <p:spPr>
              <a:xfrm>
                <a:off x="1554107" y="3270327"/>
                <a:ext cx="494749" cy="119286"/>
              </a:xfrm>
              <a:custGeom>
                <a:avLst/>
                <a:gdLst>
                  <a:gd name="connsiteX0" fmla="*/ 424368 w 494749"/>
                  <a:gd name="connsiteY0" fmla="*/ 122 h 119286"/>
                  <a:gd name="connsiteX1" fmla="*/ 70382 w 494749"/>
                  <a:gd name="connsiteY1" fmla="*/ 122 h 119286"/>
                  <a:gd name="connsiteX2" fmla="*/ 0 w 494749"/>
                  <a:gd name="connsiteY2" fmla="*/ 23174 h 119286"/>
                  <a:gd name="connsiteX3" fmla="*/ 0 w 494749"/>
                  <a:gd name="connsiteY3" fmla="*/ 31712 h 119286"/>
                  <a:gd name="connsiteX4" fmla="*/ 21517 w 494749"/>
                  <a:gd name="connsiteY4" fmla="*/ 30249 h 119286"/>
                  <a:gd name="connsiteX5" fmla="*/ 375502 w 494749"/>
                  <a:gd name="connsiteY5" fmla="*/ 30249 h 119286"/>
                  <a:gd name="connsiteX6" fmla="*/ 445884 w 494749"/>
                  <a:gd name="connsiteY6" fmla="*/ 53301 h 119286"/>
                  <a:gd name="connsiteX7" fmla="*/ 445884 w 494749"/>
                  <a:gd name="connsiteY7" fmla="*/ 119287 h 119286"/>
                  <a:gd name="connsiteX8" fmla="*/ 494750 w 494749"/>
                  <a:gd name="connsiteY8" fmla="*/ 97698 h 119286"/>
                  <a:gd name="connsiteX9" fmla="*/ 494750 w 494749"/>
                  <a:gd name="connsiteY9" fmla="*/ 23052 h 119286"/>
                  <a:gd name="connsiteX10" fmla="*/ 424368 w 494749"/>
                  <a:gd name="connsiteY10" fmla="*/ 0 h 119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4749" h="119286">
                    <a:moveTo>
                      <a:pt x="424368" y="122"/>
                    </a:moveTo>
                    <a:lnTo>
                      <a:pt x="70382" y="122"/>
                    </a:lnTo>
                    <a:cubicBezTo>
                      <a:pt x="31497" y="122"/>
                      <a:pt x="0" y="10368"/>
                      <a:pt x="0" y="23174"/>
                    </a:cubicBezTo>
                    <a:lnTo>
                      <a:pt x="0" y="31712"/>
                    </a:lnTo>
                    <a:cubicBezTo>
                      <a:pt x="6870" y="30980"/>
                      <a:pt x="13869" y="30249"/>
                      <a:pt x="21517" y="30249"/>
                    </a:cubicBezTo>
                    <a:lnTo>
                      <a:pt x="375502" y="30249"/>
                    </a:lnTo>
                    <a:cubicBezTo>
                      <a:pt x="414387" y="30249"/>
                      <a:pt x="445884" y="40494"/>
                      <a:pt x="445884" y="53301"/>
                    </a:cubicBezTo>
                    <a:lnTo>
                      <a:pt x="445884" y="119287"/>
                    </a:lnTo>
                    <a:cubicBezTo>
                      <a:pt x="474011" y="116237"/>
                      <a:pt x="494750" y="107943"/>
                      <a:pt x="494750" y="97698"/>
                    </a:cubicBezTo>
                    <a:lnTo>
                      <a:pt x="494750" y="23052"/>
                    </a:lnTo>
                    <a:cubicBezTo>
                      <a:pt x="494750" y="10368"/>
                      <a:pt x="463253" y="0"/>
                      <a:pt x="424368" y="0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17" name="Gráfico 70">
              <a:extLst>
                <a:ext uri="{FF2B5EF4-FFF2-40B4-BE49-F238E27FC236}">
                  <a16:creationId xmlns:a16="http://schemas.microsoft.com/office/drawing/2014/main" id="{4F9C575E-D08E-45C3-EFFA-22158C6DCB37}"/>
                </a:ext>
              </a:extLst>
            </p:cNvPr>
            <p:cNvGrpSpPr/>
            <p:nvPr/>
          </p:nvGrpSpPr>
          <p:grpSpPr>
            <a:xfrm>
              <a:off x="7264015" y="3066258"/>
              <a:ext cx="494879" cy="524952"/>
              <a:chOff x="7264015" y="3060761"/>
              <a:chExt cx="494879" cy="330438"/>
            </a:xfrm>
            <a:grpFill/>
          </p:grpSpPr>
          <p:sp>
            <p:nvSpPr>
              <p:cNvPr id="358" name="Forma Livre: Forma 357">
                <a:extLst>
                  <a:ext uri="{FF2B5EF4-FFF2-40B4-BE49-F238E27FC236}">
                    <a16:creationId xmlns:a16="http://schemas.microsoft.com/office/drawing/2014/main" id="{0B676889-4CD5-1405-6B15-E261C8044EEF}"/>
                  </a:ext>
                </a:extLst>
              </p:cNvPr>
              <p:cNvSpPr/>
              <p:nvPr/>
            </p:nvSpPr>
            <p:spPr>
              <a:xfrm>
                <a:off x="7380282" y="3067613"/>
                <a:ext cx="273881" cy="293337"/>
              </a:xfrm>
              <a:custGeom>
                <a:avLst/>
                <a:gdLst>
                  <a:gd name="connsiteX0" fmla="*/ 0 w 273881"/>
                  <a:gd name="connsiteY0" fmla="*/ 0 h 293337"/>
                  <a:gd name="connsiteX1" fmla="*/ 273882 w 273881"/>
                  <a:gd name="connsiteY1" fmla="*/ 0 h 293337"/>
                  <a:gd name="connsiteX2" fmla="*/ 273882 w 273881"/>
                  <a:gd name="connsiteY2" fmla="*/ 293338 h 293337"/>
                  <a:gd name="connsiteX3" fmla="*/ 0 w 273881"/>
                  <a:gd name="connsiteY3" fmla="*/ 293338 h 29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3881" h="293337">
                    <a:moveTo>
                      <a:pt x="0" y="0"/>
                    </a:moveTo>
                    <a:lnTo>
                      <a:pt x="273882" y="0"/>
                    </a:lnTo>
                    <a:lnTo>
                      <a:pt x="273882" y="293338"/>
                    </a:lnTo>
                    <a:lnTo>
                      <a:pt x="0" y="29333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9" name="Forma Livre: Forma 358">
                <a:extLst>
                  <a:ext uri="{FF2B5EF4-FFF2-40B4-BE49-F238E27FC236}">
                    <a16:creationId xmlns:a16="http://schemas.microsoft.com/office/drawing/2014/main" id="{F265C0C3-9F1F-D2DA-B747-666BE69EA91B}"/>
                  </a:ext>
                </a:extLst>
              </p:cNvPr>
              <p:cNvSpPr/>
              <p:nvPr/>
            </p:nvSpPr>
            <p:spPr>
              <a:xfrm>
                <a:off x="7380282" y="3060761"/>
                <a:ext cx="273881" cy="66229"/>
              </a:xfrm>
              <a:custGeom>
                <a:avLst/>
                <a:gdLst>
                  <a:gd name="connsiteX0" fmla="*/ 0 w 273881"/>
                  <a:gd name="connsiteY0" fmla="*/ 0 h 66229"/>
                  <a:gd name="connsiteX1" fmla="*/ 273882 w 273881"/>
                  <a:gd name="connsiteY1" fmla="*/ 0 h 66229"/>
                  <a:gd name="connsiteX2" fmla="*/ 273882 w 273881"/>
                  <a:gd name="connsiteY2" fmla="*/ 66230 h 66229"/>
                  <a:gd name="connsiteX3" fmla="*/ 0 w 273881"/>
                  <a:gd name="connsiteY3" fmla="*/ 66230 h 6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3881" h="66229">
                    <a:moveTo>
                      <a:pt x="0" y="0"/>
                    </a:moveTo>
                    <a:lnTo>
                      <a:pt x="273882" y="0"/>
                    </a:lnTo>
                    <a:lnTo>
                      <a:pt x="273882" y="66230"/>
                    </a:lnTo>
                    <a:lnTo>
                      <a:pt x="0" y="6623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0" name="Forma Livre: Forma 359">
                <a:extLst>
                  <a:ext uri="{FF2B5EF4-FFF2-40B4-BE49-F238E27FC236}">
                    <a16:creationId xmlns:a16="http://schemas.microsoft.com/office/drawing/2014/main" id="{AA5F634D-6228-CF06-22E3-9423E39F87A7}"/>
                  </a:ext>
                </a:extLst>
              </p:cNvPr>
              <p:cNvSpPr/>
              <p:nvPr/>
            </p:nvSpPr>
            <p:spPr>
              <a:xfrm>
                <a:off x="7264145" y="3270449"/>
                <a:ext cx="494749" cy="120628"/>
              </a:xfrm>
              <a:custGeom>
                <a:avLst/>
                <a:gdLst>
                  <a:gd name="connsiteX0" fmla="*/ 453272 w 494749"/>
                  <a:gd name="connsiteY0" fmla="*/ 0 h 120628"/>
                  <a:gd name="connsiteX1" fmla="*/ 494750 w 494749"/>
                  <a:gd name="connsiteY1" fmla="*/ 39030 h 120628"/>
                  <a:gd name="connsiteX2" fmla="*/ 494750 w 494749"/>
                  <a:gd name="connsiteY2" fmla="*/ 81598 h 120628"/>
                  <a:gd name="connsiteX3" fmla="*/ 453272 w 494749"/>
                  <a:gd name="connsiteY3" fmla="*/ 120628 h 120628"/>
                  <a:gd name="connsiteX4" fmla="*/ 41477 w 494749"/>
                  <a:gd name="connsiteY4" fmla="*/ 120628 h 120628"/>
                  <a:gd name="connsiteX5" fmla="*/ 0 w 494749"/>
                  <a:gd name="connsiteY5" fmla="*/ 81598 h 120628"/>
                  <a:gd name="connsiteX6" fmla="*/ 0 w 494749"/>
                  <a:gd name="connsiteY6" fmla="*/ 39030 h 120628"/>
                  <a:gd name="connsiteX7" fmla="*/ 41477 w 494749"/>
                  <a:gd name="connsiteY7" fmla="*/ 0 h 12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4749" h="120628">
                    <a:moveTo>
                      <a:pt x="453272" y="0"/>
                    </a:moveTo>
                    <a:cubicBezTo>
                      <a:pt x="476180" y="0"/>
                      <a:pt x="494750" y="17474"/>
                      <a:pt x="494750" y="39030"/>
                    </a:cubicBezTo>
                    <a:lnTo>
                      <a:pt x="494750" y="81598"/>
                    </a:lnTo>
                    <a:cubicBezTo>
                      <a:pt x="494750" y="103154"/>
                      <a:pt x="476180" y="120628"/>
                      <a:pt x="453272" y="120628"/>
                    </a:cubicBezTo>
                    <a:lnTo>
                      <a:pt x="41477" y="120628"/>
                    </a:lnTo>
                    <a:cubicBezTo>
                      <a:pt x="18570" y="120628"/>
                      <a:pt x="0" y="103154"/>
                      <a:pt x="0" y="81598"/>
                    </a:cubicBezTo>
                    <a:lnTo>
                      <a:pt x="0" y="39030"/>
                    </a:lnTo>
                    <a:cubicBezTo>
                      <a:pt x="0" y="17474"/>
                      <a:pt x="18570" y="0"/>
                      <a:pt x="41477" y="0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1" name="Forma Livre: Forma 360">
                <a:extLst>
                  <a:ext uri="{FF2B5EF4-FFF2-40B4-BE49-F238E27FC236}">
                    <a16:creationId xmlns:a16="http://schemas.microsoft.com/office/drawing/2014/main" id="{5B542FD8-0168-9073-EC0A-047D4C9D2EBA}"/>
                  </a:ext>
                </a:extLst>
              </p:cNvPr>
              <p:cNvSpPr/>
              <p:nvPr/>
            </p:nvSpPr>
            <p:spPr>
              <a:xfrm>
                <a:off x="7264015" y="3270449"/>
                <a:ext cx="494749" cy="120750"/>
              </a:xfrm>
              <a:custGeom>
                <a:avLst/>
                <a:gdLst>
                  <a:gd name="connsiteX0" fmla="*/ 186649 w 494749"/>
                  <a:gd name="connsiteY0" fmla="*/ 87696 h 120750"/>
                  <a:gd name="connsiteX1" fmla="*/ 116266 w 494749"/>
                  <a:gd name="connsiteY1" fmla="*/ 64644 h 120750"/>
                  <a:gd name="connsiteX2" fmla="*/ 116266 w 494749"/>
                  <a:gd name="connsiteY2" fmla="*/ 0 h 120750"/>
                  <a:gd name="connsiteX3" fmla="*/ 70382 w 494749"/>
                  <a:gd name="connsiteY3" fmla="*/ 0 h 120750"/>
                  <a:gd name="connsiteX4" fmla="*/ 0 w 494749"/>
                  <a:gd name="connsiteY4" fmla="*/ 23052 h 120750"/>
                  <a:gd name="connsiteX5" fmla="*/ 0 w 494749"/>
                  <a:gd name="connsiteY5" fmla="*/ 97698 h 120750"/>
                  <a:gd name="connsiteX6" fmla="*/ 70382 w 494749"/>
                  <a:gd name="connsiteY6" fmla="*/ 120750 h 120750"/>
                  <a:gd name="connsiteX7" fmla="*/ 424367 w 494749"/>
                  <a:gd name="connsiteY7" fmla="*/ 120750 h 120750"/>
                  <a:gd name="connsiteX8" fmla="*/ 494750 w 494749"/>
                  <a:gd name="connsiteY8" fmla="*/ 97698 h 120750"/>
                  <a:gd name="connsiteX9" fmla="*/ 494750 w 494749"/>
                  <a:gd name="connsiteY9" fmla="*/ 87696 h 120750"/>
                  <a:gd name="connsiteX10" fmla="*/ 186519 w 494749"/>
                  <a:gd name="connsiteY10" fmla="*/ 87696 h 12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4749" h="120750">
                    <a:moveTo>
                      <a:pt x="186649" y="87696"/>
                    </a:moveTo>
                    <a:cubicBezTo>
                      <a:pt x="147763" y="87696"/>
                      <a:pt x="116266" y="77451"/>
                      <a:pt x="116266" y="64644"/>
                    </a:cubicBezTo>
                    <a:lnTo>
                      <a:pt x="116266" y="0"/>
                    </a:lnTo>
                    <a:lnTo>
                      <a:pt x="70382" y="0"/>
                    </a:lnTo>
                    <a:cubicBezTo>
                      <a:pt x="31497" y="0"/>
                      <a:pt x="0" y="10246"/>
                      <a:pt x="0" y="23052"/>
                    </a:cubicBezTo>
                    <a:lnTo>
                      <a:pt x="0" y="97698"/>
                    </a:lnTo>
                    <a:cubicBezTo>
                      <a:pt x="0" y="110383"/>
                      <a:pt x="31497" y="120750"/>
                      <a:pt x="70382" y="120750"/>
                    </a:cubicBezTo>
                    <a:lnTo>
                      <a:pt x="424367" y="120750"/>
                    </a:lnTo>
                    <a:cubicBezTo>
                      <a:pt x="463253" y="120750"/>
                      <a:pt x="494750" y="110505"/>
                      <a:pt x="494750" y="97698"/>
                    </a:cubicBezTo>
                    <a:lnTo>
                      <a:pt x="494750" y="87696"/>
                    </a:lnTo>
                    <a:lnTo>
                      <a:pt x="186519" y="87696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2" name="Forma Livre: Forma 361">
                <a:extLst>
                  <a:ext uri="{FF2B5EF4-FFF2-40B4-BE49-F238E27FC236}">
                    <a16:creationId xmlns:a16="http://schemas.microsoft.com/office/drawing/2014/main" id="{6D0AFB17-0451-850C-6D1C-6719905EED1A}"/>
                  </a:ext>
                </a:extLst>
              </p:cNvPr>
              <p:cNvSpPr/>
              <p:nvPr/>
            </p:nvSpPr>
            <p:spPr>
              <a:xfrm>
                <a:off x="7264145" y="3270327"/>
                <a:ext cx="494749" cy="119286"/>
              </a:xfrm>
              <a:custGeom>
                <a:avLst/>
                <a:gdLst>
                  <a:gd name="connsiteX0" fmla="*/ 424367 w 494749"/>
                  <a:gd name="connsiteY0" fmla="*/ 122 h 119286"/>
                  <a:gd name="connsiteX1" fmla="*/ 70382 w 494749"/>
                  <a:gd name="connsiteY1" fmla="*/ 122 h 119286"/>
                  <a:gd name="connsiteX2" fmla="*/ 0 w 494749"/>
                  <a:gd name="connsiteY2" fmla="*/ 23174 h 119286"/>
                  <a:gd name="connsiteX3" fmla="*/ 0 w 494749"/>
                  <a:gd name="connsiteY3" fmla="*/ 31712 h 119286"/>
                  <a:gd name="connsiteX4" fmla="*/ 21516 w 494749"/>
                  <a:gd name="connsiteY4" fmla="*/ 30249 h 119286"/>
                  <a:gd name="connsiteX5" fmla="*/ 375501 w 494749"/>
                  <a:gd name="connsiteY5" fmla="*/ 30249 h 119286"/>
                  <a:gd name="connsiteX6" fmla="*/ 445884 w 494749"/>
                  <a:gd name="connsiteY6" fmla="*/ 53301 h 119286"/>
                  <a:gd name="connsiteX7" fmla="*/ 445884 w 494749"/>
                  <a:gd name="connsiteY7" fmla="*/ 119287 h 119286"/>
                  <a:gd name="connsiteX8" fmla="*/ 494750 w 494749"/>
                  <a:gd name="connsiteY8" fmla="*/ 97698 h 119286"/>
                  <a:gd name="connsiteX9" fmla="*/ 494750 w 494749"/>
                  <a:gd name="connsiteY9" fmla="*/ 23052 h 119286"/>
                  <a:gd name="connsiteX10" fmla="*/ 424367 w 494749"/>
                  <a:gd name="connsiteY10" fmla="*/ 0 h 119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4749" h="119286">
                    <a:moveTo>
                      <a:pt x="424367" y="122"/>
                    </a:moveTo>
                    <a:lnTo>
                      <a:pt x="70382" y="122"/>
                    </a:lnTo>
                    <a:cubicBezTo>
                      <a:pt x="31497" y="122"/>
                      <a:pt x="0" y="10368"/>
                      <a:pt x="0" y="23174"/>
                    </a:cubicBezTo>
                    <a:lnTo>
                      <a:pt x="0" y="31712"/>
                    </a:lnTo>
                    <a:cubicBezTo>
                      <a:pt x="6869" y="30980"/>
                      <a:pt x="13868" y="30249"/>
                      <a:pt x="21516" y="30249"/>
                    </a:cubicBezTo>
                    <a:lnTo>
                      <a:pt x="375501" y="30249"/>
                    </a:lnTo>
                    <a:cubicBezTo>
                      <a:pt x="414387" y="30249"/>
                      <a:pt x="445884" y="40494"/>
                      <a:pt x="445884" y="53301"/>
                    </a:cubicBezTo>
                    <a:lnTo>
                      <a:pt x="445884" y="119287"/>
                    </a:lnTo>
                    <a:cubicBezTo>
                      <a:pt x="474010" y="116237"/>
                      <a:pt x="494750" y="107943"/>
                      <a:pt x="494750" y="97698"/>
                    </a:cubicBezTo>
                    <a:lnTo>
                      <a:pt x="494750" y="23052"/>
                    </a:lnTo>
                    <a:cubicBezTo>
                      <a:pt x="494750" y="10368"/>
                      <a:pt x="463253" y="0"/>
                      <a:pt x="424367" y="0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18" name="Gráfico 70">
              <a:extLst>
                <a:ext uri="{FF2B5EF4-FFF2-40B4-BE49-F238E27FC236}">
                  <a16:creationId xmlns:a16="http://schemas.microsoft.com/office/drawing/2014/main" id="{1CA71982-CF8C-1BB1-C18F-F93262C24082}"/>
                </a:ext>
              </a:extLst>
            </p:cNvPr>
            <p:cNvGrpSpPr/>
            <p:nvPr/>
          </p:nvGrpSpPr>
          <p:grpSpPr>
            <a:xfrm>
              <a:off x="10111322" y="3066258"/>
              <a:ext cx="494749" cy="524952"/>
              <a:chOff x="10111322" y="3060761"/>
              <a:chExt cx="494749" cy="330438"/>
            </a:xfrm>
            <a:grpFill/>
          </p:grpSpPr>
          <p:sp>
            <p:nvSpPr>
              <p:cNvPr id="353" name="Forma Livre: Forma 352">
                <a:extLst>
                  <a:ext uri="{FF2B5EF4-FFF2-40B4-BE49-F238E27FC236}">
                    <a16:creationId xmlns:a16="http://schemas.microsoft.com/office/drawing/2014/main" id="{5321F6BD-AE3B-B430-39F4-FA98D3D7D7F3}"/>
                  </a:ext>
                </a:extLst>
              </p:cNvPr>
              <p:cNvSpPr/>
              <p:nvPr/>
            </p:nvSpPr>
            <p:spPr>
              <a:xfrm>
                <a:off x="10227589" y="3067613"/>
                <a:ext cx="273881" cy="293337"/>
              </a:xfrm>
              <a:custGeom>
                <a:avLst/>
                <a:gdLst>
                  <a:gd name="connsiteX0" fmla="*/ 0 w 273881"/>
                  <a:gd name="connsiteY0" fmla="*/ 0 h 293337"/>
                  <a:gd name="connsiteX1" fmla="*/ 273881 w 273881"/>
                  <a:gd name="connsiteY1" fmla="*/ 0 h 293337"/>
                  <a:gd name="connsiteX2" fmla="*/ 273881 w 273881"/>
                  <a:gd name="connsiteY2" fmla="*/ 293338 h 293337"/>
                  <a:gd name="connsiteX3" fmla="*/ 0 w 273881"/>
                  <a:gd name="connsiteY3" fmla="*/ 293338 h 29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3881" h="293337">
                    <a:moveTo>
                      <a:pt x="0" y="0"/>
                    </a:moveTo>
                    <a:lnTo>
                      <a:pt x="273881" y="0"/>
                    </a:lnTo>
                    <a:lnTo>
                      <a:pt x="273881" y="293338"/>
                    </a:lnTo>
                    <a:lnTo>
                      <a:pt x="0" y="293338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4" name="Forma Livre: Forma 353">
                <a:extLst>
                  <a:ext uri="{FF2B5EF4-FFF2-40B4-BE49-F238E27FC236}">
                    <a16:creationId xmlns:a16="http://schemas.microsoft.com/office/drawing/2014/main" id="{04319C02-114B-3E3C-0887-59D459D59C3E}"/>
                  </a:ext>
                </a:extLst>
              </p:cNvPr>
              <p:cNvSpPr/>
              <p:nvPr/>
            </p:nvSpPr>
            <p:spPr>
              <a:xfrm>
                <a:off x="10227589" y="3060761"/>
                <a:ext cx="273881" cy="66229"/>
              </a:xfrm>
              <a:custGeom>
                <a:avLst/>
                <a:gdLst>
                  <a:gd name="connsiteX0" fmla="*/ 0 w 273881"/>
                  <a:gd name="connsiteY0" fmla="*/ 0 h 66229"/>
                  <a:gd name="connsiteX1" fmla="*/ 273881 w 273881"/>
                  <a:gd name="connsiteY1" fmla="*/ 0 h 66229"/>
                  <a:gd name="connsiteX2" fmla="*/ 273881 w 273881"/>
                  <a:gd name="connsiteY2" fmla="*/ 66230 h 66229"/>
                  <a:gd name="connsiteX3" fmla="*/ 0 w 273881"/>
                  <a:gd name="connsiteY3" fmla="*/ 66230 h 6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3881" h="66229">
                    <a:moveTo>
                      <a:pt x="0" y="0"/>
                    </a:moveTo>
                    <a:lnTo>
                      <a:pt x="273881" y="0"/>
                    </a:lnTo>
                    <a:lnTo>
                      <a:pt x="273881" y="66230"/>
                    </a:lnTo>
                    <a:lnTo>
                      <a:pt x="0" y="66230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orma Livre: Forma 354">
                <a:extLst>
                  <a:ext uri="{FF2B5EF4-FFF2-40B4-BE49-F238E27FC236}">
                    <a16:creationId xmlns:a16="http://schemas.microsoft.com/office/drawing/2014/main" id="{BD376C38-0FBC-3088-B851-F01D2A3D8E20}"/>
                  </a:ext>
                </a:extLst>
              </p:cNvPr>
              <p:cNvSpPr/>
              <p:nvPr/>
            </p:nvSpPr>
            <p:spPr>
              <a:xfrm>
                <a:off x="10111322" y="3270449"/>
                <a:ext cx="494749" cy="120628"/>
              </a:xfrm>
              <a:custGeom>
                <a:avLst/>
                <a:gdLst>
                  <a:gd name="connsiteX0" fmla="*/ 453272 w 494749"/>
                  <a:gd name="connsiteY0" fmla="*/ 0 h 120628"/>
                  <a:gd name="connsiteX1" fmla="*/ 494750 w 494749"/>
                  <a:gd name="connsiteY1" fmla="*/ 39030 h 120628"/>
                  <a:gd name="connsiteX2" fmla="*/ 494750 w 494749"/>
                  <a:gd name="connsiteY2" fmla="*/ 81598 h 120628"/>
                  <a:gd name="connsiteX3" fmla="*/ 453272 w 494749"/>
                  <a:gd name="connsiteY3" fmla="*/ 120628 h 120628"/>
                  <a:gd name="connsiteX4" fmla="*/ 41477 w 494749"/>
                  <a:gd name="connsiteY4" fmla="*/ 120628 h 120628"/>
                  <a:gd name="connsiteX5" fmla="*/ -1 w 494749"/>
                  <a:gd name="connsiteY5" fmla="*/ 81598 h 120628"/>
                  <a:gd name="connsiteX6" fmla="*/ -1 w 494749"/>
                  <a:gd name="connsiteY6" fmla="*/ 39030 h 120628"/>
                  <a:gd name="connsiteX7" fmla="*/ 41477 w 494749"/>
                  <a:gd name="connsiteY7" fmla="*/ 0 h 120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94749" h="120628">
                    <a:moveTo>
                      <a:pt x="453272" y="0"/>
                    </a:moveTo>
                    <a:cubicBezTo>
                      <a:pt x="476180" y="0"/>
                      <a:pt x="494750" y="17474"/>
                      <a:pt x="494750" y="39030"/>
                    </a:cubicBezTo>
                    <a:lnTo>
                      <a:pt x="494750" y="81598"/>
                    </a:lnTo>
                    <a:cubicBezTo>
                      <a:pt x="494750" y="103154"/>
                      <a:pt x="476180" y="120628"/>
                      <a:pt x="453272" y="120628"/>
                    </a:cubicBezTo>
                    <a:lnTo>
                      <a:pt x="41477" y="120628"/>
                    </a:lnTo>
                    <a:cubicBezTo>
                      <a:pt x="18569" y="120628"/>
                      <a:pt x="-1" y="103154"/>
                      <a:pt x="-1" y="81598"/>
                    </a:cubicBezTo>
                    <a:lnTo>
                      <a:pt x="-1" y="39030"/>
                    </a:lnTo>
                    <a:cubicBezTo>
                      <a:pt x="-1" y="17474"/>
                      <a:pt x="18569" y="0"/>
                      <a:pt x="41477" y="0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orma Livre: Forma 355">
                <a:extLst>
                  <a:ext uri="{FF2B5EF4-FFF2-40B4-BE49-F238E27FC236}">
                    <a16:creationId xmlns:a16="http://schemas.microsoft.com/office/drawing/2014/main" id="{60B20507-3CC6-0422-8358-CA244807B211}"/>
                  </a:ext>
                </a:extLst>
              </p:cNvPr>
              <p:cNvSpPr/>
              <p:nvPr/>
            </p:nvSpPr>
            <p:spPr>
              <a:xfrm>
                <a:off x="10111322" y="3270449"/>
                <a:ext cx="494749" cy="120750"/>
              </a:xfrm>
              <a:custGeom>
                <a:avLst/>
                <a:gdLst>
                  <a:gd name="connsiteX0" fmla="*/ 186649 w 494749"/>
                  <a:gd name="connsiteY0" fmla="*/ 87696 h 120750"/>
                  <a:gd name="connsiteX1" fmla="*/ 116266 w 494749"/>
                  <a:gd name="connsiteY1" fmla="*/ 64644 h 120750"/>
                  <a:gd name="connsiteX2" fmla="*/ 116266 w 494749"/>
                  <a:gd name="connsiteY2" fmla="*/ 0 h 120750"/>
                  <a:gd name="connsiteX3" fmla="*/ 70382 w 494749"/>
                  <a:gd name="connsiteY3" fmla="*/ 0 h 120750"/>
                  <a:gd name="connsiteX4" fmla="*/ 0 w 494749"/>
                  <a:gd name="connsiteY4" fmla="*/ 23052 h 120750"/>
                  <a:gd name="connsiteX5" fmla="*/ 0 w 494749"/>
                  <a:gd name="connsiteY5" fmla="*/ 97698 h 120750"/>
                  <a:gd name="connsiteX6" fmla="*/ 70382 w 494749"/>
                  <a:gd name="connsiteY6" fmla="*/ 120750 h 120750"/>
                  <a:gd name="connsiteX7" fmla="*/ 424367 w 494749"/>
                  <a:gd name="connsiteY7" fmla="*/ 120750 h 120750"/>
                  <a:gd name="connsiteX8" fmla="*/ 494750 w 494749"/>
                  <a:gd name="connsiteY8" fmla="*/ 97698 h 120750"/>
                  <a:gd name="connsiteX9" fmla="*/ 494750 w 494749"/>
                  <a:gd name="connsiteY9" fmla="*/ 87696 h 120750"/>
                  <a:gd name="connsiteX10" fmla="*/ 186520 w 494749"/>
                  <a:gd name="connsiteY10" fmla="*/ 87696 h 12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4749" h="120750">
                    <a:moveTo>
                      <a:pt x="186649" y="87696"/>
                    </a:moveTo>
                    <a:cubicBezTo>
                      <a:pt x="147764" y="87696"/>
                      <a:pt x="116266" y="77451"/>
                      <a:pt x="116266" y="64644"/>
                    </a:cubicBezTo>
                    <a:lnTo>
                      <a:pt x="116266" y="0"/>
                    </a:lnTo>
                    <a:lnTo>
                      <a:pt x="70382" y="0"/>
                    </a:lnTo>
                    <a:cubicBezTo>
                      <a:pt x="31497" y="0"/>
                      <a:pt x="0" y="10246"/>
                      <a:pt x="0" y="23052"/>
                    </a:cubicBezTo>
                    <a:lnTo>
                      <a:pt x="0" y="97698"/>
                    </a:lnTo>
                    <a:cubicBezTo>
                      <a:pt x="0" y="110383"/>
                      <a:pt x="31497" y="120750"/>
                      <a:pt x="70382" y="120750"/>
                    </a:cubicBezTo>
                    <a:lnTo>
                      <a:pt x="424367" y="120750"/>
                    </a:lnTo>
                    <a:cubicBezTo>
                      <a:pt x="463253" y="120750"/>
                      <a:pt x="494750" y="110505"/>
                      <a:pt x="494750" y="97698"/>
                    </a:cubicBezTo>
                    <a:lnTo>
                      <a:pt x="494750" y="87696"/>
                    </a:lnTo>
                    <a:lnTo>
                      <a:pt x="186520" y="87696"/>
                    </a:ln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7" name="Forma Livre: Forma 356">
                <a:extLst>
                  <a:ext uri="{FF2B5EF4-FFF2-40B4-BE49-F238E27FC236}">
                    <a16:creationId xmlns:a16="http://schemas.microsoft.com/office/drawing/2014/main" id="{339E1D74-4F73-2426-D4B7-BD3ECC31EB1B}"/>
                  </a:ext>
                </a:extLst>
              </p:cNvPr>
              <p:cNvSpPr/>
              <p:nvPr/>
            </p:nvSpPr>
            <p:spPr>
              <a:xfrm>
                <a:off x="10111322" y="3270327"/>
                <a:ext cx="494749" cy="119286"/>
              </a:xfrm>
              <a:custGeom>
                <a:avLst/>
                <a:gdLst>
                  <a:gd name="connsiteX0" fmla="*/ 424367 w 494749"/>
                  <a:gd name="connsiteY0" fmla="*/ 122 h 119286"/>
                  <a:gd name="connsiteX1" fmla="*/ 70382 w 494749"/>
                  <a:gd name="connsiteY1" fmla="*/ 122 h 119286"/>
                  <a:gd name="connsiteX2" fmla="*/ 0 w 494749"/>
                  <a:gd name="connsiteY2" fmla="*/ 23174 h 119286"/>
                  <a:gd name="connsiteX3" fmla="*/ 0 w 494749"/>
                  <a:gd name="connsiteY3" fmla="*/ 31712 h 119286"/>
                  <a:gd name="connsiteX4" fmla="*/ 21516 w 494749"/>
                  <a:gd name="connsiteY4" fmla="*/ 30249 h 119286"/>
                  <a:gd name="connsiteX5" fmla="*/ 375501 w 494749"/>
                  <a:gd name="connsiteY5" fmla="*/ 30249 h 119286"/>
                  <a:gd name="connsiteX6" fmla="*/ 445884 w 494749"/>
                  <a:gd name="connsiteY6" fmla="*/ 53301 h 119286"/>
                  <a:gd name="connsiteX7" fmla="*/ 445884 w 494749"/>
                  <a:gd name="connsiteY7" fmla="*/ 119287 h 119286"/>
                  <a:gd name="connsiteX8" fmla="*/ 494750 w 494749"/>
                  <a:gd name="connsiteY8" fmla="*/ 97698 h 119286"/>
                  <a:gd name="connsiteX9" fmla="*/ 494750 w 494749"/>
                  <a:gd name="connsiteY9" fmla="*/ 23052 h 119286"/>
                  <a:gd name="connsiteX10" fmla="*/ 424367 w 494749"/>
                  <a:gd name="connsiteY10" fmla="*/ 0 h 119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4749" h="119286">
                    <a:moveTo>
                      <a:pt x="424367" y="122"/>
                    </a:moveTo>
                    <a:lnTo>
                      <a:pt x="70382" y="122"/>
                    </a:lnTo>
                    <a:cubicBezTo>
                      <a:pt x="31497" y="122"/>
                      <a:pt x="0" y="10368"/>
                      <a:pt x="0" y="23174"/>
                    </a:cubicBezTo>
                    <a:lnTo>
                      <a:pt x="0" y="31712"/>
                    </a:lnTo>
                    <a:cubicBezTo>
                      <a:pt x="6869" y="30980"/>
                      <a:pt x="13869" y="30249"/>
                      <a:pt x="21516" y="30249"/>
                    </a:cubicBezTo>
                    <a:lnTo>
                      <a:pt x="375501" y="30249"/>
                    </a:lnTo>
                    <a:cubicBezTo>
                      <a:pt x="414387" y="30249"/>
                      <a:pt x="445884" y="40494"/>
                      <a:pt x="445884" y="53301"/>
                    </a:cubicBezTo>
                    <a:lnTo>
                      <a:pt x="445884" y="119287"/>
                    </a:lnTo>
                    <a:cubicBezTo>
                      <a:pt x="474011" y="116237"/>
                      <a:pt x="494750" y="107943"/>
                      <a:pt x="494750" y="97698"/>
                    </a:cubicBezTo>
                    <a:lnTo>
                      <a:pt x="494750" y="23052"/>
                    </a:lnTo>
                    <a:cubicBezTo>
                      <a:pt x="494750" y="10368"/>
                      <a:pt x="463253" y="0"/>
                      <a:pt x="424367" y="0"/>
                    </a:cubicBezTo>
                    <a:close/>
                  </a:path>
                </a:pathLst>
              </a:custGeom>
              <a:grpFill/>
              <a:ln w="129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19" name="Forma Livre: Forma 318">
              <a:extLst>
                <a:ext uri="{FF2B5EF4-FFF2-40B4-BE49-F238E27FC236}">
                  <a16:creationId xmlns:a16="http://schemas.microsoft.com/office/drawing/2014/main" id="{1130F5FE-266D-899A-DC79-641226C58571}"/>
                </a:ext>
              </a:extLst>
            </p:cNvPr>
            <p:cNvSpPr/>
            <p:nvPr/>
          </p:nvSpPr>
          <p:spPr>
            <a:xfrm>
              <a:off x="-1068335" y="2806526"/>
              <a:ext cx="14278693" cy="269621"/>
            </a:xfrm>
            <a:custGeom>
              <a:avLst/>
              <a:gdLst>
                <a:gd name="connsiteX0" fmla="*/ 12108604 w 12188707"/>
                <a:gd name="connsiteY0" fmla="*/ 0 h 342613"/>
                <a:gd name="connsiteX1" fmla="*/ 12188707 w 12188707"/>
                <a:gd name="connsiteY1" fmla="*/ 75377 h 342613"/>
                <a:gd name="connsiteX2" fmla="*/ 12188707 w 12188707"/>
                <a:gd name="connsiteY2" fmla="*/ 267236 h 342613"/>
                <a:gd name="connsiteX3" fmla="*/ 12108604 w 12188707"/>
                <a:gd name="connsiteY3" fmla="*/ 342614 h 342613"/>
                <a:gd name="connsiteX4" fmla="*/ 80103 w 12188707"/>
                <a:gd name="connsiteY4" fmla="*/ 342614 h 342613"/>
                <a:gd name="connsiteX5" fmla="*/ 0 w 12188707"/>
                <a:gd name="connsiteY5" fmla="*/ 267236 h 342613"/>
                <a:gd name="connsiteX6" fmla="*/ 0 w 12188707"/>
                <a:gd name="connsiteY6" fmla="*/ 75377 h 342613"/>
                <a:gd name="connsiteX7" fmla="*/ 80103 w 12188707"/>
                <a:gd name="connsiteY7" fmla="*/ 0 h 34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88707" h="342613">
                  <a:moveTo>
                    <a:pt x="12108604" y="0"/>
                  </a:moveTo>
                  <a:cubicBezTo>
                    <a:pt x="12152844" y="0"/>
                    <a:pt x="12188707" y="33748"/>
                    <a:pt x="12188707" y="75377"/>
                  </a:cubicBezTo>
                  <a:lnTo>
                    <a:pt x="12188707" y="267236"/>
                  </a:lnTo>
                  <a:cubicBezTo>
                    <a:pt x="12188707" y="308866"/>
                    <a:pt x="12152843" y="342614"/>
                    <a:pt x="12108604" y="342614"/>
                  </a:cubicBezTo>
                  <a:lnTo>
                    <a:pt x="80103" y="342614"/>
                  </a:lnTo>
                  <a:cubicBezTo>
                    <a:pt x="35864" y="342614"/>
                    <a:pt x="0" y="308866"/>
                    <a:pt x="0" y="267236"/>
                  </a:cubicBezTo>
                  <a:lnTo>
                    <a:pt x="0" y="75377"/>
                  </a:lnTo>
                  <a:cubicBezTo>
                    <a:pt x="0" y="33748"/>
                    <a:pt x="35864" y="0"/>
                    <a:pt x="80103" y="0"/>
                  </a:cubicBezTo>
                  <a:close/>
                </a:path>
              </a:pathLst>
            </a:custGeom>
            <a:grpFill/>
            <a:ln w="1296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20" name="Agrupar 319">
              <a:extLst>
                <a:ext uri="{FF2B5EF4-FFF2-40B4-BE49-F238E27FC236}">
                  <a16:creationId xmlns:a16="http://schemas.microsoft.com/office/drawing/2014/main" id="{1DAE3AF5-CF3A-8419-7E4E-47CD59E5DA25}"/>
                </a:ext>
              </a:extLst>
            </p:cNvPr>
            <p:cNvGrpSpPr/>
            <p:nvPr/>
          </p:nvGrpSpPr>
          <p:grpSpPr>
            <a:xfrm>
              <a:off x="1710425" y="1785238"/>
              <a:ext cx="8739327" cy="1024096"/>
              <a:chOff x="1710425" y="1854743"/>
              <a:chExt cx="8739327" cy="1030174"/>
            </a:xfrm>
            <a:grpFill/>
          </p:grpSpPr>
          <p:grpSp>
            <p:nvGrpSpPr>
              <p:cNvPr id="321" name="Gráfico 70">
                <a:extLst>
                  <a:ext uri="{FF2B5EF4-FFF2-40B4-BE49-F238E27FC236}">
                    <a16:creationId xmlns:a16="http://schemas.microsoft.com/office/drawing/2014/main" id="{C9055E9C-8362-34FE-007B-ED43D1DB41C5}"/>
                  </a:ext>
                </a:extLst>
              </p:cNvPr>
              <p:cNvGrpSpPr/>
              <p:nvPr/>
            </p:nvGrpSpPr>
            <p:grpSpPr>
              <a:xfrm>
                <a:off x="1710425" y="1854743"/>
                <a:ext cx="181983" cy="1030174"/>
                <a:chOff x="1710425" y="1854745"/>
                <a:chExt cx="181983" cy="878548"/>
              </a:xfrm>
              <a:grpFill/>
            </p:grpSpPr>
            <p:sp>
              <p:nvSpPr>
                <p:cNvPr id="346" name="Forma Livre: Forma 345">
                  <a:extLst>
                    <a:ext uri="{FF2B5EF4-FFF2-40B4-BE49-F238E27FC236}">
                      <a16:creationId xmlns:a16="http://schemas.microsoft.com/office/drawing/2014/main" id="{A63A055A-E97D-DA23-00AB-8D79883AD7A4}"/>
                    </a:ext>
                  </a:extLst>
                </p:cNvPr>
                <p:cNvSpPr/>
                <p:nvPr/>
              </p:nvSpPr>
              <p:spPr>
                <a:xfrm>
                  <a:off x="1728442" y="1868039"/>
                  <a:ext cx="146078" cy="865254"/>
                </a:xfrm>
                <a:custGeom>
                  <a:avLst/>
                  <a:gdLst>
                    <a:gd name="connsiteX0" fmla="*/ 0 w 146078"/>
                    <a:gd name="connsiteY0" fmla="*/ 0 h 865254"/>
                    <a:gd name="connsiteX1" fmla="*/ 146079 w 146078"/>
                    <a:gd name="connsiteY1" fmla="*/ 0 h 865254"/>
                    <a:gd name="connsiteX2" fmla="*/ 146079 w 146078"/>
                    <a:gd name="connsiteY2" fmla="*/ 865255 h 865254"/>
                    <a:gd name="connsiteX3" fmla="*/ 0 w 146078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6078" h="865254">
                      <a:moveTo>
                        <a:pt x="0" y="0"/>
                      </a:moveTo>
                      <a:lnTo>
                        <a:pt x="146079" y="0"/>
                      </a:lnTo>
                      <a:lnTo>
                        <a:pt x="146079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7" name="Forma Livre: Forma 346">
                  <a:extLst>
                    <a:ext uri="{FF2B5EF4-FFF2-40B4-BE49-F238E27FC236}">
                      <a16:creationId xmlns:a16="http://schemas.microsoft.com/office/drawing/2014/main" id="{5B1BBCD6-828D-4A65-AC5D-D2AEBCB70FC6}"/>
                    </a:ext>
                  </a:extLst>
                </p:cNvPr>
                <p:cNvSpPr/>
                <p:nvPr/>
              </p:nvSpPr>
              <p:spPr>
                <a:xfrm>
                  <a:off x="1831488" y="1868039"/>
                  <a:ext cx="42903" cy="865254"/>
                </a:xfrm>
                <a:custGeom>
                  <a:avLst/>
                  <a:gdLst>
                    <a:gd name="connsiteX0" fmla="*/ 0 w 42903"/>
                    <a:gd name="connsiteY0" fmla="*/ 0 h 865254"/>
                    <a:gd name="connsiteX1" fmla="*/ 42903 w 42903"/>
                    <a:gd name="connsiteY1" fmla="*/ 0 h 865254"/>
                    <a:gd name="connsiteX2" fmla="*/ 42903 w 42903"/>
                    <a:gd name="connsiteY2" fmla="*/ 865255 h 865254"/>
                    <a:gd name="connsiteX3" fmla="*/ 0 w 42903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903" h="865254">
                      <a:moveTo>
                        <a:pt x="0" y="0"/>
                      </a:moveTo>
                      <a:lnTo>
                        <a:pt x="42903" y="0"/>
                      </a:lnTo>
                      <a:lnTo>
                        <a:pt x="42903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8" name="Forma Livre: Forma 347">
                  <a:extLst>
                    <a:ext uri="{FF2B5EF4-FFF2-40B4-BE49-F238E27FC236}">
                      <a16:creationId xmlns:a16="http://schemas.microsoft.com/office/drawing/2014/main" id="{B9E13754-7398-F36B-A8EA-9BCB69FA17CD}"/>
                    </a:ext>
                  </a:extLst>
                </p:cNvPr>
                <p:cNvSpPr/>
                <p:nvPr/>
              </p:nvSpPr>
              <p:spPr>
                <a:xfrm>
                  <a:off x="1728442" y="1868039"/>
                  <a:ext cx="47310" cy="865254"/>
                </a:xfrm>
                <a:custGeom>
                  <a:avLst/>
                  <a:gdLst>
                    <a:gd name="connsiteX0" fmla="*/ 0 w 47310"/>
                    <a:gd name="connsiteY0" fmla="*/ 0 h 865254"/>
                    <a:gd name="connsiteX1" fmla="*/ 47310 w 47310"/>
                    <a:gd name="connsiteY1" fmla="*/ 0 h 865254"/>
                    <a:gd name="connsiteX2" fmla="*/ 47310 w 47310"/>
                    <a:gd name="connsiteY2" fmla="*/ 865255 h 865254"/>
                    <a:gd name="connsiteX3" fmla="*/ 0 w 47310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310" h="865254">
                      <a:moveTo>
                        <a:pt x="0" y="0"/>
                      </a:moveTo>
                      <a:lnTo>
                        <a:pt x="47310" y="0"/>
                      </a:lnTo>
                      <a:lnTo>
                        <a:pt x="47310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9" name="Forma Livre: Forma 348">
                  <a:extLst>
                    <a:ext uri="{FF2B5EF4-FFF2-40B4-BE49-F238E27FC236}">
                      <a16:creationId xmlns:a16="http://schemas.microsoft.com/office/drawing/2014/main" id="{E6368932-6AB4-DC17-106A-8BDA1B0844B7}"/>
                    </a:ext>
                  </a:extLst>
                </p:cNvPr>
                <p:cNvSpPr/>
                <p:nvPr/>
              </p:nvSpPr>
              <p:spPr>
                <a:xfrm>
                  <a:off x="1728442" y="1867917"/>
                  <a:ext cx="145949" cy="134532"/>
                </a:xfrm>
                <a:custGeom>
                  <a:avLst/>
                  <a:gdLst>
                    <a:gd name="connsiteX0" fmla="*/ 0 w 145949"/>
                    <a:gd name="connsiteY0" fmla="*/ 132947 h 134532"/>
                    <a:gd name="connsiteX1" fmla="*/ 6870 w 145949"/>
                    <a:gd name="connsiteY1" fmla="*/ 134533 h 134532"/>
                    <a:gd name="connsiteX2" fmla="*/ 139079 w 145949"/>
                    <a:gd name="connsiteY2" fmla="*/ 134533 h 134532"/>
                    <a:gd name="connsiteX3" fmla="*/ 145949 w 145949"/>
                    <a:gd name="connsiteY3" fmla="*/ 132947 h 134532"/>
                    <a:gd name="connsiteX4" fmla="*/ 145949 w 145949"/>
                    <a:gd name="connsiteY4" fmla="*/ 1586 h 134532"/>
                    <a:gd name="connsiteX5" fmla="*/ 139079 w 145949"/>
                    <a:gd name="connsiteY5" fmla="*/ 0 h 134532"/>
                    <a:gd name="connsiteX6" fmla="*/ 6870 w 145949"/>
                    <a:gd name="connsiteY6" fmla="*/ 0 h 134532"/>
                    <a:gd name="connsiteX7" fmla="*/ 0 w 145949"/>
                    <a:gd name="connsiteY7" fmla="*/ 1586 h 134532"/>
                    <a:gd name="connsiteX8" fmla="*/ 0 w 145949"/>
                    <a:gd name="connsiteY8" fmla="*/ 132947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949" h="134532">
                      <a:moveTo>
                        <a:pt x="0" y="132947"/>
                      </a:moveTo>
                      <a:cubicBezTo>
                        <a:pt x="2463" y="133313"/>
                        <a:pt x="4277" y="134533"/>
                        <a:pt x="6870" y="134533"/>
                      </a:cubicBezTo>
                      <a:lnTo>
                        <a:pt x="139079" y="134533"/>
                      </a:lnTo>
                      <a:cubicBezTo>
                        <a:pt x="141802" y="134533"/>
                        <a:pt x="143616" y="133435"/>
                        <a:pt x="145949" y="132947"/>
                      </a:cubicBezTo>
                      <a:lnTo>
                        <a:pt x="145949" y="1586"/>
                      </a:lnTo>
                      <a:cubicBezTo>
                        <a:pt x="143487" y="1220"/>
                        <a:pt x="141672" y="0"/>
                        <a:pt x="139079" y="0"/>
                      </a:cubicBezTo>
                      <a:lnTo>
                        <a:pt x="6870" y="0"/>
                      </a:lnTo>
                      <a:cubicBezTo>
                        <a:pt x="4148" y="0"/>
                        <a:pt x="2333" y="1098"/>
                        <a:pt x="0" y="1586"/>
                      </a:cubicBezTo>
                      <a:lnTo>
                        <a:pt x="0" y="132947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0" name="Forma Livre: Forma 349">
                  <a:extLst>
                    <a:ext uri="{FF2B5EF4-FFF2-40B4-BE49-F238E27FC236}">
                      <a16:creationId xmlns:a16="http://schemas.microsoft.com/office/drawing/2014/main" id="{4C0B4B93-4714-89A6-327F-1F57A5DB6014}"/>
                    </a:ext>
                  </a:extLst>
                </p:cNvPr>
                <p:cNvSpPr/>
                <p:nvPr/>
              </p:nvSpPr>
              <p:spPr>
                <a:xfrm>
                  <a:off x="1710555" y="1854745"/>
                  <a:ext cx="181853" cy="134410"/>
                </a:xfrm>
                <a:custGeom>
                  <a:avLst/>
                  <a:gdLst>
                    <a:gd name="connsiteX0" fmla="*/ 18665 w 181853"/>
                    <a:gd name="connsiteY0" fmla="*/ 0 h 134410"/>
                    <a:gd name="connsiteX1" fmla="*/ 163188 w 181853"/>
                    <a:gd name="connsiteY1" fmla="*/ 0 h 134410"/>
                    <a:gd name="connsiteX2" fmla="*/ 181853 w 181853"/>
                    <a:gd name="connsiteY2" fmla="*/ 17564 h 134410"/>
                    <a:gd name="connsiteX3" fmla="*/ 181853 w 181853"/>
                    <a:gd name="connsiteY3" fmla="*/ 116847 h 134410"/>
                    <a:gd name="connsiteX4" fmla="*/ 163188 w 181853"/>
                    <a:gd name="connsiteY4" fmla="*/ 134411 h 134410"/>
                    <a:gd name="connsiteX5" fmla="*/ 18665 w 181853"/>
                    <a:gd name="connsiteY5" fmla="*/ 134411 h 134410"/>
                    <a:gd name="connsiteX6" fmla="*/ 0 w 181853"/>
                    <a:gd name="connsiteY6" fmla="*/ 116847 h 134410"/>
                    <a:gd name="connsiteX7" fmla="*/ 0 w 181853"/>
                    <a:gd name="connsiteY7" fmla="*/ 17564 h 134410"/>
                    <a:gd name="connsiteX8" fmla="*/ 18665 w 181853"/>
                    <a:gd name="connsiteY8" fmla="*/ 0 h 134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1853" h="134410">
                      <a:moveTo>
                        <a:pt x="18665" y="0"/>
                      </a:moveTo>
                      <a:lnTo>
                        <a:pt x="163188" y="0"/>
                      </a:lnTo>
                      <a:cubicBezTo>
                        <a:pt x="173558" y="0"/>
                        <a:pt x="181853" y="7928"/>
                        <a:pt x="181853" y="17564"/>
                      </a:cubicBezTo>
                      <a:lnTo>
                        <a:pt x="181853" y="116847"/>
                      </a:lnTo>
                      <a:cubicBezTo>
                        <a:pt x="181853" y="126605"/>
                        <a:pt x="173428" y="134411"/>
                        <a:pt x="163188" y="134411"/>
                      </a:cubicBezTo>
                      <a:lnTo>
                        <a:pt x="18665" y="134411"/>
                      </a:lnTo>
                      <a:cubicBezTo>
                        <a:pt x="8296" y="134411"/>
                        <a:pt x="0" y="126483"/>
                        <a:pt x="0" y="116847"/>
                      </a:cubicBezTo>
                      <a:lnTo>
                        <a:pt x="0" y="17564"/>
                      </a:lnTo>
                      <a:cubicBezTo>
                        <a:pt x="0" y="7806"/>
                        <a:pt x="8425" y="0"/>
                        <a:pt x="18665" y="0"/>
                      </a:cubicBez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1" name="Forma Livre: Forma 350">
                  <a:extLst>
                    <a:ext uri="{FF2B5EF4-FFF2-40B4-BE49-F238E27FC236}">
                      <a16:creationId xmlns:a16="http://schemas.microsoft.com/office/drawing/2014/main" id="{19A1132C-EFBE-50FA-2BA6-EF425DEACDAD}"/>
                    </a:ext>
                  </a:extLst>
                </p:cNvPr>
                <p:cNvSpPr/>
                <p:nvPr/>
              </p:nvSpPr>
              <p:spPr>
                <a:xfrm>
                  <a:off x="1710425" y="1854745"/>
                  <a:ext cx="181983" cy="134532"/>
                </a:xfrm>
                <a:custGeom>
                  <a:avLst/>
                  <a:gdLst>
                    <a:gd name="connsiteX0" fmla="*/ 157096 w 181983"/>
                    <a:gd name="connsiteY0" fmla="*/ 0 h 134532"/>
                    <a:gd name="connsiteX1" fmla="*/ 24887 w 181983"/>
                    <a:gd name="connsiteY1" fmla="*/ 0 h 134532"/>
                    <a:gd name="connsiteX2" fmla="*/ 0 w 181983"/>
                    <a:gd name="connsiteY2" fmla="*/ 13295 h 134532"/>
                    <a:gd name="connsiteX3" fmla="*/ 0 w 181983"/>
                    <a:gd name="connsiteY3" fmla="*/ 41470 h 134532"/>
                    <a:gd name="connsiteX4" fmla="*/ 113415 w 181983"/>
                    <a:gd name="connsiteY4" fmla="*/ 41470 h 134532"/>
                    <a:gd name="connsiteX5" fmla="*/ 138302 w 181983"/>
                    <a:gd name="connsiteY5" fmla="*/ 54764 h 134532"/>
                    <a:gd name="connsiteX6" fmla="*/ 138302 w 181983"/>
                    <a:gd name="connsiteY6" fmla="*/ 134533 h 134532"/>
                    <a:gd name="connsiteX7" fmla="*/ 157096 w 181983"/>
                    <a:gd name="connsiteY7" fmla="*/ 134533 h 134532"/>
                    <a:gd name="connsiteX8" fmla="*/ 181983 w 181983"/>
                    <a:gd name="connsiteY8" fmla="*/ 121238 h 134532"/>
                    <a:gd name="connsiteX9" fmla="*/ 181983 w 181983"/>
                    <a:gd name="connsiteY9" fmla="*/ 13295 h 134532"/>
                    <a:gd name="connsiteX10" fmla="*/ 157096 w 181983"/>
                    <a:gd name="connsiteY10" fmla="*/ 0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1983" h="134532">
                      <a:moveTo>
                        <a:pt x="157096" y="0"/>
                      </a:moveTo>
                      <a:lnTo>
                        <a:pt x="24887" y="0"/>
                      </a:lnTo>
                      <a:cubicBezTo>
                        <a:pt x="11147" y="0"/>
                        <a:pt x="0" y="5977"/>
                        <a:pt x="0" y="13295"/>
                      </a:cubicBezTo>
                      <a:lnTo>
                        <a:pt x="0" y="41470"/>
                      </a:lnTo>
                      <a:lnTo>
                        <a:pt x="113415" y="41470"/>
                      </a:lnTo>
                      <a:cubicBezTo>
                        <a:pt x="127155" y="41470"/>
                        <a:pt x="138302" y="47446"/>
                        <a:pt x="138302" y="54764"/>
                      </a:cubicBezTo>
                      <a:lnTo>
                        <a:pt x="138302" y="134533"/>
                      </a:lnTo>
                      <a:lnTo>
                        <a:pt x="157096" y="134533"/>
                      </a:lnTo>
                      <a:cubicBezTo>
                        <a:pt x="170836" y="134533"/>
                        <a:pt x="181983" y="128556"/>
                        <a:pt x="181983" y="121238"/>
                      </a:cubicBezTo>
                      <a:lnTo>
                        <a:pt x="181983" y="13295"/>
                      </a:lnTo>
                      <a:cubicBezTo>
                        <a:pt x="181983" y="5977"/>
                        <a:pt x="170836" y="0"/>
                        <a:pt x="157096" y="0"/>
                      </a:cubicBez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2" name="Forma Livre: Forma 351">
                  <a:extLst>
                    <a:ext uri="{FF2B5EF4-FFF2-40B4-BE49-F238E27FC236}">
                      <a16:creationId xmlns:a16="http://schemas.microsoft.com/office/drawing/2014/main" id="{CD209556-0B5C-E62E-1F3C-3A041D1D62BD}"/>
                    </a:ext>
                  </a:extLst>
                </p:cNvPr>
                <p:cNvSpPr/>
                <p:nvPr/>
              </p:nvSpPr>
              <p:spPr>
                <a:xfrm>
                  <a:off x="1710425" y="1854745"/>
                  <a:ext cx="181983" cy="134532"/>
                </a:xfrm>
                <a:custGeom>
                  <a:avLst/>
                  <a:gdLst>
                    <a:gd name="connsiteX0" fmla="*/ 90084 w 181983"/>
                    <a:gd name="connsiteY0" fmla="*/ 105992 h 134532"/>
                    <a:gd name="connsiteX1" fmla="*/ 65198 w 181983"/>
                    <a:gd name="connsiteY1" fmla="*/ 92697 h 134532"/>
                    <a:gd name="connsiteX2" fmla="*/ 65198 w 181983"/>
                    <a:gd name="connsiteY2" fmla="*/ 0 h 134532"/>
                    <a:gd name="connsiteX3" fmla="*/ 24887 w 181983"/>
                    <a:gd name="connsiteY3" fmla="*/ 0 h 134532"/>
                    <a:gd name="connsiteX4" fmla="*/ 0 w 181983"/>
                    <a:gd name="connsiteY4" fmla="*/ 13295 h 134532"/>
                    <a:gd name="connsiteX5" fmla="*/ 0 w 181983"/>
                    <a:gd name="connsiteY5" fmla="*/ 121238 h 134532"/>
                    <a:gd name="connsiteX6" fmla="*/ 24887 w 181983"/>
                    <a:gd name="connsiteY6" fmla="*/ 134533 h 134532"/>
                    <a:gd name="connsiteX7" fmla="*/ 157096 w 181983"/>
                    <a:gd name="connsiteY7" fmla="*/ 134533 h 134532"/>
                    <a:gd name="connsiteX8" fmla="*/ 181983 w 181983"/>
                    <a:gd name="connsiteY8" fmla="*/ 121238 h 134532"/>
                    <a:gd name="connsiteX9" fmla="*/ 181983 w 181983"/>
                    <a:gd name="connsiteY9" fmla="*/ 105992 h 134532"/>
                    <a:gd name="connsiteX10" fmla="*/ 90084 w 181983"/>
                    <a:gd name="connsiteY10" fmla="*/ 105992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1983" h="134532">
                      <a:moveTo>
                        <a:pt x="90084" y="105992"/>
                      </a:moveTo>
                      <a:cubicBezTo>
                        <a:pt x="76345" y="105992"/>
                        <a:pt x="65198" y="100015"/>
                        <a:pt x="65198" y="92697"/>
                      </a:cubicBezTo>
                      <a:lnTo>
                        <a:pt x="65198" y="0"/>
                      </a:lnTo>
                      <a:lnTo>
                        <a:pt x="24887" y="0"/>
                      </a:lnTo>
                      <a:cubicBezTo>
                        <a:pt x="11147" y="0"/>
                        <a:pt x="0" y="5977"/>
                        <a:pt x="0" y="13295"/>
                      </a:cubicBezTo>
                      <a:lnTo>
                        <a:pt x="0" y="121238"/>
                      </a:lnTo>
                      <a:cubicBezTo>
                        <a:pt x="0" y="128556"/>
                        <a:pt x="11147" y="134533"/>
                        <a:pt x="24887" y="134533"/>
                      </a:cubicBezTo>
                      <a:lnTo>
                        <a:pt x="157096" y="134533"/>
                      </a:lnTo>
                      <a:cubicBezTo>
                        <a:pt x="170836" y="134533"/>
                        <a:pt x="181983" y="128556"/>
                        <a:pt x="181983" y="121238"/>
                      </a:cubicBezTo>
                      <a:lnTo>
                        <a:pt x="181983" y="105992"/>
                      </a:lnTo>
                      <a:lnTo>
                        <a:pt x="90084" y="105992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22" name="Gráfico 70">
                <a:extLst>
                  <a:ext uri="{FF2B5EF4-FFF2-40B4-BE49-F238E27FC236}">
                    <a16:creationId xmlns:a16="http://schemas.microsoft.com/office/drawing/2014/main" id="{9EAC4818-A346-C61F-4EA0-165832B0511C}"/>
                  </a:ext>
                </a:extLst>
              </p:cNvPr>
              <p:cNvGrpSpPr/>
              <p:nvPr/>
            </p:nvGrpSpPr>
            <p:grpSpPr>
              <a:xfrm>
                <a:off x="4571342" y="1854743"/>
                <a:ext cx="181983" cy="1030174"/>
                <a:chOff x="4571342" y="1854745"/>
                <a:chExt cx="181983" cy="878548"/>
              </a:xfrm>
              <a:grpFill/>
            </p:grpSpPr>
            <p:sp>
              <p:nvSpPr>
                <p:cNvPr id="339" name="Forma Livre: Forma 338">
                  <a:extLst>
                    <a:ext uri="{FF2B5EF4-FFF2-40B4-BE49-F238E27FC236}">
                      <a16:creationId xmlns:a16="http://schemas.microsoft.com/office/drawing/2014/main" id="{C8DD86B4-9D3C-A6F9-6866-3EC133146056}"/>
                    </a:ext>
                  </a:extLst>
                </p:cNvPr>
                <p:cNvSpPr/>
                <p:nvPr/>
              </p:nvSpPr>
              <p:spPr>
                <a:xfrm>
                  <a:off x="4589359" y="1868039"/>
                  <a:ext cx="146078" cy="865254"/>
                </a:xfrm>
                <a:custGeom>
                  <a:avLst/>
                  <a:gdLst>
                    <a:gd name="connsiteX0" fmla="*/ 0 w 146078"/>
                    <a:gd name="connsiteY0" fmla="*/ 0 h 865254"/>
                    <a:gd name="connsiteX1" fmla="*/ 146079 w 146078"/>
                    <a:gd name="connsiteY1" fmla="*/ 0 h 865254"/>
                    <a:gd name="connsiteX2" fmla="*/ 146079 w 146078"/>
                    <a:gd name="connsiteY2" fmla="*/ 865255 h 865254"/>
                    <a:gd name="connsiteX3" fmla="*/ 0 w 146078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6078" h="865254">
                      <a:moveTo>
                        <a:pt x="0" y="0"/>
                      </a:moveTo>
                      <a:lnTo>
                        <a:pt x="146079" y="0"/>
                      </a:lnTo>
                      <a:lnTo>
                        <a:pt x="146079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0" name="Forma Livre: Forma 339">
                  <a:extLst>
                    <a:ext uri="{FF2B5EF4-FFF2-40B4-BE49-F238E27FC236}">
                      <a16:creationId xmlns:a16="http://schemas.microsoft.com/office/drawing/2014/main" id="{78E45712-FC10-28A5-08CD-5F9E93906242}"/>
                    </a:ext>
                  </a:extLst>
                </p:cNvPr>
                <p:cNvSpPr/>
                <p:nvPr/>
              </p:nvSpPr>
              <p:spPr>
                <a:xfrm>
                  <a:off x="4692405" y="1868039"/>
                  <a:ext cx="42903" cy="865254"/>
                </a:xfrm>
                <a:custGeom>
                  <a:avLst/>
                  <a:gdLst>
                    <a:gd name="connsiteX0" fmla="*/ 0 w 42903"/>
                    <a:gd name="connsiteY0" fmla="*/ 0 h 865254"/>
                    <a:gd name="connsiteX1" fmla="*/ 42903 w 42903"/>
                    <a:gd name="connsiteY1" fmla="*/ 0 h 865254"/>
                    <a:gd name="connsiteX2" fmla="*/ 42903 w 42903"/>
                    <a:gd name="connsiteY2" fmla="*/ 865255 h 865254"/>
                    <a:gd name="connsiteX3" fmla="*/ 0 w 42903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903" h="865254">
                      <a:moveTo>
                        <a:pt x="0" y="0"/>
                      </a:moveTo>
                      <a:lnTo>
                        <a:pt x="42903" y="0"/>
                      </a:lnTo>
                      <a:lnTo>
                        <a:pt x="42903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1" name="Forma Livre: Forma 340">
                  <a:extLst>
                    <a:ext uri="{FF2B5EF4-FFF2-40B4-BE49-F238E27FC236}">
                      <a16:creationId xmlns:a16="http://schemas.microsoft.com/office/drawing/2014/main" id="{5F5744A1-5E53-59B1-641D-8A22C40DD1B5}"/>
                    </a:ext>
                  </a:extLst>
                </p:cNvPr>
                <p:cNvSpPr/>
                <p:nvPr/>
              </p:nvSpPr>
              <p:spPr>
                <a:xfrm>
                  <a:off x="4589359" y="1868039"/>
                  <a:ext cx="47310" cy="865254"/>
                </a:xfrm>
                <a:custGeom>
                  <a:avLst/>
                  <a:gdLst>
                    <a:gd name="connsiteX0" fmla="*/ 0 w 47310"/>
                    <a:gd name="connsiteY0" fmla="*/ 0 h 865254"/>
                    <a:gd name="connsiteX1" fmla="*/ 47310 w 47310"/>
                    <a:gd name="connsiteY1" fmla="*/ 0 h 865254"/>
                    <a:gd name="connsiteX2" fmla="*/ 47310 w 47310"/>
                    <a:gd name="connsiteY2" fmla="*/ 865255 h 865254"/>
                    <a:gd name="connsiteX3" fmla="*/ 0 w 47310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310" h="865254">
                      <a:moveTo>
                        <a:pt x="0" y="0"/>
                      </a:moveTo>
                      <a:lnTo>
                        <a:pt x="47310" y="0"/>
                      </a:lnTo>
                      <a:lnTo>
                        <a:pt x="47310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2" name="Forma Livre: Forma 341">
                  <a:extLst>
                    <a:ext uri="{FF2B5EF4-FFF2-40B4-BE49-F238E27FC236}">
                      <a16:creationId xmlns:a16="http://schemas.microsoft.com/office/drawing/2014/main" id="{B11DE611-FEF3-EFF5-178A-14BF53E2B78A}"/>
                    </a:ext>
                  </a:extLst>
                </p:cNvPr>
                <p:cNvSpPr/>
                <p:nvPr/>
              </p:nvSpPr>
              <p:spPr>
                <a:xfrm>
                  <a:off x="4589359" y="1867917"/>
                  <a:ext cx="145948" cy="134532"/>
                </a:xfrm>
                <a:custGeom>
                  <a:avLst/>
                  <a:gdLst>
                    <a:gd name="connsiteX0" fmla="*/ 0 w 145948"/>
                    <a:gd name="connsiteY0" fmla="*/ 132947 h 134532"/>
                    <a:gd name="connsiteX1" fmla="*/ 6870 w 145948"/>
                    <a:gd name="connsiteY1" fmla="*/ 134533 h 134532"/>
                    <a:gd name="connsiteX2" fmla="*/ 139079 w 145948"/>
                    <a:gd name="connsiteY2" fmla="*/ 134533 h 134532"/>
                    <a:gd name="connsiteX3" fmla="*/ 145949 w 145948"/>
                    <a:gd name="connsiteY3" fmla="*/ 132947 h 134532"/>
                    <a:gd name="connsiteX4" fmla="*/ 145949 w 145948"/>
                    <a:gd name="connsiteY4" fmla="*/ 1586 h 134532"/>
                    <a:gd name="connsiteX5" fmla="*/ 139079 w 145948"/>
                    <a:gd name="connsiteY5" fmla="*/ 0 h 134532"/>
                    <a:gd name="connsiteX6" fmla="*/ 6870 w 145948"/>
                    <a:gd name="connsiteY6" fmla="*/ 0 h 134532"/>
                    <a:gd name="connsiteX7" fmla="*/ 0 w 145948"/>
                    <a:gd name="connsiteY7" fmla="*/ 1586 h 134532"/>
                    <a:gd name="connsiteX8" fmla="*/ 0 w 145948"/>
                    <a:gd name="connsiteY8" fmla="*/ 132947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948" h="134532">
                      <a:moveTo>
                        <a:pt x="0" y="132947"/>
                      </a:moveTo>
                      <a:cubicBezTo>
                        <a:pt x="2462" y="133313"/>
                        <a:pt x="4277" y="134533"/>
                        <a:pt x="6870" y="134533"/>
                      </a:cubicBezTo>
                      <a:lnTo>
                        <a:pt x="139079" y="134533"/>
                      </a:lnTo>
                      <a:cubicBezTo>
                        <a:pt x="141801" y="134533"/>
                        <a:pt x="143616" y="133435"/>
                        <a:pt x="145949" y="132947"/>
                      </a:cubicBezTo>
                      <a:lnTo>
                        <a:pt x="145949" y="1586"/>
                      </a:lnTo>
                      <a:cubicBezTo>
                        <a:pt x="143486" y="1220"/>
                        <a:pt x="141672" y="0"/>
                        <a:pt x="139079" y="0"/>
                      </a:cubicBezTo>
                      <a:lnTo>
                        <a:pt x="6870" y="0"/>
                      </a:lnTo>
                      <a:cubicBezTo>
                        <a:pt x="4147" y="0"/>
                        <a:pt x="2333" y="1098"/>
                        <a:pt x="0" y="1586"/>
                      </a:cubicBezTo>
                      <a:lnTo>
                        <a:pt x="0" y="132947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3" name="Forma Livre: Forma 342">
                  <a:extLst>
                    <a:ext uri="{FF2B5EF4-FFF2-40B4-BE49-F238E27FC236}">
                      <a16:creationId xmlns:a16="http://schemas.microsoft.com/office/drawing/2014/main" id="{C4013711-4B49-D7E5-19AD-DC7571C8A38D}"/>
                    </a:ext>
                  </a:extLst>
                </p:cNvPr>
                <p:cNvSpPr/>
                <p:nvPr/>
              </p:nvSpPr>
              <p:spPr>
                <a:xfrm>
                  <a:off x="4571342" y="1854745"/>
                  <a:ext cx="181853" cy="134288"/>
                </a:xfrm>
                <a:custGeom>
                  <a:avLst/>
                  <a:gdLst>
                    <a:gd name="connsiteX0" fmla="*/ 18665 w 181853"/>
                    <a:gd name="connsiteY0" fmla="*/ 0 h 134288"/>
                    <a:gd name="connsiteX1" fmla="*/ 163188 w 181853"/>
                    <a:gd name="connsiteY1" fmla="*/ 0 h 134288"/>
                    <a:gd name="connsiteX2" fmla="*/ 181853 w 181853"/>
                    <a:gd name="connsiteY2" fmla="*/ 17564 h 134288"/>
                    <a:gd name="connsiteX3" fmla="*/ 181853 w 181853"/>
                    <a:gd name="connsiteY3" fmla="*/ 116725 h 134288"/>
                    <a:gd name="connsiteX4" fmla="*/ 163188 w 181853"/>
                    <a:gd name="connsiteY4" fmla="*/ 134289 h 134288"/>
                    <a:gd name="connsiteX5" fmla="*/ 18665 w 181853"/>
                    <a:gd name="connsiteY5" fmla="*/ 134289 h 134288"/>
                    <a:gd name="connsiteX6" fmla="*/ 0 w 181853"/>
                    <a:gd name="connsiteY6" fmla="*/ 116725 h 134288"/>
                    <a:gd name="connsiteX7" fmla="*/ 0 w 181853"/>
                    <a:gd name="connsiteY7" fmla="*/ 17564 h 134288"/>
                    <a:gd name="connsiteX8" fmla="*/ 18665 w 181853"/>
                    <a:gd name="connsiteY8" fmla="*/ 0 h 134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1853" h="134288">
                      <a:moveTo>
                        <a:pt x="18665" y="0"/>
                      </a:moveTo>
                      <a:lnTo>
                        <a:pt x="163188" y="0"/>
                      </a:lnTo>
                      <a:cubicBezTo>
                        <a:pt x="173558" y="0"/>
                        <a:pt x="181853" y="7928"/>
                        <a:pt x="181853" y="17564"/>
                      </a:cubicBezTo>
                      <a:lnTo>
                        <a:pt x="181853" y="116725"/>
                      </a:lnTo>
                      <a:cubicBezTo>
                        <a:pt x="181853" y="126483"/>
                        <a:pt x="173428" y="134289"/>
                        <a:pt x="163188" y="134289"/>
                      </a:cubicBezTo>
                      <a:lnTo>
                        <a:pt x="18665" y="134289"/>
                      </a:lnTo>
                      <a:cubicBezTo>
                        <a:pt x="8296" y="134289"/>
                        <a:pt x="0" y="126361"/>
                        <a:pt x="0" y="116725"/>
                      </a:cubicBezTo>
                      <a:lnTo>
                        <a:pt x="0" y="17564"/>
                      </a:lnTo>
                      <a:cubicBezTo>
                        <a:pt x="0" y="7806"/>
                        <a:pt x="8425" y="0"/>
                        <a:pt x="18665" y="0"/>
                      </a:cubicBez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4" name="Forma Livre: Forma 343">
                  <a:extLst>
                    <a:ext uri="{FF2B5EF4-FFF2-40B4-BE49-F238E27FC236}">
                      <a16:creationId xmlns:a16="http://schemas.microsoft.com/office/drawing/2014/main" id="{7AC8FBDF-6B0F-E906-B73A-971BF0F2CF9B}"/>
                    </a:ext>
                  </a:extLst>
                </p:cNvPr>
                <p:cNvSpPr/>
                <p:nvPr/>
              </p:nvSpPr>
              <p:spPr>
                <a:xfrm>
                  <a:off x="4571342" y="1854745"/>
                  <a:ext cx="181983" cy="134532"/>
                </a:xfrm>
                <a:custGeom>
                  <a:avLst/>
                  <a:gdLst>
                    <a:gd name="connsiteX0" fmla="*/ 157096 w 181983"/>
                    <a:gd name="connsiteY0" fmla="*/ 0 h 134532"/>
                    <a:gd name="connsiteX1" fmla="*/ 24887 w 181983"/>
                    <a:gd name="connsiteY1" fmla="*/ 0 h 134532"/>
                    <a:gd name="connsiteX2" fmla="*/ 0 w 181983"/>
                    <a:gd name="connsiteY2" fmla="*/ 13295 h 134532"/>
                    <a:gd name="connsiteX3" fmla="*/ 0 w 181983"/>
                    <a:gd name="connsiteY3" fmla="*/ 41470 h 134532"/>
                    <a:gd name="connsiteX4" fmla="*/ 113415 w 181983"/>
                    <a:gd name="connsiteY4" fmla="*/ 41470 h 134532"/>
                    <a:gd name="connsiteX5" fmla="*/ 138302 w 181983"/>
                    <a:gd name="connsiteY5" fmla="*/ 54764 h 134532"/>
                    <a:gd name="connsiteX6" fmla="*/ 138302 w 181983"/>
                    <a:gd name="connsiteY6" fmla="*/ 134533 h 134532"/>
                    <a:gd name="connsiteX7" fmla="*/ 157096 w 181983"/>
                    <a:gd name="connsiteY7" fmla="*/ 134533 h 134532"/>
                    <a:gd name="connsiteX8" fmla="*/ 181983 w 181983"/>
                    <a:gd name="connsiteY8" fmla="*/ 121238 h 134532"/>
                    <a:gd name="connsiteX9" fmla="*/ 181983 w 181983"/>
                    <a:gd name="connsiteY9" fmla="*/ 13295 h 134532"/>
                    <a:gd name="connsiteX10" fmla="*/ 157096 w 181983"/>
                    <a:gd name="connsiteY10" fmla="*/ 0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1983" h="134532">
                      <a:moveTo>
                        <a:pt x="157096" y="0"/>
                      </a:moveTo>
                      <a:lnTo>
                        <a:pt x="24887" y="0"/>
                      </a:lnTo>
                      <a:cubicBezTo>
                        <a:pt x="11147" y="0"/>
                        <a:pt x="0" y="5977"/>
                        <a:pt x="0" y="13295"/>
                      </a:cubicBezTo>
                      <a:lnTo>
                        <a:pt x="0" y="41470"/>
                      </a:lnTo>
                      <a:lnTo>
                        <a:pt x="113415" y="41470"/>
                      </a:lnTo>
                      <a:cubicBezTo>
                        <a:pt x="127155" y="41470"/>
                        <a:pt x="138302" y="47446"/>
                        <a:pt x="138302" y="54764"/>
                      </a:cubicBezTo>
                      <a:lnTo>
                        <a:pt x="138302" y="134533"/>
                      </a:lnTo>
                      <a:lnTo>
                        <a:pt x="157096" y="134533"/>
                      </a:lnTo>
                      <a:cubicBezTo>
                        <a:pt x="170836" y="134533"/>
                        <a:pt x="181983" y="128556"/>
                        <a:pt x="181983" y="121238"/>
                      </a:cubicBezTo>
                      <a:lnTo>
                        <a:pt x="181983" y="13295"/>
                      </a:lnTo>
                      <a:cubicBezTo>
                        <a:pt x="181983" y="5977"/>
                        <a:pt x="170836" y="0"/>
                        <a:pt x="157096" y="0"/>
                      </a:cubicBez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5" name="Forma Livre: Forma 344">
                  <a:extLst>
                    <a:ext uri="{FF2B5EF4-FFF2-40B4-BE49-F238E27FC236}">
                      <a16:creationId xmlns:a16="http://schemas.microsoft.com/office/drawing/2014/main" id="{376D4AFA-C9D2-2C9D-CD23-E8E01D53C16F}"/>
                    </a:ext>
                  </a:extLst>
                </p:cNvPr>
                <p:cNvSpPr/>
                <p:nvPr/>
              </p:nvSpPr>
              <p:spPr>
                <a:xfrm>
                  <a:off x="4571342" y="1854745"/>
                  <a:ext cx="181983" cy="134532"/>
                </a:xfrm>
                <a:custGeom>
                  <a:avLst/>
                  <a:gdLst>
                    <a:gd name="connsiteX0" fmla="*/ 90084 w 181983"/>
                    <a:gd name="connsiteY0" fmla="*/ 105992 h 134532"/>
                    <a:gd name="connsiteX1" fmla="*/ 65198 w 181983"/>
                    <a:gd name="connsiteY1" fmla="*/ 92697 h 134532"/>
                    <a:gd name="connsiteX2" fmla="*/ 65198 w 181983"/>
                    <a:gd name="connsiteY2" fmla="*/ 0 h 134532"/>
                    <a:gd name="connsiteX3" fmla="*/ 24887 w 181983"/>
                    <a:gd name="connsiteY3" fmla="*/ 0 h 134532"/>
                    <a:gd name="connsiteX4" fmla="*/ 0 w 181983"/>
                    <a:gd name="connsiteY4" fmla="*/ 13295 h 134532"/>
                    <a:gd name="connsiteX5" fmla="*/ 0 w 181983"/>
                    <a:gd name="connsiteY5" fmla="*/ 121238 h 134532"/>
                    <a:gd name="connsiteX6" fmla="*/ 24887 w 181983"/>
                    <a:gd name="connsiteY6" fmla="*/ 134533 h 134532"/>
                    <a:gd name="connsiteX7" fmla="*/ 157096 w 181983"/>
                    <a:gd name="connsiteY7" fmla="*/ 134533 h 134532"/>
                    <a:gd name="connsiteX8" fmla="*/ 181983 w 181983"/>
                    <a:gd name="connsiteY8" fmla="*/ 121238 h 134532"/>
                    <a:gd name="connsiteX9" fmla="*/ 181983 w 181983"/>
                    <a:gd name="connsiteY9" fmla="*/ 105992 h 134532"/>
                    <a:gd name="connsiteX10" fmla="*/ 90084 w 181983"/>
                    <a:gd name="connsiteY10" fmla="*/ 105992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1983" h="134532">
                      <a:moveTo>
                        <a:pt x="90084" y="105992"/>
                      </a:moveTo>
                      <a:cubicBezTo>
                        <a:pt x="76345" y="105992"/>
                        <a:pt x="65198" y="100015"/>
                        <a:pt x="65198" y="92697"/>
                      </a:cubicBezTo>
                      <a:lnTo>
                        <a:pt x="65198" y="0"/>
                      </a:lnTo>
                      <a:lnTo>
                        <a:pt x="24887" y="0"/>
                      </a:lnTo>
                      <a:cubicBezTo>
                        <a:pt x="11147" y="0"/>
                        <a:pt x="0" y="5977"/>
                        <a:pt x="0" y="13295"/>
                      </a:cubicBezTo>
                      <a:lnTo>
                        <a:pt x="0" y="121238"/>
                      </a:lnTo>
                      <a:cubicBezTo>
                        <a:pt x="0" y="128556"/>
                        <a:pt x="11147" y="134533"/>
                        <a:pt x="24887" y="134533"/>
                      </a:cubicBezTo>
                      <a:lnTo>
                        <a:pt x="157096" y="134533"/>
                      </a:lnTo>
                      <a:cubicBezTo>
                        <a:pt x="170836" y="134533"/>
                        <a:pt x="181983" y="128556"/>
                        <a:pt x="181983" y="121238"/>
                      </a:cubicBezTo>
                      <a:lnTo>
                        <a:pt x="181983" y="105992"/>
                      </a:lnTo>
                      <a:lnTo>
                        <a:pt x="90084" y="105992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23" name="Gráfico 70">
                <a:extLst>
                  <a:ext uri="{FF2B5EF4-FFF2-40B4-BE49-F238E27FC236}">
                    <a16:creationId xmlns:a16="http://schemas.microsoft.com/office/drawing/2014/main" id="{27100277-6643-79AC-BB4A-2772A12A3388}"/>
                  </a:ext>
                </a:extLst>
              </p:cNvPr>
              <p:cNvGrpSpPr/>
              <p:nvPr/>
            </p:nvGrpSpPr>
            <p:grpSpPr>
              <a:xfrm>
                <a:off x="7420464" y="1854743"/>
                <a:ext cx="181982" cy="1030174"/>
                <a:chOff x="7420464" y="1854745"/>
                <a:chExt cx="181982" cy="878548"/>
              </a:xfrm>
              <a:grpFill/>
            </p:grpSpPr>
            <p:sp>
              <p:nvSpPr>
                <p:cNvPr id="332" name="Forma Livre: Forma 331">
                  <a:extLst>
                    <a:ext uri="{FF2B5EF4-FFF2-40B4-BE49-F238E27FC236}">
                      <a16:creationId xmlns:a16="http://schemas.microsoft.com/office/drawing/2014/main" id="{F1B8E054-692A-5CA3-FC2A-A18FD3412188}"/>
                    </a:ext>
                  </a:extLst>
                </p:cNvPr>
                <p:cNvSpPr/>
                <p:nvPr/>
              </p:nvSpPr>
              <p:spPr>
                <a:xfrm>
                  <a:off x="7438480" y="1868039"/>
                  <a:ext cx="146078" cy="865254"/>
                </a:xfrm>
                <a:custGeom>
                  <a:avLst/>
                  <a:gdLst>
                    <a:gd name="connsiteX0" fmla="*/ 0 w 146078"/>
                    <a:gd name="connsiteY0" fmla="*/ 0 h 865254"/>
                    <a:gd name="connsiteX1" fmla="*/ 146079 w 146078"/>
                    <a:gd name="connsiteY1" fmla="*/ 0 h 865254"/>
                    <a:gd name="connsiteX2" fmla="*/ 146079 w 146078"/>
                    <a:gd name="connsiteY2" fmla="*/ 865255 h 865254"/>
                    <a:gd name="connsiteX3" fmla="*/ 0 w 146078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6078" h="865254">
                      <a:moveTo>
                        <a:pt x="0" y="0"/>
                      </a:moveTo>
                      <a:lnTo>
                        <a:pt x="146079" y="0"/>
                      </a:lnTo>
                      <a:lnTo>
                        <a:pt x="146079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3" name="Forma Livre: Forma 332">
                  <a:extLst>
                    <a:ext uri="{FF2B5EF4-FFF2-40B4-BE49-F238E27FC236}">
                      <a16:creationId xmlns:a16="http://schemas.microsoft.com/office/drawing/2014/main" id="{524FB028-3004-E095-406D-B089166228D6}"/>
                    </a:ext>
                  </a:extLst>
                </p:cNvPr>
                <p:cNvSpPr/>
                <p:nvPr/>
              </p:nvSpPr>
              <p:spPr>
                <a:xfrm>
                  <a:off x="7541526" y="1868039"/>
                  <a:ext cx="42903" cy="865254"/>
                </a:xfrm>
                <a:custGeom>
                  <a:avLst/>
                  <a:gdLst>
                    <a:gd name="connsiteX0" fmla="*/ 0 w 42903"/>
                    <a:gd name="connsiteY0" fmla="*/ 0 h 865254"/>
                    <a:gd name="connsiteX1" fmla="*/ 42903 w 42903"/>
                    <a:gd name="connsiteY1" fmla="*/ 0 h 865254"/>
                    <a:gd name="connsiteX2" fmla="*/ 42903 w 42903"/>
                    <a:gd name="connsiteY2" fmla="*/ 865255 h 865254"/>
                    <a:gd name="connsiteX3" fmla="*/ 0 w 42903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903" h="865254">
                      <a:moveTo>
                        <a:pt x="0" y="0"/>
                      </a:moveTo>
                      <a:lnTo>
                        <a:pt x="42903" y="0"/>
                      </a:lnTo>
                      <a:lnTo>
                        <a:pt x="42903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4" name="Forma Livre: Forma 333">
                  <a:extLst>
                    <a:ext uri="{FF2B5EF4-FFF2-40B4-BE49-F238E27FC236}">
                      <a16:creationId xmlns:a16="http://schemas.microsoft.com/office/drawing/2014/main" id="{C998F063-34D6-F12D-8927-628EFD815565}"/>
                    </a:ext>
                  </a:extLst>
                </p:cNvPr>
                <p:cNvSpPr/>
                <p:nvPr/>
              </p:nvSpPr>
              <p:spPr>
                <a:xfrm>
                  <a:off x="7438480" y="1868039"/>
                  <a:ext cx="47310" cy="865254"/>
                </a:xfrm>
                <a:custGeom>
                  <a:avLst/>
                  <a:gdLst>
                    <a:gd name="connsiteX0" fmla="*/ 0 w 47310"/>
                    <a:gd name="connsiteY0" fmla="*/ 0 h 865254"/>
                    <a:gd name="connsiteX1" fmla="*/ 47310 w 47310"/>
                    <a:gd name="connsiteY1" fmla="*/ 0 h 865254"/>
                    <a:gd name="connsiteX2" fmla="*/ 47310 w 47310"/>
                    <a:gd name="connsiteY2" fmla="*/ 865255 h 865254"/>
                    <a:gd name="connsiteX3" fmla="*/ 0 w 47310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310" h="865254">
                      <a:moveTo>
                        <a:pt x="0" y="0"/>
                      </a:moveTo>
                      <a:lnTo>
                        <a:pt x="47310" y="0"/>
                      </a:lnTo>
                      <a:lnTo>
                        <a:pt x="47310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5" name="Forma Livre: Forma 334">
                  <a:extLst>
                    <a:ext uri="{FF2B5EF4-FFF2-40B4-BE49-F238E27FC236}">
                      <a16:creationId xmlns:a16="http://schemas.microsoft.com/office/drawing/2014/main" id="{C47F3662-B200-6365-E307-A1A8B1599FD6}"/>
                    </a:ext>
                  </a:extLst>
                </p:cNvPr>
                <p:cNvSpPr/>
                <p:nvPr/>
              </p:nvSpPr>
              <p:spPr>
                <a:xfrm>
                  <a:off x="7438480" y="1867917"/>
                  <a:ext cx="145949" cy="134532"/>
                </a:xfrm>
                <a:custGeom>
                  <a:avLst/>
                  <a:gdLst>
                    <a:gd name="connsiteX0" fmla="*/ 0 w 145949"/>
                    <a:gd name="connsiteY0" fmla="*/ 132947 h 134532"/>
                    <a:gd name="connsiteX1" fmla="*/ 6870 w 145949"/>
                    <a:gd name="connsiteY1" fmla="*/ 134533 h 134532"/>
                    <a:gd name="connsiteX2" fmla="*/ 139080 w 145949"/>
                    <a:gd name="connsiteY2" fmla="*/ 134533 h 134532"/>
                    <a:gd name="connsiteX3" fmla="*/ 145949 w 145949"/>
                    <a:gd name="connsiteY3" fmla="*/ 132947 h 134532"/>
                    <a:gd name="connsiteX4" fmla="*/ 145949 w 145949"/>
                    <a:gd name="connsiteY4" fmla="*/ 1586 h 134532"/>
                    <a:gd name="connsiteX5" fmla="*/ 139080 w 145949"/>
                    <a:gd name="connsiteY5" fmla="*/ 0 h 134532"/>
                    <a:gd name="connsiteX6" fmla="*/ 6870 w 145949"/>
                    <a:gd name="connsiteY6" fmla="*/ 0 h 134532"/>
                    <a:gd name="connsiteX7" fmla="*/ 0 w 145949"/>
                    <a:gd name="connsiteY7" fmla="*/ 1586 h 134532"/>
                    <a:gd name="connsiteX8" fmla="*/ 0 w 145949"/>
                    <a:gd name="connsiteY8" fmla="*/ 132947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949" h="134532">
                      <a:moveTo>
                        <a:pt x="0" y="132947"/>
                      </a:moveTo>
                      <a:cubicBezTo>
                        <a:pt x="2463" y="133313"/>
                        <a:pt x="4278" y="134533"/>
                        <a:pt x="6870" y="134533"/>
                      </a:cubicBezTo>
                      <a:lnTo>
                        <a:pt x="139080" y="134533"/>
                      </a:lnTo>
                      <a:cubicBezTo>
                        <a:pt x="141802" y="134533"/>
                        <a:pt x="143616" y="133435"/>
                        <a:pt x="145949" y="132947"/>
                      </a:cubicBezTo>
                      <a:lnTo>
                        <a:pt x="145949" y="1586"/>
                      </a:lnTo>
                      <a:cubicBezTo>
                        <a:pt x="143487" y="1220"/>
                        <a:pt x="141672" y="0"/>
                        <a:pt x="139080" y="0"/>
                      </a:cubicBezTo>
                      <a:lnTo>
                        <a:pt x="6870" y="0"/>
                      </a:lnTo>
                      <a:cubicBezTo>
                        <a:pt x="4148" y="0"/>
                        <a:pt x="2333" y="1098"/>
                        <a:pt x="0" y="1586"/>
                      </a:cubicBezTo>
                      <a:lnTo>
                        <a:pt x="0" y="132947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6" name="Forma Livre: Forma 335">
                  <a:extLst>
                    <a:ext uri="{FF2B5EF4-FFF2-40B4-BE49-F238E27FC236}">
                      <a16:creationId xmlns:a16="http://schemas.microsoft.com/office/drawing/2014/main" id="{4CA5755E-F866-3098-B6E3-3FD34442A4AC}"/>
                    </a:ext>
                  </a:extLst>
                </p:cNvPr>
                <p:cNvSpPr/>
                <p:nvPr/>
              </p:nvSpPr>
              <p:spPr>
                <a:xfrm>
                  <a:off x="7420593" y="1854745"/>
                  <a:ext cx="181853" cy="134288"/>
                </a:xfrm>
                <a:custGeom>
                  <a:avLst/>
                  <a:gdLst>
                    <a:gd name="connsiteX0" fmla="*/ 18665 w 181853"/>
                    <a:gd name="connsiteY0" fmla="*/ 0 h 134288"/>
                    <a:gd name="connsiteX1" fmla="*/ 163189 w 181853"/>
                    <a:gd name="connsiteY1" fmla="*/ 0 h 134288"/>
                    <a:gd name="connsiteX2" fmla="*/ 181854 w 181853"/>
                    <a:gd name="connsiteY2" fmla="*/ 17564 h 134288"/>
                    <a:gd name="connsiteX3" fmla="*/ 181854 w 181853"/>
                    <a:gd name="connsiteY3" fmla="*/ 116725 h 134288"/>
                    <a:gd name="connsiteX4" fmla="*/ 163189 w 181853"/>
                    <a:gd name="connsiteY4" fmla="*/ 134289 h 134288"/>
                    <a:gd name="connsiteX5" fmla="*/ 18665 w 181853"/>
                    <a:gd name="connsiteY5" fmla="*/ 134289 h 134288"/>
                    <a:gd name="connsiteX6" fmla="*/ 0 w 181853"/>
                    <a:gd name="connsiteY6" fmla="*/ 116725 h 134288"/>
                    <a:gd name="connsiteX7" fmla="*/ 0 w 181853"/>
                    <a:gd name="connsiteY7" fmla="*/ 17564 h 134288"/>
                    <a:gd name="connsiteX8" fmla="*/ 18665 w 181853"/>
                    <a:gd name="connsiteY8" fmla="*/ 0 h 134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1853" h="134288">
                      <a:moveTo>
                        <a:pt x="18665" y="0"/>
                      </a:moveTo>
                      <a:lnTo>
                        <a:pt x="163189" y="0"/>
                      </a:lnTo>
                      <a:cubicBezTo>
                        <a:pt x="173558" y="0"/>
                        <a:pt x="181854" y="7928"/>
                        <a:pt x="181854" y="17564"/>
                      </a:cubicBezTo>
                      <a:lnTo>
                        <a:pt x="181854" y="116725"/>
                      </a:lnTo>
                      <a:cubicBezTo>
                        <a:pt x="181854" y="126483"/>
                        <a:pt x="173428" y="134289"/>
                        <a:pt x="163189" y="134289"/>
                      </a:cubicBezTo>
                      <a:lnTo>
                        <a:pt x="18665" y="134289"/>
                      </a:lnTo>
                      <a:cubicBezTo>
                        <a:pt x="8296" y="134289"/>
                        <a:pt x="0" y="126361"/>
                        <a:pt x="0" y="116725"/>
                      </a:cubicBezTo>
                      <a:lnTo>
                        <a:pt x="0" y="17564"/>
                      </a:lnTo>
                      <a:cubicBezTo>
                        <a:pt x="0" y="7806"/>
                        <a:pt x="8425" y="0"/>
                        <a:pt x="18665" y="0"/>
                      </a:cubicBez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7" name="Forma Livre: Forma 336">
                  <a:extLst>
                    <a:ext uri="{FF2B5EF4-FFF2-40B4-BE49-F238E27FC236}">
                      <a16:creationId xmlns:a16="http://schemas.microsoft.com/office/drawing/2014/main" id="{306F8936-B82E-B4CC-6D7C-3D9357C252A2}"/>
                    </a:ext>
                  </a:extLst>
                </p:cNvPr>
                <p:cNvSpPr/>
                <p:nvPr/>
              </p:nvSpPr>
              <p:spPr>
                <a:xfrm>
                  <a:off x="7420464" y="1854745"/>
                  <a:ext cx="181982" cy="134532"/>
                </a:xfrm>
                <a:custGeom>
                  <a:avLst/>
                  <a:gdLst>
                    <a:gd name="connsiteX0" fmla="*/ 157096 w 181982"/>
                    <a:gd name="connsiteY0" fmla="*/ 0 h 134532"/>
                    <a:gd name="connsiteX1" fmla="*/ 24886 w 181982"/>
                    <a:gd name="connsiteY1" fmla="*/ 0 h 134532"/>
                    <a:gd name="connsiteX2" fmla="*/ 0 w 181982"/>
                    <a:gd name="connsiteY2" fmla="*/ 13295 h 134532"/>
                    <a:gd name="connsiteX3" fmla="*/ 0 w 181982"/>
                    <a:gd name="connsiteY3" fmla="*/ 41470 h 134532"/>
                    <a:gd name="connsiteX4" fmla="*/ 113415 w 181982"/>
                    <a:gd name="connsiteY4" fmla="*/ 41470 h 134532"/>
                    <a:gd name="connsiteX5" fmla="*/ 138302 w 181982"/>
                    <a:gd name="connsiteY5" fmla="*/ 54764 h 134532"/>
                    <a:gd name="connsiteX6" fmla="*/ 138302 w 181982"/>
                    <a:gd name="connsiteY6" fmla="*/ 134533 h 134532"/>
                    <a:gd name="connsiteX7" fmla="*/ 157096 w 181982"/>
                    <a:gd name="connsiteY7" fmla="*/ 134533 h 134532"/>
                    <a:gd name="connsiteX8" fmla="*/ 181983 w 181982"/>
                    <a:gd name="connsiteY8" fmla="*/ 121238 h 134532"/>
                    <a:gd name="connsiteX9" fmla="*/ 181983 w 181982"/>
                    <a:gd name="connsiteY9" fmla="*/ 13295 h 134532"/>
                    <a:gd name="connsiteX10" fmla="*/ 157096 w 181982"/>
                    <a:gd name="connsiteY10" fmla="*/ 0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1982" h="134532">
                      <a:moveTo>
                        <a:pt x="157096" y="0"/>
                      </a:moveTo>
                      <a:lnTo>
                        <a:pt x="24886" y="0"/>
                      </a:lnTo>
                      <a:cubicBezTo>
                        <a:pt x="11147" y="0"/>
                        <a:pt x="0" y="5977"/>
                        <a:pt x="0" y="13295"/>
                      </a:cubicBezTo>
                      <a:lnTo>
                        <a:pt x="0" y="41470"/>
                      </a:lnTo>
                      <a:lnTo>
                        <a:pt x="113415" y="41470"/>
                      </a:lnTo>
                      <a:cubicBezTo>
                        <a:pt x="127155" y="41470"/>
                        <a:pt x="138302" y="47446"/>
                        <a:pt x="138302" y="54764"/>
                      </a:cubicBezTo>
                      <a:lnTo>
                        <a:pt x="138302" y="134533"/>
                      </a:lnTo>
                      <a:lnTo>
                        <a:pt x="157096" y="134533"/>
                      </a:lnTo>
                      <a:cubicBezTo>
                        <a:pt x="170836" y="134533"/>
                        <a:pt x="181983" y="128556"/>
                        <a:pt x="181983" y="121238"/>
                      </a:cubicBezTo>
                      <a:lnTo>
                        <a:pt x="181983" y="13295"/>
                      </a:lnTo>
                      <a:cubicBezTo>
                        <a:pt x="181983" y="5977"/>
                        <a:pt x="170836" y="0"/>
                        <a:pt x="157096" y="0"/>
                      </a:cubicBez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8" name="Forma Livre: Forma 337">
                  <a:extLst>
                    <a:ext uri="{FF2B5EF4-FFF2-40B4-BE49-F238E27FC236}">
                      <a16:creationId xmlns:a16="http://schemas.microsoft.com/office/drawing/2014/main" id="{3A1C8085-0123-9F94-49C8-D51AB0DBA016}"/>
                    </a:ext>
                  </a:extLst>
                </p:cNvPr>
                <p:cNvSpPr/>
                <p:nvPr/>
              </p:nvSpPr>
              <p:spPr>
                <a:xfrm>
                  <a:off x="7420464" y="1854745"/>
                  <a:ext cx="181982" cy="134532"/>
                </a:xfrm>
                <a:custGeom>
                  <a:avLst/>
                  <a:gdLst>
                    <a:gd name="connsiteX0" fmla="*/ 90084 w 181982"/>
                    <a:gd name="connsiteY0" fmla="*/ 105992 h 134532"/>
                    <a:gd name="connsiteX1" fmla="*/ 65197 w 181982"/>
                    <a:gd name="connsiteY1" fmla="*/ 92697 h 134532"/>
                    <a:gd name="connsiteX2" fmla="*/ 65197 w 181982"/>
                    <a:gd name="connsiteY2" fmla="*/ 0 h 134532"/>
                    <a:gd name="connsiteX3" fmla="*/ 24886 w 181982"/>
                    <a:gd name="connsiteY3" fmla="*/ 0 h 134532"/>
                    <a:gd name="connsiteX4" fmla="*/ 0 w 181982"/>
                    <a:gd name="connsiteY4" fmla="*/ 13295 h 134532"/>
                    <a:gd name="connsiteX5" fmla="*/ 0 w 181982"/>
                    <a:gd name="connsiteY5" fmla="*/ 121238 h 134532"/>
                    <a:gd name="connsiteX6" fmla="*/ 24886 w 181982"/>
                    <a:gd name="connsiteY6" fmla="*/ 134533 h 134532"/>
                    <a:gd name="connsiteX7" fmla="*/ 157096 w 181982"/>
                    <a:gd name="connsiteY7" fmla="*/ 134533 h 134532"/>
                    <a:gd name="connsiteX8" fmla="*/ 181983 w 181982"/>
                    <a:gd name="connsiteY8" fmla="*/ 121238 h 134532"/>
                    <a:gd name="connsiteX9" fmla="*/ 181983 w 181982"/>
                    <a:gd name="connsiteY9" fmla="*/ 105992 h 134532"/>
                    <a:gd name="connsiteX10" fmla="*/ 90084 w 181982"/>
                    <a:gd name="connsiteY10" fmla="*/ 105992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1982" h="134532">
                      <a:moveTo>
                        <a:pt x="90084" y="105992"/>
                      </a:moveTo>
                      <a:cubicBezTo>
                        <a:pt x="76344" y="105992"/>
                        <a:pt x="65197" y="100015"/>
                        <a:pt x="65197" y="92697"/>
                      </a:cubicBezTo>
                      <a:lnTo>
                        <a:pt x="65197" y="0"/>
                      </a:lnTo>
                      <a:lnTo>
                        <a:pt x="24886" y="0"/>
                      </a:lnTo>
                      <a:cubicBezTo>
                        <a:pt x="11147" y="0"/>
                        <a:pt x="0" y="5977"/>
                        <a:pt x="0" y="13295"/>
                      </a:cubicBezTo>
                      <a:lnTo>
                        <a:pt x="0" y="121238"/>
                      </a:lnTo>
                      <a:cubicBezTo>
                        <a:pt x="0" y="128556"/>
                        <a:pt x="11147" y="134533"/>
                        <a:pt x="24886" y="134533"/>
                      </a:cubicBezTo>
                      <a:lnTo>
                        <a:pt x="157096" y="134533"/>
                      </a:lnTo>
                      <a:cubicBezTo>
                        <a:pt x="170836" y="134533"/>
                        <a:pt x="181983" y="128556"/>
                        <a:pt x="181983" y="121238"/>
                      </a:cubicBezTo>
                      <a:lnTo>
                        <a:pt x="181983" y="105992"/>
                      </a:lnTo>
                      <a:lnTo>
                        <a:pt x="90084" y="105992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24" name="Gráfico 70">
                <a:extLst>
                  <a:ext uri="{FF2B5EF4-FFF2-40B4-BE49-F238E27FC236}">
                    <a16:creationId xmlns:a16="http://schemas.microsoft.com/office/drawing/2014/main" id="{66902899-D15C-DF2D-A356-8B65C4381FE5}"/>
                  </a:ext>
                </a:extLst>
              </p:cNvPr>
              <p:cNvGrpSpPr/>
              <p:nvPr/>
            </p:nvGrpSpPr>
            <p:grpSpPr>
              <a:xfrm>
                <a:off x="10267770" y="1854743"/>
                <a:ext cx="181982" cy="1030174"/>
                <a:chOff x="10267770" y="1854745"/>
                <a:chExt cx="181982" cy="878548"/>
              </a:xfrm>
              <a:grpFill/>
            </p:grpSpPr>
            <p:sp>
              <p:nvSpPr>
                <p:cNvPr id="325" name="Forma Livre: Forma 324">
                  <a:extLst>
                    <a:ext uri="{FF2B5EF4-FFF2-40B4-BE49-F238E27FC236}">
                      <a16:creationId xmlns:a16="http://schemas.microsoft.com/office/drawing/2014/main" id="{D1742027-CD10-FF42-D633-5FDA7E38B472}"/>
                    </a:ext>
                  </a:extLst>
                </p:cNvPr>
                <p:cNvSpPr/>
                <p:nvPr/>
              </p:nvSpPr>
              <p:spPr>
                <a:xfrm>
                  <a:off x="10285657" y="1868039"/>
                  <a:ext cx="146078" cy="865254"/>
                </a:xfrm>
                <a:custGeom>
                  <a:avLst/>
                  <a:gdLst>
                    <a:gd name="connsiteX0" fmla="*/ 0 w 146078"/>
                    <a:gd name="connsiteY0" fmla="*/ 0 h 865254"/>
                    <a:gd name="connsiteX1" fmla="*/ 146079 w 146078"/>
                    <a:gd name="connsiteY1" fmla="*/ 0 h 865254"/>
                    <a:gd name="connsiteX2" fmla="*/ 146079 w 146078"/>
                    <a:gd name="connsiteY2" fmla="*/ 865255 h 865254"/>
                    <a:gd name="connsiteX3" fmla="*/ 0 w 146078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6078" h="865254">
                      <a:moveTo>
                        <a:pt x="0" y="0"/>
                      </a:moveTo>
                      <a:lnTo>
                        <a:pt x="146079" y="0"/>
                      </a:lnTo>
                      <a:lnTo>
                        <a:pt x="146079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6" name="Forma Livre: Forma 325">
                  <a:extLst>
                    <a:ext uri="{FF2B5EF4-FFF2-40B4-BE49-F238E27FC236}">
                      <a16:creationId xmlns:a16="http://schemas.microsoft.com/office/drawing/2014/main" id="{114E1210-C7DD-5D67-53A9-6647D185C953}"/>
                    </a:ext>
                  </a:extLst>
                </p:cNvPr>
                <p:cNvSpPr/>
                <p:nvPr/>
              </p:nvSpPr>
              <p:spPr>
                <a:xfrm>
                  <a:off x="10388833" y="1868039"/>
                  <a:ext cx="42903" cy="865254"/>
                </a:xfrm>
                <a:custGeom>
                  <a:avLst/>
                  <a:gdLst>
                    <a:gd name="connsiteX0" fmla="*/ 0 w 42903"/>
                    <a:gd name="connsiteY0" fmla="*/ 0 h 865254"/>
                    <a:gd name="connsiteX1" fmla="*/ 42903 w 42903"/>
                    <a:gd name="connsiteY1" fmla="*/ 0 h 865254"/>
                    <a:gd name="connsiteX2" fmla="*/ 42903 w 42903"/>
                    <a:gd name="connsiteY2" fmla="*/ 865255 h 865254"/>
                    <a:gd name="connsiteX3" fmla="*/ 0 w 42903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903" h="865254">
                      <a:moveTo>
                        <a:pt x="0" y="0"/>
                      </a:moveTo>
                      <a:lnTo>
                        <a:pt x="42903" y="0"/>
                      </a:lnTo>
                      <a:lnTo>
                        <a:pt x="42903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7" name="Forma Livre: Forma 326">
                  <a:extLst>
                    <a:ext uri="{FF2B5EF4-FFF2-40B4-BE49-F238E27FC236}">
                      <a16:creationId xmlns:a16="http://schemas.microsoft.com/office/drawing/2014/main" id="{AB6A621F-2D9D-F646-AAF4-BC6517385C61}"/>
                    </a:ext>
                  </a:extLst>
                </p:cNvPr>
                <p:cNvSpPr/>
                <p:nvPr/>
              </p:nvSpPr>
              <p:spPr>
                <a:xfrm>
                  <a:off x="10285657" y="1868039"/>
                  <a:ext cx="47310" cy="865254"/>
                </a:xfrm>
                <a:custGeom>
                  <a:avLst/>
                  <a:gdLst>
                    <a:gd name="connsiteX0" fmla="*/ 0 w 47310"/>
                    <a:gd name="connsiteY0" fmla="*/ 0 h 865254"/>
                    <a:gd name="connsiteX1" fmla="*/ 47311 w 47310"/>
                    <a:gd name="connsiteY1" fmla="*/ 0 h 865254"/>
                    <a:gd name="connsiteX2" fmla="*/ 47311 w 47310"/>
                    <a:gd name="connsiteY2" fmla="*/ 865255 h 865254"/>
                    <a:gd name="connsiteX3" fmla="*/ 0 w 47310"/>
                    <a:gd name="connsiteY3" fmla="*/ 865255 h 86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310" h="865254">
                      <a:moveTo>
                        <a:pt x="0" y="0"/>
                      </a:moveTo>
                      <a:lnTo>
                        <a:pt x="47311" y="0"/>
                      </a:lnTo>
                      <a:lnTo>
                        <a:pt x="47311" y="865255"/>
                      </a:lnTo>
                      <a:lnTo>
                        <a:pt x="0" y="865255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8" name="Forma Livre: Forma 327">
                  <a:extLst>
                    <a:ext uri="{FF2B5EF4-FFF2-40B4-BE49-F238E27FC236}">
                      <a16:creationId xmlns:a16="http://schemas.microsoft.com/office/drawing/2014/main" id="{5A88B136-E4D6-5FFC-6F76-C290B840BD6D}"/>
                    </a:ext>
                  </a:extLst>
                </p:cNvPr>
                <p:cNvSpPr/>
                <p:nvPr/>
              </p:nvSpPr>
              <p:spPr>
                <a:xfrm>
                  <a:off x="10285657" y="1867917"/>
                  <a:ext cx="145949" cy="134532"/>
                </a:xfrm>
                <a:custGeom>
                  <a:avLst/>
                  <a:gdLst>
                    <a:gd name="connsiteX0" fmla="*/ 0 w 145949"/>
                    <a:gd name="connsiteY0" fmla="*/ 132947 h 134532"/>
                    <a:gd name="connsiteX1" fmla="*/ 6869 w 145949"/>
                    <a:gd name="connsiteY1" fmla="*/ 134533 h 134532"/>
                    <a:gd name="connsiteX2" fmla="*/ 139079 w 145949"/>
                    <a:gd name="connsiteY2" fmla="*/ 134533 h 134532"/>
                    <a:gd name="connsiteX3" fmla="*/ 145949 w 145949"/>
                    <a:gd name="connsiteY3" fmla="*/ 132947 h 134532"/>
                    <a:gd name="connsiteX4" fmla="*/ 145949 w 145949"/>
                    <a:gd name="connsiteY4" fmla="*/ 1586 h 134532"/>
                    <a:gd name="connsiteX5" fmla="*/ 139079 w 145949"/>
                    <a:gd name="connsiteY5" fmla="*/ 0 h 134532"/>
                    <a:gd name="connsiteX6" fmla="*/ 6869 w 145949"/>
                    <a:gd name="connsiteY6" fmla="*/ 0 h 134532"/>
                    <a:gd name="connsiteX7" fmla="*/ 0 w 145949"/>
                    <a:gd name="connsiteY7" fmla="*/ 1586 h 134532"/>
                    <a:gd name="connsiteX8" fmla="*/ 0 w 145949"/>
                    <a:gd name="connsiteY8" fmla="*/ 132947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949" h="134532">
                      <a:moveTo>
                        <a:pt x="0" y="132947"/>
                      </a:moveTo>
                      <a:cubicBezTo>
                        <a:pt x="2463" y="133313"/>
                        <a:pt x="4277" y="134533"/>
                        <a:pt x="6869" y="134533"/>
                      </a:cubicBezTo>
                      <a:lnTo>
                        <a:pt x="139079" y="134533"/>
                      </a:lnTo>
                      <a:cubicBezTo>
                        <a:pt x="141802" y="134533"/>
                        <a:pt x="143616" y="133435"/>
                        <a:pt x="145949" y="132947"/>
                      </a:cubicBezTo>
                      <a:lnTo>
                        <a:pt x="145949" y="1586"/>
                      </a:lnTo>
                      <a:cubicBezTo>
                        <a:pt x="143487" y="1220"/>
                        <a:pt x="141672" y="0"/>
                        <a:pt x="139079" y="0"/>
                      </a:cubicBezTo>
                      <a:lnTo>
                        <a:pt x="6869" y="0"/>
                      </a:lnTo>
                      <a:cubicBezTo>
                        <a:pt x="4148" y="0"/>
                        <a:pt x="2333" y="1098"/>
                        <a:pt x="0" y="1586"/>
                      </a:cubicBezTo>
                      <a:lnTo>
                        <a:pt x="0" y="132947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9" name="Forma Livre: Forma 328">
                  <a:extLst>
                    <a:ext uri="{FF2B5EF4-FFF2-40B4-BE49-F238E27FC236}">
                      <a16:creationId xmlns:a16="http://schemas.microsoft.com/office/drawing/2014/main" id="{FB5D1E40-18E3-0C07-348D-D3A8DE3F4EF2}"/>
                    </a:ext>
                  </a:extLst>
                </p:cNvPr>
                <p:cNvSpPr/>
                <p:nvPr/>
              </p:nvSpPr>
              <p:spPr>
                <a:xfrm>
                  <a:off x="10267770" y="1854745"/>
                  <a:ext cx="181852" cy="134288"/>
                </a:xfrm>
                <a:custGeom>
                  <a:avLst/>
                  <a:gdLst>
                    <a:gd name="connsiteX0" fmla="*/ 18665 w 181852"/>
                    <a:gd name="connsiteY0" fmla="*/ 0 h 134288"/>
                    <a:gd name="connsiteX1" fmla="*/ 163188 w 181852"/>
                    <a:gd name="connsiteY1" fmla="*/ 0 h 134288"/>
                    <a:gd name="connsiteX2" fmla="*/ 181853 w 181852"/>
                    <a:gd name="connsiteY2" fmla="*/ 17564 h 134288"/>
                    <a:gd name="connsiteX3" fmla="*/ 181853 w 181852"/>
                    <a:gd name="connsiteY3" fmla="*/ 116725 h 134288"/>
                    <a:gd name="connsiteX4" fmla="*/ 163188 w 181852"/>
                    <a:gd name="connsiteY4" fmla="*/ 134289 h 134288"/>
                    <a:gd name="connsiteX5" fmla="*/ 18665 w 181852"/>
                    <a:gd name="connsiteY5" fmla="*/ 134289 h 134288"/>
                    <a:gd name="connsiteX6" fmla="*/ 0 w 181852"/>
                    <a:gd name="connsiteY6" fmla="*/ 116725 h 134288"/>
                    <a:gd name="connsiteX7" fmla="*/ 0 w 181852"/>
                    <a:gd name="connsiteY7" fmla="*/ 17564 h 134288"/>
                    <a:gd name="connsiteX8" fmla="*/ 18665 w 181852"/>
                    <a:gd name="connsiteY8" fmla="*/ 0 h 134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1852" h="134288">
                      <a:moveTo>
                        <a:pt x="18665" y="0"/>
                      </a:moveTo>
                      <a:lnTo>
                        <a:pt x="163188" y="0"/>
                      </a:lnTo>
                      <a:cubicBezTo>
                        <a:pt x="173558" y="0"/>
                        <a:pt x="181853" y="7928"/>
                        <a:pt x="181853" y="17564"/>
                      </a:cubicBezTo>
                      <a:lnTo>
                        <a:pt x="181853" y="116725"/>
                      </a:lnTo>
                      <a:cubicBezTo>
                        <a:pt x="181853" y="126483"/>
                        <a:pt x="173428" y="134289"/>
                        <a:pt x="163188" y="134289"/>
                      </a:cubicBezTo>
                      <a:lnTo>
                        <a:pt x="18665" y="134289"/>
                      </a:lnTo>
                      <a:cubicBezTo>
                        <a:pt x="8296" y="134289"/>
                        <a:pt x="0" y="126361"/>
                        <a:pt x="0" y="116725"/>
                      </a:cubicBezTo>
                      <a:lnTo>
                        <a:pt x="0" y="17564"/>
                      </a:lnTo>
                      <a:cubicBezTo>
                        <a:pt x="0" y="7806"/>
                        <a:pt x="8425" y="0"/>
                        <a:pt x="18665" y="0"/>
                      </a:cubicBez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0" name="Forma Livre: Forma 329">
                  <a:extLst>
                    <a:ext uri="{FF2B5EF4-FFF2-40B4-BE49-F238E27FC236}">
                      <a16:creationId xmlns:a16="http://schemas.microsoft.com/office/drawing/2014/main" id="{860EEDEA-0C05-639E-F37C-DCF8C72A6B7D}"/>
                    </a:ext>
                  </a:extLst>
                </p:cNvPr>
                <p:cNvSpPr/>
                <p:nvPr/>
              </p:nvSpPr>
              <p:spPr>
                <a:xfrm>
                  <a:off x="10267770" y="1854745"/>
                  <a:ext cx="181982" cy="134532"/>
                </a:xfrm>
                <a:custGeom>
                  <a:avLst/>
                  <a:gdLst>
                    <a:gd name="connsiteX0" fmla="*/ 157096 w 181982"/>
                    <a:gd name="connsiteY0" fmla="*/ 0 h 134532"/>
                    <a:gd name="connsiteX1" fmla="*/ 24886 w 181982"/>
                    <a:gd name="connsiteY1" fmla="*/ 0 h 134532"/>
                    <a:gd name="connsiteX2" fmla="*/ 0 w 181982"/>
                    <a:gd name="connsiteY2" fmla="*/ 13295 h 134532"/>
                    <a:gd name="connsiteX3" fmla="*/ 0 w 181982"/>
                    <a:gd name="connsiteY3" fmla="*/ 41470 h 134532"/>
                    <a:gd name="connsiteX4" fmla="*/ 113415 w 181982"/>
                    <a:gd name="connsiteY4" fmla="*/ 41470 h 134532"/>
                    <a:gd name="connsiteX5" fmla="*/ 138302 w 181982"/>
                    <a:gd name="connsiteY5" fmla="*/ 54764 h 134532"/>
                    <a:gd name="connsiteX6" fmla="*/ 138302 w 181982"/>
                    <a:gd name="connsiteY6" fmla="*/ 134533 h 134532"/>
                    <a:gd name="connsiteX7" fmla="*/ 157096 w 181982"/>
                    <a:gd name="connsiteY7" fmla="*/ 134533 h 134532"/>
                    <a:gd name="connsiteX8" fmla="*/ 181983 w 181982"/>
                    <a:gd name="connsiteY8" fmla="*/ 121238 h 134532"/>
                    <a:gd name="connsiteX9" fmla="*/ 181983 w 181982"/>
                    <a:gd name="connsiteY9" fmla="*/ 13295 h 134532"/>
                    <a:gd name="connsiteX10" fmla="*/ 157096 w 181982"/>
                    <a:gd name="connsiteY10" fmla="*/ 0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1982" h="134532">
                      <a:moveTo>
                        <a:pt x="157096" y="0"/>
                      </a:moveTo>
                      <a:lnTo>
                        <a:pt x="24886" y="0"/>
                      </a:lnTo>
                      <a:cubicBezTo>
                        <a:pt x="11147" y="0"/>
                        <a:pt x="0" y="5977"/>
                        <a:pt x="0" y="13295"/>
                      </a:cubicBezTo>
                      <a:lnTo>
                        <a:pt x="0" y="41470"/>
                      </a:lnTo>
                      <a:lnTo>
                        <a:pt x="113415" y="41470"/>
                      </a:lnTo>
                      <a:cubicBezTo>
                        <a:pt x="127155" y="41470"/>
                        <a:pt x="138302" y="47446"/>
                        <a:pt x="138302" y="54764"/>
                      </a:cubicBezTo>
                      <a:lnTo>
                        <a:pt x="138302" y="134533"/>
                      </a:lnTo>
                      <a:lnTo>
                        <a:pt x="157096" y="134533"/>
                      </a:lnTo>
                      <a:cubicBezTo>
                        <a:pt x="170836" y="134533"/>
                        <a:pt x="181983" y="128556"/>
                        <a:pt x="181983" y="121238"/>
                      </a:cubicBezTo>
                      <a:lnTo>
                        <a:pt x="181983" y="13295"/>
                      </a:lnTo>
                      <a:cubicBezTo>
                        <a:pt x="181983" y="5977"/>
                        <a:pt x="170836" y="0"/>
                        <a:pt x="157096" y="0"/>
                      </a:cubicBez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1" name="Forma Livre: Forma 330">
                  <a:extLst>
                    <a:ext uri="{FF2B5EF4-FFF2-40B4-BE49-F238E27FC236}">
                      <a16:creationId xmlns:a16="http://schemas.microsoft.com/office/drawing/2014/main" id="{A68117FB-2081-3C9C-5138-FB5FFDD2B40D}"/>
                    </a:ext>
                  </a:extLst>
                </p:cNvPr>
                <p:cNvSpPr/>
                <p:nvPr/>
              </p:nvSpPr>
              <p:spPr>
                <a:xfrm>
                  <a:off x="10267770" y="1854745"/>
                  <a:ext cx="181982" cy="134532"/>
                </a:xfrm>
                <a:custGeom>
                  <a:avLst/>
                  <a:gdLst>
                    <a:gd name="connsiteX0" fmla="*/ 90084 w 181982"/>
                    <a:gd name="connsiteY0" fmla="*/ 105992 h 134532"/>
                    <a:gd name="connsiteX1" fmla="*/ 65197 w 181982"/>
                    <a:gd name="connsiteY1" fmla="*/ 92697 h 134532"/>
                    <a:gd name="connsiteX2" fmla="*/ 65197 w 181982"/>
                    <a:gd name="connsiteY2" fmla="*/ 0 h 134532"/>
                    <a:gd name="connsiteX3" fmla="*/ 24886 w 181982"/>
                    <a:gd name="connsiteY3" fmla="*/ 0 h 134532"/>
                    <a:gd name="connsiteX4" fmla="*/ 0 w 181982"/>
                    <a:gd name="connsiteY4" fmla="*/ 13295 h 134532"/>
                    <a:gd name="connsiteX5" fmla="*/ 0 w 181982"/>
                    <a:gd name="connsiteY5" fmla="*/ 121238 h 134532"/>
                    <a:gd name="connsiteX6" fmla="*/ 24886 w 181982"/>
                    <a:gd name="connsiteY6" fmla="*/ 134533 h 134532"/>
                    <a:gd name="connsiteX7" fmla="*/ 157096 w 181982"/>
                    <a:gd name="connsiteY7" fmla="*/ 134533 h 134532"/>
                    <a:gd name="connsiteX8" fmla="*/ 181983 w 181982"/>
                    <a:gd name="connsiteY8" fmla="*/ 121238 h 134532"/>
                    <a:gd name="connsiteX9" fmla="*/ 181983 w 181982"/>
                    <a:gd name="connsiteY9" fmla="*/ 105992 h 134532"/>
                    <a:gd name="connsiteX10" fmla="*/ 90084 w 181982"/>
                    <a:gd name="connsiteY10" fmla="*/ 105992 h 134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1982" h="134532">
                      <a:moveTo>
                        <a:pt x="90084" y="105992"/>
                      </a:moveTo>
                      <a:cubicBezTo>
                        <a:pt x="76345" y="105992"/>
                        <a:pt x="65197" y="100015"/>
                        <a:pt x="65197" y="92697"/>
                      </a:cubicBezTo>
                      <a:lnTo>
                        <a:pt x="65197" y="0"/>
                      </a:lnTo>
                      <a:lnTo>
                        <a:pt x="24886" y="0"/>
                      </a:lnTo>
                      <a:cubicBezTo>
                        <a:pt x="11147" y="0"/>
                        <a:pt x="0" y="5977"/>
                        <a:pt x="0" y="13295"/>
                      </a:cubicBezTo>
                      <a:lnTo>
                        <a:pt x="0" y="121238"/>
                      </a:lnTo>
                      <a:cubicBezTo>
                        <a:pt x="0" y="128556"/>
                        <a:pt x="11147" y="134533"/>
                        <a:pt x="24886" y="134533"/>
                      </a:cubicBezTo>
                      <a:lnTo>
                        <a:pt x="157096" y="134533"/>
                      </a:lnTo>
                      <a:cubicBezTo>
                        <a:pt x="170836" y="134533"/>
                        <a:pt x="181983" y="128556"/>
                        <a:pt x="181983" y="121238"/>
                      </a:cubicBezTo>
                      <a:lnTo>
                        <a:pt x="181983" y="105992"/>
                      </a:lnTo>
                      <a:lnTo>
                        <a:pt x="90084" y="105992"/>
                      </a:lnTo>
                      <a:close/>
                    </a:path>
                  </a:pathLst>
                </a:custGeom>
                <a:grpFill/>
                <a:ln w="129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553" name="CaixaDeTexto 552">
            <a:extLst>
              <a:ext uri="{FF2B5EF4-FFF2-40B4-BE49-F238E27FC236}">
                <a16:creationId xmlns:a16="http://schemas.microsoft.com/office/drawing/2014/main" id="{38C07778-EC1C-E9FA-E7FA-F4CBEDDDF769}"/>
              </a:ext>
            </a:extLst>
          </p:cNvPr>
          <p:cNvSpPr txBox="1"/>
          <p:nvPr/>
        </p:nvSpPr>
        <p:spPr>
          <a:xfrm>
            <a:off x="5317751" y="1972162"/>
            <a:ext cx="1486571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srgbClr val="411D5A"/>
              </a:buClr>
              <a:buSzTx/>
              <a:buFontTx/>
              <a:buNone/>
              <a:tabLst/>
              <a:defRPr/>
            </a:pPr>
            <a:r>
              <a:rPr kumimoji="0" lang="pt-BR" sz="3000" b="1" i="0" u="none" strike="noStrike" kern="1200" cap="none" spc="0" normalizeH="0" baseline="0" noProof="0">
                <a:ln>
                  <a:noFill/>
                </a:ln>
                <a:solidFill>
                  <a:srgbClr val="F0462D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VAREJO</a:t>
            </a:r>
          </a:p>
        </p:txBody>
      </p:sp>
      <p:sp>
        <p:nvSpPr>
          <p:cNvPr id="554" name="CaixaDeTexto 553">
            <a:extLst>
              <a:ext uri="{FF2B5EF4-FFF2-40B4-BE49-F238E27FC236}">
                <a16:creationId xmlns:a16="http://schemas.microsoft.com/office/drawing/2014/main" id="{2251B68B-E0B1-7ED3-D2B4-77D56BE85448}"/>
              </a:ext>
            </a:extLst>
          </p:cNvPr>
          <p:cNvSpPr txBox="1"/>
          <p:nvPr/>
        </p:nvSpPr>
        <p:spPr>
          <a:xfrm>
            <a:off x="937713" y="4442451"/>
            <a:ext cx="1781648" cy="1290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pt-BR"/>
            </a:defPPr>
            <a:lvl1pPr>
              <a:lnSpc>
                <a:spcPct val="85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Link de Internet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WiFi para o Shopper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Segurança Cibernética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Gestor de Rede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Monitoria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Linx Cloud</a:t>
            </a:r>
          </a:p>
        </p:txBody>
      </p:sp>
      <p:grpSp>
        <p:nvGrpSpPr>
          <p:cNvPr id="555" name="Agrupar 554">
            <a:extLst>
              <a:ext uri="{FF2B5EF4-FFF2-40B4-BE49-F238E27FC236}">
                <a16:creationId xmlns:a16="http://schemas.microsoft.com/office/drawing/2014/main" id="{8EADA541-C209-A7E7-44B4-24937FF4B174}"/>
              </a:ext>
            </a:extLst>
          </p:cNvPr>
          <p:cNvGrpSpPr/>
          <p:nvPr/>
        </p:nvGrpSpPr>
        <p:grpSpPr>
          <a:xfrm>
            <a:off x="1536503" y="3278266"/>
            <a:ext cx="539753" cy="539752"/>
            <a:chOff x="4110905" y="2695581"/>
            <a:chExt cx="617156" cy="617156"/>
          </a:xfrm>
        </p:grpSpPr>
        <p:sp>
          <p:nvSpPr>
            <p:cNvPr id="556" name="Elipse 555">
              <a:extLst>
                <a:ext uri="{FF2B5EF4-FFF2-40B4-BE49-F238E27FC236}">
                  <a16:creationId xmlns:a16="http://schemas.microsoft.com/office/drawing/2014/main" id="{328B7F25-60BB-B5BC-5880-828BDE327CA3}"/>
                </a:ext>
              </a:extLst>
            </p:cNvPr>
            <p:cNvSpPr/>
            <p:nvPr/>
          </p:nvSpPr>
          <p:spPr>
            <a:xfrm>
              <a:off x="4110905" y="2695581"/>
              <a:ext cx="617156" cy="617156"/>
            </a:xfrm>
            <a:prstGeom prst="ellipse">
              <a:avLst/>
            </a:prstGeom>
            <a:solidFill>
              <a:srgbClr val="6E4B8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57" name="Gráfico 556">
              <a:extLst>
                <a:ext uri="{FF2B5EF4-FFF2-40B4-BE49-F238E27FC236}">
                  <a16:creationId xmlns:a16="http://schemas.microsoft.com/office/drawing/2014/main" id="{C6596693-FF45-75FA-1C2A-5417C3FF9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227924" y="2824260"/>
              <a:ext cx="352236" cy="352236"/>
            </a:xfrm>
            <a:prstGeom prst="rect">
              <a:avLst/>
            </a:prstGeom>
          </p:spPr>
        </p:pic>
      </p:grpSp>
      <p:sp>
        <p:nvSpPr>
          <p:cNvPr id="558" name="CaixaDeTexto 557">
            <a:extLst>
              <a:ext uri="{FF2B5EF4-FFF2-40B4-BE49-F238E27FC236}">
                <a16:creationId xmlns:a16="http://schemas.microsoft.com/office/drawing/2014/main" id="{D6C883A6-7F6F-B77D-F826-6230A162E304}"/>
              </a:ext>
            </a:extLst>
          </p:cNvPr>
          <p:cNvSpPr txBox="1"/>
          <p:nvPr/>
        </p:nvSpPr>
        <p:spPr>
          <a:xfrm>
            <a:off x="845583" y="3875124"/>
            <a:ext cx="1921593" cy="562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srgbClr val="411D5A"/>
              </a:buClr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F0462D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CONECTIVIDADE</a:t>
            </a:r>
          </a:p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srgbClr val="411D5A"/>
              </a:buClr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F0462D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E SEGURANÇA</a:t>
            </a:r>
          </a:p>
        </p:txBody>
      </p:sp>
      <p:sp>
        <p:nvSpPr>
          <p:cNvPr id="559" name="CaixaDeTexto 558">
            <a:extLst>
              <a:ext uri="{FF2B5EF4-FFF2-40B4-BE49-F238E27FC236}">
                <a16:creationId xmlns:a16="http://schemas.microsoft.com/office/drawing/2014/main" id="{E64E7344-3E91-7783-298D-B1539E21063C}"/>
              </a:ext>
            </a:extLst>
          </p:cNvPr>
          <p:cNvSpPr txBox="1"/>
          <p:nvPr/>
        </p:nvSpPr>
        <p:spPr>
          <a:xfrm>
            <a:off x="3819747" y="4702533"/>
            <a:ext cx="1814780" cy="4575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pt-BR"/>
            </a:defPPr>
            <a:lvl1pPr>
              <a:lnSpc>
                <a:spcPct val="85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Catálogo Digital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Gestão de Marketplaces</a:t>
            </a: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CaixaDeTexto 559">
            <a:extLst>
              <a:ext uri="{FF2B5EF4-FFF2-40B4-BE49-F238E27FC236}">
                <a16:creationId xmlns:a16="http://schemas.microsoft.com/office/drawing/2014/main" id="{4742B3B4-7E9C-23EE-7B1B-6033E2175BFE}"/>
              </a:ext>
            </a:extLst>
          </p:cNvPr>
          <p:cNvSpPr txBox="1"/>
          <p:nvPr/>
        </p:nvSpPr>
        <p:spPr>
          <a:xfrm>
            <a:off x="3657929" y="3863428"/>
            <a:ext cx="18935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D5A"/>
              </a:buClr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F0462D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CATÁLOGO </a:t>
            </a:r>
          </a:p>
          <a:p>
            <a:pPr marL="0" marR="0" lvl="0" indent="0" algn="ctr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D5A"/>
              </a:buClr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F0462D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DIGITAL E MARKETPLACE</a:t>
            </a:r>
          </a:p>
        </p:txBody>
      </p:sp>
      <p:grpSp>
        <p:nvGrpSpPr>
          <p:cNvPr id="561" name="Agrupar 560">
            <a:extLst>
              <a:ext uri="{FF2B5EF4-FFF2-40B4-BE49-F238E27FC236}">
                <a16:creationId xmlns:a16="http://schemas.microsoft.com/office/drawing/2014/main" id="{D4AF3770-8302-2F1D-2A9C-1E169EBE7766}"/>
              </a:ext>
            </a:extLst>
          </p:cNvPr>
          <p:cNvGrpSpPr/>
          <p:nvPr/>
        </p:nvGrpSpPr>
        <p:grpSpPr>
          <a:xfrm>
            <a:off x="4381489" y="3290550"/>
            <a:ext cx="539753" cy="539752"/>
            <a:chOff x="4086363" y="4797736"/>
            <a:chExt cx="617156" cy="617156"/>
          </a:xfrm>
        </p:grpSpPr>
        <p:sp>
          <p:nvSpPr>
            <p:cNvPr id="562" name="Elipse 561">
              <a:extLst>
                <a:ext uri="{FF2B5EF4-FFF2-40B4-BE49-F238E27FC236}">
                  <a16:creationId xmlns:a16="http://schemas.microsoft.com/office/drawing/2014/main" id="{66984FB2-E3DC-3F06-8E9D-D7500C95DDCC}"/>
                </a:ext>
              </a:extLst>
            </p:cNvPr>
            <p:cNvSpPr/>
            <p:nvPr/>
          </p:nvSpPr>
          <p:spPr>
            <a:xfrm>
              <a:off x="4086363" y="4797736"/>
              <a:ext cx="617156" cy="617156"/>
            </a:xfrm>
            <a:prstGeom prst="ellipse">
              <a:avLst/>
            </a:prstGeom>
            <a:solidFill>
              <a:srgbClr val="6E4B8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63" name="Gráfico 562">
              <a:extLst>
                <a:ext uri="{FF2B5EF4-FFF2-40B4-BE49-F238E27FC236}">
                  <a16:creationId xmlns:a16="http://schemas.microsoft.com/office/drawing/2014/main" id="{B9EA717B-32DA-FABE-1FC2-172C3F36A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227924" y="4952542"/>
              <a:ext cx="320847" cy="320847"/>
            </a:xfrm>
            <a:prstGeom prst="rect">
              <a:avLst/>
            </a:prstGeom>
          </p:spPr>
        </p:pic>
      </p:grpSp>
      <p:sp>
        <p:nvSpPr>
          <p:cNvPr id="564" name="CaixaDeTexto 563">
            <a:extLst>
              <a:ext uri="{FF2B5EF4-FFF2-40B4-BE49-F238E27FC236}">
                <a16:creationId xmlns:a16="http://schemas.microsoft.com/office/drawing/2014/main" id="{9ECE6E5A-CC9D-A231-E153-B601DF5DDE2D}"/>
              </a:ext>
            </a:extLst>
          </p:cNvPr>
          <p:cNvSpPr txBox="1"/>
          <p:nvPr/>
        </p:nvSpPr>
        <p:spPr>
          <a:xfrm>
            <a:off x="6667457" y="4391729"/>
            <a:ext cx="1785864" cy="16558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pt-BR"/>
            </a:defPPr>
            <a:lvl1pPr>
              <a:lnSpc>
                <a:spcPct val="85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Emissão Fiscal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Recebimento Fiscal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Apuração de Impostos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Obrigações Acessórias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Parâmetros Fiscais e Tributários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Certificado Digital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NFC-e Smart POS</a:t>
            </a: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 panose="02010503020202060003" pitchFamily="50" charset="0"/>
              <a:ea typeface="Verdan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565" name="CaixaDeTexto 564">
            <a:extLst>
              <a:ext uri="{FF2B5EF4-FFF2-40B4-BE49-F238E27FC236}">
                <a16:creationId xmlns:a16="http://schemas.microsoft.com/office/drawing/2014/main" id="{DF98FF5F-E8FD-F3F6-C2F3-1CFE24616520}"/>
              </a:ext>
            </a:extLst>
          </p:cNvPr>
          <p:cNvSpPr txBox="1"/>
          <p:nvPr/>
        </p:nvSpPr>
        <p:spPr>
          <a:xfrm>
            <a:off x="6810606" y="3882955"/>
            <a:ext cx="1396583" cy="510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srgbClr val="411D5A"/>
              </a:buClr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F0462D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TECNOLOGIA FISCAL</a:t>
            </a:r>
          </a:p>
        </p:txBody>
      </p:sp>
      <p:sp>
        <p:nvSpPr>
          <p:cNvPr id="566" name="CaixaDeTexto 565">
            <a:extLst>
              <a:ext uri="{FF2B5EF4-FFF2-40B4-BE49-F238E27FC236}">
                <a16:creationId xmlns:a16="http://schemas.microsoft.com/office/drawing/2014/main" id="{53460C91-4950-978C-091E-3E1D9D28BC5C}"/>
              </a:ext>
            </a:extLst>
          </p:cNvPr>
          <p:cNvSpPr txBox="1"/>
          <p:nvPr/>
        </p:nvSpPr>
        <p:spPr>
          <a:xfrm>
            <a:off x="9489293" y="4466997"/>
            <a:ext cx="1805960" cy="1290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pt-BR"/>
            </a:defPPr>
            <a:lvl1pPr>
              <a:lnSpc>
                <a:spcPct val="85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Folha de Pagamento</a:t>
            </a: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 panose="02010503020202060003" pitchFamily="50" charset="0"/>
              <a:ea typeface="Verdana" panose="020B0604030504040204" pitchFamily="34" charset="0"/>
              <a:cs typeface="Segoe UI Light" panose="020B0502040204020203" pitchFamily="34" charset="0"/>
            </a:endParaRP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,Sans-Serif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e-Social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,Sans-Serif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Ponto Eletrônico e Web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Verdana"/>
              <a:cs typeface="Arial"/>
            </a:endParaRP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RH Estratégico</a:t>
            </a: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Recrutamento e Seleção</a:t>
            </a: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174625" marR="0" lvl="0" indent="-174625" algn="l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prstClr val="white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Gestão de Escala</a:t>
            </a:r>
          </a:p>
        </p:txBody>
      </p:sp>
      <p:sp>
        <p:nvSpPr>
          <p:cNvPr id="567" name="CaixaDeTexto 566">
            <a:extLst>
              <a:ext uri="{FF2B5EF4-FFF2-40B4-BE49-F238E27FC236}">
                <a16:creationId xmlns:a16="http://schemas.microsoft.com/office/drawing/2014/main" id="{76365492-30AF-F1DD-6446-5AD65596C1E4}"/>
              </a:ext>
            </a:extLst>
          </p:cNvPr>
          <p:cNvSpPr txBox="1"/>
          <p:nvPr/>
        </p:nvSpPr>
        <p:spPr>
          <a:xfrm>
            <a:off x="9717083" y="3904405"/>
            <a:ext cx="1288944" cy="510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  <a:buClr>
                <a:srgbClr val="411D5A"/>
              </a:buClr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srgbClr val="F0462D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TECNOLOGIA PARA RH</a:t>
            </a:r>
          </a:p>
        </p:txBody>
      </p:sp>
      <p:grpSp>
        <p:nvGrpSpPr>
          <p:cNvPr id="568" name="Agrupar 567">
            <a:extLst>
              <a:ext uri="{FF2B5EF4-FFF2-40B4-BE49-F238E27FC236}">
                <a16:creationId xmlns:a16="http://schemas.microsoft.com/office/drawing/2014/main" id="{489967B6-C8B9-5CAF-2300-B7F169EBEF22}"/>
              </a:ext>
            </a:extLst>
          </p:cNvPr>
          <p:cNvGrpSpPr/>
          <p:nvPr/>
        </p:nvGrpSpPr>
        <p:grpSpPr>
          <a:xfrm>
            <a:off x="7239021" y="3286025"/>
            <a:ext cx="539753" cy="539752"/>
            <a:chOff x="7280553" y="2726351"/>
            <a:chExt cx="617156" cy="617156"/>
          </a:xfrm>
        </p:grpSpPr>
        <p:sp>
          <p:nvSpPr>
            <p:cNvPr id="569" name="Elipse 568">
              <a:extLst>
                <a:ext uri="{FF2B5EF4-FFF2-40B4-BE49-F238E27FC236}">
                  <a16:creationId xmlns:a16="http://schemas.microsoft.com/office/drawing/2014/main" id="{3892D9DC-8B7A-5EAC-B400-A33309A7DB60}"/>
                </a:ext>
              </a:extLst>
            </p:cNvPr>
            <p:cNvSpPr/>
            <p:nvPr/>
          </p:nvSpPr>
          <p:spPr>
            <a:xfrm>
              <a:off x="7280553" y="2726351"/>
              <a:ext cx="617156" cy="617156"/>
            </a:xfrm>
            <a:prstGeom prst="ellipse">
              <a:avLst/>
            </a:prstGeom>
            <a:solidFill>
              <a:srgbClr val="6E4B8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70" name="Gráfico 569">
              <a:extLst>
                <a:ext uri="{FF2B5EF4-FFF2-40B4-BE49-F238E27FC236}">
                  <a16:creationId xmlns:a16="http://schemas.microsoft.com/office/drawing/2014/main" id="{639BA0D1-D976-13D3-2A0A-C8FCEDE1A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444423" y="2854864"/>
              <a:ext cx="268027" cy="321632"/>
            </a:xfrm>
            <a:prstGeom prst="rect">
              <a:avLst/>
            </a:prstGeom>
          </p:spPr>
        </p:pic>
      </p:grpSp>
      <p:grpSp>
        <p:nvGrpSpPr>
          <p:cNvPr id="571" name="Agrupar 570">
            <a:extLst>
              <a:ext uri="{FF2B5EF4-FFF2-40B4-BE49-F238E27FC236}">
                <a16:creationId xmlns:a16="http://schemas.microsoft.com/office/drawing/2014/main" id="{9066C43F-EEA6-CDB7-4709-B86D93EBAC19}"/>
              </a:ext>
            </a:extLst>
          </p:cNvPr>
          <p:cNvGrpSpPr/>
          <p:nvPr/>
        </p:nvGrpSpPr>
        <p:grpSpPr>
          <a:xfrm>
            <a:off x="10091679" y="3301665"/>
            <a:ext cx="539753" cy="539752"/>
            <a:chOff x="7250073" y="4822457"/>
            <a:chExt cx="617156" cy="617156"/>
          </a:xfrm>
        </p:grpSpPr>
        <p:sp>
          <p:nvSpPr>
            <p:cNvPr id="572" name="Elipse 571">
              <a:extLst>
                <a:ext uri="{FF2B5EF4-FFF2-40B4-BE49-F238E27FC236}">
                  <a16:creationId xmlns:a16="http://schemas.microsoft.com/office/drawing/2014/main" id="{C680696F-3DE8-AE0D-B860-2331541787E7}"/>
                </a:ext>
              </a:extLst>
            </p:cNvPr>
            <p:cNvSpPr/>
            <p:nvPr/>
          </p:nvSpPr>
          <p:spPr>
            <a:xfrm>
              <a:off x="7250073" y="4822457"/>
              <a:ext cx="617156" cy="617156"/>
            </a:xfrm>
            <a:prstGeom prst="ellipse">
              <a:avLst/>
            </a:prstGeom>
            <a:solidFill>
              <a:srgbClr val="6E4B8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73" name="Gráfico 572">
              <a:extLst>
                <a:ext uri="{FF2B5EF4-FFF2-40B4-BE49-F238E27FC236}">
                  <a16:creationId xmlns:a16="http://schemas.microsoft.com/office/drawing/2014/main" id="{8462BA52-D1D6-0CF3-C552-EFD578DEF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396895" y="4961881"/>
              <a:ext cx="315555" cy="307858"/>
            </a:xfrm>
            <a:prstGeom prst="rect">
              <a:avLst/>
            </a:prstGeom>
          </p:spPr>
        </p:pic>
      </p:grpSp>
      <p:pic>
        <p:nvPicPr>
          <p:cNvPr id="2" name="Picture 4" descr="Icon&#10;&#10;Description automatically generated">
            <a:extLst>
              <a:ext uri="{FF2B5EF4-FFF2-40B4-BE49-F238E27FC236}">
                <a16:creationId xmlns:a16="http://schemas.microsoft.com/office/drawing/2014/main" id="{79ECAB3F-68A1-5DBA-CE24-6813DABCB23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075" y="6172590"/>
            <a:ext cx="688673" cy="415884"/>
          </a:xfrm>
          <a:prstGeom prst="rect">
            <a:avLst/>
          </a:prstGeom>
        </p:spPr>
      </p:pic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9A6AA063-FD04-018E-C5BE-3B7D7604CDF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252" y="-5556"/>
            <a:ext cx="1006062" cy="51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57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aixaDeTexto 192">
            <a:extLst>
              <a:ext uri="{FF2B5EF4-FFF2-40B4-BE49-F238E27FC236}">
                <a16:creationId xmlns:a16="http://schemas.microsoft.com/office/drawing/2014/main" id="{907B39B6-EA16-8490-9857-840D440BD3F3}"/>
              </a:ext>
            </a:extLst>
          </p:cNvPr>
          <p:cNvSpPr txBox="1"/>
          <p:nvPr/>
        </p:nvSpPr>
        <p:spPr>
          <a:xfrm>
            <a:off x="75008" y="2726877"/>
            <a:ext cx="2417112" cy="10341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SOLUÇÕES ÚNICAS </a:t>
            </a:r>
            <a:endParaRPr kumimoji="0" lang="pt-BR" sz="2400" b="1" i="0" u="none" strike="noStrike" kern="1200" cap="none" spc="0" normalizeH="0" baseline="0" noProof="0">
              <a:ln>
                <a:noFill/>
              </a:ln>
              <a:solidFill>
                <a:srgbClr val="FFB200"/>
              </a:solidFill>
              <a:effectLst/>
              <a:uLnTx/>
              <a:uFillTx/>
              <a:latin typeface="Dosis" panose="02010503020202060003" pitchFamily="50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sp>
        <p:nvSpPr>
          <p:cNvPr id="194" name="CaixaDeTexto 193">
            <a:extLst>
              <a:ext uri="{FF2B5EF4-FFF2-40B4-BE49-F238E27FC236}">
                <a16:creationId xmlns:a16="http://schemas.microsoft.com/office/drawing/2014/main" id="{68C0E71A-D79F-39F9-C6CC-1B81AFF5A790}"/>
              </a:ext>
            </a:extLst>
          </p:cNvPr>
          <p:cNvSpPr txBox="1"/>
          <p:nvPr/>
        </p:nvSpPr>
        <p:spPr>
          <a:xfrm>
            <a:off x="9773279" y="2377333"/>
            <a:ext cx="2197688" cy="16619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>
                <a:ln>
                  <a:noFill/>
                </a:ln>
                <a:solidFill>
                  <a:srgbClr val="F2F2F2">
                    <a:lumMod val="95000"/>
                  </a:srgbClr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PARA MOVER O VAREJO </a:t>
            </a:r>
          </a:p>
          <a:p>
            <a:pPr marL="0" marR="0" lvl="0" indent="0" algn="l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>
                <a:ln>
                  <a:noFill/>
                </a:ln>
                <a:solidFill>
                  <a:srgbClr val="F2F2F2">
                    <a:lumMod val="95000"/>
                  </a:srgbClr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DE PONTA </a:t>
            </a:r>
          </a:p>
          <a:p>
            <a:pPr marL="0" marR="0" lvl="0" indent="0" algn="l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000" b="0" i="0" u="none" strike="noStrike" kern="1200" cap="none" spc="0" normalizeH="0" baseline="0" noProof="0">
                <a:ln>
                  <a:noFill/>
                </a:ln>
                <a:solidFill>
                  <a:srgbClr val="F2F2F2">
                    <a:lumMod val="95000"/>
                  </a:srgbClr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A PONTA</a:t>
            </a:r>
            <a:endParaRPr kumimoji="0" lang="pt-BR" sz="3000" b="1" i="0" u="none" strike="noStrike" kern="1200" cap="none" spc="0" normalizeH="0" baseline="0" noProof="0">
              <a:ln>
                <a:noFill/>
              </a:ln>
              <a:solidFill>
                <a:srgbClr val="F2F2F2">
                  <a:lumMod val="95000"/>
                </a:srgbClr>
              </a:solidFill>
              <a:effectLst/>
              <a:uLnTx/>
              <a:uFillTx/>
              <a:latin typeface="Dosis" panose="02010503020202060003" pitchFamily="50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pic>
        <p:nvPicPr>
          <p:cNvPr id="3" name="object 3">
            <a:extLst>
              <a:ext uri="{FF2B5EF4-FFF2-40B4-BE49-F238E27FC236}">
                <a16:creationId xmlns:a16="http://schemas.microsoft.com/office/drawing/2014/main" id="{396AE63A-D810-FD64-D335-E68F5B55A504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988426" y="5962946"/>
            <a:ext cx="735693" cy="427052"/>
          </a:xfrm>
          <a:prstGeom prst="rect">
            <a:avLst/>
          </a:prstGeom>
        </p:spPr>
      </p:pic>
      <p:grpSp>
        <p:nvGrpSpPr>
          <p:cNvPr id="6" name="Agrupar 5">
            <a:extLst>
              <a:ext uri="{FF2B5EF4-FFF2-40B4-BE49-F238E27FC236}">
                <a16:creationId xmlns:a16="http://schemas.microsoft.com/office/drawing/2014/main" id="{B7CED735-52AA-F112-5EA1-5F990F968832}"/>
              </a:ext>
            </a:extLst>
          </p:cNvPr>
          <p:cNvGrpSpPr/>
          <p:nvPr/>
        </p:nvGrpSpPr>
        <p:grpSpPr>
          <a:xfrm>
            <a:off x="-1105152" y="4216684"/>
            <a:ext cx="3477621" cy="1486426"/>
            <a:chOff x="-1105152" y="4216684"/>
            <a:chExt cx="3477621" cy="1486426"/>
          </a:xfrm>
        </p:grpSpPr>
        <p:sp>
          <p:nvSpPr>
            <p:cNvPr id="56" name="Forma Livre: Forma 55">
              <a:extLst>
                <a:ext uri="{FF2B5EF4-FFF2-40B4-BE49-F238E27FC236}">
                  <a16:creationId xmlns:a16="http://schemas.microsoft.com/office/drawing/2014/main" id="{D3733F24-8EC1-9CB5-E2B0-550234C9DED8}"/>
                </a:ext>
              </a:extLst>
            </p:cNvPr>
            <p:cNvSpPr/>
            <p:nvPr/>
          </p:nvSpPr>
          <p:spPr>
            <a:xfrm>
              <a:off x="-1105152" y="4216684"/>
              <a:ext cx="1647761" cy="1486425"/>
            </a:xfrm>
            <a:custGeom>
              <a:avLst/>
              <a:gdLst>
                <a:gd name="connsiteX0" fmla="*/ 20193 w 1154715"/>
                <a:gd name="connsiteY0" fmla="*/ 0 h 1041654"/>
                <a:gd name="connsiteX1" fmla="*/ 0 w 1154715"/>
                <a:gd name="connsiteY1" fmla="*/ 20193 h 1041654"/>
                <a:gd name="connsiteX2" fmla="*/ 20193 w 1154715"/>
                <a:gd name="connsiteY2" fmla="*/ 40386 h 1041654"/>
                <a:gd name="connsiteX3" fmla="*/ 40386 w 1154715"/>
                <a:gd name="connsiteY3" fmla="*/ 20193 h 1041654"/>
                <a:gd name="connsiteX4" fmla="*/ 20193 w 1154715"/>
                <a:gd name="connsiteY4" fmla="*/ 0 h 1041654"/>
                <a:gd name="connsiteX5" fmla="*/ 577406 w 1154715"/>
                <a:gd name="connsiteY5" fmla="*/ 0 h 1041654"/>
                <a:gd name="connsiteX6" fmla="*/ 557213 w 1154715"/>
                <a:gd name="connsiteY6" fmla="*/ 20193 h 1041654"/>
                <a:gd name="connsiteX7" fmla="*/ 577406 w 1154715"/>
                <a:gd name="connsiteY7" fmla="*/ 40386 h 1041654"/>
                <a:gd name="connsiteX8" fmla="*/ 597599 w 1154715"/>
                <a:gd name="connsiteY8" fmla="*/ 20193 h 1041654"/>
                <a:gd name="connsiteX9" fmla="*/ 577406 w 1154715"/>
                <a:gd name="connsiteY9" fmla="*/ 0 h 1041654"/>
                <a:gd name="connsiteX10" fmla="*/ 391668 w 1154715"/>
                <a:gd name="connsiteY10" fmla="*/ 0 h 1041654"/>
                <a:gd name="connsiteX11" fmla="*/ 371475 w 1154715"/>
                <a:gd name="connsiteY11" fmla="*/ 20193 h 1041654"/>
                <a:gd name="connsiteX12" fmla="*/ 391668 w 1154715"/>
                <a:gd name="connsiteY12" fmla="*/ 40386 h 1041654"/>
                <a:gd name="connsiteX13" fmla="*/ 411861 w 1154715"/>
                <a:gd name="connsiteY13" fmla="*/ 20193 h 1041654"/>
                <a:gd name="connsiteX14" fmla="*/ 391668 w 1154715"/>
                <a:gd name="connsiteY14" fmla="*/ 0 h 1041654"/>
                <a:gd name="connsiteX15" fmla="*/ 205931 w 1154715"/>
                <a:gd name="connsiteY15" fmla="*/ 0 h 1041654"/>
                <a:gd name="connsiteX16" fmla="*/ 185738 w 1154715"/>
                <a:gd name="connsiteY16" fmla="*/ 20193 h 1041654"/>
                <a:gd name="connsiteX17" fmla="*/ 205931 w 1154715"/>
                <a:gd name="connsiteY17" fmla="*/ 40386 h 1041654"/>
                <a:gd name="connsiteX18" fmla="*/ 226124 w 1154715"/>
                <a:gd name="connsiteY18" fmla="*/ 20193 h 1041654"/>
                <a:gd name="connsiteX19" fmla="*/ 205931 w 1154715"/>
                <a:gd name="connsiteY19" fmla="*/ 0 h 1041654"/>
                <a:gd name="connsiteX20" fmla="*/ 1134523 w 1154715"/>
                <a:gd name="connsiteY20" fmla="*/ 40386 h 1041654"/>
                <a:gd name="connsiteX21" fmla="*/ 1154716 w 1154715"/>
                <a:gd name="connsiteY21" fmla="*/ 20193 h 1041654"/>
                <a:gd name="connsiteX22" fmla="*/ 1134523 w 1154715"/>
                <a:gd name="connsiteY22" fmla="*/ 0 h 1041654"/>
                <a:gd name="connsiteX23" fmla="*/ 1114330 w 1154715"/>
                <a:gd name="connsiteY23" fmla="*/ 20193 h 1041654"/>
                <a:gd name="connsiteX24" fmla="*/ 1134523 w 1154715"/>
                <a:gd name="connsiteY24" fmla="*/ 40386 h 1041654"/>
                <a:gd name="connsiteX25" fmla="*/ 948785 w 1154715"/>
                <a:gd name="connsiteY25" fmla="*/ 0 h 1041654"/>
                <a:gd name="connsiteX26" fmla="*/ 928592 w 1154715"/>
                <a:gd name="connsiteY26" fmla="*/ 20193 h 1041654"/>
                <a:gd name="connsiteX27" fmla="*/ 948785 w 1154715"/>
                <a:gd name="connsiteY27" fmla="*/ 40386 h 1041654"/>
                <a:gd name="connsiteX28" fmla="*/ 968978 w 1154715"/>
                <a:gd name="connsiteY28" fmla="*/ 20193 h 1041654"/>
                <a:gd name="connsiteX29" fmla="*/ 948785 w 1154715"/>
                <a:gd name="connsiteY29" fmla="*/ 0 h 1041654"/>
                <a:gd name="connsiteX30" fmla="*/ 763143 w 1154715"/>
                <a:gd name="connsiteY30" fmla="*/ 0 h 1041654"/>
                <a:gd name="connsiteX31" fmla="*/ 742950 w 1154715"/>
                <a:gd name="connsiteY31" fmla="*/ 20193 h 1041654"/>
                <a:gd name="connsiteX32" fmla="*/ 763143 w 1154715"/>
                <a:gd name="connsiteY32" fmla="*/ 40386 h 1041654"/>
                <a:gd name="connsiteX33" fmla="*/ 783336 w 1154715"/>
                <a:gd name="connsiteY33" fmla="*/ 20193 h 1041654"/>
                <a:gd name="connsiteX34" fmla="*/ 763143 w 1154715"/>
                <a:gd name="connsiteY34" fmla="*/ 0 h 1041654"/>
                <a:gd name="connsiteX35" fmla="*/ 20193 w 1154715"/>
                <a:gd name="connsiteY35" fmla="*/ 144018 h 1041654"/>
                <a:gd name="connsiteX36" fmla="*/ 0 w 1154715"/>
                <a:gd name="connsiteY36" fmla="*/ 164211 h 1041654"/>
                <a:gd name="connsiteX37" fmla="*/ 20193 w 1154715"/>
                <a:gd name="connsiteY37" fmla="*/ 184404 h 1041654"/>
                <a:gd name="connsiteX38" fmla="*/ 40386 w 1154715"/>
                <a:gd name="connsiteY38" fmla="*/ 164211 h 1041654"/>
                <a:gd name="connsiteX39" fmla="*/ 20193 w 1154715"/>
                <a:gd name="connsiteY39" fmla="*/ 144018 h 1041654"/>
                <a:gd name="connsiteX40" fmla="*/ 577406 w 1154715"/>
                <a:gd name="connsiteY40" fmla="*/ 144018 h 1041654"/>
                <a:gd name="connsiteX41" fmla="*/ 557213 w 1154715"/>
                <a:gd name="connsiteY41" fmla="*/ 164211 h 1041654"/>
                <a:gd name="connsiteX42" fmla="*/ 577406 w 1154715"/>
                <a:gd name="connsiteY42" fmla="*/ 184404 h 1041654"/>
                <a:gd name="connsiteX43" fmla="*/ 597599 w 1154715"/>
                <a:gd name="connsiteY43" fmla="*/ 164211 h 1041654"/>
                <a:gd name="connsiteX44" fmla="*/ 577406 w 1154715"/>
                <a:gd name="connsiteY44" fmla="*/ 144018 h 1041654"/>
                <a:gd name="connsiteX45" fmla="*/ 391668 w 1154715"/>
                <a:gd name="connsiteY45" fmla="*/ 144018 h 1041654"/>
                <a:gd name="connsiteX46" fmla="*/ 371475 w 1154715"/>
                <a:gd name="connsiteY46" fmla="*/ 164211 h 1041654"/>
                <a:gd name="connsiteX47" fmla="*/ 391668 w 1154715"/>
                <a:gd name="connsiteY47" fmla="*/ 184404 h 1041654"/>
                <a:gd name="connsiteX48" fmla="*/ 411861 w 1154715"/>
                <a:gd name="connsiteY48" fmla="*/ 164211 h 1041654"/>
                <a:gd name="connsiteX49" fmla="*/ 391668 w 1154715"/>
                <a:gd name="connsiteY49" fmla="*/ 144018 h 1041654"/>
                <a:gd name="connsiteX50" fmla="*/ 205931 w 1154715"/>
                <a:gd name="connsiteY50" fmla="*/ 144018 h 1041654"/>
                <a:gd name="connsiteX51" fmla="*/ 185738 w 1154715"/>
                <a:gd name="connsiteY51" fmla="*/ 164211 h 1041654"/>
                <a:gd name="connsiteX52" fmla="*/ 205931 w 1154715"/>
                <a:gd name="connsiteY52" fmla="*/ 184404 h 1041654"/>
                <a:gd name="connsiteX53" fmla="*/ 226124 w 1154715"/>
                <a:gd name="connsiteY53" fmla="*/ 164211 h 1041654"/>
                <a:gd name="connsiteX54" fmla="*/ 205931 w 1154715"/>
                <a:gd name="connsiteY54" fmla="*/ 144018 h 1041654"/>
                <a:gd name="connsiteX55" fmla="*/ 1134523 w 1154715"/>
                <a:gd name="connsiteY55" fmla="*/ 144018 h 1041654"/>
                <a:gd name="connsiteX56" fmla="*/ 1114330 w 1154715"/>
                <a:gd name="connsiteY56" fmla="*/ 164211 h 1041654"/>
                <a:gd name="connsiteX57" fmla="*/ 1134523 w 1154715"/>
                <a:gd name="connsiteY57" fmla="*/ 184404 h 1041654"/>
                <a:gd name="connsiteX58" fmla="*/ 1154716 w 1154715"/>
                <a:gd name="connsiteY58" fmla="*/ 164211 h 1041654"/>
                <a:gd name="connsiteX59" fmla="*/ 1134523 w 1154715"/>
                <a:gd name="connsiteY59" fmla="*/ 144018 h 1041654"/>
                <a:gd name="connsiteX60" fmla="*/ 948785 w 1154715"/>
                <a:gd name="connsiteY60" fmla="*/ 144018 h 1041654"/>
                <a:gd name="connsiteX61" fmla="*/ 928592 w 1154715"/>
                <a:gd name="connsiteY61" fmla="*/ 164211 h 1041654"/>
                <a:gd name="connsiteX62" fmla="*/ 948785 w 1154715"/>
                <a:gd name="connsiteY62" fmla="*/ 184404 h 1041654"/>
                <a:gd name="connsiteX63" fmla="*/ 968978 w 1154715"/>
                <a:gd name="connsiteY63" fmla="*/ 164211 h 1041654"/>
                <a:gd name="connsiteX64" fmla="*/ 948785 w 1154715"/>
                <a:gd name="connsiteY64" fmla="*/ 144018 h 1041654"/>
                <a:gd name="connsiteX65" fmla="*/ 763143 w 1154715"/>
                <a:gd name="connsiteY65" fmla="*/ 144018 h 1041654"/>
                <a:gd name="connsiteX66" fmla="*/ 742950 w 1154715"/>
                <a:gd name="connsiteY66" fmla="*/ 164211 h 1041654"/>
                <a:gd name="connsiteX67" fmla="*/ 763143 w 1154715"/>
                <a:gd name="connsiteY67" fmla="*/ 184404 h 1041654"/>
                <a:gd name="connsiteX68" fmla="*/ 783336 w 1154715"/>
                <a:gd name="connsiteY68" fmla="*/ 164211 h 1041654"/>
                <a:gd name="connsiteX69" fmla="*/ 763143 w 1154715"/>
                <a:gd name="connsiteY69" fmla="*/ 144018 h 1041654"/>
                <a:gd name="connsiteX70" fmla="*/ 20193 w 1154715"/>
                <a:gd name="connsiteY70" fmla="*/ 288036 h 1041654"/>
                <a:gd name="connsiteX71" fmla="*/ 0 w 1154715"/>
                <a:gd name="connsiteY71" fmla="*/ 308229 h 1041654"/>
                <a:gd name="connsiteX72" fmla="*/ 20193 w 1154715"/>
                <a:gd name="connsiteY72" fmla="*/ 328422 h 1041654"/>
                <a:gd name="connsiteX73" fmla="*/ 40386 w 1154715"/>
                <a:gd name="connsiteY73" fmla="*/ 308229 h 1041654"/>
                <a:gd name="connsiteX74" fmla="*/ 20193 w 1154715"/>
                <a:gd name="connsiteY74" fmla="*/ 288036 h 1041654"/>
                <a:gd name="connsiteX75" fmla="*/ 577406 w 1154715"/>
                <a:gd name="connsiteY75" fmla="*/ 288036 h 1041654"/>
                <a:gd name="connsiteX76" fmla="*/ 557213 w 1154715"/>
                <a:gd name="connsiteY76" fmla="*/ 308229 h 1041654"/>
                <a:gd name="connsiteX77" fmla="*/ 577406 w 1154715"/>
                <a:gd name="connsiteY77" fmla="*/ 328422 h 1041654"/>
                <a:gd name="connsiteX78" fmla="*/ 597599 w 1154715"/>
                <a:gd name="connsiteY78" fmla="*/ 308229 h 1041654"/>
                <a:gd name="connsiteX79" fmla="*/ 577406 w 1154715"/>
                <a:gd name="connsiteY79" fmla="*/ 288036 h 1041654"/>
                <a:gd name="connsiteX80" fmla="*/ 391668 w 1154715"/>
                <a:gd name="connsiteY80" fmla="*/ 288036 h 1041654"/>
                <a:gd name="connsiteX81" fmla="*/ 371475 w 1154715"/>
                <a:gd name="connsiteY81" fmla="*/ 308229 h 1041654"/>
                <a:gd name="connsiteX82" fmla="*/ 391668 w 1154715"/>
                <a:gd name="connsiteY82" fmla="*/ 328422 h 1041654"/>
                <a:gd name="connsiteX83" fmla="*/ 411861 w 1154715"/>
                <a:gd name="connsiteY83" fmla="*/ 308229 h 1041654"/>
                <a:gd name="connsiteX84" fmla="*/ 391668 w 1154715"/>
                <a:gd name="connsiteY84" fmla="*/ 288036 h 1041654"/>
                <a:gd name="connsiteX85" fmla="*/ 205931 w 1154715"/>
                <a:gd name="connsiteY85" fmla="*/ 288036 h 1041654"/>
                <a:gd name="connsiteX86" fmla="*/ 185738 w 1154715"/>
                <a:gd name="connsiteY86" fmla="*/ 308229 h 1041654"/>
                <a:gd name="connsiteX87" fmla="*/ 205931 w 1154715"/>
                <a:gd name="connsiteY87" fmla="*/ 328422 h 1041654"/>
                <a:gd name="connsiteX88" fmla="*/ 226124 w 1154715"/>
                <a:gd name="connsiteY88" fmla="*/ 308229 h 1041654"/>
                <a:gd name="connsiteX89" fmla="*/ 205931 w 1154715"/>
                <a:gd name="connsiteY89" fmla="*/ 288036 h 1041654"/>
                <a:gd name="connsiteX90" fmla="*/ 1134523 w 1154715"/>
                <a:gd name="connsiteY90" fmla="*/ 288036 h 1041654"/>
                <a:gd name="connsiteX91" fmla="*/ 1114330 w 1154715"/>
                <a:gd name="connsiteY91" fmla="*/ 308229 h 1041654"/>
                <a:gd name="connsiteX92" fmla="*/ 1134523 w 1154715"/>
                <a:gd name="connsiteY92" fmla="*/ 328422 h 1041654"/>
                <a:gd name="connsiteX93" fmla="*/ 1154716 w 1154715"/>
                <a:gd name="connsiteY93" fmla="*/ 308229 h 1041654"/>
                <a:gd name="connsiteX94" fmla="*/ 1134523 w 1154715"/>
                <a:gd name="connsiteY94" fmla="*/ 288036 h 1041654"/>
                <a:gd name="connsiteX95" fmla="*/ 948785 w 1154715"/>
                <a:gd name="connsiteY95" fmla="*/ 288036 h 1041654"/>
                <a:gd name="connsiteX96" fmla="*/ 928592 w 1154715"/>
                <a:gd name="connsiteY96" fmla="*/ 308229 h 1041654"/>
                <a:gd name="connsiteX97" fmla="*/ 948785 w 1154715"/>
                <a:gd name="connsiteY97" fmla="*/ 328422 h 1041654"/>
                <a:gd name="connsiteX98" fmla="*/ 968978 w 1154715"/>
                <a:gd name="connsiteY98" fmla="*/ 308229 h 1041654"/>
                <a:gd name="connsiteX99" fmla="*/ 948785 w 1154715"/>
                <a:gd name="connsiteY99" fmla="*/ 288036 h 1041654"/>
                <a:gd name="connsiteX100" fmla="*/ 763143 w 1154715"/>
                <a:gd name="connsiteY100" fmla="*/ 288036 h 1041654"/>
                <a:gd name="connsiteX101" fmla="*/ 742950 w 1154715"/>
                <a:gd name="connsiteY101" fmla="*/ 308229 h 1041654"/>
                <a:gd name="connsiteX102" fmla="*/ 763143 w 1154715"/>
                <a:gd name="connsiteY102" fmla="*/ 328422 h 1041654"/>
                <a:gd name="connsiteX103" fmla="*/ 783336 w 1154715"/>
                <a:gd name="connsiteY103" fmla="*/ 308229 h 1041654"/>
                <a:gd name="connsiteX104" fmla="*/ 763143 w 1154715"/>
                <a:gd name="connsiteY104" fmla="*/ 288036 h 1041654"/>
                <a:gd name="connsiteX105" fmla="*/ 20193 w 1154715"/>
                <a:gd name="connsiteY105" fmla="*/ 432054 h 1041654"/>
                <a:gd name="connsiteX106" fmla="*/ 0 w 1154715"/>
                <a:gd name="connsiteY106" fmla="*/ 452247 h 1041654"/>
                <a:gd name="connsiteX107" fmla="*/ 20193 w 1154715"/>
                <a:gd name="connsiteY107" fmla="*/ 472440 h 1041654"/>
                <a:gd name="connsiteX108" fmla="*/ 40386 w 1154715"/>
                <a:gd name="connsiteY108" fmla="*/ 452247 h 1041654"/>
                <a:gd name="connsiteX109" fmla="*/ 20193 w 1154715"/>
                <a:gd name="connsiteY109" fmla="*/ 432054 h 1041654"/>
                <a:gd name="connsiteX110" fmla="*/ 577406 w 1154715"/>
                <a:gd name="connsiteY110" fmla="*/ 432054 h 1041654"/>
                <a:gd name="connsiteX111" fmla="*/ 557213 w 1154715"/>
                <a:gd name="connsiteY111" fmla="*/ 452247 h 1041654"/>
                <a:gd name="connsiteX112" fmla="*/ 577406 w 1154715"/>
                <a:gd name="connsiteY112" fmla="*/ 472440 h 1041654"/>
                <a:gd name="connsiteX113" fmla="*/ 597599 w 1154715"/>
                <a:gd name="connsiteY113" fmla="*/ 452247 h 1041654"/>
                <a:gd name="connsiteX114" fmla="*/ 577406 w 1154715"/>
                <a:gd name="connsiteY114" fmla="*/ 432054 h 1041654"/>
                <a:gd name="connsiteX115" fmla="*/ 391668 w 1154715"/>
                <a:gd name="connsiteY115" fmla="*/ 432054 h 1041654"/>
                <a:gd name="connsiteX116" fmla="*/ 371475 w 1154715"/>
                <a:gd name="connsiteY116" fmla="*/ 452247 h 1041654"/>
                <a:gd name="connsiteX117" fmla="*/ 391668 w 1154715"/>
                <a:gd name="connsiteY117" fmla="*/ 472440 h 1041654"/>
                <a:gd name="connsiteX118" fmla="*/ 411861 w 1154715"/>
                <a:gd name="connsiteY118" fmla="*/ 452247 h 1041654"/>
                <a:gd name="connsiteX119" fmla="*/ 391668 w 1154715"/>
                <a:gd name="connsiteY119" fmla="*/ 432054 h 1041654"/>
                <a:gd name="connsiteX120" fmla="*/ 205931 w 1154715"/>
                <a:gd name="connsiteY120" fmla="*/ 432054 h 1041654"/>
                <a:gd name="connsiteX121" fmla="*/ 185738 w 1154715"/>
                <a:gd name="connsiteY121" fmla="*/ 452247 h 1041654"/>
                <a:gd name="connsiteX122" fmla="*/ 205931 w 1154715"/>
                <a:gd name="connsiteY122" fmla="*/ 472440 h 1041654"/>
                <a:gd name="connsiteX123" fmla="*/ 226124 w 1154715"/>
                <a:gd name="connsiteY123" fmla="*/ 452247 h 1041654"/>
                <a:gd name="connsiteX124" fmla="*/ 205931 w 1154715"/>
                <a:gd name="connsiteY124" fmla="*/ 432054 h 1041654"/>
                <a:gd name="connsiteX125" fmla="*/ 1134523 w 1154715"/>
                <a:gd name="connsiteY125" fmla="*/ 432054 h 1041654"/>
                <a:gd name="connsiteX126" fmla="*/ 1114330 w 1154715"/>
                <a:gd name="connsiteY126" fmla="*/ 452247 h 1041654"/>
                <a:gd name="connsiteX127" fmla="*/ 1134523 w 1154715"/>
                <a:gd name="connsiteY127" fmla="*/ 472440 h 1041654"/>
                <a:gd name="connsiteX128" fmla="*/ 1154716 w 1154715"/>
                <a:gd name="connsiteY128" fmla="*/ 452247 h 1041654"/>
                <a:gd name="connsiteX129" fmla="*/ 1134523 w 1154715"/>
                <a:gd name="connsiteY129" fmla="*/ 432054 h 1041654"/>
                <a:gd name="connsiteX130" fmla="*/ 948785 w 1154715"/>
                <a:gd name="connsiteY130" fmla="*/ 432054 h 1041654"/>
                <a:gd name="connsiteX131" fmla="*/ 928592 w 1154715"/>
                <a:gd name="connsiteY131" fmla="*/ 452247 h 1041654"/>
                <a:gd name="connsiteX132" fmla="*/ 948785 w 1154715"/>
                <a:gd name="connsiteY132" fmla="*/ 472440 h 1041654"/>
                <a:gd name="connsiteX133" fmla="*/ 968978 w 1154715"/>
                <a:gd name="connsiteY133" fmla="*/ 452247 h 1041654"/>
                <a:gd name="connsiteX134" fmla="*/ 948785 w 1154715"/>
                <a:gd name="connsiteY134" fmla="*/ 432054 h 1041654"/>
                <a:gd name="connsiteX135" fmla="*/ 763143 w 1154715"/>
                <a:gd name="connsiteY135" fmla="*/ 432054 h 1041654"/>
                <a:gd name="connsiteX136" fmla="*/ 742950 w 1154715"/>
                <a:gd name="connsiteY136" fmla="*/ 452247 h 1041654"/>
                <a:gd name="connsiteX137" fmla="*/ 763143 w 1154715"/>
                <a:gd name="connsiteY137" fmla="*/ 472440 h 1041654"/>
                <a:gd name="connsiteX138" fmla="*/ 783336 w 1154715"/>
                <a:gd name="connsiteY138" fmla="*/ 452247 h 1041654"/>
                <a:gd name="connsiteX139" fmla="*/ 763143 w 1154715"/>
                <a:gd name="connsiteY139" fmla="*/ 432054 h 1041654"/>
                <a:gd name="connsiteX140" fmla="*/ 20193 w 1154715"/>
                <a:gd name="connsiteY140" fmla="*/ 569214 h 1041654"/>
                <a:gd name="connsiteX141" fmla="*/ 0 w 1154715"/>
                <a:gd name="connsiteY141" fmla="*/ 589407 h 1041654"/>
                <a:gd name="connsiteX142" fmla="*/ 20193 w 1154715"/>
                <a:gd name="connsiteY142" fmla="*/ 609600 h 1041654"/>
                <a:gd name="connsiteX143" fmla="*/ 40386 w 1154715"/>
                <a:gd name="connsiteY143" fmla="*/ 589407 h 1041654"/>
                <a:gd name="connsiteX144" fmla="*/ 20193 w 1154715"/>
                <a:gd name="connsiteY144" fmla="*/ 569214 h 1041654"/>
                <a:gd name="connsiteX145" fmla="*/ 577406 w 1154715"/>
                <a:gd name="connsiteY145" fmla="*/ 569214 h 1041654"/>
                <a:gd name="connsiteX146" fmla="*/ 557213 w 1154715"/>
                <a:gd name="connsiteY146" fmla="*/ 589407 h 1041654"/>
                <a:gd name="connsiteX147" fmla="*/ 577406 w 1154715"/>
                <a:gd name="connsiteY147" fmla="*/ 609600 h 1041654"/>
                <a:gd name="connsiteX148" fmla="*/ 597599 w 1154715"/>
                <a:gd name="connsiteY148" fmla="*/ 589407 h 1041654"/>
                <a:gd name="connsiteX149" fmla="*/ 577406 w 1154715"/>
                <a:gd name="connsiteY149" fmla="*/ 569214 h 1041654"/>
                <a:gd name="connsiteX150" fmla="*/ 391668 w 1154715"/>
                <a:gd name="connsiteY150" fmla="*/ 569214 h 1041654"/>
                <a:gd name="connsiteX151" fmla="*/ 371475 w 1154715"/>
                <a:gd name="connsiteY151" fmla="*/ 589407 h 1041654"/>
                <a:gd name="connsiteX152" fmla="*/ 391668 w 1154715"/>
                <a:gd name="connsiteY152" fmla="*/ 609600 h 1041654"/>
                <a:gd name="connsiteX153" fmla="*/ 411861 w 1154715"/>
                <a:gd name="connsiteY153" fmla="*/ 589407 h 1041654"/>
                <a:gd name="connsiteX154" fmla="*/ 391668 w 1154715"/>
                <a:gd name="connsiteY154" fmla="*/ 569214 h 1041654"/>
                <a:gd name="connsiteX155" fmla="*/ 205931 w 1154715"/>
                <a:gd name="connsiteY155" fmla="*/ 569214 h 1041654"/>
                <a:gd name="connsiteX156" fmla="*/ 185738 w 1154715"/>
                <a:gd name="connsiteY156" fmla="*/ 589407 h 1041654"/>
                <a:gd name="connsiteX157" fmla="*/ 205931 w 1154715"/>
                <a:gd name="connsiteY157" fmla="*/ 609600 h 1041654"/>
                <a:gd name="connsiteX158" fmla="*/ 226124 w 1154715"/>
                <a:gd name="connsiteY158" fmla="*/ 589407 h 1041654"/>
                <a:gd name="connsiteX159" fmla="*/ 205931 w 1154715"/>
                <a:gd name="connsiteY159" fmla="*/ 569214 h 1041654"/>
                <a:gd name="connsiteX160" fmla="*/ 1134523 w 1154715"/>
                <a:gd name="connsiteY160" fmla="*/ 569214 h 1041654"/>
                <a:gd name="connsiteX161" fmla="*/ 1114330 w 1154715"/>
                <a:gd name="connsiteY161" fmla="*/ 589407 h 1041654"/>
                <a:gd name="connsiteX162" fmla="*/ 1134523 w 1154715"/>
                <a:gd name="connsiteY162" fmla="*/ 609600 h 1041654"/>
                <a:gd name="connsiteX163" fmla="*/ 1154716 w 1154715"/>
                <a:gd name="connsiteY163" fmla="*/ 589407 h 1041654"/>
                <a:gd name="connsiteX164" fmla="*/ 1134523 w 1154715"/>
                <a:gd name="connsiteY164" fmla="*/ 569214 h 1041654"/>
                <a:gd name="connsiteX165" fmla="*/ 948785 w 1154715"/>
                <a:gd name="connsiteY165" fmla="*/ 569214 h 1041654"/>
                <a:gd name="connsiteX166" fmla="*/ 928592 w 1154715"/>
                <a:gd name="connsiteY166" fmla="*/ 589407 h 1041654"/>
                <a:gd name="connsiteX167" fmla="*/ 948785 w 1154715"/>
                <a:gd name="connsiteY167" fmla="*/ 609600 h 1041654"/>
                <a:gd name="connsiteX168" fmla="*/ 968978 w 1154715"/>
                <a:gd name="connsiteY168" fmla="*/ 589407 h 1041654"/>
                <a:gd name="connsiteX169" fmla="*/ 948785 w 1154715"/>
                <a:gd name="connsiteY169" fmla="*/ 569214 h 1041654"/>
                <a:gd name="connsiteX170" fmla="*/ 763143 w 1154715"/>
                <a:gd name="connsiteY170" fmla="*/ 569214 h 1041654"/>
                <a:gd name="connsiteX171" fmla="*/ 742950 w 1154715"/>
                <a:gd name="connsiteY171" fmla="*/ 589407 h 1041654"/>
                <a:gd name="connsiteX172" fmla="*/ 763143 w 1154715"/>
                <a:gd name="connsiteY172" fmla="*/ 609600 h 1041654"/>
                <a:gd name="connsiteX173" fmla="*/ 783336 w 1154715"/>
                <a:gd name="connsiteY173" fmla="*/ 589407 h 1041654"/>
                <a:gd name="connsiteX174" fmla="*/ 763143 w 1154715"/>
                <a:gd name="connsiteY174" fmla="*/ 569214 h 1041654"/>
                <a:gd name="connsiteX175" fmla="*/ 20193 w 1154715"/>
                <a:gd name="connsiteY175" fmla="*/ 713232 h 1041654"/>
                <a:gd name="connsiteX176" fmla="*/ 0 w 1154715"/>
                <a:gd name="connsiteY176" fmla="*/ 733425 h 1041654"/>
                <a:gd name="connsiteX177" fmla="*/ 20193 w 1154715"/>
                <a:gd name="connsiteY177" fmla="*/ 753618 h 1041654"/>
                <a:gd name="connsiteX178" fmla="*/ 40386 w 1154715"/>
                <a:gd name="connsiteY178" fmla="*/ 733425 h 1041654"/>
                <a:gd name="connsiteX179" fmla="*/ 20193 w 1154715"/>
                <a:gd name="connsiteY179" fmla="*/ 713232 h 1041654"/>
                <a:gd name="connsiteX180" fmla="*/ 577406 w 1154715"/>
                <a:gd name="connsiteY180" fmla="*/ 713232 h 1041654"/>
                <a:gd name="connsiteX181" fmla="*/ 557213 w 1154715"/>
                <a:gd name="connsiteY181" fmla="*/ 733425 h 1041654"/>
                <a:gd name="connsiteX182" fmla="*/ 577406 w 1154715"/>
                <a:gd name="connsiteY182" fmla="*/ 753618 h 1041654"/>
                <a:gd name="connsiteX183" fmla="*/ 597599 w 1154715"/>
                <a:gd name="connsiteY183" fmla="*/ 733425 h 1041654"/>
                <a:gd name="connsiteX184" fmla="*/ 577406 w 1154715"/>
                <a:gd name="connsiteY184" fmla="*/ 713232 h 1041654"/>
                <a:gd name="connsiteX185" fmla="*/ 391668 w 1154715"/>
                <a:gd name="connsiteY185" fmla="*/ 713232 h 1041654"/>
                <a:gd name="connsiteX186" fmla="*/ 371475 w 1154715"/>
                <a:gd name="connsiteY186" fmla="*/ 733425 h 1041654"/>
                <a:gd name="connsiteX187" fmla="*/ 391668 w 1154715"/>
                <a:gd name="connsiteY187" fmla="*/ 753618 h 1041654"/>
                <a:gd name="connsiteX188" fmla="*/ 411861 w 1154715"/>
                <a:gd name="connsiteY188" fmla="*/ 733425 h 1041654"/>
                <a:gd name="connsiteX189" fmla="*/ 391668 w 1154715"/>
                <a:gd name="connsiteY189" fmla="*/ 713232 h 1041654"/>
                <a:gd name="connsiteX190" fmla="*/ 205931 w 1154715"/>
                <a:gd name="connsiteY190" fmla="*/ 713232 h 1041654"/>
                <a:gd name="connsiteX191" fmla="*/ 185738 w 1154715"/>
                <a:gd name="connsiteY191" fmla="*/ 733425 h 1041654"/>
                <a:gd name="connsiteX192" fmla="*/ 205931 w 1154715"/>
                <a:gd name="connsiteY192" fmla="*/ 753618 h 1041654"/>
                <a:gd name="connsiteX193" fmla="*/ 226124 w 1154715"/>
                <a:gd name="connsiteY193" fmla="*/ 733425 h 1041654"/>
                <a:gd name="connsiteX194" fmla="*/ 205931 w 1154715"/>
                <a:gd name="connsiteY194" fmla="*/ 713232 h 1041654"/>
                <a:gd name="connsiteX195" fmla="*/ 1134523 w 1154715"/>
                <a:gd name="connsiteY195" fmla="*/ 713232 h 1041654"/>
                <a:gd name="connsiteX196" fmla="*/ 1114330 w 1154715"/>
                <a:gd name="connsiteY196" fmla="*/ 733425 h 1041654"/>
                <a:gd name="connsiteX197" fmla="*/ 1134523 w 1154715"/>
                <a:gd name="connsiteY197" fmla="*/ 753618 h 1041654"/>
                <a:gd name="connsiteX198" fmla="*/ 1154716 w 1154715"/>
                <a:gd name="connsiteY198" fmla="*/ 733425 h 1041654"/>
                <a:gd name="connsiteX199" fmla="*/ 1134523 w 1154715"/>
                <a:gd name="connsiteY199" fmla="*/ 713232 h 1041654"/>
                <a:gd name="connsiteX200" fmla="*/ 948785 w 1154715"/>
                <a:gd name="connsiteY200" fmla="*/ 713232 h 1041654"/>
                <a:gd name="connsiteX201" fmla="*/ 928592 w 1154715"/>
                <a:gd name="connsiteY201" fmla="*/ 733425 h 1041654"/>
                <a:gd name="connsiteX202" fmla="*/ 948785 w 1154715"/>
                <a:gd name="connsiteY202" fmla="*/ 753618 h 1041654"/>
                <a:gd name="connsiteX203" fmla="*/ 968978 w 1154715"/>
                <a:gd name="connsiteY203" fmla="*/ 733425 h 1041654"/>
                <a:gd name="connsiteX204" fmla="*/ 948785 w 1154715"/>
                <a:gd name="connsiteY204" fmla="*/ 713232 h 1041654"/>
                <a:gd name="connsiteX205" fmla="*/ 763143 w 1154715"/>
                <a:gd name="connsiteY205" fmla="*/ 713232 h 1041654"/>
                <a:gd name="connsiteX206" fmla="*/ 742950 w 1154715"/>
                <a:gd name="connsiteY206" fmla="*/ 733425 h 1041654"/>
                <a:gd name="connsiteX207" fmla="*/ 763143 w 1154715"/>
                <a:gd name="connsiteY207" fmla="*/ 753618 h 1041654"/>
                <a:gd name="connsiteX208" fmla="*/ 783336 w 1154715"/>
                <a:gd name="connsiteY208" fmla="*/ 733425 h 1041654"/>
                <a:gd name="connsiteX209" fmla="*/ 763143 w 1154715"/>
                <a:gd name="connsiteY209" fmla="*/ 713232 h 1041654"/>
                <a:gd name="connsiteX210" fmla="*/ 20193 w 1154715"/>
                <a:gd name="connsiteY210" fmla="*/ 857250 h 1041654"/>
                <a:gd name="connsiteX211" fmla="*/ 0 w 1154715"/>
                <a:gd name="connsiteY211" fmla="*/ 877443 h 1041654"/>
                <a:gd name="connsiteX212" fmla="*/ 20193 w 1154715"/>
                <a:gd name="connsiteY212" fmla="*/ 897636 h 1041654"/>
                <a:gd name="connsiteX213" fmla="*/ 40386 w 1154715"/>
                <a:gd name="connsiteY213" fmla="*/ 877443 h 1041654"/>
                <a:gd name="connsiteX214" fmla="*/ 20193 w 1154715"/>
                <a:gd name="connsiteY214" fmla="*/ 857250 h 1041654"/>
                <a:gd name="connsiteX215" fmla="*/ 577406 w 1154715"/>
                <a:gd name="connsiteY215" fmla="*/ 857250 h 1041654"/>
                <a:gd name="connsiteX216" fmla="*/ 557213 w 1154715"/>
                <a:gd name="connsiteY216" fmla="*/ 877443 h 1041654"/>
                <a:gd name="connsiteX217" fmla="*/ 577406 w 1154715"/>
                <a:gd name="connsiteY217" fmla="*/ 897636 h 1041654"/>
                <a:gd name="connsiteX218" fmla="*/ 597599 w 1154715"/>
                <a:gd name="connsiteY218" fmla="*/ 877443 h 1041654"/>
                <a:gd name="connsiteX219" fmla="*/ 577406 w 1154715"/>
                <a:gd name="connsiteY219" fmla="*/ 857250 h 1041654"/>
                <a:gd name="connsiteX220" fmla="*/ 391668 w 1154715"/>
                <a:gd name="connsiteY220" fmla="*/ 857250 h 1041654"/>
                <a:gd name="connsiteX221" fmla="*/ 371475 w 1154715"/>
                <a:gd name="connsiteY221" fmla="*/ 877443 h 1041654"/>
                <a:gd name="connsiteX222" fmla="*/ 391668 w 1154715"/>
                <a:gd name="connsiteY222" fmla="*/ 897636 h 1041654"/>
                <a:gd name="connsiteX223" fmla="*/ 411861 w 1154715"/>
                <a:gd name="connsiteY223" fmla="*/ 877443 h 1041654"/>
                <a:gd name="connsiteX224" fmla="*/ 391668 w 1154715"/>
                <a:gd name="connsiteY224" fmla="*/ 857250 h 1041654"/>
                <a:gd name="connsiteX225" fmla="*/ 205931 w 1154715"/>
                <a:gd name="connsiteY225" fmla="*/ 857250 h 1041654"/>
                <a:gd name="connsiteX226" fmla="*/ 185738 w 1154715"/>
                <a:gd name="connsiteY226" fmla="*/ 877443 h 1041654"/>
                <a:gd name="connsiteX227" fmla="*/ 205931 w 1154715"/>
                <a:gd name="connsiteY227" fmla="*/ 897636 h 1041654"/>
                <a:gd name="connsiteX228" fmla="*/ 226124 w 1154715"/>
                <a:gd name="connsiteY228" fmla="*/ 877443 h 1041654"/>
                <a:gd name="connsiteX229" fmla="*/ 205931 w 1154715"/>
                <a:gd name="connsiteY229" fmla="*/ 857250 h 1041654"/>
                <a:gd name="connsiteX230" fmla="*/ 1134523 w 1154715"/>
                <a:gd name="connsiteY230" fmla="*/ 857250 h 1041654"/>
                <a:gd name="connsiteX231" fmla="*/ 1114330 w 1154715"/>
                <a:gd name="connsiteY231" fmla="*/ 877443 h 1041654"/>
                <a:gd name="connsiteX232" fmla="*/ 1134523 w 1154715"/>
                <a:gd name="connsiteY232" fmla="*/ 897636 h 1041654"/>
                <a:gd name="connsiteX233" fmla="*/ 1154716 w 1154715"/>
                <a:gd name="connsiteY233" fmla="*/ 877443 h 1041654"/>
                <a:gd name="connsiteX234" fmla="*/ 1134523 w 1154715"/>
                <a:gd name="connsiteY234" fmla="*/ 857250 h 1041654"/>
                <a:gd name="connsiteX235" fmla="*/ 948785 w 1154715"/>
                <a:gd name="connsiteY235" fmla="*/ 857250 h 1041654"/>
                <a:gd name="connsiteX236" fmla="*/ 928592 w 1154715"/>
                <a:gd name="connsiteY236" fmla="*/ 877443 h 1041654"/>
                <a:gd name="connsiteX237" fmla="*/ 948785 w 1154715"/>
                <a:gd name="connsiteY237" fmla="*/ 897636 h 1041654"/>
                <a:gd name="connsiteX238" fmla="*/ 968978 w 1154715"/>
                <a:gd name="connsiteY238" fmla="*/ 877443 h 1041654"/>
                <a:gd name="connsiteX239" fmla="*/ 948785 w 1154715"/>
                <a:gd name="connsiteY239" fmla="*/ 857250 h 1041654"/>
                <a:gd name="connsiteX240" fmla="*/ 763143 w 1154715"/>
                <a:gd name="connsiteY240" fmla="*/ 857250 h 1041654"/>
                <a:gd name="connsiteX241" fmla="*/ 742950 w 1154715"/>
                <a:gd name="connsiteY241" fmla="*/ 877443 h 1041654"/>
                <a:gd name="connsiteX242" fmla="*/ 763143 w 1154715"/>
                <a:gd name="connsiteY242" fmla="*/ 897636 h 1041654"/>
                <a:gd name="connsiteX243" fmla="*/ 783336 w 1154715"/>
                <a:gd name="connsiteY243" fmla="*/ 877443 h 1041654"/>
                <a:gd name="connsiteX244" fmla="*/ 763143 w 1154715"/>
                <a:gd name="connsiteY244" fmla="*/ 857250 h 1041654"/>
                <a:gd name="connsiteX245" fmla="*/ 20193 w 1154715"/>
                <a:gd name="connsiteY245" fmla="*/ 1001268 h 1041654"/>
                <a:gd name="connsiteX246" fmla="*/ 0 w 1154715"/>
                <a:gd name="connsiteY246" fmla="*/ 1021461 h 1041654"/>
                <a:gd name="connsiteX247" fmla="*/ 20193 w 1154715"/>
                <a:gd name="connsiteY247" fmla="*/ 1041654 h 1041654"/>
                <a:gd name="connsiteX248" fmla="*/ 40386 w 1154715"/>
                <a:gd name="connsiteY248" fmla="*/ 1021461 h 1041654"/>
                <a:gd name="connsiteX249" fmla="*/ 20193 w 1154715"/>
                <a:gd name="connsiteY249" fmla="*/ 1001268 h 1041654"/>
                <a:gd name="connsiteX250" fmla="*/ 577406 w 1154715"/>
                <a:gd name="connsiteY250" fmla="*/ 1001268 h 1041654"/>
                <a:gd name="connsiteX251" fmla="*/ 557213 w 1154715"/>
                <a:gd name="connsiteY251" fmla="*/ 1021461 h 1041654"/>
                <a:gd name="connsiteX252" fmla="*/ 577406 w 1154715"/>
                <a:gd name="connsiteY252" fmla="*/ 1041654 h 1041654"/>
                <a:gd name="connsiteX253" fmla="*/ 597599 w 1154715"/>
                <a:gd name="connsiteY253" fmla="*/ 1021461 h 1041654"/>
                <a:gd name="connsiteX254" fmla="*/ 577406 w 1154715"/>
                <a:gd name="connsiteY254" fmla="*/ 1001268 h 1041654"/>
                <a:gd name="connsiteX255" fmla="*/ 391668 w 1154715"/>
                <a:gd name="connsiteY255" fmla="*/ 1001268 h 1041654"/>
                <a:gd name="connsiteX256" fmla="*/ 371475 w 1154715"/>
                <a:gd name="connsiteY256" fmla="*/ 1021461 h 1041654"/>
                <a:gd name="connsiteX257" fmla="*/ 391668 w 1154715"/>
                <a:gd name="connsiteY257" fmla="*/ 1041654 h 1041654"/>
                <a:gd name="connsiteX258" fmla="*/ 411861 w 1154715"/>
                <a:gd name="connsiteY258" fmla="*/ 1021461 h 1041654"/>
                <a:gd name="connsiteX259" fmla="*/ 391668 w 1154715"/>
                <a:gd name="connsiteY259" fmla="*/ 1001268 h 1041654"/>
                <a:gd name="connsiteX260" fmla="*/ 205931 w 1154715"/>
                <a:gd name="connsiteY260" fmla="*/ 1001268 h 1041654"/>
                <a:gd name="connsiteX261" fmla="*/ 185738 w 1154715"/>
                <a:gd name="connsiteY261" fmla="*/ 1021461 h 1041654"/>
                <a:gd name="connsiteX262" fmla="*/ 205931 w 1154715"/>
                <a:gd name="connsiteY262" fmla="*/ 1041654 h 1041654"/>
                <a:gd name="connsiteX263" fmla="*/ 226124 w 1154715"/>
                <a:gd name="connsiteY263" fmla="*/ 1021461 h 1041654"/>
                <a:gd name="connsiteX264" fmla="*/ 205931 w 1154715"/>
                <a:gd name="connsiteY264" fmla="*/ 1001268 h 1041654"/>
                <a:gd name="connsiteX265" fmla="*/ 1134523 w 1154715"/>
                <a:gd name="connsiteY265" fmla="*/ 1001268 h 1041654"/>
                <a:gd name="connsiteX266" fmla="*/ 1114330 w 1154715"/>
                <a:gd name="connsiteY266" fmla="*/ 1021461 h 1041654"/>
                <a:gd name="connsiteX267" fmla="*/ 1134523 w 1154715"/>
                <a:gd name="connsiteY267" fmla="*/ 1041654 h 1041654"/>
                <a:gd name="connsiteX268" fmla="*/ 1154716 w 1154715"/>
                <a:gd name="connsiteY268" fmla="*/ 1021461 h 1041654"/>
                <a:gd name="connsiteX269" fmla="*/ 1134523 w 1154715"/>
                <a:gd name="connsiteY269" fmla="*/ 1001268 h 1041654"/>
                <a:gd name="connsiteX270" fmla="*/ 948785 w 1154715"/>
                <a:gd name="connsiteY270" fmla="*/ 1001268 h 1041654"/>
                <a:gd name="connsiteX271" fmla="*/ 928592 w 1154715"/>
                <a:gd name="connsiteY271" fmla="*/ 1021461 h 1041654"/>
                <a:gd name="connsiteX272" fmla="*/ 948785 w 1154715"/>
                <a:gd name="connsiteY272" fmla="*/ 1041654 h 1041654"/>
                <a:gd name="connsiteX273" fmla="*/ 968978 w 1154715"/>
                <a:gd name="connsiteY273" fmla="*/ 1021461 h 1041654"/>
                <a:gd name="connsiteX274" fmla="*/ 948785 w 1154715"/>
                <a:gd name="connsiteY274" fmla="*/ 1001268 h 1041654"/>
                <a:gd name="connsiteX275" fmla="*/ 763143 w 1154715"/>
                <a:gd name="connsiteY275" fmla="*/ 1001268 h 1041654"/>
                <a:gd name="connsiteX276" fmla="*/ 742950 w 1154715"/>
                <a:gd name="connsiteY276" fmla="*/ 1021461 h 1041654"/>
                <a:gd name="connsiteX277" fmla="*/ 763143 w 1154715"/>
                <a:gd name="connsiteY277" fmla="*/ 1041654 h 1041654"/>
                <a:gd name="connsiteX278" fmla="*/ 783336 w 1154715"/>
                <a:gd name="connsiteY278" fmla="*/ 1021461 h 1041654"/>
                <a:gd name="connsiteX279" fmla="*/ 763143 w 1154715"/>
                <a:gd name="connsiteY279" fmla="*/ 1001268 h 104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1154715" h="1041654">
                  <a:moveTo>
                    <a:pt x="20193" y="0"/>
                  </a:moveTo>
                  <a:cubicBezTo>
                    <a:pt x="9049" y="0"/>
                    <a:pt x="0" y="9049"/>
                    <a:pt x="0" y="20193"/>
                  </a:cubicBezTo>
                  <a:cubicBezTo>
                    <a:pt x="0" y="31337"/>
                    <a:pt x="9049" y="40386"/>
                    <a:pt x="20193" y="40386"/>
                  </a:cubicBezTo>
                  <a:cubicBezTo>
                    <a:pt x="31337" y="40386"/>
                    <a:pt x="40386" y="31337"/>
                    <a:pt x="40386" y="20193"/>
                  </a:cubicBezTo>
                  <a:cubicBezTo>
                    <a:pt x="40386" y="9049"/>
                    <a:pt x="31337" y="0"/>
                    <a:pt x="20193" y="0"/>
                  </a:cubicBezTo>
                  <a:close/>
                  <a:moveTo>
                    <a:pt x="577406" y="0"/>
                  </a:moveTo>
                  <a:cubicBezTo>
                    <a:pt x="566261" y="0"/>
                    <a:pt x="557213" y="9049"/>
                    <a:pt x="557213" y="20193"/>
                  </a:cubicBezTo>
                  <a:cubicBezTo>
                    <a:pt x="557213" y="31337"/>
                    <a:pt x="566261" y="40386"/>
                    <a:pt x="577406" y="40386"/>
                  </a:cubicBezTo>
                  <a:cubicBezTo>
                    <a:pt x="588550" y="40386"/>
                    <a:pt x="597599" y="31337"/>
                    <a:pt x="597599" y="20193"/>
                  </a:cubicBezTo>
                  <a:cubicBezTo>
                    <a:pt x="597599" y="9049"/>
                    <a:pt x="588550" y="0"/>
                    <a:pt x="577406" y="0"/>
                  </a:cubicBezTo>
                  <a:close/>
                  <a:moveTo>
                    <a:pt x="391668" y="0"/>
                  </a:moveTo>
                  <a:cubicBezTo>
                    <a:pt x="380524" y="0"/>
                    <a:pt x="371475" y="9049"/>
                    <a:pt x="371475" y="20193"/>
                  </a:cubicBezTo>
                  <a:cubicBezTo>
                    <a:pt x="371475" y="31337"/>
                    <a:pt x="380524" y="40386"/>
                    <a:pt x="391668" y="40386"/>
                  </a:cubicBezTo>
                  <a:cubicBezTo>
                    <a:pt x="402812" y="40386"/>
                    <a:pt x="411861" y="31337"/>
                    <a:pt x="411861" y="20193"/>
                  </a:cubicBezTo>
                  <a:cubicBezTo>
                    <a:pt x="411861" y="9049"/>
                    <a:pt x="402812" y="0"/>
                    <a:pt x="391668" y="0"/>
                  </a:cubicBezTo>
                  <a:close/>
                  <a:moveTo>
                    <a:pt x="205931" y="0"/>
                  </a:moveTo>
                  <a:cubicBezTo>
                    <a:pt x="194786" y="0"/>
                    <a:pt x="185738" y="9049"/>
                    <a:pt x="185738" y="20193"/>
                  </a:cubicBezTo>
                  <a:cubicBezTo>
                    <a:pt x="185738" y="31337"/>
                    <a:pt x="194786" y="40386"/>
                    <a:pt x="205931" y="40386"/>
                  </a:cubicBezTo>
                  <a:cubicBezTo>
                    <a:pt x="217075" y="40386"/>
                    <a:pt x="226124" y="31337"/>
                    <a:pt x="226124" y="20193"/>
                  </a:cubicBezTo>
                  <a:cubicBezTo>
                    <a:pt x="226124" y="9049"/>
                    <a:pt x="217075" y="0"/>
                    <a:pt x="205931" y="0"/>
                  </a:cubicBezTo>
                  <a:close/>
                  <a:moveTo>
                    <a:pt x="1134523" y="40386"/>
                  </a:moveTo>
                  <a:cubicBezTo>
                    <a:pt x="1145667" y="40386"/>
                    <a:pt x="1154716" y="31337"/>
                    <a:pt x="1154716" y="20193"/>
                  </a:cubicBezTo>
                  <a:cubicBezTo>
                    <a:pt x="1154716" y="9049"/>
                    <a:pt x="1145667" y="0"/>
                    <a:pt x="1134523" y="0"/>
                  </a:cubicBezTo>
                  <a:cubicBezTo>
                    <a:pt x="1123379" y="0"/>
                    <a:pt x="1114330" y="9049"/>
                    <a:pt x="1114330" y="20193"/>
                  </a:cubicBezTo>
                  <a:cubicBezTo>
                    <a:pt x="1114330" y="31337"/>
                    <a:pt x="1123379" y="40386"/>
                    <a:pt x="1134523" y="40386"/>
                  </a:cubicBezTo>
                  <a:close/>
                  <a:moveTo>
                    <a:pt x="948785" y="0"/>
                  </a:moveTo>
                  <a:cubicBezTo>
                    <a:pt x="937641" y="0"/>
                    <a:pt x="928592" y="9049"/>
                    <a:pt x="928592" y="20193"/>
                  </a:cubicBezTo>
                  <a:cubicBezTo>
                    <a:pt x="928592" y="31337"/>
                    <a:pt x="937641" y="40386"/>
                    <a:pt x="948785" y="40386"/>
                  </a:cubicBezTo>
                  <a:cubicBezTo>
                    <a:pt x="959930" y="40386"/>
                    <a:pt x="968978" y="31337"/>
                    <a:pt x="968978" y="20193"/>
                  </a:cubicBezTo>
                  <a:cubicBezTo>
                    <a:pt x="968978" y="9049"/>
                    <a:pt x="959930" y="0"/>
                    <a:pt x="948785" y="0"/>
                  </a:cubicBezTo>
                  <a:close/>
                  <a:moveTo>
                    <a:pt x="763143" y="0"/>
                  </a:moveTo>
                  <a:cubicBezTo>
                    <a:pt x="751904" y="0"/>
                    <a:pt x="742950" y="9049"/>
                    <a:pt x="742950" y="20193"/>
                  </a:cubicBezTo>
                  <a:cubicBezTo>
                    <a:pt x="742950" y="31337"/>
                    <a:pt x="751999" y="40386"/>
                    <a:pt x="763143" y="40386"/>
                  </a:cubicBezTo>
                  <a:cubicBezTo>
                    <a:pt x="774287" y="40386"/>
                    <a:pt x="783336" y="31337"/>
                    <a:pt x="783336" y="20193"/>
                  </a:cubicBezTo>
                  <a:cubicBezTo>
                    <a:pt x="783336" y="9049"/>
                    <a:pt x="774287" y="0"/>
                    <a:pt x="763143" y="0"/>
                  </a:cubicBezTo>
                  <a:close/>
                  <a:moveTo>
                    <a:pt x="20193" y="144018"/>
                  </a:moveTo>
                  <a:cubicBezTo>
                    <a:pt x="9049" y="144018"/>
                    <a:pt x="0" y="153067"/>
                    <a:pt x="0" y="164211"/>
                  </a:cubicBezTo>
                  <a:cubicBezTo>
                    <a:pt x="0" y="175355"/>
                    <a:pt x="9049" y="184404"/>
                    <a:pt x="20193" y="184404"/>
                  </a:cubicBezTo>
                  <a:cubicBezTo>
                    <a:pt x="31337" y="184404"/>
                    <a:pt x="40386" y="175355"/>
                    <a:pt x="40386" y="164211"/>
                  </a:cubicBezTo>
                  <a:cubicBezTo>
                    <a:pt x="40386" y="153067"/>
                    <a:pt x="31337" y="144018"/>
                    <a:pt x="20193" y="144018"/>
                  </a:cubicBezTo>
                  <a:close/>
                  <a:moveTo>
                    <a:pt x="577406" y="144018"/>
                  </a:moveTo>
                  <a:cubicBezTo>
                    <a:pt x="566261" y="144018"/>
                    <a:pt x="557213" y="153067"/>
                    <a:pt x="557213" y="164211"/>
                  </a:cubicBezTo>
                  <a:cubicBezTo>
                    <a:pt x="557213" y="175355"/>
                    <a:pt x="566261" y="184404"/>
                    <a:pt x="577406" y="184404"/>
                  </a:cubicBezTo>
                  <a:cubicBezTo>
                    <a:pt x="588550" y="184404"/>
                    <a:pt x="597599" y="175355"/>
                    <a:pt x="597599" y="164211"/>
                  </a:cubicBezTo>
                  <a:cubicBezTo>
                    <a:pt x="597599" y="153067"/>
                    <a:pt x="588550" y="144018"/>
                    <a:pt x="577406" y="144018"/>
                  </a:cubicBezTo>
                  <a:close/>
                  <a:moveTo>
                    <a:pt x="391668" y="144018"/>
                  </a:moveTo>
                  <a:cubicBezTo>
                    <a:pt x="380524" y="144018"/>
                    <a:pt x="371475" y="153067"/>
                    <a:pt x="371475" y="164211"/>
                  </a:cubicBezTo>
                  <a:cubicBezTo>
                    <a:pt x="371475" y="175355"/>
                    <a:pt x="380524" y="184404"/>
                    <a:pt x="391668" y="184404"/>
                  </a:cubicBezTo>
                  <a:cubicBezTo>
                    <a:pt x="402812" y="184404"/>
                    <a:pt x="411861" y="175355"/>
                    <a:pt x="411861" y="164211"/>
                  </a:cubicBezTo>
                  <a:cubicBezTo>
                    <a:pt x="411861" y="153067"/>
                    <a:pt x="402812" y="144018"/>
                    <a:pt x="391668" y="144018"/>
                  </a:cubicBezTo>
                  <a:close/>
                  <a:moveTo>
                    <a:pt x="205931" y="144018"/>
                  </a:moveTo>
                  <a:cubicBezTo>
                    <a:pt x="194786" y="144018"/>
                    <a:pt x="185738" y="153067"/>
                    <a:pt x="185738" y="164211"/>
                  </a:cubicBezTo>
                  <a:cubicBezTo>
                    <a:pt x="185738" y="175355"/>
                    <a:pt x="194786" y="184404"/>
                    <a:pt x="205931" y="184404"/>
                  </a:cubicBezTo>
                  <a:cubicBezTo>
                    <a:pt x="217075" y="184404"/>
                    <a:pt x="226124" y="175355"/>
                    <a:pt x="226124" y="164211"/>
                  </a:cubicBezTo>
                  <a:cubicBezTo>
                    <a:pt x="226124" y="153067"/>
                    <a:pt x="217075" y="144018"/>
                    <a:pt x="205931" y="144018"/>
                  </a:cubicBezTo>
                  <a:close/>
                  <a:moveTo>
                    <a:pt x="1134523" y="144018"/>
                  </a:moveTo>
                  <a:cubicBezTo>
                    <a:pt x="1123379" y="144018"/>
                    <a:pt x="1114330" y="153067"/>
                    <a:pt x="1114330" y="164211"/>
                  </a:cubicBezTo>
                  <a:cubicBezTo>
                    <a:pt x="1114330" y="175355"/>
                    <a:pt x="1123379" y="184404"/>
                    <a:pt x="1134523" y="184404"/>
                  </a:cubicBezTo>
                  <a:cubicBezTo>
                    <a:pt x="1145667" y="184404"/>
                    <a:pt x="1154716" y="175355"/>
                    <a:pt x="1154716" y="164211"/>
                  </a:cubicBezTo>
                  <a:cubicBezTo>
                    <a:pt x="1154716" y="153067"/>
                    <a:pt x="1145667" y="144018"/>
                    <a:pt x="1134523" y="144018"/>
                  </a:cubicBezTo>
                  <a:close/>
                  <a:moveTo>
                    <a:pt x="948785" y="144018"/>
                  </a:moveTo>
                  <a:cubicBezTo>
                    <a:pt x="937641" y="144018"/>
                    <a:pt x="928592" y="153067"/>
                    <a:pt x="928592" y="164211"/>
                  </a:cubicBezTo>
                  <a:cubicBezTo>
                    <a:pt x="928592" y="175355"/>
                    <a:pt x="937641" y="184404"/>
                    <a:pt x="948785" y="184404"/>
                  </a:cubicBezTo>
                  <a:cubicBezTo>
                    <a:pt x="959930" y="184404"/>
                    <a:pt x="968978" y="175355"/>
                    <a:pt x="968978" y="164211"/>
                  </a:cubicBezTo>
                  <a:cubicBezTo>
                    <a:pt x="968978" y="153067"/>
                    <a:pt x="959930" y="144018"/>
                    <a:pt x="948785" y="144018"/>
                  </a:cubicBezTo>
                  <a:close/>
                  <a:moveTo>
                    <a:pt x="763143" y="144018"/>
                  </a:moveTo>
                  <a:cubicBezTo>
                    <a:pt x="751999" y="144018"/>
                    <a:pt x="742950" y="153067"/>
                    <a:pt x="742950" y="164211"/>
                  </a:cubicBezTo>
                  <a:cubicBezTo>
                    <a:pt x="742950" y="175355"/>
                    <a:pt x="751999" y="184404"/>
                    <a:pt x="763143" y="184404"/>
                  </a:cubicBezTo>
                  <a:cubicBezTo>
                    <a:pt x="774287" y="184404"/>
                    <a:pt x="783336" y="175355"/>
                    <a:pt x="783336" y="164211"/>
                  </a:cubicBezTo>
                  <a:cubicBezTo>
                    <a:pt x="783241" y="153067"/>
                    <a:pt x="774287" y="144018"/>
                    <a:pt x="763143" y="144018"/>
                  </a:cubicBezTo>
                  <a:close/>
                  <a:moveTo>
                    <a:pt x="20193" y="288036"/>
                  </a:moveTo>
                  <a:cubicBezTo>
                    <a:pt x="9049" y="288036"/>
                    <a:pt x="0" y="297085"/>
                    <a:pt x="0" y="308229"/>
                  </a:cubicBezTo>
                  <a:cubicBezTo>
                    <a:pt x="0" y="319373"/>
                    <a:pt x="9049" y="328422"/>
                    <a:pt x="20193" y="328422"/>
                  </a:cubicBezTo>
                  <a:cubicBezTo>
                    <a:pt x="31337" y="328422"/>
                    <a:pt x="40386" y="319373"/>
                    <a:pt x="40386" y="308229"/>
                  </a:cubicBezTo>
                  <a:cubicBezTo>
                    <a:pt x="40386" y="297085"/>
                    <a:pt x="31337" y="288036"/>
                    <a:pt x="20193" y="288036"/>
                  </a:cubicBezTo>
                  <a:close/>
                  <a:moveTo>
                    <a:pt x="577406" y="288036"/>
                  </a:moveTo>
                  <a:cubicBezTo>
                    <a:pt x="566261" y="288036"/>
                    <a:pt x="557213" y="297085"/>
                    <a:pt x="557213" y="308229"/>
                  </a:cubicBezTo>
                  <a:cubicBezTo>
                    <a:pt x="557213" y="319373"/>
                    <a:pt x="566261" y="328422"/>
                    <a:pt x="577406" y="328422"/>
                  </a:cubicBezTo>
                  <a:cubicBezTo>
                    <a:pt x="588550" y="328422"/>
                    <a:pt x="597599" y="319373"/>
                    <a:pt x="597599" y="308229"/>
                  </a:cubicBezTo>
                  <a:cubicBezTo>
                    <a:pt x="597599" y="297085"/>
                    <a:pt x="588550" y="288036"/>
                    <a:pt x="577406" y="288036"/>
                  </a:cubicBezTo>
                  <a:close/>
                  <a:moveTo>
                    <a:pt x="391668" y="288036"/>
                  </a:moveTo>
                  <a:cubicBezTo>
                    <a:pt x="380524" y="288036"/>
                    <a:pt x="371475" y="297085"/>
                    <a:pt x="371475" y="308229"/>
                  </a:cubicBezTo>
                  <a:cubicBezTo>
                    <a:pt x="371475" y="319373"/>
                    <a:pt x="380524" y="328422"/>
                    <a:pt x="391668" y="328422"/>
                  </a:cubicBezTo>
                  <a:cubicBezTo>
                    <a:pt x="402812" y="328422"/>
                    <a:pt x="411861" y="319373"/>
                    <a:pt x="411861" y="308229"/>
                  </a:cubicBezTo>
                  <a:cubicBezTo>
                    <a:pt x="411861" y="297085"/>
                    <a:pt x="402812" y="288036"/>
                    <a:pt x="391668" y="288036"/>
                  </a:cubicBezTo>
                  <a:close/>
                  <a:moveTo>
                    <a:pt x="205931" y="288036"/>
                  </a:moveTo>
                  <a:cubicBezTo>
                    <a:pt x="194786" y="288036"/>
                    <a:pt x="185738" y="297085"/>
                    <a:pt x="185738" y="308229"/>
                  </a:cubicBezTo>
                  <a:cubicBezTo>
                    <a:pt x="185738" y="319373"/>
                    <a:pt x="194786" y="328422"/>
                    <a:pt x="205931" y="328422"/>
                  </a:cubicBezTo>
                  <a:cubicBezTo>
                    <a:pt x="217075" y="328422"/>
                    <a:pt x="226124" y="319373"/>
                    <a:pt x="226124" y="308229"/>
                  </a:cubicBezTo>
                  <a:cubicBezTo>
                    <a:pt x="226124" y="297085"/>
                    <a:pt x="217075" y="288036"/>
                    <a:pt x="205931" y="288036"/>
                  </a:cubicBezTo>
                  <a:close/>
                  <a:moveTo>
                    <a:pt x="1134523" y="288036"/>
                  </a:moveTo>
                  <a:cubicBezTo>
                    <a:pt x="1123379" y="288036"/>
                    <a:pt x="1114330" y="297085"/>
                    <a:pt x="1114330" y="308229"/>
                  </a:cubicBezTo>
                  <a:cubicBezTo>
                    <a:pt x="1114330" y="319373"/>
                    <a:pt x="1123379" y="328422"/>
                    <a:pt x="1134523" y="328422"/>
                  </a:cubicBezTo>
                  <a:cubicBezTo>
                    <a:pt x="1145667" y="328422"/>
                    <a:pt x="1154716" y="319373"/>
                    <a:pt x="1154716" y="308229"/>
                  </a:cubicBezTo>
                  <a:cubicBezTo>
                    <a:pt x="1154716" y="297085"/>
                    <a:pt x="1145667" y="288036"/>
                    <a:pt x="1134523" y="288036"/>
                  </a:cubicBezTo>
                  <a:close/>
                  <a:moveTo>
                    <a:pt x="948785" y="288036"/>
                  </a:moveTo>
                  <a:cubicBezTo>
                    <a:pt x="937641" y="288036"/>
                    <a:pt x="928592" y="297085"/>
                    <a:pt x="928592" y="308229"/>
                  </a:cubicBezTo>
                  <a:cubicBezTo>
                    <a:pt x="928592" y="319373"/>
                    <a:pt x="937641" y="328422"/>
                    <a:pt x="948785" y="328422"/>
                  </a:cubicBezTo>
                  <a:cubicBezTo>
                    <a:pt x="959930" y="328422"/>
                    <a:pt x="968978" y="319373"/>
                    <a:pt x="968978" y="308229"/>
                  </a:cubicBezTo>
                  <a:cubicBezTo>
                    <a:pt x="968978" y="297085"/>
                    <a:pt x="959930" y="288036"/>
                    <a:pt x="948785" y="288036"/>
                  </a:cubicBezTo>
                  <a:close/>
                  <a:moveTo>
                    <a:pt x="763143" y="288036"/>
                  </a:moveTo>
                  <a:cubicBezTo>
                    <a:pt x="751999" y="288036"/>
                    <a:pt x="742950" y="297085"/>
                    <a:pt x="742950" y="308229"/>
                  </a:cubicBezTo>
                  <a:cubicBezTo>
                    <a:pt x="742950" y="319373"/>
                    <a:pt x="751999" y="328422"/>
                    <a:pt x="763143" y="328422"/>
                  </a:cubicBezTo>
                  <a:cubicBezTo>
                    <a:pt x="774287" y="328422"/>
                    <a:pt x="783336" y="319373"/>
                    <a:pt x="783336" y="308229"/>
                  </a:cubicBezTo>
                  <a:cubicBezTo>
                    <a:pt x="783241" y="297085"/>
                    <a:pt x="774287" y="288036"/>
                    <a:pt x="763143" y="288036"/>
                  </a:cubicBezTo>
                  <a:close/>
                  <a:moveTo>
                    <a:pt x="20193" y="432054"/>
                  </a:moveTo>
                  <a:cubicBezTo>
                    <a:pt x="9049" y="432054"/>
                    <a:pt x="0" y="441103"/>
                    <a:pt x="0" y="452247"/>
                  </a:cubicBezTo>
                  <a:cubicBezTo>
                    <a:pt x="0" y="463391"/>
                    <a:pt x="9049" y="472440"/>
                    <a:pt x="20193" y="472440"/>
                  </a:cubicBezTo>
                  <a:cubicBezTo>
                    <a:pt x="31337" y="472440"/>
                    <a:pt x="40386" y="463391"/>
                    <a:pt x="40386" y="452247"/>
                  </a:cubicBezTo>
                  <a:cubicBezTo>
                    <a:pt x="40386" y="441103"/>
                    <a:pt x="31337" y="432054"/>
                    <a:pt x="20193" y="432054"/>
                  </a:cubicBezTo>
                  <a:close/>
                  <a:moveTo>
                    <a:pt x="577406" y="432054"/>
                  </a:moveTo>
                  <a:cubicBezTo>
                    <a:pt x="566261" y="432054"/>
                    <a:pt x="557213" y="441103"/>
                    <a:pt x="557213" y="452247"/>
                  </a:cubicBezTo>
                  <a:cubicBezTo>
                    <a:pt x="557213" y="463391"/>
                    <a:pt x="566261" y="472440"/>
                    <a:pt x="577406" y="472440"/>
                  </a:cubicBezTo>
                  <a:cubicBezTo>
                    <a:pt x="588550" y="472440"/>
                    <a:pt x="597599" y="463391"/>
                    <a:pt x="597599" y="452247"/>
                  </a:cubicBezTo>
                  <a:cubicBezTo>
                    <a:pt x="597599" y="441103"/>
                    <a:pt x="588550" y="432054"/>
                    <a:pt x="577406" y="432054"/>
                  </a:cubicBezTo>
                  <a:close/>
                  <a:moveTo>
                    <a:pt x="391668" y="432054"/>
                  </a:moveTo>
                  <a:cubicBezTo>
                    <a:pt x="380524" y="432054"/>
                    <a:pt x="371475" y="441103"/>
                    <a:pt x="371475" y="452247"/>
                  </a:cubicBezTo>
                  <a:cubicBezTo>
                    <a:pt x="371475" y="463391"/>
                    <a:pt x="380524" y="472440"/>
                    <a:pt x="391668" y="472440"/>
                  </a:cubicBezTo>
                  <a:cubicBezTo>
                    <a:pt x="402812" y="472440"/>
                    <a:pt x="411861" y="463391"/>
                    <a:pt x="411861" y="452247"/>
                  </a:cubicBezTo>
                  <a:cubicBezTo>
                    <a:pt x="411861" y="441103"/>
                    <a:pt x="402812" y="432054"/>
                    <a:pt x="391668" y="432054"/>
                  </a:cubicBezTo>
                  <a:close/>
                  <a:moveTo>
                    <a:pt x="205931" y="432054"/>
                  </a:moveTo>
                  <a:cubicBezTo>
                    <a:pt x="194786" y="432054"/>
                    <a:pt x="185738" y="441103"/>
                    <a:pt x="185738" y="452247"/>
                  </a:cubicBezTo>
                  <a:cubicBezTo>
                    <a:pt x="185738" y="463391"/>
                    <a:pt x="194786" y="472440"/>
                    <a:pt x="205931" y="472440"/>
                  </a:cubicBezTo>
                  <a:cubicBezTo>
                    <a:pt x="217075" y="472440"/>
                    <a:pt x="226124" y="463391"/>
                    <a:pt x="226124" y="452247"/>
                  </a:cubicBezTo>
                  <a:cubicBezTo>
                    <a:pt x="226124" y="441103"/>
                    <a:pt x="217075" y="432054"/>
                    <a:pt x="205931" y="432054"/>
                  </a:cubicBezTo>
                  <a:close/>
                  <a:moveTo>
                    <a:pt x="1134523" y="432054"/>
                  </a:moveTo>
                  <a:cubicBezTo>
                    <a:pt x="1123379" y="432054"/>
                    <a:pt x="1114330" y="441103"/>
                    <a:pt x="1114330" y="452247"/>
                  </a:cubicBezTo>
                  <a:cubicBezTo>
                    <a:pt x="1114330" y="463391"/>
                    <a:pt x="1123379" y="472440"/>
                    <a:pt x="1134523" y="472440"/>
                  </a:cubicBezTo>
                  <a:cubicBezTo>
                    <a:pt x="1145667" y="472440"/>
                    <a:pt x="1154716" y="463391"/>
                    <a:pt x="1154716" y="452247"/>
                  </a:cubicBezTo>
                  <a:cubicBezTo>
                    <a:pt x="1154716" y="441103"/>
                    <a:pt x="1145667" y="432054"/>
                    <a:pt x="1134523" y="432054"/>
                  </a:cubicBezTo>
                  <a:close/>
                  <a:moveTo>
                    <a:pt x="948785" y="432054"/>
                  </a:moveTo>
                  <a:cubicBezTo>
                    <a:pt x="937641" y="432054"/>
                    <a:pt x="928592" y="441103"/>
                    <a:pt x="928592" y="452247"/>
                  </a:cubicBezTo>
                  <a:cubicBezTo>
                    <a:pt x="928592" y="463391"/>
                    <a:pt x="937641" y="472440"/>
                    <a:pt x="948785" y="472440"/>
                  </a:cubicBezTo>
                  <a:cubicBezTo>
                    <a:pt x="959930" y="472440"/>
                    <a:pt x="968978" y="463391"/>
                    <a:pt x="968978" y="452247"/>
                  </a:cubicBezTo>
                  <a:cubicBezTo>
                    <a:pt x="968978" y="441103"/>
                    <a:pt x="959930" y="432054"/>
                    <a:pt x="948785" y="432054"/>
                  </a:cubicBezTo>
                  <a:close/>
                  <a:moveTo>
                    <a:pt x="763143" y="432054"/>
                  </a:moveTo>
                  <a:cubicBezTo>
                    <a:pt x="751999" y="432054"/>
                    <a:pt x="742950" y="441103"/>
                    <a:pt x="742950" y="452247"/>
                  </a:cubicBezTo>
                  <a:cubicBezTo>
                    <a:pt x="742950" y="463391"/>
                    <a:pt x="751999" y="472440"/>
                    <a:pt x="763143" y="472440"/>
                  </a:cubicBezTo>
                  <a:cubicBezTo>
                    <a:pt x="774287" y="472440"/>
                    <a:pt x="783336" y="463391"/>
                    <a:pt x="783336" y="452247"/>
                  </a:cubicBezTo>
                  <a:cubicBezTo>
                    <a:pt x="783241" y="441103"/>
                    <a:pt x="774287" y="432054"/>
                    <a:pt x="763143" y="432054"/>
                  </a:cubicBezTo>
                  <a:close/>
                  <a:moveTo>
                    <a:pt x="20193" y="569214"/>
                  </a:moveTo>
                  <a:cubicBezTo>
                    <a:pt x="9049" y="569214"/>
                    <a:pt x="0" y="578263"/>
                    <a:pt x="0" y="589407"/>
                  </a:cubicBezTo>
                  <a:cubicBezTo>
                    <a:pt x="0" y="600551"/>
                    <a:pt x="9049" y="609600"/>
                    <a:pt x="20193" y="609600"/>
                  </a:cubicBezTo>
                  <a:cubicBezTo>
                    <a:pt x="31337" y="609600"/>
                    <a:pt x="40386" y="600551"/>
                    <a:pt x="40386" y="589407"/>
                  </a:cubicBezTo>
                  <a:cubicBezTo>
                    <a:pt x="40386" y="578263"/>
                    <a:pt x="31337" y="569214"/>
                    <a:pt x="20193" y="569214"/>
                  </a:cubicBezTo>
                  <a:close/>
                  <a:moveTo>
                    <a:pt x="577406" y="569214"/>
                  </a:moveTo>
                  <a:cubicBezTo>
                    <a:pt x="566261" y="569214"/>
                    <a:pt x="557213" y="578263"/>
                    <a:pt x="557213" y="589407"/>
                  </a:cubicBezTo>
                  <a:cubicBezTo>
                    <a:pt x="557213" y="600551"/>
                    <a:pt x="566261" y="609600"/>
                    <a:pt x="577406" y="609600"/>
                  </a:cubicBezTo>
                  <a:cubicBezTo>
                    <a:pt x="588550" y="609600"/>
                    <a:pt x="597599" y="600551"/>
                    <a:pt x="597599" y="589407"/>
                  </a:cubicBezTo>
                  <a:cubicBezTo>
                    <a:pt x="597599" y="578263"/>
                    <a:pt x="588550" y="569214"/>
                    <a:pt x="577406" y="569214"/>
                  </a:cubicBezTo>
                  <a:close/>
                  <a:moveTo>
                    <a:pt x="391668" y="569214"/>
                  </a:moveTo>
                  <a:cubicBezTo>
                    <a:pt x="380524" y="569214"/>
                    <a:pt x="371475" y="578263"/>
                    <a:pt x="371475" y="589407"/>
                  </a:cubicBezTo>
                  <a:cubicBezTo>
                    <a:pt x="371475" y="600551"/>
                    <a:pt x="380524" y="609600"/>
                    <a:pt x="391668" y="609600"/>
                  </a:cubicBezTo>
                  <a:cubicBezTo>
                    <a:pt x="402812" y="609600"/>
                    <a:pt x="411861" y="600551"/>
                    <a:pt x="411861" y="589407"/>
                  </a:cubicBezTo>
                  <a:cubicBezTo>
                    <a:pt x="411861" y="578263"/>
                    <a:pt x="402812" y="569214"/>
                    <a:pt x="391668" y="569214"/>
                  </a:cubicBezTo>
                  <a:close/>
                  <a:moveTo>
                    <a:pt x="205931" y="569214"/>
                  </a:moveTo>
                  <a:cubicBezTo>
                    <a:pt x="194786" y="569214"/>
                    <a:pt x="185738" y="578263"/>
                    <a:pt x="185738" y="589407"/>
                  </a:cubicBezTo>
                  <a:cubicBezTo>
                    <a:pt x="185738" y="600551"/>
                    <a:pt x="194786" y="609600"/>
                    <a:pt x="205931" y="609600"/>
                  </a:cubicBezTo>
                  <a:cubicBezTo>
                    <a:pt x="217075" y="609600"/>
                    <a:pt x="226124" y="600551"/>
                    <a:pt x="226124" y="589407"/>
                  </a:cubicBezTo>
                  <a:cubicBezTo>
                    <a:pt x="226124" y="578263"/>
                    <a:pt x="217075" y="569214"/>
                    <a:pt x="205931" y="569214"/>
                  </a:cubicBezTo>
                  <a:close/>
                  <a:moveTo>
                    <a:pt x="1134523" y="569214"/>
                  </a:moveTo>
                  <a:cubicBezTo>
                    <a:pt x="1123379" y="569214"/>
                    <a:pt x="1114330" y="578263"/>
                    <a:pt x="1114330" y="589407"/>
                  </a:cubicBezTo>
                  <a:cubicBezTo>
                    <a:pt x="1114330" y="600551"/>
                    <a:pt x="1123379" y="609600"/>
                    <a:pt x="1134523" y="609600"/>
                  </a:cubicBezTo>
                  <a:cubicBezTo>
                    <a:pt x="1145667" y="609600"/>
                    <a:pt x="1154716" y="600551"/>
                    <a:pt x="1154716" y="589407"/>
                  </a:cubicBezTo>
                  <a:cubicBezTo>
                    <a:pt x="1154716" y="578263"/>
                    <a:pt x="1145667" y="569214"/>
                    <a:pt x="1134523" y="569214"/>
                  </a:cubicBezTo>
                  <a:close/>
                  <a:moveTo>
                    <a:pt x="948785" y="569214"/>
                  </a:moveTo>
                  <a:cubicBezTo>
                    <a:pt x="937641" y="569214"/>
                    <a:pt x="928592" y="578263"/>
                    <a:pt x="928592" y="589407"/>
                  </a:cubicBezTo>
                  <a:cubicBezTo>
                    <a:pt x="928592" y="600551"/>
                    <a:pt x="937641" y="609600"/>
                    <a:pt x="948785" y="609600"/>
                  </a:cubicBezTo>
                  <a:cubicBezTo>
                    <a:pt x="959930" y="609600"/>
                    <a:pt x="968978" y="600551"/>
                    <a:pt x="968978" y="589407"/>
                  </a:cubicBezTo>
                  <a:cubicBezTo>
                    <a:pt x="968978" y="578263"/>
                    <a:pt x="959930" y="569214"/>
                    <a:pt x="948785" y="569214"/>
                  </a:cubicBezTo>
                  <a:close/>
                  <a:moveTo>
                    <a:pt x="763143" y="569214"/>
                  </a:moveTo>
                  <a:cubicBezTo>
                    <a:pt x="751999" y="569214"/>
                    <a:pt x="742950" y="578263"/>
                    <a:pt x="742950" y="589407"/>
                  </a:cubicBezTo>
                  <a:cubicBezTo>
                    <a:pt x="742950" y="600551"/>
                    <a:pt x="751999" y="609600"/>
                    <a:pt x="763143" y="609600"/>
                  </a:cubicBezTo>
                  <a:cubicBezTo>
                    <a:pt x="774287" y="609600"/>
                    <a:pt x="783336" y="600551"/>
                    <a:pt x="783336" y="589407"/>
                  </a:cubicBezTo>
                  <a:cubicBezTo>
                    <a:pt x="783241" y="578263"/>
                    <a:pt x="774287" y="569214"/>
                    <a:pt x="763143" y="569214"/>
                  </a:cubicBezTo>
                  <a:close/>
                  <a:moveTo>
                    <a:pt x="20193" y="713232"/>
                  </a:moveTo>
                  <a:cubicBezTo>
                    <a:pt x="9049" y="713232"/>
                    <a:pt x="0" y="722281"/>
                    <a:pt x="0" y="733425"/>
                  </a:cubicBezTo>
                  <a:cubicBezTo>
                    <a:pt x="0" y="744569"/>
                    <a:pt x="9049" y="753618"/>
                    <a:pt x="20193" y="753618"/>
                  </a:cubicBezTo>
                  <a:cubicBezTo>
                    <a:pt x="31337" y="753618"/>
                    <a:pt x="40386" y="744569"/>
                    <a:pt x="40386" y="733425"/>
                  </a:cubicBezTo>
                  <a:cubicBezTo>
                    <a:pt x="40386" y="722281"/>
                    <a:pt x="31337" y="713232"/>
                    <a:pt x="20193" y="713232"/>
                  </a:cubicBezTo>
                  <a:close/>
                  <a:moveTo>
                    <a:pt x="577406" y="713232"/>
                  </a:moveTo>
                  <a:cubicBezTo>
                    <a:pt x="566261" y="713232"/>
                    <a:pt x="557213" y="722281"/>
                    <a:pt x="557213" y="733425"/>
                  </a:cubicBezTo>
                  <a:cubicBezTo>
                    <a:pt x="557213" y="744569"/>
                    <a:pt x="566261" y="753618"/>
                    <a:pt x="577406" y="753618"/>
                  </a:cubicBezTo>
                  <a:cubicBezTo>
                    <a:pt x="588550" y="753618"/>
                    <a:pt x="597599" y="744569"/>
                    <a:pt x="597599" y="733425"/>
                  </a:cubicBezTo>
                  <a:cubicBezTo>
                    <a:pt x="597599" y="722281"/>
                    <a:pt x="588550" y="713232"/>
                    <a:pt x="577406" y="713232"/>
                  </a:cubicBezTo>
                  <a:close/>
                  <a:moveTo>
                    <a:pt x="391668" y="713232"/>
                  </a:moveTo>
                  <a:cubicBezTo>
                    <a:pt x="380524" y="713232"/>
                    <a:pt x="371475" y="722281"/>
                    <a:pt x="371475" y="733425"/>
                  </a:cubicBezTo>
                  <a:cubicBezTo>
                    <a:pt x="371475" y="744569"/>
                    <a:pt x="380524" y="753618"/>
                    <a:pt x="391668" y="753618"/>
                  </a:cubicBezTo>
                  <a:cubicBezTo>
                    <a:pt x="402812" y="753618"/>
                    <a:pt x="411861" y="744569"/>
                    <a:pt x="411861" y="733425"/>
                  </a:cubicBezTo>
                  <a:cubicBezTo>
                    <a:pt x="411861" y="722281"/>
                    <a:pt x="402812" y="713232"/>
                    <a:pt x="391668" y="713232"/>
                  </a:cubicBezTo>
                  <a:close/>
                  <a:moveTo>
                    <a:pt x="205931" y="713232"/>
                  </a:moveTo>
                  <a:cubicBezTo>
                    <a:pt x="194786" y="713232"/>
                    <a:pt x="185738" y="722281"/>
                    <a:pt x="185738" y="733425"/>
                  </a:cubicBezTo>
                  <a:cubicBezTo>
                    <a:pt x="185738" y="744569"/>
                    <a:pt x="194786" y="753618"/>
                    <a:pt x="205931" y="753618"/>
                  </a:cubicBezTo>
                  <a:cubicBezTo>
                    <a:pt x="217075" y="753618"/>
                    <a:pt x="226124" y="744569"/>
                    <a:pt x="226124" y="733425"/>
                  </a:cubicBezTo>
                  <a:cubicBezTo>
                    <a:pt x="226124" y="722281"/>
                    <a:pt x="217075" y="713232"/>
                    <a:pt x="205931" y="713232"/>
                  </a:cubicBezTo>
                  <a:close/>
                  <a:moveTo>
                    <a:pt x="1134523" y="713232"/>
                  </a:moveTo>
                  <a:cubicBezTo>
                    <a:pt x="1123379" y="713232"/>
                    <a:pt x="1114330" y="722281"/>
                    <a:pt x="1114330" y="733425"/>
                  </a:cubicBezTo>
                  <a:cubicBezTo>
                    <a:pt x="1114330" y="744569"/>
                    <a:pt x="1123379" y="753618"/>
                    <a:pt x="1134523" y="753618"/>
                  </a:cubicBezTo>
                  <a:cubicBezTo>
                    <a:pt x="1145667" y="753618"/>
                    <a:pt x="1154716" y="744569"/>
                    <a:pt x="1154716" y="733425"/>
                  </a:cubicBezTo>
                  <a:cubicBezTo>
                    <a:pt x="1154716" y="722281"/>
                    <a:pt x="1145667" y="713232"/>
                    <a:pt x="1134523" y="713232"/>
                  </a:cubicBezTo>
                  <a:close/>
                  <a:moveTo>
                    <a:pt x="948785" y="713232"/>
                  </a:moveTo>
                  <a:cubicBezTo>
                    <a:pt x="937641" y="713232"/>
                    <a:pt x="928592" y="722281"/>
                    <a:pt x="928592" y="733425"/>
                  </a:cubicBezTo>
                  <a:cubicBezTo>
                    <a:pt x="928592" y="744569"/>
                    <a:pt x="937641" y="753618"/>
                    <a:pt x="948785" y="753618"/>
                  </a:cubicBezTo>
                  <a:cubicBezTo>
                    <a:pt x="959930" y="753618"/>
                    <a:pt x="968978" y="744569"/>
                    <a:pt x="968978" y="733425"/>
                  </a:cubicBezTo>
                  <a:cubicBezTo>
                    <a:pt x="968978" y="722281"/>
                    <a:pt x="959930" y="713232"/>
                    <a:pt x="948785" y="713232"/>
                  </a:cubicBezTo>
                  <a:close/>
                  <a:moveTo>
                    <a:pt x="763143" y="713232"/>
                  </a:moveTo>
                  <a:cubicBezTo>
                    <a:pt x="751904" y="713232"/>
                    <a:pt x="742950" y="722281"/>
                    <a:pt x="742950" y="733425"/>
                  </a:cubicBezTo>
                  <a:cubicBezTo>
                    <a:pt x="742950" y="744569"/>
                    <a:pt x="751999" y="753618"/>
                    <a:pt x="763143" y="753618"/>
                  </a:cubicBezTo>
                  <a:cubicBezTo>
                    <a:pt x="774287" y="753618"/>
                    <a:pt x="783336" y="744569"/>
                    <a:pt x="783336" y="733425"/>
                  </a:cubicBezTo>
                  <a:cubicBezTo>
                    <a:pt x="783241" y="722281"/>
                    <a:pt x="774287" y="713232"/>
                    <a:pt x="763143" y="713232"/>
                  </a:cubicBezTo>
                  <a:close/>
                  <a:moveTo>
                    <a:pt x="20193" y="857250"/>
                  </a:moveTo>
                  <a:cubicBezTo>
                    <a:pt x="9049" y="857250"/>
                    <a:pt x="0" y="866299"/>
                    <a:pt x="0" y="877443"/>
                  </a:cubicBezTo>
                  <a:cubicBezTo>
                    <a:pt x="0" y="888587"/>
                    <a:pt x="9049" y="897636"/>
                    <a:pt x="20193" y="897636"/>
                  </a:cubicBezTo>
                  <a:cubicBezTo>
                    <a:pt x="31337" y="897636"/>
                    <a:pt x="40386" y="888587"/>
                    <a:pt x="40386" y="877443"/>
                  </a:cubicBezTo>
                  <a:cubicBezTo>
                    <a:pt x="40386" y="866299"/>
                    <a:pt x="31337" y="857250"/>
                    <a:pt x="20193" y="857250"/>
                  </a:cubicBezTo>
                  <a:close/>
                  <a:moveTo>
                    <a:pt x="577406" y="857250"/>
                  </a:moveTo>
                  <a:cubicBezTo>
                    <a:pt x="566261" y="857250"/>
                    <a:pt x="557213" y="866299"/>
                    <a:pt x="557213" y="877443"/>
                  </a:cubicBezTo>
                  <a:cubicBezTo>
                    <a:pt x="557213" y="888587"/>
                    <a:pt x="566261" y="897636"/>
                    <a:pt x="577406" y="897636"/>
                  </a:cubicBezTo>
                  <a:cubicBezTo>
                    <a:pt x="588550" y="897636"/>
                    <a:pt x="597599" y="888587"/>
                    <a:pt x="597599" y="877443"/>
                  </a:cubicBezTo>
                  <a:cubicBezTo>
                    <a:pt x="597599" y="866299"/>
                    <a:pt x="588550" y="857250"/>
                    <a:pt x="577406" y="857250"/>
                  </a:cubicBezTo>
                  <a:close/>
                  <a:moveTo>
                    <a:pt x="391668" y="857250"/>
                  </a:moveTo>
                  <a:cubicBezTo>
                    <a:pt x="380524" y="857250"/>
                    <a:pt x="371475" y="866299"/>
                    <a:pt x="371475" y="877443"/>
                  </a:cubicBezTo>
                  <a:cubicBezTo>
                    <a:pt x="371475" y="888587"/>
                    <a:pt x="380524" y="897636"/>
                    <a:pt x="391668" y="897636"/>
                  </a:cubicBezTo>
                  <a:cubicBezTo>
                    <a:pt x="402812" y="897636"/>
                    <a:pt x="411861" y="888587"/>
                    <a:pt x="411861" y="877443"/>
                  </a:cubicBezTo>
                  <a:cubicBezTo>
                    <a:pt x="411861" y="866299"/>
                    <a:pt x="402812" y="857250"/>
                    <a:pt x="391668" y="857250"/>
                  </a:cubicBezTo>
                  <a:close/>
                  <a:moveTo>
                    <a:pt x="205931" y="857250"/>
                  </a:moveTo>
                  <a:cubicBezTo>
                    <a:pt x="194786" y="857250"/>
                    <a:pt x="185738" y="866299"/>
                    <a:pt x="185738" y="877443"/>
                  </a:cubicBezTo>
                  <a:cubicBezTo>
                    <a:pt x="185738" y="888587"/>
                    <a:pt x="194786" y="897636"/>
                    <a:pt x="205931" y="897636"/>
                  </a:cubicBezTo>
                  <a:cubicBezTo>
                    <a:pt x="217075" y="897636"/>
                    <a:pt x="226124" y="888587"/>
                    <a:pt x="226124" y="877443"/>
                  </a:cubicBezTo>
                  <a:cubicBezTo>
                    <a:pt x="226124" y="866299"/>
                    <a:pt x="217075" y="857250"/>
                    <a:pt x="205931" y="857250"/>
                  </a:cubicBezTo>
                  <a:close/>
                  <a:moveTo>
                    <a:pt x="1134523" y="857250"/>
                  </a:moveTo>
                  <a:cubicBezTo>
                    <a:pt x="1123379" y="857250"/>
                    <a:pt x="1114330" y="866299"/>
                    <a:pt x="1114330" y="877443"/>
                  </a:cubicBezTo>
                  <a:cubicBezTo>
                    <a:pt x="1114330" y="888587"/>
                    <a:pt x="1123379" y="897636"/>
                    <a:pt x="1134523" y="897636"/>
                  </a:cubicBezTo>
                  <a:cubicBezTo>
                    <a:pt x="1145667" y="897636"/>
                    <a:pt x="1154716" y="888587"/>
                    <a:pt x="1154716" y="877443"/>
                  </a:cubicBezTo>
                  <a:cubicBezTo>
                    <a:pt x="1154716" y="866299"/>
                    <a:pt x="1145667" y="857250"/>
                    <a:pt x="1134523" y="857250"/>
                  </a:cubicBezTo>
                  <a:close/>
                  <a:moveTo>
                    <a:pt x="948785" y="857250"/>
                  </a:moveTo>
                  <a:cubicBezTo>
                    <a:pt x="937641" y="857250"/>
                    <a:pt x="928592" y="866299"/>
                    <a:pt x="928592" y="877443"/>
                  </a:cubicBezTo>
                  <a:cubicBezTo>
                    <a:pt x="928592" y="888587"/>
                    <a:pt x="937641" y="897636"/>
                    <a:pt x="948785" y="897636"/>
                  </a:cubicBezTo>
                  <a:cubicBezTo>
                    <a:pt x="959930" y="897636"/>
                    <a:pt x="968978" y="888587"/>
                    <a:pt x="968978" y="877443"/>
                  </a:cubicBezTo>
                  <a:cubicBezTo>
                    <a:pt x="968978" y="866299"/>
                    <a:pt x="959930" y="857250"/>
                    <a:pt x="948785" y="857250"/>
                  </a:cubicBezTo>
                  <a:close/>
                  <a:moveTo>
                    <a:pt x="763143" y="857250"/>
                  </a:moveTo>
                  <a:cubicBezTo>
                    <a:pt x="751904" y="857250"/>
                    <a:pt x="742950" y="866299"/>
                    <a:pt x="742950" y="877443"/>
                  </a:cubicBezTo>
                  <a:cubicBezTo>
                    <a:pt x="742950" y="888587"/>
                    <a:pt x="751999" y="897636"/>
                    <a:pt x="763143" y="897636"/>
                  </a:cubicBezTo>
                  <a:cubicBezTo>
                    <a:pt x="774287" y="897636"/>
                    <a:pt x="783336" y="888587"/>
                    <a:pt x="783336" y="877443"/>
                  </a:cubicBezTo>
                  <a:cubicBezTo>
                    <a:pt x="783336" y="866299"/>
                    <a:pt x="774287" y="857250"/>
                    <a:pt x="763143" y="857250"/>
                  </a:cubicBezTo>
                  <a:close/>
                  <a:moveTo>
                    <a:pt x="20193" y="1001268"/>
                  </a:moveTo>
                  <a:cubicBezTo>
                    <a:pt x="9049" y="1001268"/>
                    <a:pt x="0" y="1010317"/>
                    <a:pt x="0" y="1021461"/>
                  </a:cubicBezTo>
                  <a:cubicBezTo>
                    <a:pt x="0" y="1032605"/>
                    <a:pt x="9049" y="1041654"/>
                    <a:pt x="20193" y="1041654"/>
                  </a:cubicBezTo>
                  <a:cubicBezTo>
                    <a:pt x="31337" y="1041654"/>
                    <a:pt x="40386" y="1032605"/>
                    <a:pt x="40386" y="1021461"/>
                  </a:cubicBezTo>
                  <a:cubicBezTo>
                    <a:pt x="40386" y="1010317"/>
                    <a:pt x="31337" y="1001268"/>
                    <a:pt x="20193" y="1001268"/>
                  </a:cubicBezTo>
                  <a:close/>
                  <a:moveTo>
                    <a:pt x="577406" y="1001268"/>
                  </a:moveTo>
                  <a:cubicBezTo>
                    <a:pt x="566261" y="1001268"/>
                    <a:pt x="557213" y="1010317"/>
                    <a:pt x="557213" y="1021461"/>
                  </a:cubicBezTo>
                  <a:cubicBezTo>
                    <a:pt x="557213" y="1032605"/>
                    <a:pt x="566261" y="1041654"/>
                    <a:pt x="577406" y="1041654"/>
                  </a:cubicBezTo>
                  <a:cubicBezTo>
                    <a:pt x="588550" y="1041654"/>
                    <a:pt x="597599" y="1032605"/>
                    <a:pt x="597599" y="1021461"/>
                  </a:cubicBezTo>
                  <a:cubicBezTo>
                    <a:pt x="597599" y="1010317"/>
                    <a:pt x="588550" y="1001268"/>
                    <a:pt x="577406" y="1001268"/>
                  </a:cubicBezTo>
                  <a:close/>
                  <a:moveTo>
                    <a:pt x="391668" y="1001268"/>
                  </a:moveTo>
                  <a:cubicBezTo>
                    <a:pt x="380524" y="1001268"/>
                    <a:pt x="371475" y="1010317"/>
                    <a:pt x="371475" y="1021461"/>
                  </a:cubicBezTo>
                  <a:cubicBezTo>
                    <a:pt x="371475" y="1032605"/>
                    <a:pt x="380524" y="1041654"/>
                    <a:pt x="391668" y="1041654"/>
                  </a:cubicBezTo>
                  <a:cubicBezTo>
                    <a:pt x="402812" y="1041654"/>
                    <a:pt x="411861" y="1032605"/>
                    <a:pt x="411861" y="1021461"/>
                  </a:cubicBezTo>
                  <a:cubicBezTo>
                    <a:pt x="411861" y="1010317"/>
                    <a:pt x="402812" y="1001268"/>
                    <a:pt x="391668" y="1001268"/>
                  </a:cubicBezTo>
                  <a:close/>
                  <a:moveTo>
                    <a:pt x="205931" y="1001268"/>
                  </a:moveTo>
                  <a:cubicBezTo>
                    <a:pt x="194786" y="1001268"/>
                    <a:pt x="185738" y="1010317"/>
                    <a:pt x="185738" y="1021461"/>
                  </a:cubicBezTo>
                  <a:cubicBezTo>
                    <a:pt x="185738" y="1032605"/>
                    <a:pt x="194786" y="1041654"/>
                    <a:pt x="205931" y="1041654"/>
                  </a:cubicBezTo>
                  <a:cubicBezTo>
                    <a:pt x="217075" y="1041654"/>
                    <a:pt x="226124" y="1032605"/>
                    <a:pt x="226124" y="1021461"/>
                  </a:cubicBezTo>
                  <a:cubicBezTo>
                    <a:pt x="226124" y="1010317"/>
                    <a:pt x="217075" y="1001268"/>
                    <a:pt x="205931" y="1001268"/>
                  </a:cubicBezTo>
                  <a:close/>
                  <a:moveTo>
                    <a:pt x="1134523" y="1001268"/>
                  </a:moveTo>
                  <a:cubicBezTo>
                    <a:pt x="1123379" y="1001268"/>
                    <a:pt x="1114330" y="1010317"/>
                    <a:pt x="1114330" y="1021461"/>
                  </a:cubicBezTo>
                  <a:cubicBezTo>
                    <a:pt x="1114330" y="1032605"/>
                    <a:pt x="1123379" y="1041654"/>
                    <a:pt x="1134523" y="1041654"/>
                  </a:cubicBezTo>
                  <a:cubicBezTo>
                    <a:pt x="1145667" y="1041654"/>
                    <a:pt x="1154716" y="1032605"/>
                    <a:pt x="1154716" y="1021461"/>
                  </a:cubicBezTo>
                  <a:cubicBezTo>
                    <a:pt x="1154716" y="1010317"/>
                    <a:pt x="1145667" y="1001268"/>
                    <a:pt x="1134523" y="1001268"/>
                  </a:cubicBezTo>
                  <a:close/>
                  <a:moveTo>
                    <a:pt x="948785" y="1001268"/>
                  </a:moveTo>
                  <a:cubicBezTo>
                    <a:pt x="937641" y="1001268"/>
                    <a:pt x="928592" y="1010317"/>
                    <a:pt x="928592" y="1021461"/>
                  </a:cubicBezTo>
                  <a:cubicBezTo>
                    <a:pt x="928592" y="1032605"/>
                    <a:pt x="937641" y="1041654"/>
                    <a:pt x="948785" y="1041654"/>
                  </a:cubicBezTo>
                  <a:cubicBezTo>
                    <a:pt x="959930" y="1041654"/>
                    <a:pt x="968978" y="1032605"/>
                    <a:pt x="968978" y="1021461"/>
                  </a:cubicBezTo>
                  <a:cubicBezTo>
                    <a:pt x="968978" y="1010317"/>
                    <a:pt x="959930" y="1001268"/>
                    <a:pt x="948785" y="1001268"/>
                  </a:cubicBezTo>
                  <a:close/>
                  <a:moveTo>
                    <a:pt x="763143" y="1001268"/>
                  </a:moveTo>
                  <a:cubicBezTo>
                    <a:pt x="751999" y="1001268"/>
                    <a:pt x="742950" y="1010317"/>
                    <a:pt x="742950" y="1021461"/>
                  </a:cubicBezTo>
                  <a:cubicBezTo>
                    <a:pt x="742950" y="1032605"/>
                    <a:pt x="751999" y="1041654"/>
                    <a:pt x="763143" y="1041654"/>
                  </a:cubicBezTo>
                  <a:cubicBezTo>
                    <a:pt x="774287" y="1041654"/>
                    <a:pt x="783336" y="1032605"/>
                    <a:pt x="783336" y="1021461"/>
                  </a:cubicBezTo>
                  <a:cubicBezTo>
                    <a:pt x="783241" y="1010317"/>
                    <a:pt x="774287" y="1001268"/>
                    <a:pt x="763143" y="1001268"/>
                  </a:cubicBezTo>
                  <a:close/>
                </a:path>
              </a:pathLst>
            </a:custGeom>
            <a:solidFill>
              <a:srgbClr val="946D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210939"/>
                </a:solidFill>
                <a:effectLst/>
                <a:uLnTx/>
                <a:uFillTx/>
                <a:latin typeface="Dosis"/>
                <a:ea typeface="+mn-ea"/>
                <a:cs typeface="+mn-cs"/>
              </a:endParaRPr>
            </a:p>
          </p:txBody>
        </p:sp>
        <p:sp>
          <p:nvSpPr>
            <p:cNvPr id="5" name="Forma Livre: Forma 4">
              <a:extLst>
                <a:ext uri="{FF2B5EF4-FFF2-40B4-BE49-F238E27FC236}">
                  <a16:creationId xmlns:a16="http://schemas.microsoft.com/office/drawing/2014/main" id="{480823D9-70DA-A66D-3C32-F67364F51FE5}"/>
                </a:ext>
              </a:extLst>
            </p:cNvPr>
            <p:cNvSpPr/>
            <p:nvPr/>
          </p:nvSpPr>
          <p:spPr>
            <a:xfrm>
              <a:off x="724708" y="4216685"/>
              <a:ext cx="1647761" cy="1486425"/>
            </a:xfrm>
            <a:custGeom>
              <a:avLst/>
              <a:gdLst>
                <a:gd name="connsiteX0" fmla="*/ 20193 w 1154715"/>
                <a:gd name="connsiteY0" fmla="*/ 0 h 1041654"/>
                <a:gd name="connsiteX1" fmla="*/ 0 w 1154715"/>
                <a:gd name="connsiteY1" fmla="*/ 20193 h 1041654"/>
                <a:gd name="connsiteX2" fmla="*/ 20193 w 1154715"/>
                <a:gd name="connsiteY2" fmla="*/ 40386 h 1041654"/>
                <a:gd name="connsiteX3" fmla="*/ 40386 w 1154715"/>
                <a:gd name="connsiteY3" fmla="*/ 20193 h 1041654"/>
                <a:gd name="connsiteX4" fmla="*/ 20193 w 1154715"/>
                <a:gd name="connsiteY4" fmla="*/ 0 h 1041654"/>
                <a:gd name="connsiteX5" fmla="*/ 577406 w 1154715"/>
                <a:gd name="connsiteY5" fmla="*/ 0 h 1041654"/>
                <a:gd name="connsiteX6" fmla="*/ 557213 w 1154715"/>
                <a:gd name="connsiteY6" fmla="*/ 20193 h 1041654"/>
                <a:gd name="connsiteX7" fmla="*/ 577406 w 1154715"/>
                <a:gd name="connsiteY7" fmla="*/ 40386 h 1041654"/>
                <a:gd name="connsiteX8" fmla="*/ 597599 w 1154715"/>
                <a:gd name="connsiteY8" fmla="*/ 20193 h 1041654"/>
                <a:gd name="connsiteX9" fmla="*/ 577406 w 1154715"/>
                <a:gd name="connsiteY9" fmla="*/ 0 h 1041654"/>
                <a:gd name="connsiteX10" fmla="*/ 391668 w 1154715"/>
                <a:gd name="connsiteY10" fmla="*/ 0 h 1041654"/>
                <a:gd name="connsiteX11" fmla="*/ 371475 w 1154715"/>
                <a:gd name="connsiteY11" fmla="*/ 20193 h 1041654"/>
                <a:gd name="connsiteX12" fmla="*/ 391668 w 1154715"/>
                <a:gd name="connsiteY12" fmla="*/ 40386 h 1041654"/>
                <a:gd name="connsiteX13" fmla="*/ 411861 w 1154715"/>
                <a:gd name="connsiteY13" fmla="*/ 20193 h 1041654"/>
                <a:gd name="connsiteX14" fmla="*/ 391668 w 1154715"/>
                <a:gd name="connsiteY14" fmla="*/ 0 h 1041654"/>
                <a:gd name="connsiteX15" fmla="*/ 205931 w 1154715"/>
                <a:gd name="connsiteY15" fmla="*/ 0 h 1041654"/>
                <a:gd name="connsiteX16" fmla="*/ 185738 w 1154715"/>
                <a:gd name="connsiteY16" fmla="*/ 20193 h 1041654"/>
                <a:gd name="connsiteX17" fmla="*/ 205931 w 1154715"/>
                <a:gd name="connsiteY17" fmla="*/ 40386 h 1041654"/>
                <a:gd name="connsiteX18" fmla="*/ 226124 w 1154715"/>
                <a:gd name="connsiteY18" fmla="*/ 20193 h 1041654"/>
                <a:gd name="connsiteX19" fmla="*/ 205931 w 1154715"/>
                <a:gd name="connsiteY19" fmla="*/ 0 h 1041654"/>
                <a:gd name="connsiteX20" fmla="*/ 1134523 w 1154715"/>
                <a:gd name="connsiteY20" fmla="*/ 40386 h 1041654"/>
                <a:gd name="connsiteX21" fmla="*/ 1154716 w 1154715"/>
                <a:gd name="connsiteY21" fmla="*/ 20193 h 1041654"/>
                <a:gd name="connsiteX22" fmla="*/ 1134523 w 1154715"/>
                <a:gd name="connsiteY22" fmla="*/ 0 h 1041654"/>
                <a:gd name="connsiteX23" fmla="*/ 1114330 w 1154715"/>
                <a:gd name="connsiteY23" fmla="*/ 20193 h 1041654"/>
                <a:gd name="connsiteX24" fmla="*/ 1134523 w 1154715"/>
                <a:gd name="connsiteY24" fmla="*/ 40386 h 1041654"/>
                <a:gd name="connsiteX25" fmla="*/ 948785 w 1154715"/>
                <a:gd name="connsiteY25" fmla="*/ 0 h 1041654"/>
                <a:gd name="connsiteX26" fmla="*/ 928592 w 1154715"/>
                <a:gd name="connsiteY26" fmla="*/ 20193 h 1041654"/>
                <a:gd name="connsiteX27" fmla="*/ 948785 w 1154715"/>
                <a:gd name="connsiteY27" fmla="*/ 40386 h 1041654"/>
                <a:gd name="connsiteX28" fmla="*/ 968978 w 1154715"/>
                <a:gd name="connsiteY28" fmla="*/ 20193 h 1041654"/>
                <a:gd name="connsiteX29" fmla="*/ 948785 w 1154715"/>
                <a:gd name="connsiteY29" fmla="*/ 0 h 1041654"/>
                <a:gd name="connsiteX30" fmla="*/ 763143 w 1154715"/>
                <a:gd name="connsiteY30" fmla="*/ 0 h 1041654"/>
                <a:gd name="connsiteX31" fmla="*/ 742950 w 1154715"/>
                <a:gd name="connsiteY31" fmla="*/ 20193 h 1041654"/>
                <a:gd name="connsiteX32" fmla="*/ 763143 w 1154715"/>
                <a:gd name="connsiteY32" fmla="*/ 40386 h 1041654"/>
                <a:gd name="connsiteX33" fmla="*/ 783336 w 1154715"/>
                <a:gd name="connsiteY33" fmla="*/ 20193 h 1041654"/>
                <a:gd name="connsiteX34" fmla="*/ 763143 w 1154715"/>
                <a:gd name="connsiteY34" fmla="*/ 0 h 1041654"/>
                <a:gd name="connsiteX35" fmla="*/ 20193 w 1154715"/>
                <a:gd name="connsiteY35" fmla="*/ 144018 h 1041654"/>
                <a:gd name="connsiteX36" fmla="*/ 0 w 1154715"/>
                <a:gd name="connsiteY36" fmla="*/ 164211 h 1041654"/>
                <a:gd name="connsiteX37" fmla="*/ 20193 w 1154715"/>
                <a:gd name="connsiteY37" fmla="*/ 184404 h 1041654"/>
                <a:gd name="connsiteX38" fmla="*/ 40386 w 1154715"/>
                <a:gd name="connsiteY38" fmla="*/ 164211 h 1041654"/>
                <a:gd name="connsiteX39" fmla="*/ 20193 w 1154715"/>
                <a:gd name="connsiteY39" fmla="*/ 144018 h 1041654"/>
                <a:gd name="connsiteX40" fmla="*/ 577406 w 1154715"/>
                <a:gd name="connsiteY40" fmla="*/ 144018 h 1041654"/>
                <a:gd name="connsiteX41" fmla="*/ 557213 w 1154715"/>
                <a:gd name="connsiteY41" fmla="*/ 164211 h 1041654"/>
                <a:gd name="connsiteX42" fmla="*/ 577406 w 1154715"/>
                <a:gd name="connsiteY42" fmla="*/ 184404 h 1041654"/>
                <a:gd name="connsiteX43" fmla="*/ 597599 w 1154715"/>
                <a:gd name="connsiteY43" fmla="*/ 164211 h 1041654"/>
                <a:gd name="connsiteX44" fmla="*/ 577406 w 1154715"/>
                <a:gd name="connsiteY44" fmla="*/ 144018 h 1041654"/>
                <a:gd name="connsiteX45" fmla="*/ 391668 w 1154715"/>
                <a:gd name="connsiteY45" fmla="*/ 144018 h 1041654"/>
                <a:gd name="connsiteX46" fmla="*/ 371475 w 1154715"/>
                <a:gd name="connsiteY46" fmla="*/ 164211 h 1041654"/>
                <a:gd name="connsiteX47" fmla="*/ 391668 w 1154715"/>
                <a:gd name="connsiteY47" fmla="*/ 184404 h 1041654"/>
                <a:gd name="connsiteX48" fmla="*/ 411861 w 1154715"/>
                <a:gd name="connsiteY48" fmla="*/ 164211 h 1041654"/>
                <a:gd name="connsiteX49" fmla="*/ 391668 w 1154715"/>
                <a:gd name="connsiteY49" fmla="*/ 144018 h 1041654"/>
                <a:gd name="connsiteX50" fmla="*/ 205931 w 1154715"/>
                <a:gd name="connsiteY50" fmla="*/ 144018 h 1041654"/>
                <a:gd name="connsiteX51" fmla="*/ 185738 w 1154715"/>
                <a:gd name="connsiteY51" fmla="*/ 164211 h 1041654"/>
                <a:gd name="connsiteX52" fmla="*/ 205931 w 1154715"/>
                <a:gd name="connsiteY52" fmla="*/ 184404 h 1041654"/>
                <a:gd name="connsiteX53" fmla="*/ 226124 w 1154715"/>
                <a:gd name="connsiteY53" fmla="*/ 164211 h 1041654"/>
                <a:gd name="connsiteX54" fmla="*/ 205931 w 1154715"/>
                <a:gd name="connsiteY54" fmla="*/ 144018 h 1041654"/>
                <a:gd name="connsiteX55" fmla="*/ 1134523 w 1154715"/>
                <a:gd name="connsiteY55" fmla="*/ 144018 h 1041654"/>
                <a:gd name="connsiteX56" fmla="*/ 1114330 w 1154715"/>
                <a:gd name="connsiteY56" fmla="*/ 164211 h 1041654"/>
                <a:gd name="connsiteX57" fmla="*/ 1134523 w 1154715"/>
                <a:gd name="connsiteY57" fmla="*/ 184404 h 1041654"/>
                <a:gd name="connsiteX58" fmla="*/ 1154716 w 1154715"/>
                <a:gd name="connsiteY58" fmla="*/ 164211 h 1041654"/>
                <a:gd name="connsiteX59" fmla="*/ 1134523 w 1154715"/>
                <a:gd name="connsiteY59" fmla="*/ 144018 h 1041654"/>
                <a:gd name="connsiteX60" fmla="*/ 948785 w 1154715"/>
                <a:gd name="connsiteY60" fmla="*/ 144018 h 1041654"/>
                <a:gd name="connsiteX61" fmla="*/ 928592 w 1154715"/>
                <a:gd name="connsiteY61" fmla="*/ 164211 h 1041654"/>
                <a:gd name="connsiteX62" fmla="*/ 948785 w 1154715"/>
                <a:gd name="connsiteY62" fmla="*/ 184404 h 1041654"/>
                <a:gd name="connsiteX63" fmla="*/ 968978 w 1154715"/>
                <a:gd name="connsiteY63" fmla="*/ 164211 h 1041654"/>
                <a:gd name="connsiteX64" fmla="*/ 948785 w 1154715"/>
                <a:gd name="connsiteY64" fmla="*/ 144018 h 1041654"/>
                <a:gd name="connsiteX65" fmla="*/ 763143 w 1154715"/>
                <a:gd name="connsiteY65" fmla="*/ 144018 h 1041654"/>
                <a:gd name="connsiteX66" fmla="*/ 742950 w 1154715"/>
                <a:gd name="connsiteY66" fmla="*/ 164211 h 1041654"/>
                <a:gd name="connsiteX67" fmla="*/ 763143 w 1154715"/>
                <a:gd name="connsiteY67" fmla="*/ 184404 h 1041654"/>
                <a:gd name="connsiteX68" fmla="*/ 783336 w 1154715"/>
                <a:gd name="connsiteY68" fmla="*/ 164211 h 1041654"/>
                <a:gd name="connsiteX69" fmla="*/ 763143 w 1154715"/>
                <a:gd name="connsiteY69" fmla="*/ 144018 h 1041654"/>
                <a:gd name="connsiteX70" fmla="*/ 20193 w 1154715"/>
                <a:gd name="connsiteY70" fmla="*/ 288036 h 1041654"/>
                <a:gd name="connsiteX71" fmla="*/ 0 w 1154715"/>
                <a:gd name="connsiteY71" fmla="*/ 308229 h 1041654"/>
                <a:gd name="connsiteX72" fmla="*/ 20193 w 1154715"/>
                <a:gd name="connsiteY72" fmla="*/ 328422 h 1041654"/>
                <a:gd name="connsiteX73" fmla="*/ 40386 w 1154715"/>
                <a:gd name="connsiteY73" fmla="*/ 308229 h 1041654"/>
                <a:gd name="connsiteX74" fmla="*/ 20193 w 1154715"/>
                <a:gd name="connsiteY74" fmla="*/ 288036 h 1041654"/>
                <a:gd name="connsiteX75" fmla="*/ 577406 w 1154715"/>
                <a:gd name="connsiteY75" fmla="*/ 288036 h 1041654"/>
                <a:gd name="connsiteX76" fmla="*/ 557213 w 1154715"/>
                <a:gd name="connsiteY76" fmla="*/ 308229 h 1041654"/>
                <a:gd name="connsiteX77" fmla="*/ 577406 w 1154715"/>
                <a:gd name="connsiteY77" fmla="*/ 328422 h 1041654"/>
                <a:gd name="connsiteX78" fmla="*/ 597599 w 1154715"/>
                <a:gd name="connsiteY78" fmla="*/ 308229 h 1041654"/>
                <a:gd name="connsiteX79" fmla="*/ 577406 w 1154715"/>
                <a:gd name="connsiteY79" fmla="*/ 288036 h 1041654"/>
                <a:gd name="connsiteX80" fmla="*/ 391668 w 1154715"/>
                <a:gd name="connsiteY80" fmla="*/ 288036 h 1041654"/>
                <a:gd name="connsiteX81" fmla="*/ 371475 w 1154715"/>
                <a:gd name="connsiteY81" fmla="*/ 308229 h 1041654"/>
                <a:gd name="connsiteX82" fmla="*/ 391668 w 1154715"/>
                <a:gd name="connsiteY82" fmla="*/ 328422 h 1041654"/>
                <a:gd name="connsiteX83" fmla="*/ 411861 w 1154715"/>
                <a:gd name="connsiteY83" fmla="*/ 308229 h 1041654"/>
                <a:gd name="connsiteX84" fmla="*/ 391668 w 1154715"/>
                <a:gd name="connsiteY84" fmla="*/ 288036 h 1041654"/>
                <a:gd name="connsiteX85" fmla="*/ 205931 w 1154715"/>
                <a:gd name="connsiteY85" fmla="*/ 288036 h 1041654"/>
                <a:gd name="connsiteX86" fmla="*/ 185738 w 1154715"/>
                <a:gd name="connsiteY86" fmla="*/ 308229 h 1041654"/>
                <a:gd name="connsiteX87" fmla="*/ 205931 w 1154715"/>
                <a:gd name="connsiteY87" fmla="*/ 328422 h 1041654"/>
                <a:gd name="connsiteX88" fmla="*/ 226124 w 1154715"/>
                <a:gd name="connsiteY88" fmla="*/ 308229 h 1041654"/>
                <a:gd name="connsiteX89" fmla="*/ 205931 w 1154715"/>
                <a:gd name="connsiteY89" fmla="*/ 288036 h 1041654"/>
                <a:gd name="connsiteX90" fmla="*/ 1134523 w 1154715"/>
                <a:gd name="connsiteY90" fmla="*/ 288036 h 1041654"/>
                <a:gd name="connsiteX91" fmla="*/ 1114330 w 1154715"/>
                <a:gd name="connsiteY91" fmla="*/ 308229 h 1041654"/>
                <a:gd name="connsiteX92" fmla="*/ 1134523 w 1154715"/>
                <a:gd name="connsiteY92" fmla="*/ 328422 h 1041654"/>
                <a:gd name="connsiteX93" fmla="*/ 1154716 w 1154715"/>
                <a:gd name="connsiteY93" fmla="*/ 308229 h 1041654"/>
                <a:gd name="connsiteX94" fmla="*/ 1134523 w 1154715"/>
                <a:gd name="connsiteY94" fmla="*/ 288036 h 1041654"/>
                <a:gd name="connsiteX95" fmla="*/ 948785 w 1154715"/>
                <a:gd name="connsiteY95" fmla="*/ 288036 h 1041654"/>
                <a:gd name="connsiteX96" fmla="*/ 928592 w 1154715"/>
                <a:gd name="connsiteY96" fmla="*/ 308229 h 1041654"/>
                <a:gd name="connsiteX97" fmla="*/ 948785 w 1154715"/>
                <a:gd name="connsiteY97" fmla="*/ 328422 h 1041654"/>
                <a:gd name="connsiteX98" fmla="*/ 968978 w 1154715"/>
                <a:gd name="connsiteY98" fmla="*/ 308229 h 1041654"/>
                <a:gd name="connsiteX99" fmla="*/ 948785 w 1154715"/>
                <a:gd name="connsiteY99" fmla="*/ 288036 h 1041654"/>
                <a:gd name="connsiteX100" fmla="*/ 763143 w 1154715"/>
                <a:gd name="connsiteY100" fmla="*/ 288036 h 1041654"/>
                <a:gd name="connsiteX101" fmla="*/ 742950 w 1154715"/>
                <a:gd name="connsiteY101" fmla="*/ 308229 h 1041654"/>
                <a:gd name="connsiteX102" fmla="*/ 763143 w 1154715"/>
                <a:gd name="connsiteY102" fmla="*/ 328422 h 1041654"/>
                <a:gd name="connsiteX103" fmla="*/ 783336 w 1154715"/>
                <a:gd name="connsiteY103" fmla="*/ 308229 h 1041654"/>
                <a:gd name="connsiteX104" fmla="*/ 763143 w 1154715"/>
                <a:gd name="connsiteY104" fmla="*/ 288036 h 1041654"/>
                <a:gd name="connsiteX105" fmla="*/ 20193 w 1154715"/>
                <a:gd name="connsiteY105" fmla="*/ 432054 h 1041654"/>
                <a:gd name="connsiteX106" fmla="*/ 0 w 1154715"/>
                <a:gd name="connsiteY106" fmla="*/ 452247 h 1041654"/>
                <a:gd name="connsiteX107" fmla="*/ 20193 w 1154715"/>
                <a:gd name="connsiteY107" fmla="*/ 472440 h 1041654"/>
                <a:gd name="connsiteX108" fmla="*/ 40386 w 1154715"/>
                <a:gd name="connsiteY108" fmla="*/ 452247 h 1041654"/>
                <a:gd name="connsiteX109" fmla="*/ 20193 w 1154715"/>
                <a:gd name="connsiteY109" fmla="*/ 432054 h 1041654"/>
                <a:gd name="connsiteX110" fmla="*/ 577406 w 1154715"/>
                <a:gd name="connsiteY110" fmla="*/ 432054 h 1041654"/>
                <a:gd name="connsiteX111" fmla="*/ 557213 w 1154715"/>
                <a:gd name="connsiteY111" fmla="*/ 452247 h 1041654"/>
                <a:gd name="connsiteX112" fmla="*/ 577406 w 1154715"/>
                <a:gd name="connsiteY112" fmla="*/ 472440 h 1041654"/>
                <a:gd name="connsiteX113" fmla="*/ 597599 w 1154715"/>
                <a:gd name="connsiteY113" fmla="*/ 452247 h 1041654"/>
                <a:gd name="connsiteX114" fmla="*/ 577406 w 1154715"/>
                <a:gd name="connsiteY114" fmla="*/ 432054 h 1041654"/>
                <a:gd name="connsiteX115" fmla="*/ 391668 w 1154715"/>
                <a:gd name="connsiteY115" fmla="*/ 432054 h 1041654"/>
                <a:gd name="connsiteX116" fmla="*/ 371475 w 1154715"/>
                <a:gd name="connsiteY116" fmla="*/ 452247 h 1041654"/>
                <a:gd name="connsiteX117" fmla="*/ 391668 w 1154715"/>
                <a:gd name="connsiteY117" fmla="*/ 472440 h 1041654"/>
                <a:gd name="connsiteX118" fmla="*/ 411861 w 1154715"/>
                <a:gd name="connsiteY118" fmla="*/ 452247 h 1041654"/>
                <a:gd name="connsiteX119" fmla="*/ 391668 w 1154715"/>
                <a:gd name="connsiteY119" fmla="*/ 432054 h 1041654"/>
                <a:gd name="connsiteX120" fmla="*/ 205931 w 1154715"/>
                <a:gd name="connsiteY120" fmla="*/ 432054 h 1041654"/>
                <a:gd name="connsiteX121" fmla="*/ 185738 w 1154715"/>
                <a:gd name="connsiteY121" fmla="*/ 452247 h 1041654"/>
                <a:gd name="connsiteX122" fmla="*/ 205931 w 1154715"/>
                <a:gd name="connsiteY122" fmla="*/ 472440 h 1041654"/>
                <a:gd name="connsiteX123" fmla="*/ 226124 w 1154715"/>
                <a:gd name="connsiteY123" fmla="*/ 452247 h 1041654"/>
                <a:gd name="connsiteX124" fmla="*/ 205931 w 1154715"/>
                <a:gd name="connsiteY124" fmla="*/ 432054 h 1041654"/>
                <a:gd name="connsiteX125" fmla="*/ 1134523 w 1154715"/>
                <a:gd name="connsiteY125" fmla="*/ 432054 h 1041654"/>
                <a:gd name="connsiteX126" fmla="*/ 1114330 w 1154715"/>
                <a:gd name="connsiteY126" fmla="*/ 452247 h 1041654"/>
                <a:gd name="connsiteX127" fmla="*/ 1134523 w 1154715"/>
                <a:gd name="connsiteY127" fmla="*/ 472440 h 1041654"/>
                <a:gd name="connsiteX128" fmla="*/ 1154716 w 1154715"/>
                <a:gd name="connsiteY128" fmla="*/ 452247 h 1041654"/>
                <a:gd name="connsiteX129" fmla="*/ 1134523 w 1154715"/>
                <a:gd name="connsiteY129" fmla="*/ 432054 h 1041654"/>
                <a:gd name="connsiteX130" fmla="*/ 948785 w 1154715"/>
                <a:gd name="connsiteY130" fmla="*/ 432054 h 1041654"/>
                <a:gd name="connsiteX131" fmla="*/ 928592 w 1154715"/>
                <a:gd name="connsiteY131" fmla="*/ 452247 h 1041654"/>
                <a:gd name="connsiteX132" fmla="*/ 948785 w 1154715"/>
                <a:gd name="connsiteY132" fmla="*/ 472440 h 1041654"/>
                <a:gd name="connsiteX133" fmla="*/ 968978 w 1154715"/>
                <a:gd name="connsiteY133" fmla="*/ 452247 h 1041654"/>
                <a:gd name="connsiteX134" fmla="*/ 948785 w 1154715"/>
                <a:gd name="connsiteY134" fmla="*/ 432054 h 1041654"/>
                <a:gd name="connsiteX135" fmla="*/ 763143 w 1154715"/>
                <a:gd name="connsiteY135" fmla="*/ 432054 h 1041654"/>
                <a:gd name="connsiteX136" fmla="*/ 742950 w 1154715"/>
                <a:gd name="connsiteY136" fmla="*/ 452247 h 1041654"/>
                <a:gd name="connsiteX137" fmla="*/ 763143 w 1154715"/>
                <a:gd name="connsiteY137" fmla="*/ 472440 h 1041654"/>
                <a:gd name="connsiteX138" fmla="*/ 783336 w 1154715"/>
                <a:gd name="connsiteY138" fmla="*/ 452247 h 1041654"/>
                <a:gd name="connsiteX139" fmla="*/ 763143 w 1154715"/>
                <a:gd name="connsiteY139" fmla="*/ 432054 h 1041654"/>
                <a:gd name="connsiteX140" fmla="*/ 20193 w 1154715"/>
                <a:gd name="connsiteY140" fmla="*/ 569214 h 1041654"/>
                <a:gd name="connsiteX141" fmla="*/ 0 w 1154715"/>
                <a:gd name="connsiteY141" fmla="*/ 589407 h 1041654"/>
                <a:gd name="connsiteX142" fmla="*/ 20193 w 1154715"/>
                <a:gd name="connsiteY142" fmla="*/ 609600 h 1041654"/>
                <a:gd name="connsiteX143" fmla="*/ 40386 w 1154715"/>
                <a:gd name="connsiteY143" fmla="*/ 589407 h 1041654"/>
                <a:gd name="connsiteX144" fmla="*/ 20193 w 1154715"/>
                <a:gd name="connsiteY144" fmla="*/ 569214 h 1041654"/>
                <a:gd name="connsiteX145" fmla="*/ 577406 w 1154715"/>
                <a:gd name="connsiteY145" fmla="*/ 569214 h 1041654"/>
                <a:gd name="connsiteX146" fmla="*/ 557213 w 1154715"/>
                <a:gd name="connsiteY146" fmla="*/ 589407 h 1041654"/>
                <a:gd name="connsiteX147" fmla="*/ 577406 w 1154715"/>
                <a:gd name="connsiteY147" fmla="*/ 609600 h 1041654"/>
                <a:gd name="connsiteX148" fmla="*/ 597599 w 1154715"/>
                <a:gd name="connsiteY148" fmla="*/ 589407 h 1041654"/>
                <a:gd name="connsiteX149" fmla="*/ 577406 w 1154715"/>
                <a:gd name="connsiteY149" fmla="*/ 569214 h 1041654"/>
                <a:gd name="connsiteX150" fmla="*/ 391668 w 1154715"/>
                <a:gd name="connsiteY150" fmla="*/ 569214 h 1041654"/>
                <a:gd name="connsiteX151" fmla="*/ 371475 w 1154715"/>
                <a:gd name="connsiteY151" fmla="*/ 589407 h 1041654"/>
                <a:gd name="connsiteX152" fmla="*/ 391668 w 1154715"/>
                <a:gd name="connsiteY152" fmla="*/ 609600 h 1041654"/>
                <a:gd name="connsiteX153" fmla="*/ 411861 w 1154715"/>
                <a:gd name="connsiteY153" fmla="*/ 589407 h 1041654"/>
                <a:gd name="connsiteX154" fmla="*/ 391668 w 1154715"/>
                <a:gd name="connsiteY154" fmla="*/ 569214 h 1041654"/>
                <a:gd name="connsiteX155" fmla="*/ 205931 w 1154715"/>
                <a:gd name="connsiteY155" fmla="*/ 569214 h 1041654"/>
                <a:gd name="connsiteX156" fmla="*/ 185738 w 1154715"/>
                <a:gd name="connsiteY156" fmla="*/ 589407 h 1041654"/>
                <a:gd name="connsiteX157" fmla="*/ 205931 w 1154715"/>
                <a:gd name="connsiteY157" fmla="*/ 609600 h 1041654"/>
                <a:gd name="connsiteX158" fmla="*/ 226124 w 1154715"/>
                <a:gd name="connsiteY158" fmla="*/ 589407 h 1041654"/>
                <a:gd name="connsiteX159" fmla="*/ 205931 w 1154715"/>
                <a:gd name="connsiteY159" fmla="*/ 569214 h 1041654"/>
                <a:gd name="connsiteX160" fmla="*/ 1134523 w 1154715"/>
                <a:gd name="connsiteY160" fmla="*/ 569214 h 1041654"/>
                <a:gd name="connsiteX161" fmla="*/ 1114330 w 1154715"/>
                <a:gd name="connsiteY161" fmla="*/ 589407 h 1041654"/>
                <a:gd name="connsiteX162" fmla="*/ 1134523 w 1154715"/>
                <a:gd name="connsiteY162" fmla="*/ 609600 h 1041654"/>
                <a:gd name="connsiteX163" fmla="*/ 1154716 w 1154715"/>
                <a:gd name="connsiteY163" fmla="*/ 589407 h 1041654"/>
                <a:gd name="connsiteX164" fmla="*/ 1134523 w 1154715"/>
                <a:gd name="connsiteY164" fmla="*/ 569214 h 1041654"/>
                <a:gd name="connsiteX165" fmla="*/ 948785 w 1154715"/>
                <a:gd name="connsiteY165" fmla="*/ 569214 h 1041654"/>
                <a:gd name="connsiteX166" fmla="*/ 928592 w 1154715"/>
                <a:gd name="connsiteY166" fmla="*/ 589407 h 1041654"/>
                <a:gd name="connsiteX167" fmla="*/ 948785 w 1154715"/>
                <a:gd name="connsiteY167" fmla="*/ 609600 h 1041654"/>
                <a:gd name="connsiteX168" fmla="*/ 968978 w 1154715"/>
                <a:gd name="connsiteY168" fmla="*/ 589407 h 1041654"/>
                <a:gd name="connsiteX169" fmla="*/ 948785 w 1154715"/>
                <a:gd name="connsiteY169" fmla="*/ 569214 h 1041654"/>
                <a:gd name="connsiteX170" fmla="*/ 763143 w 1154715"/>
                <a:gd name="connsiteY170" fmla="*/ 569214 h 1041654"/>
                <a:gd name="connsiteX171" fmla="*/ 742950 w 1154715"/>
                <a:gd name="connsiteY171" fmla="*/ 589407 h 1041654"/>
                <a:gd name="connsiteX172" fmla="*/ 763143 w 1154715"/>
                <a:gd name="connsiteY172" fmla="*/ 609600 h 1041654"/>
                <a:gd name="connsiteX173" fmla="*/ 783336 w 1154715"/>
                <a:gd name="connsiteY173" fmla="*/ 589407 h 1041654"/>
                <a:gd name="connsiteX174" fmla="*/ 763143 w 1154715"/>
                <a:gd name="connsiteY174" fmla="*/ 569214 h 1041654"/>
                <a:gd name="connsiteX175" fmla="*/ 20193 w 1154715"/>
                <a:gd name="connsiteY175" fmla="*/ 713232 h 1041654"/>
                <a:gd name="connsiteX176" fmla="*/ 0 w 1154715"/>
                <a:gd name="connsiteY176" fmla="*/ 733425 h 1041654"/>
                <a:gd name="connsiteX177" fmla="*/ 20193 w 1154715"/>
                <a:gd name="connsiteY177" fmla="*/ 753618 h 1041654"/>
                <a:gd name="connsiteX178" fmla="*/ 40386 w 1154715"/>
                <a:gd name="connsiteY178" fmla="*/ 733425 h 1041654"/>
                <a:gd name="connsiteX179" fmla="*/ 20193 w 1154715"/>
                <a:gd name="connsiteY179" fmla="*/ 713232 h 1041654"/>
                <a:gd name="connsiteX180" fmla="*/ 577406 w 1154715"/>
                <a:gd name="connsiteY180" fmla="*/ 713232 h 1041654"/>
                <a:gd name="connsiteX181" fmla="*/ 557213 w 1154715"/>
                <a:gd name="connsiteY181" fmla="*/ 733425 h 1041654"/>
                <a:gd name="connsiteX182" fmla="*/ 577406 w 1154715"/>
                <a:gd name="connsiteY182" fmla="*/ 753618 h 1041654"/>
                <a:gd name="connsiteX183" fmla="*/ 597599 w 1154715"/>
                <a:gd name="connsiteY183" fmla="*/ 733425 h 1041654"/>
                <a:gd name="connsiteX184" fmla="*/ 577406 w 1154715"/>
                <a:gd name="connsiteY184" fmla="*/ 713232 h 1041654"/>
                <a:gd name="connsiteX185" fmla="*/ 391668 w 1154715"/>
                <a:gd name="connsiteY185" fmla="*/ 713232 h 1041654"/>
                <a:gd name="connsiteX186" fmla="*/ 371475 w 1154715"/>
                <a:gd name="connsiteY186" fmla="*/ 733425 h 1041654"/>
                <a:gd name="connsiteX187" fmla="*/ 391668 w 1154715"/>
                <a:gd name="connsiteY187" fmla="*/ 753618 h 1041654"/>
                <a:gd name="connsiteX188" fmla="*/ 411861 w 1154715"/>
                <a:gd name="connsiteY188" fmla="*/ 733425 h 1041654"/>
                <a:gd name="connsiteX189" fmla="*/ 391668 w 1154715"/>
                <a:gd name="connsiteY189" fmla="*/ 713232 h 1041654"/>
                <a:gd name="connsiteX190" fmla="*/ 205931 w 1154715"/>
                <a:gd name="connsiteY190" fmla="*/ 713232 h 1041654"/>
                <a:gd name="connsiteX191" fmla="*/ 185738 w 1154715"/>
                <a:gd name="connsiteY191" fmla="*/ 733425 h 1041654"/>
                <a:gd name="connsiteX192" fmla="*/ 205931 w 1154715"/>
                <a:gd name="connsiteY192" fmla="*/ 753618 h 1041654"/>
                <a:gd name="connsiteX193" fmla="*/ 226124 w 1154715"/>
                <a:gd name="connsiteY193" fmla="*/ 733425 h 1041654"/>
                <a:gd name="connsiteX194" fmla="*/ 205931 w 1154715"/>
                <a:gd name="connsiteY194" fmla="*/ 713232 h 1041654"/>
                <a:gd name="connsiteX195" fmla="*/ 1134523 w 1154715"/>
                <a:gd name="connsiteY195" fmla="*/ 713232 h 1041654"/>
                <a:gd name="connsiteX196" fmla="*/ 1114330 w 1154715"/>
                <a:gd name="connsiteY196" fmla="*/ 733425 h 1041654"/>
                <a:gd name="connsiteX197" fmla="*/ 1134523 w 1154715"/>
                <a:gd name="connsiteY197" fmla="*/ 753618 h 1041654"/>
                <a:gd name="connsiteX198" fmla="*/ 1154716 w 1154715"/>
                <a:gd name="connsiteY198" fmla="*/ 733425 h 1041654"/>
                <a:gd name="connsiteX199" fmla="*/ 1134523 w 1154715"/>
                <a:gd name="connsiteY199" fmla="*/ 713232 h 1041654"/>
                <a:gd name="connsiteX200" fmla="*/ 948785 w 1154715"/>
                <a:gd name="connsiteY200" fmla="*/ 713232 h 1041654"/>
                <a:gd name="connsiteX201" fmla="*/ 928592 w 1154715"/>
                <a:gd name="connsiteY201" fmla="*/ 733425 h 1041654"/>
                <a:gd name="connsiteX202" fmla="*/ 948785 w 1154715"/>
                <a:gd name="connsiteY202" fmla="*/ 753618 h 1041654"/>
                <a:gd name="connsiteX203" fmla="*/ 968978 w 1154715"/>
                <a:gd name="connsiteY203" fmla="*/ 733425 h 1041654"/>
                <a:gd name="connsiteX204" fmla="*/ 948785 w 1154715"/>
                <a:gd name="connsiteY204" fmla="*/ 713232 h 1041654"/>
                <a:gd name="connsiteX205" fmla="*/ 763143 w 1154715"/>
                <a:gd name="connsiteY205" fmla="*/ 713232 h 1041654"/>
                <a:gd name="connsiteX206" fmla="*/ 742950 w 1154715"/>
                <a:gd name="connsiteY206" fmla="*/ 733425 h 1041654"/>
                <a:gd name="connsiteX207" fmla="*/ 763143 w 1154715"/>
                <a:gd name="connsiteY207" fmla="*/ 753618 h 1041654"/>
                <a:gd name="connsiteX208" fmla="*/ 783336 w 1154715"/>
                <a:gd name="connsiteY208" fmla="*/ 733425 h 1041654"/>
                <a:gd name="connsiteX209" fmla="*/ 763143 w 1154715"/>
                <a:gd name="connsiteY209" fmla="*/ 713232 h 1041654"/>
                <a:gd name="connsiteX210" fmla="*/ 20193 w 1154715"/>
                <a:gd name="connsiteY210" fmla="*/ 857250 h 1041654"/>
                <a:gd name="connsiteX211" fmla="*/ 0 w 1154715"/>
                <a:gd name="connsiteY211" fmla="*/ 877443 h 1041654"/>
                <a:gd name="connsiteX212" fmla="*/ 20193 w 1154715"/>
                <a:gd name="connsiteY212" fmla="*/ 897636 h 1041654"/>
                <a:gd name="connsiteX213" fmla="*/ 40386 w 1154715"/>
                <a:gd name="connsiteY213" fmla="*/ 877443 h 1041654"/>
                <a:gd name="connsiteX214" fmla="*/ 20193 w 1154715"/>
                <a:gd name="connsiteY214" fmla="*/ 857250 h 1041654"/>
                <a:gd name="connsiteX215" fmla="*/ 577406 w 1154715"/>
                <a:gd name="connsiteY215" fmla="*/ 857250 h 1041654"/>
                <a:gd name="connsiteX216" fmla="*/ 557213 w 1154715"/>
                <a:gd name="connsiteY216" fmla="*/ 877443 h 1041654"/>
                <a:gd name="connsiteX217" fmla="*/ 577406 w 1154715"/>
                <a:gd name="connsiteY217" fmla="*/ 897636 h 1041654"/>
                <a:gd name="connsiteX218" fmla="*/ 597599 w 1154715"/>
                <a:gd name="connsiteY218" fmla="*/ 877443 h 1041654"/>
                <a:gd name="connsiteX219" fmla="*/ 577406 w 1154715"/>
                <a:gd name="connsiteY219" fmla="*/ 857250 h 1041654"/>
                <a:gd name="connsiteX220" fmla="*/ 391668 w 1154715"/>
                <a:gd name="connsiteY220" fmla="*/ 857250 h 1041654"/>
                <a:gd name="connsiteX221" fmla="*/ 371475 w 1154715"/>
                <a:gd name="connsiteY221" fmla="*/ 877443 h 1041654"/>
                <a:gd name="connsiteX222" fmla="*/ 391668 w 1154715"/>
                <a:gd name="connsiteY222" fmla="*/ 897636 h 1041654"/>
                <a:gd name="connsiteX223" fmla="*/ 411861 w 1154715"/>
                <a:gd name="connsiteY223" fmla="*/ 877443 h 1041654"/>
                <a:gd name="connsiteX224" fmla="*/ 391668 w 1154715"/>
                <a:gd name="connsiteY224" fmla="*/ 857250 h 1041654"/>
                <a:gd name="connsiteX225" fmla="*/ 205931 w 1154715"/>
                <a:gd name="connsiteY225" fmla="*/ 857250 h 1041654"/>
                <a:gd name="connsiteX226" fmla="*/ 185738 w 1154715"/>
                <a:gd name="connsiteY226" fmla="*/ 877443 h 1041654"/>
                <a:gd name="connsiteX227" fmla="*/ 205931 w 1154715"/>
                <a:gd name="connsiteY227" fmla="*/ 897636 h 1041654"/>
                <a:gd name="connsiteX228" fmla="*/ 226124 w 1154715"/>
                <a:gd name="connsiteY228" fmla="*/ 877443 h 1041654"/>
                <a:gd name="connsiteX229" fmla="*/ 205931 w 1154715"/>
                <a:gd name="connsiteY229" fmla="*/ 857250 h 1041654"/>
                <a:gd name="connsiteX230" fmla="*/ 1134523 w 1154715"/>
                <a:gd name="connsiteY230" fmla="*/ 857250 h 1041654"/>
                <a:gd name="connsiteX231" fmla="*/ 1114330 w 1154715"/>
                <a:gd name="connsiteY231" fmla="*/ 877443 h 1041654"/>
                <a:gd name="connsiteX232" fmla="*/ 1134523 w 1154715"/>
                <a:gd name="connsiteY232" fmla="*/ 897636 h 1041654"/>
                <a:gd name="connsiteX233" fmla="*/ 1154716 w 1154715"/>
                <a:gd name="connsiteY233" fmla="*/ 877443 h 1041654"/>
                <a:gd name="connsiteX234" fmla="*/ 1134523 w 1154715"/>
                <a:gd name="connsiteY234" fmla="*/ 857250 h 1041654"/>
                <a:gd name="connsiteX235" fmla="*/ 948785 w 1154715"/>
                <a:gd name="connsiteY235" fmla="*/ 857250 h 1041654"/>
                <a:gd name="connsiteX236" fmla="*/ 928592 w 1154715"/>
                <a:gd name="connsiteY236" fmla="*/ 877443 h 1041654"/>
                <a:gd name="connsiteX237" fmla="*/ 948785 w 1154715"/>
                <a:gd name="connsiteY237" fmla="*/ 897636 h 1041654"/>
                <a:gd name="connsiteX238" fmla="*/ 968978 w 1154715"/>
                <a:gd name="connsiteY238" fmla="*/ 877443 h 1041654"/>
                <a:gd name="connsiteX239" fmla="*/ 948785 w 1154715"/>
                <a:gd name="connsiteY239" fmla="*/ 857250 h 1041654"/>
                <a:gd name="connsiteX240" fmla="*/ 763143 w 1154715"/>
                <a:gd name="connsiteY240" fmla="*/ 857250 h 1041654"/>
                <a:gd name="connsiteX241" fmla="*/ 742950 w 1154715"/>
                <a:gd name="connsiteY241" fmla="*/ 877443 h 1041654"/>
                <a:gd name="connsiteX242" fmla="*/ 763143 w 1154715"/>
                <a:gd name="connsiteY242" fmla="*/ 897636 h 1041654"/>
                <a:gd name="connsiteX243" fmla="*/ 783336 w 1154715"/>
                <a:gd name="connsiteY243" fmla="*/ 877443 h 1041654"/>
                <a:gd name="connsiteX244" fmla="*/ 763143 w 1154715"/>
                <a:gd name="connsiteY244" fmla="*/ 857250 h 1041654"/>
                <a:gd name="connsiteX245" fmla="*/ 20193 w 1154715"/>
                <a:gd name="connsiteY245" fmla="*/ 1001268 h 1041654"/>
                <a:gd name="connsiteX246" fmla="*/ 0 w 1154715"/>
                <a:gd name="connsiteY246" fmla="*/ 1021461 h 1041654"/>
                <a:gd name="connsiteX247" fmla="*/ 20193 w 1154715"/>
                <a:gd name="connsiteY247" fmla="*/ 1041654 h 1041654"/>
                <a:gd name="connsiteX248" fmla="*/ 40386 w 1154715"/>
                <a:gd name="connsiteY248" fmla="*/ 1021461 h 1041654"/>
                <a:gd name="connsiteX249" fmla="*/ 20193 w 1154715"/>
                <a:gd name="connsiteY249" fmla="*/ 1001268 h 1041654"/>
                <a:gd name="connsiteX250" fmla="*/ 577406 w 1154715"/>
                <a:gd name="connsiteY250" fmla="*/ 1001268 h 1041654"/>
                <a:gd name="connsiteX251" fmla="*/ 557213 w 1154715"/>
                <a:gd name="connsiteY251" fmla="*/ 1021461 h 1041654"/>
                <a:gd name="connsiteX252" fmla="*/ 577406 w 1154715"/>
                <a:gd name="connsiteY252" fmla="*/ 1041654 h 1041654"/>
                <a:gd name="connsiteX253" fmla="*/ 597599 w 1154715"/>
                <a:gd name="connsiteY253" fmla="*/ 1021461 h 1041654"/>
                <a:gd name="connsiteX254" fmla="*/ 577406 w 1154715"/>
                <a:gd name="connsiteY254" fmla="*/ 1001268 h 1041654"/>
                <a:gd name="connsiteX255" fmla="*/ 391668 w 1154715"/>
                <a:gd name="connsiteY255" fmla="*/ 1001268 h 1041654"/>
                <a:gd name="connsiteX256" fmla="*/ 371475 w 1154715"/>
                <a:gd name="connsiteY256" fmla="*/ 1021461 h 1041654"/>
                <a:gd name="connsiteX257" fmla="*/ 391668 w 1154715"/>
                <a:gd name="connsiteY257" fmla="*/ 1041654 h 1041654"/>
                <a:gd name="connsiteX258" fmla="*/ 411861 w 1154715"/>
                <a:gd name="connsiteY258" fmla="*/ 1021461 h 1041654"/>
                <a:gd name="connsiteX259" fmla="*/ 391668 w 1154715"/>
                <a:gd name="connsiteY259" fmla="*/ 1001268 h 1041654"/>
                <a:gd name="connsiteX260" fmla="*/ 205931 w 1154715"/>
                <a:gd name="connsiteY260" fmla="*/ 1001268 h 1041654"/>
                <a:gd name="connsiteX261" fmla="*/ 185738 w 1154715"/>
                <a:gd name="connsiteY261" fmla="*/ 1021461 h 1041654"/>
                <a:gd name="connsiteX262" fmla="*/ 205931 w 1154715"/>
                <a:gd name="connsiteY262" fmla="*/ 1041654 h 1041654"/>
                <a:gd name="connsiteX263" fmla="*/ 226124 w 1154715"/>
                <a:gd name="connsiteY263" fmla="*/ 1021461 h 1041654"/>
                <a:gd name="connsiteX264" fmla="*/ 205931 w 1154715"/>
                <a:gd name="connsiteY264" fmla="*/ 1001268 h 1041654"/>
                <a:gd name="connsiteX265" fmla="*/ 1134523 w 1154715"/>
                <a:gd name="connsiteY265" fmla="*/ 1001268 h 1041654"/>
                <a:gd name="connsiteX266" fmla="*/ 1114330 w 1154715"/>
                <a:gd name="connsiteY266" fmla="*/ 1021461 h 1041654"/>
                <a:gd name="connsiteX267" fmla="*/ 1134523 w 1154715"/>
                <a:gd name="connsiteY267" fmla="*/ 1041654 h 1041654"/>
                <a:gd name="connsiteX268" fmla="*/ 1154716 w 1154715"/>
                <a:gd name="connsiteY268" fmla="*/ 1021461 h 1041654"/>
                <a:gd name="connsiteX269" fmla="*/ 1134523 w 1154715"/>
                <a:gd name="connsiteY269" fmla="*/ 1001268 h 1041654"/>
                <a:gd name="connsiteX270" fmla="*/ 948785 w 1154715"/>
                <a:gd name="connsiteY270" fmla="*/ 1001268 h 1041654"/>
                <a:gd name="connsiteX271" fmla="*/ 928592 w 1154715"/>
                <a:gd name="connsiteY271" fmla="*/ 1021461 h 1041654"/>
                <a:gd name="connsiteX272" fmla="*/ 948785 w 1154715"/>
                <a:gd name="connsiteY272" fmla="*/ 1041654 h 1041654"/>
                <a:gd name="connsiteX273" fmla="*/ 968978 w 1154715"/>
                <a:gd name="connsiteY273" fmla="*/ 1021461 h 1041654"/>
                <a:gd name="connsiteX274" fmla="*/ 948785 w 1154715"/>
                <a:gd name="connsiteY274" fmla="*/ 1001268 h 1041654"/>
                <a:gd name="connsiteX275" fmla="*/ 763143 w 1154715"/>
                <a:gd name="connsiteY275" fmla="*/ 1001268 h 1041654"/>
                <a:gd name="connsiteX276" fmla="*/ 742950 w 1154715"/>
                <a:gd name="connsiteY276" fmla="*/ 1021461 h 1041654"/>
                <a:gd name="connsiteX277" fmla="*/ 763143 w 1154715"/>
                <a:gd name="connsiteY277" fmla="*/ 1041654 h 1041654"/>
                <a:gd name="connsiteX278" fmla="*/ 783336 w 1154715"/>
                <a:gd name="connsiteY278" fmla="*/ 1021461 h 1041654"/>
                <a:gd name="connsiteX279" fmla="*/ 763143 w 1154715"/>
                <a:gd name="connsiteY279" fmla="*/ 1001268 h 104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1154715" h="1041654">
                  <a:moveTo>
                    <a:pt x="20193" y="0"/>
                  </a:moveTo>
                  <a:cubicBezTo>
                    <a:pt x="9049" y="0"/>
                    <a:pt x="0" y="9049"/>
                    <a:pt x="0" y="20193"/>
                  </a:cubicBezTo>
                  <a:cubicBezTo>
                    <a:pt x="0" y="31337"/>
                    <a:pt x="9049" y="40386"/>
                    <a:pt x="20193" y="40386"/>
                  </a:cubicBezTo>
                  <a:cubicBezTo>
                    <a:pt x="31337" y="40386"/>
                    <a:pt x="40386" y="31337"/>
                    <a:pt x="40386" y="20193"/>
                  </a:cubicBezTo>
                  <a:cubicBezTo>
                    <a:pt x="40386" y="9049"/>
                    <a:pt x="31337" y="0"/>
                    <a:pt x="20193" y="0"/>
                  </a:cubicBezTo>
                  <a:close/>
                  <a:moveTo>
                    <a:pt x="577406" y="0"/>
                  </a:moveTo>
                  <a:cubicBezTo>
                    <a:pt x="566261" y="0"/>
                    <a:pt x="557213" y="9049"/>
                    <a:pt x="557213" y="20193"/>
                  </a:cubicBezTo>
                  <a:cubicBezTo>
                    <a:pt x="557213" y="31337"/>
                    <a:pt x="566261" y="40386"/>
                    <a:pt x="577406" y="40386"/>
                  </a:cubicBezTo>
                  <a:cubicBezTo>
                    <a:pt x="588550" y="40386"/>
                    <a:pt x="597599" y="31337"/>
                    <a:pt x="597599" y="20193"/>
                  </a:cubicBezTo>
                  <a:cubicBezTo>
                    <a:pt x="597599" y="9049"/>
                    <a:pt x="588550" y="0"/>
                    <a:pt x="577406" y="0"/>
                  </a:cubicBezTo>
                  <a:close/>
                  <a:moveTo>
                    <a:pt x="391668" y="0"/>
                  </a:moveTo>
                  <a:cubicBezTo>
                    <a:pt x="380524" y="0"/>
                    <a:pt x="371475" y="9049"/>
                    <a:pt x="371475" y="20193"/>
                  </a:cubicBezTo>
                  <a:cubicBezTo>
                    <a:pt x="371475" y="31337"/>
                    <a:pt x="380524" y="40386"/>
                    <a:pt x="391668" y="40386"/>
                  </a:cubicBezTo>
                  <a:cubicBezTo>
                    <a:pt x="402812" y="40386"/>
                    <a:pt x="411861" y="31337"/>
                    <a:pt x="411861" y="20193"/>
                  </a:cubicBezTo>
                  <a:cubicBezTo>
                    <a:pt x="411861" y="9049"/>
                    <a:pt x="402812" y="0"/>
                    <a:pt x="391668" y="0"/>
                  </a:cubicBezTo>
                  <a:close/>
                  <a:moveTo>
                    <a:pt x="205931" y="0"/>
                  </a:moveTo>
                  <a:cubicBezTo>
                    <a:pt x="194786" y="0"/>
                    <a:pt x="185738" y="9049"/>
                    <a:pt x="185738" y="20193"/>
                  </a:cubicBezTo>
                  <a:cubicBezTo>
                    <a:pt x="185738" y="31337"/>
                    <a:pt x="194786" y="40386"/>
                    <a:pt x="205931" y="40386"/>
                  </a:cubicBezTo>
                  <a:cubicBezTo>
                    <a:pt x="217075" y="40386"/>
                    <a:pt x="226124" y="31337"/>
                    <a:pt x="226124" y="20193"/>
                  </a:cubicBezTo>
                  <a:cubicBezTo>
                    <a:pt x="226124" y="9049"/>
                    <a:pt x="217075" y="0"/>
                    <a:pt x="205931" y="0"/>
                  </a:cubicBezTo>
                  <a:close/>
                  <a:moveTo>
                    <a:pt x="1134523" y="40386"/>
                  </a:moveTo>
                  <a:cubicBezTo>
                    <a:pt x="1145667" y="40386"/>
                    <a:pt x="1154716" y="31337"/>
                    <a:pt x="1154716" y="20193"/>
                  </a:cubicBezTo>
                  <a:cubicBezTo>
                    <a:pt x="1154716" y="9049"/>
                    <a:pt x="1145667" y="0"/>
                    <a:pt x="1134523" y="0"/>
                  </a:cubicBezTo>
                  <a:cubicBezTo>
                    <a:pt x="1123379" y="0"/>
                    <a:pt x="1114330" y="9049"/>
                    <a:pt x="1114330" y="20193"/>
                  </a:cubicBezTo>
                  <a:cubicBezTo>
                    <a:pt x="1114330" y="31337"/>
                    <a:pt x="1123379" y="40386"/>
                    <a:pt x="1134523" y="40386"/>
                  </a:cubicBezTo>
                  <a:close/>
                  <a:moveTo>
                    <a:pt x="948785" y="0"/>
                  </a:moveTo>
                  <a:cubicBezTo>
                    <a:pt x="937641" y="0"/>
                    <a:pt x="928592" y="9049"/>
                    <a:pt x="928592" y="20193"/>
                  </a:cubicBezTo>
                  <a:cubicBezTo>
                    <a:pt x="928592" y="31337"/>
                    <a:pt x="937641" y="40386"/>
                    <a:pt x="948785" y="40386"/>
                  </a:cubicBezTo>
                  <a:cubicBezTo>
                    <a:pt x="959930" y="40386"/>
                    <a:pt x="968978" y="31337"/>
                    <a:pt x="968978" y="20193"/>
                  </a:cubicBezTo>
                  <a:cubicBezTo>
                    <a:pt x="968978" y="9049"/>
                    <a:pt x="959930" y="0"/>
                    <a:pt x="948785" y="0"/>
                  </a:cubicBezTo>
                  <a:close/>
                  <a:moveTo>
                    <a:pt x="763143" y="0"/>
                  </a:moveTo>
                  <a:cubicBezTo>
                    <a:pt x="751904" y="0"/>
                    <a:pt x="742950" y="9049"/>
                    <a:pt x="742950" y="20193"/>
                  </a:cubicBezTo>
                  <a:cubicBezTo>
                    <a:pt x="742950" y="31337"/>
                    <a:pt x="751999" y="40386"/>
                    <a:pt x="763143" y="40386"/>
                  </a:cubicBezTo>
                  <a:cubicBezTo>
                    <a:pt x="774287" y="40386"/>
                    <a:pt x="783336" y="31337"/>
                    <a:pt x="783336" y="20193"/>
                  </a:cubicBezTo>
                  <a:cubicBezTo>
                    <a:pt x="783336" y="9049"/>
                    <a:pt x="774287" y="0"/>
                    <a:pt x="763143" y="0"/>
                  </a:cubicBezTo>
                  <a:close/>
                  <a:moveTo>
                    <a:pt x="20193" y="144018"/>
                  </a:moveTo>
                  <a:cubicBezTo>
                    <a:pt x="9049" y="144018"/>
                    <a:pt x="0" y="153067"/>
                    <a:pt x="0" y="164211"/>
                  </a:cubicBezTo>
                  <a:cubicBezTo>
                    <a:pt x="0" y="175355"/>
                    <a:pt x="9049" y="184404"/>
                    <a:pt x="20193" y="184404"/>
                  </a:cubicBezTo>
                  <a:cubicBezTo>
                    <a:pt x="31337" y="184404"/>
                    <a:pt x="40386" y="175355"/>
                    <a:pt x="40386" y="164211"/>
                  </a:cubicBezTo>
                  <a:cubicBezTo>
                    <a:pt x="40386" y="153067"/>
                    <a:pt x="31337" y="144018"/>
                    <a:pt x="20193" y="144018"/>
                  </a:cubicBezTo>
                  <a:close/>
                  <a:moveTo>
                    <a:pt x="577406" y="144018"/>
                  </a:moveTo>
                  <a:cubicBezTo>
                    <a:pt x="566261" y="144018"/>
                    <a:pt x="557213" y="153067"/>
                    <a:pt x="557213" y="164211"/>
                  </a:cubicBezTo>
                  <a:cubicBezTo>
                    <a:pt x="557213" y="175355"/>
                    <a:pt x="566261" y="184404"/>
                    <a:pt x="577406" y="184404"/>
                  </a:cubicBezTo>
                  <a:cubicBezTo>
                    <a:pt x="588550" y="184404"/>
                    <a:pt x="597599" y="175355"/>
                    <a:pt x="597599" y="164211"/>
                  </a:cubicBezTo>
                  <a:cubicBezTo>
                    <a:pt x="597599" y="153067"/>
                    <a:pt x="588550" y="144018"/>
                    <a:pt x="577406" y="144018"/>
                  </a:cubicBezTo>
                  <a:close/>
                  <a:moveTo>
                    <a:pt x="391668" y="144018"/>
                  </a:moveTo>
                  <a:cubicBezTo>
                    <a:pt x="380524" y="144018"/>
                    <a:pt x="371475" y="153067"/>
                    <a:pt x="371475" y="164211"/>
                  </a:cubicBezTo>
                  <a:cubicBezTo>
                    <a:pt x="371475" y="175355"/>
                    <a:pt x="380524" y="184404"/>
                    <a:pt x="391668" y="184404"/>
                  </a:cubicBezTo>
                  <a:cubicBezTo>
                    <a:pt x="402812" y="184404"/>
                    <a:pt x="411861" y="175355"/>
                    <a:pt x="411861" y="164211"/>
                  </a:cubicBezTo>
                  <a:cubicBezTo>
                    <a:pt x="411861" y="153067"/>
                    <a:pt x="402812" y="144018"/>
                    <a:pt x="391668" y="144018"/>
                  </a:cubicBezTo>
                  <a:close/>
                  <a:moveTo>
                    <a:pt x="205931" y="144018"/>
                  </a:moveTo>
                  <a:cubicBezTo>
                    <a:pt x="194786" y="144018"/>
                    <a:pt x="185738" y="153067"/>
                    <a:pt x="185738" y="164211"/>
                  </a:cubicBezTo>
                  <a:cubicBezTo>
                    <a:pt x="185738" y="175355"/>
                    <a:pt x="194786" y="184404"/>
                    <a:pt x="205931" y="184404"/>
                  </a:cubicBezTo>
                  <a:cubicBezTo>
                    <a:pt x="217075" y="184404"/>
                    <a:pt x="226124" y="175355"/>
                    <a:pt x="226124" y="164211"/>
                  </a:cubicBezTo>
                  <a:cubicBezTo>
                    <a:pt x="226124" y="153067"/>
                    <a:pt x="217075" y="144018"/>
                    <a:pt x="205931" y="144018"/>
                  </a:cubicBezTo>
                  <a:close/>
                  <a:moveTo>
                    <a:pt x="1134523" y="144018"/>
                  </a:moveTo>
                  <a:cubicBezTo>
                    <a:pt x="1123379" y="144018"/>
                    <a:pt x="1114330" y="153067"/>
                    <a:pt x="1114330" y="164211"/>
                  </a:cubicBezTo>
                  <a:cubicBezTo>
                    <a:pt x="1114330" y="175355"/>
                    <a:pt x="1123379" y="184404"/>
                    <a:pt x="1134523" y="184404"/>
                  </a:cubicBezTo>
                  <a:cubicBezTo>
                    <a:pt x="1145667" y="184404"/>
                    <a:pt x="1154716" y="175355"/>
                    <a:pt x="1154716" y="164211"/>
                  </a:cubicBezTo>
                  <a:cubicBezTo>
                    <a:pt x="1154716" y="153067"/>
                    <a:pt x="1145667" y="144018"/>
                    <a:pt x="1134523" y="144018"/>
                  </a:cubicBezTo>
                  <a:close/>
                  <a:moveTo>
                    <a:pt x="948785" y="144018"/>
                  </a:moveTo>
                  <a:cubicBezTo>
                    <a:pt x="937641" y="144018"/>
                    <a:pt x="928592" y="153067"/>
                    <a:pt x="928592" y="164211"/>
                  </a:cubicBezTo>
                  <a:cubicBezTo>
                    <a:pt x="928592" y="175355"/>
                    <a:pt x="937641" y="184404"/>
                    <a:pt x="948785" y="184404"/>
                  </a:cubicBezTo>
                  <a:cubicBezTo>
                    <a:pt x="959930" y="184404"/>
                    <a:pt x="968978" y="175355"/>
                    <a:pt x="968978" y="164211"/>
                  </a:cubicBezTo>
                  <a:cubicBezTo>
                    <a:pt x="968978" y="153067"/>
                    <a:pt x="959930" y="144018"/>
                    <a:pt x="948785" y="144018"/>
                  </a:cubicBezTo>
                  <a:close/>
                  <a:moveTo>
                    <a:pt x="763143" y="144018"/>
                  </a:moveTo>
                  <a:cubicBezTo>
                    <a:pt x="751999" y="144018"/>
                    <a:pt x="742950" y="153067"/>
                    <a:pt x="742950" y="164211"/>
                  </a:cubicBezTo>
                  <a:cubicBezTo>
                    <a:pt x="742950" y="175355"/>
                    <a:pt x="751999" y="184404"/>
                    <a:pt x="763143" y="184404"/>
                  </a:cubicBezTo>
                  <a:cubicBezTo>
                    <a:pt x="774287" y="184404"/>
                    <a:pt x="783336" y="175355"/>
                    <a:pt x="783336" y="164211"/>
                  </a:cubicBezTo>
                  <a:cubicBezTo>
                    <a:pt x="783241" y="153067"/>
                    <a:pt x="774287" y="144018"/>
                    <a:pt x="763143" y="144018"/>
                  </a:cubicBezTo>
                  <a:close/>
                  <a:moveTo>
                    <a:pt x="20193" y="288036"/>
                  </a:moveTo>
                  <a:cubicBezTo>
                    <a:pt x="9049" y="288036"/>
                    <a:pt x="0" y="297085"/>
                    <a:pt x="0" y="308229"/>
                  </a:cubicBezTo>
                  <a:cubicBezTo>
                    <a:pt x="0" y="319373"/>
                    <a:pt x="9049" y="328422"/>
                    <a:pt x="20193" y="328422"/>
                  </a:cubicBezTo>
                  <a:cubicBezTo>
                    <a:pt x="31337" y="328422"/>
                    <a:pt x="40386" y="319373"/>
                    <a:pt x="40386" y="308229"/>
                  </a:cubicBezTo>
                  <a:cubicBezTo>
                    <a:pt x="40386" y="297085"/>
                    <a:pt x="31337" y="288036"/>
                    <a:pt x="20193" y="288036"/>
                  </a:cubicBezTo>
                  <a:close/>
                  <a:moveTo>
                    <a:pt x="577406" y="288036"/>
                  </a:moveTo>
                  <a:cubicBezTo>
                    <a:pt x="566261" y="288036"/>
                    <a:pt x="557213" y="297085"/>
                    <a:pt x="557213" y="308229"/>
                  </a:cubicBezTo>
                  <a:cubicBezTo>
                    <a:pt x="557213" y="319373"/>
                    <a:pt x="566261" y="328422"/>
                    <a:pt x="577406" y="328422"/>
                  </a:cubicBezTo>
                  <a:cubicBezTo>
                    <a:pt x="588550" y="328422"/>
                    <a:pt x="597599" y="319373"/>
                    <a:pt x="597599" y="308229"/>
                  </a:cubicBezTo>
                  <a:cubicBezTo>
                    <a:pt x="597599" y="297085"/>
                    <a:pt x="588550" y="288036"/>
                    <a:pt x="577406" y="288036"/>
                  </a:cubicBezTo>
                  <a:close/>
                  <a:moveTo>
                    <a:pt x="391668" y="288036"/>
                  </a:moveTo>
                  <a:cubicBezTo>
                    <a:pt x="380524" y="288036"/>
                    <a:pt x="371475" y="297085"/>
                    <a:pt x="371475" y="308229"/>
                  </a:cubicBezTo>
                  <a:cubicBezTo>
                    <a:pt x="371475" y="319373"/>
                    <a:pt x="380524" y="328422"/>
                    <a:pt x="391668" y="328422"/>
                  </a:cubicBezTo>
                  <a:cubicBezTo>
                    <a:pt x="402812" y="328422"/>
                    <a:pt x="411861" y="319373"/>
                    <a:pt x="411861" y="308229"/>
                  </a:cubicBezTo>
                  <a:cubicBezTo>
                    <a:pt x="411861" y="297085"/>
                    <a:pt x="402812" y="288036"/>
                    <a:pt x="391668" y="288036"/>
                  </a:cubicBezTo>
                  <a:close/>
                  <a:moveTo>
                    <a:pt x="205931" y="288036"/>
                  </a:moveTo>
                  <a:cubicBezTo>
                    <a:pt x="194786" y="288036"/>
                    <a:pt x="185738" y="297085"/>
                    <a:pt x="185738" y="308229"/>
                  </a:cubicBezTo>
                  <a:cubicBezTo>
                    <a:pt x="185738" y="319373"/>
                    <a:pt x="194786" y="328422"/>
                    <a:pt x="205931" y="328422"/>
                  </a:cubicBezTo>
                  <a:cubicBezTo>
                    <a:pt x="217075" y="328422"/>
                    <a:pt x="226124" y="319373"/>
                    <a:pt x="226124" y="308229"/>
                  </a:cubicBezTo>
                  <a:cubicBezTo>
                    <a:pt x="226124" y="297085"/>
                    <a:pt x="217075" y="288036"/>
                    <a:pt x="205931" y="288036"/>
                  </a:cubicBezTo>
                  <a:close/>
                  <a:moveTo>
                    <a:pt x="1134523" y="288036"/>
                  </a:moveTo>
                  <a:cubicBezTo>
                    <a:pt x="1123379" y="288036"/>
                    <a:pt x="1114330" y="297085"/>
                    <a:pt x="1114330" y="308229"/>
                  </a:cubicBezTo>
                  <a:cubicBezTo>
                    <a:pt x="1114330" y="319373"/>
                    <a:pt x="1123379" y="328422"/>
                    <a:pt x="1134523" y="328422"/>
                  </a:cubicBezTo>
                  <a:cubicBezTo>
                    <a:pt x="1145667" y="328422"/>
                    <a:pt x="1154716" y="319373"/>
                    <a:pt x="1154716" y="308229"/>
                  </a:cubicBezTo>
                  <a:cubicBezTo>
                    <a:pt x="1154716" y="297085"/>
                    <a:pt x="1145667" y="288036"/>
                    <a:pt x="1134523" y="288036"/>
                  </a:cubicBezTo>
                  <a:close/>
                  <a:moveTo>
                    <a:pt x="948785" y="288036"/>
                  </a:moveTo>
                  <a:cubicBezTo>
                    <a:pt x="937641" y="288036"/>
                    <a:pt x="928592" y="297085"/>
                    <a:pt x="928592" y="308229"/>
                  </a:cubicBezTo>
                  <a:cubicBezTo>
                    <a:pt x="928592" y="319373"/>
                    <a:pt x="937641" y="328422"/>
                    <a:pt x="948785" y="328422"/>
                  </a:cubicBezTo>
                  <a:cubicBezTo>
                    <a:pt x="959930" y="328422"/>
                    <a:pt x="968978" y="319373"/>
                    <a:pt x="968978" y="308229"/>
                  </a:cubicBezTo>
                  <a:cubicBezTo>
                    <a:pt x="968978" y="297085"/>
                    <a:pt x="959930" y="288036"/>
                    <a:pt x="948785" y="288036"/>
                  </a:cubicBezTo>
                  <a:close/>
                  <a:moveTo>
                    <a:pt x="763143" y="288036"/>
                  </a:moveTo>
                  <a:cubicBezTo>
                    <a:pt x="751999" y="288036"/>
                    <a:pt x="742950" y="297085"/>
                    <a:pt x="742950" y="308229"/>
                  </a:cubicBezTo>
                  <a:cubicBezTo>
                    <a:pt x="742950" y="319373"/>
                    <a:pt x="751999" y="328422"/>
                    <a:pt x="763143" y="328422"/>
                  </a:cubicBezTo>
                  <a:cubicBezTo>
                    <a:pt x="774287" y="328422"/>
                    <a:pt x="783336" y="319373"/>
                    <a:pt x="783336" y="308229"/>
                  </a:cubicBezTo>
                  <a:cubicBezTo>
                    <a:pt x="783241" y="297085"/>
                    <a:pt x="774287" y="288036"/>
                    <a:pt x="763143" y="288036"/>
                  </a:cubicBezTo>
                  <a:close/>
                  <a:moveTo>
                    <a:pt x="20193" y="432054"/>
                  </a:moveTo>
                  <a:cubicBezTo>
                    <a:pt x="9049" y="432054"/>
                    <a:pt x="0" y="441103"/>
                    <a:pt x="0" y="452247"/>
                  </a:cubicBezTo>
                  <a:cubicBezTo>
                    <a:pt x="0" y="463391"/>
                    <a:pt x="9049" y="472440"/>
                    <a:pt x="20193" y="472440"/>
                  </a:cubicBezTo>
                  <a:cubicBezTo>
                    <a:pt x="31337" y="472440"/>
                    <a:pt x="40386" y="463391"/>
                    <a:pt x="40386" y="452247"/>
                  </a:cubicBezTo>
                  <a:cubicBezTo>
                    <a:pt x="40386" y="441103"/>
                    <a:pt x="31337" y="432054"/>
                    <a:pt x="20193" y="432054"/>
                  </a:cubicBezTo>
                  <a:close/>
                  <a:moveTo>
                    <a:pt x="577406" y="432054"/>
                  </a:moveTo>
                  <a:cubicBezTo>
                    <a:pt x="566261" y="432054"/>
                    <a:pt x="557213" y="441103"/>
                    <a:pt x="557213" y="452247"/>
                  </a:cubicBezTo>
                  <a:cubicBezTo>
                    <a:pt x="557213" y="463391"/>
                    <a:pt x="566261" y="472440"/>
                    <a:pt x="577406" y="472440"/>
                  </a:cubicBezTo>
                  <a:cubicBezTo>
                    <a:pt x="588550" y="472440"/>
                    <a:pt x="597599" y="463391"/>
                    <a:pt x="597599" y="452247"/>
                  </a:cubicBezTo>
                  <a:cubicBezTo>
                    <a:pt x="597599" y="441103"/>
                    <a:pt x="588550" y="432054"/>
                    <a:pt x="577406" y="432054"/>
                  </a:cubicBezTo>
                  <a:close/>
                  <a:moveTo>
                    <a:pt x="391668" y="432054"/>
                  </a:moveTo>
                  <a:cubicBezTo>
                    <a:pt x="380524" y="432054"/>
                    <a:pt x="371475" y="441103"/>
                    <a:pt x="371475" y="452247"/>
                  </a:cubicBezTo>
                  <a:cubicBezTo>
                    <a:pt x="371475" y="463391"/>
                    <a:pt x="380524" y="472440"/>
                    <a:pt x="391668" y="472440"/>
                  </a:cubicBezTo>
                  <a:cubicBezTo>
                    <a:pt x="402812" y="472440"/>
                    <a:pt x="411861" y="463391"/>
                    <a:pt x="411861" y="452247"/>
                  </a:cubicBezTo>
                  <a:cubicBezTo>
                    <a:pt x="411861" y="441103"/>
                    <a:pt x="402812" y="432054"/>
                    <a:pt x="391668" y="432054"/>
                  </a:cubicBezTo>
                  <a:close/>
                  <a:moveTo>
                    <a:pt x="205931" y="432054"/>
                  </a:moveTo>
                  <a:cubicBezTo>
                    <a:pt x="194786" y="432054"/>
                    <a:pt x="185738" y="441103"/>
                    <a:pt x="185738" y="452247"/>
                  </a:cubicBezTo>
                  <a:cubicBezTo>
                    <a:pt x="185738" y="463391"/>
                    <a:pt x="194786" y="472440"/>
                    <a:pt x="205931" y="472440"/>
                  </a:cubicBezTo>
                  <a:cubicBezTo>
                    <a:pt x="217075" y="472440"/>
                    <a:pt x="226124" y="463391"/>
                    <a:pt x="226124" y="452247"/>
                  </a:cubicBezTo>
                  <a:cubicBezTo>
                    <a:pt x="226124" y="441103"/>
                    <a:pt x="217075" y="432054"/>
                    <a:pt x="205931" y="432054"/>
                  </a:cubicBezTo>
                  <a:close/>
                  <a:moveTo>
                    <a:pt x="1134523" y="432054"/>
                  </a:moveTo>
                  <a:cubicBezTo>
                    <a:pt x="1123379" y="432054"/>
                    <a:pt x="1114330" y="441103"/>
                    <a:pt x="1114330" y="452247"/>
                  </a:cubicBezTo>
                  <a:cubicBezTo>
                    <a:pt x="1114330" y="463391"/>
                    <a:pt x="1123379" y="472440"/>
                    <a:pt x="1134523" y="472440"/>
                  </a:cubicBezTo>
                  <a:cubicBezTo>
                    <a:pt x="1145667" y="472440"/>
                    <a:pt x="1154716" y="463391"/>
                    <a:pt x="1154716" y="452247"/>
                  </a:cubicBezTo>
                  <a:cubicBezTo>
                    <a:pt x="1154716" y="441103"/>
                    <a:pt x="1145667" y="432054"/>
                    <a:pt x="1134523" y="432054"/>
                  </a:cubicBezTo>
                  <a:close/>
                  <a:moveTo>
                    <a:pt x="948785" y="432054"/>
                  </a:moveTo>
                  <a:cubicBezTo>
                    <a:pt x="937641" y="432054"/>
                    <a:pt x="928592" y="441103"/>
                    <a:pt x="928592" y="452247"/>
                  </a:cubicBezTo>
                  <a:cubicBezTo>
                    <a:pt x="928592" y="463391"/>
                    <a:pt x="937641" y="472440"/>
                    <a:pt x="948785" y="472440"/>
                  </a:cubicBezTo>
                  <a:cubicBezTo>
                    <a:pt x="959930" y="472440"/>
                    <a:pt x="968978" y="463391"/>
                    <a:pt x="968978" y="452247"/>
                  </a:cubicBezTo>
                  <a:cubicBezTo>
                    <a:pt x="968978" y="441103"/>
                    <a:pt x="959930" y="432054"/>
                    <a:pt x="948785" y="432054"/>
                  </a:cubicBezTo>
                  <a:close/>
                  <a:moveTo>
                    <a:pt x="763143" y="432054"/>
                  </a:moveTo>
                  <a:cubicBezTo>
                    <a:pt x="751999" y="432054"/>
                    <a:pt x="742950" y="441103"/>
                    <a:pt x="742950" y="452247"/>
                  </a:cubicBezTo>
                  <a:cubicBezTo>
                    <a:pt x="742950" y="463391"/>
                    <a:pt x="751999" y="472440"/>
                    <a:pt x="763143" y="472440"/>
                  </a:cubicBezTo>
                  <a:cubicBezTo>
                    <a:pt x="774287" y="472440"/>
                    <a:pt x="783336" y="463391"/>
                    <a:pt x="783336" y="452247"/>
                  </a:cubicBezTo>
                  <a:cubicBezTo>
                    <a:pt x="783241" y="441103"/>
                    <a:pt x="774287" y="432054"/>
                    <a:pt x="763143" y="432054"/>
                  </a:cubicBezTo>
                  <a:close/>
                  <a:moveTo>
                    <a:pt x="20193" y="569214"/>
                  </a:moveTo>
                  <a:cubicBezTo>
                    <a:pt x="9049" y="569214"/>
                    <a:pt x="0" y="578263"/>
                    <a:pt x="0" y="589407"/>
                  </a:cubicBezTo>
                  <a:cubicBezTo>
                    <a:pt x="0" y="600551"/>
                    <a:pt x="9049" y="609600"/>
                    <a:pt x="20193" y="609600"/>
                  </a:cubicBezTo>
                  <a:cubicBezTo>
                    <a:pt x="31337" y="609600"/>
                    <a:pt x="40386" y="600551"/>
                    <a:pt x="40386" y="589407"/>
                  </a:cubicBezTo>
                  <a:cubicBezTo>
                    <a:pt x="40386" y="578263"/>
                    <a:pt x="31337" y="569214"/>
                    <a:pt x="20193" y="569214"/>
                  </a:cubicBezTo>
                  <a:close/>
                  <a:moveTo>
                    <a:pt x="577406" y="569214"/>
                  </a:moveTo>
                  <a:cubicBezTo>
                    <a:pt x="566261" y="569214"/>
                    <a:pt x="557213" y="578263"/>
                    <a:pt x="557213" y="589407"/>
                  </a:cubicBezTo>
                  <a:cubicBezTo>
                    <a:pt x="557213" y="600551"/>
                    <a:pt x="566261" y="609600"/>
                    <a:pt x="577406" y="609600"/>
                  </a:cubicBezTo>
                  <a:cubicBezTo>
                    <a:pt x="588550" y="609600"/>
                    <a:pt x="597599" y="600551"/>
                    <a:pt x="597599" y="589407"/>
                  </a:cubicBezTo>
                  <a:cubicBezTo>
                    <a:pt x="597599" y="578263"/>
                    <a:pt x="588550" y="569214"/>
                    <a:pt x="577406" y="569214"/>
                  </a:cubicBezTo>
                  <a:close/>
                  <a:moveTo>
                    <a:pt x="391668" y="569214"/>
                  </a:moveTo>
                  <a:cubicBezTo>
                    <a:pt x="380524" y="569214"/>
                    <a:pt x="371475" y="578263"/>
                    <a:pt x="371475" y="589407"/>
                  </a:cubicBezTo>
                  <a:cubicBezTo>
                    <a:pt x="371475" y="600551"/>
                    <a:pt x="380524" y="609600"/>
                    <a:pt x="391668" y="609600"/>
                  </a:cubicBezTo>
                  <a:cubicBezTo>
                    <a:pt x="402812" y="609600"/>
                    <a:pt x="411861" y="600551"/>
                    <a:pt x="411861" y="589407"/>
                  </a:cubicBezTo>
                  <a:cubicBezTo>
                    <a:pt x="411861" y="578263"/>
                    <a:pt x="402812" y="569214"/>
                    <a:pt x="391668" y="569214"/>
                  </a:cubicBezTo>
                  <a:close/>
                  <a:moveTo>
                    <a:pt x="205931" y="569214"/>
                  </a:moveTo>
                  <a:cubicBezTo>
                    <a:pt x="194786" y="569214"/>
                    <a:pt x="185738" y="578263"/>
                    <a:pt x="185738" y="589407"/>
                  </a:cubicBezTo>
                  <a:cubicBezTo>
                    <a:pt x="185738" y="600551"/>
                    <a:pt x="194786" y="609600"/>
                    <a:pt x="205931" y="609600"/>
                  </a:cubicBezTo>
                  <a:cubicBezTo>
                    <a:pt x="217075" y="609600"/>
                    <a:pt x="226124" y="600551"/>
                    <a:pt x="226124" y="589407"/>
                  </a:cubicBezTo>
                  <a:cubicBezTo>
                    <a:pt x="226124" y="578263"/>
                    <a:pt x="217075" y="569214"/>
                    <a:pt x="205931" y="569214"/>
                  </a:cubicBezTo>
                  <a:close/>
                  <a:moveTo>
                    <a:pt x="1134523" y="569214"/>
                  </a:moveTo>
                  <a:cubicBezTo>
                    <a:pt x="1123379" y="569214"/>
                    <a:pt x="1114330" y="578263"/>
                    <a:pt x="1114330" y="589407"/>
                  </a:cubicBezTo>
                  <a:cubicBezTo>
                    <a:pt x="1114330" y="600551"/>
                    <a:pt x="1123379" y="609600"/>
                    <a:pt x="1134523" y="609600"/>
                  </a:cubicBezTo>
                  <a:cubicBezTo>
                    <a:pt x="1145667" y="609600"/>
                    <a:pt x="1154716" y="600551"/>
                    <a:pt x="1154716" y="589407"/>
                  </a:cubicBezTo>
                  <a:cubicBezTo>
                    <a:pt x="1154716" y="578263"/>
                    <a:pt x="1145667" y="569214"/>
                    <a:pt x="1134523" y="569214"/>
                  </a:cubicBezTo>
                  <a:close/>
                  <a:moveTo>
                    <a:pt x="948785" y="569214"/>
                  </a:moveTo>
                  <a:cubicBezTo>
                    <a:pt x="937641" y="569214"/>
                    <a:pt x="928592" y="578263"/>
                    <a:pt x="928592" y="589407"/>
                  </a:cubicBezTo>
                  <a:cubicBezTo>
                    <a:pt x="928592" y="600551"/>
                    <a:pt x="937641" y="609600"/>
                    <a:pt x="948785" y="609600"/>
                  </a:cubicBezTo>
                  <a:cubicBezTo>
                    <a:pt x="959930" y="609600"/>
                    <a:pt x="968978" y="600551"/>
                    <a:pt x="968978" y="589407"/>
                  </a:cubicBezTo>
                  <a:cubicBezTo>
                    <a:pt x="968978" y="578263"/>
                    <a:pt x="959930" y="569214"/>
                    <a:pt x="948785" y="569214"/>
                  </a:cubicBezTo>
                  <a:close/>
                  <a:moveTo>
                    <a:pt x="763143" y="569214"/>
                  </a:moveTo>
                  <a:cubicBezTo>
                    <a:pt x="751999" y="569214"/>
                    <a:pt x="742950" y="578263"/>
                    <a:pt x="742950" y="589407"/>
                  </a:cubicBezTo>
                  <a:cubicBezTo>
                    <a:pt x="742950" y="600551"/>
                    <a:pt x="751999" y="609600"/>
                    <a:pt x="763143" y="609600"/>
                  </a:cubicBezTo>
                  <a:cubicBezTo>
                    <a:pt x="774287" y="609600"/>
                    <a:pt x="783336" y="600551"/>
                    <a:pt x="783336" y="589407"/>
                  </a:cubicBezTo>
                  <a:cubicBezTo>
                    <a:pt x="783241" y="578263"/>
                    <a:pt x="774287" y="569214"/>
                    <a:pt x="763143" y="569214"/>
                  </a:cubicBezTo>
                  <a:close/>
                  <a:moveTo>
                    <a:pt x="20193" y="713232"/>
                  </a:moveTo>
                  <a:cubicBezTo>
                    <a:pt x="9049" y="713232"/>
                    <a:pt x="0" y="722281"/>
                    <a:pt x="0" y="733425"/>
                  </a:cubicBezTo>
                  <a:cubicBezTo>
                    <a:pt x="0" y="744569"/>
                    <a:pt x="9049" y="753618"/>
                    <a:pt x="20193" y="753618"/>
                  </a:cubicBezTo>
                  <a:cubicBezTo>
                    <a:pt x="31337" y="753618"/>
                    <a:pt x="40386" y="744569"/>
                    <a:pt x="40386" y="733425"/>
                  </a:cubicBezTo>
                  <a:cubicBezTo>
                    <a:pt x="40386" y="722281"/>
                    <a:pt x="31337" y="713232"/>
                    <a:pt x="20193" y="713232"/>
                  </a:cubicBezTo>
                  <a:close/>
                  <a:moveTo>
                    <a:pt x="577406" y="713232"/>
                  </a:moveTo>
                  <a:cubicBezTo>
                    <a:pt x="566261" y="713232"/>
                    <a:pt x="557213" y="722281"/>
                    <a:pt x="557213" y="733425"/>
                  </a:cubicBezTo>
                  <a:cubicBezTo>
                    <a:pt x="557213" y="744569"/>
                    <a:pt x="566261" y="753618"/>
                    <a:pt x="577406" y="753618"/>
                  </a:cubicBezTo>
                  <a:cubicBezTo>
                    <a:pt x="588550" y="753618"/>
                    <a:pt x="597599" y="744569"/>
                    <a:pt x="597599" y="733425"/>
                  </a:cubicBezTo>
                  <a:cubicBezTo>
                    <a:pt x="597599" y="722281"/>
                    <a:pt x="588550" y="713232"/>
                    <a:pt x="577406" y="713232"/>
                  </a:cubicBezTo>
                  <a:close/>
                  <a:moveTo>
                    <a:pt x="391668" y="713232"/>
                  </a:moveTo>
                  <a:cubicBezTo>
                    <a:pt x="380524" y="713232"/>
                    <a:pt x="371475" y="722281"/>
                    <a:pt x="371475" y="733425"/>
                  </a:cubicBezTo>
                  <a:cubicBezTo>
                    <a:pt x="371475" y="744569"/>
                    <a:pt x="380524" y="753618"/>
                    <a:pt x="391668" y="753618"/>
                  </a:cubicBezTo>
                  <a:cubicBezTo>
                    <a:pt x="402812" y="753618"/>
                    <a:pt x="411861" y="744569"/>
                    <a:pt x="411861" y="733425"/>
                  </a:cubicBezTo>
                  <a:cubicBezTo>
                    <a:pt x="411861" y="722281"/>
                    <a:pt x="402812" y="713232"/>
                    <a:pt x="391668" y="713232"/>
                  </a:cubicBezTo>
                  <a:close/>
                  <a:moveTo>
                    <a:pt x="205931" y="713232"/>
                  </a:moveTo>
                  <a:cubicBezTo>
                    <a:pt x="194786" y="713232"/>
                    <a:pt x="185738" y="722281"/>
                    <a:pt x="185738" y="733425"/>
                  </a:cubicBezTo>
                  <a:cubicBezTo>
                    <a:pt x="185738" y="744569"/>
                    <a:pt x="194786" y="753618"/>
                    <a:pt x="205931" y="753618"/>
                  </a:cubicBezTo>
                  <a:cubicBezTo>
                    <a:pt x="217075" y="753618"/>
                    <a:pt x="226124" y="744569"/>
                    <a:pt x="226124" y="733425"/>
                  </a:cubicBezTo>
                  <a:cubicBezTo>
                    <a:pt x="226124" y="722281"/>
                    <a:pt x="217075" y="713232"/>
                    <a:pt x="205931" y="713232"/>
                  </a:cubicBezTo>
                  <a:close/>
                  <a:moveTo>
                    <a:pt x="1134523" y="713232"/>
                  </a:moveTo>
                  <a:cubicBezTo>
                    <a:pt x="1123379" y="713232"/>
                    <a:pt x="1114330" y="722281"/>
                    <a:pt x="1114330" y="733425"/>
                  </a:cubicBezTo>
                  <a:cubicBezTo>
                    <a:pt x="1114330" y="744569"/>
                    <a:pt x="1123379" y="753618"/>
                    <a:pt x="1134523" y="753618"/>
                  </a:cubicBezTo>
                  <a:cubicBezTo>
                    <a:pt x="1145667" y="753618"/>
                    <a:pt x="1154716" y="744569"/>
                    <a:pt x="1154716" y="733425"/>
                  </a:cubicBezTo>
                  <a:cubicBezTo>
                    <a:pt x="1154716" y="722281"/>
                    <a:pt x="1145667" y="713232"/>
                    <a:pt x="1134523" y="713232"/>
                  </a:cubicBezTo>
                  <a:close/>
                  <a:moveTo>
                    <a:pt x="948785" y="713232"/>
                  </a:moveTo>
                  <a:cubicBezTo>
                    <a:pt x="937641" y="713232"/>
                    <a:pt x="928592" y="722281"/>
                    <a:pt x="928592" y="733425"/>
                  </a:cubicBezTo>
                  <a:cubicBezTo>
                    <a:pt x="928592" y="744569"/>
                    <a:pt x="937641" y="753618"/>
                    <a:pt x="948785" y="753618"/>
                  </a:cubicBezTo>
                  <a:cubicBezTo>
                    <a:pt x="959930" y="753618"/>
                    <a:pt x="968978" y="744569"/>
                    <a:pt x="968978" y="733425"/>
                  </a:cubicBezTo>
                  <a:cubicBezTo>
                    <a:pt x="968978" y="722281"/>
                    <a:pt x="959930" y="713232"/>
                    <a:pt x="948785" y="713232"/>
                  </a:cubicBezTo>
                  <a:close/>
                  <a:moveTo>
                    <a:pt x="763143" y="713232"/>
                  </a:moveTo>
                  <a:cubicBezTo>
                    <a:pt x="751904" y="713232"/>
                    <a:pt x="742950" y="722281"/>
                    <a:pt x="742950" y="733425"/>
                  </a:cubicBezTo>
                  <a:cubicBezTo>
                    <a:pt x="742950" y="744569"/>
                    <a:pt x="751999" y="753618"/>
                    <a:pt x="763143" y="753618"/>
                  </a:cubicBezTo>
                  <a:cubicBezTo>
                    <a:pt x="774287" y="753618"/>
                    <a:pt x="783336" y="744569"/>
                    <a:pt x="783336" y="733425"/>
                  </a:cubicBezTo>
                  <a:cubicBezTo>
                    <a:pt x="783241" y="722281"/>
                    <a:pt x="774287" y="713232"/>
                    <a:pt x="763143" y="713232"/>
                  </a:cubicBezTo>
                  <a:close/>
                  <a:moveTo>
                    <a:pt x="20193" y="857250"/>
                  </a:moveTo>
                  <a:cubicBezTo>
                    <a:pt x="9049" y="857250"/>
                    <a:pt x="0" y="866299"/>
                    <a:pt x="0" y="877443"/>
                  </a:cubicBezTo>
                  <a:cubicBezTo>
                    <a:pt x="0" y="888587"/>
                    <a:pt x="9049" y="897636"/>
                    <a:pt x="20193" y="897636"/>
                  </a:cubicBezTo>
                  <a:cubicBezTo>
                    <a:pt x="31337" y="897636"/>
                    <a:pt x="40386" y="888587"/>
                    <a:pt x="40386" y="877443"/>
                  </a:cubicBezTo>
                  <a:cubicBezTo>
                    <a:pt x="40386" y="866299"/>
                    <a:pt x="31337" y="857250"/>
                    <a:pt x="20193" y="857250"/>
                  </a:cubicBezTo>
                  <a:close/>
                  <a:moveTo>
                    <a:pt x="577406" y="857250"/>
                  </a:moveTo>
                  <a:cubicBezTo>
                    <a:pt x="566261" y="857250"/>
                    <a:pt x="557213" y="866299"/>
                    <a:pt x="557213" y="877443"/>
                  </a:cubicBezTo>
                  <a:cubicBezTo>
                    <a:pt x="557213" y="888587"/>
                    <a:pt x="566261" y="897636"/>
                    <a:pt x="577406" y="897636"/>
                  </a:cubicBezTo>
                  <a:cubicBezTo>
                    <a:pt x="588550" y="897636"/>
                    <a:pt x="597599" y="888587"/>
                    <a:pt x="597599" y="877443"/>
                  </a:cubicBezTo>
                  <a:cubicBezTo>
                    <a:pt x="597599" y="866299"/>
                    <a:pt x="588550" y="857250"/>
                    <a:pt x="577406" y="857250"/>
                  </a:cubicBezTo>
                  <a:close/>
                  <a:moveTo>
                    <a:pt x="391668" y="857250"/>
                  </a:moveTo>
                  <a:cubicBezTo>
                    <a:pt x="380524" y="857250"/>
                    <a:pt x="371475" y="866299"/>
                    <a:pt x="371475" y="877443"/>
                  </a:cubicBezTo>
                  <a:cubicBezTo>
                    <a:pt x="371475" y="888587"/>
                    <a:pt x="380524" y="897636"/>
                    <a:pt x="391668" y="897636"/>
                  </a:cubicBezTo>
                  <a:cubicBezTo>
                    <a:pt x="402812" y="897636"/>
                    <a:pt x="411861" y="888587"/>
                    <a:pt x="411861" y="877443"/>
                  </a:cubicBezTo>
                  <a:cubicBezTo>
                    <a:pt x="411861" y="866299"/>
                    <a:pt x="402812" y="857250"/>
                    <a:pt x="391668" y="857250"/>
                  </a:cubicBezTo>
                  <a:close/>
                  <a:moveTo>
                    <a:pt x="205931" y="857250"/>
                  </a:moveTo>
                  <a:cubicBezTo>
                    <a:pt x="194786" y="857250"/>
                    <a:pt x="185738" y="866299"/>
                    <a:pt x="185738" y="877443"/>
                  </a:cubicBezTo>
                  <a:cubicBezTo>
                    <a:pt x="185738" y="888587"/>
                    <a:pt x="194786" y="897636"/>
                    <a:pt x="205931" y="897636"/>
                  </a:cubicBezTo>
                  <a:cubicBezTo>
                    <a:pt x="217075" y="897636"/>
                    <a:pt x="226124" y="888587"/>
                    <a:pt x="226124" y="877443"/>
                  </a:cubicBezTo>
                  <a:cubicBezTo>
                    <a:pt x="226124" y="866299"/>
                    <a:pt x="217075" y="857250"/>
                    <a:pt x="205931" y="857250"/>
                  </a:cubicBezTo>
                  <a:close/>
                  <a:moveTo>
                    <a:pt x="1134523" y="857250"/>
                  </a:moveTo>
                  <a:cubicBezTo>
                    <a:pt x="1123379" y="857250"/>
                    <a:pt x="1114330" y="866299"/>
                    <a:pt x="1114330" y="877443"/>
                  </a:cubicBezTo>
                  <a:cubicBezTo>
                    <a:pt x="1114330" y="888587"/>
                    <a:pt x="1123379" y="897636"/>
                    <a:pt x="1134523" y="897636"/>
                  </a:cubicBezTo>
                  <a:cubicBezTo>
                    <a:pt x="1145667" y="897636"/>
                    <a:pt x="1154716" y="888587"/>
                    <a:pt x="1154716" y="877443"/>
                  </a:cubicBezTo>
                  <a:cubicBezTo>
                    <a:pt x="1154716" y="866299"/>
                    <a:pt x="1145667" y="857250"/>
                    <a:pt x="1134523" y="857250"/>
                  </a:cubicBezTo>
                  <a:close/>
                  <a:moveTo>
                    <a:pt x="948785" y="857250"/>
                  </a:moveTo>
                  <a:cubicBezTo>
                    <a:pt x="937641" y="857250"/>
                    <a:pt x="928592" y="866299"/>
                    <a:pt x="928592" y="877443"/>
                  </a:cubicBezTo>
                  <a:cubicBezTo>
                    <a:pt x="928592" y="888587"/>
                    <a:pt x="937641" y="897636"/>
                    <a:pt x="948785" y="897636"/>
                  </a:cubicBezTo>
                  <a:cubicBezTo>
                    <a:pt x="959930" y="897636"/>
                    <a:pt x="968978" y="888587"/>
                    <a:pt x="968978" y="877443"/>
                  </a:cubicBezTo>
                  <a:cubicBezTo>
                    <a:pt x="968978" y="866299"/>
                    <a:pt x="959930" y="857250"/>
                    <a:pt x="948785" y="857250"/>
                  </a:cubicBezTo>
                  <a:close/>
                  <a:moveTo>
                    <a:pt x="763143" y="857250"/>
                  </a:moveTo>
                  <a:cubicBezTo>
                    <a:pt x="751904" y="857250"/>
                    <a:pt x="742950" y="866299"/>
                    <a:pt x="742950" y="877443"/>
                  </a:cubicBezTo>
                  <a:cubicBezTo>
                    <a:pt x="742950" y="888587"/>
                    <a:pt x="751999" y="897636"/>
                    <a:pt x="763143" y="897636"/>
                  </a:cubicBezTo>
                  <a:cubicBezTo>
                    <a:pt x="774287" y="897636"/>
                    <a:pt x="783336" y="888587"/>
                    <a:pt x="783336" y="877443"/>
                  </a:cubicBezTo>
                  <a:cubicBezTo>
                    <a:pt x="783336" y="866299"/>
                    <a:pt x="774287" y="857250"/>
                    <a:pt x="763143" y="857250"/>
                  </a:cubicBezTo>
                  <a:close/>
                  <a:moveTo>
                    <a:pt x="20193" y="1001268"/>
                  </a:moveTo>
                  <a:cubicBezTo>
                    <a:pt x="9049" y="1001268"/>
                    <a:pt x="0" y="1010317"/>
                    <a:pt x="0" y="1021461"/>
                  </a:cubicBezTo>
                  <a:cubicBezTo>
                    <a:pt x="0" y="1032605"/>
                    <a:pt x="9049" y="1041654"/>
                    <a:pt x="20193" y="1041654"/>
                  </a:cubicBezTo>
                  <a:cubicBezTo>
                    <a:pt x="31337" y="1041654"/>
                    <a:pt x="40386" y="1032605"/>
                    <a:pt x="40386" y="1021461"/>
                  </a:cubicBezTo>
                  <a:cubicBezTo>
                    <a:pt x="40386" y="1010317"/>
                    <a:pt x="31337" y="1001268"/>
                    <a:pt x="20193" y="1001268"/>
                  </a:cubicBezTo>
                  <a:close/>
                  <a:moveTo>
                    <a:pt x="577406" y="1001268"/>
                  </a:moveTo>
                  <a:cubicBezTo>
                    <a:pt x="566261" y="1001268"/>
                    <a:pt x="557213" y="1010317"/>
                    <a:pt x="557213" y="1021461"/>
                  </a:cubicBezTo>
                  <a:cubicBezTo>
                    <a:pt x="557213" y="1032605"/>
                    <a:pt x="566261" y="1041654"/>
                    <a:pt x="577406" y="1041654"/>
                  </a:cubicBezTo>
                  <a:cubicBezTo>
                    <a:pt x="588550" y="1041654"/>
                    <a:pt x="597599" y="1032605"/>
                    <a:pt x="597599" y="1021461"/>
                  </a:cubicBezTo>
                  <a:cubicBezTo>
                    <a:pt x="597599" y="1010317"/>
                    <a:pt x="588550" y="1001268"/>
                    <a:pt x="577406" y="1001268"/>
                  </a:cubicBezTo>
                  <a:close/>
                  <a:moveTo>
                    <a:pt x="391668" y="1001268"/>
                  </a:moveTo>
                  <a:cubicBezTo>
                    <a:pt x="380524" y="1001268"/>
                    <a:pt x="371475" y="1010317"/>
                    <a:pt x="371475" y="1021461"/>
                  </a:cubicBezTo>
                  <a:cubicBezTo>
                    <a:pt x="371475" y="1032605"/>
                    <a:pt x="380524" y="1041654"/>
                    <a:pt x="391668" y="1041654"/>
                  </a:cubicBezTo>
                  <a:cubicBezTo>
                    <a:pt x="402812" y="1041654"/>
                    <a:pt x="411861" y="1032605"/>
                    <a:pt x="411861" y="1021461"/>
                  </a:cubicBezTo>
                  <a:cubicBezTo>
                    <a:pt x="411861" y="1010317"/>
                    <a:pt x="402812" y="1001268"/>
                    <a:pt x="391668" y="1001268"/>
                  </a:cubicBezTo>
                  <a:close/>
                  <a:moveTo>
                    <a:pt x="205931" y="1001268"/>
                  </a:moveTo>
                  <a:cubicBezTo>
                    <a:pt x="194786" y="1001268"/>
                    <a:pt x="185738" y="1010317"/>
                    <a:pt x="185738" y="1021461"/>
                  </a:cubicBezTo>
                  <a:cubicBezTo>
                    <a:pt x="185738" y="1032605"/>
                    <a:pt x="194786" y="1041654"/>
                    <a:pt x="205931" y="1041654"/>
                  </a:cubicBezTo>
                  <a:cubicBezTo>
                    <a:pt x="217075" y="1041654"/>
                    <a:pt x="226124" y="1032605"/>
                    <a:pt x="226124" y="1021461"/>
                  </a:cubicBezTo>
                  <a:cubicBezTo>
                    <a:pt x="226124" y="1010317"/>
                    <a:pt x="217075" y="1001268"/>
                    <a:pt x="205931" y="1001268"/>
                  </a:cubicBezTo>
                  <a:close/>
                  <a:moveTo>
                    <a:pt x="1134523" y="1001268"/>
                  </a:moveTo>
                  <a:cubicBezTo>
                    <a:pt x="1123379" y="1001268"/>
                    <a:pt x="1114330" y="1010317"/>
                    <a:pt x="1114330" y="1021461"/>
                  </a:cubicBezTo>
                  <a:cubicBezTo>
                    <a:pt x="1114330" y="1032605"/>
                    <a:pt x="1123379" y="1041654"/>
                    <a:pt x="1134523" y="1041654"/>
                  </a:cubicBezTo>
                  <a:cubicBezTo>
                    <a:pt x="1145667" y="1041654"/>
                    <a:pt x="1154716" y="1032605"/>
                    <a:pt x="1154716" y="1021461"/>
                  </a:cubicBezTo>
                  <a:cubicBezTo>
                    <a:pt x="1154716" y="1010317"/>
                    <a:pt x="1145667" y="1001268"/>
                    <a:pt x="1134523" y="1001268"/>
                  </a:cubicBezTo>
                  <a:close/>
                  <a:moveTo>
                    <a:pt x="948785" y="1001268"/>
                  </a:moveTo>
                  <a:cubicBezTo>
                    <a:pt x="937641" y="1001268"/>
                    <a:pt x="928592" y="1010317"/>
                    <a:pt x="928592" y="1021461"/>
                  </a:cubicBezTo>
                  <a:cubicBezTo>
                    <a:pt x="928592" y="1032605"/>
                    <a:pt x="937641" y="1041654"/>
                    <a:pt x="948785" y="1041654"/>
                  </a:cubicBezTo>
                  <a:cubicBezTo>
                    <a:pt x="959930" y="1041654"/>
                    <a:pt x="968978" y="1032605"/>
                    <a:pt x="968978" y="1021461"/>
                  </a:cubicBezTo>
                  <a:cubicBezTo>
                    <a:pt x="968978" y="1010317"/>
                    <a:pt x="959930" y="1001268"/>
                    <a:pt x="948785" y="1001268"/>
                  </a:cubicBezTo>
                  <a:close/>
                  <a:moveTo>
                    <a:pt x="763143" y="1001268"/>
                  </a:moveTo>
                  <a:cubicBezTo>
                    <a:pt x="751999" y="1001268"/>
                    <a:pt x="742950" y="1010317"/>
                    <a:pt x="742950" y="1021461"/>
                  </a:cubicBezTo>
                  <a:cubicBezTo>
                    <a:pt x="742950" y="1032605"/>
                    <a:pt x="751999" y="1041654"/>
                    <a:pt x="763143" y="1041654"/>
                  </a:cubicBezTo>
                  <a:cubicBezTo>
                    <a:pt x="774287" y="1041654"/>
                    <a:pt x="783336" y="1032605"/>
                    <a:pt x="783336" y="1021461"/>
                  </a:cubicBezTo>
                  <a:cubicBezTo>
                    <a:pt x="783241" y="1010317"/>
                    <a:pt x="774287" y="1001268"/>
                    <a:pt x="763143" y="1001268"/>
                  </a:cubicBezTo>
                  <a:close/>
                </a:path>
              </a:pathLst>
            </a:custGeom>
            <a:solidFill>
              <a:srgbClr val="946D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210939"/>
                </a:solidFill>
                <a:effectLst/>
                <a:uLnTx/>
                <a:uFillTx/>
                <a:latin typeface="Dosis"/>
                <a:ea typeface="+mn-ea"/>
                <a:cs typeface="+mn-cs"/>
              </a:endParaRPr>
            </a:p>
          </p:txBody>
        </p:sp>
      </p:grpSp>
      <p:grpSp>
        <p:nvGrpSpPr>
          <p:cNvPr id="9" name="Agrupar 8">
            <a:extLst>
              <a:ext uri="{FF2B5EF4-FFF2-40B4-BE49-F238E27FC236}">
                <a16:creationId xmlns:a16="http://schemas.microsoft.com/office/drawing/2014/main" id="{FE218C13-CA62-76C6-6330-4335F12156F8}"/>
              </a:ext>
            </a:extLst>
          </p:cNvPr>
          <p:cNvGrpSpPr/>
          <p:nvPr/>
        </p:nvGrpSpPr>
        <p:grpSpPr>
          <a:xfrm>
            <a:off x="9881245" y="518973"/>
            <a:ext cx="3477621" cy="1486426"/>
            <a:chOff x="9881245" y="518973"/>
            <a:chExt cx="3477621" cy="1486426"/>
          </a:xfrm>
        </p:grpSpPr>
        <p:sp>
          <p:nvSpPr>
            <p:cNvPr id="7" name="Forma Livre: Forma 6">
              <a:extLst>
                <a:ext uri="{FF2B5EF4-FFF2-40B4-BE49-F238E27FC236}">
                  <a16:creationId xmlns:a16="http://schemas.microsoft.com/office/drawing/2014/main" id="{91B0703C-3F5E-5C73-A9F1-E63B3826DEE4}"/>
                </a:ext>
              </a:extLst>
            </p:cNvPr>
            <p:cNvSpPr/>
            <p:nvPr/>
          </p:nvSpPr>
          <p:spPr>
            <a:xfrm>
              <a:off x="9881245" y="518973"/>
              <a:ext cx="1647761" cy="1486425"/>
            </a:xfrm>
            <a:custGeom>
              <a:avLst/>
              <a:gdLst>
                <a:gd name="connsiteX0" fmla="*/ 20193 w 1154715"/>
                <a:gd name="connsiteY0" fmla="*/ 0 h 1041654"/>
                <a:gd name="connsiteX1" fmla="*/ 0 w 1154715"/>
                <a:gd name="connsiteY1" fmla="*/ 20193 h 1041654"/>
                <a:gd name="connsiteX2" fmla="*/ 20193 w 1154715"/>
                <a:gd name="connsiteY2" fmla="*/ 40386 h 1041654"/>
                <a:gd name="connsiteX3" fmla="*/ 40386 w 1154715"/>
                <a:gd name="connsiteY3" fmla="*/ 20193 h 1041654"/>
                <a:gd name="connsiteX4" fmla="*/ 20193 w 1154715"/>
                <a:gd name="connsiteY4" fmla="*/ 0 h 1041654"/>
                <a:gd name="connsiteX5" fmla="*/ 577406 w 1154715"/>
                <a:gd name="connsiteY5" fmla="*/ 0 h 1041654"/>
                <a:gd name="connsiteX6" fmla="*/ 557213 w 1154715"/>
                <a:gd name="connsiteY6" fmla="*/ 20193 h 1041654"/>
                <a:gd name="connsiteX7" fmla="*/ 577406 w 1154715"/>
                <a:gd name="connsiteY7" fmla="*/ 40386 h 1041654"/>
                <a:gd name="connsiteX8" fmla="*/ 597599 w 1154715"/>
                <a:gd name="connsiteY8" fmla="*/ 20193 h 1041654"/>
                <a:gd name="connsiteX9" fmla="*/ 577406 w 1154715"/>
                <a:gd name="connsiteY9" fmla="*/ 0 h 1041654"/>
                <a:gd name="connsiteX10" fmla="*/ 391668 w 1154715"/>
                <a:gd name="connsiteY10" fmla="*/ 0 h 1041654"/>
                <a:gd name="connsiteX11" fmla="*/ 371475 w 1154715"/>
                <a:gd name="connsiteY11" fmla="*/ 20193 h 1041654"/>
                <a:gd name="connsiteX12" fmla="*/ 391668 w 1154715"/>
                <a:gd name="connsiteY12" fmla="*/ 40386 h 1041654"/>
                <a:gd name="connsiteX13" fmla="*/ 411861 w 1154715"/>
                <a:gd name="connsiteY13" fmla="*/ 20193 h 1041654"/>
                <a:gd name="connsiteX14" fmla="*/ 391668 w 1154715"/>
                <a:gd name="connsiteY14" fmla="*/ 0 h 1041654"/>
                <a:gd name="connsiteX15" fmla="*/ 205931 w 1154715"/>
                <a:gd name="connsiteY15" fmla="*/ 0 h 1041654"/>
                <a:gd name="connsiteX16" fmla="*/ 185738 w 1154715"/>
                <a:gd name="connsiteY16" fmla="*/ 20193 h 1041654"/>
                <a:gd name="connsiteX17" fmla="*/ 205931 w 1154715"/>
                <a:gd name="connsiteY17" fmla="*/ 40386 h 1041654"/>
                <a:gd name="connsiteX18" fmla="*/ 226124 w 1154715"/>
                <a:gd name="connsiteY18" fmla="*/ 20193 h 1041654"/>
                <a:gd name="connsiteX19" fmla="*/ 205931 w 1154715"/>
                <a:gd name="connsiteY19" fmla="*/ 0 h 1041654"/>
                <a:gd name="connsiteX20" fmla="*/ 1134523 w 1154715"/>
                <a:gd name="connsiteY20" fmla="*/ 40386 h 1041654"/>
                <a:gd name="connsiteX21" fmla="*/ 1154716 w 1154715"/>
                <a:gd name="connsiteY21" fmla="*/ 20193 h 1041654"/>
                <a:gd name="connsiteX22" fmla="*/ 1134523 w 1154715"/>
                <a:gd name="connsiteY22" fmla="*/ 0 h 1041654"/>
                <a:gd name="connsiteX23" fmla="*/ 1114330 w 1154715"/>
                <a:gd name="connsiteY23" fmla="*/ 20193 h 1041654"/>
                <a:gd name="connsiteX24" fmla="*/ 1134523 w 1154715"/>
                <a:gd name="connsiteY24" fmla="*/ 40386 h 1041654"/>
                <a:gd name="connsiteX25" fmla="*/ 948785 w 1154715"/>
                <a:gd name="connsiteY25" fmla="*/ 0 h 1041654"/>
                <a:gd name="connsiteX26" fmla="*/ 928592 w 1154715"/>
                <a:gd name="connsiteY26" fmla="*/ 20193 h 1041654"/>
                <a:gd name="connsiteX27" fmla="*/ 948785 w 1154715"/>
                <a:gd name="connsiteY27" fmla="*/ 40386 h 1041654"/>
                <a:gd name="connsiteX28" fmla="*/ 968978 w 1154715"/>
                <a:gd name="connsiteY28" fmla="*/ 20193 h 1041654"/>
                <a:gd name="connsiteX29" fmla="*/ 948785 w 1154715"/>
                <a:gd name="connsiteY29" fmla="*/ 0 h 1041654"/>
                <a:gd name="connsiteX30" fmla="*/ 763143 w 1154715"/>
                <a:gd name="connsiteY30" fmla="*/ 0 h 1041654"/>
                <a:gd name="connsiteX31" fmla="*/ 742950 w 1154715"/>
                <a:gd name="connsiteY31" fmla="*/ 20193 h 1041654"/>
                <a:gd name="connsiteX32" fmla="*/ 763143 w 1154715"/>
                <a:gd name="connsiteY32" fmla="*/ 40386 h 1041654"/>
                <a:gd name="connsiteX33" fmla="*/ 783336 w 1154715"/>
                <a:gd name="connsiteY33" fmla="*/ 20193 h 1041654"/>
                <a:gd name="connsiteX34" fmla="*/ 763143 w 1154715"/>
                <a:gd name="connsiteY34" fmla="*/ 0 h 1041654"/>
                <a:gd name="connsiteX35" fmla="*/ 20193 w 1154715"/>
                <a:gd name="connsiteY35" fmla="*/ 144018 h 1041654"/>
                <a:gd name="connsiteX36" fmla="*/ 0 w 1154715"/>
                <a:gd name="connsiteY36" fmla="*/ 164211 h 1041654"/>
                <a:gd name="connsiteX37" fmla="*/ 20193 w 1154715"/>
                <a:gd name="connsiteY37" fmla="*/ 184404 h 1041654"/>
                <a:gd name="connsiteX38" fmla="*/ 40386 w 1154715"/>
                <a:gd name="connsiteY38" fmla="*/ 164211 h 1041654"/>
                <a:gd name="connsiteX39" fmla="*/ 20193 w 1154715"/>
                <a:gd name="connsiteY39" fmla="*/ 144018 h 1041654"/>
                <a:gd name="connsiteX40" fmla="*/ 577406 w 1154715"/>
                <a:gd name="connsiteY40" fmla="*/ 144018 h 1041654"/>
                <a:gd name="connsiteX41" fmla="*/ 557213 w 1154715"/>
                <a:gd name="connsiteY41" fmla="*/ 164211 h 1041654"/>
                <a:gd name="connsiteX42" fmla="*/ 577406 w 1154715"/>
                <a:gd name="connsiteY42" fmla="*/ 184404 h 1041654"/>
                <a:gd name="connsiteX43" fmla="*/ 597599 w 1154715"/>
                <a:gd name="connsiteY43" fmla="*/ 164211 h 1041654"/>
                <a:gd name="connsiteX44" fmla="*/ 577406 w 1154715"/>
                <a:gd name="connsiteY44" fmla="*/ 144018 h 1041654"/>
                <a:gd name="connsiteX45" fmla="*/ 391668 w 1154715"/>
                <a:gd name="connsiteY45" fmla="*/ 144018 h 1041654"/>
                <a:gd name="connsiteX46" fmla="*/ 371475 w 1154715"/>
                <a:gd name="connsiteY46" fmla="*/ 164211 h 1041654"/>
                <a:gd name="connsiteX47" fmla="*/ 391668 w 1154715"/>
                <a:gd name="connsiteY47" fmla="*/ 184404 h 1041654"/>
                <a:gd name="connsiteX48" fmla="*/ 411861 w 1154715"/>
                <a:gd name="connsiteY48" fmla="*/ 164211 h 1041654"/>
                <a:gd name="connsiteX49" fmla="*/ 391668 w 1154715"/>
                <a:gd name="connsiteY49" fmla="*/ 144018 h 1041654"/>
                <a:gd name="connsiteX50" fmla="*/ 205931 w 1154715"/>
                <a:gd name="connsiteY50" fmla="*/ 144018 h 1041654"/>
                <a:gd name="connsiteX51" fmla="*/ 185738 w 1154715"/>
                <a:gd name="connsiteY51" fmla="*/ 164211 h 1041654"/>
                <a:gd name="connsiteX52" fmla="*/ 205931 w 1154715"/>
                <a:gd name="connsiteY52" fmla="*/ 184404 h 1041654"/>
                <a:gd name="connsiteX53" fmla="*/ 226124 w 1154715"/>
                <a:gd name="connsiteY53" fmla="*/ 164211 h 1041654"/>
                <a:gd name="connsiteX54" fmla="*/ 205931 w 1154715"/>
                <a:gd name="connsiteY54" fmla="*/ 144018 h 1041654"/>
                <a:gd name="connsiteX55" fmla="*/ 1134523 w 1154715"/>
                <a:gd name="connsiteY55" fmla="*/ 144018 h 1041654"/>
                <a:gd name="connsiteX56" fmla="*/ 1114330 w 1154715"/>
                <a:gd name="connsiteY56" fmla="*/ 164211 h 1041654"/>
                <a:gd name="connsiteX57" fmla="*/ 1134523 w 1154715"/>
                <a:gd name="connsiteY57" fmla="*/ 184404 h 1041654"/>
                <a:gd name="connsiteX58" fmla="*/ 1154716 w 1154715"/>
                <a:gd name="connsiteY58" fmla="*/ 164211 h 1041654"/>
                <a:gd name="connsiteX59" fmla="*/ 1134523 w 1154715"/>
                <a:gd name="connsiteY59" fmla="*/ 144018 h 1041654"/>
                <a:gd name="connsiteX60" fmla="*/ 948785 w 1154715"/>
                <a:gd name="connsiteY60" fmla="*/ 144018 h 1041654"/>
                <a:gd name="connsiteX61" fmla="*/ 928592 w 1154715"/>
                <a:gd name="connsiteY61" fmla="*/ 164211 h 1041654"/>
                <a:gd name="connsiteX62" fmla="*/ 948785 w 1154715"/>
                <a:gd name="connsiteY62" fmla="*/ 184404 h 1041654"/>
                <a:gd name="connsiteX63" fmla="*/ 968978 w 1154715"/>
                <a:gd name="connsiteY63" fmla="*/ 164211 h 1041654"/>
                <a:gd name="connsiteX64" fmla="*/ 948785 w 1154715"/>
                <a:gd name="connsiteY64" fmla="*/ 144018 h 1041654"/>
                <a:gd name="connsiteX65" fmla="*/ 763143 w 1154715"/>
                <a:gd name="connsiteY65" fmla="*/ 144018 h 1041654"/>
                <a:gd name="connsiteX66" fmla="*/ 742950 w 1154715"/>
                <a:gd name="connsiteY66" fmla="*/ 164211 h 1041654"/>
                <a:gd name="connsiteX67" fmla="*/ 763143 w 1154715"/>
                <a:gd name="connsiteY67" fmla="*/ 184404 h 1041654"/>
                <a:gd name="connsiteX68" fmla="*/ 783336 w 1154715"/>
                <a:gd name="connsiteY68" fmla="*/ 164211 h 1041654"/>
                <a:gd name="connsiteX69" fmla="*/ 763143 w 1154715"/>
                <a:gd name="connsiteY69" fmla="*/ 144018 h 1041654"/>
                <a:gd name="connsiteX70" fmla="*/ 20193 w 1154715"/>
                <a:gd name="connsiteY70" fmla="*/ 288036 h 1041654"/>
                <a:gd name="connsiteX71" fmla="*/ 0 w 1154715"/>
                <a:gd name="connsiteY71" fmla="*/ 308229 h 1041654"/>
                <a:gd name="connsiteX72" fmla="*/ 20193 w 1154715"/>
                <a:gd name="connsiteY72" fmla="*/ 328422 h 1041654"/>
                <a:gd name="connsiteX73" fmla="*/ 40386 w 1154715"/>
                <a:gd name="connsiteY73" fmla="*/ 308229 h 1041654"/>
                <a:gd name="connsiteX74" fmla="*/ 20193 w 1154715"/>
                <a:gd name="connsiteY74" fmla="*/ 288036 h 1041654"/>
                <a:gd name="connsiteX75" fmla="*/ 577406 w 1154715"/>
                <a:gd name="connsiteY75" fmla="*/ 288036 h 1041654"/>
                <a:gd name="connsiteX76" fmla="*/ 557213 w 1154715"/>
                <a:gd name="connsiteY76" fmla="*/ 308229 h 1041654"/>
                <a:gd name="connsiteX77" fmla="*/ 577406 w 1154715"/>
                <a:gd name="connsiteY77" fmla="*/ 328422 h 1041654"/>
                <a:gd name="connsiteX78" fmla="*/ 597599 w 1154715"/>
                <a:gd name="connsiteY78" fmla="*/ 308229 h 1041654"/>
                <a:gd name="connsiteX79" fmla="*/ 577406 w 1154715"/>
                <a:gd name="connsiteY79" fmla="*/ 288036 h 1041654"/>
                <a:gd name="connsiteX80" fmla="*/ 391668 w 1154715"/>
                <a:gd name="connsiteY80" fmla="*/ 288036 h 1041654"/>
                <a:gd name="connsiteX81" fmla="*/ 371475 w 1154715"/>
                <a:gd name="connsiteY81" fmla="*/ 308229 h 1041654"/>
                <a:gd name="connsiteX82" fmla="*/ 391668 w 1154715"/>
                <a:gd name="connsiteY82" fmla="*/ 328422 h 1041654"/>
                <a:gd name="connsiteX83" fmla="*/ 411861 w 1154715"/>
                <a:gd name="connsiteY83" fmla="*/ 308229 h 1041654"/>
                <a:gd name="connsiteX84" fmla="*/ 391668 w 1154715"/>
                <a:gd name="connsiteY84" fmla="*/ 288036 h 1041654"/>
                <a:gd name="connsiteX85" fmla="*/ 205931 w 1154715"/>
                <a:gd name="connsiteY85" fmla="*/ 288036 h 1041654"/>
                <a:gd name="connsiteX86" fmla="*/ 185738 w 1154715"/>
                <a:gd name="connsiteY86" fmla="*/ 308229 h 1041654"/>
                <a:gd name="connsiteX87" fmla="*/ 205931 w 1154715"/>
                <a:gd name="connsiteY87" fmla="*/ 328422 h 1041654"/>
                <a:gd name="connsiteX88" fmla="*/ 226124 w 1154715"/>
                <a:gd name="connsiteY88" fmla="*/ 308229 h 1041654"/>
                <a:gd name="connsiteX89" fmla="*/ 205931 w 1154715"/>
                <a:gd name="connsiteY89" fmla="*/ 288036 h 1041654"/>
                <a:gd name="connsiteX90" fmla="*/ 1134523 w 1154715"/>
                <a:gd name="connsiteY90" fmla="*/ 288036 h 1041654"/>
                <a:gd name="connsiteX91" fmla="*/ 1114330 w 1154715"/>
                <a:gd name="connsiteY91" fmla="*/ 308229 h 1041654"/>
                <a:gd name="connsiteX92" fmla="*/ 1134523 w 1154715"/>
                <a:gd name="connsiteY92" fmla="*/ 328422 h 1041654"/>
                <a:gd name="connsiteX93" fmla="*/ 1154716 w 1154715"/>
                <a:gd name="connsiteY93" fmla="*/ 308229 h 1041654"/>
                <a:gd name="connsiteX94" fmla="*/ 1134523 w 1154715"/>
                <a:gd name="connsiteY94" fmla="*/ 288036 h 1041654"/>
                <a:gd name="connsiteX95" fmla="*/ 948785 w 1154715"/>
                <a:gd name="connsiteY95" fmla="*/ 288036 h 1041654"/>
                <a:gd name="connsiteX96" fmla="*/ 928592 w 1154715"/>
                <a:gd name="connsiteY96" fmla="*/ 308229 h 1041654"/>
                <a:gd name="connsiteX97" fmla="*/ 948785 w 1154715"/>
                <a:gd name="connsiteY97" fmla="*/ 328422 h 1041654"/>
                <a:gd name="connsiteX98" fmla="*/ 968978 w 1154715"/>
                <a:gd name="connsiteY98" fmla="*/ 308229 h 1041654"/>
                <a:gd name="connsiteX99" fmla="*/ 948785 w 1154715"/>
                <a:gd name="connsiteY99" fmla="*/ 288036 h 1041654"/>
                <a:gd name="connsiteX100" fmla="*/ 763143 w 1154715"/>
                <a:gd name="connsiteY100" fmla="*/ 288036 h 1041654"/>
                <a:gd name="connsiteX101" fmla="*/ 742950 w 1154715"/>
                <a:gd name="connsiteY101" fmla="*/ 308229 h 1041654"/>
                <a:gd name="connsiteX102" fmla="*/ 763143 w 1154715"/>
                <a:gd name="connsiteY102" fmla="*/ 328422 h 1041654"/>
                <a:gd name="connsiteX103" fmla="*/ 783336 w 1154715"/>
                <a:gd name="connsiteY103" fmla="*/ 308229 h 1041654"/>
                <a:gd name="connsiteX104" fmla="*/ 763143 w 1154715"/>
                <a:gd name="connsiteY104" fmla="*/ 288036 h 1041654"/>
                <a:gd name="connsiteX105" fmla="*/ 20193 w 1154715"/>
                <a:gd name="connsiteY105" fmla="*/ 432054 h 1041654"/>
                <a:gd name="connsiteX106" fmla="*/ 0 w 1154715"/>
                <a:gd name="connsiteY106" fmla="*/ 452247 h 1041654"/>
                <a:gd name="connsiteX107" fmla="*/ 20193 w 1154715"/>
                <a:gd name="connsiteY107" fmla="*/ 472440 h 1041654"/>
                <a:gd name="connsiteX108" fmla="*/ 40386 w 1154715"/>
                <a:gd name="connsiteY108" fmla="*/ 452247 h 1041654"/>
                <a:gd name="connsiteX109" fmla="*/ 20193 w 1154715"/>
                <a:gd name="connsiteY109" fmla="*/ 432054 h 1041654"/>
                <a:gd name="connsiteX110" fmla="*/ 577406 w 1154715"/>
                <a:gd name="connsiteY110" fmla="*/ 432054 h 1041654"/>
                <a:gd name="connsiteX111" fmla="*/ 557213 w 1154715"/>
                <a:gd name="connsiteY111" fmla="*/ 452247 h 1041654"/>
                <a:gd name="connsiteX112" fmla="*/ 577406 w 1154715"/>
                <a:gd name="connsiteY112" fmla="*/ 472440 h 1041654"/>
                <a:gd name="connsiteX113" fmla="*/ 597599 w 1154715"/>
                <a:gd name="connsiteY113" fmla="*/ 452247 h 1041654"/>
                <a:gd name="connsiteX114" fmla="*/ 577406 w 1154715"/>
                <a:gd name="connsiteY114" fmla="*/ 432054 h 1041654"/>
                <a:gd name="connsiteX115" fmla="*/ 391668 w 1154715"/>
                <a:gd name="connsiteY115" fmla="*/ 432054 h 1041654"/>
                <a:gd name="connsiteX116" fmla="*/ 371475 w 1154715"/>
                <a:gd name="connsiteY116" fmla="*/ 452247 h 1041654"/>
                <a:gd name="connsiteX117" fmla="*/ 391668 w 1154715"/>
                <a:gd name="connsiteY117" fmla="*/ 472440 h 1041654"/>
                <a:gd name="connsiteX118" fmla="*/ 411861 w 1154715"/>
                <a:gd name="connsiteY118" fmla="*/ 452247 h 1041654"/>
                <a:gd name="connsiteX119" fmla="*/ 391668 w 1154715"/>
                <a:gd name="connsiteY119" fmla="*/ 432054 h 1041654"/>
                <a:gd name="connsiteX120" fmla="*/ 205931 w 1154715"/>
                <a:gd name="connsiteY120" fmla="*/ 432054 h 1041654"/>
                <a:gd name="connsiteX121" fmla="*/ 185738 w 1154715"/>
                <a:gd name="connsiteY121" fmla="*/ 452247 h 1041654"/>
                <a:gd name="connsiteX122" fmla="*/ 205931 w 1154715"/>
                <a:gd name="connsiteY122" fmla="*/ 472440 h 1041654"/>
                <a:gd name="connsiteX123" fmla="*/ 226124 w 1154715"/>
                <a:gd name="connsiteY123" fmla="*/ 452247 h 1041654"/>
                <a:gd name="connsiteX124" fmla="*/ 205931 w 1154715"/>
                <a:gd name="connsiteY124" fmla="*/ 432054 h 1041654"/>
                <a:gd name="connsiteX125" fmla="*/ 1134523 w 1154715"/>
                <a:gd name="connsiteY125" fmla="*/ 432054 h 1041654"/>
                <a:gd name="connsiteX126" fmla="*/ 1114330 w 1154715"/>
                <a:gd name="connsiteY126" fmla="*/ 452247 h 1041654"/>
                <a:gd name="connsiteX127" fmla="*/ 1134523 w 1154715"/>
                <a:gd name="connsiteY127" fmla="*/ 472440 h 1041654"/>
                <a:gd name="connsiteX128" fmla="*/ 1154716 w 1154715"/>
                <a:gd name="connsiteY128" fmla="*/ 452247 h 1041654"/>
                <a:gd name="connsiteX129" fmla="*/ 1134523 w 1154715"/>
                <a:gd name="connsiteY129" fmla="*/ 432054 h 1041654"/>
                <a:gd name="connsiteX130" fmla="*/ 948785 w 1154715"/>
                <a:gd name="connsiteY130" fmla="*/ 432054 h 1041654"/>
                <a:gd name="connsiteX131" fmla="*/ 928592 w 1154715"/>
                <a:gd name="connsiteY131" fmla="*/ 452247 h 1041654"/>
                <a:gd name="connsiteX132" fmla="*/ 948785 w 1154715"/>
                <a:gd name="connsiteY132" fmla="*/ 472440 h 1041654"/>
                <a:gd name="connsiteX133" fmla="*/ 968978 w 1154715"/>
                <a:gd name="connsiteY133" fmla="*/ 452247 h 1041654"/>
                <a:gd name="connsiteX134" fmla="*/ 948785 w 1154715"/>
                <a:gd name="connsiteY134" fmla="*/ 432054 h 1041654"/>
                <a:gd name="connsiteX135" fmla="*/ 763143 w 1154715"/>
                <a:gd name="connsiteY135" fmla="*/ 432054 h 1041654"/>
                <a:gd name="connsiteX136" fmla="*/ 742950 w 1154715"/>
                <a:gd name="connsiteY136" fmla="*/ 452247 h 1041654"/>
                <a:gd name="connsiteX137" fmla="*/ 763143 w 1154715"/>
                <a:gd name="connsiteY137" fmla="*/ 472440 h 1041654"/>
                <a:gd name="connsiteX138" fmla="*/ 783336 w 1154715"/>
                <a:gd name="connsiteY138" fmla="*/ 452247 h 1041654"/>
                <a:gd name="connsiteX139" fmla="*/ 763143 w 1154715"/>
                <a:gd name="connsiteY139" fmla="*/ 432054 h 1041654"/>
                <a:gd name="connsiteX140" fmla="*/ 20193 w 1154715"/>
                <a:gd name="connsiteY140" fmla="*/ 569214 h 1041654"/>
                <a:gd name="connsiteX141" fmla="*/ 0 w 1154715"/>
                <a:gd name="connsiteY141" fmla="*/ 589407 h 1041654"/>
                <a:gd name="connsiteX142" fmla="*/ 20193 w 1154715"/>
                <a:gd name="connsiteY142" fmla="*/ 609600 h 1041654"/>
                <a:gd name="connsiteX143" fmla="*/ 40386 w 1154715"/>
                <a:gd name="connsiteY143" fmla="*/ 589407 h 1041654"/>
                <a:gd name="connsiteX144" fmla="*/ 20193 w 1154715"/>
                <a:gd name="connsiteY144" fmla="*/ 569214 h 1041654"/>
                <a:gd name="connsiteX145" fmla="*/ 577406 w 1154715"/>
                <a:gd name="connsiteY145" fmla="*/ 569214 h 1041654"/>
                <a:gd name="connsiteX146" fmla="*/ 557213 w 1154715"/>
                <a:gd name="connsiteY146" fmla="*/ 589407 h 1041654"/>
                <a:gd name="connsiteX147" fmla="*/ 577406 w 1154715"/>
                <a:gd name="connsiteY147" fmla="*/ 609600 h 1041654"/>
                <a:gd name="connsiteX148" fmla="*/ 597599 w 1154715"/>
                <a:gd name="connsiteY148" fmla="*/ 589407 h 1041654"/>
                <a:gd name="connsiteX149" fmla="*/ 577406 w 1154715"/>
                <a:gd name="connsiteY149" fmla="*/ 569214 h 1041654"/>
                <a:gd name="connsiteX150" fmla="*/ 391668 w 1154715"/>
                <a:gd name="connsiteY150" fmla="*/ 569214 h 1041654"/>
                <a:gd name="connsiteX151" fmla="*/ 371475 w 1154715"/>
                <a:gd name="connsiteY151" fmla="*/ 589407 h 1041654"/>
                <a:gd name="connsiteX152" fmla="*/ 391668 w 1154715"/>
                <a:gd name="connsiteY152" fmla="*/ 609600 h 1041654"/>
                <a:gd name="connsiteX153" fmla="*/ 411861 w 1154715"/>
                <a:gd name="connsiteY153" fmla="*/ 589407 h 1041654"/>
                <a:gd name="connsiteX154" fmla="*/ 391668 w 1154715"/>
                <a:gd name="connsiteY154" fmla="*/ 569214 h 1041654"/>
                <a:gd name="connsiteX155" fmla="*/ 205931 w 1154715"/>
                <a:gd name="connsiteY155" fmla="*/ 569214 h 1041654"/>
                <a:gd name="connsiteX156" fmla="*/ 185738 w 1154715"/>
                <a:gd name="connsiteY156" fmla="*/ 589407 h 1041654"/>
                <a:gd name="connsiteX157" fmla="*/ 205931 w 1154715"/>
                <a:gd name="connsiteY157" fmla="*/ 609600 h 1041654"/>
                <a:gd name="connsiteX158" fmla="*/ 226124 w 1154715"/>
                <a:gd name="connsiteY158" fmla="*/ 589407 h 1041654"/>
                <a:gd name="connsiteX159" fmla="*/ 205931 w 1154715"/>
                <a:gd name="connsiteY159" fmla="*/ 569214 h 1041654"/>
                <a:gd name="connsiteX160" fmla="*/ 1134523 w 1154715"/>
                <a:gd name="connsiteY160" fmla="*/ 569214 h 1041654"/>
                <a:gd name="connsiteX161" fmla="*/ 1114330 w 1154715"/>
                <a:gd name="connsiteY161" fmla="*/ 589407 h 1041654"/>
                <a:gd name="connsiteX162" fmla="*/ 1134523 w 1154715"/>
                <a:gd name="connsiteY162" fmla="*/ 609600 h 1041654"/>
                <a:gd name="connsiteX163" fmla="*/ 1154716 w 1154715"/>
                <a:gd name="connsiteY163" fmla="*/ 589407 h 1041654"/>
                <a:gd name="connsiteX164" fmla="*/ 1134523 w 1154715"/>
                <a:gd name="connsiteY164" fmla="*/ 569214 h 1041654"/>
                <a:gd name="connsiteX165" fmla="*/ 948785 w 1154715"/>
                <a:gd name="connsiteY165" fmla="*/ 569214 h 1041654"/>
                <a:gd name="connsiteX166" fmla="*/ 928592 w 1154715"/>
                <a:gd name="connsiteY166" fmla="*/ 589407 h 1041654"/>
                <a:gd name="connsiteX167" fmla="*/ 948785 w 1154715"/>
                <a:gd name="connsiteY167" fmla="*/ 609600 h 1041654"/>
                <a:gd name="connsiteX168" fmla="*/ 968978 w 1154715"/>
                <a:gd name="connsiteY168" fmla="*/ 589407 h 1041654"/>
                <a:gd name="connsiteX169" fmla="*/ 948785 w 1154715"/>
                <a:gd name="connsiteY169" fmla="*/ 569214 h 1041654"/>
                <a:gd name="connsiteX170" fmla="*/ 763143 w 1154715"/>
                <a:gd name="connsiteY170" fmla="*/ 569214 h 1041654"/>
                <a:gd name="connsiteX171" fmla="*/ 742950 w 1154715"/>
                <a:gd name="connsiteY171" fmla="*/ 589407 h 1041654"/>
                <a:gd name="connsiteX172" fmla="*/ 763143 w 1154715"/>
                <a:gd name="connsiteY172" fmla="*/ 609600 h 1041654"/>
                <a:gd name="connsiteX173" fmla="*/ 783336 w 1154715"/>
                <a:gd name="connsiteY173" fmla="*/ 589407 h 1041654"/>
                <a:gd name="connsiteX174" fmla="*/ 763143 w 1154715"/>
                <a:gd name="connsiteY174" fmla="*/ 569214 h 1041654"/>
                <a:gd name="connsiteX175" fmla="*/ 20193 w 1154715"/>
                <a:gd name="connsiteY175" fmla="*/ 713232 h 1041654"/>
                <a:gd name="connsiteX176" fmla="*/ 0 w 1154715"/>
                <a:gd name="connsiteY176" fmla="*/ 733425 h 1041654"/>
                <a:gd name="connsiteX177" fmla="*/ 20193 w 1154715"/>
                <a:gd name="connsiteY177" fmla="*/ 753618 h 1041654"/>
                <a:gd name="connsiteX178" fmla="*/ 40386 w 1154715"/>
                <a:gd name="connsiteY178" fmla="*/ 733425 h 1041654"/>
                <a:gd name="connsiteX179" fmla="*/ 20193 w 1154715"/>
                <a:gd name="connsiteY179" fmla="*/ 713232 h 1041654"/>
                <a:gd name="connsiteX180" fmla="*/ 577406 w 1154715"/>
                <a:gd name="connsiteY180" fmla="*/ 713232 h 1041654"/>
                <a:gd name="connsiteX181" fmla="*/ 557213 w 1154715"/>
                <a:gd name="connsiteY181" fmla="*/ 733425 h 1041654"/>
                <a:gd name="connsiteX182" fmla="*/ 577406 w 1154715"/>
                <a:gd name="connsiteY182" fmla="*/ 753618 h 1041654"/>
                <a:gd name="connsiteX183" fmla="*/ 597599 w 1154715"/>
                <a:gd name="connsiteY183" fmla="*/ 733425 h 1041654"/>
                <a:gd name="connsiteX184" fmla="*/ 577406 w 1154715"/>
                <a:gd name="connsiteY184" fmla="*/ 713232 h 1041654"/>
                <a:gd name="connsiteX185" fmla="*/ 391668 w 1154715"/>
                <a:gd name="connsiteY185" fmla="*/ 713232 h 1041654"/>
                <a:gd name="connsiteX186" fmla="*/ 371475 w 1154715"/>
                <a:gd name="connsiteY186" fmla="*/ 733425 h 1041654"/>
                <a:gd name="connsiteX187" fmla="*/ 391668 w 1154715"/>
                <a:gd name="connsiteY187" fmla="*/ 753618 h 1041654"/>
                <a:gd name="connsiteX188" fmla="*/ 411861 w 1154715"/>
                <a:gd name="connsiteY188" fmla="*/ 733425 h 1041654"/>
                <a:gd name="connsiteX189" fmla="*/ 391668 w 1154715"/>
                <a:gd name="connsiteY189" fmla="*/ 713232 h 1041654"/>
                <a:gd name="connsiteX190" fmla="*/ 205931 w 1154715"/>
                <a:gd name="connsiteY190" fmla="*/ 713232 h 1041654"/>
                <a:gd name="connsiteX191" fmla="*/ 185738 w 1154715"/>
                <a:gd name="connsiteY191" fmla="*/ 733425 h 1041654"/>
                <a:gd name="connsiteX192" fmla="*/ 205931 w 1154715"/>
                <a:gd name="connsiteY192" fmla="*/ 753618 h 1041654"/>
                <a:gd name="connsiteX193" fmla="*/ 226124 w 1154715"/>
                <a:gd name="connsiteY193" fmla="*/ 733425 h 1041654"/>
                <a:gd name="connsiteX194" fmla="*/ 205931 w 1154715"/>
                <a:gd name="connsiteY194" fmla="*/ 713232 h 1041654"/>
                <a:gd name="connsiteX195" fmla="*/ 1134523 w 1154715"/>
                <a:gd name="connsiteY195" fmla="*/ 713232 h 1041654"/>
                <a:gd name="connsiteX196" fmla="*/ 1114330 w 1154715"/>
                <a:gd name="connsiteY196" fmla="*/ 733425 h 1041654"/>
                <a:gd name="connsiteX197" fmla="*/ 1134523 w 1154715"/>
                <a:gd name="connsiteY197" fmla="*/ 753618 h 1041654"/>
                <a:gd name="connsiteX198" fmla="*/ 1154716 w 1154715"/>
                <a:gd name="connsiteY198" fmla="*/ 733425 h 1041654"/>
                <a:gd name="connsiteX199" fmla="*/ 1134523 w 1154715"/>
                <a:gd name="connsiteY199" fmla="*/ 713232 h 1041654"/>
                <a:gd name="connsiteX200" fmla="*/ 948785 w 1154715"/>
                <a:gd name="connsiteY200" fmla="*/ 713232 h 1041654"/>
                <a:gd name="connsiteX201" fmla="*/ 928592 w 1154715"/>
                <a:gd name="connsiteY201" fmla="*/ 733425 h 1041654"/>
                <a:gd name="connsiteX202" fmla="*/ 948785 w 1154715"/>
                <a:gd name="connsiteY202" fmla="*/ 753618 h 1041654"/>
                <a:gd name="connsiteX203" fmla="*/ 968978 w 1154715"/>
                <a:gd name="connsiteY203" fmla="*/ 733425 h 1041654"/>
                <a:gd name="connsiteX204" fmla="*/ 948785 w 1154715"/>
                <a:gd name="connsiteY204" fmla="*/ 713232 h 1041654"/>
                <a:gd name="connsiteX205" fmla="*/ 763143 w 1154715"/>
                <a:gd name="connsiteY205" fmla="*/ 713232 h 1041654"/>
                <a:gd name="connsiteX206" fmla="*/ 742950 w 1154715"/>
                <a:gd name="connsiteY206" fmla="*/ 733425 h 1041654"/>
                <a:gd name="connsiteX207" fmla="*/ 763143 w 1154715"/>
                <a:gd name="connsiteY207" fmla="*/ 753618 h 1041654"/>
                <a:gd name="connsiteX208" fmla="*/ 783336 w 1154715"/>
                <a:gd name="connsiteY208" fmla="*/ 733425 h 1041654"/>
                <a:gd name="connsiteX209" fmla="*/ 763143 w 1154715"/>
                <a:gd name="connsiteY209" fmla="*/ 713232 h 1041654"/>
                <a:gd name="connsiteX210" fmla="*/ 20193 w 1154715"/>
                <a:gd name="connsiteY210" fmla="*/ 857250 h 1041654"/>
                <a:gd name="connsiteX211" fmla="*/ 0 w 1154715"/>
                <a:gd name="connsiteY211" fmla="*/ 877443 h 1041654"/>
                <a:gd name="connsiteX212" fmla="*/ 20193 w 1154715"/>
                <a:gd name="connsiteY212" fmla="*/ 897636 h 1041654"/>
                <a:gd name="connsiteX213" fmla="*/ 40386 w 1154715"/>
                <a:gd name="connsiteY213" fmla="*/ 877443 h 1041654"/>
                <a:gd name="connsiteX214" fmla="*/ 20193 w 1154715"/>
                <a:gd name="connsiteY214" fmla="*/ 857250 h 1041654"/>
                <a:gd name="connsiteX215" fmla="*/ 577406 w 1154715"/>
                <a:gd name="connsiteY215" fmla="*/ 857250 h 1041654"/>
                <a:gd name="connsiteX216" fmla="*/ 557213 w 1154715"/>
                <a:gd name="connsiteY216" fmla="*/ 877443 h 1041654"/>
                <a:gd name="connsiteX217" fmla="*/ 577406 w 1154715"/>
                <a:gd name="connsiteY217" fmla="*/ 897636 h 1041654"/>
                <a:gd name="connsiteX218" fmla="*/ 597599 w 1154715"/>
                <a:gd name="connsiteY218" fmla="*/ 877443 h 1041654"/>
                <a:gd name="connsiteX219" fmla="*/ 577406 w 1154715"/>
                <a:gd name="connsiteY219" fmla="*/ 857250 h 1041654"/>
                <a:gd name="connsiteX220" fmla="*/ 391668 w 1154715"/>
                <a:gd name="connsiteY220" fmla="*/ 857250 h 1041654"/>
                <a:gd name="connsiteX221" fmla="*/ 371475 w 1154715"/>
                <a:gd name="connsiteY221" fmla="*/ 877443 h 1041654"/>
                <a:gd name="connsiteX222" fmla="*/ 391668 w 1154715"/>
                <a:gd name="connsiteY222" fmla="*/ 897636 h 1041654"/>
                <a:gd name="connsiteX223" fmla="*/ 411861 w 1154715"/>
                <a:gd name="connsiteY223" fmla="*/ 877443 h 1041654"/>
                <a:gd name="connsiteX224" fmla="*/ 391668 w 1154715"/>
                <a:gd name="connsiteY224" fmla="*/ 857250 h 1041654"/>
                <a:gd name="connsiteX225" fmla="*/ 205931 w 1154715"/>
                <a:gd name="connsiteY225" fmla="*/ 857250 h 1041654"/>
                <a:gd name="connsiteX226" fmla="*/ 185738 w 1154715"/>
                <a:gd name="connsiteY226" fmla="*/ 877443 h 1041654"/>
                <a:gd name="connsiteX227" fmla="*/ 205931 w 1154715"/>
                <a:gd name="connsiteY227" fmla="*/ 897636 h 1041654"/>
                <a:gd name="connsiteX228" fmla="*/ 226124 w 1154715"/>
                <a:gd name="connsiteY228" fmla="*/ 877443 h 1041654"/>
                <a:gd name="connsiteX229" fmla="*/ 205931 w 1154715"/>
                <a:gd name="connsiteY229" fmla="*/ 857250 h 1041654"/>
                <a:gd name="connsiteX230" fmla="*/ 1134523 w 1154715"/>
                <a:gd name="connsiteY230" fmla="*/ 857250 h 1041654"/>
                <a:gd name="connsiteX231" fmla="*/ 1114330 w 1154715"/>
                <a:gd name="connsiteY231" fmla="*/ 877443 h 1041654"/>
                <a:gd name="connsiteX232" fmla="*/ 1134523 w 1154715"/>
                <a:gd name="connsiteY232" fmla="*/ 897636 h 1041654"/>
                <a:gd name="connsiteX233" fmla="*/ 1154716 w 1154715"/>
                <a:gd name="connsiteY233" fmla="*/ 877443 h 1041654"/>
                <a:gd name="connsiteX234" fmla="*/ 1134523 w 1154715"/>
                <a:gd name="connsiteY234" fmla="*/ 857250 h 1041654"/>
                <a:gd name="connsiteX235" fmla="*/ 948785 w 1154715"/>
                <a:gd name="connsiteY235" fmla="*/ 857250 h 1041654"/>
                <a:gd name="connsiteX236" fmla="*/ 928592 w 1154715"/>
                <a:gd name="connsiteY236" fmla="*/ 877443 h 1041654"/>
                <a:gd name="connsiteX237" fmla="*/ 948785 w 1154715"/>
                <a:gd name="connsiteY237" fmla="*/ 897636 h 1041654"/>
                <a:gd name="connsiteX238" fmla="*/ 968978 w 1154715"/>
                <a:gd name="connsiteY238" fmla="*/ 877443 h 1041654"/>
                <a:gd name="connsiteX239" fmla="*/ 948785 w 1154715"/>
                <a:gd name="connsiteY239" fmla="*/ 857250 h 1041654"/>
                <a:gd name="connsiteX240" fmla="*/ 763143 w 1154715"/>
                <a:gd name="connsiteY240" fmla="*/ 857250 h 1041654"/>
                <a:gd name="connsiteX241" fmla="*/ 742950 w 1154715"/>
                <a:gd name="connsiteY241" fmla="*/ 877443 h 1041654"/>
                <a:gd name="connsiteX242" fmla="*/ 763143 w 1154715"/>
                <a:gd name="connsiteY242" fmla="*/ 897636 h 1041654"/>
                <a:gd name="connsiteX243" fmla="*/ 783336 w 1154715"/>
                <a:gd name="connsiteY243" fmla="*/ 877443 h 1041654"/>
                <a:gd name="connsiteX244" fmla="*/ 763143 w 1154715"/>
                <a:gd name="connsiteY244" fmla="*/ 857250 h 1041654"/>
                <a:gd name="connsiteX245" fmla="*/ 20193 w 1154715"/>
                <a:gd name="connsiteY245" fmla="*/ 1001268 h 1041654"/>
                <a:gd name="connsiteX246" fmla="*/ 0 w 1154715"/>
                <a:gd name="connsiteY246" fmla="*/ 1021461 h 1041654"/>
                <a:gd name="connsiteX247" fmla="*/ 20193 w 1154715"/>
                <a:gd name="connsiteY247" fmla="*/ 1041654 h 1041654"/>
                <a:gd name="connsiteX248" fmla="*/ 40386 w 1154715"/>
                <a:gd name="connsiteY248" fmla="*/ 1021461 h 1041654"/>
                <a:gd name="connsiteX249" fmla="*/ 20193 w 1154715"/>
                <a:gd name="connsiteY249" fmla="*/ 1001268 h 1041654"/>
                <a:gd name="connsiteX250" fmla="*/ 577406 w 1154715"/>
                <a:gd name="connsiteY250" fmla="*/ 1001268 h 1041654"/>
                <a:gd name="connsiteX251" fmla="*/ 557213 w 1154715"/>
                <a:gd name="connsiteY251" fmla="*/ 1021461 h 1041654"/>
                <a:gd name="connsiteX252" fmla="*/ 577406 w 1154715"/>
                <a:gd name="connsiteY252" fmla="*/ 1041654 h 1041654"/>
                <a:gd name="connsiteX253" fmla="*/ 597599 w 1154715"/>
                <a:gd name="connsiteY253" fmla="*/ 1021461 h 1041654"/>
                <a:gd name="connsiteX254" fmla="*/ 577406 w 1154715"/>
                <a:gd name="connsiteY254" fmla="*/ 1001268 h 1041654"/>
                <a:gd name="connsiteX255" fmla="*/ 391668 w 1154715"/>
                <a:gd name="connsiteY255" fmla="*/ 1001268 h 1041654"/>
                <a:gd name="connsiteX256" fmla="*/ 371475 w 1154715"/>
                <a:gd name="connsiteY256" fmla="*/ 1021461 h 1041654"/>
                <a:gd name="connsiteX257" fmla="*/ 391668 w 1154715"/>
                <a:gd name="connsiteY257" fmla="*/ 1041654 h 1041654"/>
                <a:gd name="connsiteX258" fmla="*/ 411861 w 1154715"/>
                <a:gd name="connsiteY258" fmla="*/ 1021461 h 1041654"/>
                <a:gd name="connsiteX259" fmla="*/ 391668 w 1154715"/>
                <a:gd name="connsiteY259" fmla="*/ 1001268 h 1041654"/>
                <a:gd name="connsiteX260" fmla="*/ 205931 w 1154715"/>
                <a:gd name="connsiteY260" fmla="*/ 1001268 h 1041654"/>
                <a:gd name="connsiteX261" fmla="*/ 185738 w 1154715"/>
                <a:gd name="connsiteY261" fmla="*/ 1021461 h 1041654"/>
                <a:gd name="connsiteX262" fmla="*/ 205931 w 1154715"/>
                <a:gd name="connsiteY262" fmla="*/ 1041654 h 1041654"/>
                <a:gd name="connsiteX263" fmla="*/ 226124 w 1154715"/>
                <a:gd name="connsiteY263" fmla="*/ 1021461 h 1041654"/>
                <a:gd name="connsiteX264" fmla="*/ 205931 w 1154715"/>
                <a:gd name="connsiteY264" fmla="*/ 1001268 h 1041654"/>
                <a:gd name="connsiteX265" fmla="*/ 1134523 w 1154715"/>
                <a:gd name="connsiteY265" fmla="*/ 1001268 h 1041654"/>
                <a:gd name="connsiteX266" fmla="*/ 1114330 w 1154715"/>
                <a:gd name="connsiteY266" fmla="*/ 1021461 h 1041654"/>
                <a:gd name="connsiteX267" fmla="*/ 1134523 w 1154715"/>
                <a:gd name="connsiteY267" fmla="*/ 1041654 h 1041654"/>
                <a:gd name="connsiteX268" fmla="*/ 1154716 w 1154715"/>
                <a:gd name="connsiteY268" fmla="*/ 1021461 h 1041654"/>
                <a:gd name="connsiteX269" fmla="*/ 1134523 w 1154715"/>
                <a:gd name="connsiteY269" fmla="*/ 1001268 h 1041654"/>
                <a:gd name="connsiteX270" fmla="*/ 948785 w 1154715"/>
                <a:gd name="connsiteY270" fmla="*/ 1001268 h 1041654"/>
                <a:gd name="connsiteX271" fmla="*/ 928592 w 1154715"/>
                <a:gd name="connsiteY271" fmla="*/ 1021461 h 1041654"/>
                <a:gd name="connsiteX272" fmla="*/ 948785 w 1154715"/>
                <a:gd name="connsiteY272" fmla="*/ 1041654 h 1041654"/>
                <a:gd name="connsiteX273" fmla="*/ 968978 w 1154715"/>
                <a:gd name="connsiteY273" fmla="*/ 1021461 h 1041654"/>
                <a:gd name="connsiteX274" fmla="*/ 948785 w 1154715"/>
                <a:gd name="connsiteY274" fmla="*/ 1001268 h 1041654"/>
                <a:gd name="connsiteX275" fmla="*/ 763143 w 1154715"/>
                <a:gd name="connsiteY275" fmla="*/ 1001268 h 1041654"/>
                <a:gd name="connsiteX276" fmla="*/ 742950 w 1154715"/>
                <a:gd name="connsiteY276" fmla="*/ 1021461 h 1041654"/>
                <a:gd name="connsiteX277" fmla="*/ 763143 w 1154715"/>
                <a:gd name="connsiteY277" fmla="*/ 1041654 h 1041654"/>
                <a:gd name="connsiteX278" fmla="*/ 783336 w 1154715"/>
                <a:gd name="connsiteY278" fmla="*/ 1021461 h 1041654"/>
                <a:gd name="connsiteX279" fmla="*/ 763143 w 1154715"/>
                <a:gd name="connsiteY279" fmla="*/ 1001268 h 104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1154715" h="1041654">
                  <a:moveTo>
                    <a:pt x="20193" y="0"/>
                  </a:moveTo>
                  <a:cubicBezTo>
                    <a:pt x="9049" y="0"/>
                    <a:pt x="0" y="9049"/>
                    <a:pt x="0" y="20193"/>
                  </a:cubicBezTo>
                  <a:cubicBezTo>
                    <a:pt x="0" y="31337"/>
                    <a:pt x="9049" y="40386"/>
                    <a:pt x="20193" y="40386"/>
                  </a:cubicBezTo>
                  <a:cubicBezTo>
                    <a:pt x="31337" y="40386"/>
                    <a:pt x="40386" y="31337"/>
                    <a:pt x="40386" y="20193"/>
                  </a:cubicBezTo>
                  <a:cubicBezTo>
                    <a:pt x="40386" y="9049"/>
                    <a:pt x="31337" y="0"/>
                    <a:pt x="20193" y="0"/>
                  </a:cubicBezTo>
                  <a:close/>
                  <a:moveTo>
                    <a:pt x="577406" y="0"/>
                  </a:moveTo>
                  <a:cubicBezTo>
                    <a:pt x="566261" y="0"/>
                    <a:pt x="557213" y="9049"/>
                    <a:pt x="557213" y="20193"/>
                  </a:cubicBezTo>
                  <a:cubicBezTo>
                    <a:pt x="557213" y="31337"/>
                    <a:pt x="566261" y="40386"/>
                    <a:pt x="577406" y="40386"/>
                  </a:cubicBezTo>
                  <a:cubicBezTo>
                    <a:pt x="588550" y="40386"/>
                    <a:pt x="597599" y="31337"/>
                    <a:pt x="597599" y="20193"/>
                  </a:cubicBezTo>
                  <a:cubicBezTo>
                    <a:pt x="597599" y="9049"/>
                    <a:pt x="588550" y="0"/>
                    <a:pt x="577406" y="0"/>
                  </a:cubicBezTo>
                  <a:close/>
                  <a:moveTo>
                    <a:pt x="391668" y="0"/>
                  </a:moveTo>
                  <a:cubicBezTo>
                    <a:pt x="380524" y="0"/>
                    <a:pt x="371475" y="9049"/>
                    <a:pt x="371475" y="20193"/>
                  </a:cubicBezTo>
                  <a:cubicBezTo>
                    <a:pt x="371475" y="31337"/>
                    <a:pt x="380524" y="40386"/>
                    <a:pt x="391668" y="40386"/>
                  </a:cubicBezTo>
                  <a:cubicBezTo>
                    <a:pt x="402812" y="40386"/>
                    <a:pt x="411861" y="31337"/>
                    <a:pt x="411861" y="20193"/>
                  </a:cubicBezTo>
                  <a:cubicBezTo>
                    <a:pt x="411861" y="9049"/>
                    <a:pt x="402812" y="0"/>
                    <a:pt x="391668" y="0"/>
                  </a:cubicBezTo>
                  <a:close/>
                  <a:moveTo>
                    <a:pt x="205931" y="0"/>
                  </a:moveTo>
                  <a:cubicBezTo>
                    <a:pt x="194786" y="0"/>
                    <a:pt x="185738" y="9049"/>
                    <a:pt x="185738" y="20193"/>
                  </a:cubicBezTo>
                  <a:cubicBezTo>
                    <a:pt x="185738" y="31337"/>
                    <a:pt x="194786" y="40386"/>
                    <a:pt x="205931" y="40386"/>
                  </a:cubicBezTo>
                  <a:cubicBezTo>
                    <a:pt x="217075" y="40386"/>
                    <a:pt x="226124" y="31337"/>
                    <a:pt x="226124" y="20193"/>
                  </a:cubicBezTo>
                  <a:cubicBezTo>
                    <a:pt x="226124" y="9049"/>
                    <a:pt x="217075" y="0"/>
                    <a:pt x="205931" y="0"/>
                  </a:cubicBezTo>
                  <a:close/>
                  <a:moveTo>
                    <a:pt x="1134523" y="40386"/>
                  </a:moveTo>
                  <a:cubicBezTo>
                    <a:pt x="1145667" y="40386"/>
                    <a:pt x="1154716" y="31337"/>
                    <a:pt x="1154716" y="20193"/>
                  </a:cubicBezTo>
                  <a:cubicBezTo>
                    <a:pt x="1154716" y="9049"/>
                    <a:pt x="1145667" y="0"/>
                    <a:pt x="1134523" y="0"/>
                  </a:cubicBezTo>
                  <a:cubicBezTo>
                    <a:pt x="1123379" y="0"/>
                    <a:pt x="1114330" y="9049"/>
                    <a:pt x="1114330" y="20193"/>
                  </a:cubicBezTo>
                  <a:cubicBezTo>
                    <a:pt x="1114330" y="31337"/>
                    <a:pt x="1123379" y="40386"/>
                    <a:pt x="1134523" y="40386"/>
                  </a:cubicBezTo>
                  <a:close/>
                  <a:moveTo>
                    <a:pt x="948785" y="0"/>
                  </a:moveTo>
                  <a:cubicBezTo>
                    <a:pt x="937641" y="0"/>
                    <a:pt x="928592" y="9049"/>
                    <a:pt x="928592" y="20193"/>
                  </a:cubicBezTo>
                  <a:cubicBezTo>
                    <a:pt x="928592" y="31337"/>
                    <a:pt x="937641" y="40386"/>
                    <a:pt x="948785" y="40386"/>
                  </a:cubicBezTo>
                  <a:cubicBezTo>
                    <a:pt x="959930" y="40386"/>
                    <a:pt x="968978" y="31337"/>
                    <a:pt x="968978" y="20193"/>
                  </a:cubicBezTo>
                  <a:cubicBezTo>
                    <a:pt x="968978" y="9049"/>
                    <a:pt x="959930" y="0"/>
                    <a:pt x="948785" y="0"/>
                  </a:cubicBezTo>
                  <a:close/>
                  <a:moveTo>
                    <a:pt x="763143" y="0"/>
                  </a:moveTo>
                  <a:cubicBezTo>
                    <a:pt x="751904" y="0"/>
                    <a:pt x="742950" y="9049"/>
                    <a:pt x="742950" y="20193"/>
                  </a:cubicBezTo>
                  <a:cubicBezTo>
                    <a:pt x="742950" y="31337"/>
                    <a:pt x="751999" y="40386"/>
                    <a:pt x="763143" y="40386"/>
                  </a:cubicBezTo>
                  <a:cubicBezTo>
                    <a:pt x="774287" y="40386"/>
                    <a:pt x="783336" y="31337"/>
                    <a:pt x="783336" y="20193"/>
                  </a:cubicBezTo>
                  <a:cubicBezTo>
                    <a:pt x="783336" y="9049"/>
                    <a:pt x="774287" y="0"/>
                    <a:pt x="763143" y="0"/>
                  </a:cubicBezTo>
                  <a:close/>
                  <a:moveTo>
                    <a:pt x="20193" y="144018"/>
                  </a:moveTo>
                  <a:cubicBezTo>
                    <a:pt x="9049" y="144018"/>
                    <a:pt x="0" y="153067"/>
                    <a:pt x="0" y="164211"/>
                  </a:cubicBezTo>
                  <a:cubicBezTo>
                    <a:pt x="0" y="175355"/>
                    <a:pt x="9049" y="184404"/>
                    <a:pt x="20193" y="184404"/>
                  </a:cubicBezTo>
                  <a:cubicBezTo>
                    <a:pt x="31337" y="184404"/>
                    <a:pt x="40386" y="175355"/>
                    <a:pt x="40386" y="164211"/>
                  </a:cubicBezTo>
                  <a:cubicBezTo>
                    <a:pt x="40386" y="153067"/>
                    <a:pt x="31337" y="144018"/>
                    <a:pt x="20193" y="144018"/>
                  </a:cubicBezTo>
                  <a:close/>
                  <a:moveTo>
                    <a:pt x="577406" y="144018"/>
                  </a:moveTo>
                  <a:cubicBezTo>
                    <a:pt x="566261" y="144018"/>
                    <a:pt x="557213" y="153067"/>
                    <a:pt x="557213" y="164211"/>
                  </a:cubicBezTo>
                  <a:cubicBezTo>
                    <a:pt x="557213" y="175355"/>
                    <a:pt x="566261" y="184404"/>
                    <a:pt x="577406" y="184404"/>
                  </a:cubicBezTo>
                  <a:cubicBezTo>
                    <a:pt x="588550" y="184404"/>
                    <a:pt x="597599" y="175355"/>
                    <a:pt x="597599" y="164211"/>
                  </a:cubicBezTo>
                  <a:cubicBezTo>
                    <a:pt x="597599" y="153067"/>
                    <a:pt x="588550" y="144018"/>
                    <a:pt x="577406" y="144018"/>
                  </a:cubicBezTo>
                  <a:close/>
                  <a:moveTo>
                    <a:pt x="391668" y="144018"/>
                  </a:moveTo>
                  <a:cubicBezTo>
                    <a:pt x="380524" y="144018"/>
                    <a:pt x="371475" y="153067"/>
                    <a:pt x="371475" y="164211"/>
                  </a:cubicBezTo>
                  <a:cubicBezTo>
                    <a:pt x="371475" y="175355"/>
                    <a:pt x="380524" y="184404"/>
                    <a:pt x="391668" y="184404"/>
                  </a:cubicBezTo>
                  <a:cubicBezTo>
                    <a:pt x="402812" y="184404"/>
                    <a:pt x="411861" y="175355"/>
                    <a:pt x="411861" y="164211"/>
                  </a:cubicBezTo>
                  <a:cubicBezTo>
                    <a:pt x="411861" y="153067"/>
                    <a:pt x="402812" y="144018"/>
                    <a:pt x="391668" y="144018"/>
                  </a:cubicBezTo>
                  <a:close/>
                  <a:moveTo>
                    <a:pt x="205931" y="144018"/>
                  </a:moveTo>
                  <a:cubicBezTo>
                    <a:pt x="194786" y="144018"/>
                    <a:pt x="185738" y="153067"/>
                    <a:pt x="185738" y="164211"/>
                  </a:cubicBezTo>
                  <a:cubicBezTo>
                    <a:pt x="185738" y="175355"/>
                    <a:pt x="194786" y="184404"/>
                    <a:pt x="205931" y="184404"/>
                  </a:cubicBezTo>
                  <a:cubicBezTo>
                    <a:pt x="217075" y="184404"/>
                    <a:pt x="226124" y="175355"/>
                    <a:pt x="226124" y="164211"/>
                  </a:cubicBezTo>
                  <a:cubicBezTo>
                    <a:pt x="226124" y="153067"/>
                    <a:pt x="217075" y="144018"/>
                    <a:pt x="205931" y="144018"/>
                  </a:cubicBezTo>
                  <a:close/>
                  <a:moveTo>
                    <a:pt x="1134523" y="144018"/>
                  </a:moveTo>
                  <a:cubicBezTo>
                    <a:pt x="1123379" y="144018"/>
                    <a:pt x="1114330" y="153067"/>
                    <a:pt x="1114330" y="164211"/>
                  </a:cubicBezTo>
                  <a:cubicBezTo>
                    <a:pt x="1114330" y="175355"/>
                    <a:pt x="1123379" y="184404"/>
                    <a:pt x="1134523" y="184404"/>
                  </a:cubicBezTo>
                  <a:cubicBezTo>
                    <a:pt x="1145667" y="184404"/>
                    <a:pt x="1154716" y="175355"/>
                    <a:pt x="1154716" y="164211"/>
                  </a:cubicBezTo>
                  <a:cubicBezTo>
                    <a:pt x="1154716" y="153067"/>
                    <a:pt x="1145667" y="144018"/>
                    <a:pt x="1134523" y="144018"/>
                  </a:cubicBezTo>
                  <a:close/>
                  <a:moveTo>
                    <a:pt x="948785" y="144018"/>
                  </a:moveTo>
                  <a:cubicBezTo>
                    <a:pt x="937641" y="144018"/>
                    <a:pt x="928592" y="153067"/>
                    <a:pt x="928592" y="164211"/>
                  </a:cubicBezTo>
                  <a:cubicBezTo>
                    <a:pt x="928592" y="175355"/>
                    <a:pt x="937641" y="184404"/>
                    <a:pt x="948785" y="184404"/>
                  </a:cubicBezTo>
                  <a:cubicBezTo>
                    <a:pt x="959930" y="184404"/>
                    <a:pt x="968978" y="175355"/>
                    <a:pt x="968978" y="164211"/>
                  </a:cubicBezTo>
                  <a:cubicBezTo>
                    <a:pt x="968978" y="153067"/>
                    <a:pt x="959930" y="144018"/>
                    <a:pt x="948785" y="144018"/>
                  </a:cubicBezTo>
                  <a:close/>
                  <a:moveTo>
                    <a:pt x="763143" y="144018"/>
                  </a:moveTo>
                  <a:cubicBezTo>
                    <a:pt x="751999" y="144018"/>
                    <a:pt x="742950" y="153067"/>
                    <a:pt x="742950" y="164211"/>
                  </a:cubicBezTo>
                  <a:cubicBezTo>
                    <a:pt x="742950" y="175355"/>
                    <a:pt x="751999" y="184404"/>
                    <a:pt x="763143" y="184404"/>
                  </a:cubicBezTo>
                  <a:cubicBezTo>
                    <a:pt x="774287" y="184404"/>
                    <a:pt x="783336" y="175355"/>
                    <a:pt x="783336" y="164211"/>
                  </a:cubicBezTo>
                  <a:cubicBezTo>
                    <a:pt x="783241" y="153067"/>
                    <a:pt x="774287" y="144018"/>
                    <a:pt x="763143" y="144018"/>
                  </a:cubicBezTo>
                  <a:close/>
                  <a:moveTo>
                    <a:pt x="20193" y="288036"/>
                  </a:moveTo>
                  <a:cubicBezTo>
                    <a:pt x="9049" y="288036"/>
                    <a:pt x="0" y="297085"/>
                    <a:pt x="0" y="308229"/>
                  </a:cubicBezTo>
                  <a:cubicBezTo>
                    <a:pt x="0" y="319373"/>
                    <a:pt x="9049" y="328422"/>
                    <a:pt x="20193" y="328422"/>
                  </a:cubicBezTo>
                  <a:cubicBezTo>
                    <a:pt x="31337" y="328422"/>
                    <a:pt x="40386" y="319373"/>
                    <a:pt x="40386" y="308229"/>
                  </a:cubicBezTo>
                  <a:cubicBezTo>
                    <a:pt x="40386" y="297085"/>
                    <a:pt x="31337" y="288036"/>
                    <a:pt x="20193" y="288036"/>
                  </a:cubicBezTo>
                  <a:close/>
                  <a:moveTo>
                    <a:pt x="577406" y="288036"/>
                  </a:moveTo>
                  <a:cubicBezTo>
                    <a:pt x="566261" y="288036"/>
                    <a:pt x="557213" y="297085"/>
                    <a:pt x="557213" y="308229"/>
                  </a:cubicBezTo>
                  <a:cubicBezTo>
                    <a:pt x="557213" y="319373"/>
                    <a:pt x="566261" y="328422"/>
                    <a:pt x="577406" y="328422"/>
                  </a:cubicBezTo>
                  <a:cubicBezTo>
                    <a:pt x="588550" y="328422"/>
                    <a:pt x="597599" y="319373"/>
                    <a:pt x="597599" y="308229"/>
                  </a:cubicBezTo>
                  <a:cubicBezTo>
                    <a:pt x="597599" y="297085"/>
                    <a:pt x="588550" y="288036"/>
                    <a:pt x="577406" y="288036"/>
                  </a:cubicBezTo>
                  <a:close/>
                  <a:moveTo>
                    <a:pt x="391668" y="288036"/>
                  </a:moveTo>
                  <a:cubicBezTo>
                    <a:pt x="380524" y="288036"/>
                    <a:pt x="371475" y="297085"/>
                    <a:pt x="371475" y="308229"/>
                  </a:cubicBezTo>
                  <a:cubicBezTo>
                    <a:pt x="371475" y="319373"/>
                    <a:pt x="380524" y="328422"/>
                    <a:pt x="391668" y="328422"/>
                  </a:cubicBezTo>
                  <a:cubicBezTo>
                    <a:pt x="402812" y="328422"/>
                    <a:pt x="411861" y="319373"/>
                    <a:pt x="411861" y="308229"/>
                  </a:cubicBezTo>
                  <a:cubicBezTo>
                    <a:pt x="411861" y="297085"/>
                    <a:pt x="402812" y="288036"/>
                    <a:pt x="391668" y="288036"/>
                  </a:cubicBezTo>
                  <a:close/>
                  <a:moveTo>
                    <a:pt x="205931" y="288036"/>
                  </a:moveTo>
                  <a:cubicBezTo>
                    <a:pt x="194786" y="288036"/>
                    <a:pt x="185738" y="297085"/>
                    <a:pt x="185738" y="308229"/>
                  </a:cubicBezTo>
                  <a:cubicBezTo>
                    <a:pt x="185738" y="319373"/>
                    <a:pt x="194786" y="328422"/>
                    <a:pt x="205931" y="328422"/>
                  </a:cubicBezTo>
                  <a:cubicBezTo>
                    <a:pt x="217075" y="328422"/>
                    <a:pt x="226124" y="319373"/>
                    <a:pt x="226124" y="308229"/>
                  </a:cubicBezTo>
                  <a:cubicBezTo>
                    <a:pt x="226124" y="297085"/>
                    <a:pt x="217075" y="288036"/>
                    <a:pt x="205931" y="288036"/>
                  </a:cubicBezTo>
                  <a:close/>
                  <a:moveTo>
                    <a:pt x="1134523" y="288036"/>
                  </a:moveTo>
                  <a:cubicBezTo>
                    <a:pt x="1123379" y="288036"/>
                    <a:pt x="1114330" y="297085"/>
                    <a:pt x="1114330" y="308229"/>
                  </a:cubicBezTo>
                  <a:cubicBezTo>
                    <a:pt x="1114330" y="319373"/>
                    <a:pt x="1123379" y="328422"/>
                    <a:pt x="1134523" y="328422"/>
                  </a:cubicBezTo>
                  <a:cubicBezTo>
                    <a:pt x="1145667" y="328422"/>
                    <a:pt x="1154716" y="319373"/>
                    <a:pt x="1154716" y="308229"/>
                  </a:cubicBezTo>
                  <a:cubicBezTo>
                    <a:pt x="1154716" y="297085"/>
                    <a:pt x="1145667" y="288036"/>
                    <a:pt x="1134523" y="288036"/>
                  </a:cubicBezTo>
                  <a:close/>
                  <a:moveTo>
                    <a:pt x="948785" y="288036"/>
                  </a:moveTo>
                  <a:cubicBezTo>
                    <a:pt x="937641" y="288036"/>
                    <a:pt x="928592" y="297085"/>
                    <a:pt x="928592" y="308229"/>
                  </a:cubicBezTo>
                  <a:cubicBezTo>
                    <a:pt x="928592" y="319373"/>
                    <a:pt x="937641" y="328422"/>
                    <a:pt x="948785" y="328422"/>
                  </a:cubicBezTo>
                  <a:cubicBezTo>
                    <a:pt x="959930" y="328422"/>
                    <a:pt x="968978" y="319373"/>
                    <a:pt x="968978" y="308229"/>
                  </a:cubicBezTo>
                  <a:cubicBezTo>
                    <a:pt x="968978" y="297085"/>
                    <a:pt x="959930" y="288036"/>
                    <a:pt x="948785" y="288036"/>
                  </a:cubicBezTo>
                  <a:close/>
                  <a:moveTo>
                    <a:pt x="763143" y="288036"/>
                  </a:moveTo>
                  <a:cubicBezTo>
                    <a:pt x="751999" y="288036"/>
                    <a:pt x="742950" y="297085"/>
                    <a:pt x="742950" y="308229"/>
                  </a:cubicBezTo>
                  <a:cubicBezTo>
                    <a:pt x="742950" y="319373"/>
                    <a:pt x="751999" y="328422"/>
                    <a:pt x="763143" y="328422"/>
                  </a:cubicBezTo>
                  <a:cubicBezTo>
                    <a:pt x="774287" y="328422"/>
                    <a:pt x="783336" y="319373"/>
                    <a:pt x="783336" y="308229"/>
                  </a:cubicBezTo>
                  <a:cubicBezTo>
                    <a:pt x="783241" y="297085"/>
                    <a:pt x="774287" y="288036"/>
                    <a:pt x="763143" y="288036"/>
                  </a:cubicBezTo>
                  <a:close/>
                  <a:moveTo>
                    <a:pt x="20193" y="432054"/>
                  </a:moveTo>
                  <a:cubicBezTo>
                    <a:pt x="9049" y="432054"/>
                    <a:pt x="0" y="441103"/>
                    <a:pt x="0" y="452247"/>
                  </a:cubicBezTo>
                  <a:cubicBezTo>
                    <a:pt x="0" y="463391"/>
                    <a:pt x="9049" y="472440"/>
                    <a:pt x="20193" y="472440"/>
                  </a:cubicBezTo>
                  <a:cubicBezTo>
                    <a:pt x="31337" y="472440"/>
                    <a:pt x="40386" y="463391"/>
                    <a:pt x="40386" y="452247"/>
                  </a:cubicBezTo>
                  <a:cubicBezTo>
                    <a:pt x="40386" y="441103"/>
                    <a:pt x="31337" y="432054"/>
                    <a:pt x="20193" y="432054"/>
                  </a:cubicBezTo>
                  <a:close/>
                  <a:moveTo>
                    <a:pt x="577406" y="432054"/>
                  </a:moveTo>
                  <a:cubicBezTo>
                    <a:pt x="566261" y="432054"/>
                    <a:pt x="557213" y="441103"/>
                    <a:pt x="557213" y="452247"/>
                  </a:cubicBezTo>
                  <a:cubicBezTo>
                    <a:pt x="557213" y="463391"/>
                    <a:pt x="566261" y="472440"/>
                    <a:pt x="577406" y="472440"/>
                  </a:cubicBezTo>
                  <a:cubicBezTo>
                    <a:pt x="588550" y="472440"/>
                    <a:pt x="597599" y="463391"/>
                    <a:pt x="597599" y="452247"/>
                  </a:cubicBezTo>
                  <a:cubicBezTo>
                    <a:pt x="597599" y="441103"/>
                    <a:pt x="588550" y="432054"/>
                    <a:pt x="577406" y="432054"/>
                  </a:cubicBezTo>
                  <a:close/>
                  <a:moveTo>
                    <a:pt x="391668" y="432054"/>
                  </a:moveTo>
                  <a:cubicBezTo>
                    <a:pt x="380524" y="432054"/>
                    <a:pt x="371475" y="441103"/>
                    <a:pt x="371475" y="452247"/>
                  </a:cubicBezTo>
                  <a:cubicBezTo>
                    <a:pt x="371475" y="463391"/>
                    <a:pt x="380524" y="472440"/>
                    <a:pt x="391668" y="472440"/>
                  </a:cubicBezTo>
                  <a:cubicBezTo>
                    <a:pt x="402812" y="472440"/>
                    <a:pt x="411861" y="463391"/>
                    <a:pt x="411861" y="452247"/>
                  </a:cubicBezTo>
                  <a:cubicBezTo>
                    <a:pt x="411861" y="441103"/>
                    <a:pt x="402812" y="432054"/>
                    <a:pt x="391668" y="432054"/>
                  </a:cubicBezTo>
                  <a:close/>
                  <a:moveTo>
                    <a:pt x="205931" y="432054"/>
                  </a:moveTo>
                  <a:cubicBezTo>
                    <a:pt x="194786" y="432054"/>
                    <a:pt x="185738" y="441103"/>
                    <a:pt x="185738" y="452247"/>
                  </a:cubicBezTo>
                  <a:cubicBezTo>
                    <a:pt x="185738" y="463391"/>
                    <a:pt x="194786" y="472440"/>
                    <a:pt x="205931" y="472440"/>
                  </a:cubicBezTo>
                  <a:cubicBezTo>
                    <a:pt x="217075" y="472440"/>
                    <a:pt x="226124" y="463391"/>
                    <a:pt x="226124" y="452247"/>
                  </a:cubicBezTo>
                  <a:cubicBezTo>
                    <a:pt x="226124" y="441103"/>
                    <a:pt x="217075" y="432054"/>
                    <a:pt x="205931" y="432054"/>
                  </a:cubicBezTo>
                  <a:close/>
                  <a:moveTo>
                    <a:pt x="1134523" y="432054"/>
                  </a:moveTo>
                  <a:cubicBezTo>
                    <a:pt x="1123379" y="432054"/>
                    <a:pt x="1114330" y="441103"/>
                    <a:pt x="1114330" y="452247"/>
                  </a:cubicBezTo>
                  <a:cubicBezTo>
                    <a:pt x="1114330" y="463391"/>
                    <a:pt x="1123379" y="472440"/>
                    <a:pt x="1134523" y="472440"/>
                  </a:cubicBezTo>
                  <a:cubicBezTo>
                    <a:pt x="1145667" y="472440"/>
                    <a:pt x="1154716" y="463391"/>
                    <a:pt x="1154716" y="452247"/>
                  </a:cubicBezTo>
                  <a:cubicBezTo>
                    <a:pt x="1154716" y="441103"/>
                    <a:pt x="1145667" y="432054"/>
                    <a:pt x="1134523" y="432054"/>
                  </a:cubicBezTo>
                  <a:close/>
                  <a:moveTo>
                    <a:pt x="948785" y="432054"/>
                  </a:moveTo>
                  <a:cubicBezTo>
                    <a:pt x="937641" y="432054"/>
                    <a:pt x="928592" y="441103"/>
                    <a:pt x="928592" y="452247"/>
                  </a:cubicBezTo>
                  <a:cubicBezTo>
                    <a:pt x="928592" y="463391"/>
                    <a:pt x="937641" y="472440"/>
                    <a:pt x="948785" y="472440"/>
                  </a:cubicBezTo>
                  <a:cubicBezTo>
                    <a:pt x="959930" y="472440"/>
                    <a:pt x="968978" y="463391"/>
                    <a:pt x="968978" y="452247"/>
                  </a:cubicBezTo>
                  <a:cubicBezTo>
                    <a:pt x="968978" y="441103"/>
                    <a:pt x="959930" y="432054"/>
                    <a:pt x="948785" y="432054"/>
                  </a:cubicBezTo>
                  <a:close/>
                  <a:moveTo>
                    <a:pt x="763143" y="432054"/>
                  </a:moveTo>
                  <a:cubicBezTo>
                    <a:pt x="751999" y="432054"/>
                    <a:pt x="742950" y="441103"/>
                    <a:pt x="742950" y="452247"/>
                  </a:cubicBezTo>
                  <a:cubicBezTo>
                    <a:pt x="742950" y="463391"/>
                    <a:pt x="751999" y="472440"/>
                    <a:pt x="763143" y="472440"/>
                  </a:cubicBezTo>
                  <a:cubicBezTo>
                    <a:pt x="774287" y="472440"/>
                    <a:pt x="783336" y="463391"/>
                    <a:pt x="783336" y="452247"/>
                  </a:cubicBezTo>
                  <a:cubicBezTo>
                    <a:pt x="783241" y="441103"/>
                    <a:pt x="774287" y="432054"/>
                    <a:pt x="763143" y="432054"/>
                  </a:cubicBezTo>
                  <a:close/>
                  <a:moveTo>
                    <a:pt x="20193" y="569214"/>
                  </a:moveTo>
                  <a:cubicBezTo>
                    <a:pt x="9049" y="569214"/>
                    <a:pt x="0" y="578263"/>
                    <a:pt x="0" y="589407"/>
                  </a:cubicBezTo>
                  <a:cubicBezTo>
                    <a:pt x="0" y="600551"/>
                    <a:pt x="9049" y="609600"/>
                    <a:pt x="20193" y="609600"/>
                  </a:cubicBezTo>
                  <a:cubicBezTo>
                    <a:pt x="31337" y="609600"/>
                    <a:pt x="40386" y="600551"/>
                    <a:pt x="40386" y="589407"/>
                  </a:cubicBezTo>
                  <a:cubicBezTo>
                    <a:pt x="40386" y="578263"/>
                    <a:pt x="31337" y="569214"/>
                    <a:pt x="20193" y="569214"/>
                  </a:cubicBezTo>
                  <a:close/>
                  <a:moveTo>
                    <a:pt x="577406" y="569214"/>
                  </a:moveTo>
                  <a:cubicBezTo>
                    <a:pt x="566261" y="569214"/>
                    <a:pt x="557213" y="578263"/>
                    <a:pt x="557213" y="589407"/>
                  </a:cubicBezTo>
                  <a:cubicBezTo>
                    <a:pt x="557213" y="600551"/>
                    <a:pt x="566261" y="609600"/>
                    <a:pt x="577406" y="609600"/>
                  </a:cubicBezTo>
                  <a:cubicBezTo>
                    <a:pt x="588550" y="609600"/>
                    <a:pt x="597599" y="600551"/>
                    <a:pt x="597599" y="589407"/>
                  </a:cubicBezTo>
                  <a:cubicBezTo>
                    <a:pt x="597599" y="578263"/>
                    <a:pt x="588550" y="569214"/>
                    <a:pt x="577406" y="569214"/>
                  </a:cubicBezTo>
                  <a:close/>
                  <a:moveTo>
                    <a:pt x="391668" y="569214"/>
                  </a:moveTo>
                  <a:cubicBezTo>
                    <a:pt x="380524" y="569214"/>
                    <a:pt x="371475" y="578263"/>
                    <a:pt x="371475" y="589407"/>
                  </a:cubicBezTo>
                  <a:cubicBezTo>
                    <a:pt x="371475" y="600551"/>
                    <a:pt x="380524" y="609600"/>
                    <a:pt x="391668" y="609600"/>
                  </a:cubicBezTo>
                  <a:cubicBezTo>
                    <a:pt x="402812" y="609600"/>
                    <a:pt x="411861" y="600551"/>
                    <a:pt x="411861" y="589407"/>
                  </a:cubicBezTo>
                  <a:cubicBezTo>
                    <a:pt x="411861" y="578263"/>
                    <a:pt x="402812" y="569214"/>
                    <a:pt x="391668" y="569214"/>
                  </a:cubicBezTo>
                  <a:close/>
                  <a:moveTo>
                    <a:pt x="205931" y="569214"/>
                  </a:moveTo>
                  <a:cubicBezTo>
                    <a:pt x="194786" y="569214"/>
                    <a:pt x="185738" y="578263"/>
                    <a:pt x="185738" y="589407"/>
                  </a:cubicBezTo>
                  <a:cubicBezTo>
                    <a:pt x="185738" y="600551"/>
                    <a:pt x="194786" y="609600"/>
                    <a:pt x="205931" y="609600"/>
                  </a:cubicBezTo>
                  <a:cubicBezTo>
                    <a:pt x="217075" y="609600"/>
                    <a:pt x="226124" y="600551"/>
                    <a:pt x="226124" y="589407"/>
                  </a:cubicBezTo>
                  <a:cubicBezTo>
                    <a:pt x="226124" y="578263"/>
                    <a:pt x="217075" y="569214"/>
                    <a:pt x="205931" y="569214"/>
                  </a:cubicBezTo>
                  <a:close/>
                  <a:moveTo>
                    <a:pt x="1134523" y="569214"/>
                  </a:moveTo>
                  <a:cubicBezTo>
                    <a:pt x="1123379" y="569214"/>
                    <a:pt x="1114330" y="578263"/>
                    <a:pt x="1114330" y="589407"/>
                  </a:cubicBezTo>
                  <a:cubicBezTo>
                    <a:pt x="1114330" y="600551"/>
                    <a:pt x="1123379" y="609600"/>
                    <a:pt x="1134523" y="609600"/>
                  </a:cubicBezTo>
                  <a:cubicBezTo>
                    <a:pt x="1145667" y="609600"/>
                    <a:pt x="1154716" y="600551"/>
                    <a:pt x="1154716" y="589407"/>
                  </a:cubicBezTo>
                  <a:cubicBezTo>
                    <a:pt x="1154716" y="578263"/>
                    <a:pt x="1145667" y="569214"/>
                    <a:pt x="1134523" y="569214"/>
                  </a:cubicBezTo>
                  <a:close/>
                  <a:moveTo>
                    <a:pt x="948785" y="569214"/>
                  </a:moveTo>
                  <a:cubicBezTo>
                    <a:pt x="937641" y="569214"/>
                    <a:pt x="928592" y="578263"/>
                    <a:pt x="928592" y="589407"/>
                  </a:cubicBezTo>
                  <a:cubicBezTo>
                    <a:pt x="928592" y="600551"/>
                    <a:pt x="937641" y="609600"/>
                    <a:pt x="948785" y="609600"/>
                  </a:cubicBezTo>
                  <a:cubicBezTo>
                    <a:pt x="959930" y="609600"/>
                    <a:pt x="968978" y="600551"/>
                    <a:pt x="968978" y="589407"/>
                  </a:cubicBezTo>
                  <a:cubicBezTo>
                    <a:pt x="968978" y="578263"/>
                    <a:pt x="959930" y="569214"/>
                    <a:pt x="948785" y="569214"/>
                  </a:cubicBezTo>
                  <a:close/>
                  <a:moveTo>
                    <a:pt x="763143" y="569214"/>
                  </a:moveTo>
                  <a:cubicBezTo>
                    <a:pt x="751999" y="569214"/>
                    <a:pt x="742950" y="578263"/>
                    <a:pt x="742950" y="589407"/>
                  </a:cubicBezTo>
                  <a:cubicBezTo>
                    <a:pt x="742950" y="600551"/>
                    <a:pt x="751999" y="609600"/>
                    <a:pt x="763143" y="609600"/>
                  </a:cubicBezTo>
                  <a:cubicBezTo>
                    <a:pt x="774287" y="609600"/>
                    <a:pt x="783336" y="600551"/>
                    <a:pt x="783336" y="589407"/>
                  </a:cubicBezTo>
                  <a:cubicBezTo>
                    <a:pt x="783241" y="578263"/>
                    <a:pt x="774287" y="569214"/>
                    <a:pt x="763143" y="569214"/>
                  </a:cubicBezTo>
                  <a:close/>
                  <a:moveTo>
                    <a:pt x="20193" y="713232"/>
                  </a:moveTo>
                  <a:cubicBezTo>
                    <a:pt x="9049" y="713232"/>
                    <a:pt x="0" y="722281"/>
                    <a:pt x="0" y="733425"/>
                  </a:cubicBezTo>
                  <a:cubicBezTo>
                    <a:pt x="0" y="744569"/>
                    <a:pt x="9049" y="753618"/>
                    <a:pt x="20193" y="753618"/>
                  </a:cubicBezTo>
                  <a:cubicBezTo>
                    <a:pt x="31337" y="753618"/>
                    <a:pt x="40386" y="744569"/>
                    <a:pt x="40386" y="733425"/>
                  </a:cubicBezTo>
                  <a:cubicBezTo>
                    <a:pt x="40386" y="722281"/>
                    <a:pt x="31337" y="713232"/>
                    <a:pt x="20193" y="713232"/>
                  </a:cubicBezTo>
                  <a:close/>
                  <a:moveTo>
                    <a:pt x="577406" y="713232"/>
                  </a:moveTo>
                  <a:cubicBezTo>
                    <a:pt x="566261" y="713232"/>
                    <a:pt x="557213" y="722281"/>
                    <a:pt x="557213" y="733425"/>
                  </a:cubicBezTo>
                  <a:cubicBezTo>
                    <a:pt x="557213" y="744569"/>
                    <a:pt x="566261" y="753618"/>
                    <a:pt x="577406" y="753618"/>
                  </a:cubicBezTo>
                  <a:cubicBezTo>
                    <a:pt x="588550" y="753618"/>
                    <a:pt x="597599" y="744569"/>
                    <a:pt x="597599" y="733425"/>
                  </a:cubicBezTo>
                  <a:cubicBezTo>
                    <a:pt x="597599" y="722281"/>
                    <a:pt x="588550" y="713232"/>
                    <a:pt x="577406" y="713232"/>
                  </a:cubicBezTo>
                  <a:close/>
                  <a:moveTo>
                    <a:pt x="391668" y="713232"/>
                  </a:moveTo>
                  <a:cubicBezTo>
                    <a:pt x="380524" y="713232"/>
                    <a:pt x="371475" y="722281"/>
                    <a:pt x="371475" y="733425"/>
                  </a:cubicBezTo>
                  <a:cubicBezTo>
                    <a:pt x="371475" y="744569"/>
                    <a:pt x="380524" y="753618"/>
                    <a:pt x="391668" y="753618"/>
                  </a:cubicBezTo>
                  <a:cubicBezTo>
                    <a:pt x="402812" y="753618"/>
                    <a:pt x="411861" y="744569"/>
                    <a:pt x="411861" y="733425"/>
                  </a:cubicBezTo>
                  <a:cubicBezTo>
                    <a:pt x="411861" y="722281"/>
                    <a:pt x="402812" y="713232"/>
                    <a:pt x="391668" y="713232"/>
                  </a:cubicBezTo>
                  <a:close/>
                  <a:moveTo>
                    <a:pt x="205931" y="713232"/>
                  </a:moveTo>
                  <a:cubicBezTo>
                    <a:pt x="194786" y="713232"/>
                    <a:pt x="185738" y="722281"/>
                    <a:pt x="185738" y="733425"/>
                  </a:cubicBezTo>
                  <a:cubicBezTo>
                    <a:pt x="185738" y="744569"/>
                    <a:pt x="194786" y="753618"/>
                    <a:pt x="205931" y="753618"/>
                  </a:cubicBezTo>
                  <a:cubicBezTo>
                    <a:pt x="217075" y="753618"/>
                    <a:pt x="226124" y="744569"/>
                    <a:pt x="226124" y="733425"/>
                  </a:cubicBezTo>
                  <a:cubicBezTo>
                    <a:pt x="226124" y="722281"/>
                    <a:pt x="217075" y="713232"/>
                    <a:pt x="205931" y="713232"/>
                  </a:cubicBezTo>
                  <a:close/>
                  <a:moveTo>
                    <a:pt x="1134523" y="713232"/>
                  </a:moveTo>
                  <a:cubicBezTo>
                    <a:pt x="1123379" y="713232"/>
                    <a:pt x="1114330" y="722281"/>
                    <a:pt x="1114330" y="733425"/>
                  </a:cubicBezTo>
                  <a:cubicBezTo>
                    <a:pt x="1114330" y="744569"/>
                    <a:pt x="1123379" y="753618"/>
                    <a:pt x="1134523" y="753618"/>
                  </a:cubicBezTo>
                  <a:cubicBezTo>
                    <a:pt x="1145667" y="753618"/>
                    <a:pt x="1154716" y="744569"/>
                    <a:pt x="1154716" y="733425"/>
                  </a:cubicBezTo>
                  <a:cubicBezTo>
                    <a:pt x="1154716" y="722281"/>
                    <a:pt x="1145667" y="713232"/>
                    <a:pt x="1134523" y="713232"/>
                  </a:cubicBezTo>
                  <a:close/>
                  <a:moveTo>
                    <a:pt x="948785" y="713232"/>
                  </a:moveTo>
                  <a:cubicBezTo>
                    <a:pt x="937641" y="713232"/>
                    <a:pt x="928592" y="722281"/>
                    <a:pt x="928592" y="733425"/>
                  </a:cubicBezTo>
                  <a:cubicBezTo>
                    <a:pt x="928592" y="744569"/>
                    <a:pt x="937641" y="753618"/>
                    <a:pt x="948785" y="753618"/>
                  </a:cubicBezTo>
                  <a:cubicBezTo>
                    <a:pt x="959930" y="753618"/>
                    <a:pt x="968978" y="744569"/>
                    <a:pt x="968978" y="733425"/>
                  </a:cubicBezTo>
                  <a:cubicBezTo>
                    <a:pt x="968978" y="722281"/>
                    <a:pt x="959930" y="713232"/>
                    <a:pt x="948785" y="713232"/>
                  </a:cubicBezTo>
                  <a:close/>
                  <a:moveTo>
                    <a:pt x="763143" y="713232"/>
                  </a:moveTo>
                  <a:cubicBezTo>
                    <a:pt x="751904" y="713232"/>
                    <a:pt x="742950" y="722281"/>
                    <a:pt x="742950" y="733425"/>
                  </a:cubicBezTo>
                  <a:cubicBezTo>
                    <a:pt x="742950" y="744569"/>
                    <a:pt x="751999" y="753618"/>
                    <a:pt x="763143" y="753618"/>
                  </a:cubicBezTo>
                  <a:cubicBezTo>
                    <a:pt x="774287" y="753618"/>
                    <a:pt x="783336" y="744569"/>
                    <a:pt x="783336" y="733425"/>
                  </a:cubicBezTo>
                  <a:cubicBezTo>
                    <a:pt x="783241" y="722281"/>
                    <a:pt x="774287" y="713232"/>
                    <a:pt x="763143" y="713232"/>
                  </a:cubicBezTo>
                  <a:close/>
                  <a:moveTo>
                    <a:pt x="20193" y="857250"/>
                  </a:moveTo>
                  <a:cubicBezTo>
                    <a:pt x="9049" y="857250"/>
                    <a:pt x="0" y="866299"/>
                    <a:pt x="0" y="877443"/>
                  </a:cubicBezTo>
                  <a:cubicBezTo>
                    <a:pt x="0" y="888587"/>
                    <a:pt x="9049" y="897636"/>
                    <a:pt x="20193" y="897636"/>
                  </a:cubicBezTo>
                  <a:cubicBezTo>
                    <a:pt x="31337" y="897636"/>
                    <a:pt x="40386" y="888587"/>
                    <a:pt x="40386" y="877443"/>
                  </a:cubicBezTo>
                  <a:cubicBezTo>
                    <a:pt x="40386" y="866299"/>
                    <a:pt x="31337" y="857250"/>
                    <a:pt x="20193" y="857250"/>
                  </a:cubicBezTo>
                  <a:close/>
                  <a:moveTo>
                    <a:pt x="577406" y="857250"/>
                  </a:moveTo>
                  <a:cubicBezTo>
                    <a:pt x="566261" y="857250"/>
                    <a:pt x="557213" y="866299"/>
                    <a:pt x="557213" y="877443"/>
                  </a:cubicBezTo>
                  <a:cubicBezTo>
                    <a:pt x="557213" y="888587"/>
                    <a:pt x="566261" y="897636"/>
                    <a:pt x="577406" y="897636"/>
                  </a:cubicBezTo>
                  <a:cubicBezTo>
                    <a:pt x="588550" y="897636"/>
                    <a:pt x="597599" y="888587"/>
                    <a:pt x="597599" y="877443"/>
                  </a:cubicBezTo>
                  <a:cubicBezTo>
                    <a:pt x="597599" y="866299"/>
                    <a:pt x="588550" y="857250"/>
                    <a:pt x="577406" y="857250"/>
                  </a:cubicBezTo>
                  <a:close/>
                  <a:moveTo>
                    <a:pt x="391668" y="857250"/>
                  </a:moveTo>
                  <a:cubicBezTo>
                    <a:pt x="380524" y="857250"/>
                    <a:pt x="371475" y="866299"/>
                    <a:pt x="371475" y="877443"/>
                  </a:cubicBezTo>
                  <a:cubicBezTo>
                    <a:pt x="371475" y="888587"/>
                    <a:pt x="380524" y="897636"/>
                    <a:pt x="391668" y="897636"/>
                  </a:cubicBezTo>
                  <a:cubicBezTo>
                    <a:pt x="402812" y="897636"/>
                    <a:pt x="411861" y="888587"/>
                    <a:pt x="411861" y="877443"/>
                  </a:cubicBezTo>
                  <a:cubicBezTo>
                    <a:pt x="411861" y="866299"/>
                    <a:pt x="402812" y="857250"/>
                    <a:pt x="391668" y="857250"/>
                  </a:cubicBezTo>
                  <a:close/>
                  <a:moveTo>
                    <a:pt x="205931" y="857250"/>
                  </a:moveTo>
                  <a:cubicBezTo>
                    <a:pt x="194786" y="857250"/>
                    <a:pt x="185738" y="866299"/>
                    <a:pt x="185738" y="877443"/>
                  </a:cubicBezTo>
                  <a:cubicBezTo>
                    <a:pt x="185738" y="888587"/>
                    <a:pt x="194786" y="897636"/>
                    <a:pt x="205931" y="897636"/>
                  </a:cubicBezTo>
                  <a:cubicBezTo>
                    <a:pt x="217075" y="897636"/>
                    <a:pt x="226124" y="888587"/>
                    <a:pt x="226124" y="877443"/>
                  </a:cubicBezTo>
                  <a:cubicBezTo>
                    <a:pt x="226124" y="866299"/>
                    <a:pt x="217075" y="857250"/>
                    <a:pt x="205931" y="857250"/>
                  </a:cubicBezTo>
                  <a:close/>
                  <a:moveTo>
                    <a:pt x="1134523" y="857250"/>
                  </a:moveTo>
                  <a:cubicBezTo>
                    <a:pt x="1123379" y="857250"/>
                    <a:pt x="1114330" y="866299"/>
                    <a:pt x="1114330" y="877443"/>
                  </a:cubicBezTo>
                  <a:cubicBezTo>
                    <a:pt x="1114330" y="888587"/>
                    <a:pt x="1123379" y="897636"/>
                    <a:pt x="1134523" y="897636"/>
                  </a:cubicBezTo>
                  <a:cubicBezTo>
                    <a:pt x="1145667" y="897636"/>
                    <a:pt x="1154716" y="888587"/>
                    <a:pt x="1154716" y="877443"/>
                  </a:cubicBezTo>
                  <a:cubicBezTo>
                    <a:pt x="1154716" y="866299"/>
                    <a:pt x="1145667" y="857250"/>
                    <a:pt x="1134523" y="857250"/>
                  </a:cubicBezTo>
                  <a:close/>
                  <a:moveTo>
                    <a:pt x="948785" y="857250"/>
                  </a:moveTo>
                  <a:cubicBezTo>
                    <a:pt x="937641" y="857250"/>
                    <a:pt x="928592" y="866299"/>
                    <a:pt x="928592" y="877443"/>
                  </a:cubicBezTo>
                  <a:cubicBezTo>
                    <a:pt x="928592" y="888587"/>
                    <a:pt x="937641" y="897636"/>
                    <a:pt x="948785" y="897636"/>
                  </a:cubicBezTo>
                  <a:cubicBezTo>
                    <a:pt x="959930" y="897636"/>
                    <a:pt x="968978" y="888587"/>
                    <a:pt x="968978" y="877443"/>
                  </a:cubicBezTo>
                  <a:cubicBezTo>
                    <a:pt x="968978" y="866299"/>
                    <a:pt x="959930" y="857250"/>
                    <a:pt x="948785" y="857250"/>
                  </a:cubicBezTo>
                  <a:close/>
                  <a:moveTo>
                    <a:pt x="763143" y="857250"/>
                  </a:moveTo>
                  <a:cubicBezTo>
                    <a:pt x="751904" y="857250"/>
                    <a:pt x="742950" y="866299"/>
                    <a:pt x="742950" y="877443"/>
                  </a:cubicBezTo>
                  <a:cubicBezTo>
                    <a:pt x="742950" y="888587"/>
                    <a:pt x="751999" y="897636"/>
                    <a:pt x="763143" y="897636"/>
                  </a:cubicBezTo>
                  <a:cubicBezTo>
                    <a:pt x="774287" y="897636"/>
                    <a:pt x="783336" y="888587"/>
                    <a:pt x="783336" y="877443"/>
                  </a:cubicBezTo>
                  <a:cubicBezTo>
                    <a:pt x="783336" y="866299"/>
                    <a:pt x="774287" y="857250"/>
                    <a:pt x="763143" y="857250"/>
                  </a:cubicBezTo>
                  <a:close/>
                  <a:moveTo>
                    <a:pt x="20193" y="1001268"/>
                  </a:moveTo>
                  <a:cubicBezTo>
                    <a:pt x="9049" y="1001268"/>
                    <a:pt x="0" y="1010317"/>
                    <a:pt x="0" y="1021461"/>
                  </a:cubicBezTo>
                  <a:cubicBezTo>
                    <a:pt x="0" y="1032605"/>
                    <a:pt x="9049" y="1041654"/>
                    <a:pt x="20193" y="1041654"/>
                  </a:cubicBezTo>
                  <a:cubicBezTo>
                    <a:pt x="31337" y="1041654"/>
                    <a:pt x="40386" y="1032605"/>
                    <a:pt x="40386" y="1021461"/>
                  </a:cubicBezTo>
                  <a:cubicBezTo>
                    <a:pt x="40386" y="1010317"/>
                    <a:pt x="31337" y="1001268"/>
                    <a:pt x="20193" y="1001268"/>
                  </a:cubicBezTo>
                  <a:close/>
                  <a:moveTo>
                    <a:pt x="577406" y="1001268"/>
                  </a:moveTo>
                  <a:cubicBezTo>
                    <a:pt x="566261" y="1001268"/>
                    <a:pt x="557213" y="1010317"/>
                    <a:pt x="557213" y="1021461"/>
                  </a:cubicBezTo>
                  <a:cubicBezTo>
                    <a:pt x="557213" y="1032605"/>
                    <a:pt x="566261" y="1041654"/>
                    <a:pt x="577406" y="1041654"/>
                  </a:cubicBezTo>
                  <a:cubicBezTo>
                    <a:pt x="588550" y="1041654"/>
                    <a:pt x="597599" y="1032605"/>
                    <a:pt x="597599" y="1021461"/>
                  </a:cubicBezTo>
                  <a:cubicBezTo>
                    <a:pt x="597599" y="1010317"/>
                    <a:pt x="588550" y="1001268"/>
                    <a:pt x="577406" y="1001268"/>
                  </a:cubicBezTo>
                  <a:close/>
                  <a:moveTo>
                    <a:pt x="391668" y="1001268"/>
                  </a:moveTo>
                  <a:cubicBezTo>
                    <a:pt x="380524" y="1001268"/>
                    <a:pt x="371475" y="1010317"/>
                    <a:pt x="371475" y="1021461"/>
                  </a:cubicBezTo>
                  <a:cubicBezTo>
                    <a:pt x="371475" y="1032605"/>
                    <a:pt x="380524" y="1041654"/>
                    <a:pt x="391668" y="1041654"/>
                  </a:cubicBezTo>
                  <a:cubicBezTo>
                    <a:pt x="402812" y="1041654"/>
                    <a:pt x="411861" y="1032605"/>
                    <a:pt x="411861" y="1021461"/>
                  </a:cubicBezTo>
                  <a:cubicBezTo>
                    <a:pt x="411861" y="1010317"/>
                    <a:pt x="402812" y="1001268"/>
                    <a:pt x="391668" y="1001268"/>
                  </a:cubicBezTo>
                  <a:close/>
                  <a:moveTo>
                    <a:pt x="205931" y="1001268"/>
                  </a:moveTo>
                  <a:cubicBezTo>
                    <a:pt x="194786" y="1001268"/>
                    <a:pt x="185738" y="1010317"/>
                    <a:pt x="185738" y="1021461"/>
                  </a:cubicBezTo>
                  <a:cubicBezTo>
                    <a:pt x="185738" y="1032605"/>
                    <a:pt x="194786" y="1041654"/>
                    <a:pt x="205931" y="1041654"/>
                  </a:cubicBezTo>
                  <a:cubicBezTo>
                    <a:pt x="217075" y="1041654"/>
                    <a:pt x="226124" y="1032605"/>
                    <a:pt x="226124" y="1021461"/>
                  </a:cubicBezTo>
                  <a:cubicBezTo>
                    <a:pt x="226124" y="1010317"/>
                    <a:pt x="217075" y="1001268"/>
                    <a:pt x="205931" y="1001268"/>
                  </a:cubicBezTo>
                  <a:close/>
                  <a:moveTo>
                    <a:pt x="1134523" y="1001268"/>
                  </a:moveTo>
                  <a:cubicBezTo>
                    <a:pt x="1123379" y="1001268"/>
                    <a:pt x="1114330" y="1010317"/>
                    <a:pt x="1114330" y="1021461"/>
                  </a:cubicBezTo>
                  <a:cubicBezTo>
                    <a:pt x="1114330" y="1032605"/>
                    <a:pt x="1123379" y="1041654"/>
                    <a:pt x="1134523" y="1041654"/>
                  </a:cubicBezTo>
                  <a:cubicBezTo>
                    <a:pt x="1145667" y="1041654"/>
                    <a:pt x="1154716" y="1032605"/>
                    <a:pt x="1154716" y="1021461"/>
                  </a:cubicBezTo>
                  <a:cubicBezTo>
                    <a:pt x="1154716" y="1010317"/>
                    <a:pt x="1145667" y="1001268"/>
                    <a:pt x="1134523" y="1001268"/>
                  </a:cubicBezTo>
                  <a:close/>
                  <a:moveTo>
                    <a:pt x="948785" y="1001268"/>
                  </a:moveTo>
                  <a:cubicBezTo>
                    <a:pt x="937641" y="1001268"/>
                    <a:pt x="928592" y="1010317"/>
                    <a:pt x="928592" y="1021461"/>
                  </a:cubicBezTo>
                  <a:cubicBezTo>
                    <a:pt x="928592" y="1032605"/>
                    <a:pt x="937641" y="1041654"/>
                    <a:pt x="948785" y="1041654"/>
                  </a:cubicBezTo>
                  <a:cubicBezTo>
                    <a:pt x="959930" y="1041654"/>
                    <a:pt x="968978" y="1032605"/>
                    <a:pt x="968978" y="1021461"/>
                  </a:cubicBezTo>
                  <a:cubicBezTo>
                    <a:pt x="968978" y="1010317"/>
                    <a:pt x="959930" y="1001268"/>
                    <a:pt x="948785" y="1001268"/>
                  </a:cubicBezTo>
                  <a:close/>
                  <a:moveTo>
                    <a:pt x="763143" y="1001268"/>
                  </a:moveTo>
                  <a:cubicBezTo>
                    <a:pt x="751999" y="1001268"/>
                    <a:pt x="742950" y="1010317"/>
                    <a:pt x="742950" y="1021461"/>
                  </a:cubicBezTo>
                  <a:cubicBezTo>
                    <a:pt x="742950" y="1032605"/>
                    <a:pt x="751999" y="1041654"/>
                    <a:pt x="763143" y="1041654"/>
                  </a:cubicBezTo>
                  <a:cubicBezTo>
                    <a:pt x="774287" y="1041654"/>
                    <a:pt x="783336" y="1032605"/>
                    <a:pt x="783336" y="1021461"/>
                  </a:cubicBezTo>
                  <a:cubicBezTo>
                    <a:pt x="783241" y="1010317"/>
                    <a:pt x="774287" y="1001268"/>
                    <a:pt x="763143" y="1001268"/>
                  </a:cubicBezTo>
                  <a:close/>
                </a:path>
              </a:pathLst>
            </a:custGeom>
            <a:solidFill>
              <a:srgbClr val="946D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210939"/>
                </a:solidFill>
                <a:effectLst/>
                <a:uLnTx/>
                <a:uFillTx/>
                <a:latin typeface="Dosis"/>
                <a:ea typeface="+mn-ea"/>
                <a:cs typeface="+mn-cs"/>
              </a:endParaRPr>
            </a:p>
          </p:txBody>
        </p:sp>
        <p:sp>
          <p:nvSpPr>
            <p:cNvPr id="8" name="Forma Livre: Forma 7">
              <a:extLst>
                <a:ext uri="{FF2B5EF4-FFF2-40B4-BE49-F238E27FC236}">
                  <a16:creationId xmlns:a16="http://schemas.microsoft.com/office/drawing/2014/main" id="{92A0E90D-EBE8-8F19-682C-F8284B990FD4}"/>
                </a:ext>
              </a:extLst>
            </p:cNvPr>
            <p:cNvSpPr/>
            <p:nvPr/>
          </p:nvSpPr>
          <p:spPr>
            <a:xfrm>
              <a:off x="11711105" y="518974"/>
              <a:ext cx="1647761" cy="1486425"/>
            </a:xfrm>
            <a:custGeom>
              <a:avLst/>
              <a:gdLst>
                <a:gd name="connsiteX0" fmla="*/ 20193 w 1154715"/>
                <a:gd name="connsiteY0" fmla="*/ 0 h 1041654"/>
                <a:gd name="connsiteX1" fmla="*/ 0 w 1154715"/>
                <a:gd name="connsiteY1" fmla="*/ 20193 h 1041654"/>
                <a:gd name="connsiteX2" fmla="*/ 20193 w 1154715"/>
                <a:gd name="connsiteY2" fmla="*/ 40386 h 1041654"/>
                <a:gd name="connsiteX3" fmla="*/ 40386 w 1154715"/>
                <a:gd name="connsiteY3" fmla="*/ 20193 h 1041654"/>
                <a:gd name="connsiteX4" fmla="*/ 20193 w 1154715"/>
                <a:gd name="connsiteY4" fmla="*/ 0 h 1041654"/>
                <a:gd name="connsiteX5" fmla="*/ 577406 w 1154715"/>
                <a:gd name="connsiteY5" fmla="*/ 0 h 1041654"/>
                <a:gd name="connsiteX6" fmla="*/ 557213 w 1154715"/>
                <a:gd name="connsiteY6" fmla="*/ 20193 h 1041654"/>
                <a:gd name="connsiteX7" fmla="*/ 577406 w 1154715"/>
                <a:gd name="connsiteY7" fmla="*/ 40386 h 1041654"/>
                <a:gd name="connsiteX8" fmla="*/ 597599 w 1154715"/>
                <a:gd name="connsiteY8" fmla="*/ 20193 h 1041654"/>
                <a:gd name="connsiteX9" fmla="*/ 577406 w 1154715"/>
                <a:gd name="connsiteY9" fmla="*/ 0 h 1041654"/>
                <a:gd name="connsiteX10" fmla="*/ 391668 w 1154715"/>
                <a:gd name="connsiteY10" fmla="*/ 0 h 1041654"/>
                <a:gd name="connsiteX11" fmla="*/ 371475 w 1154715"/>
                <a:gd name="connsiteY11" fmla="*/ 20193 h 1041654"/>
                <a:gd name="connsiteX12" fmla="*/ 391668 w 1154715"/>
                <a:gd name="connsiteY12" fmla="*/ 40386 h 1041654"/>
                <a:gd name="connsiteX13" fmla="*/ 411861 w 1154715"/>
                <a:gd name="connsiteY13" fmla="*/ 20193 h 1041654"/>
                <a:gd name="connsiteX14" fmla="*/ 391668 w 1154715"/>
                <a:gd name="connsiteY14" fmla="*/ 0 h 1041654"/>
                <a:gd name="connsiteX15" fmla="*/ 205931 w 1154715"/>
                <a:gd name="connsiteY15" fmla="*/ 0 h 1041654"/>
                <a:gd name="connsiteX16" fmla="*/ 185738 w 1154715"/>
                <a:gd name="connsiteY16" fmla="*/ 20193 h 1041654"/>
                <a:gd name="connsiteX17" fmla="*/ 205931 w 1154715"/>
                <a:gd name="connsiteY17" fmla="*/ 40386 h 1041654"/>
                <a:gd name="connsiteX18" fmla="*/ 226124 w 1154715"/>
                <a:gd name="connsiteY18" fmla="*/ 20193 h 1041654"/>
                <a:gd name="connsiteX19" fmla="*/ 205931 w 1154715"/>
                <a:gd name="connsiteY19" fmla="*/ 0 h 1041654"/>
                <a:gd name="connsiteX20" fmla="*/ 1134523 w 1154715"/>
                <a:gd name="connsiteY20" fmla="*/ 40386 h 1041654"/>
                <a:gd name="connsiteX21" fmla="*/ 1154716 w 1154715"/>
                <a:gd name="connsiteY21" fmla="*/ 20193 h 1041654"/>
                <a:gd name="connsiteX22" fmla="*/ 1134523 w 1154715"/>
                <a:gd name="connsiteY22" fmla="*/ 0 h 1041654"/>
                <a:gd name="connsiteX23" fmla="*/ 1114330 w 1154715"/>
                <a:gd name="connsiteY23" fmla="*/ 20193 h 1041654"/>
                <a:gd name="connsiteX24" fmla="*/ 1134523 w 1154715"/>
                <a:gd name="connsiteY24" fmla="*/ 40386 h 1041654"/>
                <a:gd name="connsiteX25" fmla="*/ 948785 w 1154715"/>
                <a:gd name="connsiteY25" fmla="*/ 0 h 1041654"/>
                <a:gd name="connsiteX26" fmla="*/ 928592 w 1154715"/>
                <a:gd name="connsiteY26" fmla="*/ 20193 h 1041654"/>
                <a:gd name="connsiteX27" fmla="*/ 948785 w 1154715"/>
                <a:gd name="connsiteY27" fmla="*/ 40386 h 1041654"/>
                <a:gd name="connsiteX28" fmla="*/ 968978 w 1154715"/>
                <a:gd name="connsiteY28" fmla="*/ 20193 h 1041654"/>
                <a:gd name="connsiteX29" fmla="*/ 948785 w 1154715"/>
                <a:gd name="connsiteY29" fmla="*/ 0 h 1041654"/>
                <a:gd name="connsiteX30" fmla="*/ 763143 w 1154715"/>
                <a:gd name="connsiteY30" fmla="*/ 0 h 1041654"/>
                <a:gd name="connsiteX31" fmla="*/ 742950 w 1154715"/>
                <a:gd name="connsiteY31" fmla="*/ 20193 h 1041654"/>
                <a:gd name="connsiteX32" fmla="*/ 763143 w 1154715"/>
                <a:gd name="connsiteY32" fmla="*/ 40386 h 1041654"/>
                <a:gd name="connsiteX33" fmla="*/ 783336 w 1154715"/>
                <a:gd name="connsiteY33" fmla="*/ 20193 h 1041654"/>
                <a:gd name="connsiteX34" fmla="*/ 763143 w 1154715"/>
                <a:gd name="connsiteY34" fmla="*/ 0 h 1041654"/>
                <a:gd name="connsiteX35" fmla="*/ 20193 w 1154715"/>
                <a:gd name="connsiteY35" fmla="*/ 144018 h 1041654"/>
                <a:gd name="connsiteX36" fmla="*/ 0 w 1154715"/>
                <a:gd name="connsiteY36" fmla="*/ 164211 h 1041654"/>
                <a:gd name="connsiteX37" fmla="*/ 20193 w 1154715"/>
                <a:gd name="connsiteY37" fmla="*/ 184404 h 1041654"/>
                <a:gd name="connsiteX38" fmla="*/ 40386 w 1154715"/>
                <a:gd name="connsiteY38" fmla="*/ 164211 h 1041654"/>
                <a:gd name="connsiteX39" fmla="*/ 20193 w 1154715"/>
                <a:gd name="connsiteY39" fmla="*/ 144018 h 1041654"/>
                <a:gd name="connsiteX40" fmla="*/ 577406 w 1154715"/>
                <a:gd name="connsiteY40" fmla="*/ 144018 h 1041654"/>
                <a:gd name="connsiteX41" fmla="*/ 557213 w 1154715"/>
                <a:gd name="connsiteY41" fmla="*/ 164211 h 1041654"/>
                <a:gd name="connsiteX42" fmla="*/ 577406 w 1154715"/>
                <a:gd name="connsiteY42" fmla="*/ 184404 h 1041654"/>
                <a:gd name="connsiteX43" fmla="*/ 597599 w 1154715"/>
                <a:gd name="connsiteY43" fmla="*/ 164211 h 1041654"/>
                <a:gd name="connsiteX44" fmla="*/ 577406 w 1154715"/>
                <a:gd name="connsiteY44" fmla="*/ 144018 h 1041654"/>
                <a:gd name="connsiteX45" fmla="*/ 391668 w 1154715"/>
                <a:gd name="connsiteY45" fmla="*/ 144018 h 1041654"/>
                <a:gd name="connsiteX46" fmla="*/ 371475 w 1154715"/>
                <a:gd name="connsiteY46" fmla="*/ 164211 h 1041654"/>
                <a:gd name="connsiteX47" fmla="*/ 391668 w 1154715"/>
                <a:gd name="connsiteY47" fmla="*/ 184404 h 1041654"/>
                <a:gd name="connsiteX48" fmla="*/ 411861 w 1154715"/>
                <a:gd name="connsiteY48" fmla="*/ 164211 h 1041654"/>
                <a:gd name="connsiteX49" fmla="*/ 391668 w 1154715"/>
                <a:gd name="connsiteY49" fmla="*/ 144018 h 1041654"/>
                <a:gd name="connsiteX50" fmla="*/ 205931 w 1154715"/>
                <a:gd name="connsiteY50" fmla="*/ 144018 h 1041654"/>
                <a:gd name="connsiteX51" fmla="*/ 185738 w 1154715"/>
                <a:gd name="connsiteY51" fmla="*/ 164211 h 1041654"/>
                <a:gd name="connsiteX52" fmla="*/ 205931 w 1154715"/>
                <a:gd name="connsiteY52" fmla="*/ 184404 h 1041654"/>
                <a:gd name="connsiteX53" fmla="*/ 226124 w 1154715"/>
                <a:gd name="connsiteY53" fmla="*/ 164211 h 1041654"/>
                <a:gd name="connsiteX54" fmla="*/ 205931 w 1154715"/>
                <a:gd name="connsiteY54" fmla="*/ 144018 h 1041654"/>
                <a:gd name="connsiteX55" fmla="*/ 1134523 w 1154715"/>
                <a:gd name="connsiteY55" fmla="*/ 144018 h 1041654"/>
                <a:gd name="connsiteX56" fmla="*/ 1114330 w 1154715"/>
                <a:gd name="connsiteY56" fmla="*/ 164211 h 1041654"/>
                <a:gd name="connsiteX57" fmla="*/ 1134523 w 1154715"/>
                <a:gd name="connsiteY57" fmla="*/ 184404 h 1041654"/>
                <a:gd name="connsiteX58" fmla="*/ 1154716 w 1154715"/>
                <a:gd name="connsiteY58" fmla="*/ 164211 h 1041654"/>
                <a:gd name="connsiteX59" fmla="*/ 1134523 w 1154715"/>
                <a:gd name="connsiteY59" fmla="*/ 144018 h 1041654"/>
                <a:gd name="connsiteX60" fmla="*/ 948785 w 1154715"/>
                <a:gd name="connsiteY60" fmla="*/ 144018 h 1041654"/>
                <a:gd name="connsiteX61" fmla="*/ 928592 w 1154715"/>
                <a:gd name="connsiteY61" fmla="*/ 164211 h 1041654"/>
                <a:gd name="connsiteX62" fmla="*/ 948785 w 1154715"/>
                <a:gd name="connsiteY62" fmla="*/ 184404 h 1041654"/>
                <a:gd name="connsiteX63" fmla="*/ 968978 w 1154715"/>
                <a:gd name="connsiteY63" fmla="*/ 164211 h 1041654"/>
                <a:gd name="connsiteX64" fmla="*/ 948785 w 1154715"/>
                <a:gd name="connsiteY64" fmla="*/ 144018 h 1041654"/>
                <a:gd name="connsiteX65" fmla="*/ 763143 w 1154715"/>
                <a:gd name="connsiteY65" fmla="*/ 144018 h 1041654"/>
                <a:gd name="connsiteX66" fmla="*/ 742950 w 1154715"/>
                <a:gd name="connsiteY66" fmla="*/ 164211 h 1041654"/>
                <a:gd name="connsiteX67" fmla="*/ 763143 w 1154715"/>
                <a:gd name="connsiteY67" fmla="*/ 184404 h 1041654"/>
                <a:gd name="connsiteX68" fmla="*/ 783336 w 1154715"/>
                <a:gd name="connsiteY68" fmla="*/ 164211 h 1041654"/>
                <a:gd name="connsiteX69" fmla="*/ 763143 w 1154715"/>
                <a:gd name="connsiteY69" fmla="*/ 144018 h 1041654"/>
                <a:gd name="connsiteX70" fmla="*/ 20193 w 1154715"/>
                <a:gd name="connsiteY70" fmla="*/ 288036 h 1041654"/>
                <a:gd name="connsiteX71" fmla="*/ 0 w 1154715"/>
                <a:gd name="connsiteY71" fmla="*/ 308229 h 1041654"/>
                <a:gd name="connsiteX72" fmla="*/ 20193 w 1154715"/>
                <a:gd name="connsiteY72" fmla="*/ 328422 h 1041654"/>
                <a:gd name="connsiteX73" fmla="*/ 40386 w 1154715"/>
                <a:gd name="connsiteY73" fmla="*/ 308229 h 1041654"/>
                <a:gd name="connsiteX74" fmla="*/ 20193 w 1154715"/>
                <a:gd name="connsiteY74" fmla="*/ 288036 h 1041654"/>
                <a:gd name="connsiteX75" fmla="*/ 577406 w 1154715"/>
                <a:gd name="connsiteY75" fmla="*/ 288036 h 1041654"/>
                <a:gd name="connsiteX76" fmla="*/ 557213 w 1154715"/>
                <a:gd name="connsiteY76" fmla="*/ 308229 h 1041654"/>
                <a:gd name="connsiteX77" fmla="*/ 577406 w 1154715"/>
                <a:gd name="connsiteY77" fmla="*/ 328422 h 1041654"/>
                <a:gd name="connsiteX78" fmla="*/ 597599 w 1154715"/>
                <a:gd name="connsiteY78" fmla="*/ 308229 h 1041654"/>
                <a:gd name="connsiteX79" fmla="*/ 577406 w 1154715"/>
                <a:gd name="connsiteY79" fmla="*/ 288036 h 1041654"/>
                <a:gd name="connsiteX80" fmla="*/ 391668 w 1154715"/>
                <a:gd name="connsiteY80" fmla="*/ 288036 h 1041654"/>
                <a:gd name="connsiteX81" fmla="*/ 371475 w 1154715"/>
                <a:gd name="connsiteY81" fmla="*/ 308229 h 1041654"/>
                <a:gd name="connsiteX82" fmla="*/ 391668 w 1154715"/>
                <a:gd name="connsiteY82" fmla="*/ 328422 h 1041654"/>
                <a:gd name="connsiteX83" fmla="*/ 411861 w 1154715"/>
                <a:gd name="connsiteY83" fmla="*/ 308229 h 1041654"/>
                <a:gd name="connsiteX84" fmla="*/ 391668 w 1154715"/>
                <a:gd name="connsiteY84" fmla="*/ 288036 h 1041654"/>
                <a:gd name="connsiteX85" fmla="*/ 205931 w 1154715"/>
                <a:gd name="connsiteY85" fmla="*/ 288036 h 1041654"/>
                <a:gd name="connsiteX86" fmla="*/ 185738 w 1154715"/>
                <a:gd name="connsiteY86" fmla="*/ 308229 h 1041654"/>
                <a:gd name="connsiteX87" fmla="*/ 205931 w 1154715"/>
                <a:gd name="connsiteY87" fmla="*/ 328422 h 1041654"/>
                <a:gd name="connsiteX88" fmla="*/ 226124 w 1154715"/>
                <a:gd name="connsiteY88" fmla="*/ 308229 h 1041654"/>
                <a:gd name="connsiteX89" fmla="*/ 205931 w 1154715"/>
                <a:gd name="connsiteY89" fmla="*/ 288036 h 1041654"/>
                <a:gd name="connsiteX90" fmla="*/ 1134523 w 1154715"/>
                <a:gd name="connsiteY90" fmla="*/ 288036 h 1041654"/>
                <a:gd name="connsiteX91" fmla="*/ 1114330 w 1154715"/>
                <a:gd name="connsiteY91" fmla="*/ 308229 h 1041654"/>
                <a:gd name="connsiteX92" fmla="*/ 1134523 w 1154715"/>
                <a:gd name="connsiteY92" fmla="*/ 328422 h 1041654"/>
                <a:gd name="connsiteX93" fmla="*/ 1154716 w 1154715"/>
                <a:gd name="connsiteY93" fmla="*/ 308229 h 1041654"/>
                <a:gd name="connsiteX94" fmla="*/ 1134523 w 1154715"/>
                <a:gd name="connsiteY94" fmla="*/ 288036 h 1041654"/>
                <a:gd name="connsiteX95" fmla="*/ 948785 w 1154715"/>
                <a:gd name="connsiteY95" fmla="*/ 288036 h 1041654"/>
                <a:gd name="connsiteX96" fmla="*/ 928592 w 1154715"/>
                <a:gd name="connsiteY96" fmla="*/ 308229 h 1041654"/>
                <a:gd name="connsiteX97" fmla="*/ 948785 w 1154715"/>
                <a:gd name="connsiteY97" fmla="*/ 328422 h 1041654"/>
                <a:gd name="connsiteX98" fmla="*/ 968978 w 1154715"/>
                <a:gd name="connsiteY98" fmla="*/ 308229 h 1041654"/>
                <a:gd name="connsiteX99" fmla="*/ 948785 w 1154715"/>
                <a:gd name="connsiteY99" fmla="*/ 288036 h 1041654"/>
                <a:gd name="connsiteX100" fmla="*/ 763143 w 1154715"/>
                <a:gd name="connsiteY100" fmla="*/ 288036 h 1041654"/>
                <a:gd name="connsiteX101" fmla="*/ 742950 w 1154715"/>
                <a:gd name="connsiteY101" fmla="*/ 308229 h 1041654"/>
                <a:gd name="connsiteX102" fmla="*/ 763143 w 1154715"/>
                <a:gd name="connsiteY102" fmla="*/ 328422 h 1041654"/>
                <a:gd name="connsiteX103" fmla="*/ 783336 w 1154715"/>
                <a:gd name="connsiteY103" fmla="*/ 308229 h 1041654"/>
                <a:gd name="connsiteX104" fmla="*/ 763143 w 1154715"/>
                <a:gd name="connsiteY104" fmla="*/ 288036 h 1041654"/>
                <a:gd name="connsiteX105" fmla="*/ 20193 w 1154715"/>
                <a:gd name="connsiteY105" fmla="*/ 432054 h 1041654"/>
                <a:gd name="connsiteX106" fmla="*/ 0 w 1154715"/>
                <a:gd name="connsiteY106" fmla="*/ 452247 h 1041654"/>
                <a:gd name="connsiteX107" fmla="*/ 20193 w 1154715"/>
                <a:gd name="connsiteY107" fmla="*/ 472440 h 1041654"/>
                <a:gd name="connsiteX108" fmla="*/ 40386 w 1154715"/>
                <a:gd name="connsiteY108" fmla="*/ 452247 h 1041654"/>
                <a:gd name="connsiteX109" fmla="*/ 20193 w 1154715"/>
                <a:gd name="connsiteY109" fmla="*/ 432054 h 1041654"/>
                <a:gd name="connsiteX110" fmla="*/ 577406 w 1154715"/>
                <a:gd name="connsiteY110" fmla="*/ 432054 h 1041654"/>
                <a:gd name="connsiteX111" fmla="*/ 557213 w 1154715"/>
                <a:gd name="connsiteY111" fmla="*/ 452247 h 1041654"/>
                <a:gd name="connsiteX112" fmla="*/ 577406 w 1154715"/>
                <a:gd name="connsiteY112" fmla="*/ 472440 h 1041654"/>
                <a:gd name="connsiteX113" fmla="*/ 597599 w 1154715"/>
                <a:gd name="connsiteY113" fmla="*/ 452247 h 1041654"/>
                <a:gd name="connsiteX114" fmla="*/ 577406 w 1154715"/>
                <a:gd name="connsiteY114" fmla="*/ 432054 h 1041654"/>
                <a:gd name="connsiteX115" fmla="*/ 391668 w 1154715"/>
                <a:gd name="connsiteY115" fmla="*/ 432054 h 1041654"/>
                <a:gd name="connsiteX116" fmla="*/ 371475 w 1154715"/>
                <a:gd name="connsiteY116" fmla="*/ 452247 h 1041654"/>
                <a:gd name="connsiteX117" fmla="*/ 391668 w 1154715"/>
                <a:gd name="connsiteY117" fmla="*/ 472440 h 1041654"/>
                <a:gd name="connsiteX118" fmla="*/ 411861 w 1154715"/>
                <a:gd name="connsiteY118" fmla="*/ 452247 h 1041654"/>
                <a:gd name="connsiteX119" fmla="*/ 391668 w 1154715"/>
                <a:gd name="connsiteY119" fmla="*/ 432054 h 1041654"/>
                <a:gd name="connsiteX120" fmla="*/ 205931 w 1154715"/>
                <a:gd name="connsiteY120" fmla="*/ 432054 h 1041654"/>
                <a:gd name="connsiteX121" fmla="*/ 185738 w 1154715"/>
                <a:gd name="connsiteY121" fmla="*/ 452247 h 1041654"/>
                <a:gd name="connsiteX122" fmla="*/ 205931 w 1154715"/>
                <a:gd name="connsiteY122" fmla="*/ 472440 h 1041654"/>
                <a:gd name="connsiteX123" fmla="*/ 226124 w 1154715"/>
                <a:gd name="connsiteY123" fmla="*/ 452247 h 1041654"/>
                <a:gd name="connsiteX124" fmla="*/ 205931 w 1154715"/>
                <a:gd name="connsiteY124" fmla="*/ 432054 h 1041654"/>
                <a:gd name="connsiteX125" fmla="*/ 1134523 w 1154715"/>
                <a:gd name="connsiteY125" fmla="*/ 432054 h 1041654"/>
                <a:gd name="connsiteX126" fmla="*/ 1114330 w 1154715"/>
                <a:gd name="connsiteY126" fmla="*/ 452247 h 1041654"/>
                <a:gd name="connsiteX127" fmla="*/ 1134523 w 1154715"/>
                <a:gd name="connsiteY127" fmla="*/ 472440 h 1041654"/>
                <a:gd name="connsiteX128" fmla="*/ 1154716 w 1154715"/>
                <a:gd name="connsiteY128" fmla="*/ 452247 h 1041654"/>
                <a:gd name="connsiteX129" fmla="*/ 1134523 w 1154715"/>
                <a:gd name="connsiteY129" fmla="*/ 432054 h 1041654"/>
                <a:gd name="connsiteX130" fmla="*/ 948785 w 1154715"/>
                <a:gd name="connsiteY130" fmla="*/ 432054 h 1041654"/>
                <a:gd name="connsiteX131" fmla="*/ 928592 w 1154715"/>
                <a:gd name="connsiteY131" fmla="*/ 452247 h 1041654"/>
                <a:gd name="connsiteX132" fmla="*/ 948785 w 1154715"/>
                <a:gd name="connsiteY132" fmla="*/ 472440 h 1041654"/>
                <a:gd name="connsiteX133" fmla="*/ 968978 w 1154715"/>
                <a:gd name="connsiteY133" fmla="*/ 452247 h 1041654"/>
                <a:gd name="connsiteX134" fmla="*/ 948785 w 1154715"/>
                <a:gd name="connsiteY134" fmla="*/ 432054 h 1041654"/>
                <a:gd name="connsiteX135" fmla="*/ 763143 w 1154715"/>
                <a:gd name="connsiteY135" fmla="*/ 432054 h 1041654"/>
                <a:gd name="connsiteX136" fmla="*/ 742950 w 1154715"/>
                <a:gd name="connsiteY136" fmla="*/ 452247 h 1041654"/>
                <a:gd name="connsiteX137" fmla="*/ 763143 w 1154715"/>
                <a:gd name="connsiteY137" fmla="*/ 472440 h 1041654"/>
                <a:gd name="connsiteX138" fmla="*/ 783336 w 1154715"/>
                <a:gd name="connsiteY138" fmla="*/ 452247 h 1041654"/>
                <a:gd name="connsiteX139" fmla="*/ 763143 w 1154715"/>
                <a:gd name="connsiteY139" fmla="*/ 432054 h 1041654"/>
                <a:gd name="connsiteX140" fmla="*/ 20193 w 1154715"/>
                <a:gd name="connsiteY140" fmla="*/ 569214 h 1041654"/>
                <a:gd name="connsiteX141" fmla="*/ 0 w 1154715"/>
                <a:gd name="connsiteY141" fmla="*/ 589407 h 1041654"/>
                <a:gd name="connsiteX142" fmla="*/ 20193 w 1154715"/>
                <a:gd name="connsiteY142" fmla="*/ 609600 h 1041654"/>
                <a:gd name="connsiteX143" fmla="*/ 40386 w 1154715"/>
                <a:gd name="connsiteY143" fmla="*/ 589407 h 1041654"/>
                <a:gd name="connsiteX144" fmla="*/ 20193 w 1154715"/>
                <a:gd name="connsiteY144" fmla="*/ 569214 h 1041654"/>
                <a:gd name="connsiteX145" fmla="*/ 577406 w 1154715"/>
                <a:gd name="connsiteY145" fmla="*/ 569214 h 1041654"/>
                <a:gd name="connsiteX146" fmla="*/ 557213 w 1154715"/>
                <a:gd name="connsiteY146" fmla="*/ 589407 h 1041654"/>
                <a:gd name="connsiteX147" fmla="*/ 577406 w 1154715"/>
                <a:gd name="connsiteY147" fmla="*/ 609600 h 1041654"/>
                <a:gd name="connsiteX148" fmla="*/ 597599 w 1154715"/>
                <a:gd name="connsiteY148" fmla="*/ 589407 h 1041654"/>
                <a:gd name="connsiteX149" fmla="*/ 577406 w 1154715"/>
                <a:gd name="connsiteY149" fmla="*/ 569214 h 1041654"/>
                <a:gd name="connsiteX150" fmla="*/ 391668 w 1154715"/>
                <a:gd name="connsiteY150" fmla="*/ 569214 h 1041654"/>
                <a:gd name="connsiteX151" fmla="*/ 371475 w 1154715"/>
                <a:gd name="connsiteY151" fmla="*/ 589407 h 1041654"/>
                <a:gd name="connsiteX152" fmla="*/ 391668 w 1154715"/>
                <a:gd name="connsiteY152" fmla="*/ 609600 h 1041654"/>
                <a:gd name="connsiteX153" fmla="*/ 411861 w 1154715"/>
                <a:gd name="connsiteY153" fmla="*/ 589407 h 1041654"/>
                <a:gd name="connsiteX154" fmla="*/ 391668 w 1154715"/>
                <a:gd name="connsiteY154" fmla="*/ 569214 h 1041654"/>
                <a:gd name="connsiteX155" fmla="*/ 205931 w 1154715"/>
                <a:gd name="connsiteY155" fmla="*/ 569214 h 1041654"/>
                <a:gd name="connsiteX156" fmla="*/ 185738 w 1154715"/>
                <a:gd name="connsiteY156" fmla="*/ 589407 h 1041654"/>
                <a:gd name="connsiteX157" fmla="*/ 205931 w 1154715"/>
                <a:gd name="connsiteY157" fmla="*/ 609600 h 1041654"/>
                <a:gd name="connsiteX158" fmla="*/ 226124 w 1154715"/>
                <a:gd name="connsiteY158" fmla="*/ 589407 h 1041654"/>
                <a:gd name="connsiteX159" fmla="*/ 205931 w 1154715"/>
                <a:gd name="connsiteY159" fmla="*/ 569214 h 1041654"/>
                <a:gd name="connsiteX160" fmla="*/ 1134523 w 1154715"/>
                <a:gd name="connsiteY160" fmla="*/ 569214 h 1041654"/>
                <a:gd name="connsiteX161" fmla="*/ 1114330 w 1154715"/>
                <a:gd name="connsiteY161" fmla="*/ 589407 h 1041654"/>
                <a:gd name="connsiteX162" fmla="*/ 1134523 w 1154715"/>
                <a:gd name="connsiteY162" fmla="*/ 609600 h 1041654"/>
                <a:gd name="connsiteX163" fmla="*/ 1154716 w 1154715"/>
                <a:gd name="connsiteY163" fmla="*/ 589407 h 1041654"/>
                <a:gd name="connsiteX164" fmla="*/ 1134523 w 1154715"/>
                <a:gd name="connsiteY164" fmla="*/ 569214 h 1041654"/>
                <a:gd name="connsiteX165" fmla="*/ 948785 w 1154715"/>
                <a:gd name="connsiteY165" fmla="*/ 569214 h 1041654"/>
                <a:gd name="connsiteX166" fmla="*/ 928592 w 1154715"/>
                <a:gd name="connsiteY166" fmla="*/ 589407 h 1041654"/>
                <a:gd name="connsiteX167" fmla="*/ 948785 w 1154715"/>
                <a:gd name="connsiteY167" fmla="*/ 609600 h 1041654"/>
                <a:gd name="connsiteX168" fmla="*/ 968978 w 1154715"/>
                <a:gd name="connsiteY168" fmla="*/ 589407 h 1041654"/>
                <a:gd name="connsiteX169" fmla="*/ 948785 w 1154715"/>
                <a:gd name="connsiteY169" fmla="*/ 569214 h 1041654"/>
                <a:gd name="connsiteX170" fmla="*/ 763143 w 1154715"/>
                <a:gd name="connsiteY170" fmla="*/ 569214 h 1041654"/>
                <a:gd name="connsiteX171" fmla="*/ 742950 w 1154715"/>
                <a:gd name="connsiteY171" fmla="*/ 589407 h 1041654"/>
                <a:gd name="connsiteX172" fmla="*/ 763143 w 1154715"/>
                <a:gd name="connsiteY172" fmla="*/ 609600 h 1041654"/>
                <a:gd name="connsiteX173" fmla="*/ 783336 w 1154715"/>
                <a:gd name="connsiteY173" fmla="*/ 589407 h 1041654"/>
                <a:gd name="connsiteX174" fmla="*/ 763143 w 1154715"/>
                <a:gd name="connsiteY174" fmla="*/ 569214 h 1041654"/>
                <a:gd name="connsiteX175" fmla="*/ 20193 w 1154715"/>
                <a:gd name="connsiteY175" fmla="*/ 713232 h 1041654"/>
                <a:gd name="connsiteX176" fmla="*/ 0 w 1154715"/>
                <a:gd name="connsiteY176" fmla="*/ 733425 h 1041654"/>
                <a:gd name="connsiteX177" fmla="*/ 20193 w 1154715"/>
                <a:gd name="connsiteY177" fmla="*/ 753618 h 1041654"/>
                <a:gd name="connsiteX178" fmla="*/ 40386 w 1154715"/>
                <a:gd name="connsiteY178" fmla="*/ 733425 h 1041654"/>
                <a:gd name="connsiteX179" fmla="*/ 20193 w 1154715"/>
                <a:gd name="connsiteY179" fmla="*/ 713232 h 1041654"/>
                <a:gd name="connsiteX180" fmla="*/ 577406 w 1154715"/>
                <a:gd name="connsiteY180" fmla="*/ 713232 h 1041654"/>
                <a:gd name="connsiteX181" fmla="*/ 557213 w 1154715"/>
                <a:gd name="connsiteY181" fmla="*/ 733425 h 1041654"/>
                <a:gd name="connsiteX182" fmla="*/ 577406 w 1154715"/>
                <a:gd name="connsiteY182" fmla="*/ 753618 h 1041654"/>
                <a:gd name="connsiteX183" fmla="*/ 597599 w 1154715"/>
                <a:gd name="connsiteY183" fmla="*/ 733425 h 1041654"/>
                <a:gd name="connsiteX184" fmla="*/ 577406 w 1154715"/>
                <a:gd name="connsiteY184" fmla="*/ 713232 h 1041654"/>
                <a:gd name="connsiteX185" fmla="*/ 391668 w 1154715"/>
                <a:gd name="connsiteY185" fmla="*/ 713232 h 1041654"/>
                <a:gd name="connsiteX186" fmla="*/ 371475 w 1154715"/>
                <a:gd name="connsiteY186" fmla="*/ 733425 h 1041654"/>
                <a:gd name="connsiteX187" fmla="*/ 391668 w 1154715"/>
                <a:gd name="connsiteY187" fmla="*/ 753618 h 1041654"/>
                <a:gd name="connsiteX188" fmla="*/ 411861 w 1154715"/>
                <a:gd name="connsiteY188" fmla="*/ 733425 h 1041654"/>
                <a:gd name="connsiteX189" fmla="*/ 391668 w 1154715"/>
                <a:gd name="connsiteY189" fmla="*/ 713232 h 1041654"/>
                <a:gd name="connsiteX190" fmla="*/ 205931 w 1154715"/>
                <a:gd name="connsiteY190" fmla="*/ 713232 h 1041654"/>
                <a:gd name="connsiteX191" fmla="*/ 185738 w 1154715"/>
                <a:gd name="connsiteY191" fmla="*/ 733425 h 1041654"/>
                <a:gd name="connsiteX192" fmla="*/ 205931 w 1154715"/>
                <a:gd name="connsiteY192" fmla="*/ 753618 h 1041654"/>
                <a:gd name="connsiteX193" fmla="*/ 226124 w 1154715"/>
                <a:gd name="connsiteY193" fmla="*/ 733425 h 1041654"/>
                <a:gd name="connsiteX194" fmla="*/ 205931 w 1154715"/>
                <a:gd name="connsiteY194" fmla="*/ 713232 h 1041654"/>
                <a:gd name="connsiteX195" fmla="*/ 1134523 w 1154715"/>
                <a:gd name="connsiteY195" fmla="*/ 713232 h 1041654"/>
                <a:gd name="connsiteX196" fmla="*/ 1114330 w 1154715"/>
                <a:gd name="connsiteY196" fmla="*/ 733425 h 1041654"/>
                <a:gd name="connsiteX197" fmla="*/ 1134523 w 1154715"/>
                <a:gd name="connsiteY197" fmla="*/ 753618 h 1041654"/>
                <a:gd name="connsiteX198" fmla="*/ 1154716 w 1154715"/>
                <a:gd name="connsiteY198" fmla="*/ 733425 h 1041654"/>
                <a:gd name="connsiteX199" fmla="*/ 1134523 w 1154715"/>
                <a:gd name="connsiteY199" fmla="*/ 713232 h 1041654"/>
                <a:gd name="connsiteX200" fmla="*/ 948785 w 1154715"/>
                <a:gd name="connsiteY200" fmla="*/ 713232 h 1041654"/>
                <a:gd name="connsiteX201" fmla="*/ 928592 w 1154715"/>
                <a:gd name="connsiteY201" fmla="*/ 733425 h 1041654"/>
                <a:gd name="connsiteX202" fmla="*/ 948785 w 1154715"/>
                <a:gd name="connsiteY202" fmla="*/ 753618 h 1041654"/>
                <a:gd name="connsiteX203" fmla="*/ 968978 w 1154715"/>
                <a:gd name="connsiteY203" fmla="*/ 733425 h 1041654"/>
                <a:gd name="connsiteX204" fmla="*/ 948785 w 1154715"/>
                <a:gd name="connsiteY204" fmla="*/ 713232 h 1041654"/>
                <a:gd name="connsiteX205" fmla="*/ 763143 w 1154715"/>
                <a:gd name="connsiteY205" fmla="*/ 713232 h 1041654"/>
                <a:gd name="connsiteX206" fmla="*/ 742950 w 1154715"/>
                <a:gd name="connsiteY206" fmla="*/ 733425 h 1041654"/>
                <a:gd name="connsiteX207" fmla="*/ 763143 w 1154715"/>
                <a:gd name="connsiteY207" fmla="*/ 753618 h 1041654"/>
                <a:gd name="connsiteX208" fmla="*/ 783336 w 1154715"/>
                <a:gd name="connsiteY208" fmla="*/ 733425 h 1041654"/>
                <a:gd name="connsiteX209" fmla="*/ 763143 w 1154715"/>
                <a:gd name="connsiteY209" fmla="*/ 713232 h 1041654"/>
                <a:gd name="connsiteX210" fmla="*/ 20193 w 1154715"/>
                <a:gd name="connsiteY210" fmla="*/ 857250 h 1041654"/>
                <a:gd name="connsiteX211" fmla="*/ 0 w 1154715"/>
                <a:gd name="connsiteY211" fmla="*/ 877443 h 1041654"/>
                <a:gd name="connsiteX212" fmla="*/ 20193 w 1154715"/>
                <a:gd name="connsiteY212" fmla="*/ 897636 h 1041654"/>
                <a:gd name="connsiteX213" fmla="*/ 40386 w 1154715"/>
                <a:gd name="connsiteY213" fmla="*/ 877443 h 1041654"/>
                <a:gd name="connsiteX214" fmla="*/ 20193 w 1154715"/>
                <a:gd name="connsiteY214" fmla="*/ 857250 h 1041654"/>
                <a:gd name="connsiteX215" fmla="*/ 577406 w 1154715"/>
                <a:gd name="connsiteY215" fmla="*/ 857250 h 1041654"/>
                <a:gd name="connsiteX216" fmla="*/ 557213 w 1154715"/>
                <a:gd name="connsiteY216" fmla="*/ 877443 h 1041654"/>
                <a:gd name="connsiteX217" fmla="*/ 577406 w 1154715"/>
                <a:gd name="connsiteY217" fmla="*/ 897636 h 1041654"/>
                <a:gd name="connsiteX218" fmla="*/ 597599 w 1154715"/>
                <a:gd name="connsiteY218" fmla="*/ 877443 h 1041654"/>
                <a:gd name="connsiteX219" fmla="*/ 577406 w 1154715"/>
                <a:gd name="connsiteY219" fmla="*/ 857250 h 1041654"/>
                <a:gd name="connsiteX220" fmla="*/ 391668 w 1154715"/>
                <a:gd name="connsiteY220" fmla="*/ 857250 h 1041654"/>
                <a:gd name="connsiteX221" fmla="*/ 371475 w 1154715"/>
                <a:gd name="connsiteY221" fmla="*/ 877443 h 1041654"/>
                <a:gd name="connsiteX222" fmla="*/ 391668 w 1154715"/>
                <a:gd name="connsiteY222" fmla="*/ 897636 h 1041654"/>
                <a:gd name="connsiteX223" fmla="*/ 411861 w 1154715"/>
                <a:gd name="connsiteY223" fmla="*/ 877443 h 1041654"/>
                <a:gd name="connsiteX224" fmla="*/ 391668 w 1154715"/>
                <a:gd name="connsiteY224" fmla="*/ 857250 h 1041654"/>
                <a:gd name="connsiteX225" fmla="*/ 205931 w 1154715"/>
                <a:gd name="connsiteY225" fmla="*/ 857250 h 1041654"/>
                <a:gd name="connsiteX226" fmla="*/ 185738 w 1154715"/>
                <a:gd name="connsiteY226" fmla="*/ 877443 h 1041654"/>
                <a:gd name="connsiteX227" fmla="*/ 205931 w 1154715"/>
                <a:gd name="connsiteY227" fmla="*/ 897636 h 1041654"/>
                <a:gd name="connsiteX228" fmla="*/ 226124 w 1154715"/>
                <a:gd name="connsiteY228" fmla="*/ 877443 h 1041654"/>
                <a:gd name="connsiteX229" fmla="*/ 205931 w 1154715"/>
                <a:gd name="connsiteY229" fmla="*/ 857250 h 1041654"/>
                <a:gd name="connsiteX230" fmla="*/ 1134523 w 1154715"/>
                <a:gd name="connsiteY230" fmla="*/ 857250 h 1041654"/>
                <a:gd name="connsiteX231" fmla="*/ 1114330 w 1154715"/>
                <a:gd name="connsiteY231" fmla="*/ 877443 h 1041654"/>
                <a:gd name="connsiteX232" fmla="*/ 1134523 w 1154715"/>
                <a:gd name="connsiteY232" fmla="*/ 897636 h 1041654"/>
                <a:gd name="connsiteX233" fmla="*/ 1154716 w 1154715"/>
                <a:gd name="connsiteY233" fmla="*/ 877443 h 1041654"/>
                <a:gd name="connsiteX234" fmla="*/ 1134523 w 1154715"/>
                <a:gd name="connsiteY234" fmla="*/ 857250 h 1041654"/>
                <a:gd name="connsiteX235" fmla="*/ 948785 w 1154715"/>
                <a:gd name="connsiteY235" fmla="*/ 857250 h 1041654"/>
                <a:gd name="connsiteX236" fmla="*/ 928592 w 1154715"/>
                <a:gd name="connsiteY236" fmla="*/ 877443 h 1041654"/>
                <a:gd name="connsiteX237" fmla="*/ 948785 w 1154715"/>
                <a:gd name="connsiteY237" fmla="*/ 897636 h 1041654"/>
                <a:gd name="connsiteX238" fmla="*/ 968978 w 1154715"/>
                <a:gd name="connsiteY238" fmla="*/ 877443 h 1041654"/>
                <a:gd name="connsiteX239" fmla="*/ 948785 w 1154715"/>
                <a:gd name="connsiteY239" fmla="*/ 857250 h 1041654"/>
                <a:gd name="connsiteX240" fmla="*/ 763143 w 1154715"/>
                <a:gd name="connsiteY240" fmla="*/ 857250 h 1041654"/>
                <a:gd name="connsiteX241" fmla="*/ 742950 w 1154715"/>
                <a:gd name="connsiteY241" fmla="*/ 877443 h 1041654"/>
                <a:gd name="connsiteX242" fmla="*/ 763143 w 1154715"/>
                <a:gd name="connsiteY242" fmla="*/ 897636 h 1041654"/>
                <a:gd name="connsiteX243" fmla="*/ 783336 w 1154715"/>
                <a:gd name="connsiteY243" fmla="*/ 877443 h 1041654"/>
                <a:gd name="connsiteX244" fmla="*/ 763143 w 1154715"/>
                <a:gd name="connsiteY244" fmla="*/ 857250 h 1041654"/>
                <a:gd name="connsiteX245" fmla="*/ 20193 w 1154715"/>
                <a:gd name="connsiteY245" fmla="*/ 1001268 h 1041654"/>
                <a:gd name="connsiteX246" fmla="*/ 0 w 1154715"/>
                <a:gd name="connsiteY246" fmla="*/ 1021461 h 1041654"/>
                <a:gd name="connsiteX247" fmla="*/ 20193 w 1154715"/>
                <a:gd name="connsiteY247" fmla="*/ 1041654 h 1041654"/>
                <a:gd name="connsiteX248" fmla="*/ 40386 w 1154715"/>
                <a:gd name="connsiteY248" fmla="*/ 1021461 h 1041654"/>
                <a:gd name="connsiteX249" fmla="*/ 20193 w 1154715"/>
                <a:gd name="connsiteY249" fmla="*/ 1001268 h 1041654"/>
                <a:gd name="connsiteX250" fmla="*/ 577406 w 1154715"/>
                <a:gd name="connsiteY250" fmla="*/ 1001268 h 1041654"/>
                <a:gd name="connsiteX251" fmla="*/ 557213 w 1154715"/>
                <a:gd name="connsiteY251" fmla="*/ 1021461 h 1041654"/>
                <a:gd name="connsiteX252" fmla="*/ 577406 w 1154715"/>
                <a:gd name="connsiteY252" fmla="*/ 1041654 h 1041654"/>
                <a:gd name="connsiteX253" fmla="*/ 597599 w 1154715"/>
                <a:gd name="connsiteY253" fmla="*/ 1021461 h 1041654"/>
                <a:gd name="connsiteX254" fmla="*/ 577406 w 1154715"/>
                <a:gd name="connsiteY254" fmla="*/ 1001268 h 1041654"/>
                <a:gd name="connsiteX255" fmla="*/ 391668 w 1154715"/>
                <a:gd name="connsiteY255" fmla="*/ 1001268 h 1041654"/>
                <a:gd name="connsiteX256" fmla="*/ 371475 w 1154715"/>
                <a:gd name="connsiteY256" fmla="*/ 1021461 h 1041654"/>
                <a:gd name="connsiteX257" fmla="*/ 391668 w 1154715"/>
                <a:gd name="connsiteY257" fmla="*/ 1041654 h 1041654"/>
                <a:gd name="connsiteX258" fmla="*/ 411861 w 1154715"/>
                <a:gd name="connsiteY258" fmla="*/ 1021461 h 1041654"/>
                <a:gd name="connsiteX259" fmla="*/ 391668 w 1154715"/>
                <a:gd name="connsiteY259" fmla="*/ 1001268 h 1041654"/>
                <a:gd name="connsiteX260" fmla="*/ 205931 w 1154715"/>
                <a:gd name="connsiteY260" fmla="*/ 1001268 h 1041654"/>
                <a:gd name="connsiteX261" fmla="*/ 185738 w 1154715"/>
                <a:gd name="connsiteY261" fmla="*/ 1021461 h 1041654"/>
                <a:gd name="connsiteX262" fmla="*/ 205931 w 1154715"/>
                <a:gd name="connsiteY262" fmla="*/ 1041654 h 1041654"/>
                <a:gd name="connsiteX263" fmla="*/ 226124 w 1154715"/>
                <a:gd name="connsiteY263" fmla="*/ 1021461 h 1041654"/>
                <a:gd name="connsiteX264" fmla="*/ 205931 w 1154715"/>
                <a:gd name="connsiteY264" fmla="*/ 1001268 h 1041654"/>
                <a:gd name="connsiteX265" fmla="*/ 1134523 w 1154715"/>
                <a:gd name="connsiteY265" fmla="*/ 1001268 h 1041654"/>
                <a:gd name="connsiteX266" fmla="*/ 1114330 w 1154715"/>
                <a:gd name="connsiteY266" fmla="*/ 1021461 h 1041654"/>
                <a:gd name="connsiteX267" fmla="*/ 1134523 w 1154715"/>
                <a:gd name="connsiteY267" fmla="*/ 1041654 h 1041654"/>
                <a:gd name="connsiteX268" fmla="*/ 1154716 w 1154715"/>
                <a:gd name="connsiteY268" fmla="*/ 1021461 h 1041654"/>
                <a:gd name="connsiteX269" fmla="*/ 1134523 w 1154715"/>
                <a:gd name="connsiteY269" fmla="*/ 1001268 h 1041654"/>
                <a:gd name="connsiteX270" fmla="*/ 948785 w 1154715"/>
                <a:gd name="connsiteY270" fmla="*/ 1001268 h 1041654"/>
                <a:gd name="connsiteX271" fmla="*/ 928592 w 1154715"/>
                <a:gd name="connsiteY271" fmla="*/ 1021461 h 1041654"/>
                <a:gd name="connsiteX272" fmla="*/ 948785 w 1154715"/>
                <a:gd name="connsiteY272" fmla="*/ 1041654 h 1041654"/>
                <a:gd name="connsiteX273" fmla="*/ 968978 w 1154715"/>
                <a:gd name="connsiteY273" fmla="*/ 1021461 h 1041654"/>
                <a:gd name="connsiteX274" fmla="*/ 948785 w 1154715"/>
                <a:gd name="connsiteY274" fmla="*/ 1001268 h 1041654"/>
                <a:gd name="connsiteX275" fmla="*/ 763143 w 1154715"/>
                <a:gd name="connsiteY275" fmla="*/ 1001268 h 1041654"/>
                <a:gd name="connsiteX276" fmla="*/ 742950 w 1154715"/>
                <a:gd name="connsiteY276" fmla="*/ 1021461 h 1041654"/>
                <a:gd name="connsiteX277" fmla="*/ 763143 w 1154715"/>
                <a:gd name="connsiteY277" fmla="*/ 1041654 h 1041654"/>
                <a:gd name="connsiteX278" fmla="*/ 783336 w 1154715"/>
                <a:gd name="connsiteY278" fmla="*/ 1021461 h 1041654"/>
                <a:gd name="connsiteX279" fmla="*/ 763143 w 1154715"/>
                <a:gd name="connsiteY279" fmla="*/ 1001268 h 104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</a:cxnLst>
              <a:rect l="l" t="t" r="r" b="b"/>
              <a:pathLst>
                <a:path w="1154715" h="1041654">
                  <a:moveTo>
                    <a:pt x="20193" y="0"/>
                  </a:moveTo>
                  <a:cubicBezTo>
                    <a:pt x="9049" y="0"/>
                    <a:pt x="0" y="9049"/>
                    <a:pt x="0" y="20193"/>
                  </a:cubicBezTo>
                  <a:cubicBezTo>
                    <a:pt x="0" y="31337"/>
                    <a:pt x="9049" y="40386"/>
                    <a:pt x="20193" y="40386"/>
                  </a:cubicBezTo>
                  <a:cubicBezTo>
                    <a:pt x="31337" y="40386"/>
                    <a:pt x="40386" y="31337"/>
                    <a:pt x="40386" y="20193"/>
                  </a:cubicBezTo>
                  <a:cubicBezTo>
                    <a:pt x="40386" y="9049"/>
                    <a:pt x="31337" y="0"/>
                    <a:pt x="20193" y="0"/>
                  </a:cubicBezTo>
                  <a:close/>
                  <a:moveTo>
                    <a:pt x="577406" y="0"/>
                  </a:moveTo>
                  <a:cubicBezTo>
                    <a:pt x="566261" y="0"/>
                    <a:pt x="557213" y="9049"/>
                    <a:pt x="557213" y="20193"/>
                  </a:cubicBezTo>
                  <a:cubicBezTo>
                    <a:pt x="557213" y="31337"/>
                    <a:pt x="566261" y="40386"/>
                    <a:pt x="577406" y="40386"/>
                  </a:cubicBezTo>
                  <a:cubicBezTo>
                    <a:pt x="588550" y="40386"/>
                    <a:pt x="597599" y="31337"/>
                    <a:pt x="597599" y="20193"/>
                  </a:cubicBezTo>
                  <a:cubicBezTo>
                    <a:pt x="597599" y="9049"/>
                    <a:pt x="588550" y="0"/>
                    <a:pt x="577406" y="0"/>
                  </a:cubicBezTo>
                  <a:close/>
                  <a:moveTo>
                    <a:pt x="391668" y="0"/>
                  </a:moveTo>
                  <a:cubicBezTo>
                    <a:pt x="380524" y="0"/>
                    <a:pt x="371475" y="9049"/>
                    <a:pt x="371475" y="20193"/>
                  </a:cubicBezTo>
                  <a:cubicBezTo>
                    <a:pt x="371475" y="31337"/>
                    <a:pt x="380524" y="40386"/>
                    <a:pt x="391668" y="40386"/>
                  </a:cubicBezTo>
                  <a:cubicBezTo>
                    <a:pt x="402812" y="40386"/>
                    <a:pt x="411861" y="31337"/>
                    <a:pt x="411861" y="20193"/>
                  </a:cubicBezTo>
                  <a:cubicBezTo>
                    <a:pt x="411861" y="9049"/>
                    <a:pt x="402812" y="0"/>
                    <a:pt x="391668" y="0"/>
                  </a:cubicBezTo>
                  <a:close/>
                  <a:moveTo>
                    <a:pt x="205931" y="0"/>
                  </a:moveTo>
                  <a:cubicBezTo>
                    <a:pt x="194786" y="0"/>
                    <a:pt x="185738" y="9049"/>
                    <a:pt x="185738" y="20193"/>
                  </a:cubicBezTo>
                  <a:cubicBezTo>
                    <a:pt x="185738" y="31337"/>
                    <a:pt x="194786" y="40386"/>
                    <a:pt x="205931" y="40386"/>
                  </a:cubicBezTo>
                  <a:cubicBezTo>
                    <a:pt x="217075" y="40386"/>
                    <a:pt x="226124" y="31337"/>
                    <a:pt x="226124" y="20193"/>
                  </a:cubicBezTo>
                  <a:cubicBezTo>
                    <a:pt x="226124" y="9049"/>
                    <a:pt x="217075" y="0"/>
                    <a:pt x="205931" y="0"/>
                  </a:cubicBezTo>
                  <a:close/>
                  <a:moveTo>
                    <a:pt x="1134523" y="40386"/>
                  </a:moveTo>
                  <a:cubicBezTo>
                    <a:pt x="1145667" y="40386"/>
                    <a:pt x="1154716" y="31337"/>
                    <a:pt x="1154716" y="20193"/>
                  </a:cubicBezTo>
                  <a:cubicBezTo>
                    <a:pt x="1154716" y="9049"/>
                    <a:pt x="1145667" y="0"/>
                    <a:pt x="1134523" y="0"/>
                  </a:cubicBezTo>
                  <a:cubicBezTo>
                    <a:pt x="1123379" y="0"/>
                    <a:pt x="1114330" y="9049"/>
                    <a:pt x="1114330" y="20193"/>
                  </a:cubicBezTo>
                  <a:cubicBezTo>
                    <a:pt x="1114330" y="31337"/>
                    <a:pt x="1123379" y="40386"/>
                    <a:pt x="1134523" y="40386"/>
                  </a:cubicBezTo>
                  <a:close/>
                  <a:moveTo>
                    <a:pt x="948785" y="0"/>
                  </a:moveTo>
                  <a:cubicBezTo>
                    <a:pt x="937641" y="0"/>
                    <a:pt x="928592" y="9049"/>
                    <a:pt x="928592" y="20193"/>
                  </a:cubicBezTo>
                  <a:cubicBezTo>
                    <a:pt x="928592" y="31337"/>
                    <a:pt x="937641" y="40386"/>
                    <a:pt x="948785" y="40386"/>
                  </a:cubicBezTo>
                  <a:cubicBezTo>
                    <a:pt x="959930" y="40386"/>
                    <a:pt x="968978" y="31337"/>
                    <a:pt x="968978" y="20193"/>
                  </a:cubicBezTo>
                  <a:cubicBezTo>
                    <a:pt x="968978" y="9049"/>
                    <a:pt x="959930" y="0"/>
                    <a:pt x="948785" y="0"/>
                  </a:cubicBezTo>
                  <a:close/>
                  <a:moveTo>
                    <a:pt x="763143" y="0"/>
                  </a:moveTo>
                  <a:cubicBezTo>
                    <a:pt x="751904" y="0"/>
                    <a:pt x="742950" y="9049"/>
                    <a:pt x="742950" y="20193"/>
                  </a:cubicBezTo>
                  <a:cubicBezTo>
                    <a:pt x="742950" y="31337"/>
                    <a:pt x="751999" y="40386"/>
                    <a:pt x="763143" y="40386"/>
                  </a:cubicBezTo>
                  <a:cubicBezTo>
                    <a:pt x="774287" y="40386"/>
                    <a:pt x="783336" y="31337"/>
                    <a:pt x="783336" y="20193"/>
                  </a:cubicBezTo>
                  <a:cubicBezTo>
                    <a:pt x="783336" y="9049"/>
                    <a:pt x="774287" y="0"/>
                    <a:pt x="763143" y="0"/>
                  </a:cubicBezTo>
                  <a:close/>
                  <a:moveTo>
                    <a:pt x="20193" y="144018"/>
                  </a:moveTo>
                  <a:cubicBezTo>
                    <a:pt x="9049" y="144018"/>
                    <a:pt x="0" y="153067"/>
                    <a:pt x="0" y="164211"/>
                  </a:cubicBezTo>
                  <a:cubicBezTo>
                    <a:pt x="0" y="175355"/>
                    <a:pt x="9049" y="184404"/>
                    <a:pt x="20193" y="184404"/>
                  </a:cubicBezTo>
                  <a:cubicBezTo>
                    <a:pt x="31337" y="184404"/>
                    <a:pt x="40386" y="175355"/>
                    <a:pt x="40386" y="164211"/>
                  </a:cubicBezTo>
                  <a:cubicBezTo>
                    <a:pt x="40386" y="153067"/>
                    <a:pt x="31337" y="144018"/>
                    <a:pt x="20193" y="144018"/>
                  </a:cubicBezTo>
                  <a:close/>
                  <a:moveTo>
                    <a:pt x="577406" y="144018"/>
                  </a:moveTo>
                  <a:cubicBezTo>
                    <a:pt x="566261" y="144018"/>
                    <a:pt x="557213" y="153067"/>
                    <a:pt x="557213" y="164211"/>
                  </a:cubicBezTo>
                  <a:cubicBezTo>
                    <a:pt x="557213" y="175355"/>
                    <a:pt x="566261" y="184404"/>
                    <a:pt x="577406" y="184404"/>
                  </a:cubicBezTo>
                  <a:cubicBezTo>
                    <a:pt x="588550" y="184404"/>
                    <a:pt x="597599" y="175355"/>
                    <a:pt x="597599" y="164211"/>
                  </a:cubicBezTo>
                  <a:cubicBezTo>
                    <a:pt x="597599" y="153067"/>
                    <a:pt x="588550" y="144018"/>
                    <a:pt x="577406" y="144018"/>
                  </a:cubicBezTo>
                  <a:close/>
                  <a:moveTo>
                    <a:pt x="391668" y="144018"/>
                  </a:moveTo>
                  <a:cubicBezTo>
                    <a:pt x="380524" y="144018"/>
                    <a:pt x="371475" y="153067"/>
                    <a:pt x="371475" y="164211"/>
                  </a:cubicBezTo>
                  <a:cubicBezTo>
                    <a:pt x="371475" y="175355"/>
                    <a:pt x="380524" y="184404"/>
                    <a:pt x="391668" y="184404"/>
                  </a:cubicBezTo>
                  <a:cubicBezTo>
                    <a:pt x="402812" y="184404"/>
                    <a:pt x="411861" y="175355"/>
                    <a:pt x="411861" y="164211"/>
                  </a:cubicBezTo>
                  <a:cubicBezTo>
                    <a:pt x="411861" y="153067"/>
                    <a:pt x="402812" y="144018"/>
                    <a:pt x="391668" y="144018"/>
                  </a:cubicBezTo>
                  <a:close/>
                  <a:moveTo>
                    <a:pt x="205931" y="144018"/>
                  </a:moveTo>
                  <a:cubicBezTo>
                    <a:pt x="194786" y="144018"/>
                    <a:pt x="185738" y="153067"/>
                    <a:pt x="185738" y="164211"/>
                  </a:cubicBezTo>
                  <a:cubicBezTo>
                    <a:pt x="185738" y="175355"/>
                    <a:pt x="194786" y="184404"/>
                    <a:pt x="205931" y="184404"/>
                  </a:cubicBezTo>
                  <a:cubicBezTo>
                    <a:pt x="217075" y="184404"/>
                    <a:pt x="226124" y="175355"/>
                    <a:pt x="226124" y="164211"/>
                  </a:cubicBezTo>
                  <a:cubicBezTo>
                    <a:pt x="226124" y="153067"/>
                    <a:pt x="217075" y="144018"/>
                    <a:pt x="205931" y="144018"/>
                  </a:cubicBezTo>
                  <a:close/>
                  <a:moveTo>
                    <a:pt x="1134523" y="144018"/>
                  </a:moveTo>
                  <a:cubicBezTo>
                    <a:pt x="1123379" y="144018"/>
                    <a:pt x="1114330" y="153067"/>
                    <a:pt x="1114330" y="164211"/>
                  </a:cubicBezTo>
                  <a:cubicBezTo>
                    <a:pt x="1114330" y="175355"/>
                    <a:pt x="1123379" y="184404"/>
                    <a:pt x="1134523" y="184404"/>
                  </a:cubicBezTo>
                  <a:cubicBezTo>
                    <a:pt x="1145667" y="184404"/>
                    <a:pt x="1154716" y="175355"/>
                    <a:pt x="1154716" y="164211"/>
                  </a:cubicBezTo>
                  <a:cubicBezTo>
                    <a:pt x="1154716" y="153067"/>
                    <a:pt x="1145667" y="144018"/>
                    <a:pt x="1134523" y="144018"/>
                  </a:cubicBezTo>
                  <a:close/>
                  <a:moveTo>
                    <a:pt x="948785" y="144018"/>
                  </a:moveTo>
                  <a:cubicBezTo>
                    <a:pt x="937641" y="144018"/>
                    <a:pt x="928592" y="153067"/>
                    <a:pt x="928592" y="164211"/>
                  </a:cubicBezTo>
                  <a:cubicBezTo>
                    <a:pt x="928592" y="175355"/>
                    <a:pt x="937641" y="184404"/>
                    <a:pt x="948785" y="184404"/>
                  </a:cubicBezTo>
                  <a:cubicBezTo>
                    <a:pt x="959930" y="184404"/>
                    <a:pt x="968978" y="175355"/>
                    <a:pt x="968978" y="164211"/>
                  </a:cubicBezTo>
                  <a:cubicBezTo>
                    <a:pt x="968978" y="153067"/>
                    <a:pt x="959930" y="144018"/>
                    <a:pt x="948785" y="144018"/>
                  </a:cubicBezTo>
                  <a:close/>
                  <a:moveTo>
                    <a:pt x="763143" y="144018"/>
                  </a:moveTo>
                  <a:cubicBezTo>
                    <a:pt x="751999" y="144018"/>
                    <a:pt x="742950" y="153067"/>
                    <a:pt x="742950" y="164211"/>
                  </a:cubicBezTo>
                  <a:cubicBezTo>
                    <a:pt x="742950" y="175355"/>
                    <a:pt x="751999" y="184404"/>
                    <a:pt x="763143" y="184404"/>
                  </a:cubicBezTo>
                  <a:cubicBezTo>
                    <a:pt x="774287" y="184404"/>
                    <a:pt x="783336" y="175355"/>
                    <a:pt x="783336" y="164211"/>
                  </a:cubicBezTo>
                  <a:cubicBezTo>
                    <a:pt x="783241" y="153067"/>
                    <a:pt x="774287" y="144018"/>
                    <a:pt x="763143" y="144018"/>
                  </a:cubicBezTo>
                  <a:close/>
                  <a:moveTo>
                    <a:pt x="20193" y="288036"/>
                  </a:moveTo>
                  <a:cubicBezTo>
                    <a:pt x="9049" y="288036"/>
                    <a:pt x="0" y="297085"/>
                    <a:pt x="0" y="308229"/>
                  </a:cubicBezTo>
                  <a:cubicBezTo>
                    <a:pt x="0" y="319373"/>
                    <a:pt x="9049" y="328422"/>
                    <a:pt x="20193" y="328422"/>
                  </a:cubicBezTo>
                  <a:cubicBezTo>
                    <a:pt x="31337" y="328422"/>
                    <a:pt x="40386" y="319373"/>
                    <a:pt x="40386" y="308229"/>
                  </a:cubicBezTo>
                  <a:cubicBezTo>
                    <a:pt x="40386" y="297085"/>
                    <a:pt x="31337" y="288036"/>
                    <a:pt x="20193" y="288036"/>
                  </a:cubicBezTo>
                  <a:close/>
                  <a:moveTo>
                    <a:pt x="577406" y="288036"/>
                  </a:moveTo>
                  <a:cubicBezTo>
                    <a:pt x="566261" y="288036"/>
                    <a:pt x="557213" y="297085"/>
                    <a:pt x="557213" y="308229"/>
                  </a:cubicBezTo>
                  <a:cubicBezTo>
                    <a:pt x="557213" y="319373"/>
                    <a:pt x="566261" y="328422"/>
                    <a:pt x="577406" y="328422"/>
                  </a:cubicBezTo>
                  <a:cubicBezTo>
                    <a:pt x="588550" y="328422"/>
                    <a:pt x="597599" y="319373"/>
                    <a:pt x="597599" y="308229"/>
                  </a:cubicBezTo>
                  <a:cubicBezTo>
                    <a:pt x="597599" y="297085"/>
                    <a:pt x="588550" y="288036"/>
                    <a:pt x="577406" y="288036"/>
                  </a:cubicBezTo>
                  <a:close/>
                  <a:moveTo>
                    <a:pt x="391668" y="288036"/>
                  </a:moveTo>
                  <a:cubicBezTo>
                    <a:pt x="380524" y="288036"/>
                    <a:pt x="371475" y="297085"/>
                    <a:pt x="371475" y="308229"/>
                  </a:cubicBezTo>
                  <a:cubicBezTo>
                    <a:pt x="371475" y="319373"/>
                    <a:pt x="380524" y="328422"/>
                    <a:pt x="391668" y="328422"/>
                  </a:cubicBezTo>
                  <a:cubicBezTo>
                    <a:pt x="402812" y="328422"/>
                    <a:pt x="411861" y="319373"/>
                    <a:pt x="411861" y="308229"/>
                  </a:cubicBezTo>
                  <a:cubicBezTo>
                    <a:pt x="411861" y="297085"/>
                    <a:pt x="402812" y="288036"/>
                    <a:pt x="391668" y="288036"/>
                  </a:cubicBezTo>
                  <a:close/>
                  <a:moveTo>
                    <a:pt x="205931" y="288036"/>
                  </a:moveTo>
                  <a:cubicBezTo>
                    <a:pt x="194786" y="288036"/>
                    <a:pt x="185738" y="297085"/>
                    <a:pt x="185738" y="308229"/>
                  </a:cubicBezTo>
                  <a:cubicBezTo>
                    <a:pt x="185738" y="319373"/>
                    <a:pt x="194786" y="328422"/>
                    <a:pt x="205931" y="328422"/>
                  </a:cubicBezTo>
                  <a:cubicBezTo>
                    <a:pt x="217075" y="328422"/>
                    <a:pt x="226124" y="319373"/>
                    <a:pt x="226124" y="308229"/>
                  </a:cubicBezTo>
                  <a:cubicBezTo>
                    <a:pt x="226124" y="297085"/>
                    <a:pt x="217075" y="288036"/>
                    <a:pt x="205931" y="288036"/>
                  </a:cubicBezTo>
                  <a:close/>
                  <a:moveTo>
                    <a:pt x="1134523" y="288036"/>
                  </a:moveTo>
                  <a:cubicBezTo>
                    <a:pt x="1123379" y="288036"/>
                    <a:pt x="1114330" y="297085"/>
                    <a:pt x="1114330" y="308229"/>
                  </a:cubicBezTo>
                  <a:cubicBezTo>
                    <a:pt x="1114330" y="319373"/>
                    <a:pt x="1123379" y="328422"/>
                    <a:pt x="1134523" y="328422"/>
                  </a:cubicBezTo>
                  <a:cubicBezTo>
                    <a:pt x="1145667" y="328422"/>
                    <a:pt x="1154716" y="319373"/>
                    <a:pt x="1154716" y="308229"/>
                  </a:cubicBezTo>
                  <a:cubicBezTo>
                    <a:pt x="1154716" y="297085"/>
                    <a:pt x="1145667" y="288036"/>
                    <a:pt x="1134523" y="288036"/>
                  </a:cubicBezTo>
                  <a:close/>
                  <a:moveTo>
                    <a:pt x="948785" y="288036"/>
                  </a:moveTo>
                  <a:cubicBezTo>
                    <a:pt x="937641" y="288036"/>
                    <a:pt x="928592" y="297085"/>
                    <a:pt x="928592" y="308229"/>
                  </a:cubicBezTo>
                  <a:cubicBezTo>
                    <a:pt x="928592" y="319373"/>
                    <a:pt x="937641" y="328422"/>
                    <a:pt x="948785" y="328422"/>
                  </a:cubicBezTo>
                  <a:cubicBezTo>
                    <a:pt x="959930" y="328422"/>
                    <a:pt x="968978" y="319373"/>
                    <a:pt x="968978" y="308229"/>
                  </a:cubicBezTo>
                  <a:cubicBezTo>
                    <a:pt x="968978" y="297085"/>
                    <a:pt x="959930" y="288036"/>
                    <a:pt x="948785" y="288036"/>
                  </a:cubicBezTo>
                  <a:close/>
                  <a:moveTo>
                    <a:pt x="763143" y="288036"/>
                  </a:moveTo>
                  <a:cubicBezTo>
                    <a:pt x="751999" y="288036"/>
                    <a:pt x="742950" y="297085"/>
                    <a:pt x="742950" y="308229"/>
                  </a:cubicBezTo>
                  <a:cubicBezTo>
                    <a:pt x="742950" y="319373"/>
                    <a:pt x="751999" y="328422"/>
                    <a:pt x="763143" y="328422"/>
                  </a:cubicBezTo>
                  <a:cubicBezTo>
                    <a:pt x="774287" y="328422"/>
                    <a:pt x="783336" y="319373"/>
                    <a:pt x="783336" y="308229"/>
                  </a:cubicBezTo>
                  <a:cubicBezTo>
                    <a:pt x="783241" y="297085"/>
                    <a:pt x="774287" y="288036"/>
                    <a:pt x="763143" y="288036"/>
                  </a:cubicBezTo>
                  <a:close/>
                  <a:moveTo>
                    <a:pt x="20193" y="432054"/>
                  </a:moveTo>
                  <a:cubicBezTo>
                    <a:pt x="9049" y="432054"/>
                    <a:pt x="0" y="441103"/>
                    <a:pt x="0" y="452247"/>
                  </a:cubicBezTo>
                  <a:cubicBezTo>
                    <a:pt x="0" y="463391"/>
                    <a:pt x="9049" y="472440"/>
                    <a:pt x="20193" y="472440"/>
                  </a:cubicBezTo>
                  <a:cubicBezTo>
                    <a:pt x="31337" y="472440"/>
                    <a:pt x="40386" y="463391"/>
                    <a:pt x="40386" y="452247"/>
                  </a:cubicBezTo>
                  <a:cubicBezTo>
                    <a:pt x="40386" y="441103"/>
                    <a:pt x="31337" y="432054"/>
                    <a:pt x="20193" y="432054"/>
                  </a:cubicBezTo>
                  <a:close/>
                  <a:moveTo>
                    <a:pt x="577406" y="432054"/>
                  </a:moveTo>
                  <a:cubicBezTo>
                    <a:pt x="566261" y="432054"/>
                    <a:pt x="557213" y="441103"/>
                    <a:pt x="557213" y="452247"/>
                  </a:cubicBezTo>
                  <a:cubicBezTo>
                    <a:pt x="557213" y="463391"/>
                    <a:pt x="566261" y="472440"/>
                    <a:pt x="577406" y="472440"/>
                  </a:cubicBezTo>
                  <a:cubicBezTo>
                    <a:pt x="588550" y="472440"/>
                    <a:pt x="597599" y="463391"/>
                    <a:pt x="597599" y="452247"/>
                  </a:cubicBezTo>
                  <a:cubicBezTo>
                    <a:pt x="597599" y="441103"/>
                    <a:pt x="588550" y="432054"/>
                    <a:pt x="577406" y="432054"/>
                  </a:cubicBezTo>
                  <a:close/>
                  <a:moveTo>
                    <a:pt x="391668" y="432054"/>
                  </a:moveTo>
                  <a:cubicBezTo>
                    <a:pt x="380524" y="432054"/>
                    <a:pt x="371475" y="441103"/>
                    <a:pt x="371475" y="452247"/>
                  </a:cubicBezTo>
                  <a:cubicBezTo>
                    <a:pt x="371475" y="463391"/>
                    <a:pt x="380524" y="472440"/>
                    <a:pt x="391668" y="472440"/>
                  </a:cubicBezTo>
                  <a:cubicBezTo>
                    <a:pt x="402812" y="472440"/>
                    <a:pt x="411861" y="463391"/>
                    <a:pt x="411861" y="452247"/>
                  </a:cubicBezTo>
                  <a:cubicBezTo>
                    <a:pt x="411861" y="441103"/>
                    <a:pt x="402812" y="432054"/>
                    <a:pt x="391668" y="432054"/>
                  </a:cubicBezTo>
                  <a:close/>
                  <a:moveTo>
                    <a:pt x="205931" y="432054"/>
                  </a:moveTo>
                  <a:cubicBezTo>
                    <a:pt x="194786" y="432054"/>
                    <a:pt x="185738" y="441103"/>
                    <a:pt x="185738" y="452247"/>
                  </a:cubicBezTo>
                  <a:cubicBezTo>
                    <a:pt x="185738" y="463391"/>
                    <a:pt x="194786" y="472440"/>
                    <a:pt x="205931" y="472440"/>
                  </a:cubicBezTo>
                  <a:cubicBezTo>
                    <a:pt x="217075" y="472440"/>
                    <a:pt x="226124" y="463391"/>
                    <a:pt x="226124" y="452247"/>
                  </a:cubicBezTo>
                  <a:cubicBezTo>
                    <a:pt x="226124" y="441103"/>
                    <a:pt x="217075" y="432054"/>
                    <a:pt x="205931" y="432054"/>
                  </a:cubicBezTo>
                  <a:close/>
                  <a:moveTo>
                    <a:pt x="1134523" y="432054"/>
                  </a:moveTo>
                  <a:cubicBezTo>
                    <a:pt x="1123379" y="432054"/>
                    <a:pt x="1114330" y="441103"/>
                    <a:pt x="1114330" y="452247"/>
                  </a:cubicBezTo>
                  <a:cubicBezTo>
                    <a:pt x="1114330" y="463391"/>
                    <a:pt x="1123379" y="472440"/>
                    <a:pt x="1134523" y="472440"/>
                  </a:cubicBezTo>
                  <a:cubicBezTo>
                    <a:pt x="1145667" y="472440"/>
                    <a:pt x="1154716" y="463391"/>
                    <a:pt x="1154716" y="452247"/>
                  </a:cubicBezTo>
                  <a:cubicBezTo>
                    <a:pt x="1154716" y="441103"/>
                    <a:pt x="1145667" y="432054"/>
                    <a:pt x="1134523" y="432054"/>
                  </a:cubicBezTo>
                  <a:close/>
                  <a:moveTo>
                    <a:pt x="948785" y="432054"/>
                  </a:moveTo>
                  <a:cubicBezTo>
                    <a:pt x="937641" y="432054"/>
                    <a:pt x="928592" y="441103"/>
                    <a:pt x="928592" y="452247"/>
                  </a:cubicBezTo>
                  <a:cubicBezTo>
                    <a:pt x="928592" y="463391"/>
                    <a:pt x="937641" y="472440"/>
                    <a:pt x="948785" y="472440"/>
                  </a:cubicBezTo>
                  <a:cubicBezTo>
                    <a:pt x="959930" y="472440"/>
                    <a:pt x="968978" y="463391"/>
                    <a:pt x="968978" y="452247"/>
                  </a:cubicBezTo>
                  <a:cubicBezTo>
                    <a:pt x="968978" y="441103"/>
                    <a:pt x="959930" y="432054"/>
                    <a:pt x="948785" y="432054"/>
                  </a:cubicBezTo>
                  <a:close/>
                  <a:moveTo>
                    <a:pt x="763143" y="432054"/>
                  </a:moveTo>
                  <a:cubicBezTo>
                    <a:pt x="751999" y="432054"/>
                    <a:pt x="742950" y="441103"/>
                    <a:pt x="742950" y="452247"/>
                  </a:cubicBezTo>
                  <a:cubicBezTo>
                    <a:pt x="742950" y="463391"/>
                    <a:pt x="751999" y="472440"/>
                    <a:pt x="763143" y="472440"/>
                  </a:cubicBezTo>
                  <a:cubicBezTo>
                    <a:pt x="774287" y="472440"/>
                    <a:pt x="783336" y="463391"/>
                    <a:pt x="783336" y="452247"/>
                  </a:cubicBezTo>
                  <a:cubicBezTo>
                    <a:pt x="783241" y="441103"/>
                    <a:pt x="774287" y="432054"/>
                    <a:pt x="763143" y="432054"/>
                  </a:cubicBezTo>
                  <a:close/>
                  <a:moveTo>
                    <a:pt x="20193" y="569214"/>
                  </a:moveTo>
                  <a:cubicBezTo>
                    <a:pt x="9049" y="569214"/>
                    <a:pt x="0" y="578263"/>
                    <a:pt x="0" y="589407"/>
                  </a:cubicBezTo>
                  <a:cubicBezTo>
                    <a:pt x="0" y="600551"/>
                    <a:pt x="9049" y="609600"/>
                    <a:pt x="20193" y="609600"/>
                  </a:cubicBezTo>
                  <a:cubicBezTo>
                    <a:pt x="31337" y="609600"/>
                    <a:pt x="40386" y="600551"/>
                    <a:pt x="40386" y="589407"/>
                  </a:cubicBezTo>
                  <a:cubicBezTo>
                    <a:pt x="40386" y="578263"/>
                    <a:pt x="31337" y="569214"/>
                    <a:pt x="20193" y="569214"/>
                  </a:cubicBezTo>
                  <a:close/>
                  <a:moveTo>
                    <a:pt x="577406" y="569214"/>
                  </a:moveTo>
                  <a:cubicBezTo>
                    <a:pt x="566261" y="569214"/>
                    <a:pt x="557213" y="578263"/>
                    <a:pt x="557213" y="589407"/>
                  </a:cubicBezTo>
                  <a:cubicBezTo>
                    <a:pt x="557213" y="600551"/>
                    <a:pt x="566261" y="609600"/>
                    <a:pt x="577406" y="609600"/>
                  </a:cubicBezTo>
                  <a:cubicBezTo>
                    <a:pt x="588550" y="609600"/>
                    <a:pt x="597599" y="600551"/>
                    <a:pt x="597599" y="589407"/>
                  </a:cubicBezTo>
                  <a:cubicBezTo>
                    <a:pt x="597599" y="578263"/>
                    <a:pt x="588550" y="569214"/>
                    <a:pt x="577406" y="569214"/>
                  </a:cubicBezTo>
                  <a:close/>
                  <a:moveTo>
                    <a:pt x="391668" y="569214"/>
                  </a:moveTo>
                  <a:cubicBezTo>
                    <a:pt x="380524" y="569214"/>
                    <a:pt x="371475" y="578263"/>
                    <a:pt x="371475" y="589407"/>
                  </a:cubicBezTo>
                  <a:cubicBezTo>
                    <a:pt x="371475" y="600551"/>
                    <a:pt x="380524" y="609600"/>
                    <a:pt x="391668" y="609600"/>
                  </a:cubicBezTo>
                  <a:cubicBezTo>
                    <a:pt x="402812" y="609600"/>
                    <a:pt x="411861" y="600551"/>
                    <a:pt x="411861" y="589407"/>
                  </a:cubicBezTo>
                  <a:cubicBezTo>
                    <a:pt x="411861" y="578263"/>
                    <a:pt x="402812" y="569214"/>
                    <a:pt x="391668" y="569214"/>
                  </a:cubicBezTo>
                  <a:close/>
                  <a:moveTo>
                    <a:pt x="205931" y="569214"/>
                  </a:moveTo>
                  <a:cubicBezTo>
                    <a:pt x="194786" y="569214"/>
                    <a:pt x="185738" y="578263"/>
                    <a:pt x="185738" y="589407"/>
                  </a:cubicBezTo>
                  <a:cubicBezTo>
                    <a:pt x="185738" y="600551"/>
                    <a:pt x="194786" y="609600"/>
                    <a:pt x="205931" y="609600"/>
                  </a:cubicBezTo>
                  <a:cubicBezTo>
                    <a:pt x="217075" y="609600"/>
                    <a:pt x="226124" y="600551"/>
                    <a:pt x="226124" y="589407"/>
                  </a:cubicBezTo>
                  <a:cubicBezTo>
                    <a:pt x="226124" y="578263"/>
                    <a:pt x="217075" y="569214"/>
                    <a:pt x="205931" y="569214"/>
                  </a:cubicBezTo>
                  <a:close/>
                  <a:moveTo>
                    <a:pt x="1134523" y="569214"/>
                  </a:moveTo>
                  <a:cubicBezTo>
                    <a:pt x="1123379" y="569214"/>
                    <a:pt x="1114330" y="578263"/>
                    <a:pt x="1114330" y="589407"/>
                  </a:cubicBezTo>
                  <a:cubicBezTo>
                    <a:pt x="1114330" y="600551"/>
                    <a:pt x="1123379" y="609600"/>
                    <a:pt x="1134523" y="609600"/>
                  </a:cubicBezTo>
                  <a:cubicBezTo>
                    <a:pt x="1145667" y="609600"/>
                    <a:pt x="1154716" y="600551"/>
                    <a:pt x="1154716" y="589407"/>
                  </a:cubicBezTo>
                  <a:cubicBezTo>
                    <a:pt x="1154716" y="578263"/>
                    <a:pt x="1145667" y="569214"/>
                    <a:pt x="1134523" y="569214"/>
                  </a:cubicBezTo>
                  <a:close/>
                  <a:moveTo>
                    <a:pt x="948785" y="569214"/>
                  </a:moveTo>
                  <a:cubicBezTo>
                    <a:pt x="937641" y="569214"/>
                    <a:pt x="928592" y="578263"/>
                    <a:pt x="928592" y="589407"/>
                  </a:cubicBezTo>
                  <a:cubicBezTo>
                    <a:pt x="928592" y="600551"/>
                    <a:pt x="937641" y="609600"/>
                    <a:pt x="948785" y="609600"/>
                  </a:cubicBezTo>
                  <a:cubicBezTo>
                    <a:pt x="959930" y="609600"/>
                    <a:pt x="968978" y="600551"/>
                    <a:pt x="968978" y="589407"/>
                  </a:cubicBezTo>
                  <a:cubicBezTo>
                    <a:pt x="968978" y="578263"/>
                    <a:pt x="959930" y="569214"/>
                    <a:pt x="948785" y="569214"/>
                  </a:cubicBezTo>
                  <a:close/>
                  <a:moveTo>
                    <a:pt x="763143" y="569214"/>
                  </a:moveTo>
                  <a:cubicBezTo>
                    <a:pt x="751999" y="569214"/>
                    <a:pt x="742950" y="578263"/>
                    <a:pt x="742950" y="589407"/>
                  </a:cubicBezTo>
                  <a:cubicBezTo>
                    <a:pt x="742950" y="600551"/>
                    <a:pt x="751999" y="609600"/>
                    <a:pt x="763143" y="609600"/>
                  </a:cubicBezTo>
                  <a:cubicBezTo>
                    <a:pt x="774287" y="609600"/>
                    <a:pt x="783336" y="600551"/>
                    <a:pt x="783336" y="589407"/>
                  </a:cubicBezTo>
                  <a:cubicBezTo>
                    <a:pt x="783241" y="578263"/>
                    <a:pt x="774287" y="569214"/>
                    <a:pt x="763143" y="569214"/>
                  </a:cubicBezTo>
                  <a:close/>
                  <a:moveTo>
                    <a:pt x="20193" y="713232"/>
                  </a:moveTo>
                  <a:cubicBezTo>
                    <a:pt x="9049" y="713232"/>
                    <a:pt x="0" y="722281"/>
                    <a:pt x="0" y="733425"/>
                  </a:cubicBezTo>
                  <a:cubicBezTo>
                    <a:pt x="0" y="744569"/>
                    <a:pt x="9049" y="753618"/>
                    <a:pt x="20193" y="753618"/>
                  </a:cubicBezTo>
                  <a:cubicBezTo>
                    <a:pt x="31337" y="753618"/>
                    <a:pt x="40386" y="744569"/>
                    <a:pt x="40386" y="733425"/>
                  </a:cubicBezTo>
                  <a:cubicBezTo>
                    <a:pt x="40386" y="722281"/>
                    <a:pt x="31337" y="713232"/>
                    <a:pt x="20193" y="713232"/>
                  </a:cubicBezTo>
                  <a:close/>
                  <a:moveTo>
                    <a:pt x="577406" y="713232"/>
                  </a:moveTo>
                  <a:cubicBezTo>
                    <a:pt x="566261" y="713232"/>
                    <a:pt x="557213" y="722281"/>
                    <a:pt x="557213" y="733425"/>
                  </a:cubicBezTo>
                  <a:cubicBezTo>
                    <a:pt x="557213" y="744569"/>
                    <a:pt x="566261" y="753618"/>
                    <a:pt x="577406" y="753618"/>
                  </a:cubicBezTo>
                  <a:cubicBezTo>
                    <a:pt x="588550" y="753618"/>
                    <a:pt x="597599" y="744569"/>
                    <a:pt x="597599" y="733425"/>
                  </a:cubicBezTo>
                  <a:cubicBezTo>
                    <a:pt x="597599" y="722281"/>
                    <a:pt x="588550" y="713232"/>
                    <a:pt x="577406" y="713232"/>
                  </a:cubicBezTo>
                  <a:close/>
                  <a:moveTo>
                    <a:pt x="391668" y="713232"/>
                  </a:moveTo>
                  <a:cubicBezTo>
                    <a:pt x="380524" y="713232"/>
                    <a:pt x="371475" y="722281"/>
                    <a:pt x="371475" y="733425"/>
                  </a:cubicBezTo>
                  <a:cubicBezTo>
                    <a:pt x="371475" y="744569"/>
                    <a:pt x="380524" y="753618"/>
                    <a:pt x="391668" y="753618"/>
                  </a:cubicBezTo>
                  <a:cubicBezTo>
                    <a:pt x="402812" y="753618"/>
                    <a:pt x="411861" y="744569"/>
                    <a:pt x="411861" y="733425"/>
                  </a:cubicBezTo>
                  <a:cubicBezTo>
                    <a:pt x="411861" y="722281"/>
                    <a:pt x="402812" y="713232"/>
                    <a:pt x="391668" y="713232"/>
                  </a:cubicBezTo>
                  <a:close/>
                  <a:moveTo>
                    <a:pt x="205931" y="713232"/>
                  </a:moveTo>
                  <a:cubicBezTo>
                    <a:pt x="194786" y="713232"/>
                    <a:pt x="185738" y="722281"/>
                    <a:pt x="185738" y="733425"/>
                  </a:cubicBezTo>
                  <a:cubicBezTo>
                    <a:pt x="185738" y="744569"/>
                    <a:pt x="194786" y="753618"/>
                    <a:pt x="205931" y="753618"/>
                  </a:cubicBezTo>
                  <a:cubicBezTo>
                    <a:pt x="217075" y="753618"/>
                    <a:pt x="226124" y="744569"/>
                    <a:pt x="226124" y="733425"/>
                  </a:cubicBezTo>
                  <a:cubicBezTo>
                    <a:pt x="226124" y="722281"/>
                    <a:pt x="217075" y="713232"/>
                    <a:pt x="205931" y="713232"/>
                  </a:cubicBezTo>
                  <a:close/>
                  <a:moveTo>
                    <a:pt x="1134523" y="713232"/>
                  </a:moveTo>
                  <a:cubicBezTo>
                    <a:pt x="1123379" y="713232"/>
                    <a:pt x="1114330" y="722281"/>
                    <a:pt x="1114330" y="733425"/>
                  </a:cubicBezTo>
                  <a:cubicBezTo>
                    <a:pt x="1114330" y="744569"/>
                    <a:pt x="1123379" y="753618"/>
                    <a:pt x="1134523" y="753618"/>
                  </a:cubicBezTo>
                  <a:cubicBezTo>
                    <a:pt x="1145667" y="753618"/>
                    <a:pt x="1154716" y="744569"/>
                    <a:pt x="1154716" y="733425"/>
                  </a:cubicBezTo>
                  <a:cubicBezTo>
                    <a:pt x="1154716" y="722281"/>
                    <a:pt x="1145667" y="713232"/>
                    <a:pt x="1134523" y="713232"/>
                  </a:cubicBezTo>
                  <a:close/>
                  <a:moveTo>
                    <a:pt x="948785" y="713232"/>
                  </a:moveTo>
                  <a:cubicBezTo>
                    <a:pt x="937641" y="713232"/>
                    <a:pt x="928592" y="722281"/>
                    <a:pt x="928592" y="733425"/>
                  </a:cubicBezTo>
                  <a:cubicBezTo>
                    <a:pt x="928592" y="744569"/>
                    <a:pt x="937641" y="753618"/>
                    <a:pt x="948785" y="753618"/>
                  </a:cubicBezTo>
                  <a:cubicBezTo>
                    <a:pt x="959930" y="753618"/>
                    <a:pt x="968978" y="744569"/>
                    <a:pt x="968978" y="733425"/>
                  </a:cubicBezTo>
                  <a:cubicBezTo>
                    <a:pt x="968978" y="722281"/>
                    <a:pt x="959930" y="713232"/>
                    <a:pt x="948785" y="713232"/>
                  </a:cubicBezTo>
                  <a:close/>
                  <a:moveTo>
                    <a:pt x="763143" y="713232"/>
                  </a:moveTo>
                  <a:cubicBezTo>
                    <a:pt x="751904" y="713232"/>
                    <a:pt x="742950" y="722281"/>
                    <a:pt x="742950" y="733425"/>
                  </a:cubicBezTo>
                  <a:cubicBezTo>
                    <a:pt x="742950" y="744569"/>
                    <a:pt x="751999" y="753618"/>
                    <a:pt x="763143" y="753618"/>
                  </a:cubicBezTo>
                  <a:cubicBezTo>
                    <a:pt x="774287" y="753618"/>
                    <a:pt x="783336" y="744569"/>
                    <a:pt x="783336" y="733425"/>
                  </a:cubicBezTo>
                  <a:cubicBezTo>
                    <a:pt x="783241" y="722281"/>
                    <a:pt x="774287" y="713232"/>
                    <a:pt x="763143" y="713232"/>
                  </a:cubicBezTo>
                  <a:close/>
                  <a:moveTo>
                    <a:pt x="20193" y="857250"/>
                  </a:moveTo>
                  <a:cubicBezTo>
                    <a:pt x="9049" y="857250"/>
                    <a:pt x="0" y="866299"/>
                    <a:pt x="0" y="877443"/>
                  </a:cubicBezTo>
                  <a:cubicBezTo>
                    <a:pt x="0" y="888587"/>
                    <a:pt x="9049" y="897636"/>
                    <a:pt x="20193" y="897636"/>
                  </a:cubicBezTo>
                  <a:cubicBezTo>
                    <a:pt x="31337" y="897636"/>
                    <a:pt x="40386" y="888587"/>
                    <a:pt x="40386" y="877443"/>
                  </a:cubicBezTo>
                  <a:cubicBezTo>
                    <a:pt x="40386" y="866299"/>
                    <a:pt x="31337" y="857250"/>
                    <a:pt x="20193" y="857250"/>
                  </a:cubicBezTo>
                  <a:close/>
                  <a:moveTo>
                    <a:pt x="577406" y="857250"/>
                  </a:moveTo>
                  <a:cubicBezTo>
                    <a:pt x="566261" y="857250"/>
                    <a:pt x="557213" y="866299"/>
                    <a:pt x="557213" y="877443"/>
                  </a:cubicBezTo>
                  <a:cubicBezTo>
                    <a:pt x="557213" y="888587"/>
                    <a:pt x="566261" y="897636"/>
                    <a:pt x="577406" y="897636"/>
                  </a:cubicBezTo>
                  <a:cubicBezTo>
                    <a:pt x="588550" y="897636"/>
                    <a:pt x="597599" y="888587"/>
                    <a:pt x="597599" y="877443"/>
                  </a:cubicBezTo>
                  <a:cubicBezTo>
                    <a:pt x="597599" y="866299"/>
                    <a:pt x="588550" y="857250"/>
                    <a:pt x="577406" y="857250"/>
                  </a:cubicBezTo>
                  <a:close/>
                  <a:moveTo>
                    <a:pt x="391668" y="857250"/>
                  </a:moveTo>
                  <a:cubicBezTo>
                    <a:pt x="380524" y="857250"/>
                    <a:pt x="371475" y="866299"/>
                    <a:pt x="371475" y="877443"/>
                  </a:cubicBezTo>
                  <a:cubicBezTo>
                    <a:pt x="371475" y="888587"/>
                    <a:pt x="380524" y="897636"/>
                    <a:pt x="391668" y="897636"/>
                  </a:cubicBezTo>
                  <a:cubicBezTo>
                    <a:pt x="402812" y="897636"/>
                    <a:pt x="411861" y="888587"/>
                    <a:pt x="411861" y="877443"/>
                  </a:cubicBezTo>
                  <a:cubicBezTo>
                    <a:pt x="411861" y="866299"/>
                    <a:pt x="402812" y="857250"/>
                    <a:pt x="391668" y="857250"/>
                  </a:cubicBezTo>
                  <a:close/>
                  <a:moveTo>
                    <a:pt x="205931" y="857250"/>
                  </a:moveTo>
                  <a:cubicBezTo>
                    <a:pt x="194786" y="857250"/>
                    <a:pt x="185738" y="866299"/>
                    <a:pt x="185738" y="877443"/>
                  </a:cubicBezTo>
                  <a:cubicBezTo>
                    <a:pt x="185738" y="888587"/>
                    <a:pt x="194786" y="897636"/>
                    <a:pt x="205931" y="897636"/>
                  </a:cubicBezTo>
                  <a:cubicBezTo>
                    <a:pt x="217075" y="897636"/>
                    <a:pt x="226124" y="888587"/>
                    <a:pt x="226124" y="877443"/>
                  </a:cubicBezTo>
                  <a:cubicBezTo>
                    <a:pt x="226124" y="866299"/>
                    <a:pt x="217075" y="857250"/>
                    <a:pt x="205931" y="857250"/>
                  </a:cubicBezTo>
                  <a:close/>
                  <a:moveTo>
                    <a:pt x="1134523" y="857250"/>
                  </a:moveTo>
                  <a:cubicBezTo>
                    <a:pt x="1123379" y="857250"/>
                    <a:pt x="1114330" y="866299"/>
                    <a:pt x="1114330" y="877443"/>
                  </a:cubicBezTo>
                  <a:cubicBezTo>
                    <a:pt x="1114330" y="888587"/>
                    <a:pt x="1123379" y="897636"/>
                    <a:pt x="1134523" y="897636"/>
                  </a:cubicBezTo>
                  <a:cubicBezTo>
                    <a:pt x="1145667" y="897636"/>
                    <a:pt x="1154716" y="888587"/>
                    <a:pt x="1154716" y="877443"/>
                  </a:cubicBezTo>
                  <a:cubicBezTo>
                    <a:pt x="1154716" y="866299"/>
                    <a:pt x="1145667" y="857250"/>
                    <a:pt x="1134523" y="857250"/>
                  </a:cubicBezTo>
                  <a:close/>
                  <a:moveTo>
                    <a:pt x="948785" y="857250"/>
                  </a:moveTo>
                  <a:cubicBezTo>
                    <a:pt x="937641" y="857250"/>
                    <a:pt x="928592" y="866299"/>
                    <a:pt x="928592" y="877443"/>
                  </a:cubicBezTo>
                  <a:cubicBezTo>
                    <a:pt x="928592" y="888587"/>
                    <a:pt x="937641" y="897636"/>
                    <a:pt x="948785" y="897636"/>
                  </a:cubicBezTo>
                  <a:cubicBezTo>
                    <a:pt x="959930" y="897636"/>
                    <a:pt x="968978" y="888587"/>
                    <a:pt x="968978" y="877443"/>
                  </a:cubicBezTo>
                  <a:cubicBezTo>
                    <a:pt x="968978" y="866299"/>
                    <a:pt x="959930" y="857250"/>
                    <a:pt x="948785" y="857250"/>
                  </a:cubicBezTo>
                  <a:close/>
                  <a:moveTo>
                    <a:pt x="763143" y="857250"/>
                  </a:moveTo>
                  <a:cubicBezTo>
                    <a:pt x="751904" y="857250"/>
                    <a:pt x="742950" y="866299"/>
                    <a:pt x="742950" y="877443"/>
                  </a:cubicBezTo>
                  <a:cubicBezTo>
                    <a:pt x="742950" y="888587"/>
                    <a:pt x="751999" y="897636"/>
                    <a:pt x="763143" y="897636"/>
                  </a:cubicBezTo>
                  <a:cubicBezTo>
                    <a:pt x="774287" y="897636"/>
                    <a:pt x="783336" y="888587"/>
                    <a:pt x="783336" y="877443"/>
                  </a:cubicBezTo>
                  <a:cubicBezTo>
                    <a:pt x="783336" y="866299"/>
                    <a:pt x="774287" y="857250"/>
                    <a:pt x="763143" y="857250"/>
                  </a:cubicBezTo>
                  <a:close/>
                  <a:moveTo>
                    <a:pt x="20193" y="1001268"/>
                  </a:moveTo>
                  <a:cubicBezTo>
                    <a:pt x="9049" y="1001268"/>
                    <a:pt x="0" y="1010317"/>
                    <a:pt x="0" y="1021461"/>
                  </a:cubicBezTo>
                  <a:cubicBezTo>
                    <a:pt x="0" y="1032605"/>
                    <a:pt x="9049" y="1041654"/>
                    <a:pt x="20193" y="1041654"/>
                  </a:cubicBezTo>
                  <a:cubicBezTo>
                    <a:pt x="31337" y="1041654"/>
                    <a:pt x="40386" y="1032605"/>
                    <a:pt x="40386" y="1021461"/>
                  </a:cubicBezTo>
                  <a:cubicBezTo>
                    <a:pt x="40386" y="1010317"/>
                    <a:pt x="31337" y="1001268"/>
                    <a:pt x="20193" y="1001268"/>
                  </a:cubicBezTo>
                  <a:close/>
                  <a:moveTo>
                    <a:pt x="577406" y="1001268"/>
                  </a:moveTo>
                  <a:cubicBezTo>
                    <a:pt x="566261" y="1001268"/>
                    <a:pt x="557213" y="1010317"/>
                    <a:pt x="557213" y="1021461"/>
                  </a:cubicBezTo>
                  <a:cubicBezTo>
                    <a:pt x="557213" y="1032605"/>
                    <a:pt x="566261" y="1041654"/>
                    <a:pt x="577406" y="1041654"/>
                  </a:cubicBezTo>
                  <a:cubicBezTo>
                    <a:pt x="588550" y="1041654"/>
                    <a:pt x="597599" y="1032605"/>
                    <a:pt x="597599" y="1021461"/>
                  </a:cubicBezTo>
                  <a:cubicBezTo>
                    <a:pt x="597599" y="1010317"/>
                    <a:pt x="588550" y="1001268"/>
                    <a:pt x="577406" y="1001268"/>
                  </a:cubicBezTo>
                  <a:close/>
                  <a:moveTo>
                    <a:pt x="391668" y="1001268"/>
                  </a:moveTo>
                  <a:cubicBezTo>
                    <a:pt x="380524" y="1001268"/>
                    <a:pt x="371475" y="1010317"/>
                    <a:pt x="371475" y="1021461"/>
                  </a:cubicBezTo>
                  <a:cubicBezTo>
                    <a:pt x="371475" y="1032605"/>
                    <a:pt x="380524" y="1041654"/>
                    <a:pt x="391668" y="1041654"/>
                  </a:cubicBezTo>
                  <a:cubicBezTo>
                    <a:pt x="402812" y="1041654"/>
                    <a:pt x="411861" y="1032605"/>
                    <a:pt x="411861" y="1021461"/>
                  </a:cubicBezTo>
                  <a:cubicBezTo>
                    <a:pt x="411861" y="1010317"/>
                    <a:pt x="402812" y="1001268"/>
                    <a:pt x="391668" y="1001268"/>
                  </a:cubicBezTo>
                  <a:close/>
                  <a:moveTo>
                    <a:pt x="205931" y="1001268"/>
                  </a:moveTo>
                  <a:cubicBezTo>
                    <a:pt x="194786" y="1001268"/>
                    <a:pt x="185738" y="1010317"/>
                    <a:pt x="185738" y="1021461"/>
                  </a:cubicBezTo>
                  <a:cubicBezTo>
                    <a:pt x="185738" y="1032605"/>
                    <a:pt x="194786" y="1041654"/>
                    <a:pt x="205931" y="1041654"/>
                  </a:cubicBezTo>
                  <a:cubicBezTo>
                    <a:pt x="217075" y="1041654"/>
                    <a:pt x="226124" y="1032605"/>
                    <a:pt x="226124" y="1021461"/>
                  </a:cubicBezTo>
                  <a:cubicBezTo>
                    <a:pt x="226124" y="1010317"/>
                    <a:pt x="217075" y="1001268"/>
                    <a:pt x="205931" y="1001268"/>
                  </a:cubicBezTo>
                  <a:close/>
                  <a:moveTo>
                    <a:pt x="1134523" y="1001268"/>
                  </a:moveTo>
                  <a:cubicBezTo>
                    <a:pt x="1123379" y="1001268"/>
                    <a:pt x="1114330" y="1010317"/>
                    <a:pt x="1114330" y="1021461"/>
                  </a:cubicBezTo>
                  <a:cubicBezTo>
                    <a:pt x="1114330" y="1032605"/>
                    <a:pt x="1123379" y="1041654"/>
                    <a:pt x="1134523" y="1041654"/>
                  </a:cubicBezTo>
                  <a:cubicBezTo>
                    <a:pt x="1145667" y="1041654"/>
                    <a:pt x="1154716" y="1032605"/>
                    <a:pt x="1154716" y="1021461"/>
                  </a:cubicBezTo>
                  <a:cubicBezTo>
                    <a:pt x="1154716" y="1010317"/>
                    <a:pt x="1145667" y="1001268"/>
                    <a:pt x="1134523" y="1001268"/>
                  </a:cubicBezTo>
                  <a:close/>
                  <a:moveTo>
                    <a:pt x="948785" y="1001268"/>
                  </a:moveTo>
                  <a:cubicBezTo>
                    <a:pt x="937641" y="1001268"/>
                    <a:pt x="928592" y="1010317"/>
                    <a:pt x="928592" y="1021461"/>
                  </a:cubicBezTo>
                  <a:cubicBezTo>
                    <a:pt x="928592" y="1032605"/>
                    <a:pt x="937641" y="1041654"/>
                    <a:pt x="948785" y="1041654"/>
                  </a:cubicBezTo>
                  <a:cubicBezTo>
                    <a:pt x="959930" y="1041654"/>
                    <a:pt x="968978" y="1032605"/>
                    <a:pt x="968978" y="1021461"/>
                  </a:cubicBezTo>
                  <a:cubicBezTo>
                    <a:pt x="968978" y="1010317"/>
                    <a:pt x="959930" y="1001268"/>
                    <a:pt x="948785" y="1001268"/>
                  </a:cubicBezTo>
                  <a:close/>
                  <a:moveTo>
                    <a:pt x="763143" y="1001268"/>
                  </a:moveTo>
                  <a:cubicBezTo>
                    <a:pt x="751999" y="1001268"/>
                    <a:pt x="742950" y="1010317"/>
                    <a:pt x="742950" y="1021461"/>
                  </a:cubicBezTo>
                  <a:cubicBezTo>
                    <a:pt x="742950" y="1032605"/>
                    <a:pt x="751999" y="1041654"/>
                    <a:pt x="763143" y="1041654"/>
                  </a:cubicBezTo>
                  <a:cubicBezTo>
                    <a:pt x="774287" y="1041654"/>
                    <a:pt x="783336" y="1032605"/>
                    <a:pt x="783336" y="1021461"/>
                  </a:cubicBezTo>
                  <a:cubicBezTo>
                    <a:pt x="783241" y="1010317"/>
                    <a:pt x="774287" y="1001268"/>
                    <a:pt x="763143" y="1001268"/>
                  </a:cubicBezTo>
                  <a:close/>
                </a:path>
              </a:pathLst>
            </a:custGeom>
            <a:solidFill>
              <a:srgbClr val="946DA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0882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152" b="0" i="0" u="none" strike="noStrike" kern="1200" cap="none" spc="0" normalizeH="0" baseline="0" noProof="0">
                <a:ln>
                  <a:noFill/>
                </a:ln>
                <a:solidFill>
                  <a:srgbClr val="210939"/>
                </a:solidFill>
                <a:effectLst/>
                <a:uLnTx/>
                <a:uFillTx/>
                <a:latin typeface="Dosis"/>
                <a:ea typeface="+mn-ea"/>
                <a:cs typeface="+mn-cs"/>
              </a:endParaRPr>
            </a:p>
          </p:txBody>
        </p:sp>
      </p:grpSp>
      <p:pic>
        <p:nvPicPr>
          <p:cNvPr id="4" name="Imagem 3" descr="Gráfico&#10;&#10;Descrição gerada automaticamente">
            <a:extLst>
              <a:ext uri="{FF2B5EF4-FFF2-40B4-BE49-F238E27FC236}">
                <a16:creationId xmlns:a16="http://schemas.microsoft.com/office/drawing/2014/main" id="{A66D738A-975C-ACC8-3F2D-75194C8E74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523" y="0"/>
            <a:ext cx="6974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2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/>
      <p:bldP spid="19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3739793" y="5072306"/>
            <a:ext cx="4529201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tângulo 15">
            <a:extLst>
              <a:ext uri="{FF2B5EF4-FFF2-40B4-BE49-F238E27FC236}">
                <a16:creationId xmlns:a16="http://schemas.microsoft.com/office/drawing/2014/main" id="{A42D379B-A1AA-5300-86F9-91DAB911EA67}"/>
              </a:ext>
            </a:extLst>
          </p:cNvPr>
          <p:cNvSpPr/>
          <p:nvPr/>
        </p:nvSpPr>
        <p:spPr>
          <a:xfrm rot="5400000">
            <a:off x="6070482" y="-5380557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aixaDeTexto 41">
            <a:extLst>
              <a:ext uri="{FF2B5EF4-FFF2-40B4-BE49-F238E27FC236}">
                <a16:creationId xmlns:a16="http://schemas.microsoft.com/office/drawing/2014/main" id="{A28DA7A7-4BF4-5E82-1F3F-ED51D1FBD5EB}"/>
              </a:ext>
            </a:extLst>
          </p:cNvPr>
          <p:cNvSpPr txBox="1"/>
          <p:nvPr/>
        </p:nvSpPr>
        <p:spPr>
          <a:xfrm>
            <a:off x="726272" y="285543"/>
            <a:ext cx="5369728" cy="14157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LINX </a:t>
            </a: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CONECTIVIDADE E SEGURANÇA</a:t>
            </a:r>
            <a:endParaRPr kumimoji="0" lang="pt-BR" sz="43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30" name="CaixaDeTexto 42">
            <a:extLst>
              <a:ext uri="{FF2B5EF4-FFF2-40B4-BE49-F238E27FC236}">
                <a16:creationId xmlns:a16="http://schemas.microsoft.com/office/drawing/2014/main" id="{1CB7C48D-B68A-19B0-5BAC-43CC575B1CF9}"/>
              </a:ext>
            </a:extLst>
          </p:cNvPr>
          <p:cNvSpPr txBox="1"/>
          <p:nvPr/>
        </p:nvSpPr>
        <p:spPr>
          <a:xfrm>
            <a:off x="6078337" y="728287"/>
            <a:ext cx="573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Em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60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minutos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temos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19.676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ameaças bloqueadas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,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01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T de tráfego de internet gerado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+5.400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lojas monitoradas</a:t>
            </a:r>
          </a:p>
        </p:txBody>
      </p:sp>
      <p:sp>
        <p:nvSpPr>
          <p:cNvPr id="31" name="Rounded Rectangle 33">
            <a:extLst>
              <a:ext uri="{FF2B5EF4-FFF2-40B4-BE49-F238E27FC236}">
                <a16:creationId xmlns:a16="http://schemas.microsoft.com/office/drawing/2014/main" id="{70507E99-223A-D8FA-7D67-1CE0D22F231A}"/>
              </a:ext>
            </a:extLst>
          </p:cNvPr>
          <p:cNvSpPr/>
          <p:nvPr/>
        </p:nvSpPr>
        <p:spPr>
          <a:xfrm>
            <a:off x="986447" y="2997376"/>
            <a:ext cx="10183781" cy="1193348"/>
          </a:xfrm>
          <a:prstGeom prst="roundRect">
            <a:avLst/>
          </a:prstGeom>
          <a:solidFill>
            <a:srgbClr val="523168"/>
          </a:solidFill>
          <a:ln w="22225">
            <a:solidFill>
              <a:srgbClr val="5231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R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7" name="Imagem 36">
            <a:extLst>
              <a:ext uri="{FF2B5EF4-FFF2-40B4-BE49-F238E27FC236}">
                <a16:creationId xmlns:a16="http://schemas.microsoft.com/office/drawing/2014/main" id="{E6C0B592-8490-8B50-7AF9-E6D8B946D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28" y="5927867"/>
            <a:ext cx="879688" cy="564909"/>
          </a:xfrm>
          <a:prstGeom prst="rect">
            <a:avLst/>
          </a:prstGeom>
        </p:spPr>
      </p:pic>
      <p:sp>
        <p:nvSpPr>
          <p:cNvPr id="44" name="Retângulo 15">
            <a:extLst>
              <a:ext uri="{FF2B5EF4-FFF2-40B4-BE49-F238E27FC236}">
                <a16:creationId xmlns:a16="http://schemas.microsoft.com/office/drawing/2014/main" id="{0D1455C7-6DC4-6527-43AC-765517ABE1BE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: Rounded Corners 16">
            <a:extLst>
              <a:ext uri="{FF2B5EF4-FFF2-40B4-BE49-F238E27FC236}">
                <a16:creationId xmlns:a16="http://schemas.microsoft.com/office/drawing/2014/main" id="{38881ABC-FFFB-6F09-2CD2-BA762B06C71E}"/>
              </a:ext>
            </a:extLst>
          </p:cNvPr>
          <p:cNvSpPr/>
          <p:nvPr/>
        </p:nvSpPr>
        <p:spPr>
          <a:xfrm>
            <a:off x="3764446" y="4806275"/>
            <a:ext cx="4529201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9" name="Imagem 38">
            <a:extLst>
              <a:ext uri="{FF2B5EF4-FFF2-40B4-BE49-F238E27FC236}">
                <a16:creationId xmlns:a16="http://schemas.microsoft.com/office/drawing/2014/main" id="{D7F46037-6604-BA99-1D4A-1CB6808CF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3684" y="4924116"/>
            <a:ext cx="4206093" cy="742531"/>
          </a:xfrm>
          <a:prstGeom prst="rect">
            <a:avLst/>
          </a:prstGeom>
        </p:spPr>
      </p:pic>
      <p:pic>
        <p:nvPicPr>
          <p:cNvPr id="50" name="object 8">
            <a:extLst>
              <a:ext uri="{FF2B5EF4-FFF2-40B4-BE49-F238E27FC236}">
                <a16:creationId xmlns:a16="http://schemas.microsoft.com/office/drawing/2014/main" id="{2D297E80-8458-FDAA-144F-19B9E0AA06DD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4" name="Retângulo 46">
            <a:extLst>
              <a:ext uri="{FF2B5EF4-FFF2-40B4-BE49-F238E27FC236}">
                <a16:creationId xmlns:a16="http://schemas.microsoft.com/office/drawing/2014/main" id="{090B71E4-D186-3F27-0883-7E9936E51E7C}"/>
              </a:ext>
            </a:extLst>
          </p:cNvPr>
          <p:cNvSpPr/>
          <p:nvPr/>
        </p:nvSpPr>
        <p:spPr>
          <a:xfrm>
            <a:off x="1283715" y="3207388"/>
            <a:ext cx="2035970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Link de Internet  robusto e redundante para a sua operação</a:t>
            </a:r>
          </a:p>
        </p:txBody>
      </p:sp>
      <p:sp>
        <p:nvSpPr>
          <p:cNvPr id="5" name="Retângulo 48">
            <a:extLst>
              <a:ext uri="{FF2B5EF4-FFF2-40B4-BE49-F238E27FC236}">
                <a16:creationId xmlns:a16="http://schemas.microsoft.com/office/drawing/2014/main" id="{47672310-5063-6CA3-1115-FDBDD692A006}"/>
              </a:ext>
            </a:extLst>
          </p:cNvPr>
          <p:cNvSpPr/>
          <p:nvPr/>
        </p:nvSpPr>
        <p:spPr>
          <a:xfrm>
            <a:off x="3569770" y="3207388"/>
            <a:ext cx="2488979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Alta disponibilidade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em todo o país com mais de 180 operadoras parceiras</a:t>
            </a:r>
          </a:p>
        </p:txBody>
      </p:sp>
      <p:sp>
        <p:nvSpPr>
          <p:cNvPr id="16" name="Retângulo 54">
            <a:extLst>
              <a:ext uri="{FF2B5EF4-FFF2-40B4-BE49-F238E27FC236}">
                <a16:creationId xmlns:a16="http://schemas.microsoft.com/office/drawing/2014/main" id="{D45D2AAE-F347-974B-91D3-895D6AEBBAB0}"/>
              </a:ext>
            </a:extLst>
          </p:cNvPr>
          <p:cNvSpPr/>
          <p:nvPr/>
        </p:nvSpPr>
        <p:spPr>
          <a:xfrm>
            <a:off x="6274504" y="3207388"/>
            <a:ext cx="2196034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Banda Larga, IP dedicado, 4G/5G e satélite</a:t>
            </a:r>
          </a:p>
        </p:txBody>
      </p:sp>
      <p:sp>
        <p:nvSpPr>
          <p:cNvPr id="18" name="Retângulo 56">
            <a:extLst>
              <a:ext uri="{FF2B5EF4-FFF2-40B4-BE49-F238E27FC236}">
                <a16:creationId xmlns:a16="http://schemas.microsoft.com/office/drawing/2014/main" id="{3FA493C0-E4E9-9CF7-C027-988BE03C7B6E}"/>
              </a:ext>
            </a:extLst>
          </p:cNvPr>
          <p:cNvSpPr/>
          <p:nvPr/>
        </p:nvSpPr>
        <p:spPr>
          <a:xfrm>
            <a:off x="8765145" y="3212794"/>
            <a:ext cx="2112317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Garanta a conexão do seu PDV/TEF e evite perda de vendas</a:t>
            </a:r>
          </a:p>
        </p:txBody>
      </p:sp>
      <p:pic>
        <p:nvPicPr>
          <p:cNvPr id="13" name="Imagem 12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0CAC2B92-21F1-8E79-9D75-EF2B8F03444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867" y="2000207"/>
            <a:ext cx="1525238" cy="1525238"/>
          </a:xfrm>
          <a:prstGeom prst="rect">
            <a:avLst/>
          </a:prstGeom>
        </p:spPr>
      </p:pic>
      <p:pic>
        <p:nvPicPr>
          <p:cNvPr id="14" name="Imagem 300" descr="Fundo preto com letras brancas&#10;&#10;Descrição gerada automaticamente">
            <a:extLst>
              <a:ext uri="{FF2B5EF4-FFF2-40B4-BE49-F238E27FC236}">
                <a16:creationId xmlns:a16="http://schemas.microsoft.com/office/drawing/2014/main" id="{BA1E32E4-9150-F91B-4AFF-F7849C48F9A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3869" y="2339446"/>
            <a:ext cx="830996" cy="830996"/>
          </a:xfrm>
          <a:prstGeom prst="rect">
            <a:avLst/>
          </a:prstGeom>
        </p:spPr>
      </p:pic>
      <p:pic>
        <p:nvPicPr>
          <p:cNvPr id="19" name="Imagem 18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E9EB8AB5-D4D5-227F-F4BC-A51D454BF30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669" y="1987444"/>
            <a:ext cx="1525238" cy="1525238"/>
          </a:xfrm>
          <a:prstGeom prst="rect">
            <a:avLst/>
          </a:prstGeom>
        </p:spPr>
      </p:pic>
      <p:pic>
        <p:nvPicPr>
          <p:cNvPr id="20" name="Imagem 19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629072A0-0D8D-3416-5513-B89BE9662E8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018" y="1966454"/>
            <a:ext cx="1525238" cy="1525238"/>
          </a:xfrm>
          <a:prstGeom prst="rect">
            <a:avLst/>
          </a:prstGeom>
        </p:spPr>
      </p:pic>
      <p:pic>
        <p:nvPicPr>
          <p:cNvPr id="21" name="Imagem 20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6ABB246F-E6CD-FB33-BAE2-3341912E236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7764" y="1977858"/>
            <a:ext cx="1525238" cy="1525238"/>
          </a:xfrm>
          <a:prstGeom prst="rect">
            <a:avLst/>
          </a:prstGeom>
        </p:spPr>
      </p:pic>
      <p:pic>
        <p:nvPicPr>
          <p:cNvPr id="10" name="Imagem 230">
            <a:extLst>
              <a:ext uri="{FF2B5EF4-FFF2-40B4-BE49-F238E27FC236}">
                <a16:creationId xmlns:a16="http://schemas.microsoft.com/office/drawing/2014/main" id="{9034E854-1993-477E-3F43-C6052936873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287" y="2358569"/>
            <a:ext cx="762002" cy="762002"/>
          </a:xfrm>
          <a:prstGeom prst="rect">
            <a:avLst/>
          </a:prstGeom>
        </p:spPr>
      </p:pic>
      <p:pic>
        <p:nvPicPr>
          <p:cNvPr id="9" name="Imagem 156">
            <a:extLst>
              <a:ext uri="{FF2B5EF4-FFF2-40B4-BE49-F238E27FC236}">
                <a16:creationId xmlns:a16="http://schemas.microsoft.com/office/drawing/2014/main" id="{AA93A041-FA05-6A2F-DF43-DD49CFDF1EA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636" y="2327803"/>
            <a:ext cx="762002" cy="762002"/>
          </a:xfrm>
          <a:prstGeom prst="rect">
            <a:avLst/>
          </a:prstGeom>
        </p:spPr>
      </p:pic>
      <p:pic>
        <p:nvPicPr>
          <p:cNvPr id="12" name="Imagem 308">
            <a:extLst>
              <a:ext uri="{FF2B5EF4-FFF2-40B4-BE49-F238E27FC236}">
                <a16:creationId xmlns:a16="http://schemas.microsoft.com/office/drawing/2014/main" id="{34F9E4A2-C9C6-34A1-B8E7-9F21EB3E1F64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9382" y="2322507"/>
            <a:ext cx="762002" cy="76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0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3739793" y="5072306"/>
            <a:ext cx="4529201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tângulo 15">
            <a:extLst>
              <a:ext uri="{FF2B5EF4-FFF2-40B4-BE49-F238E27FC236}">
                <a16:creationId xmlns:a16="http://schemas.microsoft.com/office/drawing/2014/main" id="{A42D379B-A1AA-5300-86F9-91DAB911EA67}"/>
              </a:ext>
            </a:extLst>
          </p:cNvPr>
          <p:cNvSpPr/>
          <p:nvPr/>
        </p:nvSpPr>
        <p:spPr>
          <a:xfrm rot="5400000">
            <a:off x="6070482" y="-5380557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aixaDeTexto 41">
            <a:extLst>
              <a:ext uri="{FF2B5EF4-FFF2-40B4-BE49-F238E27FC236}">
                <a16:creationId xmlns:a16="http://schemas.microsoft.com/office/drawing/2014/main" id="{A28DA7A7-4BF4-5E82-1F3F-ED51D1FBD5EB}"/>
              </a:ext>
            </a:extLst>
          </p:cNvPr>
          <p:cNvSpPr txBox="1"/>
          <p:nvPr/>
        </p:nvSpPr>
        <p:spPr>
          <a:xfrm>
            <a:off x="726272" y="285543"/>
            <a:ext cx="5369728" cy="14157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LINX </a:t>
            </a: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CONECTIVIDADE E SEGURANÇA</a:t>
            </a:r>
            <a:endParaRPr kumimoji="0" lang="pt-BR" sz="43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37" name="Imagem 36">
            <a:extLst>
              <a:ext uri="{FF2B5EF4-FFF2-40B4-BE49-F238E27FC236}">
                <a16:creationId xmlns:a16="http://schemas.microsoft.com/office/drawing/2014/main" id="{E6C0B592-8490-8B50-7AF9-E6D8B946D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28" y="5927867"/>
            <a:ext cx="879688" cy="564909"/>
          </a:xfrm>
          <a:prstGeom prst="rect">
            <a:avLst/>
          </a:prstGeom>
        </p:spPr>
      </p:pic>
      <p:sp>
        <p:nvSpPr>
          <p:cNvPr id="44" name="Retângulo 15">
            <a:extLst>
              <a:ext uri="{FF2B5EF4-FFF2-40B4-BE49-F238E27FC236}">
                <a16:creationId xmlns:a16="http://schemas.microsoft.com/office/drawing/2014/main" id="{0D1455C7-6DC4-6527-43AC-765517ABE1BE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: Rounded Corners 16">
            <a:extLst>
              <a:ext uri="{FF2B5EF4-FFF2-40B4-BE49-F238E27FC236}">
                <a16:creationId xmlns:a16="http://schemas.microsoft.com/office/drawing/2014/main" id="{38881ABC-FFFB-6F09-2CD2-BA762B06C71E}"/>
              </a:ext>
            </a:extLst>
          </p:cNvPr>
          <p:cNvSpPr/>
          <p:nvPr/>
        </p:nvSpPr>
        <p:spPr>
          <a:xfrm>
            <a:off x="4247535" y="4806275"/>
            <a:ext cx="3608440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0" name="object 8">
            <a:extLst>
              <a:ext uri="{FF2B5EF4-FFF2-40B4-BE49-F238E27FC236}">
                <a16:creationId xmlns:a16="http://schemas.microsoft.com/office/drawing/2014/main" id="{2D297E80-8458-FDAA-144F-19B9E0AA06D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65A0A03A-23A4-67DD-C2D7-00226E6EBD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7618" y="4955687"/>
            <a:ext cx="2973550" cy="766604"/>
          </a:xfrm>
          <a:prstGeom prst="rect">
            <a:avLst/>
          </a:prstGeom>
        </p:spPr>
      </p:pic>
      <p:sp>
        <p:nvSpPr>
          <p:cNvPr id="26" name="Rounded Rectangle 33">
            <a:extLst>
              <a:ext uri="{FF2B5EF4-FFF2-40B4-BE49-F238E27FC236}">
                <a16:creationId xmlns:a16="http://schemas.microsoft.com/office/drawing/2014/main" id="{42FE8585-EFFB-010F-4F00-5950E97DB8ED}"/>
              </a:ext>
            </a:extLst>
          </p:cNvPr>
          <p:cNvSpPr/>
          <p:nvPr/>
        </p:nvSpPr>
        <p:spPr>
          <a:xfrm>
            <a:off x="986447" y="2997376"/>
            <a:ext cx="10183781" cy="1193348"/>
          </a:xfrm>
          <a:prstGeom prst="roundRect">
            <a:avLst/>
          </a:prstGeom>
          <a:solidFill>
            <a:srgbClr val="523168"/>
          </a:solidFill>
          <a:ln w="22225">
            <a:solidFill>
              <a:srgbClr val="5231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R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tângulo 46">
            <a:extLst>
              <a:ext uri="{FF2B5EF4-FFF2-40B4-BE49-F238E27FC236}">
                <a16:creationId xmlns:a16="http://schemas.microsoft.com/office/drawing/2014/main" id="{502E995D-F02F-0AE3-2E30-9DA007B460E9}"/>
              </a:ext>
            </a:extLst>
          </p:cNvPr>
          <p:cNvSpPr/>
          <p:nvPr/>
        </p:nvSpPr>
        <p:spPr>
          <a:xfrm>
            <a:off x="1180975" y="3207388"/>
            <a:ext cx="2278114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Conexão WiFi para suas lojas e consumidores em compliance com LGPD </a:t>
            </a:r>
          </a:p>
        </p:txBody>
      </p:sp>
      <p:sp>
        <p:nvSpPr>
          <p:cNvPr id="29" name="Retângulo 48">
            <a:extLst>
              <a:ext uri="{FF2B5EF4-FFF2-40B4-BE49-F238E27FC236}">
                <a16:creationId xmlns:a16="http://schemas.microsoft.com/office/drawing/2014/main" id="{3BF99053-956F-CD42-535A-41E1743FAB91}"/>
              </a:ext>
            </a:extLst>
          </p:cNvPr>
          <p:cNvSpPr/>
          <p:nvPr/>
        </p:nvSpPr>
        <p:spPr>
          <a:xfrm>
            <a:off x="3785525" y="3197114"/>
            <a:ext cx="1937630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Gere mais engajamento e fidelize seus clientes</a:t>
            </a:r>
          </a:p>
        </p:txBody>
      </p:sp>
      <p:sp>
        <p:nvSpPr>
          <p:cNvPr id="32" name="Retângulo 54">
            <a:extLst>
              <a:ext uri="{FF2B5EF4-FFF2-40B4-BE49-F238E27FC236}">
                <a16:creationId xmlns:a16="http://schemas.microsoft.com/office/drawing/2014/main" id="{A7D11746-F076-3A64-E0F8-C31A392AE22D}"/>
              </a:ext>
            </a:extLst>
          </p:cNvPr>
          <p:cNvSpPr/>
          <p:nvPr/>
        </p:nvSpPr>
        <p:spPr>
          <a:xfrm>
            <a:off x="6274504" y="3207388"/>
            <a:ext cx="2196034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Conheça quem são seus consumidores e crie campanhas assertivas</a:t>
            </a:r>
          </a:p>
        </p:txBody>
      </p:sp>
      <p:sp>
        <p:nvSpPr>
          <p:cNvPr id="33" name="Retângulo 56">
            <a:extLst>
              <a:ext uri="{FF2B5EF4-FFF2-40B4-BE49-F238E27FC236}">
                <a16:creationId xmlns:a16="http://schemas.microsoft.com/office/drawing/2014/main" id="{CA41830F-37D7-E286-9967-B757553F5640}"/>
              </a:ext>
            </a:extLst>
          </p:cNvPr>
          <p:cNvSpPr/>
          <p:nvPr/>
        </p:nvSpPr>
        <p:spPr>
          <a:xfrm>
            <a:off x="8795968" y="3212794"/>
            <a:ext cx="1939242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Tenha o PDV móvel conectado no WiFi e agilize suas vendas</a:t>
            </a:r>
          </a:p>
        </p:txBody>
      </p:sp>
      <p:pic>
        <p:nvPicPr>
          <p:cNvPr id="34" name="Imagem 33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BA0DE216-F14E-E0E5-7BFA-4848DF75626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867" y="2000207"/>
            <a:ext cx="1525238" cy="1525238"/>
          </a:xfrm>
          <a:prstGeom prst="rect">
            <a:avLst/>
          </a:prstGeom>
        </p:spPr>
      </p:pic>
      <p:pic>
        <p:nvPicPr>
          <p:cNvPr id="36" name="Imagem 35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4244F3D9-DCEE-3AAA-A385-79FE680746F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669" y="1987444"/>
            <a:ext cx="1525238" cy="1525238"/>
          </a:xfrm>
          <a:prstGeom prst="rect">
            <a:avLst/>
          </a:prstGeom>
        </p:spPr>
      </p:pic>
      <p:pic>
        <p:nvPicPr>
          <p:cNvPr id="38" name="Imagem 37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C499AFE4-97D4-B30F-111C-9A64A795DFA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018" y="1966454"/>
            <a:ext cx="1525238" cy="1525238"/>
          </a:xfrm>
          <a:prstGeom prst="rect">
            <a:avLst/>
          </a:prstGeom>
        </p:spPr>
      </p:pic>
      <p:pic>
        <p:nvPicPr>
          <p:cNvPr id="39" name="Imagem 38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92DEFCD6-72BA-8A9B-D88A-413BAFE4213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7764" y="1977858"/>
            <a:ext cx="1525238" cy="1525238"/>
          </a:xfrm>
          <a:prstGeom prst="rect">
            <a:avLst/>
          </a:prstGeom>
        </p:spPr>
      </p:pic>
      <p:pic>
        <p:nvPicPr>
          <p:cNvPr id="46" name="Imagem 148">
            <a:extLst>
              <a:ext uri="{FF2B5EF4-FFF2-40B4-BE49-F238E27FC236}">
                <a16:creationId xmlns:a16="http://schemas.microsoft.com/office/drawing/2014/main" id="{1E65C7BB-F1DD-4205-4C13-6419F1D2176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9550" y="2349644"/>
            <a:ext cx="762002" cy="762002"/>
          </a:xfrm>
          <a:prstGeom prst="rect">
            <a:avLst/>
          </a:prstGeom>
        </p:spPr>
      </p:pic>
      <p:pic>
        <p:nvPicPr>
          <p:cNvPr id="47" name="Imagem 178" descr="Uma imagem contendo texto, desenho&#10;&#10;Descrição gerada automaticamente">
            <a:extLst>
              <a:ext uri="{FF2B5EF4-FFF2-40B4-BE49-F238E27FC236}">
                <a16:creationId xmlns:a16="http://schemas.microsoft.com/office/drawing/2014/main" id="{0A6CAC94-5C0C-67FE-376A-7195DE9725A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636" y="2325806"/>
            <a:ext cx="762002" cy="762002"/>
          </a:xfrm>
          <a:prstGeom prst="rect">
            <a:avLst/>
          </a:prstGeom>
        </p:spPr>
      </p:pic>
      <p:pic>
        <p:nvPicPr>
          <p:cNvPr id="48" name="Imagem 202" descr="Uma imagem contendo desenho&#10;&#10;Descrição gerada automaticamente">
            <a:extLst>
              <a:ext uri="{FF2B5EF4-FFF2-40B4-BE49-F238E27FC236}">
                <a16:creationId xmlns:a16="http://schemas.microsoft.com/office/drawing/2014/main" id="{68954364-762B-D825-1CA8-7B800AD963D0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9118" y="2317483"/>
            <a:ext cx="762002" cy="762002"/>
          </a:xfrm>
          <a:prstGeom prst="rect">
            <a:avLst/>
          </a:prstGeom>
        </p:spPr>
      </p:pic>
      <p:sp>
        <p:nvSpPr>
          <p:cNvPr id="51" name="CaixaDeTexto 42">
            <a:extLst>
              <a:ext uri="{FF2B5EF4-FFF2-40B4-BE49-F238E27FC236}">
                <a16:creationId xmlns:a16="http://schemas.microsoft.com/office/drawing/2014/main" id="{A0C00C85-0F0D-605D-0648-6452A0F11944}"/>
              </a:ext>
            </a:extLst>
          </p:cNvPr>
          <p:cNvSpPr txBox="1"/>
          <p:nvPr/>
        </p:nvSpPr>
        <p:spPr>
          <a:xfrm>
            <a:off x="6078337" y="728287"/>
            <a:ext cx="573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Em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60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minutos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temos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19.676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ameaças bloqueadas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,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01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T de tráfego de internet gerado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+5.400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lojas monitoradas</a:t>
            </a:r>
          </a:p>
        </p:txBody>
      </p:sp>
      <p:pic>
        <p:nvPicPr>
          <p:cNvPr id="52" name="Imagem 208">
            <a:extLst>
              <a:ext uri="{FF2B5EF4-FFF2-40B4-BE49-F238E27FC236}">
                <a16:creationId xmlns:a16="http://schemas.microsoft.com/office/drawing/2014/main" id="{89E3F992-0870-807E-9FCC-07A34622E4E4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9287" y="2336080"/>
            <a:ext cx="762002" cy="76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07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3739793" y="5072306"/>
            <a:ext cx="4529201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tângulo 15">
            <a:extLst>
              <a:ext uri="{FF2B5EF4-FFF2-40B4-BE49-F238E27FC236}">
                <a16:creationId xmlns:a16="http://schemas.microsoft.com/office/drawing/2014/main" id="{A42D379B-A1AA-5300-86F9-91DAB911EA67}"/>
              </a:ext>
            </a:extLst>
          </p:cNvPr>
          <p:cNvSpPr/>
          <p:nvPr/>
        </p:nvSpPr>
        <p:spPr>
          <a:xfrm rot="5400000">
            <a:off x="6070482" y="-5380557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aixaDeTexto 41">
            <a:extLst>
              <a:ext uri="{FF2B5EF4-FFF2-40B4-BE49-F238E27FC236}">
                <a16:creationId xmlns:a16="http://schemas.microsoft.com/office/drawing/2014/main" id="{A28DA7A7-4BF4-5E82-1F3F-ED51D1FBD5EB}"/>
              </a:ext>
            </a:extLst>
          </p:cNvPr>
          <p:cNvSpPr txBox="1"/>
          <p:nvPr/>
        </p:nvSpPr>
        <p:spPr>
          <a:xfrm>
            <a:off x="726272" y="285543"/>
            <a:ext cx="5369728" cy="14157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LINX </a:t>
            </a: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CONECTIVIDADE E SEGURANÇA</a:t>
            </a:r>
            <a:endParaRPr kumimoji="0" lang="pt-BR" sz="43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37" name="Imagem 36">
            <a:extLst>
              <a:ext uri="{FF2B5EF4-FFF2-40B4-BE49-F238E27FC236}">
                <a16:creationId xmlns:a16="http://schemas.microsoft.com/office/drawing/2014/main" id="{E6C0B592-8490-8B50-7AF9-E6D8B946D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28" y="5927867"/>
            <a:ext cx="879688" cy="564909"/>
          </a:xfrm>
          <a:prstGeom prst="rect">
            <a:avLst/>
          </a:prstGeom>
        </p:spPr>
      </p:pic>
      <p:sp>
        <p:nvSpPr>
          <p:cNvPr id="44" name="Retângulo 15">
            <a:extLst>
              <a:ext uri="{FF2B5EF4-FFF2-40B4-BE49-F238E27FC236}">
                <a16:creationId xmlns:a16="http://schemas.microsoft.com/office/drawing/2014/main" id="{0D1455C7-6DC4-6527-43AC-765517ABE1BE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: Rounded Corners 16">
            <a:extLst>
              <a:ext uri="{FF2B5EF4-FFF2-40B4-BE49-F238E27FC236}">
                <a16:creationId xmlns:a16="http://schemas.microsoft.com/office/drawing/2014/main" id="{38881ABC-FFFB-6F09-2CD2-BA762B06C71E}"/>
              </a:ext>
            </a:extLst>
          </p:cNvPr>
          <p:cNvSpPr/>
          <p:nvPr/>
        </p:nvSpPr>
        <p:spPr>
          <a:xfrm>
            <a:off x="3764446" y="4806275"/>
            <a:ext cx="4288173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0" name="object 8">
            <a:extLst>
              <a:ext uri="{FF2B5EF4-FFF2-40B4-BE49-F238E27FC236}">
                <a16:creationId xmlns:a16="http://schemas.microsoft.com/office/drawing/2014/main" id="{2D297E80-8458-FDAA-144F-19B9E0AA06D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5CE3D80-F1B6-29F5-60EC-AB404B5E41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9839" y="4936023"/>
            <a:ext cx="3992127" cy="780071"/>
          </a:xfrm>
          <a:prstGeom prst="rect">
            <a:avLst/>
          </a:prstGeom>
        </p:spPr>
      </p:pic>
      <p:sp>
        <p:nvSpPr>
          <p:cNvPr id="10" name="Rounded Rectangle 33">
            <a:extLst>
              <a:ext uri="{FF2B5EF4-FFF2-40B4-BE49-F238E27FC236}">
                <a16:creationId xmlns:a16="http://schemas.microsoft.com/office/drawing/2014/main" id="{EDEDA73E-9796-EEC5-3157-1FD6F9E45807}"/>
              </a:ext>
            </a:extLst>
          </p:cNvPr>
          <p:cNvSpPr/>
          <p:nvPr/>
        </p:nvSpPr>
        <p:spPr>
          <a:xfrm>
            <a:off x="986447" y="2997376"/>
            <a:ext cx="10183781" cy="1193348"/>
          </a:xfrm>
          <a:prstGeom prst="roundRect">
            <a:avLst/>
          </a:prstGeom>
          <a:solidFill>
            <a:srgbClr val="523168"/>
          </a:solidFill>
          <a:ln w="22225">
            <a:solidFill>
              <a:srgbClr val="5231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R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tângulo 46">
            <a:extLst>
              <a:ext uri="{FF2B5EF4-FFF2-40B4-BE49-F238E27FC236}">
                <a16:creationId xmlns:a16="http://schemas.microsoft.com/office/drawing/2014/main" id="{1A344F5B-792A-B765-2176-AE75A96F7598}"/>
              </a:ext>
            </a:extLst>
          </p:cNvPr>
          <p:cNvSpPr/>
          <p:nvPr/>
        </p:nvSpPr>
        <p:spPr>
          <a:xfrm>
            <a:off x="1366684" y="3207388"/>
            <a:ext cx="1939242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Segurança cibernética entre a sua rede e a internet</a:t>
            </a:r>
          </a:p>
        </p:txBody>
      </p:sp>
      <p:sp>
        <p:nvSpPr>
          <p:cNvPr id="12" name="Retângulo 48">
            <a:extLst>
              <a:ext uri="{FF2B5EF4-FFF2-40B4-BE49-F238E27FC236}">
                <a16:creationId xmlns:a16="http://schemas.microsoft.com/office/drawing/2014/main" id="{EF97CB04-E346-48DD-9DD8-2D2643940D44}"/>
              </a:ext>
            </a:extLst>
          </p:cNvPr>
          <p:cNvSpPr/>
          <p:nvPr/>
        </p:nvSpPr>
        <p:spPr>
          <a:xfrm>
            <a:off x="3785524" y="3207388"/>
            <a:ext cx="2053962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Proteção do seu negócio, seus clientes e sua marca</a:t>
            </a:r>
          </a:p>
        </p:txBody>
      </p:sp>
      <p:sp>
        <p:nvSpPr>
          <p:cNvPr id="13" name="Retângulo 54">
            <a:extLst>
              <a:ext uri="{FF2B5EF4-FFF2-40B4-BE49-F238E27FC236}">
                <a16:creationId xmlns:a16="http://schemas.microsoft.com/office/drawing/2014/main" id="{A565D1C1-EF28-5162-F4FB-7FDA7B917AFB}"/>
              </a:ext>
            </a:extLst>
          </p:cNvPr>
          <p:cNvSpPr/>
          <p:nvPr/>
        </p:nvSpPr>
        <p:spPr>
          <a:xfrm>
            <a:off x="6189888" y="3207388"/>
            <a:ext cx="2265324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Firewall com sistema de proteção contra invasão e sequestro de dados</a:t>
            </a:r>
          </a:p>
        </p:txBody>
      </p:sp>
      <p:sp>
        <p:nvSpPr>
          <p:cNvPr id="14" name="Retângulo 56">
            <a:extLst>
              <a:ext uri="{FF2B5EF4-FFF2-40B4-BE49-F238E27FC236}">
                <a16:creationId xmlns:a16="http://schemas.microsoft.com/office/drawing/2014/main" id="{23F1E3BB-B69C-1079-F2C7-8F7C18FC8541}"/>
              </a:ext>
            </a:extLst>
          </p:cNvPr>
          <p:cNvSpPr/>
          <p:nvPr/>
        </p:nvSpPr>
        <p:spPr>
          <a:xfrm>
            <a:off x="8677978" y="3202962"/>
            <a:ext cx="2265325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Diminua o tempo gasto com monitoramento e proteção de dados</a:t>
            </a:r>
          </a:p>
        </p:txBody>
      </p:sp>
      <p:pic>
        <p:nvPicPr>
          <p:cNvPr id="19" name="Imagem 18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73AE8E16-2699-1F74-7155-2B5E4B96137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867" y="2000207"/>
            <a:ext cx="1525238" cy="1525238"/>
          </a:xfrm>
          <a:prstGeom prst="rect">
            <a:avLst/>
          </a:prstGeom>
        </p:spPr>
      </p:pic>
      <p:pic>
        <p:nvPicPr>
          <p:cNvPr id="21" name="Imagem 20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DDDEF9C3-0077-0152-282F-B2832A8A8BF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669" y="1987444"/>
            <a:ext cx="1525238" cy="1525238"/>
          </a:xfrm>
          <a:prstGeom prst="rect">
            <a:avLst/>
          </a:prstGeom>
        </p:spPr>
      </p:pic>
      <p:pic>
        <p:nvPicPr>
          <p:cNvPr id="22" name="Imagem 21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8A7649FC-E512-020C-4CD5-85C58379F05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018" y="1966454"/>
            <a:ext cx="1525238" cy="1525238"/>
          </a:xfrm>
          <a:prstGeom prst="rect">
            <a:avLst/>
          </a:prstGeom>
        </p:spPr>
      </p:pic>
      <p:pic>
        <p:nvPicPr>
          <p:cNvPr id="23" name="Imagem 22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78600521-B7C6-579C-0FD1-CF814488307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7764" y="1977858"/>
            <a:ext cx="1525238" cy="1525238"/>
          </a:xfrm>
          <a:prstGeom prst="rect">
            <a:avLst/>
          </a:prstGeom>
        </p:spPr>
      </p:pic>
      <p:pic>
        <p:nvPicPr>
          <p:cNvPr id="34" name="Imagem 224">
            <a:extLst>
              <a:ext uri="{FF2B5EF4-FFF2-40B4-BE49-F238E27FC236}">
                <a16:creationId xmlns:a16="http://schemas.microsoft.com/office/drawing/2014/main" id="{6C847AE6-062B-7690-EE1A-559C10CBA29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3182" y="2348072"/>
            <a:ext cx="762002" cy="762002"/>
          </a:xfrm>
          <a:prstGeom prst="rect">
            <a:avLst/>
          </a:prstGeom>
        </p:spPr>
      </p:pic>
      <p:pic>
        <p:nvPicPr>
          <p:cNvPr id="35" name="Imagem 176">
            <a:extLst>
              <a:ext uri="{FF2B5EF4-FFF2-40B4-BE49-F238E27FC236}">
                <a16:creationId xmlns:a16="http://schemas.microsoft.com/office/drawing/2014/main" id="{98FAD9E7-A869-7367-23F5-85C3762F288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9471" y="2333209"/>
            <a:ext cx="762002" cy="762002"/>
          </a:xfrm>
          <a:prstGeom prst="rect">
            <a:avLst/>
          </a:prstGeom>
        </p:spPr>
      </p:pic>
      <p:pic>
        <p:nvPicPr>
          <p:cNvPr id="38" name="Imagem 142" descr="Uma imagem contendo placa, desenho&#10;&#10;Descrição gerada automaticamente">
            <a:extLst>
              <a:ext uri="{FF2B5EF4-FFF2-40B4-BE49-F238E27FC236}">
                <a16:creationId xmlns:a16="http://schemas.microsoft.com/office/drawing/2014/main" id="{3F8C2555-E553-1E69-8051-5D087530F38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951" y="2373413"/>
            <a:ext cx="711132" cy="711132"/>
          </a:xfrm>
          <a:prstGeom prst="rect">
            <a:avLst/>
          </a:prstGeom>
        </p:spPr>
      </p:pic>
      <p:pic>
        <p:nvPicPr>
          <p:cNvPr id="41" name="Imagem 140" descr="Uma imagem contendo placa, desenho, luz, estacionado&#10;&#10;Descrição gerada automaticamente">
            <a:extLst>
              <a:ext uri="{FF2B5EF4-FFF2-40B4-BE49-F238E27FC236}">
                <a16:creationId xmlns:a16="http://schemas.microsoft.com/office/drawing/2014/main" id="{677F5B07-42C2-C24B-2461-3156F77B03A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636" y="2363886"/>
            <a:ext cx="762002" cy="762002"/>
          </a:xfrm>
          <a:prstGeom prst="rect">
            <a:avLst/>
          </a:prstGeom>
        </p:spPr>
      </p:pic>
      <p:sp>
        <p:nvSpPr>
          <p:cNvPr id="42" name="CaixaDeTexto 42">
            <a:extLst>
              <a:ext uri="{FF2B5EF4-FFF2-40B4-BE49-F238E27FC236}">
                <a16:creationId xmlns:a16="http://schemas.microsoft.com/office/drawing/2014/main" id="{5E56A040-4031-E2DA-33BA-E91578BB931F}"/>
              </a:ext>
            </a:extLst>
          </p:cNvPr>
          <p:cNvSpPr txBox="1"/>
          <p:nvPr/>
        </p:nvSpPr>
        <p:spPr>
          <a:xfrm>
            <a:off x="6078337" y="728287"/>
            <a:ext cx="573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Em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60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minutos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temos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19.676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ameaças bloqueadas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,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01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T de tráfego de internet gerado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+5.400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lojas monitoradas</a:t>
            </a:r>
          </a:p>
        </p:txBody>
      </p:sp>
    </p:spTree>
    <p:extLst>
      <p:ext uri="{BB962C8B-B14F-4D97-AF65-F5344CB8AC3E}">
        <p14:creationId xmlns:p14="http://schemas.microsoft.com/office/powerpoint/2010/main" val="159284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1EB2EB6-F8F5-4DE7-B4DF-68FB7EA5D6C2}"/>
              </a:ext>
            </a:extLst>
          </p:cNvPr>
          <p:cNvSpPr/>
          <p:nvPr/>
        </p:nvSpPr>
        <p:spPr>
          <a:xfrm>
            <a:off x="3739793" y="5072306"/>
            <a:ext cx="4529201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tângulo 15">
            <a:extLst>
              <a:ext uri="{FF2B5EF4-FFF2-40B4-BE49-F238E27FC236}">
                <a16:creationId xmlns:a16="http://schemas.microsoft.com/office/drawing/2014/main" id="{A42D379B-A1AA-5300-86F9-91DAB911EA67}"/>
              </a:ext>
            </a:extLst>
          </p:cNvPr>
          <p:cNvSpPr/>
          <p:nvPr/>
        </p:nvSpPr>
        <p:spPr>
          <a:xfrm rot="5400000">
            <a:off x="6070482" y="-5380557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aixaDeTexto 41">
            <a:extLst>
              <a:ext uri="{FF2B5EF4-FFF2-40B4-BE49-F238E27FC236}">
                <a16:creationId xmlns:a16="http://schemas.microsoft.com/office/drawing/2014/main" id="{A28DA7A7-4BF4-5E82-1F3F-ED51D1FBD5EB}"/>
              </a:ext>
            </a:extLst>
          </p:cNvPr>
          <p:cNvSpPr txBox="1"/>
          <p:nvPr/>
        </p:nvSpPr>
        <p:spPr>
          <a:xfrm>
            <a:off x="726272" y="285543"/>
            <a:ext cx="5369728" cy="14157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LINX </a:t>
            </a: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CONECTIVIDADE E SEGURANÇA</a:t>
            </a:r>
            <a:endParaRPr kumimoji="0" lang="pt-BR" sz="43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37" name="Imagem 36">
            <a:extLst>
              <a:ext uri="{FF2B5EF4-FFF2-40B4-BE49-F238E27FC236}">
                <a16:creationId xmlns:a16="http://schemas.microsoft.com/office/drawing/2014/main" id="{E6C0B592-8490-8B50-7AF9-E6D8B946D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28" y="5927867"/>
            <a:ext cx="879688" cy="564909"/>
          </a:xfrm>
          <a:prstGeom prst="rect">
            <a:avLst/>
          </a:prstGeom>
        </p:spPr>
      </p:pic>
      <p:sp>
        <p:nvSpPr>
          <p:cNvPr id="44" name="Retângulo 15">
            <a:extLst>
              <a:ext uri="{FF2B5EF4-FFF2-40B4-BE49-F238E27FC236}">
                <a16:creationId xmlns:a16="http://schemas.microsoft.com/office/drawing/2014/main" id="{0D1455C7-6DC4-6527-43AC-765517ABE1BE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: Rounded Corners 16">
            <a:extLst>
              <a:ext uri="{FF2B5EF4-FFF2-40B4-BE49-F238E27FC236}">
                <a16:creationId xmlns:a16="http://schemas.microsoft.com/office/drawing/2014/main" id="{38881ABC-FFFB-6F09-2CD2-BA762B06C71E}"/>
              </a:ext>
            </a:extLst>
          </p:cNvPr>
          <p:cNvSpPr/>
          <p:nvPr/>
        </p:nvSpPr>
        <p:spPr>
          <a:xfrm>
            <a:off x="4027669" y="4806275"/>
            <a:ext cx="4024950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0" name="object 8">
            <a:extLst>
              <a:ext uri="{FF2B5EF4-FFF2-40B4-BE49-F238E27FC236}">
                <a16:creationId xmlns:a16="http://schemas.microsoft.com/office/drawing/2014/main" id="{2D297E80-8458-FDAA-144F-19B9E0AA06D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0" name="Rounded Rectangle 33">
            <a:extLst>
              <a:ext uri="{FF2B5EF4-FFF2-40B4-BE49-F238E27FC236}">
                <a16:creationId xmlns:a16="http://schemas.microsoft.com/office/drawing/2014/main" id="{EDEDA73E-9796-EEC5-3157-1FD6F9E45807}"/>
              </a:ext>
            </a:extLst>
          </p:cNvPr>
          <p:cNvSpPr/>
          <p:nvPr/>
        </p:nvSpPr>
        <p:spPr>
          <a:xfrm>
            <a:off x="986447" y="2997376"/>
            <a:ext cx="10183781" cy="1193348"/>
          </a:xfrm>
          <a:prstGeom prst="roundRect">
            <a:avLst/>
          </a:prstGeom>
          <a:solidFill>
            <a:srgbClr val="523168"/>
          </a:solidFill>
          <a:ln w="22225">
            <a:solidFill>
              <a:srgbClr val="5231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R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tângulo 46">
            <a:extLst>
              <a:ext uri="{FF2B5EF4-FFF2-40B4-BE49-F238E27FC236}">
                <a16:creationId xmlns:a16="http://schemas.microsoft.com/office/drawing/2014/main" id="{1A344F5B-792A-B765-2176-AE75A96F7598}"/>
              </a:ext>
            </a:extLst>
          </p:cNvPr>
          <p:cNvSpPr/>
          <p:nvPr/>
        </p:nvSpPr>
        <p:spPr>
          <a:xfrm>
            <a:off x="1433591" y="3207388"/>
            <a:ext cx="1549322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Gestão de tráfego de rede e internet</a:t>
            </a:r>
          </a:p>
        </p:txBody>
      </p:sp>
      <p:sp>
        <p:nvSpPr>
          <p:cNvPr id="12" name="Retângulo 48">
            <a:extLst>
              <a:ext uri="{FF2B5EF4-FFF2-40B4-BE49-F238E27FC236}">
                <a16:creationId xmlns:a16="http://schemas.microsoft.com/office/drawing/2014/main" id="{EF97CB04-E346-48DD-9DD8-2D2643940D44}"/>
              </a:ext>
            </a:extLst>
          </p:cNvPr>
          <p:cNvSpPr/>
          <p:nvPr/>
        </p:nvSpPr>
        <p:spPr>
          <a:xfrm>
            <a:off x="3785524" y="3207388"/>
            <a:ext cx="1949162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Distribuição e priorização do tr</a:t>
            </a:r>
            <a:r>
              <a:rPr kumimoji="0" lang="pt-BR" sz="1600" b="1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áfego</a:t>
            </a: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 da rede</a:t>
            </a:r>
          </a:p>
        </p:txBody>
      </p:sp>
      <p:sp>
        <p:nvSpPr>
          <p:cNvPr id="13" name="Retângulo 54">
            <a:extLst>
              <a:ext uri="{FF2B5EF4-FFF2-40B4-BE49-F238E27FC236}">
                <a16:creationId xmlns:a16="http://schemas.microsoft.com/office/drawing/2014/main" id="{A565D1C1-EF28-5162-F4FB-7FDA7B917AFB}"/>
              </a:ext>
            </a:extLst>
          </p:cNvPr>
          <p:cNvSpPr/>
          <p:nvPr/>
        </p:nvSpPr>
        <p:spPr>
          <a:xfrm>
            <a:off x="6186162" y="3187724"/>
            <a:ext cx="2387570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Mais velocidade e alta disponibilidade nas operações de venda</a:t>
            </a:r>
          </a:p>
        </p:txBody>
      </p:sp>
      <p:sp>
        <p:nvSpPr>
          <p:cNvPr id="14" name="Retângulo 56">
            <a:extLst>
              <a:ext uri="{FF2B5EF4-FFF2-40B4-BE49-F238E27FC236}">
                <a16:creationId xmlns:a16="http://schemas.microsoft.com/office/drawing/2014/main" id="{23F1E3BB-B69C-1079-F2C7-8F7C18FC8541}"/>
              </a:ext>
            </a:extLst>
          </p:cNvPr>
          <p:cNvSpPr/>
          <p:nvPr/>
        </p:nvSpPr>
        <p:spPr>
          <a:xfrm>
            <a:off x="8873421" y="3202962"/>
            <a:ext cx="1949162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Não perca vendas por lentidão ou queda no TEF e PDV</a:t>
            </a:r>
          </a:p>
        </p:txBody>
      </p:sp>
      <p:pic>
        <p:nvPicPr>
          <p:cNvPr id="19" name="Imagem 18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73AE8E16-2699-1F74-7155-2B5E4B96137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867" y="2000207"/>
            <a:ext cx="1525238" cy="1525238"/>
          </a:xfrm>
          <a:prstGeom prst="rect">
            <a:avLst/>
          </a:prstGeom>
        </p:spPr>
      </p:pic>
      <p:pic>
        <p:nvPicPr>
          <p:cNvPr id="21" name="Imagem 20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DDDEF9C3-0077-0152-282F-B2832A8A8BF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669" y="1987444"/>
            <a:ext cx="1525238" cy="1525238"/>
          </a:xfrm>
          <a:prstGeom prst="rect">
            <a:avLst/>
          </a:prstGeom>
        </p:spPr>
      </p:pic>
      <p:pic>
        <p:nvPicPr>
          <p:cNvPr id="22" name="Imagem 21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8A7649FC-E512-020C-4CD5-85C58379F05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664" y="1964904"/>
            <a:ext cx="1525238" cy="1525238"/>
          </a:xfrm>
          <a:prstGeom prst="rect">
            <a:avLst/>
          </a:prstGeom>
        </p:spPr>
      </p:pic>
      <p:pic>
        <p:nvPicPr>
          <p:cNvPr id="23" name="Imagem 22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78600521-B7C6-579C-0FD1-CF814488307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7764" y="1977858"/>
            <a:ext cx="1525238" cy="1525238"/>
          </a:xfrm>
          <a:prstGeom prst="rect">
            <a:avLst/>
          </a:prstGeom>
        </p:spPr>
      </p:pic>
      <p:sp>
        <p:nvSpPr>
          <p:cNvPr id="4" name="Rectangle: Rounded Corners 16">
            <a:extLst>
              <a:ext uri="{FF2B5EF4-FFF2-40B4-BE49-F238E27FC236}">
                <a16:creationId xmlns:a16="http://schemas.microsoft.com/office/drawing/2014/main" id="{3D7083A0-D383-DFB7-696E-918593ECBA5D}"/>
              </a:ext>
            </a:extLst>
          </p:cNvPr>
          <p:cNvSpPr/>
          <p:nvPr/>
        </p:nvSpPr>
        <p:spPr>
          <a:xfrm>
            <a:off x="5763286" y="4848654"/>
            <a:ext cx="2148680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Imagem 308">
            <a:extLst>
              <a:ext uri="{FF2B5EF4-FFF2-40B4-BE49-F238E27FC236}">
                <a16:creationId xmlns:a16="http://schemas.microsoft.com/office/drawing/2014/main" id="{DA1C281C-2081-37B1-034D-7090D5E387A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0264" y="2306142"/>
            <a:ext cx="762002" cy="762002"/>
          </a:xfrm>
          <a:prstGeom prst="rect">
            <a:avLst/>
          </a:prstGeom>
        </p:spPr>
      </p:pic>
      <p:pic>
        <p:nvPicPr>
          <p:cNvPr id="24" name="Imagem 320" descr="Uma imagem contendo placa, comida, desenho, placar&#10;&#10;Descrição gerada automaticamente">
            <a:extLst>
              <a:ext uri="{FF2B5EF4-FFF2-40B4-BE49-F238E27FC236}">
                <a16:creationId xmlns:a16="http://schemas.microsoft.com/office/drawing/2014/main" id="{2E4EE9FF-E245-B1C0-06F9-9C1B915038F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5850" y="2338167"/>
            <a:ext cx="762002" cy="762002"/>
          </a:xfrm>
          <a:prstGeom prst="rect">
            <a:avLst/>
          </a:prstGeom>
        </p:spPr>
      </p:pic>
      <p:pic>
        <p:nvPicPr>
          <p:cNvPr id="30" name="Imagem 184" descr="Uma imagem contendo placa, comida&#10;&#10;Descrição gerada automaticamente">
            <a:extLst>
              <a:ext uri="{FF2B5EF4-FFF2-40B4-BE49-F238E27FC236}">
                <a16:creationId xmlns:a16="http://schemas.microsoft.com/office/drawing/2014/main" id="{4F900773-0B7C-39DF-3496-CADFF7AA237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255" y="2321312"/>
            <a:ext cx="762002" cy="762002"/>
          </a:xfrm>
          <a:prstGeom prst="rect">
            <a:avLst/>
          </a:prstGeom>
        </p:spPr>
      </p:pic>
      <p:pic>
        <p:nvPicPr>
          <p:cNvPr id="16" name="Imagem 164" descr="Uma imagem contendo texto, desenho&#10;&#10;Descrição gerada automaticamente">
            <a:extLst>
              <a:ext uri="{FF2B5EF4-FFF2-40B4-BE49-F238E27FC236}">
                <a16:creationId xmlns:a16="http://schemas.microsoft.com/office/drawing/2014/main" id="{0DDAEB18-D160-57F1-4573-C72D7C9DE09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334" y="2359476"/>
            <a:ext cx="762002" cy="762002"/>
          </a:xfrm>
          <a:prstGeom prst="rect">
            <a:avLst/>
          </a:prstGeom>
        </p:spPr>
      </p:pic>
      <p:pic>
        <p:nvPicPr>
          <p:cNvPr id="25" name="Imagem 24">
            <a:extLst>
              <a:ext uri="{FF2B5EF4-FFF2-40B4-BE49-F238E27FC236}">
                <a16:creationId xmlns:a16="http://schemas.microsoft.com/office/drawing/2014/main" id="{F3A3057B-F038-9EC0-0CE1-66862041200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33586" y="4961218"/>
            <a:ext cx="3613116" cy="623398"/>
          </a:xfrm>
          <a:prstGeom prst="rect">
            <a:avLst/>
          </a:prstGeom>
        </p:spPr>
      </p:pic>
      <p:sp>
        <p:nvSpPr>
          <p:cNvPr id="27" name="CaixaDeTexto 42">
            <a:extLst>
              <a:ext uri="{FF2B5EF4-FFF2-40B4-BE49-F238E27FC236}">
                <a16:creationId xmlns:a16="http://schemas.microsoft.com/office/drawing/2014/main" id="{FA7CD088-55C7-5B6F-570B-A1FCD84F0F5C}"/>
              </a:ext>
            </a:extLst>
          </p:cNvPr>
          <p:cNvSpPr txBox="1"/>
          <p:nvPr/>
        </p:nvSpPr>
        <p:spPr>
          <a:xfrm>
            <a:off x="6078337" y="728287"/>
            <a:ext cx="573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Em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60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minutos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temos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19.676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ameaças bloqueadas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,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01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T de tráfego de internet gerado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+5.400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lojas monitoradas</a:t>
            </a:r>
          </a:p>
        </p:txBody>
      </p:sp>
    </p:spTree>
    <p:extLst>
      <p:ext uri="{BB962C8B-B14F-4D97-AF65-F5344CB8AC3E}">
        <p14:creationId xmlns:p14="http://schemas.microsoft.com/office/powerpoint/2010/main" val="25564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5">
            <a:extLst>
              <a:ext uri="{FF2B5EF4-FFF2-40B4-BE49-F238E27FC236}">
                <a16:creationId xmlns:a16="http://schemas.microsoft.com/office/drawing/2014/main" id="{A42D379B-A1AA-5300-86F9-91DAB911EA67}"/>
              </a:ext>
            </a:extLst>
          </p:cNvPr>
          <p:cNvSpPr/>
          <p:nvPr/>
        </p:nvSpPr>
        <p:spPr>
          <a:xfrm rot="5400000">
            <a:off x="6070482" y="-5380557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aixaDeTexto 41">
            <a:extLst>
              <a:ext uri="{FF2B5EF4-FFF2-40B4-BE49-F238E27FC236}">
                <a16:creationId xmlns:a16="http://schemas.microsoft.com/office/drawing/2014/main" id="{A28DA7A7-4BF4-5E82-1F3F-ED51D1FBD5EB}"/>
              </a:ext>
            </a:extLst>
          </p:cNvPr>
          <p:cNvSpPr txBox="1"/>
          <p:nvPr/>
        </p:nvSpPr>
        <p:spPr>
          <a:xfrm>
            <a:off x="726272" y="285543"/>
            <a:ext cx="5369728" cy="14157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LINX </a:t>
            </a: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CONECTIVIDADE E SEGURANÇA</a:t>
            </a:r>
            <a:endParaRPr kumimoji="0" lang="pt-BR" sz="4300" b="0" i="0" u="none" strike="noStrike" kern="1200" cap="none" spc="0" normalizeH="0" baseline="0" noProof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37" name="Imagem 36">
            <a:extLst>
              <a:ext uri="{FF2B5EF4-FFF2-40B4-BE49-F238E27FC236}">
                <a16:creationId xmlns:a16="http://schemas.microsoft.com/office/drawing/2014/main" id="{E6C0B592-8490-8B50-7AF9-E6D8B946D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28" y="5927867"/>
            <a:ext cx="879688" cy="564909"/>
          </a:xfrm>
          <a:prstGeom prst="rect">
            <a:avLst/>
          </a:prstGeom>
        </p:spPr>
      </p:pic>
      <p:sp>
        <p:nvSpPr>
          <p:cNvPr id="44" name="Retângulo 15">
            <a:extLst>
              <a:ext uri="{FF2B5EF4-FFF2-40B4-BE49-F238E27FC236}">
                <a16:creationId xmlns:a16="http://schemas.microsoft.com/office/drawing/2014/main" id="{0D1455C7-6DC4-6527-43AC-765517ABE1BE}"/>
              </a:ext>
            </a:extLst>
          </p:cNvPr>
          <p:cNvSpPr/>
          <p:nvPr/>
        </p:nvSpPr>
        <p:spPr>
          <a:xfrm rot="5400000">
            <a:off x="6070482" y="-728929"/>
            <a:ext cx="51037" cy="1219199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: Rounded Corners 16">
            <a:extLst>
              <a:ext uri="{FF2B5EF4-FFF2-40B4-BE49-F238E27FC236}">
                <a16:creationId xmlns:a16="http://schemas.microsoft.com/office/drawing/2014/main" id="{38881ABC-FFFB-6F09-2CD2-BA762B06C71E}"/>
              </a:ext>
            </a:extLst>
          </p:cNvPr>
          <p:cNvSpPr/>
          <p:nvPr/>
        </p:nvSpPr>
        <p:spPr>
          <a:xfrm>
            <a:off x="3389970" y="4806275"/>
            <a:ext cx="4662649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0" name="object 8">
            <a:extLst>
              <a:ext uri="{FF2B5EF4-FFF2-40B4-BE49-F238E27FC236}">
                <a16:creationId xmlns:a16="http://schemas.microsoft.com/office/drawing/2014/main" id="{2D297E80-8458-FDAA-144F-19B9E0AA06D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0" name="Rounded Rectangle 33">
            <a:extLst>
              <a:ext uri="{FF2B5EF4-FFF2-40B4-BE49-F238E27FC236}">
                <a16:creationId xmlns:a16="http://schemas.microsoft.com/office/drawing/2014/main" id="{EDEDA73E-9796-EEC5-3157-1FD6F9E45807}"/>
              </a:ext>
            </a:extLst>
          </p:cNvPr>
          <p:cNvSpPr/>
          <p:nvPr/>
        </p:nvSpPr>
        <p:spPr>
          <a:xfrm>
            <a:off x="986447" y="2997376"/>
            <a:ext cx="10183781" cy="1193348"/>
          </a:xfrm>
          <a:prstGeom prst="roundRect">
            <a:avLst/>
          </a:prstGeom>
          <a:solidFill>
            <a:srgbClr val="523168"/>
          </a:solidFill>
          <a:ln w="22225">
            <a:solidFill>
              <a:srgbClr val="5231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BR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tângulo 46">
            <a:extLst>
              <a:ext uri="{FF2B5EF4-FFF2-40B4-BE49-F238E27FC236}">
                <a16:creationId xmlns:a16="http://schemas.microsoft.com/office/drawing/2014/main" id="{1A344F5B-792A-B765-2176-AE75A96F7598}"/>
              </a:ext>
            </a:extLst>
          </p:cNvPr>
          <p:cNvSpPr/>
          <p:nvPr/>
        </p:nvSpPr>
        <p:spPr>
          <a:xfrm>
            <a:off x="1340038" y="3207388"/>
            <a:ext cx="1996501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Monitoria pró ativa da conexão e aplicações das suas lojas </a:t>
            </a:r>
          </a:p>
        </p:txBody>
      </p:sp>
      <p:sp>
        <p:nvSpPr>
          <p:cNvPr id="12" name="Retângulo 48">
            <a:extLst>
              <a:ext uri="{FF2B5EF4-FFF2-40B4-BE49-F238E27FC236}">
                <a16:creationId xmlns:a16="http://schemas.microsoft.com/office/drawing/2014/main" id="{EF97CB04-E346-48DD-9DD8-2D2643940D44}"/>
              </a:ext>
            </a:extLst>
          </p:cNvPr>
          <p:cNvSpPr/>
          <p:nvPr/>
        </p:nvSpPr>
        <p:spPr>
          <a:xfrm>
            <a:off x="3698040" y="3208761"/>
            <a:ext cx="2117987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Conectividade da operação monitorada por time exclusivo</a:t>
            </a:r>
          </a:p>
        </p:txBody>
      </p:sp>
      <p:sp>
        <p:nvSpPr>
          <p:cNvPr id="13" name="Retângulo 54">
            <a:extLst>
              <a:ext uri="{FF2B5EF4-FFF2-40B4-BE49-F238E27FC236}">
                <a16:creationId xmlns:a16="http://schemas.microsoft.com/office/drawing/2014/main" id="{A565D1C1-EF28-5162-F4FB-7FDA7B917AFB}"/>
              </a:ext>
            </a:extLst>
          </p:cNvPr>
          <p:cNvSpPr/>
          <p:nvPr/>
        </p:nvSpPr>
        <p:spPr>
          <a:xfrm>
            <a:off x="6186162" y="3187724"/>
            <a:ext cx="2339614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Agilidade na resolução de incidentes de conectividade</a:t>
            </a:r>
          </a:p>
        </p:txBody>
      </p:sp>
      <p:sp>
        <p:nvSpPr>
          <p:cNvPr id="14" name="Retângulo 56">
            <a:extLst>
              <a:ext uri="{FF2B5EF4-FFF2-40B4-BE49-F238E27FC236}">
                <a16:creationId xmlns:a16="http://schemas.microsoft.com/office/drawing/2014/main" id="{23F1E3BB-B69C-1079-F2C7-8F7C18FC8541}"/>
              </a:ext>
            </a:extLst>
          </p:cNvPr>
          <p:cNvSpPr/>
          <p:nvPr/>
        </p:nvSpPr>
        <p:spPr>
          <a:xfrm>
            <a:off x="8784211" y="3202962"/>
            <a:ext cx="2074557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Contatamos a loja e os parceiros técnicos para resolução</a:t>
            </a:r>
          </a:p>
        </p:txBody>
      </p:sp>
      <p:pic>
        <p:nvPicPr>
          <p:cNvPr id="19" name="Imagem 18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73AE8E16-2699-1F74-7155-2B5E4B96137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867" y="2000207"/>
            <a:ext cx="1525238" cy="1525238"/>
          </a:xfrm>
          <a:prstGeom prst="rect">
            <a:avLst/>
          </a:prstGeom>
        </p:spPr>
      </p:pic>
      <p:pic>
        <p:nvPicPr>
          <p:cNvPr id="21" name="Imagem 20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DDDEF9C3-0077-0152-282F-B2832A8A8BF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669" y="1987444"/>
            <a:ext cx="1525238" cy="1525238"/>
          </a:xfrm>
          <a:prstGeom prst="rect">
            <a:avLst/>
          </a:prstGeom>
        </p:spPr>
      </p:pic>
      <p:pic>
        <p:nvPicPr>
          <p:cNvPr id="22" name="Imagem 21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8A7649FC-E512-020C-4CD5-85C58379F05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664" y="1964904"/>
            <a:ext cx="1525238" cy="1525238"/>
          </a:xfrm>
          <a:prstGeom prst="rect">
            <a:avLst/>
          </a:prstGeom>
        </p:spPr>
      </p:pic>
      <p:pic>
        <p:nvPicPr>
          <p:cNvPr id="23" name="Imagem 22" descr="Uma imagem contendo espelho, luz&#10;&#10;Descrição gerada automaticamente">
            <a:extLst>
              <a:ext uri="{FF2B5EF4-FFF2-40B4-BE49-F238E27FC236}">
                <a16:creationId xmlns:a16="http://schemas.microsoft.com/office/drawing/2014/main" id="{78600521-B7C6-579C-0FD1-CF814488307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7764" y="1977858"/>
            <a:ext cx="1525238" cy="1525238"/>
          </a:xfrm>
          <a:prstGeom prst="rect">
            <a:avLst/>
          </a:prstGeom>
        </p:spPr>
      </p:pic>
      <p:sp>
        <p:nvSpPr>
          <p:cNvPr id="4" name="Rectangle: Rounded Corners 16">
            <a:extLst>
              <a:ext uri="{FF2B5EF4-FFF2-40B4-BE49-F238E27FC236}">
                <a16:creationId xmlns:a16="http://schemas.microsoft.com/office/drawing/2014/main" id="{3D7083A0-D383-DFB7-696E-918593ECBA5D}"/>
              </a:ext>
            </a:extLst>
          </p:cNvPr>
          <p:cNvSpPr/>
          <p:nvPr/>
        </p:nvSpPr>
        <p:spPr>
          <a:xfrm>
            <a:off x="5763286" y="4848654"/>
            <a:ext cx="2148680" cy="97821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2" name="Imagem 174" descr="Desenho em preto e branco&#10;&#10;Descrição gerada automaticamente">
            <a:extLst>
              <a:ext uri="{FF2B5EF4-FFF2-40B4-BE49-F238E27FC236}">
                <a16:creationId xmlns:a16="http://schemas.microsoft.com/office/drawing/2014/main" id="{2D59CDF7-429B-FBA2-D329-9D173DEBB41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3485" y="2378430"/>
            <a:ext cx="762002" cy="762002"/>
          </a:xfrm>
          <a:prstGeom prst="rect">
            <a:avLst/>
          </a:prstGeom>
        </p:spPr>
      </p:pic>
      <p:pic>
        <p:nvPicPr>
          <p:cNvPr id="33" name="Imagem 32">
            <a:extLst>
              <a:ext uri="{FF2B5EF4-FFF2-40B4-BE49-F238E27FC236}">
                <a16:creationId xmlns:a16="http://schemas.microsoft.com/office/drawing/2014/main" id="{1D8BA6E1-6F00-1DCF-B15D-CB6E74C4BA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3650" y="4764018"/>
            <a:ext cx="5016970" cy="1045754"/>
          </a:xfrm>
          <a:prstGeom prst="rect">
            <a:avLst/>
          </a:prstGeom>
        </p:spPr>
      </p:pic>
      <p:pic>
        <p:nvPicPr>
          <p:cNvPr id="35" name="Imagem 170">
            <a:extLst>
              <a:ext uri="{FF2B5EF4-FFF2-40B4-BE49-F238E27FC236}">
                <a16:creationId xmlns:a16="http://schemas.microsoft.com/office/drawing/2014/main" id="{52C0D8D1-81A7-5DFD-BD21-4804E530A5E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6508" y="2380923"/>
            <a:ext cx="762002" cy="762002"/>
          </a:xfrm>
          <a:prstGeom prst="rect">
            <a:avLst/>
          </a:prstGeom>
        </p:spPr>
      </p:pic>
      <p:grpSp>
        <p:nvGrpSpPr>
          <p:cNvPr id="41" name="Agrupar 40">
            <a:extLst>
              <a:ext uri="{FF2B5EF4-FFF2-40B4-BE49-F238E27FC236}">
                <a16:creationId xmlns:a16="http://schemas.microsoft.com/office/drawing/2014/main" id="{6FE834CC-C527-5F3C-3EAB-B3A2FDBD2544}"/>
              </a:ext>
            </a:extLst>
          </p:cNvPr>
          <p:cNvGrpSpPr/>
          <p:nvPr/>
        </p:nvGrpSpPr>
        <p:grpSpPr>
          <a:xfrm>
            <a:off x="4380459" y="2507505"/>
            <a:ext cx="819658" cy="492299"/>
            <a:chOff x="4153102" y="1021498"/>
            <a:chExt cx="819658" cy="492299"/>
          </a:xfrm>
        </p:grpSpPr>
        <p:pic>
          <p:nvPicPr>
            <p:cNvPr id="36" name="Imagem 202" descr="Uma imagem contendo desenho&#10;&#10;Descrição gerada automaticamente">
              <a:extLst>
                <a:ext uri="{FF2B5EF4-FFF2-40B4-BE49-F238E27FC236}">
                  <a16:creationId xmlns:a16="http://schemas.microsoft.com/office/drawing/2014/main" id="{83A77046-715E-24B0-B57C-F20AF697C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76032" y="1135263"/>
              <a:ext cx="378534" cy="378534"/>
            </a:xfrm>
            <a:prstGeom prst="rect">
              <a:avLst/>
            </a:prstGeom>
          </p:spPr>
        </p:pic>
        <p:pic>
          <p:nvPicPr>
            <p:cNvPr id="39" name="Imagem 202" descr="Uma imagem contendo desenho&#10;&#10;Descrição gerada automaticamente">
              <a:extLst>
                <a:ext uri="{FF2B5EF4-FFF2-40B4-BE49-F238E27FC236}">
                  <a16:creationId xmlns:a16="http://schemas.microsoft.com/office/drawing/2014/main" id="{AF478E66-5CCD-13A2-61E6-8BF276441A1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94226" y="1021498"/>
              <a:ext cx="378534" cy="378534"/>
            </a:xfrm>
            <a:prstGeom prst="rect">
              <a:avLst/>
            </a:prstGeom>
          </p:spPr>
        </p:pic>
        <p:pic>
          <p:nvPicPr>
            <p:cNvPr id="40" name="Imagem 202" descr="Uma imagem contendo desenho&#10;&#10;Descrição gerada automaticamente">
              <a:extLst>
                <a:ext uri="{FF2B5EF4-FFF2-40B4-BE49-F238E27FC236}">
                  <a16:creationId xmlns:a16="http://schemas.microsoft.com/office/drawing/2014/main" id="{5FBF5DAF-51EE-8B00-F105-B02E7D3EB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3102" y="1021498"/>
              <a:ext cx="378534" cy="378534"/>
            </a:xfrm>
            <a:prstGeom prst="rect">
              <a:avLst/>
            </a:prstGeom>
          </p:spPr>
        </p:pic>
      </p:grpSp>
      <p:pic>
        <p:nvPicPr>
          <p:cNvPr id="42" name="Imagem 148">
            <a:extLst>
              <a:ext uri="{FF2B5EF4-FFF2-40B4-BE49-F238E27FC236}">
                <a16:creationId xmlns:a16="http://schemas.microsoft.com/office/drawing/2014/main" id="{815436DE-93A8-3B07-2004-A60B8C36896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6119" y="2324220"/>
            <a:ext cx="762002" cy="762002"/>
          </a:xfrm>
          <a:prstGeom prst="rect">
            <a:avLst/>
          </a:prstGeom>
        </p:spPr>
      </p:pic>
      <p:sp>
        <p:nvSpPr>
          <p:cNvPr id="43" name="CaixaDeTexto 42">
            <a:extLst>
              <a:ext uri="{FF2B5EF4-FFF2-40B4-BE49-F238E27FC236}">
                <a16:creationId xmlns:a16="http://schemas.microsoft.com/office/drawing/2014/main" id="{50AE488A-2F0D-64E6-61FF-D3FE13423EF9}"/>
              </a:ext>
            </a:extLst>
          </p:cNvPr>
          <p:cNvSpPr txBox="1"/>
          <p:nvPr/>
        </p:nvSpPr>
        <p:spPr>
          <a:xfrm>
            <a:off x="6078337" y="728287"/>
            <a:ext cx="573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Em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60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minutos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temos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19.676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ameaças bloqueadas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, </a:t>
            </a: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01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T de tráfego de internet gerado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+5.400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lojas monitoradas</a:t>
            </a:r>
          </a:p>
        </p:txBody>
      </p:sp>
    </p:spTree>
    <p:extLst>
      <p:ext uri="{BB962C8B-B14F-4D97-AF65-F5344CB8AC3E}">
        <p14:creationId xmlns:p14="http://schemas.microsoft.com/office/powerpoint/2010/main" val="202191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 descr="Ícone&#10;&#10;Descrição gerada automaticamente">
            <a:extLst>
              <a:ext uri="{FF2B5EF4-FFF2-40B4-BE49-F238E27FC236}">
                <a16:creationId xmlns:a16="http://schemas.microsoft.com/office/drawing/2014/main" id="{F4963882-448E-7077-6942-9E112AC341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9" t="2376" r="8250" b="1853"/>
          <a:stretch/>
        </p:blipFill>
        <p:spPr>
          <a:xfrm>
            <a:off x="-17997" y="-11702"/>
            <a:ext cx="7452976" cy="6892852"/>
          </a:xfrm>
          <a:prstGeom prst="rect">
            <a:avLst/>
          </a:prstGeom>
        </p:spPr>
      </p:pic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FFC5F73-37DB-D839-8A8A-77BBDD92BC52}"/>
              </a:ext>
            </a:extLst>
          </p:cNvPr>
          <p:cNvGrpSpPr/>
          <p:nvPr/>
        </p:nvGrpSpPr>
        <p:grpSpPr>
          <a:xfrm>
            <a:off x="3240664" y="-11702"/>
            <a:ext cx="8944610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7" name="Retângulo 46">
              <a:extLst>
                <a:ext uri="{FF2B5EF4-FFF2-40B4-BE49-F238E27FC236}">
                  <a16:creationId xmlns:a16="http://schemas.microsoft.com/office/drawing/2014/main" id="{835D4214-DAD3-A126-2747-1C389C02860E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tângulo: Cantos Arredondados 47">
              <a:extLst>
                <a:ext uri="{FF2B5EF4-FFF2-40B4-BE49-F238E27FC236}">
                  <a16:creationId xmlns:a16="http://schemas.microsoft.com/office/drawing/2014/main" id="{6DC35131-82F6-6674-E059-243CE95F463A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2E5704B5-C083-4107-829D-255CDE3F7CE3}"/>
              </a:ext>
            </a:extLst>
          </p:cNvPr>
          <p:cNvSpPr/>
          <p:nvPr/>
        </p:nvSpPr>
        <p:spPr>
          <a:xfrm>
            <a:off x="8422648" y="3853223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aixaDeTexto 41">
            <a:extLst>
              <a:ext uri="{FF2B5EF4-FFF2-40B4-BE49-F238E27FC236}">
                <a16:creationId xmlns:a16="http://schemas.microsoft.com/office/drawing/2014/main" id="{1001E052-793F-0542-46D9-B09C5B7BFDEF}"/>
              </a:ext>
            </a:extLst>
          </p:cNvPr>
          <p:cNvSpPr txBox="1"/>
          <p:nvPr/>
        </p:nvSpPr>
        <p:spPr>
          <a:xfrm>
            <a:off x="3860995" y="454497"/>
            <a:ext cx="595221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LINX TECNOLOGIA FISCAL</a:t>
            </a:r>
          </a:p>
        </p:txBody>
      </p:sp>
      <p:sp>
        <p:nvSpPr>
          <p:cNvPr id="9" name="Retângulo 15">
            <a:extLst>
              <a:ext uri="{FF2B5EF4-FFF2-40B4-BE49-F238E27FC236}">
                <a16:creationId xmlns:a16="http://schemas.microsoft.com/office/drawing/2014/main" id="{CEE0AECA-C138-5713-2BD3-38EB217E809E}"/>
              </a:ext>
            </a:extLst>
          </p:cNvPr>
          <p:cNvSpPr/>
          <p:nvPr/>
        </p:nvSpPr>
        <p:spPr>
          <a:xfrm rot="5400000">
            <a:off x="8004535" y="-2162319"/>
            <a:ext cx="45719" cy="8329211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m 33" descr="Logotipo, Ícone&#10;&#10;Descrição gerada automaticamente">
            <a:extLst>
              <a:ext uri="{FF2B5EF4-FFF2-40B4-BE49-F238E27FC236}">
                <a16:creationId xmlns:a16="http://schemas.microsoft.com/office/drawing/2014/main" id="{CA6484E1-FF08-E3B4-190F-89E812B96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51" y="6022402"/>
            <a:ext cx="910459" cy="528192"/>
          </a:xfrm>
          <a:prstGeom prst="rect">
            <a:avLst/>
          </a:prstGeom>
        </p:spPr>
      </p:pic>
      <p:sp>
        <p:nvSpPr>
          <p:cNvPr id="35" name="Retângulo 40">
            <a:extLst>
              <a:ext uri="{FF2B5EF4-FFF2-40B4-BE49-F238E27FC236}">
                <a16:creationId xmlns:a16="http://schemas.microsoft.com/office/drawing/2014/main" id="{208C45D4-466D-F02C-19BC-322B7BDD7BBC}"/>
              </a:ext>
            </a:extLst>
          </p:cNvPr>
          <p:cNvSpPr/>
          <p:nvPr/>
        </p:nvSpPr>
        <p:spPr>
          <a:xfrm>
            <a:off x="7398204" y="4626120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Armazenamento</a:t>
            </a:r>
          </a:p>
        </p:txBody>
      </p:sp>
      <p:sp>
        <p:nvSpPr>
          <p:cNvPr id="36" name="Retângulo 38">
            <a:extLst>
              <a:ext uri="{FF2B5EF4-FFF2-40B4-BE49-F238E27FC236}">
                <a16:creationId xmlns:a16="http://schemas.microsoft.com/office/drawing/2014/main" id="{1CB4C43F-F84C-1B60-B7A4-A9C5BCAAD494}"/>
              </a:ext>
            </a:extLst>
          </p:cNvPr>
          <p:cNvSpPr/>
          <p:nvPr/>
        </p:nvSpPr>
        <p:spPr>
          <a:xfrm>
            <a:off x="7811090" y="4946472"/>
            <a:ext cx="18967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Pelo prazo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legal de obrigatoriedade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5E28889D-94A3-9970-B4F4-C8EBDD4EC0DC}"/>
              </a:ext>
            </a:extLst>
          </p:cNvPr>
          <p:cNvGrpSpPr/>
          <p:nvPr/>
        </p:nvGrpSpPr>
        <p:grpSpPr>
          <a:xfrm>
            <a:off x="-295988" y="612818"/>
            <a:ext cx="2470303" cy="1160909"/>
            <a:chOff x="-452966" y="5049301"/>
            <a:chExt cx="2470303" cy="1160909"/>
          </a:xfrm>
        </p:grpSpPr>
        <p:pic>
          <p:nvPicPr>
            <p:cNvPr id="27" name="Gráfico 26">
              <a:extLst>
                <a:ext uri="{FF2B5EF4-FFF2-40B4-BE49-F238E27FC236}">
                  <a16:creationId xmlns:a16="http://schemas.microsoft.com/office/drawing/2014/main" id="{3DA3D38E-63EA-C669-B637-4517EBB1C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8" name="Gráfico 27">
              <a:extLst>
                <a:ext uri="{FF2B5EF4-FFF2-40B4-BE49-F238E27FC236}">
                  <a16:creationId xmlns:a16="http://schemas.microsoft.com/office/drawing/2014/main" id="{2900C486-B377-4C17-9A2F-ED9D242F59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pic>
        <p:nvPicPr>
          <p:cNvPr id="2" name="Imagem 1">
            <a:extLst>
              <a:ext uri="{FF2B5EF4-FFF2-40B4-BE49-F238E27FC236}">
                <a16:creationId xmlns:a16="http://schemas.microsoft.com/office/drawing/2014/main" id="{24F3F6D8-BD01-4A34-A354-CB20BB6AC7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82832" y="107290"/>
            <a:ext cx="879688" cy="564909"/>
          </a:xfrm>
          <a:prstGeom prst="rect">
            <a:avLst/>
          </a:prstGeom>
        </p:spPr>
      </p:pic>
      <p:sp>
        <p:nvSpPr>
          <p:cNvPr id="3" name="Rectangle: Rounded Corners 16">
            <a:extLst>
              <a:ext uri="{FF2B5EF4-FFF2-40B4-BE49-F238E27FC236}">
                <a16:creationId xmlns:a16="http://schemas.microsoft.com/office/drawing/2014/main" id="{80817FA6-478C-3BFB-0395-B348368265CF}"/>
              </a:ext>
            </a:extLst>
          </p:cNvPr>
          <p:cNvSpPr/>
          <p:nvPr/>
        </p:nvSpPr>
        <p:spPr>
          <a:xfrm>
            <a:off x="8410682" y="1678915"/>
            <a:ext cx="3158832" cy="64614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Imagem 30">
            <a:extLst>
              <a:ext uri="{FF2B5EF4-FFF2-40B4-BE49-F238E27FC236}">
                <a16:creationId xmlns:a16="http://schemas.microsoft.com/office/drawing/2014/main" id="{A167D25D-3DBD-579C-5BF6-F15D1CCC1F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03511" y="1783762"/>
            <a:ext cx="2850749" cy="440837"/>
          </a:xfrm>
          <a:prstGeom prst="rect">
            <a:avLst/>
          </a:prstGeom>
        </p:spPr>
      </p:pic>
      <p:sp>
        <p:nvSpPr>
          <p:cNvPr id="61" name="Oval 39">
            <a:extLst>
              <a:ext uri="{FF2B5EF4-FFF2-40B4-BE49-F238E27FC236}">
                <a16:creationId xmlns:a16="http://schemas.microsoft.com/office/drawing/2014/main" id="{0930356E-9EEA-6B77-858B-841B82A03288}"/>
              </a:ext>
            </a:extLst>
          </p:cNvPr>
          <p:cNvSpPr/>
          <p:nvPr/>
        </p:nvSpPr>
        <p:spPr>
          <a:xfrm>
            <a:off x="6228728" y="3833347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Oval 40">
            <a:extLst>
              <a:ext uri="{FF2B5EF4-FFF2-40B4-BE49-F238E27FC236}">
                <a16:creationId xmlns:a16="http://schemas.microsoft.com/office/drawing/2014/main" id="{10A7D601-6E9A-9C7E-FC4F-1EFD8E5BBDD5}"/>
              </a:ext>
            </a:extLst>
          </p:cNvPr>
          <p:cNvSpPr/>
          <p:nvPr/>
        </p:nvSpPr>
        <p:spPr>
          <a:xfrm>
            <a:off x="10523462" y="3842059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tângulo 40">
            <a:extLst>
              <a:ext uri="{FF2B5EF4-FFF2-40B4-BE49-F238E27FC236}">
                <a16:creationId xmlns:a16="http://schemas.microsoft.com/office/drawing/2014/main" id="{C385A9C7-1340-BBFE-A135-51153452C782}"/>
              </a:ext>
            </a:extLst>
          </p:cNvPr>
          <p:cNvSpPr/>
          <p:nvPr/>
        </p:nvSpPr>
        <p:spPr>
          <a:xfrm>
            <a:off x="5182008" y="4608720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Desempenho</a:t>
            </a:r>
          </a:p>
        </p:txBody>
      </p:sp>
      <p:sp>
        <p:nvSpPr>
          <p:cNvPr id="69" name="Retângulo 38">
            <a:extLst>
              <a:ext uri="{FF2B5EF4-FFF2-40B4-BE49-F238E27FC236}">
                <a16:creationId xmlns:a16="http://schemas.microsoft.com/office/drawing/2014/main" id="{C151F2CC-1E8D-0587-DFB7-7B1BAFD26581}"/>
              </a:ext>
            </a:extLst>
          </p:cNvPr>
          <p:cNvSpPr/>
          <p:nvPr/>
        </p:nvSpPr>
        <p:spPr>
          <a:xfrm>
            <a:off x="5576231" y="4946652"/>
            <a:ext cx="20439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Tempo de autorização inferior a 3 segundos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etângulo 40">
            <a:extLst>
              <a:ext uri="{FF2B5EF4-FFF2-40B4-BE49-F238E27FC236}">
                <a16:creationId xmlns:a16="http://schemas.microsoft.com/office/drawing/2014/main" id="{592BFC47-B258-B4ED-94F3-298CC625CA94}"/>
              </a:ext>
            </a:extLst>
          </p:cNvPr>
          <p:cNvSpPr/>
          <p:nvPr/>
        </p:nvSpPr>
        <p:spPr>
          <a:xfrm>
            <a:off x="9476742" y="4625646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Cobertura</a:t>
            </a:r>
          </a:p>
        </p:txBody>
      </p:sp>
      <p:sp>
        <p:nvSpPr>
          <p:cNvPr id="71" name="Retângulo 38">
            <a:extLst>
              <a:ext uri="{FF2B5EF4-FFF2-40B4-BE49-F238E27FC236}">
                <a16:creationId xmlns:a16="http://schemas.microsoft.com/office/drawing/2014/main" id="{647466B9-BEE5-D479-4841-98EFDB2ECD84}"/>
              </a:ext>
            </a:extLst>
          </p:cNvPr>
          <p:cNvSpPr/>
          <p:nvPr/>
        </p:nvSpPr>
        <p:spPr>
          <a:xfrm>
            <a:off x="9880116" y="4946472"/>
            <a:ext cx="20994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Mais de 2.000 prefeituras homologadas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Oval 40">
            <a:extLst>
              <a:ext uri="{FF2B5EF4-FFF2-40B4-BE49-F238E27FC236}">
                <a16:creationId xmlns:a16="http://schemas.microsoft.com/office/drawing/2014/main" id="{81EA3B94-CC8E-FB73-7099-7A484501A8A5}"/>
              </a:ext>
            </a:extLst>
          </p:cNvPr>
          <p:cNvSpPr/>
          <p:nvPr/>
        </p:nvSpPr>
        <p:spPr>
          <a:xfrm>
            <a:off x="4081898" y="3854168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etângulo 40">
            <a:extLst>
              <a:ext uri="{FF2B5EF4-FFF2-40B4-BE49-F238E27FC236}">
                <a16:creationId xmlns:a16="http://schemas.microsoft.com/office/drawing/2014/main" id="{BEBA50A5-FCF9-9D12-074F-798B4FF850AE}"/>
              </a:ext>
            </a:extLst>
          </p:cNvPr>
          <p:cNvSpPr/>
          <p:nvPr/>
        </p:nvSpPr>
        <p:spPr>
          <a:xfrm>
            <a:off x="3057454" y="4627065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Compliance</a:t>
            </a:r>
          </a:p>
        </p:txBody>
      </p:sp>
      <p:sp>
        <p:nvSpPr>
          <p:cNvPr id="82" name="Retângulo 38">
            <a:extLst>
              <a:ext uri="{FF2B5EF4-FFF2-40B4-BE49-F238E27FC236}">
                <a16:creationId xmlns:a16="http://schemas.microsoft.com/office/drawing/2014/main" id="{5B9DA9F9-0E50-292E-6AD9-561FEFAD80C8}"/>
              </a:ext>
            </a:extLst>
          </p:cNvPr>
          <p:cNvSpPr/>
          <p:nvPr/>
        </p:nvSpPr>
        <p:spPr>
          <a:xfrm>
            <a:off x="3557209" y="4946472"/>
            <a:ext cx="17641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Atualizado com as regras de legislação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m 15" descr="Ícone&#10;&#10;Descrição gerada automaticamente">
            <a:extLst>
              <a:ext uri="{FF2B5EF4-FFF2-40B4-BE49-F238E27FC236}">
                <a16:creationId xmlns:a16="http://schemas.microsoft.com/office/drawing/2014/main" id="{F545BB78-F8D6-DAEB-B3BA-A319FBA1C5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94600" y="3866963"/>
            <a:ext cx="679559" cy="705835"/>
          </a:xfrm>
          <a:prstGeom prst="rect">
            <a:avLst/>
          </a:prstGeom>
        </p:spPr>
      </p:pic>
      <p:pic>
        <p:nvPicPr>
          <p:cNvPr id="13" name="Imagem 13" descr="Ícone&#10;&#10;Descrição gerada automaticamente">
            <a:extLst>
              <a:ext uri="{FF2B5EF4-FFF2-40B4-BE49-F238E27FC236}">
                <a16:creationId xmlns:a16="http://schemas.microsoft.com/office/drawing/2014/main" id="{CF92D682-67A2-A6FD-0EE0-F959CF3E7D5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98020" y="3856842"/>
            <a:ext cx="771525" cy="771525"/>
          </a:xfrm>
          <a:prstGeom prst="rect">
            <a:avLst/>
          </a:prstGeom>
        </p:spPr>
      </p:pic>
      <p:pic>
        <p:nvPicPr>
          <p:cNvPr id="90" name="Imagem 119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39871C30-F86A-7C46-E36A-6493AA8B5DC4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3621" y="3833347"/>
            <a:ext cx="762002" cy="762002"/>
          </a:xfrm>
          <a:prstGeom prst="rect">
            <a:avLst/>
          </a:prstGeom>
        </p:spPr>
      </p:pic>
      <p:pic>
        <p:nvPicPr>
          <p:cNvPr id="91" name="Imagem 129">
            <a:extLst>
              <a:ext uri="{FF2B5EF4-FFF2-40B4-BE49-F238E27FC236}">
                <a16:creationId xmlns:a16="http://schemas.microsoft.com/office/drawing/2014/main" id="{07823C31-40FD-DCDC-7832-228D84AF27A5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470" y="3888082"/>
            <a:ext cx="762002" cy="762002"/>
          </a:xfrm>
          <a:prstGeom prst="rect">
            <a:avLst/>
          </a:prstGeom>
        </p:spPr>
      </p:pic>
      <p:sp>
        <p:nvSpPr>
          <p:cNvPr id="93" name="Retângulo 38">
            <a:extLst>
              <a:ext uri="{FF2B5EF4-FFF2-40B4-BE49-F238E27FC236}">
                <a16:creationId xmlns:a16="http://schemas.microsoft.com/office/drawing/2014/main" id="{C6E1A326-9EDA-1B32-55EF-5BEF4D9989F9}"/>
              </a:ext>
            </a:extLst>
          </p:cNvPr>
          <p:cNvSpPr/>
          <p:nvPr/>
        </p:nvSpPr>
        <p:spPr>
          <a:xfrm>
            <a:off x="3783286" y="2057861"/>
            <a:ext cx="4493584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Emita documentos fiscais eletrônicos NF-e, NFC-e e NFS-e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 com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agilidade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e integrado ao seu ERP e PDV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de forma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escalável</a:t>
            </a:r>
          </a:p>
        </p:txBody>
      </p:sp>
    </p:spTree>
    <p:extLst>
      <p:ext uri="{BB962C8B-B14F-4D97-AF65-F5344CB8AC3E}">
        <p14:creationId xmlns:p14="http://schemas.microsoft.com/office/powerpoint/2010/main" val="119744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 descr="Ícone&#10;&#10;Descrição gerada automaticamente">
            <a:extLst>
              <a:ext uri="{FF2B5EF4-FFF2-40B4-BE49-F238E27FC236}">
                <a16:creationId xmlns:a16="http://schemas.microsoft.com/office/drawing/2014/main" id="{F4963882-448E-7077-6942-9E112AC341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9" t="2376" r="8250" b="1853"/>
          <a:stretch/>
        </p:blipFill>
        <p:spPr>
          <a:xfrm>
            <a:off x="-17997" y="-11702"/>
            <a:ext cx="7452976" cy="6892852"/>
          </a:xfrm>
          <a:prstGeom prst="rect">
            <a:avLst/>
          </a:prstGeom>
        </p:spPr>
      </p:pic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FFC5F73-37DB-D839-8A8A-77BBDD92BC52}"/>
              </a:ext>
            </a:extLst>
          </p:cNvPr>
          <p:cNvGrpSpPr/>
          <p:nvPr/>
        </p:nvGrpSpPr>
        <p:grpSpPr>
          <a:xfrm>
            <a:off x="3240664" y="-11702"/>
            <a:ext cx="8944610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7" name="Retângulo 46">
              <a:extLst>
                <a:ext uri="{FF2B5EF4-FFF2-40B4-BE49-F238E27FC236}">
                  <a16:creationId xmlns:a16="http://schemas.microsoft.com/office/drawing/2014/main" id="{835D4214-DAD3-A126-2747-1C389C02860E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tângulo: Cantos Arredondados 47">
              <a:extLst>
                <a:ext uri="{FF2B5EF4-FFF2-40B4-BE49-F238E27FC236}">
                  <a16:creationId xmlns:a16="http://schemas.microsoft.com/office/drawing/2014/main" id="{6DC35131-82F6-6674-E059-243CE95F463A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CaixaDeTexto 41">
            <a:extLst>
              <a:ext uri="{FF2B5EF4-FFF2-40B4-BE49-F238E27FC236}">
                <a16:creationId xmlns:a16="http://schemas.microsoft.com/office/drawing/2014/main" id="{1001E052-793F-0542-46D9-B09C5B7BFDEF}"/>
              </a:ext>
            </a:extLst>
          </p:cNvPr>
          <p:cNvSpPr txBox="1"/>
          <p:nvPr/>
        </p:nvSpPr>
        <p:spPr>
          <a:xfrm>
            <a:off x="3860995" y="454497"/>
            <a:ext cx="595221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LINX TECNOLOGIA FISCAL</a:t>
            </a:r>
          </a:p>
        </p:txBody>
      </p:sp>
      <p:sp>
        <p:nvSpPr>
          <p:cNvPr id="9" name="Retângulo 15">
            <a:extLst>
              <a:ext uri="{FF2B5EF4-FFF2-40B4-BE49-F238E27FC236}">
                <a16:creationId xmlns:a16="http://schemas.microsoft.com/office/drawing/2014/main" id="{CEE0AECA-C138-5713-2BD3-38EB217E809E}"/>
              </a:ext>
            </a:extLst>
          </p:cNvPr>
          <p:cNvSpPr/>
          <p:nvPr/>
        </p:nvSpPr>
        <p:spPr>
          <a:xfrm rot="5400000">
            <a:off x="8004535" y="-2162319"/>
            <a:ext cx="45719" cy="8329211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m 33" descr="Logotipo, Ícone&#10;&#10;Descrição gerada automaticamente">
            <a:extLst>
              <a:ext uri="{FF2B5EF4-FFF2-40B4-BE49-F238E27FC236}">
                <a16:creationId xmlns:a16="http://schemas.microsoft.com/office/drawing/2014/main" id="{CA6484E1-FF08-E3B4-190F-89E812B96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51" y="6022402"/>
            <a:ext cx="910459" cy="528192"/>
          </a:xfrm>
          <a:prstGeom prst="rect">
            <a:avLst/>
          </a:prstGeom>
        </p:spPr>
      </p:pic>
      <p:grpSp>
        <p:nvGrpSpPr>
          <p:cNvPr id="26" name="Agrupar 25">
            <a:extLst>
              <a:ext uri="{FF2B5EF4-FFF2-40B4-BE49-F238E27FC236}">
                <a16:creationId xmlns:a16="http://schemas.microsoft.com/office/drawing/2014/main" id="{5E28889D-94A3-9970-B4F4-C8EBDD4EC0DC}"/>
              </a:ext>
            </a:extLst>
          </p:cNvPr>
          <p:cNvGrpSpPr/>
          <p:nvPr/>
        </p:nvGrpSpPr>
        <p:grpSpPr>
          <a:xfrm>
            <a:off x="-295988" y="612818"/>
            <a:ext cx="2470303" cy="1160909"/>
            <a:chOff x="-452966" y="5049301"/>
            <a:chExt cx="2470303" cy="1160909"/>
          </a:xfrm>
        </p:grpSpPr>
        <p:pic>
          <p:nvPicPr>
            <p:cNvPr id="27" name="Gráfico 26">
              <a:extLst>
                <a:ext uri="{FF2B5EF4-FFF2-40B4-BE49-F238E27FC236}">
                  <a16:creationId xmlns:a16="http://schemas.microsoft.com/office/drawing/2014/main" id="{3DA3D38E-63EA-C669-B637-4517EBB1C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8" name="Gráfico 27">
              <a:extLst>
                <a:ext uri="{FF2B5EF4-FFF2-40B4-BE49-F238E27FC236}">
                  <a16:creationId xmlns:a16="http://schemas.microsoft.com/office/drawing/2014/main" id="{2900C486-B377-4C17-9A2F-ED9D242F59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pic>
        <p:nvPicPr>
          <p:cNvPr id="2" name="Imagem 1">
            <a:extLst>
              <a:ext uri="{FF2B5EF4-FFF2-40B4-BE49-F238E27FC236}">
                <a16:creationId xmlns:a16="http://schemas.microsoft.com/office/drawing/2014/main" id="{24F3F6D8-BD01-4A34-A354-CB20BB6AC7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82832" y="107290"/>
            <a:ext cx="879688" cy="564909"/>
          </a:xfrm>
          <a:prstGeom prst="rect">
            <a:avLst/>
          </a:prstGeom>
        </p:spPr>
      </p:pic>
      <p:sp>
        <p:nvSpPr>
          <p:cNvPr id="3" name="Rectangle: Rounded Corners 16">
            <a:extLst>
              <a:ext uri="{FF2B5EF4-FFF2-40B4-BE49-F238E27FC236}">
                <a16:creationId xmlns:a16="http://schemas.microsoft.com/office/drawing/2014/main" id="{80817FA6-478C-3BFB-0395-B348368265CF}"/>
              </a:ext>
            </a:extLst>
          </p:cNvPr>
          <p:cNvSpPr/>
          <p:nvPr/>
        </p:nvSpPr>
        <p:spPr>
          <a:xfrm>
            <a:off x="8410682" y="1678915"/>
            <a:ext cx="3158832" cy="64614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tângulo 38">
            <a:extLst>
              <a:ext uri="{FF2B5EF4-FFF2-40B4-BE49-F238E27FC236}">
                <a16:creationId xmlns:a16="http://schemas.microsoft.com/office/drawing/2014/main" id="{C6E1A326-9EDA-1B32-55EF-5BEF4D9989F9}"/>
              </a:ext>
            </a:extLst>
          </p:cNvPr>
          <p:cNvSpPr/>
          <p:nvPr/>
        </p:nvSpPr>
        <p:spPr>
          <a:xfrm>
            <a:off x="3783286" y="2057861"/>
            <a:ext cx="4482814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Gere e renove certificados digitais 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para emissão de documentos fiscais com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facilidade, velocidade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e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sem burocracia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894D1D9-A0A6-8B13-3472-8216BAD18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7565" y="1822129"/>
            <a:ext cx="2847367" cy="498681"/>
          </a:xfrm>
          <a:prstGeom prst="rect">
            <a:avLst/>
          </a:prstGeom>
        </p:spPr>
      </p:pic>
      <p:sp>
        <p:nvSpPr>
          <p:cNvPr id="92" name="Oval 40">
            <a:extLst>
              <a:ext uri="{FF2B5EF4-FFF2-40B4-BE49-F238E27FC236}">
                <a16:creationId xmlns:a16="http://schemas.microsoft.com/office/drawing/2014/main" id="{C5CBD6E6-FEBE-C2D1-4488-185D0984C564}"/>
              </a:ext>
            </a:extLst>
          </p:cNvPr>
          <p:cNvSpPr/>
          <p:nvPr/>
        </p:nvSpPr>
        <p:spPr>
          <a:xfrm>
            <a:off x="4081898" y="3854168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Retângulo 40">
            <a:extLst>
              <a:ext uri="{FF2B5EF4-FFF2-40B4-BE49-F238E27FC236}">
                <a16:creationId xmlns:a16="http://schemas.microsoft.com/office/drawing/2014/main" id="{61675497-A012-BB68-5FB7-110676EA27F6}"/>
              </a:ext>
            </a:extLst>
          </p:cNvPr>
          <p:cNvSpPr/>
          <p:nvPr/>
        </p:nvSpPr>
        <p:spPr>
          <a:xfrm>
            <a:off x="3057454" y="4627065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Autenticação</a:t>
            </a:r>
          </a:p>
        </p:txBody>
      </p:sp>
      <p:sp>
        <p:nvSpPr>
          <p:cNvPr id="95" name="Retângulo 38">
            <a:extLst>
              <a:ext uri="{FF2B5EF4-FFF2-40B4-BE49-F238E27FC236}">
                <a16:creationId xmlns:a16="http://schemas.microsoft.com/office/drawing/2014/main" id="{AB945B35-6DFA-4235-478B-33E7AF12EAEE}"/>
              </a:ext>
            </a:extLst>
          </p:cNvPr>
          <p:cNvSpPr/>
          <p:nvPr/>
        </p:nvSpPr>
        <p:spPr>
          <a:xfrm>
            <a:off x="3557209" y="4946472"/>
            <a:ext cx="18360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Para emissão e recepção de documentos fiscais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3" name="Imagem 111">
            <a:extLst>
              <a:ext uri="{FF2B5EF4-FFF2-40B4-BE49-F238E27FC236}">
                <a16:creationId xmlns:a16="http://schemas.microsoft.com/office/drawing/2014/main" id="{3D95CC37-90F6-BAD0-EAB8-6552E251D01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365" y="3841913"/>
            <a:ext cx="762002" cy="762002"/>
          </a:xfrm>
          <a:prstGeom prst="rect">
            <a:avLst/>
          </a:prstGeom>
        </p:spPr>
      </p:pic>
      <p:sp>
        <p:nvSpPr>
          <p:cNvPr id="103" name="Oval 39">
            <a:extLst>
              <a:ext uri="{FF2B5EF4-FFF2-40B4-BE49-F238E27FC236}">
                <a16:creationId xmlns:a16="http://schemas.microsoft.com/office/drawing/2014/main" id="{482397AC-A3EE-066B-BC5F-AEAA52AF97AC}"/>
              </a:ext>
            </a:extLst>
          </p:cNvPr>
          <p:cNvSpPr/>
          <p:nvPr/>
        </p:nvSpPr>
        <p:spPr>
          <a:xfrm>
            <a:off x="6228728" y="3833347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Retângulo 38">
            <a:extLst>
              <a:ext uri="{FF2B5EF4-FFF2-40B4-BE49-F238E27FC236}">
                <a16:creationId xmlns:a16="http://schemas.microsoft.com/office/drawing/2014/main" id="{2B45F116-2A60-3B66-229E-3ED193F86083}"/>
              </a:ext>
            </a:extLst>
          </p:cNvPr>
          <p:cNvSpPr/>
          <p:nvPr/>
        </p:nvSpPr>
        <p:spPr>
          <a:xfrm>
            <a:off x="5576231" y="4946652"/>
            <a:ext cx="20439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Geração e renovação dos certificados no mesmo dia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5" name="Imagem 15" descr="Ícone&#10;&#10;Descrição gerada automaticamente">
            <a:extLst>
              <a:ext uri="{FF2B5EF4-FFF2-40B4-BE49-F238E27FC236}">
                <a16:creationId xmlns:a16="http://schemas.microsoft.com/office/drawing/2014/main" id="{2E82ABA4-7996-72EA-CAD5-DC3ED49BB9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94600" y="3866963"/>
            <a:ext cx="679559" cy="705835"/>
          </a:xfrm>
          <a:prstGeom prst="rect">
            <a:avLst/>
          </a:prstGeom>
        </p:spPr>
      </p:pic>
      <p:sp>
        <p:nvSpPr>
          <p:cNvPr id="106" name="Retângulo 40">
            <a:extLst>
              <a:ext uri="{FF2B5EF4-FFF2-40B4-BE49-F238E27FC236}">
                <a16:creationId xmlns:a16="http://schemas.microsoft.com/office/drawing/2014/main" id="{B363122B-80A1-D7F8-312C-E97F296D2DF9}"/>
              </a:ext>
            </a:extLst>
          </p:cNvPr>
          <p:cNvSpPr/>
          <p:nvPr/>
        </p:nvSpPr>
        <p:spPr>
          <a:xfrm>
            <a:off x="5182008" y="4608720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Velocidade</a:t>
            </a:r>
          </a:p>
        </p:txBody>
      </p:sp>
      <p:sp>
        <p:nvSpPr>
          <p:cNvPr id="111" name="Oval 40">
            <a:extLst>
              <a:ext uri="{FF2B5EF4-FFF2-40B4-BE49-F238E27FC236}">
                <a16:creationId xmlns:a16="http://schemas.microsoft.com/office/drawing/2014/main" id="{49985495-1CEE-4099-5493-FECB91DBD9B1}"/>
              </a:ext>
            </a:extLst>
          </p:cNvPr>
          <p:cNvSpPr/>
          <p:nvPr/>
        </p:nvSpPr>
        <p:spPr>
          <a:xfrm>
            <a:off x="8422648" y="3853223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" name="Retângulo 40">
            <a:extLst>
              <a:ext uri="{FF2B5EF4-FFF2-40B4-BE49-F238E27FC236}">
                <a16:creationId xmlns:a16="http://schemas.microsoft.com/office/drawing/2014/main" id="{8471B262-B3D0-454A-F087-9BB3C56F9605}"/>
              </a:ext>
            </a:extLst>
          </p:cNvPr>
          <p:cNvSpPr/>
          <p:nvPr/>
        </p:nvSpPr>
        <p:spPr>
          <a:xfrm>
            <a:off x="7398204" y="4626120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Cobertura</a:t>
            </a:r>
          </a:p>
        </p:txBody>
      </p:sp>
      <p:sp>
        <p:nvSpPr>
          <p:cNvPr id="113" name="Retângulo 38">
            <a:extLst>
              <a:ext uri="{FF2B5EF4-FFF2-40B4-BE49-F238E27FC236}">
                <a16:creationId xmlns:a16="http://schemas.microsoft.com/office/drawing/2014/main" id="{A807E780-FA2C-D178-7576-6CB20D86AA49}"/>
              </a:ext>
            </a:extLst>
          </p:cNvPr>
          <p:cNvSpPr/>
          <p:nvPr/>
        </p:nvSpPr>
        <p:spPr>
          <a:xfrm>
            <a:off x="7811090" y="4946472"/>
            <a:ext cx="18967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Diversos modelos de certificado para atender sua operação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Oval 40">
            <a:extLst>
              <a:ext uri="{FF2B5EF4-FFF2-40B4-BE49-F238E27FC236}">
                <a16:creationId xmlns:a16="http://schemas.microsoft.com/office/drawing/2014/main" id="{72EB7591-3500-6DB6-A855-F71F661A7741}"/>
              </a:ext>
            </a:extLst>
          </p:cNvPr>
          <p:cNvSpPr/>
          <p:nvPr/>
        </p:nvSpPr>
        <p:spPr>
          <a:xfrm>
            <a:off x="10523462" y="3842059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Retângulo 40">
            <a:extLst>
              <a:ext uri="{FF2B5EF4-FFF2-40B4-BE49-F238E27FC236}">
                <a16:creationId xmlns:a16="http://schemas.microsoft.com/office/drawing/2014/main" id="{ED3F0CAD-95BF-1A4F-5F8E-4CAAB545ECF3}"/>
              </a:ext>
            </a:extLst>
          </p:cNvPr>
          <p:cNvSpPr/>
          <p:nvPr/>
        </p:nvSpPr>
        <p:spPr>
          <a:xfrm>
            <a:off x="9476742" y="4625646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Praticidade</a:t>
            </a:r>
          </a:p>
        </p:txBody>
      </p:sp>
      <p:sp>
        <p:nvSpPr>
          <p:cNvPr id="117" name="Retângulo 38">
            <a:extLst>
              <a:ext uri="{FF2B5EF4-FFF2-40B4-BE49-F238E27FC236}">
                <a16:creationId xmlns:a16="http://schemas.microsoft.com/office/drawing/2014/main" id="{5068DCAE-67DF-E2AA-BA14-F814A5A562A4}"/>
              </a:ext>
            </a:extLst>
          </p:cNvPr>
          <p:cNvSpPr/>
          <p:nvPr/>
        </p:nvSpPr>
        <p:spPr>
          <a:xfrm>
            <a:off x="9738598" y="4946472"/>
            <a:ext cx="23593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Renovação para mais de 1 CNPJ com única videoconferência e validade estendida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9" name="Imagem 115" descr="Uma imagem contendo mesa&#10;&#10;Descrição gerada automaticamente">
            <a:extLst>
              <a:ext uri="{FF2B5EF4-FFF2-40B4-BE49-F238E27FC236}">
                <a16:creationId xmlns:a16="http://schemas.microsoft.com/office/drawing/2014/main" id="{00853CA7-0929-20B5-48D9-F3146BA8EB86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199" y="3874881"/>
            <a:ext cx="762002" cy="762002"/>
          </a:xfrm>
          <a:prstGeom prst="rect">
            <a:avLst/>
          </a:prstGeom>
        </p:spPr>
      </p:pic>
      <p:pic>
        <p:nvPicPr>
          <p:cNvPr id="120" name="Imagem 29">
            <a:extLst>
              <a:ext uri="{FF2B5EF4-FFF2-40B4-BE49-F238E27FC236}">
                <a16:creationId xmlns:a16="http://schemas.microsoft.com/office/drawing/2014/main" id="{7CE4D3B2-24A1-21E7-4F56-39BD6B48FD90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854" y="3866045"/>
            <a:ext cx="762002" cy="76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1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 descr="Ícone&#10;&#10;Descrição gerada automaticamente">
            <a:extLst>
              <a:ext uri="{FF2B5EF4-FFF2-40B4-BE49-F238E27FC236}">
                <a16:creationId xmlns:a16="http://schemas.microsoft.com/office/drawing/2014/main" id="{F4963882-448E-7077-6942-9E112AC341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9" t="2376" r="8250" b="1853"/>
          <a:stretch/>
        </p:blipFill>
        <p:spPr>
          <a:xfrm>
            <a:off x="-17997" y="-11702"/>
            <a:ext cx="7452976" cy="6892852"/>
          </a:xfrm>
          <a:prstGeom prst="rect">
            <a:avLst/>
          </a:prstGeom>
        </p:spPr>
      </p:pic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FFC5F73-37DB-D839-8A8A-77BBDD92BC52}"/>
              </a:ext>
            </a:extLst>
          </p:cNvPr>
          <p:cNvGrpSpPr/>
          <p:nvPr/>
        </p:nvGrpSpPr>
        <p:grpSpPr>
          <a:xfrm>
            <a:off x="3240664" y="-11702"/>
            <a:ext cx="8944610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7" name="Retângulo 46">
              <a:extLst>
                <a:ext uri="{FF2B5EF4-FFF2-40B4-BE49-F238E27FC236}">
                  <a16:creationId xmlns:a16="http://schemas.microsoft.com/office/drawing/2014/main" id="{835D4214-DAD3-A126-2747-1C389C02860E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tângulo: Cantos Arredondados 47">
              <a:extLst>
                <a:ext uri="{FF2B5EF4-FFF2-40B4-BE49-F238E27FC236}">
                  <a16:creationId xmlns:a16="http://schemas.microsoft.com/office/drawing/2014/main" id="{6DC35131-82F6-6674-E059-243CE95F463A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CaixaDeTexto 41">
            <a:extLst>
              <a:ext uri="{FF2B5EF4-FFF2-40B4-BE49-F238E27FC236}">
                <a16:creationId xmlns:a16="http://schemas.microsoft.com/office/drawing/2014/main" id="{1001E052-793F-0542-46D9-B09C5B7BFDEF}"/>
              </a:ext>
            </a:extLst>
          </p:cNvPr>
          <p:cNvSpPr txBox="1"/>
          <p:nvPr/>
        </p:nvSpPr>
        <p:spPr>
          <a:xfrm>
            <a:off x="3860995" y="454497"/>
            <a:ext cx="595221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LINX TECNOLOGIA FISCAL</a:t>
            </a:r>
          </a:p>
        </p:txBody>
      </p:sp>
      <p:sp>
        <p:nvSpPr>
          <p:cNvPr id="9" name="Retângulo 15">
            <a:extLst>
              <a:ext uri="{FF2B5EF4-FFF2-40B4-BE49-F238E27FC236}">
                <a16:creationId xmlns:a16="http://schemas.microsoft.com/office/drawing/2014/main" id="{CEE0AECA-C138-5713-2BD3-38EB217E809E}"/>
              </a:ext>
            </a:extLst>
          </p:cNvPr>
          <p:cNvSpPr/>
          <p:nvPr/>
        </p:nvSpPr>
        <p:spPr>
          <a:xfrm rot="5400000">
            <a:off x="8004535" y="-2162319"/>
            <a:ext cx="45719" cy="8329211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m 33" descr="Logotipo, Ícone&#10;&#10;Descrição gerada automaticamente">
            <a:extLst>
              <a:ext uri="{FF2B5EF4-FFF2-40B4-BE49-F238E27FC236}">
                <a16:creationId xmlns:a16="http://schemas.microsoft.com/office/drawing/2014/main" id="{CA6484E1-FF08-E3B4-190F-89E812B96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51" y="6022402"/>
            <a:ext cx="910459" cy="528192"/>
          </a:xfrm>
          <a:prstGeom prst="rect">
            <a:avLst/>
          </a:prstGeom>
        </p:spPr>
      </p:pic>
      <p:grpSp>
        <p:nvGrpSpPr>
          <p:cNvPr id="26" name="Agrupar 25">
            <a:extLst>
              <a:ext uri="{FF2B5EF4-FFF2-40B4-BE49-F238E27FC236}">
                <a16:creationId xmlns:a16="http://schemas.microsoft.com/office/drawing/2014/main" id="{5E28889D-94A3-9970-B4F4-C8EBDD4EC0DC}"/>
              </a:ext>
            </a:extLst>
          </p:cNvPr>
          <p:cNvGrpSpPr/>
          <p:nvPr/>
        </p:nvGrpSpPr>
        <p:grpSpPr>
          <a:xfrm>
            <a:off x="-295988" y="612818"/>
            <a:ext cx="2470303" cy="1160909"/>
            <a:chOff x="-452966" y="5049301"/>
            <a:chExt cx="2470303" cy="1160909"/>
          </a:xfrm>
        </p:grpSpPr>
        <p:pic>
          <p:nvPicPr>
            <p:cNvPr id="27" name="Gráfico 26">
              <a:extLst>
                <a:ext uri="{FF2B5EF4-FFF2-40B4-BE49-F238E27FC236}">
                  <a16:creationId xmlns:a16="http://schemas.microsoft.com/office/drawing/2014/main" id="{3DA3D38E-63EA-C669-B637-4517EBB1C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8" name="Gráfico 27">
              <a:extLst>
                <a:ext uri="{FF2B5EF4-FFF2-40B4-BE49-F238E27FC236}">
                  <a16:creationId xmlns:a16="http://schemas.microsoft.com/office/drawing/2014/main" id="{2900C486-B377-4C17-9A2F-ED9D242F59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pic>
        <p:nvPicPr>
          <p:cNvPr id="2" name="Imagem 1">
            <a:extLst>
              <a:ext uri="{FF2B5EF4-FFF2-40B4-BE49-F238E27FC236}">
                <a16:creationId xmlns:a16="http://schemas.microsoft.com/office/drawing/2014/main" id="{24F3F6D8-BD01-4A34-A354-CB20BB6AC7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82832" y="107290"/>
            <a:ext cx="879688" cy="564909"/>
          </a:xfrm>
          <a:prstGeom prst="rect">
            <a:avLst/>
          </a:prstGeom>
        </p:spPr>
      </p:pic>
      <p:sp>
        <p:nvSpPr>
          <p:cNvPr id="3" name="Rectangle: Rounded Corners 16">
            <a:extLst>
              <a:ext uri="{FF2B5EF4-FFF2-40B4-BE49-F238E27FC236}">
                <a16:creationId xmlns:a16="http://schemas.microsoft.com/office/drawing/2014/main" id="{80817FA6-478C-3BFB-0395-B348368265CF}"/>
              </a:ext>
            </a:extLst>
          </p:cNvPr>
          <p:cNvSpPr/>
          <p:nvPr/>
        </p:nvSpPr>
        <p:spPr>
          <a:xfrm>
            <a:off x="9035357" y="1678915"/>
            <a:ext cx="2311503" cy="64614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Oval 40">
            <a:extLst>
              <a:ext uri="{FF2B5EF4-FFF2-40B4-BE49-F238E27FC236}">
                <a16:creationId xmlns:a16="http://schemas.microsoft.com/office/drawing/2014/main" id="{C5CBD6E6-FEBE-C2D1-4488-185D0984C564}"/>
              </a:ext>
            </a:extLst>
          </p:cNvPr>
          <p:cNvSpPr/>
          <p:nvPr/>
        </p:nvSpPr>
        <p:spPr>
          <a:xfrm>
            <a:off x="4081898" y="3854168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Retângulo 40">
            <a:extLst>
              <a:ext uri="{FF2B5EF4-FFF2-40B4-BE49-F238E27FC236}">
                <a16:creationId xmlns:a16="http://schemas.microsoft.com/office/drawing/2014/main" id="{61675497-A012-BB68-5FB7-110676EA27F6}"/>
              </a:ext>
            </a:extLst>
          </p:cNvPr>
          <p:cNvSpPr/>
          <p:nvPr/>
        </p:nvSpPr>
        <p:spPr>
          <a:xfrm>
            <a:off x="3057454" y="4627065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Monitoramento</a:t>
            </a:r>
          </a:p>
        </p:txBody>
      </p:sp>
      <p:sp>
        <p:nvSpPr>
          <p:cNvPr id="95" name="Retângulo 38">
            <a:extLst>
              <a:ext uri="{FF2B5EF4-FFF2-40B4-BE49-F238E27FC236}">
                <a16:creationId xmlns:a16="http://schemas.microsoft.com/office/drawing/2014/main" id="{AB945B35-6DFA-4235-478B-33E7AF12EAEE}"/>
              </a:ext>
            </a:extLst>
          </p:cNvPr>
          <p:cNvSpPr/>
          <p:nvPr/>
        </p:nvSpPr>
        <p:spPr>
          <a:xfrm>
            <a:off x="3367638" y="4946472"/>
            <a:ext cx="22116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Na SEFAZ garantindo a recepção de 100% dos documentos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Oval 39">
            <a:extLst>
              <a:ext uri="{FF2B5EF4-FFF2-40B4-BE49-F238E27FC236}">
                <a16:creationId xmlns:a16="http://schemas.microsoft.com/office/drawing/2014/main" id="{482397AC-A3EE-066B-BC5F-AEAA52AF97AC}"/>
              </a:ext>
            </a:extLst>
          </p:cNvPr>
          <p:cNvSpPr/>
          <p:nvPr/>
        </p:nvSpPr>
        <p:spPr>
          <a:xfrm>
            <a:off x="6228728" y="3833347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Retângulo 38">
            <a:extLst>
              <a:ext uri="{FF2B5EF4-FFF2-40B4-BE49-F238E27FC236}">
                <a16:creationId xmlns:a16="http://schemas.microsoft.com/office/drawing/2014/main" id="{2B45F116-2A60-3B66-229E-3ED193F86083}"/>
              </a:ext>
            </a:extLst>
          </p:cNvPr>
          <p:cNvSpPr/>
          <p:nvPr/>
        </p:nvSpPr>
        <p:spPr>
          <a:xfrm>
            <a:off x="5553929" y="4946652"/>
            <a:ext cx="21583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Apuração de impostos e geração de obrigações acessórias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Retângulo 40">
            <a:extLst>
              <a:ext uri="{FF2B5EF4-FFF2-40B4-BE49-F238E27FC236}">
                <a16:creationId xmlns:a16="http://schemas.microsoft.com/office/drawing/2014/main" id="{B363122B-80A1-D7F8-312C-E97F296D2DF9}"/>
              </a:ext>
            </a:extLst>
          </p:cNvPr>
          <p:cNvSpPr/>
          <p:nvPr/>
        </p:nvSpPr>
        <p:spPr>
          <a:xfrm>
            <a:off x="5182008" y="4608720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Obrigações</a:t>
            </a:r>
          </a:p>
        </p:txBody>
      </p:sp>
      <p:sp>
        <p:nvSpPr>
          <p:cNvPr id="115" name="Oval 40">
            <a:extLst>
              <a:ext uri="{FF2B5EF4-FFF2-40B4-BE49-F238E27FC236}">
                <a16:creationId xmlns:a16="http://schemas.microsoft.com/office/drawing/2014/main" id="{72EB7591-3500-6DB6-A855-F71F661A7741}"/>
              </a:ext>
            </a:extLst>
          </p:cNvPr>
          <p:cNvSpPr/>
          <p:nvPr/>
        </p:nvSpPr>
        <p:spPr>
          <a:xfrm>
            <a:off x="10523462" y="3842059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Retângulo 40">
            <a:extLst>
              <a:ext uri="{FF2B5EF4-FFF2-40B4-BE49-F238E27FC236}">
                <a16:creationId xmlns:a16="http://schemas.microsoft.com/office/drawing/2014/main" id="{ED3F0CAD-95BF-1A4F-5F8E-4CAAB545ECF3}"/>
              </a:ext>
            </a:extLst>
          </p:cNvPr>
          <p:cNvSpPr/>
          <p:nvPr/>
        </p:nvSpPr>
        <p:spPr>
          <a:xfrm>
            <a:off x="9476742" y="4625646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Validação</a:t>
            </a:r>
          </a:p>
        </p:txBody>
      </p:sp>
      <p:sp>
        <p:nvSpPr>
          <p:cNvPr id="117" name="Retângulo 38">
            <a:extLst>
              <a:ext uri="{FF2B5EF4-FFF2-40B4-BE49-F238E27FC236}">
                <a16:creationId xmlns:a16="http://schemas.microsoft.com/office/drawing/2014/main" id="{5068DCAE-67DF-E2AA-BA14-F814A5A562A4}"/>
              </a:ext>
            </a:extLst>
          </p:cNvPr>
          <p:cNvSpPr/>
          <p:nvPr/>
        </p:nvSpPr>
        <p:spPr>
          <a:xfrm>
            <a:off x="9880116" y="4946472"/>
            <a:ext cx="20994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Para correções tributárias de notas de saída e entrada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2D3523F-D798-CD29-C97B-FE296CB76D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79365" y="1759671"/>
            <a:ext cx="2005325" cy="412899"/>
          </a:xfrm>
          <a:prstGeom prst="rect">
            <a:avLst/>
          </a:prstGeom>
        </p:spPr>
      </p:pic>
      <p:sp>
        <p:nvSpPr>
          <p:cNvPr id="7" name="Oval 40">
            <a:extLst>
              <a:ext uri="{FF2B5EF4-FFF2-40B4-BE49-F238E27FC236}">
                <a16:creationId xmlns:a16="http://schemas.microsoft.com/office/drawing/2014/main" id="{24DCB972-2B64-E282-C9B1-C978E0C6A79D}"/>
              </a:ext>
            </a:extLst>
          </p:cNvPr>
          <p:cNvSpPr/>
          <p:nvPr/>
        </p:nvSpPr>
        <p:spPr>
          <a:xfrm>
            <a:off x="8422648" y="3853223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40">
            <a:extLst>
              <a:ext uri="{FF2B5EF4-FFF2-40B4-BE49-F238E27FC236}">
                <a16:creationId xmlns:a16="http://schemas.microsoft.com/office/drawing/2014/main" id="{E131D0AB-26D5-9640-2650-2C51497DEE11}"/>
              </a:ext>
            </a:extLst>
          </p:cNvPr>
          <p:cNvSpPr/>
          <p:nvPr/>
        </p:nvSpPr>
        <p:spPr>
          <a:xfrm>
            <a:off x="7398204" y="4626120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Armazenamento</a:t>
            </a:r>
          </a:p>
        </p:txBody>
      </p:sp>
      <p:sp>
        <p:nvSpPr>
          <p:cNvPr id="10" name="Retângulo 38">
            <a:extLst>
              <a:ext uri="{FF2B5EF4-FFF2-40B4-BE49-F238E27FC236}">
                <a16:creationId xmlns:a16="http://schemas.microsoft.com/office/drawing/2014/main" id="{28F26894-2D56-3100-1CAA-0536DBFE15E3}"/>
              </a:ext>
            </a:extLst>
          </p:cNvPr>
          <p:cNvSpPr/>
          <p:nvPr/>
        </p:nvSpPr>
        <p:spPr>
          <a:xfrm>
            <a:off x="7811090" y="4946472"/>
            <a:ext cx="18967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Pelo prazo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legal de obrigatoriedade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m 129">
            <a:extLst>
              <a:ext uri="{FF2B5EF4-FFF2-40B4-BE49-F238E27FC236}">
                <a16:creationId xmlns:a16="http://schemas.microsoft.com/office/drawing/2014/main" id="{9B39BDE2-360D-B7BF-C381-A0370A1A1192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470" y="3888082"/>
            <a:ext cx="762002" cy="762002"/>
          </a:xfrm>
          <a:prstGeom prst="rect">
            <a:avLst/>
          </a:prstGeom>
        </p:spPr>
      </p:pic>
      <p:pic>
        <p:nvPicPr>
          <p:cNvPr id="13" name="Imagem 87" descr="Desenho de um cachorro&#10;&#10;Descrição gerada automaticamente">
            <a:extLst>
              <a:ext uri="{FF2B5EF4-FFF2-40B4-BE49-F238E27FC236}">
                <a16:creationId xmlns:a16="http://schemas.microsoft.com/office/drawing/2014/main" id="{7713345C-67B0-935B-B8DF-769380B2ED95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891" y="3866045"/>
            <a:ext cx="762002" cy="762002"/>
          </a:xfrm>
          <a:prstGeom prst="rect">
            <a:avLst/>
          </a:prstGeom>
        </p:spPr>
      </p:pic>
      <p:pic>
        <p:nvPicPr>
          <p:cNvPr id="14" name="Imagem 113">
            <a:extLst>
              <a:ext uri="{FF2B5EF4-FFF2-40B4-BE49-F238E27FC236}">
                <a16:creationId xmlns:a16="http://schemas.microsoft.com/office/drawing/2014/main" id="{F322D48F-A030-7B87-C5D5-59F9C079101F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365" y="3841913"/>
            <a:ext cx="762002" cy="762002"/>
          </a:xfrm>
          <a:prstGeom prst="rect">
            <a:avLst/>
          </a:prstGeom>
        </p:spPr>
      </p:pic>
      <p:pic>
        <p:nvPicPr>
          <p:cNvPr id="15" name="Imagem 43">
            <a:extLst>
              <a:ext uri="{FF2B5EF4-FFF2-40B4-BE49-F238E27FC236}">
                <a16:creationId xmlns:a16="http://schemas.microsoft.com/office/drawing/2014/main" id="{A0518AD8-52B2-F750-D485-52B9BE7E7BF4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854" y="3858992"/>
            <a:ext cx="762002" cy="762002"/>
          </a:xfrm>
          <a:prstGeom prst="rect">
            <a:avLst/>
          </a:prstGeom>
        </p:spPr>
      </p:pic>
      <p:sp>
        <p:nvSpPr>
          <p:cNvPr id="93" name="Retângulo 38">
            <a:extLst>
              <a:ext uri="{FF2B5EF4-FFF2-40B4-BE49-F238E27FC236}">
                <a16:creationId xmlns:a16="http://schemas.microsoft.com/office/drawing/2014/main" id="{C6E1A326-9EDA-1B32-55EF-5BEF4D9989F9}"/>
              </a:ext>
            </a:extLst>
          </p:cNvPr>
          <p:cNvSpPr/>
          <p:nvPr/>
        </p:nvSpPr>
        <p:spPr>
          <a:xfrm>
            <a:off x="3789848" y="2048907"/>
            <a:ext cx="6257206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Dome o leão com uma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plataforma completa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que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controla e gerencia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 de forma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prática 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os documentos fiscais eletrônicos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 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de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entrada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NF-e, CT-e e NFS-e</a:t>
            </a:r>
            <a:r>
              <a:rPr kumimoji="0" lang="pt-BR" sz="14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*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 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e todas as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obrigações fiscais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 </a:t>
            </a: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rgbClr val="52316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B47803C-98CD-D5E5-6496-8056C5D7B241}"/>
              </a:ext>
            </a:extLst>
          </p:cNvPr>
          <p:cNvSpPr txBox="1"/>
          <p:nvPr/>
        </p:nvSpPr>
        <p:spPr>
          <a:xfrm>
            <a:off x="11244616" y="6567681"/>
            <a:ext cx="14046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*Em breve!</a:t>
            </a:r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018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m 44" descr="Ícone&#10;&#10;Descrição gerada automaticamente">
            <a:extLst>
              <a:ext uri="{FF2B5EF4-FFF2-40B4-BE49-F238E27FC236}">
                <a16:creationId xmlns:a16="http://schemas.microsoft.com/office/drawing/2014/main" id="{F4963882-448E-7077-6942-9E112AC341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9" t="2376" r="8250" b="1853"/>
          <a:stretch/>
        </p:blipFill>
        <p:spPr>
          <a:xfrm>
            <a:off x="-17997" y="-11702"/>
            <a:ext cx="7452976" cy="6892852"/>
          </a:xfrm>
          <a:prstGeom prst="rect">
            <a:avLst/>
          </a:prstGeom>
        </p:spPr>
      </p:pic>
      <p:grpSp>
        <p:nvGrpSpPr>
          <p:cNvPr id="46" name="Agrupar 45">
            <a:extLst>
              <a:ext uri="{FF2B5EF4-FFF2-40B4-BE49-F238E27FC236}">
                <a16:creationId xmlns:a16="http://schemas.microsoft.com/office/drawing/2014/main" id="{5FFC5F73-37DB-D839-8A8A-77BBDD92BC52}"/>
              </a:ext>
            </a:extLst>
          </p:cNvPr>
          <p:cNvGrpSpPr/>
          <p:nvPr/>
        </p:nvGrpSpPr>
        <p:grpSpPr>
          <a:xfrm>
            <a:off x="3240664" y="-11702"/>
            <a:ext cx="8944610" cy="6869702"/>
            <a:chOff x="2216138" y="0"/>
            <a:chExt cx="8944610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7" name="Retângulo 46">
              <a:extLst>
                <a:ext uri="{FF2B5EF4-FFF2-40B4-BE49-F238E27FC236}">
                  <a16:creationId xmlns:a16="http://schemas.microsoft.com/office/drawing/2014/main" id="{835D4214-DAD3-A126-2747-1C389C02860E}"/>
                </a:ext>
              </a:extLst>
            </p:cNvPr>
            <p:cNvSpPr/>
            <p:nvPr/>
          </p:nvSpPr>
          <p:spPr>
            <a:xfrm>
              <a:off x="2892490" y="0"/>
              <a:ext cx="8268258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tângulo: Cantos Arredondados 47">
              <a:extLst>
                <a:ext uri="{FF2B5EF4-FFF2-40B4-BE49-F238E27FC236}">
                  <a16:creationId xmlns:a16="http://schemas.microsoft.com/office/drawing/2014/main" id="{6DC35131-82F6-6674-E059-243CE95F463A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CaixaDeTexto 41">
            <a:extLst>
              <a:ext uri="{FF2B5EF4-FFF2-40B4-BE49-F238E27FC236}">
                <a16:creationId xmlns:a16="http://schemas.microsoft.com/office/drawing/2014/main" id="{1001E052-793F-0542-46D9-B09C5B7BFDEF}"/>
              </a:ext>
            </a:extLst>
          </p:cNvPr>
          <p:cNvSpPr txBox="1"/>
          <p:nvPr/>
        </p:nvSpPr>
        <p:spPr>
          <a:xfrm>
            <a:off x="3860995" y="454497"/>
            <a:ext cx="595221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3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LINX TECNOLOGIA FISCAL</a:t>
            </a:r>
          </a:p>
        </p:txBody>
      </p:sp>
      <p:sp>
        <p:nvSpPr>
          <p:cNvPr id="9" name="Retângulo 15">
            <a:extLst>
              <a:ext uri="{FF2B5EF4-FFF2-40B4-BE49-F238E27FC236}">
                <a16:creationId xmlns:a16="http://schemas.microsoft.com/office/drawing/2014/main" id="{CEE0AECA-C138-5713-2BD3-38EB217E809E}"/>
              </a:ext>
            </a:extLst>
          </p:cNvPr>
          <p:cNvSpPr/>
          <p:nvPr/>
        </p:nvSpPr>
        <p:spPr>
          <a:xfrm rot="5400000">
            <a:off x="8004535" y="-2162319"/>
            <a:ext cx="45719" cy="8329211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m 33" descr="Logotipo, Ícone&#10;&#10;Descrição gerada automaticamente">
            <a:extLst>
              <a:ext uri="{FF2B5EF4-FFF2-40B4-BE49-F238E27FC236}">
                <a16:creationId xmlns:a16="http://schemas.microsoft.com/office/drawing/2014/main" id="{CA6484E1-FF08-E3B4-190F-89E812B96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51" y="6022402"/>
            <a:ext cx="910459" cy="528192"/>
          </a:xfrm>
          <a:prstGeom prst="rect">
            <a:avLst/>
          </a:prstGeom>
        </p:spPr>
      </p:pic>
      <p:grpSp>
        <p:nvGrpSpPr>
          <p:cNvPr id="26" name="Agrupar 25">
            <a:extLst>
              <a:ext uri="{FF2B5EF4-FFF2-40B4-BE49-F238E27FC236}">
                <a16:creationId xmlns:a16="http://schemas.microsoft.com/office/drawing/2014/main" id="{5E28889D-94A3-9970-B4F4-C8EBDD4EC0DC}"/>
              </a:ext>
            </a:extLst>
          </p:cNvPr>
          <p:cNvGrpSpPr/>
          <p:nvPr/>
        </p:nvGrpSpPr>
        <p:grpSpPr>
          <a:xfrm>
            <a:off x="-295988" y="612818"/>
            <a:ext cx="2470303" cy="1160909"/>
            <a:chOff x="-452966" y="5049301"/>
            <a:chExt cx="2470303" cy="1160909"/>
          </a:xfrm>
        </p:grpSpPr>
        <p:pic>
          <p:nvPicPr>
            <p:cNvPr id="27" name="Gráfico 26">
              <a:extLst>
                <a:ext uri="{FF2B5EF4-FFF2-40B4-BE49-F238E27FC236}">
                  <a16:creationId xmlns:a16="http://schemas.microsoft.com/office/drawing/2014/main" id="{3DA3D38E-63EA-C669-B637-4517EBB1C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452966" y="5049301"/>
              <a:ext cx="1165147" cy="1160909"/>
            </a:xfrm>
            <a:prstGeom prst="rect">
              <a:avLst/>
            </a:prstGeom>
          </p:spPr>
        </p:pic>
        <p:pic>
          <p:nvPicPr>
            <p:cNvPr id="28" name="Gráfico 27">
              <a:extLst>
                <a:ext uri="{FF2B5EF4-FFF2-40B4-BE49-F238E27FC236}">
                  <a16:creationId xmlns:a16="http://schemas.microsoft.com/office/drawing/2014/main" id="{2900C486-B377-4C17-9A2F-ED9D242F59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52190" y="5049301"/>
              <a:ext cx="1165147" cy="1160909"/>
            </a:xfrm>
            <a:prstGeom prst="rect">
              <a:avLst/>
            </a:prstGeom>
          </p:spPr>
        </p:pic>
      </p:grpSp>
      <p:pic>
        <p:nvPicPr>
          <p:cNvPr id="2" name="Imagem 1">
            <a:extLst>
              <a:ext uri="{FF2B5EF4-FFF2-40B4-BE49-F238E27FC236}">
                <a16:creationId xmlns:a16="http://schemas.microsoft.com/office/drawing/2014/main" id="{24F3F6D8-BD01-4A34-A354-CB20BB6AC7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82832" y="107290"/>
            <a:ext cx="879688" cy="564909"/>
          </a:xfrm>
          <a:prstGeom prst="rect">
            <a:avLst/>
          </a:prstGeom>
        </p:spPr>
      </p:pic>
      <p:sp>
        <p:nvSpPr>
          <p:cNvPr id="3" name="Rectangle: Rounded Corners 16">
            <a:extLst>
              <a:ext uri="{FF2B5EF4-FFF2-40B4-BE49-F238E27FC236}">
                <a16:creationId xmlns:a16="http://schemas.microsoft.com/office/drawing/2014/main" id="{80817FA6-478C-3BFB-0395-B348368265CF}"/>
              </a:ext>
            </a:extLst>
          </p:cNvPr>
          <p:cNvSpPr/>
          <p:nvPr/>
        </p:nvSpPr>
        <p:spPr>
          <a:xfrm>
            <a:off x="8063094" y="1678915"/>
            <a:ext cx="3601082" cy="64614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tângulo 38">
            <a:extLst>
              <a:ext uri="{FF2B5EF4-FFF2-40B4-BE49-F238E27FC236}">
                <a16:creationId xmlns:a16="http://schemas.microsoft.com/office/drawing/2014/main" id="{C6E1A326-9EDA-1B32-55EF-5BEF4D9989F9}"/>
              </a:ext>
            </a:extLst>
          </p:cNvPr>
          <p:cNvSpPr/>
          <p:nvPr/>
        </p:nvSpPr>
        <p:spPr>
          <a:xfrm>
            <a:off x="3783286" y="2057861"/>
            <a:ext cx="4427167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Realize automaticamente 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o cadastro dos mais de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27 campos tributários obrigatórios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 dos produtos no ERP de forma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523168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prática, rápida e segura </a:t>
            </a:r>
            <a:endParaRPr kumimoji="0" lang="pt-BR" sz="2000" b="1" i="0" u="none" strike="noStrike" kern="1200" cap="none" spc="0" normalizeH="0" baseline="0" noProof="0">
              <a:ln>
                <a:noFill/>
              </a:ln>
              <a:solidFill>
                <a:srgbClr val="52316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Oval 40">
            <a:extLst>
              <a:ext uri="{FF2B5EF4-FFF2-40B4-BE49-F238E27FC236}">
                <a16:creationId xmlns:a16="http://schemas.microsoft.com/office/drawing/2014/main" id="{C5CBD6E6-FEBE-C2D1-4488-185D0984C564}"/>
              </a:ext>
            </a:extLst>
          </p:cNvPr>
          <p:cNvSpPr/>
          <p:nvPr/>
        </p:nvSpPr>
        <p:spPr>
          <a:xfrm>
            <a:off x="4081898" y="3854168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Retângulo 40">
            <a:extLst>
              <a:ext uri="{FF2B5EF4-FFF2-40B4-BE49-F238E27FC236}">
                <a16:creationId xmlns:a16="http://schemas.microsoft.com/office/drawing/2014/main" id="{61675497-A012-BB68-5FB7-110676EA27F6}"/>
              </a:ext>
            </a:extLst>
          </p:cNvPr>
          <p:cNvSpPr/>
          <p:nvPr/>
        </p:nvSpPr>
        <p:spPr>
          <a:xfrm>
            <a:off x="3057454" y="4627065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Assertividade</a:t>
            </a:r>
          </a:p>
        </p:txBody>
      </p:sp>
      <p:sp>
        <p:nvSpPr>
          <p:cNvPr id="95" name="Retângulo 38">
            <a:extLst>
              <a:ext uri="{FF2B5EF4-FFF2-40B4-BE49-F238E27FC236}">
                <a16:creationId xmlns:a16="http://schemas.microsoft.com/office/drawing/2014/main" id="{AB945B35-6DFA-4235-478B-33E7AF12EAEE}"/>
              </a:ext>
            </a:extLst>
          </p:cNvPr>
          <p:cNvSpPr/>
          <p:nvPr/>
        </p:nvSpPr>
        <p:spPr>
          <a:xfrm>
            <a:off x="3401091" y="4946472"/>
            <a:ext cx="20875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Classificação tributária de acordo com cada segmento e estado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Oval 39">
            <a:extLst>
              <a:ext uri="{FF2B5EF4-FFF2-40B4-BE49-F238E27FC236}">
                <a16:creationId xmlns:a16="http://schemas.microsoft.com/office/drawing/2014/main" id="{482397AC-A3EE-066B-BC5F-AEAA52AF97AC}"/>
              </a:ext>
            </a:extLst>
          </p:cNvPr>
          <p:cNvSpPr/>
          <p:nvPr/>
        </p:nvSpPr>
        <p:spPr>
          <a:xfrm>
            <a:off x="6228728" y="3833347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Retângulo 38">
            <a:extLst>
              <a:ext uri="{FF2B5EF4-FFF2-40B4-BE49-F238E27FC236}">
                <a16:creationId xmlns:a16="http://schemas.microsoft.com/office/drawing/2014/main" id="{2B45F116-2A60-3B66-229E-3ED193F86083}"/>
              </a:ext>
            </a:extLst>
          </p:cNvPr>
          <p:cNvSpPr/>
          <p:nvPr/>
        </p:nvSpPr>
        <p:spPr>
          <a:xfrm>
            <a:off x="5553929" y="4946652"/>
            <a:ext cx="21583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De todas as regras de classificação tributária no ERP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Retângulo 40">
            <a:extLst>
              <a:ext uri="{FF2B5EF4-FFF2-40B4-BE49-F238E27FC236}">
                <a16:creationId xmlns:a16="http://schemas.microsoft.com/office/drawing/2014/main" id="{B363122B-80A1-D7F8-312C-E97F296D2DF9}"/>
              </a:ext>
            </a:extLst>
          </p:cNvPr>
          <p:cNvSpPr/>
          <p:nvPr/>
        </p:nvSpPr>
        <p:spPr>
          <a:xfrm>
            <a:off x="5182008" y="4608720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Automação</a:t>
            </a:r>
          </a:p>
        </p:txBody>
      </p:sp>
      <p:sp>
        <p:nvSpPr>
          <p:cNvPr id="115" name="Oval 40">
            <a:extLst>
              <a:ext uri="{FF2B5EF4-FFF2-40B4-BE49-F238E27FC236}">
                <a16:creationId xmlns:a16="http://schemas.microsoft.com/office/drawing/2014/main" id="{72EB7591-3500-6DB6-A855-F71F661A7741}"/>
              </a:ext>
            </a:extLst>
          </p:cNvPr>
          <p:cNvSpPr/>
          <p:nvPr/>
        </p:nvSpPr>
        <p:spPr>
          <a:xfrm>
            <a:off x="10523462" y="3842059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Retângulo 40">
            <a:extLst>
              <a:ext uri="{FF2B5EF4-FFF2-40B4-BE49-F238E27FC236}">
                <a16:creationId xmlns:a16="http://schemas.microsoft.com/office/drawing/2014/main" id="{ED3F0CAD-95BF-1A4F-5F8E-4CAAB545ECF3}"/>
              </a:ext>
            </a:extLst>
          </p:cNvPr>
          <p:cNvSpPr/>
          <p:nvPr/>
        </p:nvSpPr>
        <p:spPr>
          <a:xfrm>
            <a:off x="9476742" y="4625646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Tempo</a:t>
            </a:r>
          </a:p>
        </p:txBody>
      </p:sp>
      <p:sp>
        <p:nvSpPr>
          <p:cNvPr id="117" name="Retângulo 38">
            <a:extLst>
              <a:ext uri="{FF2B5EF4-FFF2-40B4-BE49-F238E27FC236}">
                <a16:creationId xmlns:a16="http://schemas.microsoft.com/office/drawing/2014/main" id="{5068DCAE-67DF-E2AA-BA14-F814A5A562A4}"/>
              </a:ext>
            </a:extLst>
          </p:cNvPr>
          <p:cNvSpPr/>
          <p:nvPr/>
        </p:nvSpPr>
        <p:spPr>
          <a:xfrm>
            <a:off x="9880116" y="4946472"/>
            <a:ext cx="20994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Otimizado para atualização das regras dos produtos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40">
            <a:extLst>
              <a:ext uri="{FF2B5EF4-FFF2-40B4-BE49-F238E27FC236}">
                <a16:creationId xmlns:a16="http://schemas.microsoft.com/office/drawing/2014/main" id="{24DCB972-2B64-E282-C9B1-C978E0C6A79D}"/>
              </a:ext>
            </a:extLst>
          </p:cNvPr>
          <p:cNvSpPr/>
          <p:nvPr/>
        </p:nvSpPr>
        <p:spPr>
          <a:xfrm>
            <a:off x="8422648" y="3853223"/>
            <a:ext cx="787647" cy="787647"/>
          </a:xfrm>
          <a:prstGeom prst="ellipse">
            <a:avLst/>
          </a:prstGeom>
          <a:solidFill>
            <a:srgbClr val="280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40">
            <a:extLst>
              <a:ext uri="{FF2B5EF4-FFF2-40B4-BE49-F238E27FC236}">
                <a16:creationId xmlns:a16="http://schemas.microsoft.com/office/drawing/2014/main" id="{E131D0AB-26D5-9640-2650-2C51497DEE11}"/>
              </a:ext>
            </a:extLst>
          </p:cNvPr>
          <p:cNvSpPr/>
          <p:nvPr/>
        </p:nvSpPr>
        <p:spPr>
          <a:xfrm>
            <a:off x="7398204" y="4626120"/>
            <a:ext cx="28810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Segurança</a:t>
            </a:r>
          </a:p>
        </p:txBody>
      </p:sp>
      <p:sp>
        <p:nvSpPr>
          <p:cNvPr id="10" name="Retângulo 38">
            <a:extLst>
              <a:ext uri="{FF2B5EF4-FFF2-40B4-BE49-F238E27FC236}">
                <a16:creationId xmlns:a16="http://schemas.microsoft.com/office/drawing/2014/main" id="{28F26894-2D56-3100-1CAA-0536DBFE15E3}"/>
              </a:ext>
            </a:extLst>
          </p:cNvPr>
          <p:cNvSpPr/>
          <p:nvPr/>
        </p:nvSpPr>
        <p:spPr>
          <a:xfrm>
            <a:off x="7811090" y="4946472"/>
            <a:ext cx="2016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Roboto"/>
                <a:ea typeface="Roboto"/>
                <a:cs typeface="+mn-cs"/>
              </a:rPr>
              <a:t>Para a classificação dos produtos conforme seu cenário</a:t>
            </a:r>
            <a:endParaRPr kumimoji="0" lang="pt-B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684FB163-BA07-DA8D-4340-EAF8E63E21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10453" y="1788881"/>
            <a:ext cx="3351195" cy="398142"/>
          </a:xfrm>
          <a:prstGeom prst="rect">
            <a:avLst/>
          </a:prstGeom>
        </p:spPr>
      </p:pic>
      <p:pic>
        <p:nvPicPr>
          <p:cNvPr id="19" name="Imagem 29">
            <a:extLst>
              <a:ext uri="{FF2B5EF4-FFF2-40B4-BE49-F238E27FC236}">
                <a16:creationId xmlns:a16="http://schemas.microsoft.com/office/drawing/2014/main" id="{40AF1442-B6EA-0D03-7A29-8E137071BAF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547" y="3853223"/>
            <a:ext cx="762002" cy="762002"/>
          </a:xfrm>
          <a:prstGeom prst="rect">
            <a:avLst/>
          </a:prstGeom>
        </p:spPr>
      </p:pic>
      <p:pic>
        <p:nvPicPr>
          <p:cNvPr id="20" name="Imagem 87" descr="Desenho de um cachorro&#10;&#10;Descrição gerada automaticamente">
            <a:extLst>
              <a:ext uri="{FF2B5EF4-FFF2-40B4-BE49-F238E27FC236}">
                <a16:creationId xmlns:a16="http://schemas.microsoft.com/office/drawing/2014/main" id="{DBA2C7A2-C882-6A7A-7375-6AEE6763719F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4136" y="3871516"/>
            <a:ext cx="762002" cy="762002"/>
          </a:xfrm>
          <a:prstGeom prst="rect">
            <a:avLst/>
          </a:prstGeom>
        </p:spPr>
      </p:pic>
      <p:pic>
        <p:nvPicPr>
          <p:cNvPr id="21" name="Imagem 139" descr="Uma imagem contendo desenho&#10;&#10;Descrição gerada automaticamente">
            <a:extLst>
              <a:ext uri="{FF2B5EF4-FFF2-40B4-BE49-F238E27FC236}">
                <a16:creationId xmlns:a16="http://schemas.microsoft.com/office/drawing/2014/main" id="{1088F9BA-F7DD-0464-5318-55FF3C47C336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470" y="3863881"/>
            <a:ext cx="762002" cy="762002"/>
          </a:xfrm>
          <a:prstGeom prst="rect">
            <a:avLst/>
          </a:prstGeom>
        </p:spPr>
      </p:pic>
      <p:pic>
        <p:nvPicPr>
          <p:cNvPr id="22" name="Imagem 31" descr="Fundo preto com letras brancas&#10;&#10;Descrição gerada automaticamente">
            <a:extLst>
              <a:ext uri="{FF2B5EF4-FFF2-40B4-BE49-F238E27FC236}">
                <a16:creationId xmlns:a16="http://schemas.microsoft.com/office/drawing/2014/main" id="{00EF3CC3-3C48-6587-4360-BED4CBF623CB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107" y="3853223"/>
            <a:ext cx="762002" cy="76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5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0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Agrupar 81">
            <a:extLst>
              <a:ext uri="{FF2B5EF4-FFF2-40B4-BE49-F238E27FC236}">
                <a16:creationId xmlns:a16="http://schemas.microsoft.com/office/drawing/2014/main" id="{E6F0CC33-F681-2415-8A48-EEF9A24D1544}"/>
              </a:ext>
            </a:extLst>
          </p:cNvPr>
          <p:cNvGrpSpPr/>
          <p:nvPr/>
        </p:nvGrpSpPr>
        <p:grpSpPr>
          <a:xfrm>
            <a:off x="111286" y="5215671"/>
            <a:ext cx="12669532" cy="1050121"/>
            <a:chOff x="111286" y="5215671"/>
            <a:chExt cx="12669532" cy="1050121"/>
          </a:xfrm>
        </p:grpSpPr>
        <p:grpSp>
          <p:nvGrpSpPr>
            <p:cNvPr id="34" name="Agrupar 33">
              <a:extLst>
                <a:ext uri="{FF2B5EF4-FFF2-40B4-BE49-F238E27FC236}">
                  <a16:creationId xmlns:a16="http://schemas.microsoft.com/office/drawing/2014/main" id="{2A4820C4-1899-ED82-DF16-61CCEE10603F}"/>
                </a:ext>
              </a:extLst>
            </p:cNvPr>
            <p:cNvGrpSpPr/>
            <p:nvPr/>
          </p:nvGrpSpPr>
          <p:grpSpPr>
            <a:xfrm>
              <a:off x="111286" y="5215671"/>
              <a:ext cx="4986025" cy="1050121"/>
              <a:chOff x="111286" y="5215671"/>
              <a:chExt cx="4986025" cy="1050121"/>
            </a:xfrm>
          </p:grpSpPr>
          <p:grpSp>
            <p:nvGrpSpPr>
              <p:cNvPr id="29" name="Agrupar 28">
                <a:extLst>
                  <a:ext uri="{FF2B5EF4-FFF2-40B4-BE49-F238E27FC236}">
                    <a16:creationId xmlns:a16="http://schemas.microsoft.com/office/drawing/2014/main" id="{462FB98A-A191-C261-0889-EEF93FCEF4AB}"/>
                  </a:ext>
                </a:extLst>
              </p:cNvPr>
              <p:cNvGrpSpPr/>
              <p:nvPr/>
            </p:nvGrpSpPr>
            <p:grpSpPr>
              <a:xfrm>
                <a:off x="2679728" y="5228783"/>
                <a:ext cx="2417583" cy="1037009"/>
                <a:chOff x="133058" y="5063271"/>
                <a:chExt cx="2417583" cy="1037009"/>
              </a:xfrm>
            </p:grpSpPr>
            <p:sp>
              <p:nvSpPr>
                <p:cNvPr id="32" name="Forma Livre: Forma 31">
                  <a:extLst>
                    <a:ext uri="{FF2B5EF4-FFF2-40B4-BE49-F238E27FC236}">
                      <a16:creationId xmlns:a16="http://schemas.microsoft.com/office/drawing/2014/main" id="{6E8A9AF0-9EF1-1F34-2244-92D277AD8D09}"/>
                    </a:ext>
                  </a:extLst>
                </p:cNvPr>
                <p:cNvSpPr/>
                <p:nvPr/>
              </p:nvSpPr>
              <p:spPr>
                <a:xfrm>
                  <a:off x="133058" y="5063271"/>
                  <a:ext cx="1135030" cy="1023897"/>
                </a:xfrm>
                <a:custGeom>
                  <a:avLst/>
                  <a:gdLst>
                    <a:gd name="connsiteX0" fmla="*/ 20193 w 1154715"/>
                    <a:gd name="connsiteY0" fmla="*/ 0 h 1041654"/>
                    <a:gd name="connsiteX1" fmla="*/ 0 w 1154715"/>
                    <a:gd name="connsiteY1" fmla="*/ 20193 h 1041654"/>
                    <a:gd name="connsiteX2" fmla="*/ 20193 w 1154715"/>
                    <a:gd name="connsiteY2" fmla="*/ 40386 h 1041654"/>
                    <a:gd name="connsiteX3" fmla="*/ 40386 w 1154715"/>
                    <a:gd name="connsiteY3" fmla="*/ 20193 h 1041654"/>
                    <a:gd name="connsiteX4" fmla="*/ 20193 w 1154715"/>
                    <a:gd name="connsiteY4" fmla="*/ 0 h 1041654"/>
                    <a:gd name="connsiteX5" fmla="*/ 577406 w 1154715"/>
                    <a:gd name="connsiteY5" fmla="*/ 0 h 1041654"/>
                    <a:gd name="connsiteX6" fmla="*/ 557213 w 1154715"/>
                    <a:gd name="connsiteY6" fmla="*/ 20193 h 1041654"/>
                    <a:gd name="connsiteX7" fmla="*/ 577406 w 1154715"/>
                    <a:gd name="connsiteY7" fmla="*/ 40386 h 1041654"/>
                    <a:gd name="connsiteX8" fmla="*/ 597599 w 1154715"/>
                    <a:gd name="connsiteY8" fmla="*/ 20193 h 1041654"/>
                    <a:gd name="connsiteX9" fmla="*/ 577406 w 1154715"/>
                    <a:gd name="connsiteY9" fmla="*/ 0 h 1041654"/>
                    <a:gd name="connsiteX10" fmla="*/ 391668 w 1154715"/>
                    <a:gd name="connsiteY10" fmla="*/ 0 h 1041654"/>
                    <a:gd name="connsiteX11" fmla="*/ 371475 w 1154715"/>
                    <a:gd name="connsiteY11" fmla="*/ 20193 h 1041654"/>
                    <a:gd name="connsiteX12" fmla="*/ 391668 w 1154715"/>
                    <a:gd name="connsiteY12" fmla="*/ 40386 h 1041654"/>
                    <a:gd name="connsiteX13" fmla="*/ 411861 w 1154715"/>
                    <a:gd name="connsiteY13" fmla="*/ 20193 h 1041654"/>
                    <a:gd name="connsiteX14" fmla="*/ 391668 w 1154715"/>
                    <a:gd name="connsiteY14" fmla="*/ 0 h 1041654"/>
                    <a:gd name="connsiteX15" fmla="*/ 205931 w 1154715"/>
                    <a:gd name="connsiteY15" fmla="*/ 0 h 1041654"/>
                    <a:gd name="connsiteX16" fmla="*/ 185738 w 1154715"/>
                    <a:gd name="connsiteY16" fmla="*/ 20193 h 1041654"/>
                    <a:gd name="connsiteX17" fmla="*/ 205931 w 1154715"/>
                    <a:gd name="connsiteY17" fmla="*/ 40386 h 1041654"/>
                    <a:gd name="connsiteX18" fmla="*/ 226124 w 1154715"/>
                    <a:gd name="connsiteY18" fmla="*/ 20193 h 1041654"/>
                    <a:gd name="connsiteX19" fmla="*/ 205931 w 1154715"/>
                    <a:gd name="connsiteY19" fmla="*/ 0 h 1041654"/>
                    <a:gd name="connsiteX20" fmla="*/ 1134523 w 1154715"/>
                    <a:gd name="connsiteY20" fmla="*/ 40386 h 1041654"/>
                    <a:gd name="connsiteX21" fmla="*/ 1154716 w 1154715"/>
                    <a:gd name="connsiteY21" fmla="*/ 20193 h 1041654"/>
                    <a:gd name="connsiteX22" fmla="*/ 1134523 w 1154715"/>
                    <a:gd name="connsiteY22" fmla="*/ 0 h 1041654"/>
                    <a:gd name="connsiteX23" fmla="*/ 1114330 w 1154715"/>
                    <a:gd name="connsiteY23" fmla="*/ 20193 h 1041654"/>
                    <a:gd name="connsiteX24" fmla="*/ 1134523 w 1154715"/>
                    <a:gd name="connsiteY24" fmla="*/ 40386 h 1041654"/>
                    <a:gd name="connsiteX25" fmla="*/ 948785 w 1154715"/>
                    <a:gd name="connsiteY25" fmla="*/ 0 h 1041654"/>
                    <a:gd name="connsiteX26" fmla="*/ 928592 w 1154715"/>
                    <a:gd name="connsiteY26" fmla="*/ 20193 h 1041654"/>
                    <a:gd name="connsiteX27" fmla="*/ 948785 w 1154715"/>
                    <a:gd name="connsiteY27" fmla="*/ 40386 h 1041654"/>
                    <a:gd name="connsiteX28" fmla="*/ 968978 w 1154715"/>
                    <a:gd name="connsiteY28" fmla="*/ 20193 h 1041654"/>
                    <a:gd name="connsiteX29" fmla="*/ 948785 w 1154715"/>
                    <a:gd name="connsiteY29" fmla="*/ 0 h 1041654"/>
                    <a:gd name="connsiteX30" fmla="*/ 763143 w 1154715"/>
                    <a:gd name="connsiteY30" fmla="*/ 0 h 1041654"/>
                    <a:gd name="connsiteX31" fmla="*/ 742950 w 1154715"/>
                    <a:gd name="connsiteY31" fmla="*/ 20193 h 1041654"/>
                    <a:gd name="connsiteX32" fmla="*/ 763143 w 1154715"/>
                    <a:gd name="connsiteY32" fmla="*/ 40386 h 1041654"/>
                    <a:gd name="connsiteX33" fmla="*/ 783336 w 1154715"/>
                    <a:gd name="connsiteY33" fmla="*/ 20193 h 1041654"/>
                    <a:gd name="connsiteX34" fmla="*/ 763143 w 1154715"/>
                    <a:gd name="connsiteY34" fmla="*/ 0 h 1041654"/>
                    <a:gd name="connsiteX35" fmla="*/ 20193 w 1154715"/>
                    <a:gd name="connsiteY35" fmla="*/ 144018 h 1041654"/>
                    <a:gd name="connsiteX36" fmla="*/ 0 w 1154715"/>
                    <a:gd name="connsiteY36" fmla="*/ 164211 h 1041654"/>
                    <a:gd name="connsiteX37" fmla="*/ 20193 w 1154715"/>
                    <a:gd name="connsiteY37" fmla="*/ 184404 h 1041654"/>
                    <a:gd name="connsiteX38" fmla="*/ 40386 w 1154715"/>
                    <a:gd name="connsiteY38" fmla="*/ 164211 h 1041654"/>
                    <a:gd name="connsiteX39" fmla="*/ 20193 w 1154715"/>
                    <a:gd name="connsiteY39" fmla="*/ 144018 h 1041654"/>
                    <a:gd name="connsiteX40" fmla="*/ 577406 w 1154715"/>
                    <a:gd name="connsiteY40" fmla="*/ 144018 h 1041654"/>
                    <a:gd name="connsiteX41" fmla="*/ 557213 w 1154715"/>
                    <a:gd name="connsiteY41" fmla="*/ 164211 h 1041654"/>
                    <a:gd name="connsiteX42" fmla="*/ 577406 w 1154715"/>
                    <a:gd name="connsiteY42" fmla="*/ 184404 h 1041654"/>
                    <a:gd name="connsiteX43" fmla="*/ 597599 w 1154715"/>
                    <a:gd name="connsiteY43" fmla="*/ 164211 h 1041654"/>
                    <a:gd name="connsiteX44" fmla="*/ 577406 w 1154715"/>
                    <a:gd name="connsiteY44" fmla="*/ 144018 h 1041654"/>
                    <a:gd name="connsiteX45" fmla="*/ 391668 w 1154715"/>
                    <a:gd name="connsiteY45" fmla="*/ 144018 h 1041654"/>
                    <a:gd name="connsiteX46" fmla="*/ 371475 w 1154715"/>
                    <a:gd name="connsiteY46" fmla="*/ 164211 h 1041654"/>
                    <a:gd name="connsiteX47" fmla="*/ 391668 w 1154715"/>
                    <a:gd name="connsiteY47" fmla="*/ 184404 h 1041654"/>
                    <a:gd name="connsiteX48" fmla="*/ 411861 w 1154715"/>
                    <a:gd name="connsiteY48" fmla="*/ 164211 h 1041654"/>
                    <a:gd name="connsiteX49" fmla="*/ 391668 w 1154715"/>
                    <a:gd name="connsiteY49" fmla="*/ 144018 h 1041654"/>
                    <a:gd name="connsiteX50" fmla="*/ 205931 w 1154715"/>
                    <a:gd name="connsiteY50" fmla="*/ 144018 h 1041654"/>
                    <a:gd name="connsiteX51" fmla="*/ 185738 w 1154715"/>
                    <a:gd name="connsiteY51" fmla="*/ 164211 h 1041654"/>
                    <a:gd name="connsiteX52" fmla="*/ 205931 w 1154715"/>
                    <a:gd name="connsiteY52" fmla="*/ 184404 h 1041654"/>
                    <a:gd name="connsiteX53" fmla="*/ 226124 w 1154715"/>
                    <a:gd name="connsiteY53" fmla="*/ 164211 h 1041654"/>
                    <a:gd name="connsiteX54" fmla="*/ 205931 w 1154715"/>
                    <a:gd name="connsiteY54" fmla="*/ 144018 h 1041654"/>
                    <a:gd name="connsiteX55" fmla="*/ 1134523 w 1154715"/>
                    <a:gd name="connsiteY55" fmla="*/ 144018 h 1041654"/>
                    <a:gd name="connsiteX56" fmla="*/ 1114330 w 1154715"/>
                    <a:gd name="connsiteY56" fmla="*/ 164211 h 1041654"/>
                    <a:gd name="connsiteX57" fmla="*/ 1134523 w 1154715"/>
                    <a:gd name="connsiteY57" fmla="*/ 184404 h 1041654"/>
                    <a:gd name="connsiteX58" fmla="*/ 1154716 w 1154715"/>
                    <a:gd name="connsiteY58" fmla="*/ 164211 h 1041654"/>
                    <a:gd name="connsiteX59" fmla="*/ 1134523 w 1154715"/>
                    <a:gd name="connsiteY59" fmla="*/ 144018 h 1041654"/>
                    <a:gd name="connsiteX60" fmla="*/ 948785 w 1154715"/>
                    <a:gd name="connsiteY60" fmla="*/ 144018 h 1041654"/>
                    <a:gd name="connsiteX61" fmla="*/ 928592 w 1154715"/>
                    <a:gd name="connsiteY61" fmla="*/ 164211 h 1041654"/>
                    <a:gd name="connsiteX62" fmla="*/ 948785 w 1154715"/>
                    <a:gd name="connsiteY62" fmla="*/ 184404 h 1041654"/>
                    <a:gd name="connsiteX63" fmla="*/ 968978 w 1154715"/>
                    <a:gd name="connsiteY63" fmla="*/ 164211 h 1041654"/>
                    <a:gd name="connsiteX64" fmla="*/ 948785 w 1154715"/>
                    <a:gd name="connsiteY64" fmla="*/ 144018 h 1041654"/>
                    <a:gd name="connsiteX65" fmla="*/ 763143 w 1154715"/>
                    <a:gd name="connsiteY65" fmla="*/ 144018 h 1041654"/>
                    <a:gd name="connsiteX66" fmla="*/ 742950 w 1154715"/>
                    <a:gd name="connsiteY66" fmla="*/ 164211 h 1041654"/>
                    <a:gd name="connsiteX67" fmla="*/ 763143 w 1154715"/>
                    <a:gd name="connsiteY67" fmla="*/ 184404 h 1041654"/>
                    <a:gd name="connsiteX68" fmla="*/ 783336 w 1154715"/>
                    <a:gd name="connsiteY68" fmla="*/ 164211 h 1041654"/>
                    <a:gd name="connsiteX69" fmla="*/ 763143 w 1154715"/>
                    <a:gd name="connsiteY69" fmla="*/ 144018 h 1041654"/>
                    <a:gd name="connsiteX70" fmla="*/ 20193 w 1154715"/>
                    <a:gd name="connsiteY70" fmla="*/ 288036 h 1041654"/>
                    <a:gd name="connsiteX71" fmla="*/ 0 w 1154715"/>
                    <a:gd name="connsiteY71" fmla="*/ 308229 h 1041654"/>
                    <a:gd name="connsiteX72" fmla="*/ 20193 w 1154715"/>
                    <a:gd name="connsiteY72" fmla="*/ 328422 h 1041654"/>
                    <a:gd name="connsiteX73" fmla="*/ 40386 w 1154715"/>
                    <a:gd name="connsiteY73" fmla="*/ 308229 h 1041654"/>
                    <a:gd name="connsiteX74" fmla="*/ 20193 w 1154715"/>
                    <a:gd name="connsiteY74" fmla="*/ 288036 h 1041654"/>
                    <a:gd name="connsiteX75" fmla="*/ 577406 w 1154715"/>
                    <a:gd name="connsiteY75" fmla="*/ 288036 h 1041654"/>
                    <a:gd name="connsiteX76" fmla="*/ 557213 w 1154715"/>
                    <a:gd name="connsiteY76" fmla="*/ 308229 h 1041654"/>
                    <a:gd name="connsiteX77" fmla="*/ 577406 w 1154715"/>
                    <a:gd name="connsiteY77" fmla="*/ 328422 h 1041654"/>
                    <a:gd name="connsiteX78" fmla="*/ 597599 w 1154715"/>
                    <a:gd name="connsiteY78" fmla="*/ 308229 h 1041654"/>
                    <a:gd name="connsiteX79" fmla="*/ 577406 w 1154715"/>
                    <a:gd name="connsiteY79" fmla="*/ 288036 h 1041654"/>
                    <a:gd name="connsiteX80" fmla="*/ 391668 w 1154715"/>
                    <a:gd name="connsiteY80" fmla="*/ 288036 h 1041654"/>
                    <a:gd name="connsiteX81" fmla="*/ 371475 w 1154715"/>
                    <a:gd name="connsiteY81" fmla="*/ 308229 h 1041654"/>
                    <a:gd name="connsiteX82" fmla="*/ 391668 w 1154715"/>
                    <a:gd name="connsiteY82" fmla="*/ 328422 h 1041654"/>
                    <a:gd name="connsiteX83" fmla="*/ 411861 w 1154715"/>
                    <a:gd name="connsiteY83" fmla="*/ 308229 h 1041654"/>
                    <a:gd name="connsiteX84" fmla="*/ 391668 w 1154715"/>
                    <a:gd name="connsiteY84" fmla="*/ 288036 h 1041654"/>
                    <a:gd name="connsiteX85" fmla="*/ 205931 w 1154715"/>
                    <a:gd name="connsiteY85" fmla="*/ 288036 h 1041654"/>
                    <a:gd name="connsiteX86" fmla="*/ 185738 w 1154715"/>
                    <a:gd name="connsiteY86" fmla="*/ 308229 h 1041654"/>
                    <a:gd name="connsiteX87" fmla="*/ 205931 w 1154715"/>
                    <a:gd name="connsiteY87" fmla="*/ 328422 h 1041654"/>
                    <a:gd name="connsiteX88" fmla="*/ 226124 w 1154715"/>
                    <a:gd name="connsiteY88" fmla="*/ 308229 h 1041654"/>
                    <a:gd name="connsiteX89" fmla="*/ 205931 w 1154715"/>
                    <a:gd name="connsiteY89" fmla="*/ 288036 h 1041654"/>
                    <a:gd name="connsiteX90" fmla="*/ 1134523 w 1154715"/>
                    <a:gd name="connsiteY90" fmla="*/ 288036 h 1041654"/>
                    <a:gd name="connsiteX91" fmla="*/ 1114330 w 1154715"/>
                    <a:gd name="connsiteY91" fmla="*/ 308229 h 1041654"/>
                    <a:gd name="connsiteX92" fmla="*/ 1134523 w 1154715"/>
                    <a:gd name="connsiteY92" fmla="*/ 328422 h 1041654"/>
                    <a:gd name="connsiteX93" fmla="*/ 1154716 w 1154715"/>
                    <a:gd name="connsiteY93" fmla="*/ 308229 h 1041654"/>
                    <a:gd name="connsiteX94" fmla="*/ 1134523 w 1154715"/>
                    <a:gd name="connsiteY94" fmla="*/ 288036 h 1041654"/>
                    <a:gd name="connsiteX95" fmla="*/ 948785 w 1154715"/>
                    <a:gd name="connsiteY95" fmla="*/ 288036 h 1041654"/>
                    <a:gd name="connsiteX96" fmla="*/ 928592 w 1154715"/>
                    <a:gd name="connsiteY96" fmla="*/ 308229 h 1041654"/>
                    <a:gd name="connsiteX97" fmla="*/ 948785 w 1154715"/>
                    <a:gd name="connsiteY97" fmla="*/ 328422 h 1041654"/>
                    <a:gd name="connsiteX98" fmla="*/ 968978 w 1154715"/>
                    <a:gd name="connsiteY98" fmla="*/ 308229 h 1041654"/>
                    <a:gd name="connsiteX99" fmla="*/ 948785 w 1154715"/>
                    <a:gd name="connsiteY99" fmla="*/ 288036 h 1041654"/>
                    <a:gd name="connsiteX100" fmla="*/ 763143 w 1154715"/>
                    <a:gd name="connsiteY100" fmla="*/ 288036 h 1041654"/>
                    <a:gd name="connsiteX101" fmla="*/ 742950 w 1154715"/>
                    <a:gd name="connsiteY101" fmla="*/ 308229 h 1041654"/>
                    <a:gd name="connsiteX102" fmla="*/ 763143 w 1154715"/>
                    <a:gd name="connsiteY102" fmla="*/ 328422 h 1041654"/>
                    <a:gd name="connsiteX103" fmla="*/ 783336 w 1154715"/>
                    <a:gd name="connsiteY103" fmla="*/ 308229 h 1041654"/>
                    <a:gd name="connsiteX104" fmla="*/ 763143 w 1154715"/>
                    <a:gd name="connsiteY104" fmla="*/ 288036 h 1041654"/>
                    <a:gd name="connsiteX105" fmla="*/ 20193 w 1154715"/>
                    <a:gd name="connsiteY105" fmla="*/ 432054 h 1041654"/>
                    <a:gd name="connsiteX106" fmla="*/ 0 w 1154715"/>
                    <a:gd name="connsiteY106" fmla="*/ 452247 h 1041654"/>
                    <a:gd name="connsiteX107" fmla="*/ 20193 w 1154715"/>
                    <a:gd name="connsiteY107" fmla="*/ 472440 h 1041654"/>
                    <a:gd name="connsiteX108" fmla="*/ 40386 w 1154715"/>
                    <a:gd name="connsiteY108" fmla="*/ 452247 h 1041654"/>
                    <a:gd name="connsiteX109" fmla="*/ 20193 w 1154715"/>
                    <a:gd name="connsiteY109" fmla="*/ 432054 h 1041654"/>
                    <a:gd name="connsiteX110" fmla="*/ 577406 w 1154715"/>
                    <a:gd name="connsiteY110" fmla="*/ 432054 h 1041654"/>
                    <a:gd name="connsiteX111" fmla="*/ 557213 w 1154715"/>
                    <a:gd name="connsiteY111" fmla="*/ 452247 h 1041654"/>
                    <a:gd name="connsiteX112" fmla="*/ 577406 w 1154715"/>
                    <a:gd name="connsiteY112" fmla="*/ 472440 h 1041654"/>
                    <a:gd name="connsiteX113" fmla="*/ 597599 w 1154715"/>
                    <a:gd name="connsiteY113" fmla="*/ 452247 h 1041654"/>
                    <a:gd name="connsiteX114" fmla="*/ 577406 w 1154715"/>
                    <a:gd name="connsiteY114" fmla="*/ 432054 h 1041654"/>
                    <a:gd name="connsiteX115" fmla="*/ 391668 w 1154715"/>
                    <a:gd name="connsiteY115" fmla="*/ 432054 h 1041654"/>
                    <a:gd name="connsiteX116" fmla="*/ 371475 w 1154715"/>
                    <a:gd name="connsiteY116" fmla="*/ 452247 h 1041654"/>
                    <a:gd name="connsiteX117" fmla="*/ 391668 w 1154715"/>
                    <a:gd name="connsiteY117" fmla="*/ 472440 h 1041654"/>
                    <a:gd name="connsiteX118" fmla="*/ 411861 w 1154715"/>
                    <a:gd name="connsiteY118" fmla="*/ 452247 h 1041654"/>
                    <a:gd name="connsiteX119" fmla="*/ 391668 w 1154715"/>
                    <a:gd name="connsiteY119" fmla="*/ 432054 h 1041654"/>
                    <a:gd name="connsiteX120" fmla="*/ 205931 w 1154715"/>
                    <a:gd name="connsiteY120" fmla="*/ 432054 h 1041654"/>
                    <a:gd name="connsiteX121" fmla="*/ 185738 w 1154715"/>
                    <a:gd name="connsiteY121" fmla="*/ 452247 h 1041654"/>
                    <a:gd name="connsiteX122" fmla="*/ 205931 w 1154715"/>
                    <a:gd name="connsiteY122" fmla="*/ 472440 h 1041654"/>
                    <a:gd name="connsiteX123" fmla="*/ 226124 w 1154715"/>
                    <a:gd name="connsiteY123" fmla="*/ 452247 h 1041654"/>
                    <a:gd name="connsiteX124" fmla="*/ 205931 w 1154715"/>
                    <a:gd name="connsiteY124" fmla="*/ 432054 h 1041654"/>
                    <a:gd name="connsiteX125" fmla="*/ 1134523 w 1154715"/>
                    <a:gd name="connsiteY125" fmla="*/ 432054 h 1041654"/>
                    <a:gd name="connsiteX126" fmla="*/ 1114330 w 1154715"/>
                    <a:gd name="connsiteY126" fmla="*/ 452247 h 1041654"/>
                    <a:gd name="connsiteX127" fmla="*/ 1134523 w 1154715"/>
                    <a:gd name="connsiteY127" fmla="*/ 472440 h 1041654"/>
                    <a:gd name="connsiteX128" fmla="*/ 1154716 w 1154715"/>
                    <a:gd name="connsiteY128" fmla="*/ 452247 h 1041654"/>
                    <a:gd name="connsiteX129" fmla="*/ 1134523 w 1154715"/>
                    <a:gd name="connsiteY129" fmla="*/ 432054 h 1041654"/>
                    <a:gd name="connsiteX130" fmla="*/ 948785 w 1154715"/>
                    <a:gd name="connsiteY130" fmla="*/ 432054 h 1041654"/>
                    <a:gd name="connsiteX131" fmla="*/ 928592 w 1154715"/>
                    <a:gd name="connsiteY131" fmla="*/ 452247 h 1041654"/>
                    <a:gd name="connsiteX132" fmla="*/ 948785 w 1154715"/>
                    <a:gd name="connsiteY132" fmla="*/ 472440 h 1041654"/>
                    <a:gd name="connsiteX133" fmla="*/ 968978 w 1154715"/>
                    <a:gd name="connsiteY133" fmla="*/ 452247 h 1041654"/>
                    <a:gd name="connsiteX134" fmla="*/ 948785 w 1154715"/>
                    <a:gd name="connsiteY134" fmla="*/ 432054 h 1041654"/>
                    <a:gd name="connsiteX135" fmla="*/ 763143 w 1154715"/>
                    <a:gd name="connsiteY135" fmla="*/ 432054 h 1041654"/>
                    <a:gd name="connsiteX136" fmla="*/ 742950 w 1154715"/>
                    <a:gd name="connsiteY136" fmla="*/ 452247 h 1041654"/>
                    <a:gd name="connsiteX137" fmla="*/ 763143 w 1154715"/>
                    <a:gd name="connsiteY137" fmla="*/ 472440 h 1041654"/>
                    <a:gd name="connsiteX138" fmla="*/ 783336 w 1154715"/>
                    <a:gd name="connsiteY138" fmla="*/ 452247 h 1041654"/>
                    <a:gd name="connsiteX139" fmla="*/ 763143 w 1154715"/>
                    <a:gd name="connsiteY139" fmla="*/ 432054 h 1041654"/>
                    <a:gd name="connsiteX140" fmla="*/ 20193 w 1154715"/>
                    <a:gd name="connsiteY140" fmla="*/ 569214 h 1041654"/>
                    <a:gd name="connsiteX141" fmla="*/ 0 w 1154715"/>
                    <a:gd name="connsiteY141" fmla="*/ 589407 h 1041654"/>
                    <a:gd name="connsiteX142" fmla="*/ 20193 w 1154715"/>
                    <a:gd name="connsiteY142" fmla="*/ 609600 h 1041654"/>
                    <a:gd name="connsiteX143" fmla="*/ 40386 w 1154715"/>
                    <a:gd name="connsiteY143" fmla="*/ 589407 h 1041654"/>
                    <a:gd name="connsiteX144" fmla="*/ 20193 w 1154715"/>
                    <a:gd name="connsiteY144" fmla="*/ 569214 h 1041654"/>
                    <a:gd name="connsiteX145" fmla="*/ 577406 w 1154715"/>
                    <a:gd name="connsiteY145" fmla="*/ 569214 h 1041654"/>
                    <a:gd name="connsiteX146" fmla="*/ 557213 w 1154715"/>
                    <a:gd name="connsiteY146" fmla="*/ 589407 h 1041654"/>
                    <a:gd name="connsiteX147" fmla="*/ 577406 w 1154715"/>
                    <a:gd name="connsiteY147" fmla="*/ 609600 h 1041654"/>
                    <a:gd name="connsiteX148" fmla="*/ 597599 w 1154715"/>
                    <a:gd name="connsiteY148" fmla="*/ 589407 h 1041654"/>
                    <a:gd name="connsiteX149" fmla="*/ 577406 w 1154715"/>
                    <a:gd name="connsiteY149" fmla="*/ 569214 h 1041654"/>
                    <a:gd name="connsiteX150" fmla="*/ 391668 w 1154715"/>
                    <a:gd name="connsiteY150" fmla="*/ 569214 h 1041654"/>
                    <a:gd name="connsiteX151" fmla="*/ 371475 w 1154715"/>
                    <a:gd name="connsiteY151" fmla="*/ 589407 h 1041654"/>
                    <a:gd name="connsiteX152" fmla="*/ 391668 w 1154715"/>
                    <a:gd name="connsiteY152" fmla="*/ 609600 h 1041654"/>
                    <a:gd name="connsiteX153" fmla="*/ 411861 w 1154715"/>
                    <a:gd name="connsiteY153" fmla="*/ 589407 h 1041654"/>
                    <a:gd name="connsiteX154" fmla="*/ 391668 w 1154715"/>
                    <a:gd name="connsiteY154" fmla="*/ 569214 h 1041654"/>
                    <a:gd name="connsiteX155" fmla="*/ 205931 w 1154715"/>
                    <a:gd name="connsiteY155" fmla="*/ 569214 h 1041654"/>
                    <a:gd name="connsiteX156" fmla="*/ 185738 w 1154715"/>
                    <a:gd name="connsiteY156" fmla="*/ 589407 h 1041654"/>
                    <a:gd name="connsiteX157" fmla="*/ 205931 w 1154715"/>
                    <a:gd name="connsiteY157" fmla="*/ 609600 h 1041654"/>
                    <a:gd name="connsiteX158" fmla="*/ 226124 w 1154715"/>
                    <a:gd name="connsiteY158" fmla="*/ 589407 h 1041654"/>
                    <a:gd name="connsiteX159" fmla="*/ 205931 w 1154715"/>
                    <a:gd name="connsiteY159" fmla="*/ 569214 h 1041654"/>
                    <a:gd name="connsiteX160" fmla="*/ 1134523 w 1154715"/>
                    <a:gd name="connsiteY160" fmla="*/ 569214 h 1041654"/>
                    <a:gd name="connsiteX161" fmla="*/ 1114330 w 1154715"/>
                    <a:gd name="connsiteY161" fmla="*/ 589407 h 1041654"/>
                    <a:gd name="connsiteX162" fmla="*/ 1134523 w 1154715"/>
                    <a:gd name="connsiteY162" fmla="*/ 609600 h 1041654"/>
                    <a:gd name="connsiteX163" fmla="*/ 1154716 w 1154715"/>
                    <a:gd name="connsiteY163" fmla="*/ 589407 h 1041654"/>
                    <a:gd name="connsiteX164" fmla="*/ 1134523 w 1154715"/>
                    <a:gd name="connsiteY164" fmla="*/ 569214 h 1041654"/>
                    <a:gd name="connsiteX165" fmla="*/ 948785 w 1154715"/>
                    <a:gd name="connsiteY165" fmla="*/ 569214 h 1041654"/>
                    <a:gd name="connsiteX166" fmla="*/ 928592 w 1154715"/>
                    <a:gd name="connsiteY166" fmla="*/ 589407 h 1041654"/>
                    <a:gd name="connsiteX167" fmla="*/ 948785 w 1154715"/>
                    <a:gd name="connsiteY167" fmla="*/ 609600 h 1041654"/>
                    <a:gd name="connsiteX168" fmla="*/ 968978 w 1154715"/>
                    <a:gd name="connsiteY168" fmla="*/ 589407 h 1041654"/>
                    <a:gd name="connsiteX169" fmla="*/ 948785 w 1154715"/>
                    <a:gd name="connsiteY169" fmla="*/ 569214 h 1041654"/>
                    <a:gd name="connsiteX170" fmla="*/ 763143 w 1154715"/>
                    <a:gd name="connsiteY170" fmla="*/ 569214 h 1041654"/>
                    <a:gd name="connsiteX171" fmla="*/ 742950 w 1154715"/>
                    <a:gd name="connsiteY171" fmla="*/ 589407 h 1041654"/>
                    <a:gd name="connsiteX172" fmla="*/ 763143 w 1154715"/>
                    <a:gd name="connsiteY172" fmla="*/ 609600 h 1041654"/>
                    <a:gd name="connsiteX173" fmla="*/ 783336 w 1154715"/>
                    <a:gd name="connsiteY173" fmla="*/ 589407 h 1041654"/>
                    <a:gd name="connsiteX174" fmla="*/ 763143 w 1154715"/>
                    <a:gd name="connsiteY174" fmla="*/ 569214 h 1041654"/>
                    <a:gd name="connsiteX175" fmla="*/ 20193 w 1154715"/>
                    <a:gd name="connsiteY175" fmla="*/ 713232 h 1041654"/>
                    <a:gd name="connsiteX176" fmla="*/ 0 w 1154715"/>
                    <a:gd name="connsiteY176" fmla="*/ 733425 h 1041654"/>
                    <a:gd name="connsiteX177" fmla="*/ 20193 w 1154715"/>
                    <a:gd name="connsiteY177" fmla="*/ 753618 h 1041654"/>
                    <a:gd name="connsiteX178" fmla="*/ 40386 w 1154715"/>
                    <a:gd name="connsiteY178" fmla="*/ 733425 h 1041654"/>
                    <a:gd name="connsiteX179" fmla="*/ 20193 w 1154715"/>
                    <a:gd name="connsiteY179" fmla="*/ 713232 h 1041654"/>
                    <a:gd name="connsiteX180" fmla="*/ 577406 w 1154715"/>
                    <a:gd name="connsiteY180" fmla="*/ 713232 h 1041654"/>
                    <a:gd name="connsiteX181" fmla="*/ 557213 w 1154715"/>
                    <a:gd name="connsiteY181" fmla="*/ 733425 h 1041654"/>
                    <a:gd name="connsiteX182" fmla="*/ 577406 w 1154715"/>
                    <a:gd name="connsiteY182" fmla="*/ 753618 h 1041654"/>
                    <a:gd name="connsiteX183" fmla="*/ 597599 w 1154715"/>
                    <a:gd name="connsiteY183" fmla="*/ 733425 h 1041654"/>
                    <a:gd name="connsiteX184" fmla="*/ 577406 w 1154715"/>
                    <a:gd name="connsiteY184" fmla="*/ 713232 h 1041654"/>
                    <a:gd name="connsiteX185" fmla="*/ 391668 w 1154715"/>
                    <a:gd name="connsiteY185" fmla="*/ 713232 h 1041654"/>
                    <a:gd name="connsiteX186" fmla="*/ 371475 w 1154715"/>
                    <a:gd name="connsiteY186" fmla="*/ 733425 h 1041654"/>
                    <a:gd name="connsiteX187" fmla="*/ 391668 w 1154715"/>
                    <a:gd name="connsiteY187" fmla="*/ 753618 h 1041654"/>
                    <a:gd name="connsiteX188" fmla="*/ 411861 w 1154715"/>
                    <a:gd name="connsiteY188" fmla="*/ 733425 h 1041654"/>
                    <a:gd name="connsiteX189" fmla="*/ 391668 w 1154715"/>
                    <a:gd name="connsiteY189" fmla="*/ 713232 h 1041654"/>
                    <a:gd name="connsiteX190" fmla="*/ 205931 w 1154715"/>
                    <a:gd name="connsiteY190" fmla="*/ 713232 h 1041654"/>
                    <a:gd name="connsiteX191" fmla="*/ 185738 w 1154715"/>
                    <a:gd name="connsiteY191" fmla="*/ 733425 h 1041654"/>
                    <a:gd name="connsiteX192" fmla="*/ 205931 w 1154715"/>
                    <a:gd name="connsiteY192" fmla="*/ 753618 h 1041654"/>
                    <a:gd name="connsiteX193" fmla="*/ 226124 w 1154715"/>
                    <a:gd name="connsiteY193" fmla="*/ 733425 h 1041654"/>
                    <a:gd name="connsiteX194" fmla="*/ 205931 w 1154715"/>
                    <a:gd name="connsiteY194" fmla="*/ 713232 h 1041654"/>
                    <a:gd name="connsiteX195" fmla="*/ 1134523 w 1154715"/>
                    <a:gd name="connsiteY195" fmla="*/ 713232 h 1041654"/>
                    <a:gd name="connsiteX196" fmla="*/ 1114330 w 1154715"/>
                    <a:gd name="connsiteY196" fmla="*/ 733425 h 1041654"/>
                    <a:gd name="connsiteX197" fmla="*/ 1134523 w 1154715"/>
                    <a:gd name="connsiteY197" fmla="*/ 753618 h 1041654"/>
                    <a:gd name="connsiteX198" fmla="*/ 1154716 w 1154715"/>
                    <a:gd name="connsiteY198" fmla="*/ 733425 h 1041654"/>
                    <a:gd name="connsiteX199" fmla="*/ 1134523 w 1154715"/>
                    <a:gd name="connsiteY199" fmla="*/ 713232 h 1041654"/>
                    <a:gd name="connsiteX200" fmla="*/ 948785 w 1154715"/>
                    <a:gd name="connsiteY200" fmla="*/ 713232 h 1041654"/>
                    <a:gd name="connsiteX201" fmla="*/ 928592 w 1154715"/>
                    <a:gd name="connsiteY201" fmla="*/ 733425 h 1041654"/>
                    <a:gd name="connsiteX202" fmla="*/ 948785 w 1154715"/>
                    <a:gd name="connsiteY202" fmla="*/ 753618 h 1041654"/>
                    <a:gd name="connsiteX203" fmla="*/ 968978 w 1154715"/>
                    <a:gd name="connsiteY203" fmla="*/ 733425 h 1041654"/>
                    <a:gd name="connsiteX204" fmla="*/ 948785 w 1154715"/>
                    <a:gd name="connsiteY204" fmla="*/ 713232 h 1041654"/>
                    <a:gd name="connsiteX205" fmla="*/ 763143 w 1154715"/>
                    <a:gd name="connsiteY205" fmla="*/ 713232 h 1041654"/>
                    <a:gd name="connsiteX206" fmla="*/ 742950 w 1154715"/>
                    <a:gd name="connsiteY206" fmla="*/ 733425 h 1041654"/>
                    <a:gd name="connsiteX207" fmla="*/ 763143 w 1154715"/>
                    <a:gd name="connsiteY207" fmla="*/ 753618 h 1041654"/>
                    <a:gd name="connsiteX208" fmla="*/ 783336 w 1154715"/>
                    <a:gd name="connsiteY208" fmla="*/ 733425 h 1041654"/>
                    <a:gd name="connsiteX209" fmla="*/ 763143 w 1154715"/>
                    <a:gd name="connsiteY209" fmla="*/ 713232 h 1041654"/>
                    <a:gd name="connsiteX210" fmla="*/ 20193 w 1154715"/>
                    <a:gd name="connsiteY210" fmla="*/ 857250 h 1041654"/>
                    <a:gd name="connsiteX211" fmla="*/ 0 w 1154715"/>
                    <a:gd name="connsiteY211" fmla="*/ 877443 h 1041654"/>
                    <a:gd name="connsiteX212" fmla="*/ 20193 w 1154715"/>
                    <a:gd name="connsiteY212" fmla="*/ 897636 h 1041654"/>
                    <a:gd name="connsiteX213" fmla="*/ 40386 w 1154715"/>
                    <a:gd name="connsiteY213" fmla="*/ 877443 h 1041654"/>
                    <a:gd name="connsiteX214" fmla="*/ 20193 w 1154715"/>
                    <a:gd name="connsiteY214" fmla="*/ 857250 h 1041654"/>
                    <a:gd name="connsiteX215" fmla="*/ 577406 w 1154715"/>
                    <a:gd name="connsiteY215" fmla="*/ 857250 h 1041654"/>
                    <a:gd name="connsiteX216" fmla="*/ 557213 w 1154715"/>
                    <a:gd name="connsiteY216" fmla="*/ 877443 h 1041654"/>
                    <a:gd name="connsiteX217" fmla="*/ 577406 w 1154715"/>
                    <a:gd name="connsiteY217" fmla="*/ 897636 h 1041654"/>
                    <a:gd name="connsiteX218" fmla="*/ 597599 w 1154715"/>
                    <a:gd name="connsiteY218" fmla="*/ 877443 h 1041654"/>
                    <a:gd name="connsiteX219" fmla="*/ 577406 w 1154715"/>
                    <a:gd name="connsiteY219" fmla="*/ 857250 h 1041654"/>
                    <a:gd name="connsiteX220" fmla="*/ 391668 w 1154715"/>
                    <a:gd name="connsiteY220" fmla="*/ 857250 h 1041654"/>
                    <a:gd name="connsiteX221" fmla="*/ 371475 w 1154715"/>
                    <a:gd name="connsiteY221" fmla="*/ 877443 h 1041654"/>
                    <a:gd name="connsiteX222" fmla="*/ 391668 w 1154715"/>
                    <a:gd name="connsiteY222" fmla="*/ 897636 h 1041654"/>
                    <a:gd name="connsiteX223" fmla="*/ 411861 w 1154715"/>
                    <a:gd name="connsiteY223" fmla="*/ 877443 h 1041654"/>
                    <a:gd name="connsiteX224" fmla="*/ 391668 w 1154715"/>
                    <a:gd name="connsiteY224" fmla="*/ 857250 h 1041654"/>
                    <a:gd name="connsiteX225" fmla="*/ 205931 w 1154715"/>
                    <a:gd name="connsiteY225" fmla="*/ 857250 h 1041654"/>
                    <a:gd name="connsiteX226" fmla="*/ 185738 w 1154715"/>
                    <a:gd name="connsiteY226" fmla="*/ 877443 h 1041654"/>
                    <a:gd name="connsiteX227" fmla="*/ 205931 w 1154715"/>
                    <a:gd name="connsiteY227" fmla="*/ 897636 h 1041654"/>
                    <a:gd name="connsiteX228" fmla="*/ 226124 w 1154715"/>
                    <a:gd name="connsiteY228" fmla="*/ 877443 h 1041654"/>
                    <a:gd name="connsiteX229" fmla="*/ 205931 w 1154715"/>
                    <a:gd name="connsiteY229" fmla="*/ 857250 h 1041654"/>
                    <a:gd name="connsiteX230" fmla="*/ 1134523 w 1154715"/>
                    <a:gd name="connsiteY230" fmla="*/ 857250 h 1041654"/>
                    <a:gd name="connsiteX231" fmla="*/ 1114330 w 1154715"/>
                    <a:gd name="connsiteY231" fmla="*/ 877443 h 1041654"/>
                    <a:gd name="connsiteX232" fmla="*/ 1134523 w 1154715"/>
                    <a:gd name="connsiteY232" fmla="*/ 897636 h 1041654"/>
                    <a:gd name="connsiteX233" fmla="*/ 1154716 w 1154715"/>
                    <a:gd name="connsiteY233" fmla="*/ 877443 h 1041654"/>
                    <a:gd name="connsiteX234" fmla="*/ 1134523 w 1154715"/>
                    <a:gd name="connsiteY234" fmla="*/ 857250 h 1041654"/>
                    <a:gd name="connsiteX235" fmla="*/ 948785 w 1154715"/>
                    <a:gd name="connsiteY235" fmla="*/ 857250 h 1041654"/>
                    <a:gd name="connsiteX236" fmla="*/ 928592 w 1154715"/>
                    <a:gd name="connsiteY236" fmla="*/ 877443 h 1041654"/>
                    <a:gd name="connsiteX237" fmla="*/ 948785 w 1154715"/>
                    <a:gd name="connsiteY237" fmla="*/ 897636 h 1041654"/>
                    <a:gd name="connsiteX238" fmla="*/ 968978 w 1154715"/>
                    <a:gd name="connsiteY238" fmla="*/ 877443 h 1041654"/>
                    <a:gd name="connsiteX239" fmla="*/ 948785 w 1154715"/>
                    <a:gd name="connsiteY239" fmla="*/ 857250 h 1041654"/>
                    <a:gd name="connsiteX240" fmla="*/ 763143 w 1154715"/>
                    <a:gd name="connsiteY240" fmla="*/ 857250 h 1041654"/>
                    <a:gd name="connsiteX241" fmla="*/ 742950 w 1154715"/>
                    <a:gd name="connsiteY241" fmla="*/ 877443 h 1041654"/>
                    <a:gd name="connsiteX242" fmla="*/ 763143 w 1154715"/>
                    <a:gd name="connsiteY242" fmla="*/ 897636 h 1041654"/>
                    <a:gd name="connsiteX243" fmla="*/ 783336 w 1154715"/>
                    <a:gd name="connsiteY243" fmla="*/ 877443 h 1041654"/>
                    <a:gd name="connsiteX244" fmla="*/ 763143 w 1154715"/>
                    <a:gd name="connsiteY244" fmla="*/ 857250 h 1041654"/>
                    <a:gd name="connsiteX245" fmla="*/ 20193 w 1154715"/>
                    <a:gd name="connsiteY245" fmla="*/ 1001268 h 1041654"/>
                    <a:gd name="connsiteX246" fmla="*/ 0 w 1154715"/>
                    <a:gd name="connsiteY246" fmla="*/ 1021461 h 1041654"/>
                    <a:gd name="connsiteX247" fmla="*/ 20193 w 1154715"/>
                    <a:gd name="connsiteY247" fmla="*/ 1041654 h 1041654"/>
                    <a:gd name="connsiteX248" fmla="*/ 40386 w 1154715"/>
                    <a:gd name="connsiteY248" fmla="*/ 1021461 h 1041654"/>
                    <a:gd name="connsiteX249" fmla="*/ 20193 w 1154715"/>
                    <a:gd name="connsiteY249" fmla="*/ 1001268 h 1041654"/>
                    <a:gd name="connsiteX250" fmla="*/ 577406 w 1154715"/>
                    <a:gd name="connsiteY250" fmla="*/ 1001268 h 1041654"/>
                    <a:gd name="connsiteX251" fmla="*/ 557213 w 1154715"/>
                    <a:gd name="connsiteY251" fmla="*/ 1021461 h 1041654"/>
                    <a:gd name="connsiteX252" fmla="*/ 577406 w 1154715"/>
                    <a:gd name="connsiteY252" fmla="*/ 1041654 h 1041654"/>
                    <a:gd name="connsiteX253" fmla="*/ 597599 w 1154715"/>
                    <a:gd name="connsiteY253" fmla="*/ 1021461 h 1041654"/>
                    <a:gd name="connsiteX254" fmla="*/ 577406 w 1154715"/>
                    <a:gd name="connsiteY254" fmla="*/ 1001268 h 1041654"/>
                    <a:gd name="connsiteX255" fmla="*/ 391668 w 1154715"/>
                    <a:gd name="connsiteY255" fmla="*/ 1001268 h 1041654"/>
                    <a:gd name="connsiteX256" fmla="*/ 371475 w 1154715"/>
                    <a:gd name="connsiteY256" fmla="*/ 1021461 h 1041654"/>
                    <a:gd name="connsiteX257" fmla="*/ 391668 w 1154715"/>
                    <a:gd name="connsiteY257" fmla="*/ 1041654 h 1041654"/>
                    <a:gd name="connsiteX258" fmla="*/ 411861 w 1154715"/>
                    <a:gd name="connsiteY258" fmla="*/ 1021461 h 1041654"/>
                    <a:gd name="connsiteX259" fmla="*/ 391668 w 1154715"/>
                    <a:gd name="connsiteY259" fmla="*/ 1001268 h 1041654"/>
                    <a:gd name="connsiteX260" fmla="*/ 205931 w 1154715"/>
                    <a:gd name="connsiteY260" fmla="*/ 1001268 h 1041654"/>
                    <a:gd name="connsiteX261" fmla="*/ 185738 w 1154715"/>
                    <a:gd name="connsiteY261" fmla="*/ 1021461 h 1041654"/>
                    <a:gd name="connsiteX262" fmla="*/ 205931 w 1154715"/>
                    <a:gd name="connsiteY262" fmla="*/ 1041654 h 1041654"/>
                    <a:gd name="connsiteX263" fmla="*/ 226124 w 1154715"/>
                    <a:gd name="connsiteY263" fmla="*/ 1021461 h 1041654"/>
                    <a:gd name="connsiteX264" fmla="*/ 205931 w 1154715"/>
                    <a:gd name="connsiteY264" fmla="*/ 1001268 h 1041654"/>
                    <a:gd name="connsiteX265" fmla="*/ 1134523 w 1154715"/>
                    <a:gd name="connsiteY265" fmla="*/ 1001268 h 1041654"/>
                    <a:gd name="connsiteX266" fmla="*/ 1114330 w 1154715"/>
                    <a:gd name="connsiteY266" fmla="*/ 1021461 h 1041654"/>
                    <a:gd name="connsiteX267" fmla="*/ 1134523 w 1154715"/>
                    <a:gd name="connsiteY267" fmla="*/ 1041654 h 1041654"/>
                    <a:gd name="connsiteX268" fmla="*/ 1154716 w 1154715"/>
                    <a:gd name="connsiteY268" fmla="*/ 1021461 h 1041654"/>
                    <a:gd name="connsiteX269" fmla="*/ 1134523 w 1154715"/>
                    <a:gd name="connsiteY269" fmla="*/ 1001268 h 1041654"/>
                    <a:gd name="connsiteX270" fmla="*/ 948785 w 1154715"/>
                    <a:gd name="connsiteY270" fmla="*/ 1001268 h 1041654"/>
                    <a:gd name="connsiteX271" fmla="*/ 928592 w 1154715"/>
                    <a:gd name="connsiteY271" fmla="*/ 1021461 h 1041654"/>
                    <a:gd name="connsiteX272" fmla="*/ 948785 w 1154715"/>
                    <a:gd name="connsiteY272" fmla="*/ 1041654 h 1041654"/>
                    <a:gd name="connsiteX273" fmla="*/ 968978 w 1154715"/>
                    <a:gd name="connsiteY273" fmla="*/ 1021461 h 1041654"/>
                    <a:gd name="connsiteX274" fmla="*/ 948785 w 1154715"/>
                    <a:gd name="connsiteY274" fmla="*/ 1001268 h 1041654"/>
                    <a:gd name="connsiteX275" fmla="*/ 763143 w 1154715"/>
                    <a:gd name="connsiteY275" fmla="*/ 1001268 h 1041654"/>
                    <a:gd name="connsiteX276" fmla="*/ 742950 w 1154715"/>
                    <a:gd name="connsiteY276" fmla="*/ 1021461 h 1041654"/>
                    <a:gd name="connsiteX277" fmla="*/ 763143 w 1154715"/>
                    <a:gd name="connsiteY277" fmla="*/ 1041654 h 1041654"/>
                    <a:gd name="connsiteX278" fmla="*/ 783336 w 1154715"/>
                    <a:gd name="connsiteY278" fmla="*/ 1021461 h 1041654"/>
                    <a:gd name="connsiteX279" fmla="*/ 763143 w 1154715"/>
                    <a:gd name="connsiteY279" fmla="*/ 1001268 h 104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</a:cxnLst>
                  <a:rect l="l" t="t" r="r" b="b"/>
                  <a:pathLst>
                    <a:path w="1154715" h="1041654">
                      <a:moveTo>
                        <a:pt x="20193" y="0"/>
                      </a:moveTo>
                      <a:cubicBezTo>
                        <a:pt x="9049" y="0"/>
                        <a:pt x="0" y="9049"/>
                        <a:pt x="0" y="20193"/>
                      </a:cubicBezTo>
                      <a:cubicBezTo>
                        <a:pt x="0" y="31337"/>
                        <a:pt x="9049" y="40386"/>
                        <a:pt x="20193" y="40386"/>
                      </a:cubicBezTo>
                      <a:cubicBezTo>
                        <a:pt x="31337" y="40386"/>
                        <a:pt x="40386" y="31337"/>
                        <a:pt x="40386" y="20193"/>
                      </a:cubicBezTo>
                      <a:cubicBezTo>
                        <a:pt x="40386" y="9049"/>
                        <a:pt x="31337" y="0"/>
                        <a:pt x="20193" y="0"/>
                      </a:cubicBezTo>
                      <a:close/>
                      <a:moveTo>
                        <a:pt x="577406" y="0"/>
                      </a:moveTo>
                      <a:cubicBezTo>
                        <a:pt x="566261" y="0"/>
                        <a:pt x="557213" y="9049"/>
                        <a:pt x="557213" y="20193"/>
                      </a:cubicBezTo>
                      <a:cubicBezTo>
                        <a:pt x="557213" y="31337"/>
                        <a:pt x="566261" y="40386"/>
                        <a:pt x="577406" y="40386"/>
                      </a:cubicBezTo>
                      <a:cubicBezTo>
                        <a:pt x="588550" y="40386"/>
                        <a:pt x="597599" y="31337"/>
                        <a:pt x="597599" y="20193"/>
                      </a:cubicBezTo>
                      <a:cubicBezTo>
                        <a:pt x="597599" y="9049"/>
                        <a:pt x="588550" y="0"/>
                        <a:pt x="577406" y="0"/>
                      </a:cubicBezTo>
                      <a:close/>
                      <a:moveTo>
                        <a:pt x="391668" y="0"/>
                      </a:moveTo>
                      <a:cubicBezTo>
                        <a:pt x="380524" y="0"/>
                        <a:pt x="371475" y="9049"/>
                        <a:pt x="371475" y="20193"/>
                      </a:cubicBezTo>
                      <a:cubicBezTo>
                        <a:pt x="371475" y="31337"/>
                        <a:pt x="380524" y="40386"/>
                        <a:pt x="391668" y="40386"/>
                      </a:cubicBezTo>
                      <a:cubicBezTo>
                        <a:pt x="402812" y="40386"/>
                        <a:pt x="411861" y="31337"/>
                        <a:pt x="411861" y="20193"/>
                      </a:cubicBezTo>
                      <a:cubicBezTo>
                        <a:pt x="411861" y="9049"/>
                        <a:pt x="402812" y="0"/>
                        <a:pt x="391668" y="0"/>
                      </a:cubicBezTo>
                      <a:close/>
                      <a:moveTo>
                        <a:pt x="205931" y="0"/>
                      </a:moveTo>
                      <a:cubicBezTo>
                        <a:pt x="194786" y="0"/>
                        <a:pt x="185738" y="9049"/>
                        <a:pt x="185738" y="20193"/>
                      </a:cubicBezTo>
                      <a:cubicBezTo>
                        <a:pt x="185738" y="31337"/>
                        <a:pt x="194786" y="40386"/>
                        <a:pt x="205931" y="40386"/>
                      </a:cubicBezTo>
                      <a:cubicBezTo>
                        <a:pt x="217075" y="40386"/>
                        <a:pt x="226124" y="31337"/>
                        <a:pt x="226124" y="20193"/>
                      </a:cubicBezTo>
                      <a:cubicBezTo>
                        <a:pt x="226124" y="9049"/>
                        <a:pt x="217075" y="0"/>
                        <a:pt x="205931" y="0"/>
                      </a:cubicBezTo>
                      <a:close/>
                      <a:moveTo>
                        <a:pt x="1134523" y="40386"/>
                      </a:moveTo>
                      <a:cubicBezTo>
                        <a:pt x="1145667" y="40386"/>
                        <a:pt x="1154716" y="31337"/>
                        <a:pt x="1154716" y="20193"/>
                      </a:cubicBezTo>
                      <a:cubicBezTo>
                        <a:pt x="1154716" y="9049"/>
                        <a:pt x="1145667" y="0"/>
                        <a:pt x="1134523" y="0"/>
                      </a:cubicBezTo>
                      <a:cubicBezTo>
                        <a:pt x="1123379" y="0"/>
                        <a:pt x="1114330" y="9049"/>
                        <a:pt x="1114330" y="20193"/>
                      </a:cubicBezTo>
                      <a:cubicBezTo>
                        <a:pt x="1114330" y="31337"/>
                        <a:pt x="1123379" y="40386"/>
                        <a:pt x="1134523" y="40386"/>
                      </a:cubicBezTo>
                      <a:close/>
                      <a:moveTo>
                        <a:pt x="948785" y="0"/>
                      </a:moveTo>
                      <a:cubicBezTo>
                        <a:pt x="937641" y="0"/>
                        <a:pt x="928592" y="9049"/>
                        <a:pt x="928592" y="20193"/>
                      </a:cubicBezTo>
                      <a:cubicBezTo>
                        <a:pt x="928592" y="31337"/>
                        <a:pt x="937641" y="40386"/>
                        <a:pt x="948785" y="40386"/>
                      </a:cubicBezTo>
                      <a:cubicBezTo>
                        <a:pt x="959930" y="40386"/>
                        <a:pt x="968978" y="31337"/>
                        <a:pt x="968978" y="20193"/>
                      </a:cubicBezTo>
                      <a:cubicBezTo>
                        <a:pt x="968978" y="9049"/>
                        <a:pt x="959930" y="0"/>
                        <a:pt x="948785" y="0"/>
                      </a:cubicBezTo>
                      <a:close/>
                      <a:moveTo>
                        <a:pt x="763143" y="0"/>
                      </a:moveTo>
                      <a:cubicBezTo>
                        <a:pt x="751904" y="0"/>
                        <a:pt x="742950" y="9049"/>
                        <a:pt x="742950" y="20193"/>
                      </a:cubicBezTo>
                      <a:cubicBezTo>
                        <a:pt x="742950" y="31337"/>
                        <a:pt x="751999" y="40386"/>
                        <a:pt x="763143" y="40386"/>
                      </a:cubicBezTo>
                      <a:cubicBezTo>
                        <a:pt x="774287" y="40386"/>
                        <a:pt x="783336" y="31337"/>
                        <a:pt x="783336" y="20193"/>
                      </a:cubicBezTo>
                      <a:cubicBezTo>
                        <a:pt x="783336" y="9049"/>
                        <a:pt x="774287" y="0"/>
                        <a:pt x="763143" y="0"/>
                      </a:cubicBezTo>
                      <a:close/>
                      <a:moveTo>
                        <a:pt x="20193" y="144018"/>
                      </a:moveTo>
                      <a:cubicBezTo>
                        <a:pt x="9049" y="144018"/>
                        <a:pt x="0" y="153067"/>
                        <a:pt x="0" y="164211"/>
                      </a:cubicBezTo>
                      <a:cubicBezTo>
                        <a:pt x="0" y="175355"/>
                        <a:pt x="9049" y="184404"/>
                        <a:pt x="20193" y="184404"/>
                      </a:cubicBezTo>
                      <a:cubicBezTo>
                        <a:pt x="31337" y="184404"/>
                        <a:pt x="40386" y="175355"/>
                        <a:pt x="40386" y="164211"/>
                      </a:cubicBezTo>
                      <a:cubicBezTo>
                        <a:pt x="40386" y="153067"/>
                        <a:pt x="31337" y="144018"/>
                        <a:pt x="20193" y="144018"/>
                      </a:cubicBezTo>
                      <a:close/>
                      <a:moveTo>
                        <a:pt x="577406" y="144018"/>
                      </a:moveTo>
                      <a:cubicBezTo>
                        <a:pt x="566261" y="144018"/>
                        <a:pt x="557213" y="153067"/>
                        <a:pt x="557213" y="164211"/>
                      </a:cubicBezTo>
                      <a:cubicBezTo>
                        <a:pt x="557213" y="175355"/>
                        <a:pt x="566261" y="184404"/>
                        <a:pt x="577406" y="184404"/>
                      </a:cubicBezTo>
                      <a:cubicBezTo>
                        <a:pt x="588550" y="184404"/>
                        <a:pt x="597599" y="175355"/>
                        <a:pt x="597599" y="164211"/>
                      </a:cubicBezTo>
                      <a:cubicBezTo>
                        <a:pt x="597599" y="153067"/>
                        <a:pt x="588550" y="144018"/>
                        <a:pt x="577406" y="144018"/>
                      </a:cubicBezTo>
                      <a:close/>
                      <a:moveTo>
                        <a:pt x="391668" y="144018"/>
                      </a:moveTo>
                      <a:cubicBezTo>
                        <a:pt x="380524" y="144018"/>
                        <a:pt x="371475" y="153067"/>
                        <a:pt x="371475" y="164211"/>
                      </a:cubicBezTo>
                      <a:cubicBezTo>
                        <a:pt x="371475" y="175355"/>
                        <a:pt x="380524" y="184404"/>
                        <a:pt x="391668" y="184404"/>
                      </a:cubicBezTo>
                      <a:cubicBezTo>
                        <a:pt x="402812" y="184404"/>
                        <a:pt x="411861" y="175355"/>
                        <a:pt x="411861" y="164211"/>
                      </a:cubicBezTo>
                      <a:cubicBezTo>
                        <a:pt x="411861" y="153067"/>
                        <a:pt x="402812" y="144018"/>
                        <a:pt x="391668" y="144018"/>
                      </a:cubicBezTo>
                      <a:close/>
                      <a:moveTo>
                        <a:pt x="205931" y="144018"/>
                      </a:moveTo>
                      <a:cubicBezTo>
                        <a:pt x="194786" y="144018"/>
                        <a:pt x="185738" y="153067"/>
                        <a:pt x="185738" y="164211"/>
                      </a:cubicBezTo>
                      <a:cubicBezTo>
                        <a:pt x="185738" y="175355"/>
                        <a:pt x="194786" y="184404"/>
                        <a:pt x="205931" y="184404"/>
                      </a:cubicBezTo>
                      <a:cubicBezTo>
                        <a:pt x="217075" y="184404"/>
                        <a:pt x="226124" y="175355"/>
                        <a:pt x="226124" y="164211"/>
                      </a:cubicBezTo>
                      <a:cubicBezTo>
                        <a:pt x="226124" y="153067"/>
                        <a:pt x="217075" y="144018"/>
                        <a:pt x="205931" y="144018"/>
                      </a:cubicBezTo>
                      <a:close/>
                      <a:moveTo>
                        <a:pt x="1134523" y="144018"/>
                      </a:moveTo>
                      <a:cubicBezTo>
                        <a:pt x="1123379" y="144018"/>
                        <a:pt x="1114330" y="153067"/>
                        <a:pt x="1114330" y="164211"/>
                      </a:cubicBezTo>
                      <a:cubicBezTo>
                        <a:pt x="1114330" y="175355"/>
                        <a:pt x="1123379" y="184404"/>
                        <a:pt x="1134523" y="184404"/>
                      </a:cubicBezTo>
                      <a:cubicBezTo>
                        <a:pt x="1145667" y="184404"/>
                        <a:pt x="1154716" y="175355"/>
                        <a:pt x="1154716" y="164211"/>
                      </a:cubicBezTo>
                      <a:cubicBezTo>
                        <a:pt x="1154716" y="153067"/>
                        <a:pt x="1145667" y="144018"/>
                        <a:pt x="1134523" y="144018"/>
                      </a:cubicBezTo>
                      <a:close/>
                      <a:moveTo>
                        <a:pt x="948785" y="144018"/>
                      </a:moveTo>
                      <a:cubicBezTo>
                        <a:pt x="937641" y="144018"/>
                        <a:pt x="928592" y="153067"/>
                        <a:pt x="928592" y="164211"/>
                      </a:cubicBezTo>
                      <a:cubicBezTo>
                        <a:pt x="928592" y="175355"/>
                        <a:pt x="937641" y="184404"/>
                        <a:pt x="948785" y="184404"/>
                      </a:cubicBezTo>
                      <a:cubicBezTo>
                        <a:pt x="959930" y="184404"/>
                        <a:pt x="968978" y="175355"/>
                        <a:pt x="968978" y="164211"/>
                      </a:cubicBezTo>
                      <a:cubicBezTo>
                        <a:pt x="968978" y="153067"/>
                        <a:pt x="959930" y="144018"/>
                        <a:pt x="948785" y="144018"/>
                      </a:cubicBezTo>
                      <a:close/>
                      <a:moveTo>
                        <a:pt x="763143" y="144018"/>
                      </a:moveTo>
                      <a:cubicBezTo>
                        <a:pt x="751999" y="144018"/>
                        <a:pt x="742950" y="153067"/>
                        <a:pt x="742950" y="164211"/>
                      </a:cubicBezTo>
                      <a:cubicBezTo>
                        <a:pt x="742950" y="175355"/>
                        <a:pt x="751999" y="184404"/>
                        <a:pt x="763143" y="184404"/>
                      </a:cubicBezTo>
                      <a:cubicBezTo>
                        <a:pt x="774287" y="184404"/>
                        <a:pt x="783336" y="175355"/>
                        <a:pt x="783336" y="164211"/>
                      </a:cubicBezTo>
                      <a:cubicBezTo>
                        <a:pt x="783241" y="153067"/>
                        <a:pt x="774287" y="144018"/>
                        <a:pt x="763143" y="144018"/>
                      </a:cubicBezTo>
                      <a:close/>
                      <a:moveTo>
                        <a:pt x="20193" y="288036"/>
                      </a:moveTo>
                      <a:cubicBezTo>
                        <a:pt x="9049" y="288036"/>
                        <a:pt x="0" y="297085"/>
                        <a:pt x="0" y="308229"/>
                      </a:cubicBezTo>
                      <a:cubicBezTo>
                        <a:pt x="0" y="319373"/>
                        <a:pt x="9049" y="328422"/>
                        <a:pt x="20193" y="328422"/>
                      </a:cubicBezTo>
                      <a:cubicBezTo>
                        <a:pt x="31337" y="328422"/>
                        <a:pt x="40386" y="319373"/>
                        <a:pt x="40386" y="308229"/>
                      </a:cubicBezTo>
                      <a:cubicBezTo>
                        <a:pt x="40386" y="297085"/>
                        <a:pt x="31337" y="288036"/>
                        <a:pt x="20193" y="288036"/>
                      </a:cubicBezTo>
                      <a:close/>
                      <a:moveTo>
                        <a:pt x="577406" y="288036"/>
                      </a:moveTo>
                      <a:cubicBezTo>
                        <a:pt x="566261" y="288036"/>
                        <a:pt x="557213" y="297085"/>
                        <a:pt x="557213" y="308229"/>
                      </a:cubicBezTo>
                      <a:cubicBezTo>
                        <a:pt x="557213" y="319373"/>
                        <a:pt x="566261" y="328422"/>
                        <a:pt x="577406" y="328422"/>
                      </a:cubicBezTo>
                      <a:cubicBezTo>
                        <a:pt x="588550" y="328422"/>
                        <a:pt x="597599" y="319373"/>
                        <a:pt x="597599" y="308229"/>
                      </a:cubicBezTo>
                      <a:cubicBezTo>
                        <a:pt x="597599" y="297085"/>
                        <a:pt x="588550" y="288036"/>
                        <a:pt x="577406" y="288036"/>
                      </a:cubicBezTo>
                      <a:close/>
                      <a:moveTo>
                        <a:pt x="391668" y="288036"/>
                      </a:moveTo>
                      <a:cubicBezTo>
                        <a:pt x="380524" y="288036"/>
                        <a:pt x="371475" y="297085"/>
                        <a:pt x="371475" y="308229"/>
                      </a:cubicBezTo>
                      <a:cubicBezTo>
                        <a:pt x="371475" y="319373"/>
                        <a:pt x="380524" y="328422"/>
                        <a:pt x="391668" y="328422"/>
                      </a:cubicBezTo>
                      <a:cubicBezTo>
                        <a:pt x="402812" y="328422"/>
                        <a:pt x="411861" y="319373"/>
                        <a:pt x="411861" y="308229"/>
                      </a:cubicBezTo>
                      <a:cubicBezTo>
                        <a:pt x="411861" y="297085"/>
                        <a:pt x="402812" y="288036"/>
                        <a:pt x="391668" y="288036"/>
                      </a:cubicBezTo>
                      <a:close/>
                      <a:moveTo>
                        <a:pt x="205931" y="288036"/>
                      </a:moveTo>
                      <a:cubicBezTo>
                        <a:pt x="194786" y="288036"/>
                        <a:pt x="185738" y="297085"/>
                        <a:pt x="185738" y="308229"/>
                      </a:cubicBezTo>
                      <a:cubicBezTo>
                        <a:pt x="185738" y="319373"/>
                        <a:pt x="194786" y="328422"/>
                        <a:pt x="205931" y="328422"/>
                      </a:cubicBezTo>
                      <a:cubicBezTo>
                        <a:pt x="217075" y="328422"/>
                        <a:pt x="226124" y="319373"/>
                        <a:pt x="226124" y="308229"/>
                      </a:cubicBezTo>
                      <a:cubicBezTo>
                        <a:pt x="226124" y="297085"/>
                        <a:pt x="217075" y="288036"/>
                        <a:pt x="205931" y="288036"/>
                      </a:cubicBezTo>
                      <a:close/>
                      <a:moveTo>
                        <a:pt x="1134523" y="288036"/>
                      </a:moveTo>
                      <a:cubicBezTo>
                        <a:pt x="1123379" y="288036"/>
                        <a:pt x="1114330" y="297085"/>
                        <a:pt x="1114330" y="308229"/>
                      </a:cubicBezTo>
                      <a:cubicBezTo>
                        <a:pt x="1114330" y="319373"/>
                        <a:pt x="1123379" y="328422"/>
                        <a:pt x="1134523" y="328422"/>
                      </a:cubicBezTo>
                      <a:cubicBezTo>
                        <a:pt x="1145667" y="328422"/>
                        <a:pt x="1154716" y="319373"/>
                        <a:pt x="1154716" y="308229"/>
                      </a:cubicBezTo>
                      <a:cubicBezTo>
                        <a:pt x="1154716" y="297085"/>
                        <a:pt x="1145667" y="288036"/>
                        <a:pt x="1134523" y="288036"/>
                      </a:cubicBezTo>
                      <a:close/>
                      <a:moveTo>
                        <a:pt x="948785" y="288036"/>
                      </a:moveTo>
                      <a:cubicBezTo>
                        <a:pt x="937641" y="288036"/>
                        <a:pt x="928592" y="297085"/>
                        <a:pt x="928592" y="308229"/>
                      </a:cubicBezTo>
                      <a:cubicBezTo>
                        <a:pt x="928592" y="319373"/>
                        <a:pt x="937641" y="328422"/>
                        <a:pt x="948785" y="328422"/>
                      </a:cubicBezTo>
                      <a:cubicBezTo>
                        <a:pt x="959930" y="328422"/>
                        <a:pt x="968978" y="319373"/>
                        <a:pt x="968978" y="308229"/>
                      </a:cubicBezTo>
                      <a:cubicBezTo>
                        <a:pt x="968978" y="297085"/>
                        <a:pt x="959930" y="288036"/>
                        <a:pt x="948785" y="288036"/>
                      </a:cubicBezTo>
                      <a:close/>
                      <a:moveTo>
                        <a:pt x="763143" y="288036"/>
                      </a:moveTo>
                      <a:cubicBezTo>
                        <a:pt x="751999" y="288036"/>
                        <a:pt x="742950" y="297085"/>
                        <a:pt x="742950" y="308229"/>
                      </a:cubicBezTo>
                      <a:cubicBezTo>
                        <a:pt x="742950" y="319373"/>
                        <a:pt x="751999" y="328422"/>
                        <a:pt x="763143" y="328422"/>
                      </a:cubicBezTo>
                      <a:cubicBezTo>
                        <a:pt x="774287" y="328422"/>
                        <a:pt x="783336" y="319373"/>
                        <a:pt x="783336" y="308229"/>
                      </a:cubicBezTo>
                      <a:cubicBezTo>
                        <a:pt x="783241" y="297085"/>
                        <a:pt x="774287" y="288036"/>
                        <a:pt x="763143" y="288036"/>
                      </a:cubicBezTo>
                      <a:close/>
                      <a:moveTo>
                        <a:pt x="20193" y="432054"/>
                      </a:moveTo>
                      <a:cubicBezTo>
                        <a:pt x="9049" y="432054"/>
                        <a:pt x="0" y="441103"/>
                        <a:pt x="0" y="452247"/>
                      </a:cubicBezTo>
                      <a:cubicBezTo>
                        <a:pt x="0" y="463391"/>
                        <a:pt x="9049" y="472440"/>
                        <a:pt x="20193" y="472440"/>
                      </a:cubicBezTo>
                      <a:cubicBezTo>
                        <a:pt x="31337" y="472440"/>
                        <a:pt x="40386" y="463391"/>
                        <a:pt x="40386" y="452247"/>
                      </a:cubicBezTo>
                      <a:cubicBezTo>
                        <a:pt x="40386" y="441103"/>
                        <a:pt x="31337" y="432054"/>
                        <a:pt x="20193" y="432054"/>
                      </a:cubicBezTo>
                      <a:close/>
                      <a:moveTo>
                        <a:pt x="577406" y="432054"/>
                      </a:moveTo>
                      <a:cubicBezTo>
                        <a:pt x="566261" y="432054"/>
                        <a:pt x="557213" y="441103"/>
                        <a:pt x="557213" y="452247"/>
                      </a:cubicBezTo>
                      <a:cubicBezTo>
                        <a:pt x="557213" y="463391"/>
                        <a:pt x="566261" y="472440"/>
                        <a:pt x="577406" y="472440"/>
                      </a:cubicBezTo>
                      <a:cubicBezTo>
                        <a:pt x="588550" y="472440"/>
                        <a:pt x="597599" y="463391"/>
                        <a:pt x="597599" y="452247"/>
                      </a:cubicBezTo>
                      <a:cubicBezTo>
                        <a:pt x="597599" y="441103"/>
                        <a:pt x="588550" y="432054"/>
                        <a:pt x="577406" y="432054"/>
                      </a:cubicBezTo>
                      <a:close/>
                      <a:moveTo>
                        <a:pt x="391668" y="432054"/>
                      </a:moveTo>
                      <a:cubicBezTo>
                        <a:pt x="380524" y="432054"/>
                        <a:pt x="371475" y="441103"/>
                        <a:pt x="371475" y="452247"/>
                      </a:cubicBezTo>
                      <a:cubicBezTo>
                        <a:pt x="371475" y="463391"/>
                        <a:pt x="380524" y="472440"/>
                        <a:pt x="391668" y="472440"/>
                      </a:cubicBezTo>
                      <a:cubicBezTo>
                        <a:pt x="402812" y="472440"/>
                        <a:pt x="411861" y="463391"/>
                        <a:pt x="411861" y="452247"/>
                      </a:cubicBezTo>
                      <a:cubicBezTo>
                        <a:pt x="411861" y="441103"/>
                        <a:pt x="402812" y="432054"/>
                        <a:pt x="391668" y="432054"/>
                      </a:cubicBezTo>
                      <a:close/>
                      <a:moveTo>
                        <a:pt x="205931" y="432054"/>
                      </a:moveTo>
                      <a:cubicBezTo>
                        <a:pt x="194786" y="432054"/>
                        <a:pt x="185738" y="441103"/>
                        <a:pt x="185738" y="452247"/>
                      </a:cubicBezTo>
                      <a:cubicBezTo>
                        <a:pt x="185738" y="463391"/>
                        <a:pt x="194786" y="472440"/>
                        <a:pt x="205931" y="472440"/>
                      </a:cubicBezTo>
                      <a:cubicBezTo>
                        <a:pt x="217075" y="472440"/>
                        <a:pt x="226124" y="463391"/>
                        <a:pt x="226124" y="452247"/>
                      </a:cubicBezTo>
                      <a:cubicBezTo>
                        <a:pt x="226124" y="441103"/>
                        <a:pt x="217075" y="432054"/>
                        <a:pt x="205931" y="432054"/>
                      </a:cubicBezTo>
                      <a:close/>
                      <a:moveTo>
                        <a:pt x="1134523" y="432054"/>
                      </a:moveTo>
                      <a:cubicBezTo>
                        <a:pt x="1123379" y="432054"/>
                        <a:pt x="1114330" y="441103"/>
                        <a:pt x="1114330" y="452247"/>
                      </a:cubicBezTo>
                      <a:cubicBezTo>
                        <a:pt x="1114330" y="463391"/>
                        <a:pt x="1123379" y="472440"/>
                        <a:pt x="1134523" y="472440"/>
                      </a:cubicBezTo>
                      <a:cubicBezTo>
                        <a:pt x="1145667" y="472440"/>
                        <a:pt x="1154716" y="463391"/>
                        <a:pt x="1154716" y="452247"/>
                      </a:cubicBezTo>
                      <a:cubicBezTo>
                        <a:pt x="1154716" y="441103"/>
                        <a:pt x="1145667" y="432054"/>
                        <a:pt x="1134523" y="432054"/>
                      </a:cubicBezTo>
                      <a:close/>
                      <a:moveTo>
                        <a:pt x="948785" y="432054"/>
                      </a:moveTo>
                      <a:cubicBezTo>
                        <a:pt x="937641" y="432054"/>
                        <a:pt x="928592" y="441103"/>
                        <a:pt x="928592" y="452247"/>
                      </a:cubicBezTo>
                      <a:cubicBezTo>
                        <a:pt x="928592" y="463391"/>
                        <a:pt x="937641" y="472440"/>
                        <a:pt x="948785" y="472440"/>
                      </a:cubicBezTo>
                      <a:cubicBezTo>
                        <a:pt x="959930" y="472440"/>
                        <a:pt x="968978" y="463391"/>
                        <a:pt x="968978" y="452247"/>
                      </a:cubicBezTo>
                      <a:cubicBezTo>
                        <a:pt x="968978" y="441103"/>
                        <a:pt x="959930" y="432054"/>
                        <a:pt x="948785" y="432054"/>
                      </a:cubicBezTo>
                      <a:close/>
                      <a:moveTo>
                        <a:pt x="763143" y="432054"/>
                      </a:moveTo>
                      <a:cubicBezTo>
                        <a:pt x="751999" y="432054"/>
                        <a:pt x="742950" y="441103"/>
                        <a:pt x="742950" y="452247"/>
                      </a:cubicBezTo>
                      <a:cubicBezTo>
                        <a:pt x="742950" y="463391"/>
                        <a:pt x="751999" y="472440"/>
                        <a:pt x="763143" y="472440"/>
                      </a:cubicBezTo>
                      <a:cubicBezTo>
                        <a:pt x="774287" y="472440"/>
                        <a:pt x="783336" y="463391"/>
                        <a:pt x="783336" y="452247"/>
                      </a:cubicBezTo>
                      <a:cubicBezTo>
                        <a:pt x="783241" y="441103"/>
                        <a:pt x="774287" y="432054"/>
                        <a:pt x="763143" y="432054"/>
                      </a:cubicBezTo>
                      <a:close/>
                      <a:moveTo>
                        <a:pt x="20193" y="569214"/>
                      </a:moveTo>
                      <a:cubicBezTo>
                        <a:pt x="9049" y="569214"/>
                        <a:pt x="0" y="578263"/>
                        <a:pt x="0" y="589407"/>
                      </a:cubicBezTo>
                      <a:cubicBezTo>
                        <a:pt x="0" y="600551"/>
                        <a:pt x="9049" y="609600"/>
                        <a:pt x="20193" y="609600"/>
                      </a:cubicBezTo>
                      <a:cubicBezTo>
                        <a:pt x="31337" y="609600"/>
                        <a:pt x="40386" y="600551"/>
                        <a:pt x="40386" y="589407"/>
                      </a:cubicBezTo>
                      <a:cubicBezTo>
                        <a:pt x="40386" y="578263"/>
                        <a:pt x="31337" y="569214"/>
                        <a:pt x="20193" y="569214"/>
                      </a:cubicBezTo>
                      <a:close/>
                      <a:moveTo>
                        <a:pt x="577406" y="569214"/>
                      </a:moveTo>
                      <a:cubicBezTo>
                        <a:pt x="566261" y="569214"/>
                        <a:pt x="557213" y="578263"/>
                        <a:pt x="557213" y="589407"/>
                      </a:cubicBezTo>
                      <a:cubicBezTo>
                        <a:pt x="557213" y="600551"/>
                        <a:pt x="566261" y="609600"/>
                        <a:pt x="577406" y="609600"/>
                      </a:cubicBezTo>
                      <a:cubicBezTo>
                        <a:pt x="588550" y="609600"/>
                        <a:pt x="597599" y="600551"/>
                        <a:pt x="597599" y="589407"/>
                      </a:cubicBezTo>
                      <a:cubicBezTo>
                        <a:pt x="597599" y="578263"/>
                        <a:pt x="588550" y="569214"/>
                        <a:pt x="577406" y="569214"/>
                      </a:cubicBezTo>
                      <a:close/>
                      <a:moveTo>
                        <a:pt x="391668" y="569214"/>
                      </a:moveTo>
                      <a:cubicBezTo>
                        <a:pt x="380524" y="569214"/>
                        <a:pt x="371475" y="578263"/>
                        <a:pt x="371475" y="589407"/>
                      </a:cubicBezTo>
                      <a:cubicBezTo>
                        <a:pt x="371475" y="600551"/>
                        <a:pt x="380524" y="609600"/>
                        <a:pt x="391668" y="609600"/>
                      </a:cubicBezTo>
                      <a:cubicBezTo>
                        <a:pt x="402812" y="609600"/>
                        <a:pt x="411861" y="600551"/>
                        <a:pt x="411861" y="589407"/>
                      </a:cubicBezTo>
                      <a:cubicBezTo>
                        <a:pt x="411861" y="578263"/>
                        <a:pt x="402812" y="569214"/>
                        <a:pt x="391668" y="569214"/>
                      </a:cubicBezTo>
                      <a:close/>
                      <a:moveTo>
                        <a:pt x="205931" y="569214"/>
                      </a:moveTo>
                      <a:cubicBezTo>
                        <a:pt x="194786" y="569214"/>
                        <a:pt x="185738" y="578263"/>
                        <a:pt x="185738" y="589407"/>
                      </a:cubicBezTo>
                      <a:cubicBezTo>
                        <a:pt x="185738" y="600551"/>
                        <a:pt x="194786" y="609600"/>
                        <a:pt x="205931" y="609600"/>
                      </a:cubicBezTo>
                      <a:cubicBezTo>
                        <a:pt x="217075" y="609600"/>
                        <a:pt x="226124" y="600551"/>
                        <a:pt x="226124" y="589407"/>
                      </a:cubicBezTo>
                      <a:cubicBezTo>
                        <a:pt x="226124" y="578263"/>
                        <a:pt x="217075" y="569214"/>
                        <a:pt x="205931" y="569214"/>
                      </a:cubicBezTo>
                      <a:close/>
                      <a:moveTo>
                        <a:pt x="1134523" y="569214"/>
                      </a:moveTo>
                      <a:cubicBezTo>
                        <a:pt x="1123379" y="569214"/>
                        <a:pt x="1114330" y="578263"/>
                        <a:pt x="1114330" y="589407"/>
                      </a:cubicBezTo>
                      <a:cubicBezTo>
                        <a:pt x="1114330" y="600551"/>
                        <a:pt x="1123379" y="609600"/>
                        <a:pt x="1134523" y="609600"/>
                      </a:cubicBezTo>
                      <a:cubicBezTo>
                        <a:pt x="1145667" y="609600"/>
                        <a:pt x="1154716" y="600551"/>
                        <a:pt x="1154716" y="589407"/>
                      </a:cubicBezTo>
                      <a:cubicBezTo>
                        <a:pt x="1154716" y="578263"/>
                        <a:pt x="1145667" y="569214"/>
                        <a:pt x="1134523" y="569214"/>
                      </a:cubicBezTo>
                      <a:close/>
                      <a:moveTo>
                        <a:pt x="948785" y="569214"/>
                      </a:moveTo>
                      <a:cubicBezTo>
                        <a:pt x="937641" y="569214"/>
                        <a:pt x="928592" y="578263"/>
                        <a:pt x="928592" y="589407"/>
                      </a:cubicBezTo>
                      <a:cubicBezTo>
                        <a:pt x="928592" y="600551"/>
                        <a:pt x="937641" y="609600"/>
                        <a:pt x="948785" y="609600"/>
                      </a:cubicBezTo>
                      <a:cubicBezTo>
                        <a:pt x="959930" y="609600"/>
                        <a:pt x="968978" y="600551"/>
                        <a:pt x="968978" y="589407"/>
                      </a:cubicBezTo>
                      <a:cubicBezTo>
                        <a:pt x="968978" y="578263"/>
                        <a:pt x="959930" y="569214"/>
                        <a:pt x="948785" y="569214"/>
                      </a:cubicBezTo>
                      <a:close/>
                      <a:moveTo>
                        <a:pt x="763143" y="569214"/>
                      </a:moveTo>
                      <a:cubicBezTo>
                        <a:pt x="751999" y="569214"/>
                        <a:pt x="742950" y="578263"/>
                        <a:pt x="742950" y="589407"/>
                      </a:cubicBezTo>
                      <a:cubicBezTo>
                        <a:pt x="742950" y="600551"/>
                        <a:pt x="751999" y="609600"/>
                        <a:pt x="763143" y="609600"/>
                      </a:cubicBezTo>
                      <a:cubicBezTo>
                        <a:pt x="774287" y="609600"/>
                        <a:pt x="783336" y="600551"/>
                        <a:pt x="783336" y="589407"/>
                      </a:cubicBezTo>
                      <a:cubicBezTo>
                        <a:pt x="783241" y="578263"/>
                        <a:pt x="774287" y="569214"/>
                        <a:pt x="763143" y="569214"/>
                      </a:cubicBezTo>
                      <a:close/>
                      <a:moveTo>
                        <a:pt x="20193" y="713232"/>
                      </a:moveTo>
                      <a:cubicBezTo>
                        <a:pt x="9049" y="713232"/>
                        <a:pt x="0" y="722281"/>
                        <a:pt x="0" y="733425"/>
                      </a:cubicBezTo>
                      <a:cubicBezTo>
                        <a:pt x="0" y="744569"/>
                        <a:pt x="9049" y="753618"/>
                        <a:pt x="20193" y="753618"/>
                      </a:cubicBezTo>
                      <a:cubicBezTo>
                        <a:pt x="31337" y="753618"/>
                        <a:pt x="40386" y="744569"/>
                        <a:pt x="40386" y="733425"/>
                      </a:cubicBezTo>
                      <a:cubicBezTo>
                        <a:pt x="40386" y="722281"/>
                        <a:pt x="31337" y="713232"/>
                        <a:pt x="20193" y="713232"/>
                      </a:cubicBezTo>
                      <a:close/>
                      <a:moveTo>
                        <a:pt x="577406" y="713232"/>
                      </a:moveTo>
                      <a:cubicBezTo>
                        <a:pt x="566261" y="713232"/>
                        <a:pt x="557213" y="722281"/>
                        <a:pt x="557213" y="733425"/>
                      </a:cubicBezTo>
                      <a:cubicBezTo>
                        <a:pt x="557213" y="744569"/>
                        <a:pt x="566261" y="753618"/>
                        <a:pt x="577406" y="753618"/>
                      </a:cubicBezTo>
                      <a:cubicBezTo>
                        <a:pt x="588550" y="753618"/>
                        <a:pt x="597599" y="744569"/>
                        <a:pt x="597599" y="733425"/>
                      </a:cubicBezTo>
                      <a:cubicBezTo>
                        <a:pt x="597599" y="722281"/>
                        <a:pt x="588550" y="713232"/>
                        <a:pt x="577406" y="713232"/>
                      </a:cubicBezTo>
                      <a:close/>
                      <a:moveTo>
                        <a:pt x="391668" y="713232"/>
                      </a:moveTo>
                      <a:cubicBezTo>
                        <a:pt x="380524" y="713232"/>
                        <a:pt x="371475" y="722281"/>
                        <a:pt x="371475" y="733425"/>
                      </a:cubicBezTo>
                      <a:cubicBezTo>
                        <a:pt x="371475" y="744569"/>
                        <a:pt x="380524" y="753618"/>
                        <a:pt x="391668" y="753618"/>
                      </a:cubicBezTo>
                      <a:cubicBezTo>
                        <a:pt x="402812" y="753618"/>
                        <a:pt x="411861" y="744569"/>
                        <a:pt x="411861" y="733425"/>
                      </a:cubicBezTo>
                      <a:cubicBezTo>
                        <a:pt x="411861" y="722281"/>
                        <a:pt x="402812" y="713232"/>
                        <a:pt x="391668" y="713232"/>
                      </a:cubicBezTo>
                      <a:close/>
                      <a:moveTo>
                        <a:pt x="205931" y="713232"/>
                      </a:moveTo>
                      <a:cubicBezTo>
                        <a:pt x="194786" y="713232"/>
                        <a:pt x="185738" y="722281"/>
                        <a:pt x="185738" y="733425"/>
                      </a:cubicBezTo>
                      <a:cubicBezTo>
                        <a:pt x="185738" y="744569"/>
                        <a:pt x="194786" y="753618"/>
                        <a:pt x="205931" y="753618"/>
                      </a:cubicBezTo>
                      <a:cubicBezTo>
                        <a:pt x="217075" y="753618"/>
                        <a:pt x="226124" y="744569"/>
                        <a:pt x="226124" y="733425"/>
                      </a:cubicBezTo>
                      <a:cubicBezTo>
                        <a:pt x="226124" y="722281"/>
                        <a:pt x="217075" y="713232"/>
                        <a:pt x="205931" y="713232"/>
                      </a:cubicBezTo>
                      <a:close/>
                      <a:moveTo>
                        <a:pt x="1134523" y="713232"/>
                      </a:moveTo>
                      <a:cubicBezTo>
                        <a:pt x="1123379" y="713232"/>
                        <a:pt x="1114330" y="722281"/>
                        <a:pt x="1114330" y="733425"/>
                      </a:cubicBezTo>
                      <a:cubicBezTo>
                        <a:pt x="1114330" y="744569"/>
                        <a:pt x="1123379" y="753618"/>
                        <a:pt x="1134523" y="753618"/>
                      </a:cubicBezTo>
                      <a:cubicBezTo>
                        <a:pt x="1145667" y="753618"/>
                        <a:pt x="1154716" y="744569"/>
                        <a:pt x="1154716" y="733425"/>
                      </a:cubicBezTo>
                      <a:cubicBezTo>
                        <a:pt x="1154716" y="722281"/>
                        <a:pt x="1145667" y="713232"/>
                        <a:pt x="1134523" y="713232"/>
                      </a:cubicBezTo>
                      <a:close/>
                      <a:moveTo>
                        <a:pt x="948785" y="713232"/>
                      </a:moveTo>
                      <a:cubicBezTo>
                        <a:pt x="937641" y="713232"/>
                        <a:pt x="928592" y="722281"/>
                        <a:pt x="928592" y="733425"/>
                      </a:cubicBezTo>
                      <a:cubicBezTo>
                        <a:pt x="928592" y="744569"/>
                        <a:pt x="937641" y="753618"/>
                        <a:pt x="948785" y="753618"/>
                      </a:cubicBezTo>
                      <a:cubicBezTo>
                        <a:pt x="959930" y="753618"/>
                        <a:pt x="968978" y="744569"/>
                        <a:pt x="968978" y="733425"/>
                      </a:cubicBezTo>
                      <a:cubicBezTo>
                        <a:pt x="968978" y="722281"/>
                        <a:pt x="959930" y="713232"/>
                        <a:pt x="948785" y="713232"/>
                      </a:cubicBezTo>
                      <a:close/>
                      <a:moveTo>
                        <a:pt x="763143" y="713232"/>
                      </a:moveTo>
                      <a:cubicBezTo>
                        <a:pt x="751904" y="713232"/>
                        <a:pt x="742950" y="722281"/>
                        <a:pt x="742950" y="733425"/>
                      </a:cubicBezTo>
                      <a:cubicBezTo>
                        <a:pt x="742950" y="744569"/>
                        <a:pt x="751999" y="753618"/>
                        <a:pt x="763143" y="753618"/>
                      </a:cubicBezTo>
                      <a:cubicBezTo>
                        <a:pt x="774287" y="753618"/>
                        <a:pt x="783336" y="744569"/>
                        <a:pt x="783336" y="733425"/>
                      </a:cubicBezTo>
                      <a:cubicBezTo>
                        <a:pt x="783241" y="722281"/>
                        <a:pt x="774287" y="713232"/>
                        <a:pt x="763143" y="713232"/>
                      </a:cubicBezTo>
                      <a:close/>
                      <a:moveTo>
                        <a:pt x="20193" y="857250"/>
                      </a:moveTo>
                      <a:cubicBezTo>
                        <a:pt x="9049" y="857250"/>
                        <a:pt x="0" y="866299"/>
                        <a:pt x="0" y="877443"/>
                      </a:cubicBezTo>
                      <a:cubicBezTo>
                        <a:pt x="0" y="888587"/>
                        <a:pt x="9049" y="897636"/>
                        <a:pt x="20193" y="897636"/>
                      </a:cubicBezTo>
                      <a:cubicBezTo>
                        <a:pt x="31337" y="897636"/>
                        <a:pt x="40386" y="888587"/>
                        <a:pt x="40386" y="877443"/>
                      </a:cubicBezTo>
                      <a:cubicBezTo>
                        <a:pt x="40386" y="866299"/>
                        <a:pt x="31337" y="857250"/>
                        <a:pt x="20193" y="857250"/>
                      </a:cubicBezTo>
                      <a:close/>
                      <a:moveTo>
                        <a:pt x="577406" y="857250"/>
                      </a:moveTo>
                      <a:cubicBezTo>
                        <a:pt x="566261" y="857250"/>
                        <a:pt x="557213" y="866299"/>
                        <a:pt x="557213" y="877443"/>
                      </a:cubicBezTo>
                      <a:cubicBezTo>
                        <a:pt x="557213" y="888587"/>
                        <a:pt x="566261" y="897636"/>
                        <a:pt x="577406" y="897636"/>
                      </a:cubicBezTo>
                      <a:cubicBezTo>
                        <a:pt x="588550" y="897636"/>
                        <a:pt x="597599" y="888587"/>
                        <a:pt x="597599" y="877443"/>
                      </a:cubicBezTo>
                      <a:cubicBezTo>
                        <a:pt x="597599" y="866299"/>
                        <a:pt x="588550" y="857250"/>
                        <a:pt x="577406" y="857250"/>
                      </a:cubicBezTo>
                      <a:close/>
                      <a:moveTo>
                        <a:pt x="391668" y="857250"/>
                      </a:moveTo>
                      <a:cubicBezTo>
                        <a:pt x="380524" y="857250"/>
                        <a:pt x="371475" y="866299"/>
                        <a:pt x="371475" y="877443"/>
                      </a:cubicBezTo>
                      <a:cubicBezTo>
                        <a:pt x="371475" y="888587"/>
                        <a:pt x="380524" y="897636"/>
                        <a:pt x="391668" y="897636"/>
                      </a:cubicBezTo>
                      <a:cubicBezTo>
                        <a:pt x="402812" y="897636"/>
                        <a:pt x="411861" y="888587"/>
                        <a:pt x="411861" y="877443"/>
                      </a:cubicBezTo>
                      <a:cubicBezTo>
                        <a:pt x="411861" y="866299"/>
                        <a:pt x="402812" y="857250"/>
                        <a:pt x="391668" y="857250"/>
                      </a:cubicBezTo>
                      <a:close/>
                      <a:moveTo>
                        <a:pt x="205931" y="857250"/>
                      </a:moveTo>
                      <a:cubicBezTo>
                        <a:pt x="194786" y="857250"/>
                        <a:pt x="185738" y="866299"/>
                        <a:pt x="185738" y="877443"/>
                      </a:cubicBezTo>
                      <a:cubicBezTo>
                        <a:pt x="185738" y="888587"/>
                        <a:pt x="194786" y="897636"/>
                        <a:pt x="205931" y="897636"/>
                      </a:cubicBezTo>
                      <a:cubicBezTo>
                        <a:pt x="217075" y="897636"/>
                        <a:pt x="226124" y="888587"/>
                        <a:pt x="226124" y="877443"/>
                      </a:cubicBezTo>
                      <a:cubicBezTo>
                        <a:pt x="226124" y="866299"/>
                        <a:pt x="217075" y="857250"/>
                        <a:pt x="205931" y="857250"/>
                      </a:cubicBezTo>
                      <a:close/>
                      <a:moveTo>
                        <a:pt x="1134523" y="857250"/>
                      </a:moveTo>
                      <a:cubicBezTo>
                        <a:pt x="1123379" y="857250"/>
                        <a:pt x="1114330" y="866299"/>
                        <a:pt x="1114330" y="877443"/>
                      </a:cubicBezTo>
                      <a:cubicBezTo>
                        <a:pt x="1114330" y="888587"/>
                        <a:pt x="1123379" y="897636"/>
                        <a:pt x="1134523" y="897636"/>
                      </a:cubicBezTo>
                      <a:cubicBezTo>
                        <a:pt x="1145667" y="897636"/>
                        <a:pt x="1154716" y="888587"/>
                        <a:pt x="1154716" y="877443"/>
                      </a:cubicBezTo>
                      <a:cubicBezTo>
                        <a:pt x="1154716" y="866299"/>
                        <a:pt x="1145667" y="857250"/>
                        <a:pt x="1134523" y="857250"/>
                      </a:cubicBezTo>
                      <a:close/>
                      <a:moveTo>
                        <a:pt x="948785" y="857250"/>
                      </a:moveTo>
                      <a:cubicBezTo>
                        <a:pt x="937641" y="857250"/>
                        <a:pt x="928592" y="866299"/>
                        <a:pt x="928592" y="877443"/>
                      </a:cubicBezTo>
                      <a:cubicBezTo>
                        <a:pt x="928592" y="888587"/>
                        <a:pt x="937641" y="897636"/>
                        <a:pt x="948785" y="897636"/>
                      </a:cubicBezTo>
                      <a:cubicBezTo>
                        <a:pt x="959930" y="897636"/>
                        <a:pt x="968978" y="888587"/>
                        <a:pt x="968978" y="877443"/>
                      </a:cubicBezTo>
                      <a:cubicBezTo>
                        <a:pt x="968978" y="866299"/>
                        <a:pt x="959930" y="857250"/>
                        <a:pt x="948785" y="857250"/>
                      </a:cubicBezTo>
                      <a:close/>
                      <a:moveTo>
                        <a:pt x="763143" y="857250"/>
                      </a:moveTo>
                      <a:cubicBezTo>
                        <a:pt x="751904" y="857250"/>
                        <a:pt x="742950" y="866299"/>
                        <a:pt x="742950" y="877443"/>
                      </a:cubicBezTo>
                      <a:cubicBezTo>
                        <a:pt x="742950" y="888587"/>
                        <a:pt x="751999" y="897636"/>
                        <a:pt x="763143" y="897636"/>
                      </a:cubicBezTo>
                      <a:cubicBezTo>
                        <a:pt x="774287" y="897636"/>
                        <a:pt x="783336" y="888587"/>
                        <a:pt x="783336" y="877443"/>
                      </a:cubicBezTo>
                      <a:cubicBezTo>
                        <a:pt x="783336" y="866299"/>
                        <a:pt x="774287" y="857250"/>
                        <a:pt x="763143" y="857250"/>
                      </a:cubicBezTo>
                      <a:close/>
                      <a:moveTo>
                        <a:pt x="20193" y="1001268"/>
                      </a:moveTo>
                      <a:cubicBezTo>
                        <a:pt x="9049" y="1001268"/>
                        <a:pt x="0" y="1010317"/>
                        <a:pt x="0" y="1021461"/>
                      </a:cubicBezTo>
                      <a:cubicBezTo>
                        <a:pt x="0" y="1032605"/>
                        <a:pt x="9049" y="1041654"/>
                        <a:pt x="20193" y="1041654"/>
                      </a:cubicBezTo>
                      <a:cubicBezTo>
                        <a:pt x="31337" y="1041654"/>
                        <a:pt x="40386" y="1032605"/>
                        <a:pt x="40386" y="1021461"/>
                      </a:cubicBezTo>
                      <a:cubicBezTo>
                        <a:pt x="40386" y="1010317"/>
                        <a:pt x="31337" y="1001268"/>
                        <a:pt x="20193" y="1001268"/>
                      </a:cubicBezTo>
                      <a:close/>
                      <a:moveTo>
                        <a:pt x="577406" y="1001268"/>
                      </a:moveTo>
                      <a:cubicBezTo>
                        <a:pt x="566261" y="1001268"/>
                        <a:pt x="557213" y="1010317"/>
                        <a:pt x="557213" y="1021461"/>
                      </a:cubicBezTo>
                      <a:cubicBezTo>
                        <a:pt x="557213" y="1032605"/>
                        <a:pt x="566261" y="1041654"/>
                        <a:pt x="577406" y="1041654"/>
                      </a:cubicBezTo>
                      <a:cubicBezTo>
                        <a:pt x="588550" y="1041654"/>
                        <a:pt x="597599" y="1032605"/>
                        <a:pt x="597599" y="1021461"/>
                      </a:cubicBezTo>
                      <a:cubicBezTo>
                        <a:pt x="597599" y="1010317"/>
                        <a:pt x="588550" y="1001268"/>
                        <a:pt x="577406" y="1001268"/>
                      </a:cubicBezTo>
                      <a:close/>
                      <a:moveTo>
                        <a:pt x="391668" y="1001268"/>
                      </a:moveTo>
                      <a:cubicBezTo>
                        <a:pt x="380524" y="1001268"/>
                        <a:pt x="371475" y="1010317"/>
                        <a:pt x="371475" y="1021461"/>
                      </a:cubicBezTo>
                      <a:cubicBezTo>
                        <a:pt x="371475" y="1032605"/>
                        <a:pt x="380524" y="1041654"/>
                        <a:pt x="391668" y="1041654"/>
                      </a:cubicBezTo>
                      <a:cubicBezTo>
                        <a:pt x="402812" y="1041654"/>
                        <a:pt x="411861" y="1032605"/>
                        <a:pt x="411861" y="1021461"/>
                      </a:cubicBezTo>
                      <a:cubicBezTo>
                        <a:pt x="411861" y="1010317"/>
                        <a:pt x="402812" y="1001268"/>
                        <a:pt x="391668" y="1001268"/>
                      </a:cubicBezTo>
                      <a:close/>
                      <a:moveTo>
                        <a:pt x="205931" y="1001268"/>
                      </a:moveTo>
                      <a:cubicBezTo>
                        <a:pt x="194786" y="1001268"/>
                        <a:pt x="185738" y="1010317"/>
                        <a:pt x="185738" y="1021461"/>
                      </a:cubicBezTo>
                      <a:cubicBezTo>
                        <a:pt x="185738" y="1032605"/>
                        <a:pt x="194786" y="1041654"/>
                        <a:pt x="205931" y="1041654"/>
                      </a:cubicBezTo>
                      <a:cubicBezTo>
                        <a:pt x="217075" y="1041654"/>
                        <a:pt x="226124" y="1032605"/>
                        <a:pt x="226124" y="1021461"/>
                      </a:cubicBezTo>
                      <a:cubicBezTo>
                        <a:pt x="226124" y="1010317"/>
                        <a:pt x="217075" y="1001268"/>
                        <a:pt x="205931" y="1001268"/>
                      </a:cubicBezTo>
                      <a:close/>
                      <a:moveTo>
                        <a:pt x="1134523" y="1001268"/>
                      </a:moveTo>
                      <a:cubicBezTo>
                        <a:pt x="1123379" y="1001268"/>
                        <a:pt x="1114330" y="1010317"/>
                        <a:pt x="1114330" y="1021461"/>
                      </a:cubicBezTo>
                      <a:cubicBezTo>
                        <a:pt x="1114330" y="1032605"/>
                        <a:pt x="1123379" y="1041654"/>
                        <a:pt x="1134523" y="1041654"/>
                      </a:cubicBezTo>
                      <a:cubicBezTo>
                        <a:pt x="1145667" y="1041654"/>
                        <a:pt x="1154716" y="1032605"/>
                        <a:pt x="1154716" y="1021461"/>
                      </a:cubicBezTo>
                      <a:cubicBezTo>
                        <a:pt x="1154716" y="1010317"/>
                        <a:pt x="1145667" y="1001268"/>
                        <a:pt x="1134523" y="1001268"/>
                      </a:cubicBezTo>
                      <a:close/>
                      <a:moveTo>
                        <a:pt x="948785" y="1001268"/>
                      </a:moveTo>
                      <a:cubicBezTo>
                        <a:pt x="937641" y="1001268"/>
                        <a:pt x="928592" y="1010317"/>
                        <a:pt x="928592" y="1021461"/>
                      </a:cubicBezTo>
                      <a:cubicBezTo>
                        <a:pt x="928592" y="1032605"/>
                        <a:pt x="937641" y="1041654"/>
                        <a:pt x="948785" y="1041654"/>
                      </a:cubicBezTo>
                      <a:cubicBezTo>
                        <a:pt x="959930" y="1041654"/>
                        <a:pt x="968978" y="1032605"/>
                        <a:pt x="968978" y="1021461"/>
                      </a:cubicBezTo>
                      <a:cubicBezTo>
                        <a:pt x="968978" y="1010317"/>
                        <a:pt x="959930" y="1001268"/>
                        <a:pt x="948785" y="1001268"/>
                      </a:cubicBezTo>
                      <a:close/>
                      <a:moveTo>
                        <a:pt x="763143" y="1001268"/>
                      </a:moveTo>
                      <a:cubicBezTo>
                        <a:pt x="751999" y="1001268"/>
                        <a:pt x="742950" y="1010317"/>
                        <a:pt x="742950" y="1021461"/>
                      </a:cubicBezTo>
                      <a:cubicBezTo>
                        <a:pt x="742950" y="1032605"/>
                        <a:pt x="751999" y="1041654"/>
                        <a:pt x="763143" y="1041654"/>
                      </a:cubicBezTo>
                      <a:cubicBezTo>
                        <a:pt x="774287" y="1041654"/>
                        <a:pt x="783336" y="1032605"/>
                        <a:pt x="783336" y="1021461"/>
                      </a:cubicBezTo>
                      <a:cubicBezTo>
                        <a:pt x="783241" y="1010317"/>
                        <a:pt x="774287" y="1001268"/>
                        <a:pt x="763143" y="1001268"/>
                      </a:cubicBezTo>
                      <a:close/>
                    </a:path>
                  </a:pathLst>
                </a:custGeom>
                <a:solidFill>
                  <a:srgbClr val="946DA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108826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152" b="0" i="0" u="none" strike="noStrike" kern="1200" cap="none" spc="0" normalizeH="0" baseline="0" noProof="0">
                    <a:ln>
                      <a:noFill/>
                    </a:ln>
                    <a:solidFill>
                      <a:srgbClr val="210939"/>
                    </a:solidFill>
                    <a:effectLst/>
                    <a:uLnTx/>
                    <a:uFillTx/>
                    <a:latin typeface="Dosis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Forma Livre: Forma 27">
                  <a:extLst>
                    <a:ext uri="{FF2B5EF4-FFF2-40B4-BE49-F238E27FC236}">
                      <a16:creationId xmlns:a16="http://schemas.microsoft.com/office/drawing/2014/main" id="{CFBD8458-4EFF-7E1A-55AA-4D65825C9F9E}"/>
                    </a:ext>
                  </a:extLst>
                </p:cNvPr>
                <p:cNvSpPr/>
                <p:nvPr/>
              </p:nvSpPr>
              <p:spPr>
                <a:xfrm>
                  <a:off x="1415611" y="5076383"/>
                  <a:ext cx="1135030" cy="1023897"/>
                </a:xfrm>
                <a:custGeom>
                  <a:avLst/>
                  <a:gdLst>
                    <a:gd name="connsiteX0" fmla="*/ 20193 w 1154715"/>
                    <a:gd name="connsiteY0" fmla="*/ 0 h 1041654"/>
                    <a:gd name="connsiteX1" fmla="*/ 0 w 1154715"/>
                    <a:gd name="connsiteY1" fmla="*/ 20193 h 1041654"/>
                    <a:gd name="connsiteX2" fmla="*/ 20193 w 1154715"/>
                    <a:gd name="connsiteY2" fmla="*/ 40386 h 1041654"/>
                    <a:gd name="connsiteX3" fmla="*/ 40386 w 1154715"/>
                    <a:gd name="connsiteY3" fmla="*/ 20193 h 1041654"/>
                    <a:gd name="connsiteX4" fmla="*/ 20193 w 1154715"/>
                    <a:gd name="connsiteY4" fmla="*/ 0 h 1041654"/>
                    <a:gd name="connsiteX5" fmla="*/ 577406 w 1154715"/>
                    <a:gd name="connsiteY5" fmla="*/ 0 h 1041654"/>
                    <a:gd name="connsiteX6" fmla="*/ 557213 w 1154715"/>
                    <a:gd name="connsiteY6" fmla="*/ 20193 h 1041654"/>
                    <a:gd name="connsiteX7" fmla="*/ 577406 w 1154715"/>
                    <a:gd name="connsiteY7" fmla="*/ 40386 h 1041654"/>
                    <a:gd name="connsiteX8" fmla="*/ 597599 w 1154715"/>
                    <a:gd name="connsiteY8" fmla="*/ 20193 h 1041654"/>
                    <a:gd name="connsiteX9" fmla="*/ 577406 w 1154715"/>
                    <a:gd name="connsiteY9" fmla="*/ 0 h 1041654"/>
                    <a:gd name="connsiteX10" fmla="*/ 391668 w 1154715"/>
                    <a:gd name="connsiteY10" fmla="*/ 0 h 1041654"/>
                    <a:gd name="connsiteX11" fmla="*/ 371475 w 1154715"/>
                    <a:gd name="connsiteY11" fmla="*/ 20193 h 1041654"/>
                    <a:gd name="connsiteX12" fmla="*/ 391668 w 1154715"/>
                    <a:gd name="connsiteY12" fmla="*/ 40386 h 1041654"/>
                    <a:gd name="connsiteX13" fmla="*/ 411861 w 1154715"/>
                    <a:gd name="connsiteY13" fmla="*/ 20193 h 1041654"/>
                    <a:gd name="connsiteX14" fmla="*/ 391668 w 1154715"/>
                    <a:gd name="connsiteY14" fmla="*/ 0 h 1041654"/>
                    <a:gd name="connsiteX15" fmla="*/ 205931 w 1154715"/>
                    <a:gd name="connsiteY15" fmla="*/ 0 h 1041654"/>
                    <a:gd name="connsiteX16" fmla="*/ 185738 w 1154715"/>
                    <a:gd name="connsiteY16" fmla="*/ 20193 h 1041654"/>
                    <a:gd name="connsiteX17" fmla="*/ 205931 w 1154715"/>
                    <a:gd name="connsiteY17" fmla="*/ 40386 h 1041654"/>
                    <a:gd name="connsiteX18" fmla="*/ 226124 w 1154715"/>
                    <a:gd name="connsiteY18" fmla="*/ 20193 h 1041654"/>
                    <a:gd name="connsiteX19" fmla="*/ 205931 w 1154715"/>
                    <a:gd name="connsiteY19" fmla="*/ 0 h 1041654"/>
                    <a:gd name="connsiteX20" fmla="*/ 1134523 w 1154715"/>
                    <a:gd name="connsiteY20" fmla="*/ 40386 h 1041654"/>
                    <a:gd name="connsiteX21" fmla="*/ 1154716 w 1154715"/>
                    <a:gd name="connsiteY21" fmla="*/ 20193 h 1041654"/>
                    <a:gd name="connsiteX22" fmla="*/ 1134523 w 1154715"/>
                    <a:gd name="connsiteY22" fmla="*/ 0 h 1041654"/>
                    <a:gd name="connsiteX23" fmla="*/ 1114330 w 1154715"/>
                    <a:gd name="connsiteY23" fmla="*/ 20193 h 1041654"/>
                    <a:gd name="connsiteX24" fmla="*/ 1134523 w 1154715"/>
                    <a:gd name="connsiteY24" fmla="*/ 40386 h 1041654"/>
                    <a:gd name="connsiteX25" fmla="*/ 948785 w 1154715"/>
                    <a:gd name="connsiteY25" fmla="*/ 0 h 1041654"/>
                    <a:gd name="connsiteX26" fmla="*/ 928592 w 1154715"/>
                    <a:gd name="connsiteY26" fmla="*/ 20193 h 1041654"/>
                    <a:gd name="connsiteX27" fmla="*/ 948785 w 1154715"/>
                    <a:gd name="connsiteY27" fmla="*/ 40386 h 1041654"/>
                    <a:gd name="connsiteX28" fmla="*/ 968978 w 1154715"/>
                    <a:gd name="connsiteY28" fmla="*/ 20193 h 1041654"/>
                    <a:gd name="connsiteX29" fmla="*/ 948785 w 1154715"/>
                    <a:gd name="connsiteY29" fmla="*/ 0 h 1041654"/>
                    <a:gd name="connsiteX30" fmla="*/ 763143 w 1154715"/>
                    <a:gd name="connsiteY30" fmla="*/ 0 h 1041654"/>
                    <a:gd name="connsiteX31" fmla="*/ 742950 w 1154715"/>
                    <a:gd name="connsiteY31" fmla="*/ 20193 h 1041654"/>
                    <a:gd name="connsiteX32" fmla="*/ 763143 w 1154715"/>
                    <a:gd name="connsiteY32" fmla="*/ 40386 h 1041654"/>
                    <a:gd name="connsiteX33" fmla="*/ 783336 w 1154715"/>
                    <a:gd name="connsiteY33" fmla="*/ 20193 h 1041654"/>
                    <a:gd name="connsiteX34" fmla="*/ 763143 w 1154715"/>
                    <a:gd name="connsiteY34" fmla="*/ 0 h 1041654"/>
                    <a:gd name="connsiteX35" fmla="*/ 20193 w 1154715"/>
                    <a:gd name="connsiteY35" fmla="*/ 144018 h 1041654"/>
                    <a:gd name="connsiteX36" fmla="*/ 0 w 1154715"/>
                    <a:gd name="connsiteY36" fmla="*/ 164211 h 1041654"/>
                    <a:gd name="connsiteX37" fmla="*/ 20193 w 1154715"/>
                    <a:gd name="connsiteY37" fmla="*/ 184404 h 1041654"/>
                    <a:gd name="connsiteX38" fmla="*/ 40386 w 1154715"/>
                    <a:gd name="connsiteY38" fmla="*/ 164211 h 1041654"/>
                    <a:gd name="connsiteX39" fmla="*/ 20193 w 1154715"/>
                    <a:gd name="connsiteY39" fmla="*/ 144018 h 1041654"/>
                    <a:gd name="connsiteX40" fmla="*/ 577406 w 1154715"/>
                    <a:gd name="connsiteY40" fmla="*/ 144018 h 1041654"/>
                    <a:gd name="connsiteX41" fmla="*/ 557213 w 1154715"/>
                    <a:gd name="connsiteY41" fmla="*/ 164211 h 1041654"/>
                    <a:gd name="connsiteX42" fmla="*/ 577406 w 1154715"/>
                    <a:gd name="connsiteY42" fmla="*/ 184404 h 1041654"/>
                    <a:gd name="connsiteX43" fmla="*/ 597599 w 1154715"/>
                    <a:gd name="connsiteY43" fmla="*/ 164211 h 1041654"/>
                    <a:gd name="connsiteX44" fmla="*/ 577406 w 1154715"/>
                    <a:gd name="connsiteY44" fmla="*/ 144018 h 1041654"/>
                    <a:gd name="connsiteX45" fmla="*/ 391668 w 1154715"/>
                    <a:gd name="connsiteY45" fmla="*/ 144018 h 1041654"/>
                    <a:gd name="connsiteX46" fmla="*/ 371475 w 1154715"/>
                    <a:gd name="connsiteY46" fmla="*/ 164211 h 1041654"/>
                    <a:gd name="connsiteX47" fmla="*/ 391668 w 1154715"/>
                    <a:gd name="connsiteY47" fmla="*/ 184404 h 1041654"/>
                    <a:gd name="connsiteX48" fmla="*/ 411861 w 1154715"/>
                    <a:gd name="connsiteY48" fmla="*/ 164211 h 1041654"/>
                    <a:gd name="connsiteX49" fmla="*/ 391668 w 1154715"/>
                    <a:gd name="connsiteY49" fmla="*/ 144018 h 1041654"/>
                    <a:gd name="connsiteX50" fmla="*/ 205931 w 1154715"/>
                    <a:gd name="connsiteY50" fmla="*/ 144018 h 1041654"/>
                    <a:gd name="connsiteX51" fmla="*/ 185738 w 1154715"/>
                    <a:gd name="connsiteY51" fmla="*/ 164211 h 1041654"/>
                    <a:gd name="connsiteX52" fmla="*/ 205931 w 1154715"/>
                    <a:gd name="connsiteY52" fmla="*/ 184404 h 1041654"/>
                    <a:gd name="connsiteX53" fmla="*/ 226124 w 1154715"/>
                    <a:gd name="connsiteY53" fmla="*/ 164211 h 1041654"/>
                    <a:gd name="connsiteX54" fmla="*/ 205931 w 1154715"/>
                    <a:gd name="connsiteY54" fmla="*/ 144018 h 1041654"/>
                    <a:gd name="connsiteX55" fmla="*/ 1134523 w 1154715"/>
                    <a:gd name="connsiteY55" fmla="*/ 144018 h 1041654"/>
                    <a:gd name="connsiteX56" fmla="*/ 1114330 w 1154715"/>
                    <a:gd name="connsiteY56" fmla="*/ 164211 h 1041654"/>
                    <a:gd name="connsiteX57" fmla="*/ 1134523 w 1154715"/>
                    <a:gd name="connsiteY57" fmla="*/ 184404 h 1041654"/>
                    <a:gd name="connsiteX58" fmla="*/ 1154716 w 1154715"/>
                    <a:gd name="connsiteY58" fmla="*/ 164211 h 1041654"/>
                    <a:gd name="connsiteX59" fmla="*/ 1134523 w 1154715"/>
                    <a:gd name="connsiteY59" fmla="*/ 144018 h 1041654"/>
                    <a:gd name="connsiteX60" fmla="*/ 948785 w 1154715"/>
                    <a:gd name="connsiteY60" fmla="*/ 144018 h 1041654"/>
                    <a:gd name="connsiteX61" fmla="*/ 928592 w 1154715"/>
                    <a:gd name="connsiteY61" fmla="*/ 164211 h 1041654"/>
                    <a:gd name="connsiteX62" fmla="*/ 948785 w 1154715"/>
                    <a:gd name="connsiteY62" fmla="*/ 184404 h 1041654"/>
                    <a:gd name="connsiteX63" fmla="*/ 968978 w 1154715"/>
                    <a:gd name="connsiteY63" fmla="*/ 164211 h 1041654"/>
                    <a:gd name="connsiteX64" fmla="*/ 948785 w 1154715"/>
                    <a:gd name="connsiteY64" fmla="*/ 144018 h 1041654"/>
                    <a:gd name="connsiteX65" fmla="*/ 763143 w 1154715"/>
                    <a:gd name="connsiteY65" fmla="*/ 144018 h 1041654"/>
                    <a:gd name="connsiteX66" fmla="*/ 742950 w 1154715"/>
                    <a:gd name="connsiteY66" fmla="*/ 164211 h 1041654"/>
                    <a:gd name="connsiteX67" fmla="*/ 763143 w 1154715"/>
                    <a:gd name="connsiteY67" fmla="*/ 184404 h 1041654"/>
                    <a:gd name="connsiteX68" fmla="*/ 783336 w 1154715"/>
                    <a:gd name="connsiteY68" fmla="*/ 164211 h 1041654"/>
                    <a:gd name="connsiteX69" fmla="*/ 763143 w 1154715"/>
                    <a:gd name="connsiteY69" fmla="*/ 144018 h 1041654"/>
                    <a:gd name="connsiteX70" fmla="*/ 20193 w 1154715"/>
                    <a:gd name="connsiteY70" fmla="*/ 288036 h 1041654"/>
                    <a:gd name="connsiteX71" fmla="*/ 0 w 1154715"/>
                    <a:gd name="connsiteY71" fmla="*/ 308229 h 1041654"/>
                    <a:gd name="connsiteX72" fmla="*/ 20193 w 1154715"/>
                    <a:gd name="connsiteY72" fmla="*/ 328422 h 1041654"/>
                    <a:gd name="connsiteX73" fmla="*/ 40386 w 1154715"/>
                    <a:gd name="connsiteY73" fmla="*/ 308229 h 1041654"/>
                    <a:gd name="connsiteX74" fmla="*/ 20193 w 1154715"/>
                    <a:gd name="connsiteY74" fmla="*/ 288036 h 1041654"/>
                    <a:gd name="connsiteX75" fmla="*/ 577406 w 1154715"/>
                    <a:gd name="connsiteY75" fmla="*/ 288036 h 1041654"/>
                    <a:gd name="connsiteX76" fmla="*/ 557213 w 1154715"/>
                    <a:gd name="connsiteY76" fmla="*/ 308229 h 1041654"/>
                    <a:gd name="connsiteX77" fmla="*/ 577406 w 1154715"/>
                    <a:gd name="connsiteY77" fmla="*/ 328422 h 1041654"/>
                    <a:gd name="connsiteX78" fmla="*/ 597599 w 1154715"/>
                    <a:gd name="connsiteY78" fmla="*/ 308229 h 1041654"/>
                    <a:gd name="connsiteX79" fmla="*/ 577406 w 1154715"/>
                    <a:gd name="connsiteY79" fmla="*/ 288036 h 1041654"/>
                    <a:gd name="connsiteX80" fmla="*/ 391668 w 1154715"/>
                    <a:gd name="connsiteY80" fmla="*/ 288036 h 1041654"/>
                    <a:gd name="connsiteX81" fmla="*/ 371475 w 1154715"/>
                    <a:gd name="connsiteY81" fmla="*/ 308229 h 1041654"/>
                    <a:gd name="connsiteX82" fmla="*/ 391668 w 1154715"/>
                    <a:gd name="connsiteY82" fmla="*/ 328422 h 1041654"/>
                    <a:gd name="connsiteX83" fmla="*/ 411861 w 1154715"/>
                    <a:gd name="connsiteY83" fmla="*/ 308229 h 1041654"/>
                    <a:gd name="connsiteX84" fmla="*/ 391668 w 1154715"/>
                    <a:gd name="connsiteY84" fmla="*/ 288036 h 1041654"/>
                    <a:gd name="connsiteX85" fmla="*/ 205931 w 1154715"/>
                    <a:gd name="connsiteY85" fmla="*/ 288036 h 1041654"/>
                    <a:gd name="connsiteX86" fmla="*/ 185738 w 1154715"/>
                    <a:gd name="connsiteY86" fmla="*/ 308229 h 1041654"/>
                    <a:gd name="connsiteX87" fmla="*/ 205931 w 1154715"/>
                    <a:gd name="connsiteY87" fmla="*/ 328422 h 1041654"/>
                    <a:gd name="connsiteX88" fmla="*/ 226124 w 1154715"/>
                    <a:gd name="connsiteY88" fmla="*/ 308229 h 1041654"/>
                    <a:gd name="connsiteX89" fmla="*/ 205931 w 1154715"/>
                    <a:gd name="connsiteY89" fmla="*/ 288036 h 1041654"/>
                    <a:gd name="connsiteX90" fmla="*/ 1134523 w 1154715"/>
                    <a:gd name="connsiteY90" fmla="*/ 288036 h 1041654"/>
                    <a:gd name="connsiteX91" fmla="*/ 1114330 w 1154715"/>
                    <a:gd name="connsiteY91" fmla="*/ 308229 h 1041654"/>
                    <a:gd name="connsiteX92" fmla="*/ 1134523 w 1154715"/>
                    <a:gd name="connsiteY92" fmla="*/ 328422 h 1041654"/>
                    <a:gd name="connsiteX93" fmla="*/ 1154716 w 1154715"/>
                    <a:gd name="connsiteY93" fmla="*/ 308229 h 1041654"/>
                    <a:gd name="connsiteX94" fmla="*/ 1134523 w 1154715"/>
                    <a:gd name="connsiteY94" fmla="*/ 288036 h 1041654"/>
                    <a:gd name="connsiteX95" fmla="*/ 948785 w 1154715"/>
                    <a:gd name="connsiteY95" fmla="*/ 288036 h 1041654"/>
                    <a:gd name="connsiteX96" fmla="*/ 928592 w 1154715"/>
                    <a:gd name="connsiteY96" fmla="*/ 308229 h 1041654"/>
                    <a:gd name="connsiteX97" fmla="*/ 948785 w 1154715"/>
                    <a:gd name="connsiteY97" fmla="*/ 328422 h 1041654"/>
                    <a:gd name="connsiteX98" fmla="*/ 968978 w 1154715"/>
                    <a:gd name="connsiteY98" fmla="*/ 308229 h 1041654"/>
                    <a:gd name="connsiteX99" fmla="*/ 948785 w 1154715"/>
                    <a:gd name="connsiteY99" fmla="*/ 288036 h 1041654"/>
                    <a:gd name="connsiteX100" fmla="*/ 763143 w 1154715"/>
                    <a:gd name="connsiteY100" fmla="*/ 288036 h 1041654"/>
                    <a:gd name="connsiteX101" fmla="*/ 742950 w 1154715"/>
                    <a:gd name="connsiteY101" fmla="*/ 308229 h 1041654"/>
                    <a:gd name="connsiteX102" fmla="*/ 763143 w 1154715"/>
                    <a:gd name="connsiteY102" fmla="*/ 328422 h 1041654"/>
                    <a:gd name="connsiteX103" fmla="*/ 783336 w 1154715"/>
                    <a:gd name="connsiteY103" fmla="*/ 308229 h 1041654"/>
                    <a:gd name="connsiteX104" fmla="*/ 763143 w 1154715"/>
                    <a:gd name="connsiteY104" fmla="*/ 288036 h 1041654"/>
                    <a:gd name="connsiteX105" fmla="*/ 20193 w 1154715"/>
                    <a:gd name="connsiteY105" fmla="*/ 432054 h 1041654"/>
                    <a:gd name="connsiteX106" fmla="*/ 0 w 1154715"/>
                    <a:gd name="connsiteY106" fmla="*/ 452247 h 1041654"/>
                    <a:gd name="connsiteX107" fmla="*/ 20193 w 1154715"/>
                    <a:gd name="connsiteY107" fmla="*/ 472440 h 1041654"/>
                    <a:gd name="connsiteX108" fmla="*/ 40386 w 1154715"/>
                    <a:gd name="connsiteY108" fmla="*/ 452247 h 1041654"/>
                    <a:gd name="connsiteX109" fmla="*/ 20193 w 1154715"/>
                    <a:gd name="connsiteY109" fmla="*/ 432054 h 1041654"/>
                    <a:gd name="connsiteX110" fmla="*/ 577406 w 1154715"/>
                    <a:gd name="connsiteY110" fmla="*/ 432054 h 1041654"/>
                    <a:gd name="connsiteX111" fmla="*/ 557213 w 1154715"/>
                    <a:gd name="connsiteY111" fmla="*/ 452247 h 1041654"/>
                    <a:gd name="connsiteX112" fmla="*/ 577406 w 1154715"/>
                    <a:gd name="connsiteY112" fmla="*/ 472440 h 1041654"/>
                    <a:gd name="connsiteX113" fmla="*/ 597599 w 1154715"/>
                    <a:gd name="connsiteY113" fmla="*/ 452247 h 1041654"/>
                    <a:gd name="connsiteX114" fmla="*/ 577406 w 1154715"/>
                    <a:gd name="connsiteY114" fmla="*/ 432054 h 1041654"/>
                    <a:gd name="connsiteX115" fmla="*/ 391668 w 1154715"/>
                    <a:gd name="connsiteY115" fmla="*/ 432054 h 1041654"/>
                    <a:gd name="connsiteX116" fmla="*/ 371475 w 1154715"/>
                    <a:gd name="connsiteY116" fmla="*/ 452247 h 1041654"/>
                    <a:gd name="connsiteX117" fmla="*/ 391668 w 1154715"/>
                    <a:gd name="connsiteY117" fmla="*/ 472440 h 1041654"/>
                    <a:gd name="connsiteX118" fmla="*/ 411861 w 1154715"/>
                    <a:gd name="connsiteY118" fmla="*/ 452247 h 1041654"/>
                    <a:gd name="connsiteX119" fmla="*/ 391668 w 1154715"/>
                    <a:gd name="connsiteY119" fmla="*/ 432054 h 1041654"/>
                    <a:gd name="connsiteX120" fmla="*/ 205931 w 1154715"/>
                    <a:gd name="connsiteY120" fmla="*/ 432054 h 1041654"/>
                    <a:gd name="connsiteX121" fmla="*/ 185738 w 1154715"/>
                    <a:gd name="connsiteY121" fmla="*/ 452247 h 1041654"/>
                    <a:gd name="connsiteX122" fmla="*/ 205931 w 1154715"/>
                    <a:gd name="connsiteY122" fmla="*/ 472440 h 1041654"/>
                    <a:gd name="connsiteX123" fmla="*/ 226124 w 1154715"/>
                    <a:gd name="connsiteY123" fmla="*/ 452247 h 1041654"/>
                    <a:gd name="connsiteX124" fmla="*/ 205931 w 1154715"/>
                    <a:gd name="connsiteY124" fmla="*/ 432054 h 1041654"/>
                    <a:gd name="connsiteX125" fmla="*/ 1134523 w 1154715"/>
                    <a:gd name="connsiteY125" fmla="*/ 432054 h 1041654"/>
                    <a:gd name="connsiteX126" fmla="*/ 1114330 w 1154715"/>
                    <a:gd name="connsiteY126" fmla="*/ 452247 h 1041654"/>
                    <a:gd name="connsiteX127" fmla="*/ 1134523 w 1154715"/>
                    <a:gd name="connsiteY127" fmla="*/ 472440 h 1041654"/>
                    <a:gd name="connsiteX128" fmla="*/ 1154716 w 1154715"/>
                    <a:gd name="connsiteY128" fmla="*/ 452247 h 1041654"/>
                    <a:gd name="connsiteX129" fmla="*/ 1134523 w 1154715"/>
                    <a:gd name="connsiteY129" fmla="*/ 432054 h 1041654"/>
                    <a:gd name="connsiteX130" fmla="*/ 948785 w 1154715"/>
                    <a:gd name="connsiteY130" fmla="*/ 432054 h 1041654"/>
                    <a:gd name="connsiteX131" fmla="*/ 928592 w 1154715"/>
                    <a:gd name="connsiteY131" fmla="*/ 452247 h 1041654"/>
                    <a:gd name="connsiteX132" fmla="*/ 948785 w 1154715"/>
                    <a:gd name="connsiteY132" fmla="*/ 472440 h 1041654"/>
                    <a:gd name="connsiteX133" fmla="*/ 968978 w 1154715"/>
                    <a:gd name="connsiteY133" fmla="*/ 452247 h 1041654"/>
                    <a:gd name="connsiteX134" fmla="*/ 948785 w 1154715"/>
                    <a:gd name="connsiteY134" fmla="*/ 432054 h 1041654"/>
                    <a:gd name="connsiteX135" fmla="*/ 763143 w 1154715"/>
                    <a:gd name="connsiteY135" fmla="*/ 432054 h 1041654"/>
                    <a:gd name="connsiteX136" fmla="*/ 742950 w 1154715"/>
                    <a:gd name="connsiteY136" fmla="*/ 452247 h 1041654"/>
                    <a:gd name="connsiteX137" fmla="*/ 763143 w 1154715"/>
                    <a:gd name="connsiteY137" fmla="*/ 472440 h 1041654"/>
                    <a:gd name="connsiteX138" fmla="*/ 783336 w 1154715"/>
                    <a:gd name="connsiteY138" fmla="*/ 452247 h 1041654"/>
                    <a:gd name="connsiteX139" fmla="*/ 763143 w 1154715"/>
                    <a:gd name="connsiteY139" fmla="*/ 432054 h 1041654"/>
                    <a:gd name="connsiteX140" fmla="*/ 20193 w 1154715"/>
                    <a:gd name="connsiteY140" fmla="*/ 569214 h 1041654"/>
                    <a:gd name="connsiteX141" fmla="*/ 0 w 1154715"/>
                    <a:gd name="connsiteY141" fmla="*/ 589407 h 1041654"/>
                    <a:gd name="connsiteX142" fmla="*/ 20193 w 1154715"/>
                    <a:gd name="connsiteY142" fmla="*/ 609600 h 1041654"/>
                    <a:gd name="connsiteX143" fmla="*/ 40386 w 1154715"/>
                    <a:gd name="connsiteY143" fmla="*/ 589407 h 1041654"/>
                    <a:gd name="connsiteX144" fmla="*/ 20193 w 1154715"/>
                    <a:gd name="connsiteY144" fmla="*/ 569214 h 1041654"/>
                    <a:gd name="connsiteX145" fmla="*/ 577406 w 1154715"/>
                    <a:gd name="connsiteY145" fmla="*/ 569214 h 1041654"/>
                    <a:gd name="connsiteX146" fmla="*/ 557213 w 1154715"/>
                    <a:gd name="connsiteY146" fmla="*/ 589407 h 1041654"/>
                    <a:gd name="connsiteX147" fmla="*/ 577406 w 1154715"/>
                    <a:gd name="connsiteY147" fmla="*/ 609600 h 1041654"/>
                    <a:gd name="connsiteX148" fmla="*/ 597599 w 1154715"/>
                    <a:gd name="connsiteY148" fmla="*/ 589407 h 1041654"/>
                    <a:gd name="connsiteX149" fmla="*/ 577406 w 1154715"/>
                    <a:gd name="connsiteY149" fmla="*/ 569214 h 1041654"/>
                    <a:gd name="connsiteX150" fmla="*/ 391668 w 1154715"/>
                    <a:gd name="connsiteY150" fmla="*/ 569214 h 1041654"/>
                    <a:gd name="connsiteX151" fmla="*/ 371475 w 1154715"/>
                    <a:gd name="connsiteY151" fmla="*/ 589407 h 1041654"/>
                    <a:gd name="connsiteX152" fmla="*/ 391668 w 1154715"/>
                    <a:gd name="connsiteY152" fmla="*/ 609600 h 1041654"/>
                    <a:gd name="connsiteX153" fmla="*/ 411861 w 1154715"/>
                    <a:gd name="connsiteY153" fmla="*/ 589407 h 1041654"/>
                    <a:gd name="connsiteX154" fmla="*/ 391668 w 1154715"/>
                    <a:gd name="connsiteY154" fmla="*/ 569214 h 1041654"/>
                    <a:gd name="connsiteX155" fmla="*/ 205931 w 1154715"/>
                    <a:gd name="connsiteY155" fmla="*/ 569214 h 1041654"/>
                    <a:gd name="connsiteX156" fmla="*/ 185738 w 1154715"/>
                    <a:gd name="connsiteY156" fmla="*/ 589407 h 1041654"/>
                    <a:gd name="connsiteX157" fmla="*/ 205931 w 1154715"/>
                    <a:gd name="connsiteY157" fmla="*/ 609600 h 1041654"/>
                    <a:gd name="connsiteX158" fmla="*/ 226124 w 1154715"/>
                    <a:gd name="connsiteY158" fmla="*/ 589407 h 1041654"/>
                    <a:gd name="connsiteX159" fmla="*/ 205931 w 1154715"/>
                    <a:gd name="connsiteY159" fmla="*/ 569214 h 1041654"/>
                    <a:gd name="connsiteX160" fmla="*/ 1134523 w 1154715"/>
                    <a:gd name="connsiteY160" fmla="*/ 569214 h 1041654"/>
                    <a:gd name="connsiteX161" fmla="*/ 1114330 w 1154715"/>
                    <a:gd name="connsiteY161" fmla="*/ 589407 h 1041654"/>
                    <a:gd name="connsiteX162" fmla="*/ 1134523 w 1154715"/>
                    <a:gd name="connsiteY162" fmla="*/ 609600 h 1041654"/>
                    <a:gd name="connsiteX163" fmla="*/ 1154716 w 1154715"/>
                    <a:gd name="connsiteY163" fmla="*/ 589407 h 1041654"/>
                    <a:gd name="connsiteX164" fmla="*/ 1134523 w 1154715"/>
                    <a:gd name="connsiteY164" fmla="*/ 569214 h 1041654"/>
                    <a:gd name="connsiteX165" fmla="*/ 948785 w 1154715"/>
                    <a:gd name="connsiteY165" fmla="*/ 569214 h 1041654"/>
                    <a:gd name="connsiteX166" fmla="*/ 928592 w 1154715"/>
                    <a:gd name="connsiteY166" fmla="*/ 589407 h 1041654"/>
                    <a:gd name="connsiteX167" fmla="*/ 948785 w 1154715"/>
                    <a:gd name="connsiteY167" fmla="*/ 609600 h 1041654"/>
                    <a:gd name="connsiteX168" fmla="*/ 968978 w 1154715"/>
                    <a:gd name="connsiteY168" fmla="*/ 589407 h 1041654"/>
                    <a:gd name="connsiteX169" fmla="*/ 948785 w 1154715"/>
                    <a:gd name="connsiteY169" fmla="*/ 569214 h 1041654"/>
                    <a:gd name="connsiteX170" fmla="*/ 763143 w 1154715"/>
                    <a:gd name="connsiteY170" fmla="*/ 569214 h 1041654"/>
                    <a:gd name="connsiteX171" fmla="*/ 742950 w 1154715"/>
                    <a:gd name="connsiteY171" fmla="*/ 589407 h 1041654"/>
                    <a:gd name="connsiteX172" fmla="*/ 763143 w 1154715"/>
                    <a:gd name="connsiteY172" fmla="*/ 609600 h 1041654"/>
                    <a:gd name="connsiteX173" fmla="*/ 783336 w 1154715"/>
                    <a:gd name="connsiteY173" fmla="*/ 589407 h 1041654"/>
                    <a:gd name="connsiteX174" fmla="*/ 763143 w 1154715"/>
                    <a:gd name="connsiteY174" fmla="*/ 569214 h 1041654"/>
                    <a:gd name="connsiteX175" fmla="*/ 20193 w 1154715"/>
                    <a:gd name="connsiteY175" fmla="*/ 713232 h 1041654"/>
                    <a:gd name="connsiteX176" fmla="*/ 0 w 1154715"/>
                    <a:gd name="connsiteY176" fmla="*/ 733425 h 1041654"/>
                    <a:gd name="connsiteX177" fmla="*/ 20193 w 1154715"/>
                    <a:gd name="connsiteY177" fmla="*/ 753618 h 1041654"/>
                    <a:gd name="connsiteX178" fmla="*/ 40386 w 1154715"/>
                    <a:gd name="connsiteY178" fmla="*/ 733425 h 1041654"/>
                    <a:gd name="connsiteX179" fmla="*/ 20193 w 1154715"/>
                    <a:gd name="connsiteY179" fmla="*/ 713232 h 1041654"/>
                    <a:gd name="connsiteX180" fmla="*/ 577406 w 1154715"/>
                    <a:gd name="connsiteY180" fmla="*/ 713232 h 1041654"/>
                    <a:gd name="connsiteX181" fmla="*/ 557213 w 1154715"/>
                    <a:gd name="connsiteY181" fmla="*/ 733425 h 1041654"/>
                    <a:gd name="connsiteX182" fmla="*/ 577406 w 1154715"/>
                    <a:gd name="connsiteY182" fmla="*/ 753618 h 1041654"/>
                    <a:gd name="connsiteX183" fmla="*/ 597599 w 1154715"/>
                    <a:gd name="connsiteY183" fmla="*/ 733425 h 1041654"/>
                    <a:gd name="connsiteX184" fmla="*/ 577406 w 1154715"/>
                    <a:gd name="connsiteY184" fmla="*/ 713232 h 1041654"/>
                    <a:gd name="connsiteX185" fmla="*/ 391668 w 1154715"/>
                    <a:gd name="connsiteY185" fmla="*/ 713232 h 1041654"/>
                    <a:gd name="connsiteX186" fmla="*/ 371475 w 1154715"/>
                    <a:gd name="connsiteY186" fmla="*/ 733425 h 1041654"/>
                    <a:gd name="connsiteX187" fmla="*/ 391668 w 1154715"/>
                    <a:gd name="connsiteY187" fmla="*/ 753618 h 1041654"/>
                    <a:gd name="connsiteX188" fmla="*/ 411861 w 1154715"/>
                    <a:gd name="connsiteY188" fmla="*/ 733425 h 1041654"/>
                    <a:gd name="connsiteX189" fmla="*/ 391668 w 1154715"/>
                    <a:gd name="connsiteY189" fmla="*/ 713232 h 1041654"/>
                    <a:gd name="connsiteX190" fmla="*/ 205931 w 1154715"/>
                    <a:gd name="connsiteY190" fmla="*/ 713232 h 1041654"/>
                    <a:gd name="connsiteX191" fmla="*/ 185738 w 1154715"/>
                    <a:gd name="connsiteY191" fmla="*/ 733425 h 1041654"/>
                    <a:gd name="connsiteX192" fmla="*/ 205931 w 1154715"/>
                    <a:gd name="connsiteY192" fmla="*/ 753618 h 1041654"/>
                    <a:gd name="connsiteX193" fmla="*/ 226124 w 1154715"/>
                    <a:gd name="connsiteY193" fmla="*/ 733425 h 1041654"/>
                    <a:gd name="connsiteX194" fmla="*/ 205931 w 1154715"/>
                    <a:gd name="connsiteY194" fmla="*/ 713232 h 1041654"/>
                    <a:gd name="connsiteX195" fmla="*/ 1134523 w 1154715"/>
                    <a:gd name="connsiteY195" fmla="*/ 713232 h 1041654"/>
                    <a:gd name="connsiteX196" fmla="*/ 1114330 w 1154715"/>
                    <a:gd name="connsiteY196" fmla="*/ 733425 h 1041654"/>
                    <a:gd name="connsiteX197" fmla="*/ 1134523 w 1154715"/>
                    <a:gd name="connsiteY197" fmla="*/ 753618 h 1041654"/>
                    <a:gd name="connsiteX198" fmla="*/ 1154716 w 1154715"/>
                    <a:gd name="connsiteY198" fmla="*/ 733425 h 1041654"/>
                    <a:gd name="connsiteX199" fmla="*/ 1134523 w 1154715"/>
                    <a:gd name="connsiteY199" fmla="*/ 713232 h 1041654"/>
                    <a:gd name="connsiteX200" fmla="*/ 948785 w 1154715"/>
                    <a:gd name="connsiteY200" fmla="*/ 713232 h 1041654"/>
                    <a:gd name="connsiteX201" fmla="*/ 928592 w 1154715"/>
                    <a:gd name="connsiteY201" fmla="*/ 733425 h 1041654"/>
                    <a:gd name="connsiteX202" fmla="*/ 948785 w 1154715"/>
                    <a:gd name="connsiteY202" fmla="*/ 753618 h 1041654"/>
                    <a:gd name="connsiteX203" fmla="*/ 968978 w 1154715"/>
                    <a:gd name="connsiteY203" fmla="*/ 733425 h 1041654"/>
                    <a:gd name="connsiteX204" fmla="*/ 948785 w 1154715"/>
                    <a:gd name="connsiteY204" fmla="*/ 713232 h 1041654"/>
                    <a:gd name="connsiteX205" fmla="*/ 763143 w 1154715"/>
                    <a:gd name="connsiteY205" fmla="*/ 713232 h 1041654"/>
                    <a:gd name="connsiteX206" fmla="*/ 742950 w 1154715"/>
                    <a:gd name="connsiteY206" fmla="*/ 733425 h 1041654"/>
                    <a:gd name="connsiteX207" fmla="*/ 763143 w 1154715"/>
                    <a:gd name="connsiteY207" fmla="*/ 753618 h 1041654"/>
                    <a:gd name="connsiteX208" fmla="*/ 783336 w 1154715"/>
                    <a:gd name="connsiteY208" fmla="*/ 733425 h 1041654"/>
                    <a:gd name="connsiteX209" fmla="*/ 763143 w 1154715"/>
                    <a:gd name="connsiteY209" fmla="*/ 713232 h 1041654"/>
                    <a:gd name="connsiteX210" fmla="*/ 20193 w 1154715"/>
                    <a:gd name="connsiteY210" fmla="*/ 857250 h 1041654"/>
                    <a:gd name="connsiteX211" fmla="*/ 0 w 1154715"/>
                    <a:gd name="connsiteY211" fmla="*/ 877443 h 1041654"/>
                    <a:gd name="connsiteX212" fmla="*/ 20193 w 1154715"/>
                    <a:gd name="connsiteY212" fmla="*/ 897636 h 1041654"/>
                    <a:gd name="connsiteX213" fmla="*/ 40386 w 1154715"/>
                    <a:gd name="connsiteY213" fmla="*/ 877443 h 1041654"/>
                    <a:gd name="connsiteX214" fmla="*/ 20193 w 1154715"/>
                    <a:gd name="connsiteY214" fmla="*/ 857250 h 1041654"/>
                    <a:gd name="connsiteX215" fmla="*/ 577406 w 1154715"/>
                    <a:gd name="connsiteY215" fmla="*/ 857250 h 1041654"/>
                    <a:gd name="connsiteX216" fmla="*/ 557213 w 1154715"/>
                    <a:gd name="connsiteY216" fmla="*/ 877443 h 1041654"/>
                    <a:gd name="connsiteX217" fmla="*/ 577406 w 1154715"/>
                    <a:gd name="connsiteY217" fmla="*/ 897636 h 1041654"/>
                    <a:gd name="connsiteX218" fmla="*/ 597599 w 1154715"/>
                    <a:gd name="connsiteY218" fmla="*/ 877443 h 1041654"/>
                    <a:gd name="connsiteX219" fmla="*/ 577406 w 1154715"/>
                    <a:gd name="connsiteY219" fmla="*/ 857250 h 1041654"/>
                    <a:gd name="connsiteX220" fmla="*/ 391668 w 1154715"/>
                    <a:gd name="connsiteY220" fmla="*/ 857250 h 1041654"/>
                    <a:gd name="connsiteX221" fmla="*/ 371475 w 1154715"/>
                    <a:gd name="connsiteY221" fmla="*/ 877443 h 1041654"/>
                    <a:gd name="connsiteX222" fmla="*/ 391668 w 1154715"/>
                    <a:gd name="connsiteY222" fmla="*/ 897636 h 1041654"/>
                    <a:gd name="connsiteX223" fmla="*/ 411861 w 1154715"/>
                    <a:gd name="connsiteY223" fmla="*/ 877443 h 1041654"/>
                    <a:gd name="connsiteX224" fmla="*/ 391668 w 1154715"/>
                    <a:gd name="connsiteY224" fmla="*/ 857250 h 1041654"/>
                    <a:gd name="connsiteX225" fmla="*/ 205931 w 1154715"/>
                    <a:gd name="connsiteY225" fmla="*/ 857250 h 1041654"/>
                    <a:gd name="connsiteX226" fmla="*/ 185738 w 1154715"/>
                    <a:gd name="connsiteY226" fmla="*/ 877443 h 1041654"/>
                    <a:gd name="connsiteX227" fmla="*/ 205931 w 1154715"/>
                    <a:gd name="connsiteY227" fmla="*/ 897636 h 1041654"/>
                    <a:gd name="connsiteX228" fmla="*/ 226124 w 1154715"/>
                    <a:gd name="connsiteY228" fmla="*/ 877443 h 1041654"/>
                    <a:gd name="connsiteX229" fmla="*/ 205931 w 1154715"/>
                    <a:gd name="connsiteY229" fmla="*/ 857250 h 1041654"/>
                    <a:gd name="connsiteX230" fmla="*/ 1134523 w 1154715"/>
                    <a:gd name="connsiteY230" fmla="*/ 857250 h 1041654"/>
                    <a:gd name="connsiteX231" fmla="*/ 1114330 w 1154715"/>
                    <a:gd name="connsiteY231" fmla="*/ 877443 h 1041654"/>
                    <a:gd name="connsiteX232" fmla="*/ 1134523 w 1154715"/>
                    <a:gd name="connsiteY232" fmla="*/ 897636 h 1041654"/>
                    <a:gd name="connsiteX233" fmla="*/ 1154716 w 1154715"/>
                    <a:gd name="connsiteY233" fmla="*/ 877443 h 1041654"/>
                    <a:gd name="connsiteX234" fmla="*/ 1134523 w 1154715"/>
                    <a:gd name="connsiteY234" fmla="*/ 857250 h 1041654"/>
                    <a:gd name="connsiteX235" fmla="*/ 948785 w 1154715"/>
                    <a:gd name="connsiteY235" fmla="*/ 857250 h 1041654"/>
                    <a:gd name="connsiteX236" fmla="*/ 928592 w 1154715"/>
                    <a:gd name="connsiteY236" fmla="*/ 877443 h 1041654"/>
                    <a:gd name="connsiteX237" fmla="*/ 948785 w 1154715"/>
                    <a:gd name="connsiteY237" fmla="*/ 897636 h 1041654"/>
                    <a:gd name="connsiteX238" fmla="*/ 968978 w 1154715"/>
                    <a:gd name="connsiteY238" fmla="*/ 877443 h 1041654"/>
                    <a:gd name="connsiteX239" fmla="*/ 948785 w 1154715"/>
                    <a:gd name="connsiteY239" fmla="*/ 857250 h 1041654"/>
                    <a:gd name="connsiteX240" fmla="*/ 763143 w 1154715"/>
                    <a:gd name="connsiteY240" fmla="*/ 857250 h 1041654"/>
                    <a:gd name="connsiteX241" fmla="*/ 742950 w 1154715"/>
                    <a:gd name="connsiteY241" fmla="*/ 877443 h 1041654"/>
                    <a:gd name="connsiteX242" fmla="*/ 763143 w 1154715"/>
                    <a:gd name="connsiteY242" fmla="*/ 897636 h 1041654"/>
                    <a:gd name="connsiteX243" fmla="*/ 783336 w 1154715"/>
                    <a:gd name="connsiteY243" fmla="*/ 877443 h 1041654"/>
                    <a:gd name="connsiteX244" fmla="*/ 763143 w 1154715"/>
                    <a:gd name="connsiteY244" fmla="*/ 857250 h 1041654"/>
                    <a:gd name="connsiteX245" fmla="*/ 20193 w 1154715"/>
                    <a:gd name="connsiteY245" fmla="*/ 1001268 h 1041654"/>
                    <a:gd name="connsiteX246" fmla="*/ 0 w 1154715"/>
                    <a:gd name="connsiteY246" fmla="*/ 1021461 h 1041654"/>
                    <a:gd name="connsiteX247" fmla="*/ 20193 w 1154715"/>
                    <a:gd name="connsiteY247" fmla="*/ 1041654 h 1041654"/>
                    <a:gd name="connsiteX248" fmla="*/ 40386 w 1154715"/>
                    <a:gd name="connsiteY248" fmla="*/ 1021461 h 1041654"/>
                    <a:gd name="connsiteX249" fmla="*/ 20193 w 1154715"/>
                    <a:gd name="connsiteY249" fmla="*/ 1001268 h 1041654"/>
                    <a:gd name="connsiteX250" fmla="*/ 577406 w 1154715"/>
                    <a:gd name="connsiteY250" fmla="*/ 1001268 h 1041654"/>
                    <a:gd name="connsiteX251" fmla="*/ 557213 w 1154715"/>
                    <a:gd name="connsiteY251" fmla="*/ 1021461 h 1041654"/>
                    <a:gd name="connsiteX252" fmla="*/ 577406 w 1154715"/>
                    <a:gd name="connsiteY252" fmla="*/ 1041654 h 1041654"/>
                    <a:gd name="connsiteX253" fmla="*/ 597599 w 1154715"/>
                    <a:gd name="connsiteY253" fmla="*/ 1021461 h 1041654"/>
                    <a:gd name="connsiteX254" fmla="*/ 577406 w 1154715"/>
                    <a:gd name="connsiteY254" fmla="*/ 1001268 h 1041654"/>
                    <a:gd name="connsiteX255" fmla="*/ 391668 w 1154715"/>
                    <a:gd name="connsiteY255" fmla="*/ 1001268 h 1041654"/>
                    <a:gd name="connsiteX256" fmla="*/ 371475 w 1154715"/>
                    <a:gd name="connsiteY256" fmla="*/ 1021461 h 1041654"/>
                    <a:gd name="connsiteX257" fmla="*/ 391668 w 1154715"/>
                    <a:gd name="connsiteY257" fmla="*/ 1041654 h 1041654"/>
                    <a:gd name="connsiteX258" fmla="*/ 411861 w 1154715"/>
                    <a:gd name="connsiteY258" fmla="*/ 1021461 h 1041654"/>
                    <a:gd name="connsiteX259" fmla="*/ 391668 w 1154715"/>
                    <a:gd name="connsiteY259" fmla="*/ 1001268 h 1041654"/>
                    <a:gd name="connsiteX260" fmla="*/ 205931 w 1154715"/>
                    <a:gd name="connsiteY260" fmla="*/ 1001268 h 1041654"/>
                    <a:gd name="connsiteX261" fmla="*/ 185738 w 1154715"/>
                    <a:gd name="connsiteY261" fmla="*/ 1021461 h 1041654"/>
                    <a:gd name="connsiteX262" fmla="*/ 205931 w 1154715"/>
                    <a:gd name="connsiteY262" fmla="*/ 1041654 h 1041654"/>
                    <a:gd name="connsiteX263" fmla="*/ 226124 w 1154715"/>
                    <a:gd name="connsiteY263" fmla="*/ 1021461 h 1041654"/>
                    <a:gd name="connsiteX264" fmla="*/ 205931 w 1154715"/>
                    <a:gd name="connsiteY264" fmla="*/ 1001268 h 1041654"/>
                    <a:gd name="connsiteX265" fmla="*/ 1134523 w 1154715"/>
                    <a:gd name="connsiteY265" fmla="*/ 1001268 h 1041654"/>
                    <a:gd name="connsiteX266" fmla="*/ 1114330 w 1154715"/>
                    <a:gd name="connsiteY266" fmla="*/ 1021461 h 1041654"/>
                    <a:gd name="connsiteX267" fmla="*/ 1134523 w 1154715"/>
                    <a:gd name="connsiteY267" fmla="*/ 1041654 h 1041654"/>
                    <a:gd name="connsiteX268" fmla="*/ 1154716 w 1154715"/>
                    <a:gd name="connsiteY268" fmla="*/ 1021461 h 1041654"/>
                    <a:gd name="connsiteX269" fmla="*/ 1134523 w 1154715"/>
                    <a:gd name="connsiteY269" fmla="*/ 1001268 h 1041654"/>
                    <a:gd name="connsiteX270" fmla="*/ 948785 w 1154715"/>
                    <a:gd name="connsiteY270" fmla="*/ 1001268 h 1041654"/>
                    <a:gd name="connsiteX271" fmla="*/ 928592 w 1154715"/>
                    <a:gd name="connsiteY271" fmla="*/ 1021461 h 1041654"/>
                    <a:gd name="connsiteX272" fmla="*/ 948785 w 1154715"/>
                    <a:gd name="connsiteY272" fmla="*/ 1041654 h 1041654"/>
                    <a:gd name="connsiteX273" fmla="*/ 968978 w 1154715"/>
                    <a:gd name="connsiteY273" fmla="*/ 1021461 h 1041654"/>
                    <a:gd name="connsiteX274" fmla="*/ 948785 w 1154715"/>
                    <a:gd name="connsiteY274" fmla="*/ 1001268 h 1041654"/>
                    <a:gd name="connsiteX275" fmla="*/ 763143 w 1154715"/>
                    <a:gd name="connsiteY275" fmla="*/ 1001268 h 1041654"/>
                    <a:gd name="connsiteX276" fmla="*/ 742950 w 1154715"/>
                    <a:gd name="connsiteY276" fmla="*/ 1021461 h 1041654"/>
                    <a:gd name="connsiteX277" fmla="*/ 763143 w 1154715"/>
                    <a:gd name="connsiteY277" fmla="*/ 1041654 h 1041654"/>
                    <a:gd name="connsiteX278" fmla="*/ 783336 w 1154715"/>
                    <a:gd name="connsiteY278" fmla="*/ 1021461 h 1041654"/>
                    <a:gd name="connsiteX279" fmla="*/ 763143 w 1154715"/>
                    <a:gd name="connsiteY279" fmla="*/ 1001268 h 104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</a:cxnLst>
                  <a:rect l="l" t="t" r="r" b="b"/>
                  <a:pathLst>
                    <a:path w="1154715" h="1041654">
                      <a:moveTo>
                        <a:pt x="20193" y="0"/>
                      </a:moveTo>
                      <a:cubicBezTo>
                        <a:pt x="9049" y="0"/>
                        <a:pt x="0" y="9049"/>
                        <a:pt x="0" y="20193"/>
                      </a:cubicBezTo>
                      <a:cubicBezTo>
                        <a:pt x="0" y="31337"/>
                        <a:pt x="9049" y="40386"/>
                        <a:pt x="20193" y="40386"/>
                      </a:cubicBezTo>
                      <a:cubicBezTo>
                        <a:pt x="31337" y="40386"/>
                        <a:pt x="40386" y="31337"/>
                        <a:pt x="40386" y="20193"/>
                      </a:cubicBezTo>
                      <a:cubicBezTo>
                        <a:pt x="40386" y="9049"/>
                        <a:pt x="31337" y="0"/>
                        <a:pt x="20193" y="0"/>
                      </a:cubicBezTo>
                      <a:close/>
                      <a:moveTo>
                        <a:pt x="577406" y="0"/>
                      </a:moveTo>
                      <a:cubicBezTo>
                        <a:pt x="566261" y="0"/>
                        <a:pt x="557213" y="9049"/>
                        <a:pt x="557213" y="20193"/>
                      </a:cubicBezTo>
                      <a:cubicBezTo>
                        <a:pt x="557213" y="31337"/>
                        <a:pt x="566261" y="40386"/>
                        <a:pt x="577406" y="40386"/>
                      </a:cubicBezTo>
                      <a:cubicBezTo>
                        <a:pt x="588550" y="40386"/>
                        <a:pt x="597599" y="31337"/>
                        <a:pt x="597599" y="20193"/>
                      </a:cubicBezTo>
                      <a:cubicBezTo>
                        <a:pt x="597599" y="9049"/>
                        <a:pt x="588550" y="0"/>
                        <a:pt x="577406" y="0"/>
                      </a:cubicBezTo>
                      <a:close/>
                      <a:moveTo>
                        <a:pt x="391668" y="0"/>
                      </a:moveTo>
                      <a:cubicBezTo>
                        <a:pt x="380524" y="0"/>
                        <a:pt x="371475" y="9049"/>
                        <a:pt x="371475" y="20193"/>
                      </a:cubicBezTo>
                      <a:cubicBezTo>
                        <a:pt x="371475" y="31337"/>
                        <a:pt x="380524" y="40386"/>
                        <a:pt x="391668" y="40386"/>
                      </a:cubicBezTo>
                      <a:cubicBezTo>
                        <a:pt x="402812" y="40386"/>
                        <a:pt x="411861" y="31337"/>
                        <a:pt x="411861" y="20193"/>
                      </a:cubicBezTo>
                      <a:cubicBezTo>
                        <a:pt x="411861" y="9049"/>
                        <a:pt x="402812" y="0"/>
                        <a:pt x="391668" y="0"/>
                      </a:cubicBezTo>
                      <a:close/>
                      <a:moveTo>
                        <a:pt x="205931" y="0"/>
                      </a:moveTo>
                      <a:cubicBezTo>
                        <a:pt x="194786" y="0"/>
                        <a:pt x="185738" y="9049"/>
                        <a:pt x="185738" y="20193"/>
                      </a:cubicBezTo>
                      <a:cubicBezTo>
                        <a:pt x="185738" y="31337"/>
                        <a:pt x="194786" y="40386"/>
                        <a:pt x="205931" y="40386"/>
                      </a:cubicBezTo>
                      <a:cubicBezTo>
                        <a:pt x="217075" y="40386"/>
                        <a:pt x="226124" y="31337"/>
                        <a:pt x="226124" y="20193"/>
                      </a:cubicBezTo>
                      <a:cubicBezTo>
                        <a:pt x="226124" y="9049"/>
                        <a:pt x="217075" y="0"/>
                        <a:pt x="205931" y="0"/>
                      </a:cubicBezTo>
                      <a:close/>
                      <a:moveTo>
                        <a:pt x="1134523" y="40386"/>
                      </a:moveTo>
                      <a:cubicBezTo>
                        <a:pt x="1145667" y="40386"/>
                        <a:pt x="1154716" y="31337"/>
                        <a:pt x="1154716" y="20193"/>
                      </a:cubicBezTo>
                      <a:cubicBezTo>
                        <a:pt x="1154716" y="9049"/>
                        <a:pt x="1145667" y="0"/>
                        <a:pt x="1134523" y="0"/>
                      </a:cubicBezTo>
                      <a:cubicBezTo>
                        <a:pt x="1123379" y="0"/>
                        <a:pt x="1114330" y="9049"/>
                        <a:pt x="1114330" y="20193"/>
                      </a:cubicBezTo>
                      <a:cubicBezTo>
                        <a:pt x="1114330" y="31337"/>
                        <a:pt x="1123379" y="40386"/>
                        <a:pt x="1134523" y="40386"/>
                      </a:cubicBezTo>
                      <a:close/>
                      <a:moveTo>
                        <a:pt x="948785" y="0"/>
                      </a:moveTo>
                      <a:cubicBezTo>
                        <a:pt x="937641" y="0"/>
                        <a:pt x="928592" y="9049"/>
                        <a:pt x="928592" y="20193"/>
                      </a:cubicBezTo>
                      <a:cubicBezTo>
                        <a:pt x="928592" y="31337"/>
                        <a:pt x="937641" y="40386"/>
                        <a:pt x="948785" y="40386"/>
                      </a:cubicBezTo>
                      <a:cubicBezTo>
                        <a:pt x="959930" y="40386"/>
                        <a:pt x="968978" y="31337"/>
                        <a:pt x="968978" y="20193"/>
                      </a:cubicBezTo>
                      <a:cubicBezTo>
                        <a:pt x="968978" y="9049"/>
                        <a:pt x="959930" y="0"/>
                        <a:pt x="948785" y="0"/>
                      </a:cubicBezTo>
                      <a:close/>
                      <a:moveTo>
                        <a:pt x="763143" y="0"/>
                      </a:moveTo>
                      <a:cubicBezTo>
                        <a:pt x="751904" y="0"/>
                        <a:pt x="742950" y="9049"/>
                        <a:pt x="742950" y="20193"/>
                      </a:cubicBezTo>
                      <a:cubicBezTo>
                        <a:pt x="742950" y="31337"/>
                        <a:pt x="751999" y="40386"/>
                        <a:pt x="763143" y="40386"/>
                      </a:cubicBezTo>
                      <a:cubicBezTo>
                        <a:pt x="774287" y="40386"/>
                        <a:pt x="783336" y="31337"/>
                        <a:pt x="783336" y="20193"/>
                      </a:cubicBezTo>
                      <a:cubicBezTo>
                        <a:pt x="783336" y="9049"/>
                        <a:pt x="774287" y="0"/>
                        <a:pt x="763143" y="0"/>
                      </a:cubicBezTo>
                      <a:close/>
                      <a:moveTo>
                        <a:pt x="20193" y="144018"/>
                      </a:moveTo>
                      <a:cubicBezTo>
                        <a:pt x="9049" y="144018"/>
                        <a:pt x="0" y="153067"/>
                        <a:pt x="0" y="164211"/>
                      </a:cubicBezTo>
                      <a:cubicBezTo>
                        <a:pt x="0" y="175355"/>
                        <a:pt x="9049" y="184404"/>
                        <a:pt x="20193" y="184404"/>
                      </a:cubicBezTo>
                      <a:cubicBezTo>
                        <a:pt x="31337" y="184404"/>
                        <a:pt x="40386" y="175355"/>
                        <a:pt x="40386" y="164211"/>
                      </a:cubicBezTo>
                      <a:cubicBezTo>
                        <a:pt x="40386" y="153067"/>
                        <a:pt x="31337" y="144018"/>
                        <a:pt x="20193" y="144018"/>
                      </a:cubicBezTo>
                      <a:close/>
                      <a:moveTo>
                        <a:pt x="577406" y="144018"/>
                      </a:moveTo>
                      <a:cubicBezTo>
                        <a:pt x="566261" y="144018"/>
                        <a:pt x="557213" y="153067"/>
                        <a:pt x="557213" y="164211"/>
                      </a:cubicBezTo>
                      <a:cubicBezTo>
                        <a:pt x="557213" y="175355"/>
                        <a:pt x="566261" y="184404"/>
                        <a:pt x="577406" y="184404"/>
                      </a:cubicBezTo>
                      <a:cubicBezTo>
                        <a:pt x="588550" y="184404"/>
                        <a:pt x="597599" y="175355"/>
                        <a:pt x="597599" y="164211"/>
                      </a:cubicBezTo>
                      <a:cubicBezTo>
                        <a:pt x="597599" y="153067"/>
                        <a:pt x="588550" y="144018"/>
                        <a:pt x="577406" y="144018"/>
                      </a:cubicBezTo>
                      <a:close/>
                      <a:moveTo>
                        <a:pt x="391668" y="144018"/>
                      </a:moveTo>
                      <a:cubicBezTo>
                        <a:pt x="380524" y="144018"/>
                        <a:pt x="371475" y="153067"/>
                        <a:pt x="371475" y="164211"/>
                      </a:cubicBezTo>
                      <a:cubicBezTo>
                        <a:pt x="371475" y="175355"/>
                        <a:pt x="380524" y="184404"/>
                        <a:pt x="391668" y="184404"/>
                      </a:cubicBezTo>
                      <a:cubicBezTo>
                        <a:pt x="402812" y="184404"/>
                        <a:pt x="411861" y="175355"/>
                        <a:pt x="411861" y="164211"/>
                      </a:cubicBezTo>
                      <a:cubicBezTo>
                        <a:pt x="411861" y="153067"/>
                        <a:pt x="402812" y="144018"/>
                        <a:pt x="391668" y="144018"/>
                      </a:cubicBezTo>
                      <a:close/>
                      <a:moveTo>
                        <a:pt x="205931" y="144018"/>
                      </a:moveTo>
                      <a:cubicBezTo>
                        <a:pt x="194786" y="144018"/>
                        <a:pt x="185738" y="153067"/>
                        <a:pt x="185738" y="164211"/>
                      </a:cubicBezTo>
                      <a:cubicBezTo>
                        <a:pt x="185738" y="175355"/>
                        <a:pt x="194786" y="184404"/>
                        <a:pt x="205931" y="184404"/>
                      </a:cubicBezTo>
                      <a:cubicBezTo>
                        <a:pt x="217075" y="184404"/>
                        <a:pt x="226124" y="175355"/>
                        <a:pt x="226124" y="164211"/>
                      </a:cubicBezTo>
                      <a:cubicBezTo>
                        <a:pt x="226124" y="153067"/>
                        <a:pt x="217075" y="144018"/>
                        <a:pt x="205931" y="144018"/>
                      </a:cubicBezTo>
                      <a:close/>
                      <a:moveTo>
                        <a:pt x="1134523" y="144018"/>
                      </a:moveTo>
                      <a:cubicBezTo>
                        <a:pt x="1123379" y="144018"/>
                        <a:pt x="1114330" y="153067"/>
                        <a:pt x="1114330" y="164211"/>
                      </a:cubicBezTo>
                      <a:cubicBezTo>
                        <a:pt x="1114330" y="175355"/>
                        <a:pt x="1123379" y="184404"/>
                        <a:pt x="1134523" y="184404"/>
                      </a:cubicBezTo>
                      <a:cubicBezTo>
                        <a:pt x="1145667" y="184404"/>
                        <a:pt x="1154716" y="175355"/>
                        <a:pt x="1154716" y="164211"/>
                      </a:cubicBezTo>
                      <a:cubicBezTo>
                        <a:pt x="1154716" y="153067"/>
                        <a:pt x="1145667" y="144018"/>
                        <a:pt x="1134523" y="144018"/>
                      </a:cubicBezTo>
                      <a:close/>
                      <a:moveTo>
                        <a:pt x="948785" y="144018"/>
                      </a:moveTo>
                      <a:cubicBezTo>
                        <a:pt x="937641" y="144018"/>
                        <a:pt x="928592" y="153067"/>
                        <a:pt x="928592" y="164211"/>
                      </a:cubicBezTo>
                      <a:cubicBezTo>
                        <a:pt x="928592" y="175355"/>
                        <a:pt x="937641" y="184404"/>
                        <a:pt x="948785" y="184404"/>
                      </a:cubicBezTo>
                      <a:cubicBezTo>
                        <a:pt x="959930" y="184404"/>
                        <a:pt x="968978" y="175355"/>
                        <a:pt x="968978" y="164211"/>
                      </a:cubicBezTo>
                      <a:cubicBezTo>
                        <a:pt x="968978" y="153067"/>
                        <a:pt x="959930" y="144018"/>
                        <a:pt x="948785" y="144018"/>
                      </a:cubicBezTo>
                      <a:close/>
                      <a:moveTo>
                        <a:pt x="763143" y="144018"/>
                      </a:moveTo>
                      <a:cubicBezTo>
                        <a:pt x="751999" y="144018"/>
                        <a:pt x="742950" y="153067"/>
                        <a:pt x="742950" y="164211"/>
                      </a:cubicBezTo>
                      <a:cubicBezTo>
                        <a:pt x="742950" y="175355"/>
                        <a:pt x="751999" y="184404"/>
                        <a:pt x="763143" y="184404"/>
                      </a:cubicBezTo>
                      <a:cubicBezTo>
                        <a:pt x="774287" y="184404"/>
                        <a:pt x="783336" y="175355"/>
                        <a:pt x="783336" y="164211"/>
                      </a:cubicBezTo>
                      <a:cubicBezTo>
                        <a:pt x="783241" y="153067"/>
                        <a:pt x="774287" y="144018"/>
                        <a:pt x="763143" y="144018"/>
                      </a:cubicBezTo>
                      <a:close/>
                      <a:moveTo>
                        <a:pt x="20193" y="288036"/>
                      </a:moveTo>
                      <a:cubicBezTo>
                        <a:pt x="9049" y="288036"/>
                        <a:pt x="0" y="297085"/>
                        <a:pt x="0" y="308229"/>
                      </a:cubicBezTo>
                      <a:cubicBezTo>
                        <a:pt x="0" y="319373"/>
                        <a:pt x="9049" y="328422"/>
                        <a:pt x="20193" y="328422"/>
                      </a:cubicBezTo>
                      <a:cubicBezTo>
                        <a:pt x="31337" y="328422"/>
                        <a:pt x="40386" y="319373"/>
                        <a:pt x="40386" y="308229"/>
                      </a:cubicBezTo>
                      <a:cubicBezTo>
                        <a:pt x="40386" y="297085"/>
                        <a:pt x="31337" y="288036"/>
                        <a:pt x="20193" y="288036"/>
                      </a:cubicBezTo>
                      <a:close/>
                      <a:moveTo>
                        <a:pt x="577406" y="288036"/>
                      </a:moveTo>
                      <a:cubicBezTo>
                        <a:pt x="566261" y="288036"/>
                        <a:pt x="557213" y="297085"/>
                        <a:pt x="557213" y="308229"/>
                      </a:cubicBezTo>
                      <a:cubicBezTo>
                        <a:pt x="557213" y="319373"/>
                        <a:pt x="566261" y="328422"/>
                        <a:pt x="577406" y="328422"/>
                      </a:cubicBezTo>
                      <a:cubicBezTo>
                        <a:pt x="588550" y="328422"/>
                        <a:pt x="597599" y="319373"/>
                        <a:pt x="597599" y="308229"/>
                      </a:cubicBezTo>
                      <a:cubicBezTo>
                        <a:pt x="597599" y="297085"/>
                        <a:pt x="588550" y="288036"/>
                        <a:pt x="577406" y="288036"/>
                      </a:cubicBezTo>
                      <a:close/>
                      <a:moveTo>
                        <a:pt x="391668" y="288036"/>
                      </a:moveTo>
                      <a:cubicBezTo>
                        <a:pt x="380524" y="288036"/>
                        <a:pt x="371475" y="297085"/>
                        <a:pt x="371475" y="308229"/>
                      </a:cubicBezTo>
                      <a:cubicBezTo>
                        <a:pt x="371475" y="319373"/>
                        <a:pt x="380524" y="328422"/>
                        <a:pt x="391668" y="328422"/>
                      </a:cubicBezTo>
                      <a:cubicBezTo>
                        <a:pt x="402812" y="328422"/>
                        <a:pt x="411861" y="319373"/>
                        <a:pt x="411861" y="308229"/>
                      </a:cubicBezTo>
                      <a:cubicBezTo>
                        <a:pt x="411861" y="297085"/>
                        <a:pt x="402812" y="288036"/>
                        <a:pt x="391668" y="288036"/>
                      </a:cubicBezTo>
                      <a:close/>
                      <a:moveTo>
                        <a:pt x="205931" y="288036"/>
                      </a:moveTo>
                      <a:cubicBezTo>
                        <a:pt x="194786" y="288036"/>
                        <a:pt x="185738" y="297085"/>
                        <a:pt x="185738" y="308229"/>
                      </a:cubicBezTo>
                      <a:cubicBezTo>
                        <a:pt x="185738" y="319373"/>
                        <a:pt x="194786" y="328422"/>
                        <a:pt x="205931" y="328422"/>
                      </a:cubicBezTo>
                      <a:cubicBezTo>
                        <a:pt x="217075" y="328422"/>
                        <a:pt x="226124" y="319373"/>
                        <a:pt x="226124" y="308229"/>
                      </a:cubicBezTo>
                      <a:cubicBezTo>
                        <a:pt x="226124" y="297085"/>
                        <a:pt x="217075" y="288036"/>
                        <a:pt x="205931" y="288036"/>
                      </a:cubicBezTo>
                      <a:close/>
                      <a:moveTo>
                        <a:pt x="1134523" y="288036"/>
                      </a:moveTo>
                      <a:cubicBezTo>
                        <a:pt x="1123379" y="288036"/>
                        <a:pt x="1114330" y="297085"/>
                        <a:pt x="1114330" y="308229"/>
                      </a:cubicBezTo>
                      <a:cubicBezTo>
                        <a:pt x="1114330" y="319373"/>
                        <a:pt x="1123379" y="328422"/>
                        <a:pt x="1134523" y="328422"/>
                      </a:cubicBezTo>
                      <a:cubicBezTo>
                        <a:pt x="1145667" y="328422"/>
                        <a:pt x="1154716" y="319373"/>
                        <a:pt x="1154716" y="308229"/>
                      </a:cubicBezTo>
                      <a:cubicBezTo>
                        <a:pt x="1154716" y="297085"/>
                        <a:pt x="1145667" y="288036"/>
                        <a:pt x="1134523" y="288036"/>
                      </a:cubicBezTo>
                      <a:close/>
                      <a:moveTo>
                        <a:pt x="948785" y="288036"/>
                      </a:moveTo>
                      <a:cubicBezTo>
                        <a:pt x="937641" y="288036"/>
                        <a:pt x="928592" y="297085"/>
                        <a:pt x="928592" y="308229"/>
                      </a:cubicBezTo>
                      <a:cubicBezTo>
                        <a:pt x="928592" y="319373"/>
                        <a:pt x="937641" y="328422"/>
                        <a:pt x="948785" y="328422"/>
                      </a:cubicBezTo>
                      <a:cubicBezTo>
                        <a:pt x="959930" y="328422"/>
                        <a:pt x="968978" y="319373"/>
                        <a:pt x="968978" y="308229"/>
                      </a:cubicBezTo>
                      <a:cubicBezTo>
                        <a:pt x="968978" y="297085"/>
                        <a:pt x="959930" y="288036"/>
                        <a:pt x="948785" y="288036"/>
                      </a:cubicBezTo>
                      <a:close/>
                      <a:moveTo>
                        <a:pt x="763143" y="288036"/>
                      </a:moveTo>
                      <a:cubicBezTo>
                        <a:pt x="751999" y="288036"/>
                        <a:pt x="742950" y="297085"/>
                        <a:pt x="742950" y="308229"/>
                      </a:cubicBezTo>
                      <a:cubicBezTo>
                        <a:pt x="742950" y="319373"/>
                        <a:pt x="751999" y="328422"/>
                        <a:pt x="763143" y="328422"/>
                      </a:cubicBezTo>
                      <a:cubicBezTo>
                        <a:pt x="774287" y="328422"/>
                        <a:pt x="783336" y="319373"/>
                        <a:pt x="783336" y="308229"/>
                      </a:cubicBezTo>
                      <a:cubicBezTo>
                        <a:pt x="783241" y="297085"/>
                        <a:pt x="774287" y="288036"/>
                        <a:pt x="763143" y="288036"/>
                      </a:cubicBezTo>
                      <a:close/>
                      <a:moveTo>
                        <a:pt x="20193" y="432054"/>
                      </a:moveTo>
                      <a:cubicBezTo>
                        <a:pt x="9049" y="432054"/>
                        <a:pt x="0" y="441103"/>
                        <a:pt x="0" y="452247"/>
                      </a:cubicBezTo>
                      <a:cubicBezTo>
                        <a:pt x="0" y="463391"/>
                        <a:pt x="9049" y="472440"/>
                        <a:pt x="20193" y="472440"/>
                      </a:cubicBezTo>
                      <a:cubicBezTo>
                        <a:pt x="31337" y="472440"/>
                        <a:pt x="40386" y="463391"/>
                        <a:pt x="40386" y="452247"/>
                      </a:cubicBezTo>
                      <a:cubicBezTo>
                        <a:pt x="40386" y="441103"/>
                        <a:pt x="31337" y="432054"/>
                        <a:pt x="20193" y="432054"/>
                      </a:cubicBezTo>
                      <a:close/>
                      <a:moveTo>
                        <a:pt x="577406" y="432054"/>
                      </a:moveTo>
                      <a:cubicBezTo>
                        <a:pt x="566261" y="432054"/>
                        <a:pt x="557213" y="441103"/>
                        <a:pt x="557213" y="452247"/>
                      </a:cubicBezTo>
                      <a:cubicBezTo>
                        <a:pt x="557213" y="463391"/>
                        <a:pt x="566261" y="472440"/>
                        <a:pt x="577406" y="472440"/>
                      </a:cubicBezTo>
                      <a:cubicBezTo>
                        <a:pt x="588550" y="472440"/>
                        <a:pt x="597599" y="463391"/>
                        <a:pt x="597599" y="452247"/>
                      </a:cubicBezTo>
                      <a:cubicBezTo>
                        <a:pt x="597599" y="441103"/>
                        <a:pt x="588550" y="432054"/>
                        <a:pt x="577406" y="432054"/>
                      </a:cubicBezTo>
                      <a:close/>
                      <a:moveTo>
                        <a:pt x="391668" y="432054"/>
                      </a:moveTo>
                      <a:cubicBezTo>
                        <a:pt x="380524" y="432054"/>
                        <a:pt x="371475" y="441103"/>
                        <a:pt x="371475" y="452247"/>
                      </a:cubicBezTo>
                      <a:cubicBezTo>
                        <a:pt x="371475" y="463391"/>
                        <a:pt x="380524" y="472440"/>
                        <a:pt x="391668" y="472440"/>
                      </a:cubicBezTo>
                      <a:cubicBezTo>
                        <a:pt x="402812" y="472440"/>
                        <a:pt x="411861" y="463391"/>
                        <a:pt x="411861" y="452247"/>
                      </a:cubicBezTo>
                      <a:cubicBezTo>
                        <a:pt x="411861" y="441103"/>
                        <a:pt x="402812" y="432054"/>
                        <a:pt x="391668" y="432054"/>
                      </a:cubicBezTo>
                      <a:close/>
                      <a:moveTo>
                        <a:pt x="205931" y="432054"/>
                      </a:moveTo>
                      <a:cubicBezTo>
                        <a:pt x="194786" y="432054"/>
                        <a:pt x="185738" y="441103"/>
                        <a:pt x="185738" y="452247"/>
                      </a:cubicBezTo>
                      <a:cubicBezTo>
                        <a:pt x="185738" y="463391"/>
                        <a:pt x="194786" y="472440"/>
                        <a:pt x="205931" y="472440"/>
                      </a:cubicBezTo>
                      <a:cubicBezTo>
                        <a:pt x="217075" y="472440"/>
                        <a:pt x="226124" y="463391"/>
                        <a:pt x="226124" y="452247"/>
                      </a:cubicBezTo>
                      <a:cubicBezTo>
                        <a:pt x="226124" y="441103"/>
                        <a:pt x="217075" y="432054"/>
                        <a:pt x="205931" y="432054"/>
                      </a:cubicBezTo>
                      <a:close/>
                      <a:moveTo>
                        <a:pt x="1134523" y="432054"/>
                      </a:moveTo>
                      <a:cubicBezTo>
                        <a:pt x="1123379" y="432054"/>
                        <a:pt x="1114330" y="441103"/>
                        <a:pt x="1114330" y="452247"/>
                      </a:cubicBezTo>
                      <a:cubicBezTo>
                        <a:pt x="1114330" y="463391"/>
                        <a:pt x="1123379" y="472440"/>
                        <a:pt x="1134523" y="472440"/>
                      </a:cubicBezTo>
                      <a:cubicBezTo>
                        <a:pt x="1145667" y="472440"/>
                        <a:pt x="1154716" y="463391"/>
                        <a:pt x="1154716" y="452247"/>
                      </a:cubicBezTo>
                      <a:cubicBezTo>
                        <a:pt x="1154716" y="441103"/>
                        <a:pt x="1145667" y="432054"/>
                        <a:pt x="1134523" y="432054"/>
                      </a:cubicBezTo>
                      <a:close/>
                      <a:moveTo>
                        <a:pt x="948785" y="432054"/>
                      </a:moveTo>
                      <a:cubicBezTo>
                        <a:pt x="937641" y="432054"/>
                        <a:pt x="928592" y="441103"/>
                        <a:pt x="928592" y="452247"/>
                      </a:cubicBezTo>
                      <a:cubicBezTo>
                        <a:pt x="928592" y="463391"/>
                        <a:pt x="937641" y="472440"/>
                        <a:pt x="948785" y="472440"/>
                      </a:cubicBezTo>
                      <a:cubicBezTo>
                        <a:pt x="959930" y="472440"/>
                        <a:pt x="968978" y="463391"/>
                        <a:pt x="968978" y="452247"/>
                      </a:cubicBezTo>
                      <a:cubicBezTo>
                        <a:pt x="968978" y="441103"/>
                        <a:pt x="959930" y="432054"/>
                        <a:pt x="948785" y="432054"/>
                      </a:cubicBezTo>
                      <a:close/>
                      <a:moveTo>
                        <a:pt x="763143" y="432054"/>
                      </a:moveTo>
                      <a:cubicBezTo>
                        <a:pt x="751999" y="432054"/>
                        <a:pt x="742950" y="441103"/>
                        <a:pt x="742950" y="452247"/>
                      </a:cubicBezTo>
                      <a:cubicBezTo>
                        <a:pt x="742950" y="463391"/>
                        <a:pt x="751999" y="472440"/>
                        <a:pt x="763143" y="472440"/>
                      </a:cubicBezTo>
                      <a:cubicBezTo>
                        <a:pt x="774287" y="472440"/>
                        <a:pt x="783336" y="463391"/>
                        <a:pt x="783336" y="452247"/>
                      </a:cubicBezTo>
                      <a:cubicBezTo>
                        <a:pt x="783241" y="441103"/>
                        <a:pt x="774287" y="432054"/>
                        <a:pt x="763143" y="432054"/>
                      </a:cubicBezTo>
                      <a:close/>
                      <a:moveTo>
                        <a:pt x="20193" y="569214"/>
                      </a:moveTo>
                      <a:cubicBezTo>
                        <a:pt x="9049" y="569214"/>
                        <a:pt x="0" y="578263"/>
                        <a:pt x="0" y="589407"/>
                      </a:cubicBezTo>
                      <a:cubicBezTo>
                        <a:pt x="0" y="600551"/>
                        <a:pt x="9049" y="609600"/>
                        <a:pt x="20193" y="609600"/>
                      </a:cubicBezTo>
                      <a:cubicBezTo>
                        <a:pt x="31337" y="609600"/>
                        <a:pt x="40386" y="600551"/>
                        <a:pt x="40386" y="589407"/>
                      </a:cubicBezTo>
                      <a:cubicBezTo>
                        <a:pt x="40386" y="578263"/>
                        <a:pt x="31337" y="569214"/>
                        <a:pt x="20193" y="569214"/>
                      </a:cubicBezTo>
                      <a:close/>
                      <a:moveTo>
                        <a:pt x="577406" y="569214"/>
                      </a:moveTo>
                      <a:cubicBezTo>
                        <a:pt x="566261" y="569214"/>
                        <a:pt x="557213" y="578263"/>
                        <a:pt x="557213" y="589407"/>
                      </a:cubicBezTo>
                      <a:cubicBezTo>
                        <a:pt x="557213" y="600551"/>
                        <a:pt x="566261" y="609600"/>
                        <a:pt x="577406" y="609600"/>
                      </a:cubicBezTo>
                      <a:cubicBezTo>
                        <a:pt x="588550" y="609600"/>
                        <a:pt x="597599" y="600551"/>
                        <a:pt x="597599" y="589407"/>
                      </a:cubicBezTo>
                      <a:cubicBezTo>
                        <a:pt x="597599" y="578263"/>
                        <a:pt x="588550" y="569214"/>
                        <a:pt x="577406" y="569214"/>
                      </a:cubicBezTo>
                      <a:close/>
                      <a:moveTo>
                        <a:pt x="391668" y="569214"/>
                      </a:moveTo>
                      <a:cubicBezTo>
                        <a:pt x="380524" y="569214"/>
                        <a:pt x="371475" y="578263"/>
                        <a:pt x="371475" y="589407"/>
                      </a:cubicBezTo>
                      <a:cubicBezTo>
                        <a:pt x="371475" y="600551"/>
                        <a:pt x="380524" y="609600"/>
                        <a:pt x="391668" y="609600"/>
                      </a:cubicBezTo>
                      <a:cubicBezTo>
                        <a:pt x="402812" y="609600"/>
                        <a:pt x="411861" y="600551"/>
                        <a:pt x="411861" y="589407"/>
                      </a:cubicBezTo>
                      <a:cubicBezTo>
                        <a:pt x="411861" y="578263"/>
                        <a:pt x="402812" y="569214"/>
                        <a:pt x="391668" y="569214"/>
                      </a:cubicBezTo>
                      <a:close/>
                      <a:moveTo>
                        <a:pt x="205931" y="569214"/>
                      </a:moveTo>
                      <a:cubicBezTo>
                        <a:pt x="194786" y="569214"/>
                        <a:pt x="185738" y="578263"/>
                        <a:pt x="185738" y="589407"/>
                      </a:cubicBezTo>
                      <a:cubicBezTo>
                        <a:pt x="185738" y="600551"/>
                        <a:pt x="194786" y="609600"/>
                        <a:pt x="205931" y="609600"/>
                      </a:cubicBezTo>
                      <a:cubicBezTo>
                        <a:pt x="217075" y="609600"/>
                        <a:pt x="226124" y="600551"/>
                        <a:pt x="226124" y="589407"/>
                      </a:cubicBezTo>
                      <a:cubicBezTo>
                        <a:pt x="226124" y="578263"/>
                        <a:pt x="217075" y="569214"/>
                        <a:pt x="205931" y="569214"/>
                      </a:cubicBezTo>
                      <a:close/>
                      <a:moveTo>
                        <a:pt x="1134523" y="569214"/>
                      </a:moveTo>
                      <a:cubicBezTo>
                        <a:pt x="1123379" y="569214"/>
                        <a:pt x="1114330" y="578263"/>
                        <a:pt x="1114330" y="589407"/>
                      </a:cubicBezTo>
                      <a:cubicBezTo>
                        <a:pt x="1114330" y="600551"/>
                        <a:pt x="1123379" y="609600"/>
                        <a:pt x="1134523" y="609600"/>
                      </a:cubicBezTo>
                      <a:cubicBezTo>
                        <a:pt x="1145667" y="609600"/>
                        <a:pt x="1154716" y="600551"/>
                        <a:pt x="1154716" y="589407"/>
                      </a:cubicBezTo>
                      <a:cubicBezTo>
                        <a:pt x="1154716" y="578263"/>
                        <a:pt x="1145667" y="569214"/>
                        <a:pt x="1134523" y="569214"/>
                      </a:cubicBezTo>
                      <a:close/>
                      <a:moveTo>
                        <a:pt x="948785" y="569214"/>
                      </a:moveTo>
                      <a:cubicBezTo>
                        <a:pt x="937641" y="569214"/>
                        <a:pt x="928592" y="578263"/>
                        <a:pt x="928592" y="589407"/>
                      </a:cubicBezTo>
                      <a:cubicBezTo>
                        <a:pt x="928592" y="600551"/>
                        <a:pt x="937641" y="609600"/>
                        <a:pt x="948785" y="609600"/>
                      </a:cubicBezTo>
                      <a:cubicBezTo>
                        <a:pt x="959930" y="609600"/>
                        <a:pt x="968978" y="600551"/>
                        <a:pt x="968978" y="589407"/>
                      </a:cubicBezTo>
                      <a:cubicBezTo>
                        <a:pt x="968978" y="578263"/>
                        <a:pt x="959930" y="569214"/>
                        <a:pt x="948785" y="569214"/>
                      </a:cubicBezTo>
                      <a:close/>
                      <a:moveTo>
                        <a:pt x="763143" y="569214"/>
                      </a:moveTo>
                      <a:cubicBezTo>
                        <a:pt x="751999" y="569214"/>
                        <a:pt x="742950" y="578263"/>
                        <a:pt x="742950" y="589407"/>
                      </a:cubicBezTo>
                      <a:cubicBezTo>
                        <a:pt x="742950" y="600551"/>
                        <a:pt x="751999" y="609600"/>
                        <a:pt x="763143" y="609600"/>
                      </a:cubicBezTo>
                      <a:cubicBezTo>
                        <a:pt x="774287" y="609600"/>
                        <a:pt x="783336" y="600551"/>
                        <a:pt x="783336" y="589407"/>
                      </a:cubicBezTo>
                      <a:cubicBezTo>
                        <a:pt x="783241" y="578263"/>
                        <a:pt x="774287" y="569214"/>
                        <a:pt x="763143" y="569214"/>
                      </a:cubicBezTo>
                      <a:close/>
                      <a:moveTo>
                        <a:pt x="20193" y="713232"/>
                      </a:moveTo>
                      <a:cubicBezTo>
                        <a:pt x="9049" y="713232"/>
                        <a:pt x="0" y="722281"/>
                        <a:pt x="0" y="733425"/>
                      </a:cubicBezTo>
                      <a:cubicBezTo>
                        <a:pt x="0" y="744569"/>
                        <a:pt x="9049" y="753618"/>
                        <a:pt x="20193" y="753618"/>
                      </a:cubicBezTo>
                      <a:cubicBezTo>
                        <a:pt x="31337" y="753618"/>
                        <a:pt x="40386" y="744569"/>
                        <a:pt x="40386" y="733425"/>
                      </a:cubicBezTo>
                      <a:cubicBezTo>
                        <a:pt x="40386" y="722281"/>
                        <a:pt x="31337" y="713232"/>
                        <a:pt x="20193" y="713232"/>
                      </a:cubicBezTo>
                      <a:close/>
                      <a:moveTo>
                        <a:pt x="577406" y="713232"/>
                      </a:moveTo>
                      <a:cubicBezTo>
                        <a:pt x="566261" y="713232"/>
                        <a:pt x="557213" y="722281"/>
                        <a:pt x="557213" y="733425"/>
                      </a:cubicBezTo>
                      <a:cubicBezTo>
                        <a:pt x="557213" y="744569"/>
                        <a:pt x="566261" y="753618"/>
                        <a:pt x="577406" y="753618"/>
                      </a:cubicBezTo>
                      <a:cubicBezTo>
                        <a:pt x="588550" y="753618"/>
                        <a:pt x="597599" y="744569"/>
                        <a:pt x="597599" y="733425"/>
                      </a:cubicBezTo>
                      <a:cubicBezTo>
                        <a:pt x="597599" y="722281"/>
                        <a:pt x="588550" y="713232"/>
                        <a:pt x="577406" y="713232"/>
                      </a:cubicBezTo>
                      <a:close/>
                      <a:moveTo>
                        <a:pt x="391668" y="713232"/>
                      </a:moveTo>
                      <a:cubicBezTo>
                        <a:pt x="380524" y="713232"/>
                        <a:pt x="371475" y="722281"/>
                        <a:pt x="371475" y="733425"/>
                      </a:cubicBezTo>
                      <a:cubicBezTo>
                        <a:pt x="371475" y="744569"/>
                        <a:pt x="380524" y="753618"/>
                        <a:pt x="391668" y="753618"/>
                      </a:cubicBezTo>
                      <a:cubicBezTo>
                        <a:pt x="402812" y="753618"/>
                        <a:pt x="411861" y="744569"/>
                        <a:pt x="411861" y="733425"/>
                      </a:cubicBezTo>
                      <a:cubicBezTo>
                        <a:pt x="411861" y="722281"/>
                        <a:pt x="402812" y="713232"/>
                        <a:pt x="391668" y="713232"/>
                      </a:cubicBezTo>
                      <a:close/>
                      <a:moveTo>
                        <a:pt x="205931" y="713232"/>
                      </a:moveTo>
                      <a:cubicBezTo>
                        <a:pt x="194786" y="713232"/>
                        <a:pt x="185738" y="722281"/>
                        <a:pt x="185738" y="733425"/>
                      </a:cubicBezTo>
                      <a:cubicBezTo>
                        <a:pt x="185738" y="744569"/>
                        <a:pt x="194786" y="753618"/>
                        <a:pt x="205931" y="753618"/>
                      </a:cubicBezTo>
                      <a:cubicBezTo>
                        <a:pt x="217075" y="753618"/>
                        <a:pt x="226124" y="744569"/>
                        <a:pt x="226124" y="733425"/>
                      </a:cubicBezTo>
                      <a:cubicBezTo>
                        <a:pt x="226124" y="722281"/>
                        <a:pt x="217075" y="713232"/>
                        <a:pt x="205931" y="713232"/>
                      </a:cubicBezTo>
                      <a:close/>
                      <a:moveTo>
                        <a:pt x="1134523" y="713232"/>
                      </a:moveTo>
                      <a:cubicBezTo>
                        <a:pt x="1123379" y="713232"/>
                        <a:pt x="1114330" y="722281"/>
                        <a:pt x="1114330" y="733425"/>
                      </a:cubicBezTo>
                      <a:cubicBezTo>
                        <a:pt x="1114330" y="744569"/>
                        <a:pt x="1123379" y="753618"/>
                        <a:pt x="1134523" y="753618"/>
                      </a:cubicBezTo>
                      <a:cubicBezTo>
                        <a:pt x="1145667" y="753618"/>
                        <a:pt x="1154716" y="744569"/>
                        <a:pt x="1154716" y="733425"/>
                      </a:cubicBezTo>
                      <a:cubicBezTo>
                        <a:pt x="1154716" y="722281"/>
                        <a:pt x="1145667" y="713232"/>
                        <a:pt x="1134523" y="713232"/>
                      </a:cubicBezTo>
                      <a:close/>
                      <a:moveTo>
                        <a:pt x="948785" y="713232"/>
                      </a:moveTo>
                      <a:cubicBezTo>
                        <a:pt x="937641" y="713232"/>
                        <a:pt x="928592" y="722281"/>
                        <a:pt x="928592" y="733425"/>
                      </a:cubicBezTo>
                      <a:cubicBezTo>
                        <a:pt x="928592" y="744569"/>
                        <a:pt x="937641" y="753618"/>
                        <a:pt x="948785" y="753618"/>
                      </a:cubicBezTo>
                      <a:cubicBezTo>
                        <a:pt x="959930" y="753618"/>
                        <a:pt x="968978" y="744569"/>
                        <a:pt x="968978" y="733425"/>
                      </a:cubicBezTo>
                      <a:cubicBezTo>
                        <a:pt x="968978" y="722281"/>
                        <a:pt x="959930" y="713232"/>
                        <a:pt x="948785" y="713232"/>
                      </a:cubicBezTo>
                      <a:close/>
                      <a:moveTo>
                        <a:pt x="763143" y="713232"/>
                      </a:moveTo>
                      <a:cubicBezTo>
                        <a:pt x="751904" y="713232"/>
                        <a:pt x="742950" y="722281"/>
                        <a:pt x="742950" y="733425"/>
                      </a:cubicBezTo>
                      <a:cubicBezTo>
                        <a:pt x="742950" y="744569"/>
                        <a:pt x="751999" y="753618"/>
                        <a:pt x="763143" y="753618"/>
                      </a:cubicBezTo>
                      <a:cubicBezTo>
                        <a:pt x="774287" y="753618"/>
                        <a:pt x="783336" y="744569"/>
                        <a:pt x="783336" y="733425"/>
                      </a:cubicBezTo>
                      <a:cubicBezTo>
                        <a:pt x="783241" y="722281"/>
                        <a:pt x="774287" y="713232"/>
                        <a:pt x="763143" y="713232"/>
                      </a:cubicBezTo>
                      <a:close/>
                      <a:moveTo>
                        <a:pt x="20193" y="857250"/>
                      </a:moveTo>
                      <a:cubicBezTo>
                        <a:pt x="9049" y="857250"/>
                        <a:pt x="0" y="866299"/>
                        <a:pt x="0" y="877443"/>
                      </a:cubicBezTo>
                      <a:cubicBezTo>
                        <a:pt x="0" y="888587"/>
                        <a:pt x="9049" y="897636"/>
                        <a:pt x="20193" y="897636"/>
                      </a:cubicBezTo>
                      <a:cubicBezTo>
                        <a:pt x="31337" y="897636"/>
                        <a:pt x="40386" y="888587"/>
                        <a:pt x="40386" y="877443"/>
                      </a:cubicBezTo>
                      <a:cubicBezTo>
                        <a:pt x="40386" y="866299"/>
                        <a:pt x="31337" y="857250"/>
                        <a:pt x="20193" y="857250"/>
                      </a:cubicBezTo>
                      <a:close/>
                      <a:moveTo>
                        <a:pt x="577406" y="857250"/>
                      </a:moveTo>
                      <a:cubicBezTo>
                        <a:pt x="566261" y="857250"/>
                        <a:pt x="557213" y="866299"/>
                        <a:pt x="557213" y="877443"/>
                      </a:cubicBezTo>
                      <a:cubicBezTo>
                        <a:pt x="557213" y="888587"/>
                        <a:pt x="566261" y="897636"/>
                        <a:pt x="577406" y="897636"/>
                      </a:cubicBezTo>
                      <a:cubicBezTo>
                        <a:pt x="588550" y="897636"/>
                        <a:pt x="597599" y="888587"/>
                        <a:pt x="597599" y="877443"/>
                      </a:cubicBezTo>
                      <a:cubicBezTo>
                        <a:pt x="597599" y="866299"/>
                        <a:pt x="588550" y="857250"/>
                        <a:pt x="577406" y="857250"/>
                      </a:cubicBezTo>
                      <a:close/>
                      <a:moveTo>
                        <a:pt x="391668" y="857250"/>
                      </a:moveTo>
                      <a:cubicBezTo>
                        <a:pt x="380524" y="857250"/>
                        <a:pt x="371475" y="866299"/>
                        <a:pt x="371475" y="877443"/>
                      </a:cubicBezTo>
                      <a:cubicBezTo>
                        <a:pt x="371475" y="888587"/>
                        <a:pt x="380524" y="897636"/>
                        <a:pt x="391668" y="897636"/>
                      </a:cubicBezTo>
                      <a:cubicBezTo>
                        <a:pt x="402812" y="897636"/>
                        <a:pt x="411861" y="888587"/>
                        <a:pt x="411861" y="877443"/>
                      </a:cubicBezTo>
                      <a:cubicBezTo>
                        <a:pt x="411861" y="866299"/>
                        <a:pt x="402812" y="857250"/>
                        <a:pt x="391668" y="857250"/>
                      </a:cubicBezTo>
                      <a:close/>
                      <a:moveTo>
                        <a:pt x="205931" y="857250"/>
                      </a:moveTo>
                      <a:cubicBezTo>
                        <a:pt x="194786" y="857250"/>
                        <a:pt x="185738" y="866299"/>
                        <a:pt x="185738" y="877443"/>
                      </a:cubicBezTo>
                      <a:cubicBezTo>
                        <a:pt x="185738" y="888587"/>
                        <a:pt x="194786" y="897636"/>
                        <a:pt x="205931" y="897636"/>
                      </a:cubicBezTo>
                      <a:cubicBezTo>
                        <a:pt x="217075" y="897636"/>
                        <a:pt x="226124" y="888587"/>
                        <a:pt x="226124" y="877443"/>
                      </a:cubicBezTo>
                      <a:cubicBezTo>
                        <a:pt x="226124" y="866299"/>
                        <a:pt x="217075" y="857250"/>
                        <a:pt x="205931" y="857250"/>
                      </a:cubicBezTo>
                      <a:close/>
                      <a:moveTo>
                        <a:pt x="1134523" y="857250"/>
                      </a:moveTo>
                      <a:cubicBezTo>
                        <a:pt x="1123379" y="857250"/>
                        <a:pt x="1114330" y="866299"/>
                        <a:pt x="1114330" y="877443"/>
                      </a:cubicBezTo>
                      <a:cubicBezTo>
                        <a:pt x="1114330" y="888587"/>
                        <a:pt x="1123379" y="897636"/>
                        <a:pt x="1134523" y="897636"/>
                      </a:cubicBezTo>
                      <a:cubicBezTo>
                        <a:pt x="1145667" y="897636"/>
                        <a:pt x="1154716" y="888587"/>
                        <a:pt x="1154716" y="877443"/>
                      </a:cubicBezTo>
                      <a:cubicBezTo>
                        <a:pt x="1154716" y="866299"/>
                        <a:pt x="1145667" y="857250"/>
                        <a:pt x="1134523" y="857250"/>
                      </a:cubicBezTo>
                      <a:close/>
                      <a:moveTo>
                        <a:pt x="948785" y="857250"/>
                      </a:moveTo>
                      <a:cubicBezTo>
                        <a:pt x="937641" y="857250"/>
                        <a:pt x="928592" y="866299"/>
                        <a:pt x="928592" y="877443"/>
                      </a:cubicBezTo>
                      <a:cubicBezTo>
                        <a:pt x="928592" y="888587"/>
                        <a:pt x="937641" y="897636"/>
                        <a:pt x="948785" y="897636"/>
                      </a:cubicBezTo>
                      <a:cubicBezTo>
                        <a:pt x="959930" y="897636"/>
                        <a:pt x="968978" y="888587"/>
                        <a:pt x="968978" y="877443"/>
                      </a:cubicBezTo>
                      <a:cubicBezTo>
                        <a:pt x="968978" y="866299"/>
                        <a:pt x="959930" y="857250"/>
                        <a:pt x="948785" y="857250"/>
                      </a:cubicBezTo>
                      <a:close/>
                      <a:moveTo>
                        <a:pt x="763143" y="857250"/>
                      </a:moveTo>
                      <a:cubicBezTo>
                        <a:pt x="751904" y="857250"/>
                        <a:pt x="742950" y="866299"/>
                        <a:pt x="742950" y="877443"/>
                      </a:cubicBezTo>
                      <a:cubicBezTo>
                        <a:pt x="742950" y="888587"/>
                        <a:pt x="751999" y="897636"/>
                        <a:pt x="763143" y="897636"/>
                      </a:cubicBezTo>
                      <a:cubicBezTo>
                        <a:pt x="774287" y="897636"/>
                        <a:pt x="783336" y="888587"/>
                        <a:pt x="783336" y="877443"/>
                      </a:cubicBezTo>
                      <a:cubicBezTo>
                        <a:pt x="783336" y="866299"/>
                        <a:pt x="774287" y="857250"/>
                        <a:pt x="763143" y="857250"/>
                      </a:cubicBezTo>
                      <a:close/>
                      <a:moveTo>
                        <a:pt x="20193" y="1001268"/>
                      </a:moveTo>
                      <a:cubicBezTo>
                        <a:pt x="9049" y="1001268"/>
                        <a:pt x="0" y="1010317"/>
                        <a:pt x="0" y="1021461"/>
                      </a:cubicBezTo>
                      <a:cubicBezTo>
                        <a:pt x="0" y="1032605"/>
                        <a:pt x="9049" y="1041654"/>
                        <a:pt x="20193" y="1041654"/>
                      </a:cubicBezTo>
                      <a:cubicBezTo>
                        <a:pt x="31337" y="1041654"/>
                        <a:pt x="40386" y="1032605"/>
                        <a:pt x="40386" y="1021461"/>
                      </a:cubicBezTo>
                      <a:cubicBezTo>
                        <a:pt x="40386" y="1010317"/>
                        <a:pt x="31337" y="1001268"/>
                        <a:pt x="20193" y="1001268"/>
                      </a:cubicBezTo>
                      <a:close/>
                      <a:moveTo>
                        <a:pt x="577406" y="1001268"/>
                      </a:moveTo>
                      <a:cubicBezTo>
                        <a:pt x="566261" y="1001268"/>
                        <a:pt x="557213" y="1010317"/>
                        <a:pt x="557213" y="1021461"/>
                      </a:cubicBezTo>
                      <a:cubicBezTo>
                        <a:pt x="557213" y="1032605"/>
                        <a:pt x="566261" y="1041654"/>
                        <a:pt x="577406" y="1041654"/>
                      </a:cubicBezTo>
                      <a:cubicBezTo>
                        <a:pt x="588550" y="1041654"/>
                        <a:pt x="597599" y="1032605"/>
                        <a:pt x="597599" y="1021461"/>
                      </a:cubicBezTo>
                      <a:cubicBezTo>
                        <a:pt x="597599" y="1010317"/>
                        <a:pt x="588550" y="1001268"/>
                        <a:pt x="577406" y="1001268"/>
                      </a:cubicBezTo>
                      <a:close/>
                      <a:moveTo>
                        <a:pt x="391668" y="1001268"/>
                      </a:moveTo>
                      <a:cubicBezTo>
                        <a:pt x="380524" y="1001268"/>
                        <a:pt x="371475" y="1010317"/>
                        <a:pt x="371475" y="1021461"/>
                      </a:cubicBezTo>
                      <a:cubicBezTo>
                        <a:pt x="371475" y="1032605"/>
                        <a:pt x="380524" y="1041654"/>
                        <a:pt x="391668" y="1041654"/>
                      </a:cubicBezTo>
                      <a:cubicBezTo>
                        <a:pt x="402812" y="1041654"/>
                        <a:pt x="411861" y="1032605"/>
                        <a:pt x="411861" y="1021461"/>
                      </a:cubicBezTo>
                      <a:cubicBezTo>
                        <a:pt x="411861" y="1010317"/>
                        <a:pt x="402812" y="1001268"/>
                        <a:pt x="391668" y="1001268"/>
                      </a:cubicBezTo>
                      <a:close/>
                      <a:moveTo>
                        <a:pt x="205931" y="1001268"/>
                      </a:moveTo>
                      <a:cubicBezTo>
                        <a:pt x="194786" y="1001268"/>
                        <a:pt x="185738" y="1010317"/>
                        <a:pt x="185738" y="1021461"/>
                      </a:cubicBezTo>
                      <a:cubicBezTo>
                        <a:pt x="185738" y="1032605"/>
                        <a:pt x="194786" y="1041654"/>
                        <a:pt x="205931" y="1041654"/>
                      </a:cubicBezTo>
                      <a:cubicBezTo>
                        <a:pt x="217075" y="1041654"/>
                        <a:pt x="226124" y="1032605"/>
                        <a:pt x="226124" y="1021461"/>
                      </a:cubicBezTo>
                      <a:cubicBezTo>
                        <a:pt x="226124" y="1010317"/>
                        <a:pt x="217075" y="1001268"/>
                        <a:pt x="205931" y="1001268"/>
                      </a:cubicBezTo>
                      <a:close/>
                      <a:moveTo>
                        <a:pt x="1134523" y="1001268"/>
                      </a:moveTo>
                      <a:cubicBezTo>
                        <a:pt x="1123379" y="1001268"/>
                        <a:pt x="1114330" y="1010317"/>
                        <a:pt x="1114330" y="1021461"/>
                      </a:cubicBezTo>
                      <a:cubicBezTo>
                        <a:pt x="1114330" y="1032605"/>
                        <a:pt x="1123379" y="1041654"/>
                        <a:pt x="1134523" y="1041654"/>
                      </a:cubicBezTo>
                      <a:cubicBezTo>
                        <a:pt x="1145667" y="1041654"/>
                        <a:pt x="1154716" y="1032605"/>
                        <a:pt x="1154716" y="1021461"/>
                      </a:cubicBezTo>
                      <a:cubicBezTo>
                        <a:pt x="1154716" y="1010317"/>
                        <a:pt x="1145667" y="1001268"/>
                        <a:pt x="1134523" y="1001268"/>
                      </a:cubicBezTo>
                      <a:close/>
                      <a:moveTo>
                        <a:pt x="948785" y="1001268"/>
                      </a:moveTo>
                      <a:cubicBezTo>
                        <a:pt x="937641" y="1001268"/>
                        <a:pt x="928592" y="1010317"/>
                        <a:pt x="928592" y="1021461"/>
                      </a:cubicBezTo>
                      <a:cubicBezTo>
                        <a:pt x="928592" y="1032605"/>
                        <a:pt x="937641" y="1041654"/>
                        <a:pt x="948785" y="1041654"/>
                      </a:cubicBezTo>
                      <a:cubicBezTo>
                        <a:pt x="959930" y="1041654"/>
                        <a:pt x="968978" y="1032605"/>
                        <a:pt x="968978" y="1021461"/>
                      </a:cubicBezTo>
                      <a:cubicBezTo>
                        <a:pt x="968978" y="1010317"/>
                        <a:pt x="959930" y="1001268"/>
                        <a:pt x="948785" y="1001268"/>
                      </a:cubicBezTo>
                      <a:close/>
                      <a:moveTo>
                        <a:pt x="763143" y="1001268"/>
                      </a:moveTo>
                      <a:cubicBezTo>
                        <a:pt x="751999" y="1001268"/>
                        <a:pt x="742950" y="1010317"/>
                        <a:pt x="742950" y="1021461"/>
                      </a:cubicBezTo>
                      <a:cubicBezTo>
                        <a:pt x="742950" y="1032605"/>
                        <a:pt x="751999" y="1041654"/>
                        <a:pt x="763143" y="1041654"/>
                      </a:cubicBezTo>
                      <a:cubicBezTo>
                        <a:pt x="774287" y="1041654"/>
                        <a:pt x="783336" y="1032605"/>
                        <a:pt x="783336" y="1021461"/>
                      </a:cubicBezTo>
                      <a:cubicBezTo>
                        <a:pt x="783241" y="1010317"/>
                        <a:pt x="774287" y="1001268"/>
                        <a:pt x="763143" y="1001268"/>
                      </a:cubicBezTo>
                      <a:close/>
                    </a:path>
                  </a:pathLst>
                </a:custGeom>
                <a:solidFill>
                  <a:srgbClr val="946DA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108826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152" b="0" i="0" u="none" strike="noStrike" kern="1200" cap="none" spc="0" normalizeH="0" baseline="0" noProof="0">
                    <a:ln>
                      <a:noFill/>
                    </a:ln>
                    <a:solidFill>
                      <a:srgbClr val="210939"/>
                    </a:solidFill>
                    <a:effectLst/>
                    <a:uLnTx/>
                    <a:uFillTx/>
                    <a:latin typeface="Dosi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0" name="Agrupar 29">
                <a:extLst>
                  <a:ext uri="{FF2B5EF4-FFF2-40B4-BE49-F238E27FC236}">
                    <a16:creationId xmlns:a16="http://schemas.microsoft.com/office/drawing/2014/main" id="{849AE50C-4432-7BA7-B761-EFD6C54BBCCA}"/>
                  </a:ext>
                </a:extLst>
              </p:cNvPr>
              <p:cNvGrpSpPr/>
              <p:nvPr/>
            </p:nvGrpSpPr>
            <p:grpSpPr>
              <a:xfrm>
                <a:off x="111286" y="5215671"/>
                <a:ext cx="2417583" cy="1037009"/>
                <a:chOff x="133058" y="5063271"/>
                <a:chExt cx="2417583" cy="1037009"/>
              </a:xfrm>
            </p:grpSpPr>
            <p:sp>
              <p:nvSpPr>
                <p:cNvPr id="31" name="Forma Livre: Forma 30">
                  <a:extLst>
                    <a:ext uri="{FF2B5EF4-FFF2-40B4-BE49-F238E27FC236}">
                      <a16:creationId xmlns:a16="http://schemas.microsoft.com/office/drawing/2014/main" id="{49F2290D-7B51-A665-21E7-F809E5BC717D}"/>
                    </a:ext>
                  </a:extLst>
                </p:cNvPr>
                <p:cNvSpPr/>
                <p:nvPr/>
              </p:nvSpPr>
              <p:spPr>
                <a:xfrm>
                  <a:off x="133058" y="5063271"/>
                  <a:ext cx="1135030" cy="1023897"/>
                </a:xfrm>
                <a:custGeom>
                  <a:avLst/>
                  <a:gdLst>
                    <a:gd name="connsiteX0" fmla="*/ 20193 w 1154715"/>
                    <a:gd name="connsiteY0" fmla="*/ 0 h 1041654"/>
                    <a:gd name="connsiteX1" fmla="*/ 0 w 1154715"/>
                    <a:gd name="connsiteY1" fmla="*/ 20193 h 1041654"/>
                    <a:gd name="connsiteX2" fmla="*/ 20193 w 1154715"/>
                    <a:gd name="connsiteY2" fmla="*/ 40386 h 1041654"/>
                    <a:gd name="connsiteX3" fmla="*/ 40386 w 1154715"/>
                    <a:gd name="connsiteY3" fmla="*/ 20193 h 1041654"/>
                    <a:gd name="connsiteX4" fmla="*/ 20193 w 1154715"/>
                    <a:gd name="connsiteY4" fmla="*/ 0 h 1041654"/>
                    <a:gd name="connsiteX5" fmla="*/ 577406 w 1154715"/>
                    <a:gd name="connsiteY5" fmla="*/ 0 h 1041654"/>
                    <a:gd name="connsiteX6" fmla="*/ 557213 w 1154715"/>
                    <a:gd name="connsiteY6" fmla="*/ 20193 h 1041654"/>
                    <a:gd name="connsiteX7" fmla="*/ 577406 w 1154715"/>
                    <a:gd name="connsiteY7" fmla="*/ 40386 h 1041654"/>
                    <a:gd name="connsiteX8" fmla="*/ 597599 w 1154715"/>
                    <a:gd name="connsiteY8" fmla="*/ 20193 h 1041654"/>
                    <a:gd name="connsiteX9" fmla="*/ 577406 w 1154715"/>
                    <a:gd name="connsiteY9" fmla="*/ 0 h 1041654"/>
                    <a:gd name="connsiteX10" fmla="*/ 391668 w 1154715"/>
                    <a:gd name="connsiteY10" fmla="*/ 0 h 1041654"/>
                    <a:gd name="connsiteX11" fmla="*/ 371475 w 1154715"/>
                    <a:gd name="connsiteY11" fmla="*/ 20193 h 1041654"/>
                    <a:gd name="connsiteX12" fmla="*/ 391668 w 1154715"/>
                    <a:gd name="connsiteY12" fmla="*/ 40386 h 1041654"/>
                    <a:gd name="connsiteX13" fmla="*/ 411861 w 1154715"/>
                    <a:gd name="connsiteY13" fmla="*/ 20193 h 1041654"/>
                    <a:gd name="connsiteX14" fmla="*/ 391668 w 1154715"/>
                    <a:gd name="connsiteY14" fmla="*/ 0 h 1041654"/>
                    <a:gd name="connsiteX15" fmla="*/ 205931 w 1154715"/>
                    <a:gd name="connsiteY15" fmla="*/ 0 h 1041654"/>
                    <a:gd name="connsiteX16" fmla="*/ 185738 w 1154715"/>
                    <a:gd name="connsiteY16" fmla="*/ 20193 h 1041654"/>
                    <a:gd name="connsiteX17" fmla="*/ 205931 w 1154715"/>
                    <a:gd name="connsiteY17" fmla="*/ 40386 h 1041654"/>
                    <a:gd name="connsiteX18" fmla="*/ 226124 w 1154715"/>
                    <a:gd name="connsiteY18" fmla="*/ 20193 h 1041654"/>
                    <a:gd name="connsiteX19" fmla="*/ 205931 w 1154715"/>
                    <a:gd name="connsiteY19" fmla="*/ 0 h 1041654"/>
                    <a:gd name="connsiteX20" fmla="*/ 1134523 w 1154715"/>
                    <a:gd name="connsiteY20" fmla="*/ 40386 h 1041654"/>
                    <a:gd name="connsiteX21" fmla="*/ 1154716 w 1154715"/>
                    <a:gd name="connsiteY21" fmla="*/ 20193 h 1041654"/>
                    <a:gd name="connsiteX22" fmla="*/ 1134523 w 1154715"/>
                    <a:gd name="connsiteY22" fmla="*/ 0 h 1041654"/>
                    <a:gd name="connsiteX23" fmla="*/ 1114330 w 1154715"/>
                    <a:gd name="connsiteY23" fmla="*/ 20193 h 1041654"/>
                    <a:gd name="connsiteX24" fmla="*/ 1134523 w 1154715"/>
                    <a:gd name="connsiteY24" fmla="*/ 40386 h 1041654"/>
                    <a:gd name="connsiteX25" fmla="*/ 948785 w 1154715"/>
                    <a:gd name="connsiteY25" fmla="*/ 0 h 1041654"/>
                    <a:gd name="connsiteX26" fmla="*/ 928592 w 1154715"/>
                    <a:gd name="connsiteY26" fmla="*/ 20193 h 1041654"/>
                    <a:gd name="connsiteX27" fmla="*/ 948785 w 1154715"/>
                    <a:gd name="connsiteY27" fmla="*/ 40386 h 1041654"/>
                    <a:gd name="connsiteX28" fmla="*/ 968978 w 1154715"/>
                    <a:gd name="connsiteY28" fmla="*/ 20193 h 1041654"/>
                    <a:gd name="connsiteX29" fmla="*/ 948785 w 1154715"/>
                    <a:gd name="connsiteY29" fmla="*/ 0 h 1041654"/>
                    <a:gd name="connsiteX30" fmla="*/ 763143 w 1154715"/>
                    <a:gd name="connsiteY30" fmla="*/ 0 h 1041654"/>
                    <a:gd name="connsiteX31" fmla="*/ 742950 w 1154715"/>
                    <a:gd name="connsiteY31" fmla="*/ 20193 h 1041654"/>
                    <a:gd name="connsiteX32" fmla="*/ 763143 w 1154715"/>
                    <a:gd name="connsiteY32" fmla="*/ 40386 h 1041654"/>
                    <a:gd name="connsiteX33" fmla="*/ 783336 w 1154715"/>
                    <a:gd name="connsiteY33" fmla="*/ 20193 h 1041654"/>
                    <a:gd name="connsiteX34" fmla="*/ 763143 w 1154715"/>
                    <a:gd name="connsiteY34" fmla="*/ 0 h 1041654"/>
                    <a:gd name="connsiteX35" fmla="*/ 20193 w 1154715"/>
                    <a:gd name="connsiteY35" fmla="*/ 144018 h 1041654"/>
                    <a:gd name="connsiteX36" fmla="*/ 0 w 1154715"/>
                    <a:gd name="connsiteY36" fmla="*/ 164211 h 1041654"/>
                    <a:gd name="connsiteX37" fmla="*/ 20193 w 1154715"/>
                    <a:gd name="connsiteY37" fmla="*/ 184404 h 1041654"/>
                    <a:gd name="connsiteX38" fmla="*/ 40386 w 1154715"/>
                    <a:gd name="connsiteY38" fmla="*/ 164211 h 1041654"/>
                    <a:gd name="connsiteX39" fmla="*/ 20193 w 1154715"/>
                    <a:gd name="connsiteY39" fmla="*/ 144018 h 1041654"/>
                    <a:gd name="connsiteX40" fmla="*/ 577406 w 1154715"/>
                    <a:gd name="connsiteY40" fmla="*/ 144018 h 1041654"/>
                    <a:gd name="connsiteX41" fmla="*/ 557213 w 1154715"/>
                    <a:gd name="connsiteY41" fmla="*/ 164211 h 1041654"/>
                    <a:gd name="connsiteX42" fmla="*/ 577406 w 1154715"/>
                    <a:gd name="connsiteY42" fmla="*/ 184404 h 1041654"/>
                    <a:gd name="connsiteX43" fmla="*/ 597599 w 1154715"/>
                    <a:gd name="connsiteY43" fmla="*/ 164211 h 1041654"/>
                    <a:gd name="connsiteX44" fmla="*/ 577406 w 1154715"/>
                    <a:gd name="connsiteY44" fmla="*/ 144018 h 1041654"/>
                    <a:gd name="connsiteX45" fmla="*/ 391668 w 1154715"/>
                    <a:gd name="connsiteY45" fmla="*/ 144018 h 1041654"/>
                    <a:gd name="connsiteX46" fmla="*/ 371475 w 1154715"/>
                    <a:gd name="connsiteY46" fmla="*/ 164211 h 1041654"/>
                    <a:gd name="connsiteX47" fmla="*/ 391668 w 1154715"/>
                    <a:gd name="connsiteY47" fmla="*/ 184404 h 1041654"/>
                    <a:gd name="connsiteX48" fmla="*/ 411861 w 1154715"/>
                    <a:gd name="connsiteY48" fmla="*/ 164211 h 1041654"/>
                    <a:gd name="connsiteX49" fmla="*/ 391668 w 1154715"/>
                    <a:gd name="connsiteY49" fmla="*/ 144018 h 1041654"/>
                    <a:gd name="connsiteX50" fmla="*/ 205931 w 1154715"/>
                    <a:gd name="connsiteY50" fmla="*/ 144018 h 1041654"/>
                    <a:gd name="connsiteX51" fmla="*/ 185738 w 1154715"/>
                    <a:gd name="connsiteY51" fmla="*/ 164211 h 1041654"/>
                    <a:gd name="connsiteX52" fmla="*/ 205931 w 1154715"/>
                    <a:gd name="connsiteY52" fmla="*/ 184404 h 1041654"/>
                    <a:gd name="connsiteX53" fmla="*/ 226124 w 1154715"/>
                    <a:gd name="connsiteY53" fmla="*/ 164211 h 1041654"/>
                    <a:gd name="connsiteX54" fmla="*/ 205931 w 1154715"/>
                    <a:gd name="connsiteY54" fmla="*/ 144018 h 1041654"/>
                    <a:gd name="connsiteX55" fmla="*/ 1134523 w 1154715"/>
                    <a:gd name="connsiteY55" fmla="*/ 144018 h 1041654"/>
                    <a:gd name="connsiteX56" fmla="*/ 1114330 w 1154715"/>
                    <a:gd name="connsiteY56" fmla="*/ 164211 h 1041654"/>
                    <a:gd name="connsiteX57" fmla="*/ 1134523 w 1154715"/>
                    <a:gd name="connsiteY57" fmla="*/ 184404 h 1041654"/>
                    <a:gd name="connsiteX58" fmla="*/ 1154716 w 1154715"/>
                    <a:gd name="connsiteY58" fmla="*/ 164211 h 1041654"/>
                    <a:gd name="connsiteX59" fmla="*/ 1134523 w 1154715"/>
                    <a:gd name="connsiteY59" fmla="*/ 144018 h 1041654"/>
                    <a:gd name="connsiteX60" fmla="*/ 948785 w 1154715"/>
                    <a:gd name="connsiteY60" fmla="*/ 144018 h 1041654"/>
                    <a:gd name="connsiteX61" fmla="*/ 928592 w 1154715"/>
                    <a:gd name="connsiteY61" fmla="*/ 164211 h 1041654"/>
                    <a:gd name="connsiteX62" fmla="*/ 948785 w 1154715"/>
                    <a:gd name="connsiteY62" fmla="*/ 184404 h 1041654"/>
                    <a:gd name="connsiteX63" fmla="*/ 968978 w 1154715"/>
                    <a:gd name="connsiteY63" fmla="*/ 164211 h 1041654"/>
                    <a:gd name="connsiteX64" fmla="*/ 948785 w 1154715"/>
                    <a:gd name="connsiteY64" fmla="*/ 144018 h 1041654"/>
                    <a:gd name="connsiteX65" fmla="*/ 763143 w 1154715"/>
                    <a:gd name="connsiteY65" fmla="*/ 144018 h 1041654"/>
                    <a:gd name="connsiteX66" fmla="*/ 742950 w 1154715"/>
                    <a:gd name="connsiteY66" fmla="*/ 164211 h 1041654"/>
                    <a:gd name="connsiteX67" fmla="*/ 763143 w 1154715"/>
                    <a:gd name="connsiteY67" fmla="*/ 184404 h 1041654"/>
                    <a:gd name="connsiteX68" fmla="*/ 783336 w 1154715"/>
                    <a:gd name="connsiteY68" fmla="*/ 164211 h 1041654"/>
                    <a:gd name="connsiteX69" fmla="*/ 763143 w 1154715"/>
                    <a:gd name="connsiteY69" fmla="*/ 144018 h 1041654"/>
                    <a:gd name="connsiteX70" fmla="*/ 20193 w 1154715"/>
                    <a:gd name="connsiteY70" fmla="*/ 288036 h 1041654"/>
                    <a:gd name="connsiteX71" fmla="*/ 0 w 1154715"/>
                    <a:gd name="connsiteY71" fmla="*/ 308229 h 1041654"/>
                    <a:gd name="connsiteX72" fmla="*/ 20193 w 1154715"/>
                    <a:gd name="connsiteY72" fmla="*/ 328422 h 1041654"/>
                    <a:gd name="connsiteX73" fmla="*/ 40386 w 1154715"/>
                    <a:gd name="connsiteY73" fmla="*/ 308229 h 1041654"/>
                    <a:gd name="connsiteX74" fmla="*/ 20193 w 1154715"/>
                    <a:gd name="connsiteY74" fmla="*/ 288036 h 1041654"/>
                    <a:gd name="connsiteX75" fmla="*/ 577406 w 1154715"/>
                    <a:gd name="connsiteY75" fmla="*/ 288036 h 1041654"/>
                    <a:gd name="connsiteX76" fmla="*/ 557213 w 1154715"/>
                    <a:gd name="connsiteY76" fmla="*/ 308229 h 1041654"/>
                    <a:gd name="connsiteX77" fmla="*/ 577406 w 1154715"/>
                    <a:gd name="connsiteY77" fmla="*/ 328422 h 1041654"/>
                    <a:gd name="connsiteX78" fmla="*/ 597599 w 1154715"/>
                    <a:gd name="connsiteY78" fmla="*/ 308229 h 1041654"/>
                    <a:gd name="connsiteX79" fmla="*/ 577406 w 1154715"/>
                    <a:gd name="connsiteY79" fmla="*/ 288036 h 1041654"/>
                    <a:gd name="connsiteX80" fmla="*/ 391668 w 1154715"/>
                    <a:gd name="connsiteY80" fmla="*/ 288036 h 1041654"/>
                    <a:gd name="connsiteX81" fmla="*/ 371475 w 1154715"/>
                    <a:gd name="connsiteY81" fmla="*/ 308229 h 1041654"/>
                    <a:gd name="connsiteX82" fmla="*/ 391668 w 1154715"/>
                    <a:gd name="connsiteY82" fmla="*/ 328422 h 1041654"/>
                    <a:gd name="connsiteX83" fmla="*/ 411861 w 1154715"/>
                    <a:gd name="connsiteY83" fmla="*/ 308229 h 1041654"/>
                    <a:gd name="connsiteX84" fmla="*/ 391668 w 1154715"/>
                    <a:gd name="connsiteY84" fmla="*/ 288036 h 1041654"/>
                    <a:gd name="connsiteX85" fmla="*/ 205931 w 1154715"/>
                    <a:gd name="connsiteY85" fmla="*/ 288036 h 1041654"/>
                    <a:gd name="connsiteX86" fmla="*/ 185738 w 1154715"/>
                    <a:gd name="connsiteY86" fmla="*/ 308229 h 1041654"/>
                    <a:gd name="connsiteX87" fmla="*/ 205931 w 1154715"/>
                    <a:gd name="connsiteY87" fmla="*/ 328422 h 1041654"/>
                    <a:gd name="connsiteX88" fmla="*/ 226124 w 1154715"/>
                    <a:gd name="connsiteY88" fmla="*/ 308229 h 1041654"/>
                    <a:gd name="connsiteX89" fmla="*/ 205931 w 1154715"/>
                    <a:gd name="connsiteY89" fmla="*/ 288036 h 1041654"/>
                    <a:gd name="connsiteX90" fmla="*/ 1134523 w 1154715"/>
                    <a:gd name="connsiteY90" fmla="*/ 288036 h 1041654"/>
                    <a:gd name="connsiteX91" fmla="*/ 1114330 w 1154715"/>
                    <a:gd name="connsiteY91" fmla="*/ 308229 h 1041654"/>
                    <a:gd name="connsiteX92" fmla="*/ 1134523 w 1154715"/>
                    <a:gd name="connsiteY92" fmla="*/ 328422 h 1041654"/>
                    <a:gd name="connsiteX93" fmla="*/ 1154716 w 1154715"/>
                    <a:gd name="connsiteY93" fmla="*/ 308229 h 1041654"/>
                    <a:gd name="connsiteX94" fmla="*/ 1134523 w 1154715"/>
                    <a:gd name="connsiteY94" fmla="*/ 288036 h 1041654"/>
                    <a:gd name="connsiteX95" fmla="*/ 948785 w 1154715"/>
                    <a:gd name="connsiteY95" fmla="*/ 288036 h 1041654"/>
                    <a:gd name="connsiteX96" fmla="*/ 928592 w 1154715"/>
                    <a:gd name="connsiteY96" fmla="*/ 308229 h 1041654"/>
                    <a:gd name="connsiteX97" fmla="*/ 948785 w 1154715"/>
                    <a:gd name="connsiteY97" fmla="*/ 328422 h 1041654"/>
                    <a:gd name="connsiteX98" fmla="*/ 968978 w 1154715"/>
                    <a:gd name="connsiteY98" fmla="*/ 308229 h 1041654"/>
                    <a:gd name="connsiteX99" fmla="*/ 948785 w 1154715"/>
                    <a:gd name="connsiteY99" fmla="*/ 288036 h 1041654"/>
                    <a:gd name="connsiteX100" fmla="*/ 763143 w 1154715"/>
                    <a:gd name="connsiteY100" fmla="*/ 288036 h 1041654"/>
                    <a:gd name="connsiteX101" fmla="*/ 742950 w 1154715"/>
                    <a:gd name="connsiteY101" fmla="*/ 308229 h 1041654"/>
                    <a:gd name="connsiteX102" fmla="*/ 763143 w 1154715"/>
                    <a:gd name="connsiteY102" fmla="*/ 328422 h 1041654"/>
                    <a:gd name="connsiteX103" fmla="*/ 783336 w 1154715"/>
                    <a:gd name="connsiteY103" fmla="*/ 308229 h 1041654"/>
                    <a:gd name="connsiteX104" fmla="*/ 763143 w 1154715"/>
                    <a:gd name="connsiteY104" fmla="*/ 288036 h 1041654"/>
                    <a:gd name="connsiteX105" fmla="*/ 20193 w 1154715"/>
                    <a:gd name="connsiteY105" fmla="*/ 432054 h 1041654"/>
                    <a:gd name="connsiteX106" fmla="*/ 0 w 1154715"/>
                    <a:gd name="connsiteY106" fmla="*/ 452247 h 1041654"/>
                    <a:gd name="connsiteX107" fmla="*/ 20193 w 1154715"/>
                    <a:gd name="connsiteY107" fmla="*/ 472440 h 1041654"/>
                    <a:gd name="connsiteX108" fmla="*/ 40386 w 1154715"/>
                    <a:gd name="connsiteY108" fmla="*/ 452247 h 1041654"/>
                    <a:gd name="connsiteX109" fmla="*/ 20193 w 1154715"/>
                    <a:gd name="connsiteY109" fmla="*/ 432054 h 1041654"/>
                    <a:gd name="connsiteX110" fmla="*/ 577406 w 1154715"/>
                    <a:gd name="connsiteY110" fmla="*/ 432054 h 1041654"/>
                    <a:gd name="connsiteX111" fmla="*/ 557213 w 1154715"/>
                    <a:gd name="connsiteY111" fmla="*/ 452247 h 1041654"/>
                    <a:gd name="connsiteX112" fmla="*/ 577406 w 1154715"/>
                    <a:gd name="connsiteY112" fmla="*/ 472440 h 1041654"/>
                    <a:gd name="connsiteX113" fmla="*/ 597599 w 1154715"/>
                    <a:gd name="connsiteY113" fmla="*/ 452247 h 1041654"/>
                    <a:gd name="connsiteX114" fmla="*/ 577406 w 1154715"/>
                    <a:gd name="connsiteY114" fmla="*/ 432054 h 1041654"/>
                    <a:gd name="connsiteX115" fmla="*/ 391668 w 1154715"/>
                    <a:gd name="connsiteY115" fmla="*/ 432054 h 1041654"/>
                    <a:gd name="connsiteX116" fmla="*/ 371475 w 1154715"/>
                    <a:gd name="connsiteY116" fmla="*/ 452247 h 1041654"/>
                    <a:gd name="connsiteX117" fmla="*/ 391668 w 1154715"/>
                    <a:gd name="connsiteY117" fmla="*/ 472440 h 1041654"/>
                    <a:gd name="connsiteX118" fmla="*/ 411861 w 1154715"/>
                    <a:gd name="connsiteY118" fmla="*/ 452247 h 1041654"/>
                    <a:gd name="connsiteX119" fmla="*/ 391668 w 1154715"/>
                    <a:gd name="connsiteY119" fmla="*/ 432054 h 1041654"/>
                    <a:gd name="connsiteX120" fmla="*/ 205931 w 1154715"/>
                    <a:gd name="connsiteY120" fmla="*/ 432054 h 1041654"/>
                    <a:gd name="connsiteX121" fmla="*/ 185738 w 1154715"/>
                    <a:gd name="connsiteY121" fmla="*/ 452247 h 1041654"/>
                    <a:gd name="connsiteX122" fmla="*/ 205931 w 1154715"/>
                    <a:gd name="connsiteY122" fmla="*/ 472440 h 1041654"/>
                    <a:gd name="connsiteX123" fmla="*/ 226124 w 1154715"/>
                    <a:gd name="connsiteY123" fmla="*/ 452247 h 1041654"/>
                    <a:gd name="connsiteX124" fmla="*/ 205931 w 1154715"/>
                    <a:gd name="connsiteY124" fmla="*/ 432054 h 1041654"/>
                    <a:gd name="connsiteX125" fmla="*/ 1134523 w 1154715"/>
                    <a:gd name="connsiteY125" fmla="*/ 432054 h 1041654"/>
                    <a:gd name="connsiteX126" fmla="*/ 1114330 w 1154715"/>
                    <a:gd name="connsiteY126" fmla="*/ 452247 h 1041654"/>
                    <a:gd name="connsiteX127" fmla="*/ 1134523 w 1154715"/>
                    <a:gd name="connsiteY127" fmla="*/ 472440 h 1041654"/>
                    <a:gd name="connsiteX128" fmla="*/ 1154716 w 1154715"/>
                    <a:gd name="connsiteY128" fmla="*/ 452247 h 1041654"/>
                    <a:gd name="connsiteX129" fmla="*/ 1134523 w 1154715"/>
                    <a:gd name="connsiteY129" fmla="*/ 432054 h 1041654"/>
                    <a:gd name="connsiteX130" fmla="*/ 948785 w 1154715"/>
                    <a:gd name="connsiteY130" fmla="*/ 432054 h 1041654"/>
                    <a:gd name="connsiteX131" fmla="*/ 928592 w 1154715"/>
                    <a:gd name="connsiteY131" fmla="*/ 452247 h 1041654"/>
                    <a:gd name="connsiteX132" fmla="*/ 948785 w 1154715"/>
                    <a:gd name="connsiteY132" fmla="*/ 472440 h 1041654"/>
                    <a:gd name="connsiteX133" fmla="*/ 968978 w 1154715"/>
                    <a:gd name="connsiteY133" fmla="*/ 452247 h 1041654"/>
                    <a:gd name="connsiteX134" fmla="*/ 948785 w 1154715"/>
                    <a:gd name="connsiteY134" fmla="*/ 432054 h 1041654"/>
                    <a:gd name="connsiteX135" fmla="*/ 763143 w 1154715"/>
                    <a:gd name="connsiteY135" fmla="*/ 432054 h 1041654"/>
                    <a:gd name="connsiteX136" fmla="*/ 742950 w 1154715"/>
                    <a:gd name="connsiteY136" fmla="*/ 452247 h 1041654"/>
                    <a:gd name="connsiteX137" fmla="*/ 763143 w 1154715"/>
                    <a:gd name="connsiteY137" fmla="*/ 472440 h 1041654"/>
                    <a:gd name="connsiteX138" fmla="*/ 783336 w 1154715"/>
                    <a:gd name="connsiteY138" fmla="*/ 452247 h 1041654"/>
                    <a:gd name="connsiteX139" fmla="*/ 763143 w 1154715"/>
                    <a:gd name="connsiteY139" fmla="*/ 432054 h 1041654"/>
                    <a:gd name="connsiteX140" fmla="*/ 20193 w 1154715"/>
                    <a:gd name="connsiteY140" fmla="*/ 569214 h 1041654"/>
                    <a:gd name="connsiteX141" fmla="*/ 0 w 1154715"/>
                    <a:gd name="connsiteY141" fmla="*/ 589407 h 1041654"/>
                    <a:gd name="connsiteX142" fmla="*/ 20193 w 1154715"/>
                    <a:gd name="connsiteY142" fmla="*/ 609600 h 1041654"/>
                    <a:gd name="connsiteX143" fmla="*/ 40386 w 1154715"/>
                    <a:gd name="connsiteY143" fmla="*/ 589407 h 1041654"/>
                    <a:gd name="connsiteX144" fmla="*/ 20193 w 1154715"/>
                    <a:gd name="connsiteY144" fmla="*/ 569214 h 1041654"/>
                    <a:gd name="connsiteX145" fmla="*/ 577406 w 1154715"/>
                    <a:gd name="connsiteY145" fmla="*/ 569214 h 1041654"/>
                    <a:gd name="connsiteX146" fmla="*/ 557213 w 1154715"/>
                    <a:gd name="connsiteY146" fmla="*/ 589407 h 1041654"/>
                    <a:gd name="connsiteX147" fmla="*/ 577406 w 1154715"/>
                    <a:gd name="connsiteY147" fmla="*/ 609600 h 1041654"/>
                    <a:gd name="connsiteX148" fmla="*/ 597599 w 1154715"/>
                    <a:gd name="connsiteY148" fmla="*/ 589407 h 1041654"/>
                    <a:gd name="connsiteX149" fmla="*/ 577406 w 1154715"/>
                    <a:gd name="connsiteY149" fmla="*/ 569214 h 1041654"/>
                    <a:gd name="connsiteX150" fmla="*/ 391668 w 1154715"/>
                    <a:gd name="connsiteY150" fmla="*/ 569214 h 1041654"/>
                    <a:gd name="connsiteX151" fmla="*/ 371475 w 1154715"/>
                    <a:gd name="connsiteY151" fmla="*/ 589407 h 1041654"/>
                    <a:gd name="connsiteX152" fmla="*/ 391668 w 1154715"/>
                    <a:gd name="connsiteY152" fmla="*/ 609600 h 1041654"/>
                    <a:gd name="connsiteX153" fmla="*/ 411861 w 1154715"/>
                    <a:gd name="connsiteY153" fmla="*/ 589407 h 1041654"/>
                    <a:gd name="connsiteX154" fmla="*/ 391668 w 1154715"/>
                    <a:gd name="connsiteY154" fmla="*/ 569214 h 1041654"/>
                    <a:gd name="connsiteX155" fmla="*/ 205931 w 1154715"/>
                    <a:gd name="connsiteY155" fmla="*/ 569214 h 1041654"/>
                    <a:gd name="connsiteX156" fmla="*/ 185738 w 1154715"/>
                    <a:gd name="connsiteY156" fmla="*/ 589407 h 1041654"/>
                    <a:gd name="connsiteX157" fmla="*/ 205931 w 1154715"/>
                    <a:gd name="connsiteY157" fmla="*/ 609600 h 1041654"/>
                    <a:gd name="connsiteX158" fmla="*/ 226124 w 1154715"/>
                    <a:gd name="connsiteY158" fmla="*/ 589407 h 1041654"/>
                    <a:gd name="connsiteX159" fmla="*/ 205931 w 1154715"/>
                    <a:gd name="connsiteY159" fmla="*/ 569214 h 1041654"/>
                    <a:gd name="connsiteX160" fmla="*/ 1134523 w 1154715"/>
                    <a:gd name="connsiteY160" fmla="*/ 569214 h 1041654"/>
                    <a:gd name="connsiteX161" fmla="*/ 1114330 w 1154715"/>
                    <a:gd name="connsiteY161" fmla="*/ 589407 h 1041654"/>
                    <a:gd name="connsiteX162" fmla="*/ 1134523 w 1154715"/>
                    <a:gd name="connsiteY162" fmla="*/ 609600 h 1041654"/>
                    <a:gd name="connsiteX163" fmla="*/ 1154716 w 1154715"/>
                    <a:gd name="connsiteY163" fmla="*/ 589407 h 1041654"/>
                    <a:gd name="connsiteX164" fmla="*/ 1134523 w 1154715"/>
                    <a:gd name="connsiteY164" fmla="*/ 569214 h 1041654"/>
                    <a:gd name="connsiteX165" fmla="*/ 948785 w 1154715"/>
                    <a:gd name="connsiteY165" fmla="*/ 569214 h 1041654"/>
                    <a:gd name="connsiteX166" fmla="*/ 928592 w 1154715"/>
                    <a:gd name="connsiteY166" fmla="*/ 589407 h 1041654"/>
                    <a:gd name="connsiteX167" fmla="*/ 948785 w 1154715"/>
                    <a:gd name="connsiteY167" fmla="*/ 609600 h 1041654"/>
                    <a:gd name="connsiteX168" fmla="*/ 968978 w 1154715"/>
                    <a:gd name="connsiteY168" fmla="*/ 589407 h 1041654"/>
                    <a:gd name="connsiteX169" fmla="*/ 948785 w 1154715"/>
                    <a:gd name="connsiteY169" fmla="*/ 569214 h 1041654"/>
                    <a:gd name="connsiteX170" fmla="*/ 763143 w 1154715"/>
                    <a:gd name="connsiteY170" fmla="*/ 569214 h 1041654"/>
                    <a:gd name="connsiteX171" fmla="*/ 742950 w 1154715"/>
                    <a:gd name="connsiteY171" fmla="*/ 589407 h 1041654"/>
                    <a:gd name="connsiteX172" fmla="*/ 763143 w 1154715"/>
                    <a:gd name="connsiteY172" fmla="*/ 609600 h 1041654"/>
                    <a:gd name="connsiteX173" fmla="*/ 783336 w 1154715"/>
                    <a:gd name="connsiteY173" fmla="*/ 589407 h 1041654"/>
                    <a:gd name="connsiteX174" fmla="*/ 763143 w 1154715"/>
                    <a:gd name="connsiteY174" fmla="*/ 569214 h 1041654"/>
                    <a:gd name="connsiteX175" fmla="*/ 20193 w 1154715"/>
                    <a:gd name="connsiteY175" fmla="*/ 713232 h 1041654"/>
                    <a:gd name="connsiteX176" fmla="*/ 0 w 1154715"/>
                    <a:gd name="connsiteY176" fmla="*/ 733425 h 1041654"/>
                    <a:gd name="connsiteX177" fmla="*/ 20193 w 1154715"/>
                    <a:gd name="connsiteY177" fmla="*/ 753618 h 1041654"/>
                    <a:gd name="connsiteX178" fmla="*/ 40386 w 1154715"/>
                    <a:gd name="connsiteY178" fmla="*/ 733425 h 1041654"/>
                    <a:gd name="connsiteX179" fmla="*/ 20193 w 1154715"/>
                    <a:gd name="connsiteY179" fmla="*/ 713232 h 1041654"/>
                    <a:gd name="connsiteX180" fmla="*/ 577406 w 1154715"/>
                    <a:gd name="connsiteY180" fmla="*/ 713232 h 1041654"/>
                    <a:gd name="connsiteX181" fmla="*/ 557213 w 1154715"/>
                    <a:gd name="connsiteY181" fmla="*/ 733425 h 1041654"/>
                    <a:gd name="connsiteX182" fmla="*/ 577406 w 1154715"/>
                    <a:gd name="connsiteY182" fmla="*/ 753618 h 1041654"/>
                    <a:gd name="connsiteX183" fmla="*/ 597599 w 1154715"/>
                    <a:gd name="connsiteY183" fmla="*/ 733425 h 1041654"/>
                    <a:gd name="connsiteX184" fmla="*/ 577406 w 1154715"/>
                    <a:gd name="connsiteY184" fmla="*/ 713232 h 1041654"/>
                    <a:gd name="connsiteX185" fmla="*/ 391668 w 1154715"/>
                    <a:gd name="connsiteY185" fmla="*/ 713232 h 1041654"/>
                    <a:gd name="connsiteX186" fmla="*/ 371475 w 1154715"/>
                    <a:gd name="connsiteY186" fmla="*/ 733425 h 1041654"/>
                    <a:gd name="connsiteX187" fmla="*/ 391668 w 1154715"/>
                    <a:gd name="connsiteY187" fmla="*/ 753618 h 1041654"/>
                    <a:gd name="connsiteX188" fmla="*/ 411861 w 1154715"/>
                    <a:gd name="connsiteY188" fmla="*/ 733425 h 1041654"/>
                    <a:gd name="connsiteX189" fmla="*/ 391668 w 1154715"/>
                    <a:gd name="connsiteY189" fmla="*/ 713232 h 1041654"/>
                    <a:gd name="connsiteX190" fmla="*/ 205931 w 1154715"/>
                    <a:gd name="connsiteY190" fmla="*/ 713232 h 1041654"/>
                    <a:gd name="connsiteX191" fmla="*/ 185738 w 1154715"/>
                    <a:gd name="connsiteY191" fmla="*/ 733425 h 1041654"/>
                    <a:gd name="connsiteX192" fmla="*/ 205931 w 1154715"/>
                    <a:gd name="connsiteY192" fmla="*/ 753618 h 1041654"/>
                    <a:gd name="connsiteX193" fmla="*/ 226124 w 1154715"/>
                    <a:gd name="connsiteY193" fmla="*/ 733425 h 1041654"/>
                    <a:gd name="connsiteX194" fmla="*/ 205931 w 1154715"/>
                    <a:gd name="connsiteY194" fmla="*/ 713232 h 1041654"/>
                    <a:gd name="connsiteX195" fmla="*/ 1134523 w 1154715"/>
                    <a:gd name="connsiteY195" fmla="*/ 713232 h 1041654"/>
                    <a:gd name="connsiteX196" fmla="*/ 1114330 w 1154715"/>
                    <a:gd name="connsiteY196" fmla="*/ 733425 h 1041654"/>
                    <a:gd name="connsiteX197" fmla="*/ 1134523 w 1154715"/>
                    <a:gd name="connsiteY197" fmla="*/ 753618 h 1041654"/>
                    <a:gd name="connsiteX198" fmla="*/ 1154716 w 1154715"/>
                    <a:gd name="connsiteY198" fmla="*/ 733425 h 1041654"/>
                    <a:gd name="connsiteX199" fmla="*/ 1134523 w 1154715"/>
                    <a:gd name="connsiteY199" fmla="*/ 713232 h 1041654"/>
                    <a:gd name="connsiteX200" fmla="*/ 948785 w 1154715"/>
                    <a:gd name="connsiteY200" fmla="*/ 713232 h 1041654"/>
                    <a:gd name="connsiteX201" fmla="*/ 928592 w 1154715"/>
                    <a:gd name="connsiteY201" fmla="*/ 733425 h 1041654"/>
                    <a:gd name="connsiteX202" fmla="*/ 948785 w 1154715"/>
                    <a:gd name="connsiteY202" fmla="*/ 753618 h 1041654"/>
                    <a:gd name="connsiteX203" fmla="*/ 968978 w 1154715"/>
                    <a:gd name="connsiteY203" fmla="*/ 733425 h 1041654"/>
                    <a:gd name="connsiteX204" fmla="*/ 948785 w 1154715"/>
                    <a:gd name="connsiteY204" fmla="*/ 713232 h 1041654"/>
                    <a:gd name="connsiteX205" fmla="*/ 763143 w 1154715"/>
                    <a:gd name="connsiteY205" fmla="*/ 713232 h 1041654"/>
                    <a:gd name="connsiteX206" fmla="*/ 742950 w 1154715"/>
                    <a:gd name="connsiteY206" fmla="*/ 733425 h 1041654"/>
                    <a:gd name="connsiteX207" fmla="*/ 763143 w 1154715"/>
                    <a:gd name="connsiteY207" fmla="*/ 753618 h 1041654"/>
                    <a:gd name="connsiteX208" fmla="*/ 783336 w 1154715"/>
                    <a:gd name="connsiteY208" fmla="*/ 733425 h 1041654"/>
                    <a:gd name="connsiteX209" fmla="*/ 763143 w 1154715"/>
                    <a:gd name="connsiteY209" fmla="*/ 713232 h 1041654"/>
                    <a:gd name="connsiteX210" fmla="*/ 20193 w 1154715"/>
                    <a:gd name="connsiteY210" fmla="*/ 857250 h 1041654"/>
                    <a:gd name="connsiteX211" fmla="*/ 0 w 1154715"/>
                    <a:gd name="connsiteY211" fmla="*/ 877443 h 1041654"/>
                    <a:gd name="connsiteX212" fmla="*/ 20193 w 1154715"/>
                    <a:gd name="connsiteY212" fmla="*/ 897636 h 1041654"/>
                    <a:gd name="connsiteX213" fmla="*/ 40386 w 1154715"/>
                    <a:gd name="connsiteY213" fmla="*/ 877443 h 1041654"/>
                    <a:gd name="connsiteX214" fmla="*/ 20193 w 1154715"/>
                    <a:gd name="connsiteY214" fmla="*/ 857250 h 1041654"/>
                    <a:gd name="connsiteX215" fmla="*/ 577406 w 1154715"/>
                    <a:gd name="connsiteY215" fmla="*/ 857250 h 1041654"/>
                    <a:gd name="connsiteX216" fmla="*/ 557213 w 1154715"/>
                    <a:gd name="connsiteY216" fmla="*/ 877443 h 1041654"/>
                    <a:gd name="connsiteX217" fmla="*/ 577406 w 1154715"/>
                    <a:gd name="connsiteY217" fmla="*/ 897636 h 1041654"/>
                    <a:gd name="connsiteX218" fmla="*/ 597599 w 1154715"/>
                    <a:gd name="connsiteY218" fmla="*/ 877443 h 1041654"/>
                    <a:gd name="connsiteX219" fmla="*/ 577406 w 1154715"/>
                    <a:gd name="connsiteY219" fmla="*/ 857250 h 1041654"/>
                    <a:gd name="connsiteX220" fmla="*/ 391668 w 1154715"/>
                    <a:gd name="connsiteY220" fmla="*/ 857250 h 1041654"/>
                    <a:gd name="connsiteX221" fmla="*/ 371475 w 1154715"/>
                    <a:gd name="connsiteY221" fmla="*/ 877443 h 1041654"/>
                    <a:gd name="connsiteX222" fmla="*/ 391668 w 1154715"/>
                    <a:gd name="connsiteY222" fmla="*/ 897636 h 1041654"/>
                    <a:gd name="connsiteX223" fmla="*/ 411861 w 1154715"/>
                    <a:gd name="connsiteY223" fmla="*/ 877443 h 1041654"/>
                    <a:gd name="connsiteX224" fmla="*/ 391668 w 1154715"/>
                    <a:gd name="connsiteY224" fmla="*/ 857250 h 1041654"/>
                    <a:gd name="connsiteX225" fmla="*/ 205931 w 1154715"/>
                    <a:gd name="connsiteY225" fmla="*/ 857250 h 1041654"/>
                    <a:gd name="connsiteX226" fmla="*/ 185738 w 1154715"/>
                    <a:gd name="connsiteY226" fmla="*/ 877443 h 1041654"/>
                    <a:gd name="connsiteX227" fmla="*/ 205931 w 1154715"/>
                    <a:gd name="connsiteY227" fmla="*/ 897636 h 1041654"/>
                    <a:gd name="connsiteX228" fmla="*/ 226124 w 1154715"/>
                    <a:gd name="connsiteY228" fmla="*/ 877443 h 1041654"/>
                    <a:gd name="connsiteX229" fmla="*/ 205931 w 1154715"/>
                    <a:gd name="connsiteY229" fmla="*/ 857250 h 1041654"/>
                    <a:gd name="connsiteX230" fmla="*/ 1134523 w 1154715"/>
                    <a:gd name="connsiteY230" fmla="*/ 857250 h 1041654"/>
                    <a:gd name="connsiteX231" fmla="*/ 1114330 w 1154715"/>
                    <a:gd name="connsiteY231" fmla="*/ 877443 h 1041654"/>
                    <a:gd name="connsiteX232" fmla="*/ 1134523 w 1154715"/>
                    <a:gd name="connsiteY232" fmla="*/ 897636 h 1041654"/>
                    <a:gd name="connsiteX233" fmla="*/ 1154716 w 1154715"/>
                    <a:gd name="connsiteY233" fmla="*/ 877443 h 1041654"/>
                    <a:gd name="connsiteX234" fmla="*/ 1134523 w 1154715"/>
                    <a:gd name="connsiteY234" fmla="*/ 857250 h 1041654"/>
                    <a:gd name="connsiteX235" fmla="*/ 948785 w 1154715"/>
                    <a:gd name="connsiteY235" fmla="*/ 857250 h 1041654"/>
                    <a:gd name="connsiteX236" fmla="*/ 928592 w 1154715"/>
                    <a:gd name="connsiteY236" fmla="*/ 877443 h 1041654"/>
                    <a:gd name="connsiteX237" fmla="*/ 948785 w 1154715"/>
                    <a:gd name="connsiteY237" fmla="*/ 897636 h 1041654"/>
                    <a:gd name="connsiteX238" fmla="*/ 968978 w 1154715"/>
                    <a:gd name="connsiteY238" fmla="*/ 877443 h 1041654"/>
                    <a:gd name="connsiteX239" fmla="*/ 948785 w 1154715"/>
                    <a:gd name="connsiteY239" fmla="*/ 857250 h 1041654"/>
                    <a:gd name="connsiteX240" fmla="*/ 763143 w 1154715"/>
                    <a:gd name="connsiteY240" fmla="*/ 857250 h 1041654"/>
                    <a:gd name="connsiteX241" fmla="*/ 742950 w 1154715"/>
                    <a:gd name="connsiteY241" fmla="*/ 877443 h 1041654"/>
                    <a:gd name="connsiteX242" fmla="*/ 763143 w 1154715"/>
                    <a:gd name="connsiteY242" fmla="*/ 897636 h 1041654"/>
                    <a:gd name="connsiteX243" fmla="*/ 783336 w 1154715"/>
                    <a:gd name="connsiteY243" fmla="*/ 877443 h 1041654"/>
                    <a:gd name="connsiteX244" fmla="*/ 763143 w 1154715"/>
                    <a:gd name="connsiteY244" fmla="*/ 857250 h 1041654"/>
                    <a:gd name="connsiteX245" fmla="*/ 20193 w 1154715"/>
                    <a:gd name="connsiteY245" fmla="*/ 1001268 h 1041654"/>
                    <a:gd name="connsiteX246" fmla="*/ 0 w 1154715"/>
                    <a:gd name="connsiteY246" fmla="*/ 1021461 h 1041654"/>
                    <a:gd name="connsiteX247" fmla="*/ 20193 w 1154715"/>
                    <a:gd name="connsiteY247" fmla="*/ 1041654 h 1041654"/>
                    <a:gd name="connsiteX248" fmla="*/ 40386 w 1154715"/>
                    <a:gd name="connsiteY248" fmla="*/ 1021461 h 1041654"/>
                    <a:gd name="connsiteX249" fmla="*/ 20193 w 1154715"/>
                    <a:gd name="connsiteY249" fmla="*/ 1001268 h 1041654"/>
                    <a:gd name="connsiteX250" fmla="*/ 577406 w 1154715"/>
                    <a:gd name="connsiteY250" fmla="*/ 1001268 h 1041654"/>
                    <a:gd name="connsiteX251" fmla="*/ 557213 w 1154715"/>
                    <a:gd name="connsiteY251" fmla="*/ 1021461 h 1041654"/>
                    <a:gd name="connsiteX252" fmla="*/ 577406 w 1154715"/>
                    <a:gd name="connsiteY252" fmla="*/ 1041654 h 1041654"/>
                    <a:gd name="connsiteX253" fmla="*/ 597599 w 1154715"/>
                    <a:gd name="connsiteY253" fmla="*/ 1021461 h 1041654"/>
                    <a:gd name="connsiteX254" fmla="*/ 577406 w 1154715"/>
                    <a:gd name="connsiteY254" fmla="*/ 1001268 h 1041654"/>
                    <a:gd name="connsiteX255" fmla="*/ 391668 w 1154715"/>
                    <a:gd name="connsiteY255" fmla="*/ 1001268 h 1041654"/>
                    <a:gd name="connsiteX256" fmla="*/ 371475 w 1154715"/>
                    <a:gd name="connsiteY256" fmla="*/ 1021461 h 1041654"/>
                    <a:gd name="connsiteX257" fmla="*/ 391668 w 1154715"/>
                    <a:gd name="connsiteY257" fmla="*/ 1041654 h 1041654"/>
                    <a:gd name="connsiteX258" fmla="*/ 411861 w 1154715"/>
                    <a:gd name="connsiteY258" fmla="*/ 1021461 h 1041654"/>
                    <a:gd name="connsiteX259" fmla="*/ 391668 w 1154715"/>
                    <a:gd name="connsiteY259" fmla="*/ 1001268 h 1041654"/>
                    <a:gd name="connsiteX260" fmla="*/ 205931 w 1154715"/>
                    <a:gd name="connsiteY260" fmla="*/ 1001268 h 1041654"/>
                    <a:gd name="connsiteX261" fmla="*/ 185738 w 1154715"/>
                    <a:gd name="connsiteY261" fmla="*/ 1021461 h 1041654"/>
                    <a:gd name="connsiteX262" fmla="*/ 205931 w 1154715"/>
                    <a:gd name="connsiteY262" fmla="*/ 1041654 h 1041654"/>
                    <a:gd name="connsiteX263" fmla="*/ 226124 w 1154715"/>
                    <a:gd name="connsiteY263" fmla="*/ 1021461 h 1041654"/>
                    <a:gd name="connsiteX264" fmla="*/ 205931 w 1154715"/>
                    <a:gd name="connsiteY264" fmla="*/ 1001268 h 1041654"/>
                    <a:gd name="connsiteX265" fmla="*/ 1134523 w 1154715"/>
                    <a:gd name="connsiteY265" fmla="*/ 1001268 h 1041654"/>
                    <a:gd name="connsiteX266" fmla="*/ 1114330 w 1154715"/>
                    <a:gd name="connsiteY266" fmla="*/ 1021461 h 1041654"/>
                    <a:gd name="connsiteX267" fmla="*/ 1134523 w 1154715"/>
                    <a:gd name="connsiteY267" fmla="*/ 1041654 h 1041654"/>
                    <a:gd name="connsiteX268" fmla="*/ 1154716 w 1154715"/>
                    <a:gd name="connsiteY268" fmla="*/ 1021461 h 1041654"/>
                    <a:gd name="connsiteX269" fmla="*/ 1134523 w 1154715"/>
                    <a:gd name="connsiteY269" fmla="*/ 1001268 h 1041654"/>
                    <a:gd name="connsiteX270" fmla="*/ 948785 w 1154715"/>
                    <a:gd name="connsiteY270" fmla="*/ 1001268 h 1041654"/>
                    <a:gd name="connsiteX271" fmla="*/ 928592 w 1154715"/>
                    <a:gd name="connsiteY271" fmla="*/ 1021461 h 1041654"/>
                    <a:gd name="connsiteX272" fmla="*/ 948785 w 1154715"/>
                    <a:gd name="connsiteY272" fmla="*/ 1041654 h 1041654"/>
                    <a:gd name="connsiteX273" fmla="*/ 968978 w 1154715"/>
                    <a:gd name="connsiteY273" fmla="*/ 1021461 h 1041654"/>
                    <a:gd name="connsiteX274" fmla="*/ 948785 w 1154715"/>
                    <a:gd name="connsiteY274" fmla="*/ 1001268 h 1041654"/>
                    <a:gd name="connsiteX275" fmla="*/ 763143 w 1154715"/>
                    <a:gd name="connsiteY275" fmla="*/ 1001268 h 1041654"/>
                    <a:gd name="connsiteX276" fmla="*/ 742950 w 1154715"/>
                    <a:gd name="connsiteY276" fmla="*/ 1021461 h 1041654"/>
                    <a:gd name="connsiteX277" fmla="*/ 763143 w 1154715"/>
                    <a:gd name="connsiteY277" fmla="*/ 1041654 h 1041654"/>
                    <a:gd name="connsiteX278" fmla="*/ 783336 w 1154715"/>
                    <a:gd name="connsiteY278" fmla="*/ 1021461 h 1041654"/>
                    <a:gd name="connsiteX279" fmla="*/ 763143 w 1154715"/>
                    <a:gd name="connsiteY279" fmla="*/ 1001268 h 104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</a:cxnLst>
                  <a:rect l="l" t="t" r="r" b="b"/>
                  <a:pathLst>
                    <a:path w="1154715" h="1041654">
                      <a:moveTo>
                        <a:pt x="20193" y="0"/>
                      </a:moveTo>
                      <a:cubicBezTo>
                        <a:pt x="9049" y="0"/>
                        <a:pt x="0" y="9049"/>
                        <a:pt x="0" y="20193"/>
                      </a:cubicBezTo>
                      <a:cubicBezTo>
                        <a:pt x="0" y="31337"/>
                        <a:pt x="9049" y="40386"/>
                        <a:pt x="20193" y="40386"/>
                      </a:cubicBezTo>
                      <a:cubicBezTo>
                        <a:pt x="31337" y="40386"/>
                        <a:pt x="40386" y="31337"/>
                        <a:pt x="40386" y="20193"/>
                      </a:cubicBezTo>
                      <a:cubicBezTo>
                        <a:pt x="40386" y="9049"/>
                        <a:pt x="31337" y="0"/>
                        <a:pt x="20193" y="0"/>
                      </a:cubicBezTo>
                      <a:close/>
                      <a:moveTo>
                        <a:pt x="577406" y="0"/>
                      </a:moveTo>
                      <a:cubicBezTo>
                        <a:pt x="566261" y="0"/>
                        <a:pt x="557213" y="9049"/>
                        <a:pt x="557213" y="20193"/>
                      </a:cubicBezTo>
                      <a:cubicBezTo>
                        <a:pt x="557213" y="31337"/>
                        <a:pt x="566261" y="40386"/>
                        <a:pt x="577406" y="40386"/>
                      </a:cubicBezTo>
                      <a:cubicBezTo>
                        <a:pt x="588550" y="40386"/>
                        <a:pt x="597599" y="31337"/>
                        <a:pt x="597599" y="20193"/>
                      </a:cubicBezTo>
                      <a:cubicBezTo>
                        <a:pt x="597599" y="9049"/>
                        <a:pt x="588550" y="0"/>
                        <a:pt x="577406" y="0"/>
                      </a:cubicBezTo>
                      <a:close/>
                      <a:moveTo>
                        <a:pt x="391668" y="0"/>
                      </a:moveTo>
                      <a:cubicBezTo>
                        <a:pt x="380524" y="0"/>
                        <a:pt x="371475" y="9049"/>
                        <a:pt x="371475" y="20193"/>
                      </a:cubicBezTo>
                      <a:cubicBezTo>
                        <a:pt x="371475" y="31337"/>
                        <a:pt x="380524" y="40386"/>
                        <a:pt x="391668" y="40386"/>
                      </a:cubicBezTo>
                      <a:cubicBezTo>
                        <a:pt x="402812" y="40386"/>
                        <a:pt x="411861" y="31337"/>
                        <a:pt x="411861" y="20193"/>
                      </a:cubicBezTo>
                      <a:cubicBezTo>
                        <a:pt x="411861" y="9049"/>
                        <a:pt x="402812" y="0"/>
                        <a:pt x="391668" y="0"/>
                      </a:cubicBezTo>
                      <a:close/>
                      <a:moveTo>
                        <a:pt x="205931" y="0"/>
                      </a:moveTo>
                      <a:cubicBezTo>
                        <a:pt x="194786" y="0"/>
                        <a:pt x="185738" y="9049"/>
                        <a:pt x="185738" y="20193"/>
                      </a:cubicBezTo>
                      <a:cubicBezTo>
                        <a:pt x="185738" y="31337"/>
                        <a:pt x="194786" y="40386"/>
                        <a:pt x="205931" y="40386"/>
                      </a:cubicBezTo>
                      <a:cubicBezTo>
                        <a:pt x="217075" y="40386"/>
                        <a:pt x="226124" y="31337"/>
                        <a:pt x="226124" y="20193"/>
                      </a:cubicBezTo>
                      <a:cubicBezTo>
                        <a:pt x="226124" y="9049"/>
                        <a:pt x="217075" y="0"/>
                        <a:pt x="205931" y="0"/>
                      </a:cubicBezTo>
                      <a:close/>
                      <a:moveTo>
                        <a:pt x="1134523" y="40386"/>
                      </a:moveTo>
                      <a:cubicBezTo>
                        <a:pt x="1145667" y="40386"/>
                        <a:pt x="1154716" y="31337"/>
                        <a:pt x="1154716" y="20193"/>
                      </a:cubicBezTo>
                      <a:cubicBezTo>
                        <a:pt x="1154716" y="9049"/>
                        <a:pt x="1145667" y="0"/>
                        <a:pt x="1134523" y="0"/>
                      </a:cubicBezTo>
                      <a:cubicBezTo>
                        <a:pt x="1123379" y="0"/>
                        <a:pt x="1114330" y="9049"/>
                        <a:pt x="1114330" y="20193"/>
                      </a:cubicBezTo>
                      <a:cubicBezTo>
                        <a:pt x="1114330" y="31337"/>
                        <a:pt x="1123379" y="40386"/>
                        <a:pt x="1134523" y="40386"/>
                      </a:cubicBezTo>
                      <a:close/>
                      <a:moveTo>
                        <a:pt x="948785" y="0"/>
                      </a:moveTo>
                      <a:cubicBezTo>
                        <a:pt x="937641" y="0"/>
                        <a:pt x="928592" y="9049"/>
                        <a:pt x="928592" y="20193"/>
                      </a:cubicBezTo>
                      <a:cubicBezTo>
                        <a:pt x="928592" y="31337"/>
                        <a:pt x="937641" y="40386"/>
                        <a:pt x="948785" y="40386"/>
                      </a:cubicBezTo>
                      <a:cubicBezTo>
                        <a:pt x="959930" y="40386"/>
                        <a:pt x="968978" y="31337"/>
                        <a:pt x="968978" y="20193"/>
                      </a:cubicBezTo>
                      <a:cubicBezTo>
                        <a:pt x="968978" y="9049"/>
                        <a:pt x="959930" y="0"/>
                        <a:pt x="948785" y="0"/>
                      </a:cubicBezTo>
                      <a:close/>
                      <a:moveTo>
                        <a:pt x="763143" y="0"/>
                      </a:moveTo>
                      <a:cubicBezTo>
                        <a:pt x="751904" y="0"/>
                        <a:pt x="742950" y="9049"/>
                        <a:pt x="742950" y="20193"/>
                      </a:cubicBezTo>
                      <a:cubicBezTo>
                        <a:pt x="742950" y="31337"/>
                        <a:pt x="751999" y="40386"/>
                        <a:pt x="763143" y="40386"/>
                      </a:cubicBezTo>
                      <a:cubicBezTo>
                        <a:pt x="774287" y="40386"/>
                        <a:pt x="783336" y="31337"/>
                        <a:pt x="783336" y="20193"/>
                      </a:cubicBezTo>
                      <a:cubicBezTo>
                        <a:pt x="783336" y="9049"/>
                        <a:pt x="774287" y="0"/>
                        <a:pt x="763143" y="0"/>
                      </a:cubicBezTo>
                      <a:close/>
                      <a:moveTo>
                        <a:pt x="20193" y="144018"/>
                      </a:moveTo>
                      <a:cubicBezTo>
                        <a:pt x="9049" y="144018"/>
                        <a:pt x="0" y="153067"/>
                        <a:pt x="0" y="164211"/>
                      </a:cubicBezTo>
                      <a:cubicBezTo>
                        <a:pt x="0" y="175355"/>
                        <a:pt x="9049" y="184404"/>
                        <a:pt x="20193" y="184404"/>
                      </a:cubicBezTo>
                      <a:cubicBezTo>
                        <a:pt x="31337" y="184404"/>
                        <a:pt x="40386" y="175355"/>
                        <a:pt x="40386" y="164211"/>
                      </a:cubicBezTo>
                      <a:cubicBezTo>
                        <a:pt x="40386" y="153067"/>
                        <a:pt x="31337" y="144018"/>
                        <a:pt x="20193" y="144018"/>
                      </a:cubicBezTo>
                      <a:close/>
                      <a:moveTo>
                        <a:pt x="577406" y="144018"/>
                      </a:moveTo>
                      <a:cubicBezTo>
                        <a:pt x="566261" y="144018"/>
                        <a:pt x="557213" y="153067"/>
                        <a:pt x="557213" y="164211"/>
                      </a:cubicBezTo>
                      <a:cubicBezTo>
                        <a:pt x="557213" y="175355"/>
                        <a:pt x="566261" y="184404"/>
                        <a:pt x="577406" y="184404"/>
                      </a:cubicBezTo>
                      <a:cubicBezTo>
                        <a:pt x="588550" y="184404"/>
                        <a:pt x="597599" y="175355"/>
                        <a:pt x="597599" y="164211"/>
                      </a:cubicBezTo>
                      <a:cubicBezTo>
                        <a:pt x="597599" y="153067"/>
                        <a:pt x="588550" y="144018"/>
                        <a:pt x="577406" y="144018"/>
                      </a:cubicBezTo>
                      <a:close/>
                      <a:moveTo>
                        <a:pt x="391668" y="144018"/>
                      </a:moveTo>
                      <a:cubicBezTo>
                        <a:pt x="380524" y="144018"/>
                        <a:pt x="371475" y="153067"/>
                        <a:pt x="371475" y="164211"/>
                      </a:cubicBezTo>
                      <a:cubicBezTo>
                        <a:pt x="371475" y="175355"/>
                        <a:pt x="380524" y="184404"/>
                        <a:pt x="391668" y="184404"/>
                      </a:cubicBezTo>
                      <a:cubicBezTo>
                        <a:pt x="402812" y="184404"/>
                        <a:pt x="411861" y="175355"/>
                        <a:pt x="411861" y="164211"/>
                      </a:cubicBezTo>
                      <a:cubicBezTo>
                        <a:pt x="411861" y="153067"/>
                        <a:pt x="402812" y="144018"/>
                        <a:pt x="391668" y="144018"/>
                      </a:cubicBezTo>
                      <a:close/>
                      <a:moveTo>
                        <a:pt x="205931" y="144018"/>
                      </a:moveTo>
                      <a:cubicBezTo>
                        <a:pt x="194786" y="144018"/>
                        <a:pt x="185738" y="153067"/>
                        <a:pt x="185738" y="164211"/>
                      </a:cubicBezTo>
                      <a:cubicBezTo>
                        <a:pt x="185738" y="175355"/>
                        <a:pt x="194786" y="184404"/>
                        <a:pt x="205931" y="184404"/>
                      </a:cubicBezTo>
                      <a:cubicBezTo>
                        <a:pt x="217075" y="184404"/>
                        <a:pt x="226124" y="175355"/>
                        <a:pt x="226124" y="164211"/>
                      </a:cubicBezTo>
                      <a:cubicBezTo>
                        <a:pt x="226124" y="153067"/>
                        <a:pt x="217075" y="144018"/>
                        <a:pt x="205931" y="144018"/>
                      </a:cubicBezTo>
                      <a:close/>
                      <a:moveTo>
                        <a:pt x="1134523" y="144018"/>
                      </a:moveTo>
                      <a:cubicBezTo>
                        <a:pt x="1123379" y="144018"/>
                        <a:pt x="1114330" y="153067"/>
                        <a:pt x="1114330" y="164211"/>
                      </a:cubicBezTo>
                      <a:cubicBezTo>
                        <a:pt x="1114330" y="175355"/>
                        <a:pt x="1123379" y="184404"/>
                        <a:pt x="1134523" y="184404"/>
                      </a:cubicBezTo>
                      <a:cubicBezTo>
                        <a:pt x="1145667" y="184404"/>
                        <a:pt x="1154716" y="175355"/>
                        <a:pt x="1154716" y="164211"/>
                      </a:cubicBezTo>
                      <a:cubicBezTo>
                        <a:pt x="1154716" y="153067"/>
                        <a:pt x="1145667" y="144018"/>
                        <a:pt x="1134523" y="144018"/>
                      </a:cubicBezTo>
                      <a:close/>
                      <a:moveTo>
                        <a:pt x="948785" y="144018"/>
                      </a:moveTo>
                      <a:cubicBezTo>
                        <a:pt x="937641" y="144018"/>
                        <a:pt x="928592" y="153067"/>
                        <a:pt x="928592" y="164211"/>
                      </a:cubicBezTo>
                      <a:cubicBezTo>
                        <a:pt x="928592" y="175355"/>
                        <a:pt x="937641" y="184404"/>
                        <a:pt x="948785" y="184404"/>
                      </a:cubicBezTo>
                      <a:cubicBezTo>
                        <a:pt x="959930" y="184404"/>
                        <a:pt x="968978" y="175355"/>
                        <a:pt x="968978" y="164211"/>
                      </a:cubicBezTo>
                      <a:cubicBezTo>
                        <a:pt x="968978" y="153067"/>
                        <a:pt x="959930" y="144018"/>
                        <a:pt x="948785" y="144018"/>
                      </a:cubicBezTo>
                      <a:close/>
                      <a:moveTo>
                        <a:pt x="763143" y="144018"/>
                      </a:moveTo>
                      <a:cubicBezTo>
                        <a:pt x="751999" y="144018"/>
                        <a:pt x="742950" y="153067"/>
                        <a:pt x="742950" y="164211"/>
                      </a:cubicBezTo>
                      <a:cubicBezTo>
                        <a:pt x="742950" y="175355"/>
                        <a:pt x="751999" y="184404"/>
                        <a:pt x="763143" y="184404"/>
                      </a:cubicBezTo>
                      <a:cubicBezTo>
                        <a:pt x="774287" y="184404"/>
                        <a:pt x="783336" y="175355"/>
                        <a:pt x="783336" y="164211"/>
                      </a:cubicBezTo>
                      <a:cubicBezTo>
                        <a:pt x="783241" y="153067"/>
                        <a:pt x="774287" y="144018"/>
                        <a:pt x="763143" y="144018"/>
                      </a:cubicBezTo>
                      <a:close/>
                      <a:moveTo>
                        <a:pt x="20193" y="288036"/>
                      </a:moveTo>
                      <a:cubicBezTo>
                        <a:pt x="9049" y="288036"/>
                        <a:pt x="0" y="297085"/>
                        <a:pt x="0" y="308229"/>
                      </a:cubicBezTo>
                      <a:cubicBezTo>
                        <a:pt x="0" y="319373"/>
                        <a:pt x="9049" y="328422"/>
                        <a:pt x="20193" y="328422"/>
                      </a:cubicBezTo>
                      <a:cubicBezTo>
                        <a:pt x="31337" y="328422"/>
                        <a:pt x="40386" y="319373"/>
                        <a:pt x="40386" y="308229"/>
                      </a:cubicBezTo>
                      <a:cubicBezTo>
                        <a:pt x="40386" y="297085"/>
                        <a:pt x="31337" y="288036"/>
                        <a:pt x="20193" y="288036"/>
                      </a:cubicBezTo>
                      <a:close/>
                      <a:moveTo>
                        <a:pt x="577406" y="288036"/>
                      </a:moveTo>
                      <a:cubicBezTo>
                        <a:pt x="566261" y="288036"/>
                        <a:pt x="557213" y="297085"/>
                        <a:pt x="557213" y="308229"/>
                      </a:cubicBezTo>
                      <a:cubicBezTo>
                        <a:pt x="557213" y="319373"/>
                        <a:pt x="566261" y="328422"/>
                        <a:pt x="577406" y="328422"/>
                      </a:cubicBezTo>
                      <a:cubicBezTo>
                        <a:pt x="588550" y="328422"/>
                        <a:pt x="597599" y="319373"/>
                        <a:pt x="597599" y="308229"/>
                      </a:cubicBezTo>
                      <a:cubicBezTo>
                        <a:pt x="597599" y="297085"/>
                        <a:pt x="588550" y="288036"/>
                        <a:pt x="577406" y="288036"/>
                      </a:cubicBezTo>
                      <a:close/>
                      <a:moveTo>
                        <a:pt x="391668" y="288036"/>
                      </a:moveTo>
                      <a:cubicBezTo>
                        <a:pt x="380524" y="288036"/>
                        <a:pt x="371475" y="297085"/>
                        <a:pt x="371475" y="308229"/>
                      </a:cubicBezTo>
                      <a:cubicBezTo>
                        <a:pt x="371475" y="319373"/>
                        <a:pt x="380524" y="328422"/>
                        <a:pt x="391668" y="328422"/>
                      </a:cubicBezTo>
                      <a:cubicBezTo>
                        <a:pt x="402812" y="328422"/>
                        <a:pt x="411861" y="319373"/>
                        <a:pt x="411861" y="308229"/>
                      </a:cubicBezTo>
                      <a:cubicBezTo>
                        <a:pt x="411861" y="297085"/>
                        <a:pt x="402812" y="288036"/>
                        <a:pt x="391668" y="288036"/>
                      </a:cubicBezTo>
                      <a:close/>
                      <a:moveTo>
                        <a:pt x="205931" y="288036"/>
                      </a:moveTo>
                      <a:cubicBezTo>
                        <a:pt x="194786" y="288036"/>
                        <a:pt x="185738" y="297085"/>
                        <a:pt x="185738" y="308229"/>
                      </a:cubicBezTo>
                      <a:cubicBezTo>
                        <a:pt x="185738" y="319373"/>
                        <a:pt x="194786" y="328422"/>
                        <a:pt x="205931" y="328422"/>
                      </a:cubicBezTo>
                      <a:cubicBezTo>
                        <a:pt x="217075" y="328422"/>
                        <a:pt x="226124" y="319373"/>
                        <a:pt x="226124" y="308229"/>
                      </a:cubicBezTo>
                      <a:cubicBezTo>
                        <a:pt x="226124" y="297085"/>
                        <a:pt x="217075" y="288036"/>
                        <a:pt x="205931" y="288036"/>
                      </a:cubicBezTo>
                      <a:close/>
                      <a:moveTo>
                        <a:pt x="1134523" y="288036"/>
                      </a:moveTo>
                      <a:cubicBezTo>
                        <a:pt x="1123379" y="288036"/>
                        <a:pt x="1114330" y="297085"/>
                        <a:pt x="1114330" y="308229"/>
                      </a:cubicBezTo>
                      <a:cubicBezTo>
                        <a:pt x="1114330" y="319373"/>
                        <a:pt x="1123379" y="328422"/>
                        <a:pt x="1134523" y="328422"/>
                      </a:cubicBezTo>
                      <a:cubicBezTo>
                        <a:pt x="1145667" y="328422"/>
                        <a:pt x="1154716" y="319373"/>
                        <a:pt x="1154716" y="308229"/>
                      </a:cubicBezTo>
                      <a:cubicBezTo>
                        <a:pt x="1154716" y="297085"/>
                        <a:pt x="1145667" y="288036"/>
                        <a:pt x="1134523" y="288036"/>
                      </a:cubicBezTo>
                      <a:close/>
                      <a:moveTo>
                        <a:pt x="948785" y="288036"/>
                      </a:moveTo>
                      <a:cubicBezTo>
                        <a:pt x="937641" y="288036"/>
                        <a:pt x="928592" y="297085"/>
                        <a:pt x="928592" y="308229"/>
                      </a:cubicBezTo>
                      <a:cubicBezTo>
                        <a:pt x="928592" y="319373"/>
                        <a:pt x="937641" y="328422"/>
                        <a:pt x="948785" y="328422"/>
                      </a:cubicBezTo>
                      <a:cubicBezTo>
                        <a:pt x="959930" y="328422"/>
                        <a:pt x="968978" y="319373"/>
                        <a:pt x="968978" y="308229"/>
                      </a:cubicBezTo>
                      <a:cubicBezTo>
                        <a:pt x="968978" y="297085"/>
                        <a:pt x="959930" y="288036"/>
                        <a:pt x="948785" y="288036"/>
                      </a:cubicBezTo>
                      <a:close/>
                      <a:moveTo>
                        <a:pt x="763143" y="288036"/>
                      </a:moveTo>
                      <a:cubicBezTo>
                        <a:pt x="751999" y="288036"/>
                        <a:pt x="742950" y="297085"/>
                        <a:pt x="742950" y="308229"/>
                      </a:cubicBezTo>
                      <a:cubicBezTo>
                        <a:pt x="742950" y="319373"/>
                        <a:pt x="751999" y="328422"/>
                        <a:pt x="763143" y="328422"/>
                      </a:cubicBezTo>
                      <a:cubicBezTo>
                        <a:pt x="774287" y="328422"/>
                        <a:pt x="783336" y="319373"/>
                        <a:pt x="783336" y="308229"/>
                      </a:cubicBezTo>
                      <a:cubicBezTo>
                        <a:pt x="783241" y="297085"/>
                        <a:pt x="774287" y="288036"/>
                        <a:pt x="763143" y="288036"/>
                      </a:cubicBezTo>
                      <a:close/>
                      <a:moveTo>
                        <a:pt x="20193" y="432054"/>
                      </a:moveTo>
                      <a:cubicBezTo>
                        <a:pt x="9049" y="432054"/>
                        <a:pt x="0" y="441103"/>
                        <a:pt x="0" y="452247"/>
                      </a:cubicBezTo>
                      <a:cubicBezTo>
                        <a:pt x="0" y="463391"/>
                        <a:pt x="9049" y="472440"/>
                        <a:pt x="20193" y="472440"/>
                      </a:cubicBezTo>
                      <a:cubicBezTo>
                        <a:pt x="31337" y="472440"/>
                        <a:pt x="40386" y="463391"/>
                        <a:pt x="40386" y="452247"/>
                      </a:cubicBezTo>
                      <a:cubicBezTo>
                        <a:pt x="40386" y="441103"/>
                        <a:pt x="31337" y="432054"/>
                        <a:pt x="20193" y="432054"/>
                      </a:cubicBezTo>
                      <a:close/>
                      <a:moveTo>
                        <a:pt x="577406" y="432054"/>
                      </a:moveTo>
                      <a:cubicBezTo>
                        <a:pt x="566261" y="432054"/>
                        <a:pt x="557213" y="441103"/>
                        <a:pt x="557213" y="452247"/>
                      </a:cubicBezTo>
                      <a:cubicBezTo>
                        <a:pt x="557213" y="463391"/>
                        <a:pt x="566261" y="472440"/>
                        <a:pt x="577406" y="472440"/>
                      </a:cubicBezTo>
                      <a:cubicBezTo>
                        <a:pt x="588550" y="472440"/>
                        <a:pt x="597599" y="463391"/>
                        <a:pt x="597599" y="452247"/>
                      </a:cubicBezTo>
                      <a:cubicBezTo>
                        <a:pt x="597599" y="441103"/>
                        <a:pt x="588550" y="432054"/>
                        <a:pt x="577406" y="432054"/>
                      </a:cubicBezTo>
                      <a:close/>
                      <a:moveTo>
                        <a:pt x="391668" y="432054"/>
                      </a:moveTo>
                      <a:cubicBezTo>
                        <a:pt x="380524" y="432054"/>
                        <a:pt x="371475" y="441103"/>
                        <a:pt x="371475" y="452247"/>
                      </a:cubicBezTo>
                      <a:cubicBezTo>
                        <a:pt x="371475" y="463391"/>
                        <a:pt x="380524" y="472440"/>
                        <a:pt x="391668" y="472440"/>
                      </a:cubicBezTo>
                      <a:cubicBezTo>
                        <a:pt x="402812" y="472440"/>
                        <a:pt x="411861" y="463391"/>
                        <a:pt x="411861" y="452247"/>
                      </a:cubicBezTo>
                      <a:cubicBezTo>
                        <a:pt x="411861" y="441103"/>
                        <a:pt x="402812" y="432054"/>
                        <a:pt x="391668" y="432054"/>
                      </a:cubicBezTo>
                      <a:close/>
                      <a:moveTo>
                        <a:pt x="205931" y="432054"/>
                      </a:moveTo>
                      <a:cubicBezTo>
                        <a:pt x="194786" y="432054"/>
                        <a:pt x="185738" y="441103"/>
                        <a:pt x="185738" y="452247"/>
                      </a:cubicBezTo>
                      <a:cubicBezTo>
                        <a:pt x="185738" y="463391"/>
                        <a:pt x="194786" y="472440"/>
                        <a:pt x="205931" y="472440"/>
                      </a:cubicBezTo>
                      <a:cubicBezTo>
                        <a:pt x="217075" y="472440"/>
                        <a:pt x="226124" y="463391"/>
                        <a:pt x="226124" y="452247"/>
                      </a:cubicBezTo>
                      <a:cubicBezTo>
                        <a:pt x="226124" y="441103"/>
                        <a:pt x="217075" y="432054"/>
                        <a:pt x="205931" y="432054"/>
                      </a:cubicBezTo>
                      <a:close/>
                      <a:moveTo>
                        <a:pt x="1134523" y="432054"/>
                      </a:moveTo>
                      <a:cubicBezTo>
                        <a:pt x="1123379" y="432054"/>
                        <a:pt x="1114330" y="441103"/>
                        <a:pt x="1114330" y="452247"/>
                      </a:cubicBezTo>
                      <a:cubicBezTo>
                        <a:pt x="1114330" y="463391"/>
                        <a:pt x="1123379" y="472440"/>
                        <a:pt x="1134523" y="472440"/>
                      </a:cubicBezTo>
                      <a:cubicBezTo>
                        <a:pt x="1145667" y="472440"/>
                        <a:pt x="1154716" y="463391"/>
                        <a:pt x="1154716" y="452247"/>
                      </a:cubicBezTo>
                      <a:cubicBezTo>
                        <a:pt x="1154716" y="441103"/>
                        <a:pt x="1145667" y="432054"/>
                        <a:pt x="1134523" y="432054"/>
                      </a:cubicBezTo>
                      <a:close/>
                      <a:moveTo>
                        <a:pt x="948785" y="432054"/>
                      </a:moveTo>
                      <a:cubicBezTo>
                        <a:pt x="937641" y="432054"/>
                        <a:pt x="928592" y="441103"/>
                        <a:pt x="928592" y="452247"/>
                      </a:cubicBezTo>
                      <a:cubicBezTo>
                        <a:pt x="928592" y="463391"/>
                        <a:pt x="937641" y="472440"/>
                        <a:pt x="948785" y="472440"/>
                      </a:cubicBezTo>
                      <a:cubicBezTo>
                        <a:pt x="959930" y="472440"/>
                        <a:pt x="968978" y="463391"/>
                        <a:pt x="968978" y="452247"/>
                      </a:cubicBezTo>
                      <a:cubicBezTo>
                        <a:pt x="968978" y="441103"/>
                        <a:pt x="959930" y="432054"/>
                        <a:pt x="948785" y="432054"/>
                      </a:cubicBezTo>
                      <a:close/>
                      <a:moveTo>
                        <a:pt x="763143" y="432054"/>
                      </a:moveTo>
                      <a:cubicBezTo>
                        <a:pt x="751999" y="432054"/>
                        <a:pt x="742950" y="441103"/>
                        <a:pt x="742950" y="452247"/>
                      </a:cubicBezTo>
                      <a:cubicBezTo>
                        <a:pt x="742950" y="463391"/>
                        <a:pt x="751999" y="472440"/>
                        <a:pt x="763143" y="472440"/>
                      </a:cubicBezTo>
                      <a:cubicBezTo>
                        <a:pt x="774287" y="472440"/>
                        <a:pt x="783336" y="463391"/>
                        <a:pt x="783336" y="452247"/>
                      </a:cubicBezTo>
                      <a:cubicBezTo>
                        <a:pt x="783241" y="441103"/>
                        <a:pt x="774287" y="432054"/>
                        <a:pt x="763143" y="432054"/>
                      </a:cubicBezTo>
                      <a:close/>
                      <a:moveTo>
                        <a:pt x="20193" y="569214"/>
                      </a:moveTo>
                      <a:cubicBezTo>
                        <a:pt x="9049" y="569214"/>
                        <a:pt x="0" y="578263"/>
                        <a:pt x="0" y="589407"/>
                      </a:cubicBezTo>
                      <a:cubicBezTo>
                        <a:pt x="0" y="600551"/>
                        <a:pt x="9049" y="609600"/>
                        <a:pt x="20193" y="609600"/>
                      </a:cubicBezTo>
                      <a:cubicBezTo>
                        <a:pt x="31337" y="609600"/>
                        <a:pt x="40386" y="600551"/>
                        <a:pt x="40386" y="589407"/>
                      </a:cubicBezTo>
                      <a:cubicBezTo>
                        <a:pt x="40386" y="578263"/>
                        <a:pt x="31337" y="569214"/>
                        <a:pt x="20193" y="569214"/>
                      </a:cubicBezTo>
                      <a:close/>
                      <a:moveTo>
                        <a:pt x="577406" y="569214"/>
                      </a:moveTo>
                      <a:cubicBezTo>
                        <a:pt x="566261" y="569214"/>
                        <a:pt x="557213" y="578263"/>
                        <a:pt x="557213" y="589407"/>
                      </a:cubicBezTo>
                      <a:cubicBezTo>
                        <a:pt x="557213" y="600551"/>
                        <a:pt x="566261" y="609600"/>
                        <a:pt x="577406" y="609600"/>
                      </a:cubicBezTo>
                      <a:cubicBezTo>
                        <a:pt x="588550" y="609600"/>
                        <a:pt x="597599" y="600551"/>
                        <a:pt x="597599" y="589407"/>
                      </a:cubicBezTo>
                      <a:cubicBezTo>
                        <a:pt x="597599" y="578263"/>
                        <a:pt x="588550" y="569214"/>
                        <a:pt x="577406" y="569214"/>
                      </a:cubicBezTo>
                      <a:close/>
                      <a:moveTo>
                        <a:pt x="391668" y="569214"/>
                      </a:moveTo>
                      <a:cubicBezTo>
                        <a:pt x="380524" y="569214"/>
                        <a:pt x="371475" y="578263"/>
                        <a:pt x="371475" y="589407"/>
                      </a:cubicBezTo>
                      <a:cubicBezTo>
                        <a:pt x="371475" y="600551"/>
                        <a:pt x="380524" y="609600"/>
                        <a:pt x="391668" y="609600"/>
                      </a:cubicBezTo>
                      <a:cubicBezTo>
                        <a:pt x="402812" y="609600"/>
                        <a:pt x="411861" y="600551"/>
                        <a:pt x="411861" y="589407"/>
                      </a:cubicBezTo>
                      <a:cubicBezTo>
                        <a:pt x="411861" y="578263"/>
                        <a:pt x="402812" y="569214"/>
                        <a:pt x="391668" y="569214"/>
                      </a:cubicBezTo>
                      <a:close/>
                      <a:moveTo>
                        <a:pt x="205931" y="569214"/>
                      </a:moveTo>
                      <a:cubicBezTo>
                        <a:pt x="194786" y="569214"/>
                        <a:pt x="185738" y="578263"/>
                        <a:pt x="185738" y="589407"/>
                      </a:cubicBezTo>
                      <a:cubicBezTo>
                        <a:pt x="185738" y="600551"/>
                        <a:pt x="194786" y="609600"/>
                        <a:pt x="205931" y="609600"/>
                      </a:cubicBezTo>
                      <a:cubicBezTo>
                        <a:pt x="217075" y="609600"/>
                        <a:pt x="226124" y="600551"/>
                        <a:pt x="226124" y="589407"/>
                      </a:cubicBezTo>
                      <a:cubicBezTo>
                        <a:pt x="226124" y="578263"/>
                        <a:pt x="217075" y="569214"/>
                        <a:pt x="205931" y="569214"/>
                      </a:cubicBezTo>
                      <a:close/>
                      <a:moveTo>
                        <a:pt x="1134523" y="569214"/>
                      </a:moveTo>
                      <a:cubicBezTo>
                        <a:pt x="1123379" y="569214"/>
                        <a:pt x="1114330" y="578263"/>
                        <a:pt x="1114330" y="589407"/>
                      </a:cubicBezTo>
                      <a:cubicBezTo>
                        <a:pt x="1114330" y="600551"/>
                        <a:pt x="1123379" y="609600"/>
                        <a:pt x="1134523" y="609600"/>
                      </a:cubicBezTo>
                      <a:cubicBezTo>
                        <a:pt x="1145667" y="609600"/>
                        <a:pt x="1154716" y="600551"/>
                        <a:pt x="1154716" y="589407"/>
                      </a:cubicBezTo>
                      <a:cubicBezTo>
                        <a:pt x="1154716" y="578263"/>
                        <a:pt x="1145667" y="569214"/>
                        <a:pt x="1134523" y="569214"/>
                      </a:cubicBezTo>
                      <a:close/>
                      <a:moveTo>
                        <a:pt x="948785" y="569214"/>
                      </a:moveTo>
                      <a:cubicBezTo>
                        <a:pt x="937641" y="569214"/>
                        <a:pt x="928592" y="578263"/>
                        <a:pt x="928592" y="589407"/>
                      </a:cubicBezTo>
                      <a:cubicBezTo>
                        <a:pt x="928592" y="600551"/>
                        <a:pt x="937641" y="609600"/>
                        <a:pt x="948785" y="609600"/>
                      </a:cubicBezTo>
                      <a:cubicBezTo>
                        <a:pt x="959930" y="609600"/>
                        <a:pt x="968978" y="600551"/>
                        <a:pt x="968978" y="589407"/>
                      </a:cubicBezTo>
                      <a:cubicBezTo>
                        <a:pt x="968978" y="578263"/>
                        <a:pt x="959930" y="569214"/>
                        <a:pt x="948785" y="569214"/>
                      </a:cubicBezTo>
                      <a:close/>
                      <a:moveTo>
                        <a:pt x="763143" y="569214"/>
                      </a:moveTo>
                      <a:cubicBezTo>
                        <a:pt x="751999" y="569214"/>
                        <a:pt x="742950" y="578263"/>
                        <a:pt x="742950" y="589407"/>
                      </a:cubicBezTo>
                      <a:cubicBezTo>
                        <a:pt x="742950" y="600551"/>
                        <a:pt x="751999" y="609600"/>
                        <a:pt x="763143" y="609600"/>
                      </a:cubicBezTo>
                      <a:cubicBezTo>
                        <a:pt x="774287" y="609600"/>
                        <a:pt x="783336" y="600551"/>
                        <a:pt x="783336" y="589407"/>
                      </a:cubicBezTo>
                      <a:cubicBezTo>
                        <a:pt x="783241" y="578263"/>
                        <a:pt x="774287" y="569214"/>
                        <a:pt x="763143" y="569214"/>
                      </a:cubicBezTo>
                      <a:close/>
                      <a:moveTo>
                        <a:pt x="20193" y="713232"/>
                      </a:moveTo>
                      <a:cubicBezTo>
                        <a:pt x="9049" y="713232"/>
                        <a:pt x="0" y="722281"/>
                        <a:pt x="0" y="733425"/>
                      </a:cubicBezTo>
                      <a:cubicBezTo>
                        <a:pt x="0" y="744569"/>
                        <a:pt x="9049" y="753618"/>
                        <a:pt x="20193" y="753618"/>
                      </a:cubicBezTo>
                      <a:cubicBezTo>
                        <a:pt x="31337" y="753618"/>
                        <a:pt x="40386" y="744569"/>
                        <a:pt x="40386" y="733425"/>
                      </a:cubicBezTo>
                      <a:cubicBezTo>
                        <a:pt x="40386" y="722281"/>
                        <a:pt x="31337" y="713232"/>
                        <a:pt x="20193" y="713232"/>
                      </a:cubicBezTo>
                      <a:close/>
                      <a:moveTo>
                        <a:pt x="577406" y="713232"/>
                      </a:moveTo>
                      <a:cubicBezTo>
                        <a:pt x="566261" y="713232"/>
                        <a:pt x="557213" y="722281"/>
                        <a:pt x="557213" y="733425"/>
                      </a:cubicBezTo>
                      <a:cubicBezTo>
                        <a:pt x="557213" y="744569"/>
                        <a:pt x="566261" y="753618"/>
                        <a:pt x="577406" y="753618"/>
                      </a:cubicBezTo>
                      <a:cubicBezTo>
                        <a:pt x="588550" y="753618"/>
                        <a:pt x="597599" y="744569"/>
                        <a:pt x="597599" y="733425"/>
                      </a:cubicBezTo>
                      <a:cubicBezTo>
                        <a:pt x="597599" y="722281"/>
                        <a:pt x="588550" y="713232"/>
                        <a:pt x="577406" y="713232"/>
                      </a:cubicBezTo>
                      <a:close/>
                      <a:moveTo>
                        <a:pt x="391668" y="713232"/>
                      </a:moveTo>
                      <a:cubicBezTo>
                        <a:pt x="380524" y="713232"/>
                        <a:pt x="371475" y="722281"/>
                        <a:pt x="371475" y="733425"/>
                      </a:cubicBezTo>
                      <a:cubicBezTo>
                        <a:pt x="371475" y="744569"/>
                        <a:pt x="380524" y="753618"/>
                        <a:pt x="391668" y="753618"/>
                      </a:cubicBezTo>
                      <a:cubicBezTo>
                        <a:pt x="402812" y="753618"/>
                        <a:pt x="411861" y="744569"/>
                        <a:pt x="411861" y="733425"/>
                      </a:cubicBezTo>
                      <a:cubicBezTo>
                        <a:pt x="411861" y="722281"/>
                        <a:pt x="402812" y="713232"/>
                        <a:pt x="391668" y="713232"/>
                      </a:cubicBezTo>
                      <a:close/>
                      <a:moveTo>
                        <a:pt x="205931" y="713232"/>
                      </a:moveTo>
                      <a:cubicBezTo>
                        <a:pt x="194786" y="713232"/>
                        <a:pt x="185738" y="722281"/>
                        <a:pt x="185738" y="733425"/>
                      </a:cubicBezTo>
                      <a:cubicBezTo>
                        <a:pt x="185738" y="744569"/>
                        <a:pt x="194786" y="753618"/>
                        <a:pt x="205931" y="753618"/>
                      </a:cubicBezTo>
                      <a:cubicBezTo>
                        <a:pt x="217075" y="753618"/>
                        <a:pt x="226124" y="744569"/>
                        <a:pt x="226124" y="733425"/>
                      </a:cubicBezTo>
                      <a:cubicBezTo>
                        <a:pt x="226124" y="722281"/>
                        <a:pt x="217075" y="713232"/>
                        <a:pt x="205931" y="713232"/>
                      </a:cubicBezTo>
                      <a:close/>
                      <a:moveTo>
                        <a:pt x="1134523" y="713232"/>
                      </a:moveTo>
                      <a:cubicBezTo>
                        <a:pt x="1123379" y="713232"/>
                        <a:pt x="1114330" y="722281"/>
                        <a:pt x="1114330" y="733425"/>
                      </a:cubicBezTo>
                      <a:cubicBezTo>
                        <a:pt x="1114330" y="744569"/>
                        <a:pt x="1123379" y="753618"/>
                        <a:pt x="1134523" y="753618"/>
                      </a:cubicBezTo>
                      <a:cubicBezTo>
                        <a:pt x="1145667" y="753618"/>
                        <a:pt x="1154716" y="744569"/>
                        <a:pt x="1154716" y="733425"/>
                      </a:cubicBezTo>
                      <a:cubicBezTo>
                        <a:pt x="1154716" y="722281"/>
                        <a:pt x="1145667" y="713232"/>
                        <a:pt x="1134523" y="713232"/>
                      </a:cubicBezTo>
                      <a:close/>
                      <a:moveTo>
                        <a:pt x="948785" y="713232"/>
                      </a:moveTo>
                      <a:cubicBezTo>
                        <a:pt x="937641" y="713232"/>
                        <a:pt x="928592" y="722281"/>
                        <a:pt x="928592" y="733425"/>
                      </a:cubicBezTo>
                      <a:cubicBezTo>
                        <a:pt x="928592" y="744569"/>
                        <a:pt x="937641" y="753618"/>
                        <a:pt x="948785" y="753618"/>
                      </a:cubicBezTo>
                      <a:cubicBezTo>
                        <a:pt x="959930" y="753618"/>
                        <a:pt x="968978" y="744569"/>
                        <a:pt x="968978" y="733425"/>
                      </a:cubicBezTo>
                      <a:cubicBezTo>
                        <a:pt x="968978" y="722281"/>
                        <a:pt x="959930" y="713232"/>
                        <a:pt x="948785" y="713232"/>
                      </a:cubicBezTo>
                      <a:close/>
                      <a:moveTo>
                        <a:pt x="763143" y="713232"/>
                      </a:moveTo>
                      <a:cubicBezTo>
                        <a:pt x="751904" y="713232"/>
                        <a:pt x="742950" y="722281"/>
                        <a:pt x="742950" y="733425"/>
                      </a:cubicBezTo>
                      <a:cubicBezTo>
                        <a:pt x="742950" y="744569"/>
                        <a:pt x="751999" y="753618"/>
                        <a:pt x="763143" y="753618"/>
                      </a:cubicBezTo>
                      <a:cubicBezTo>
                        <a:pt x="774287" y="753618"/>
                        <a:pt x="783336" y="744569"/>
                        <a:pt x="783336" y="733425"/>
                      </a:cubicBezTo>
                      <a:cubicBezTo>
                        <a:pt x="783241" y="722281"/>
                        <a:pt x="774287" y="713232"/>
                        <a:pt x="763143" y="713232"/>
                      </a:cubicBezTo>
                      <a:close/>
                      <a:moveTo>
                        <a:pt x="20193" y="857250"/>
                      </a:moveTo>
                      <a:cubicBezTo>
                        <a:pt x="9049" y="857250"/>
                        <a:pt x="0" y="866299"/>
                        <a:pt x="0" y="877443"/>
                      </a:cubicBezTo>
                      <a:cubicBezTo>
                        <a:pt x="0" y="888587"/>
                        <a:pt x="9049" y="897636"/>
                        <a:pt x="20193" y="897636"/>
                      </a:cubicBezTo>
                      <a:cubicBezTo>
                        <a:pt x="31337" y="897636"/>
                        <a:pt x="40386" y="888587"/>
                        <a:pt x="40386" y="877443"/>
                      </a:cubicBezTo>
                      <a:cubicBezTo>
                        <a:pt x="40386" y="866299"/>
                        <a:pt x="31337" y="857250"/>
                        <a:pt x="20193" y="857250"/>
                      </a:cubicBezTo>
                      <a:close/>
                      <a:moveTo>
                        <a:pt x="577406" y="857250"/>
                      </a:moveTo>
                      <a:cubicBezTo>
                        <a:pt x="566261" y="857250"/>
                        <a:pt x="557213" y="866299"/>
                        <a:pt x="557213" y="877443"/>
                      </a:cubicBezTo>
                      <a:cubicBezTo>
                        <a:pt x="557213" y="888587"/>
                        <a:pt x="566261" y="897636"/>
                        <a:pt x="577406" y="897636"/>
                      </a:cubicBezTo>
                      <a:cubicBezTo>
                        <a:pt x="588550" y="897636"/>
                        <a:pt x="597599" y="888587"/>
                        <a:pt x="597599" y="877443"/>
                      </a:cubicBezTo>
                      <a:cubicBezTo>
                        <a:pt x="597599" y="866299"/>
                        <a:pt x="588550" y="857250"/>
                        <a:pt x="577406" y="857250"/>
                      </a:cubicBezTo>
                      <a:close/>
                      <a:moveTo>
                        <a:pt x="391668" y="857250"/>
                      </a:moveTo>
                      <a:cubicBezTo>
                        <a:pt x="380524" y="857250"/>
                        <a:pt x="371475" y="866299"/>
                        <a:pt x="371475" y="877443"/>
                      </a:cubicBezTo>
                      <a:cubicBezTo>
                        <a:pt x="371475" y="888587"/>
                        <a:pt x="380524" y="897636"/>
                        <a:pt x="391668" y="897636"/>
                      </a:cubicBezTo>
                      <a:cubicBezTo>
                        <a:pt x="402812" y="897636"/>
                        <a:pt x="411861" y="888587"/>
                        <a:pt x="411861" y="877443"/>
                      </a:cubicBezTo>
                      <a:cubicBezTo>
                        <a:pt x="411861" y="866299"/>
                        <a:pt x="402812" y="857250"/>
                        <a:pt x="391668" y="857250"/>
                      </a:cubicBezTo>
                      <a:close/>
                      <a:moveTo>
                        <a:pt x="205931" y="857250"/>
                      </a:moveTo>
                      <a:cubicBezTo>
                        <a:pt x="194786" y="857250"/>
                        <a:pt x="185738" y="866299"/>
                        <a:pt x="185738" y="877443"/>
                      </a:cubicBezTo>
                      <a:cubicBezTo>
                        <a:pt x="185738" y="888587"/>
                        <a:pt x="194786" y="897636"/>
                        <a:pt x="205931" y="897636"/>
                      </a:cubicBezTo>
                      <a:cubicBezTo>
                        <a:pt x="217075" y="897636"/>
                        <a:pt x="226124" y="888587"/>
                        <a:pt x="226124" y="877443"/>
                      </a:cubicBezTo>
                      <a:cubicBezTo>
                        <a:pt x="226124" y="866299"/>
                        <a:pt x="217075" y="857250"/>
                        <a:pt x="205931" y="857250"/>
                      </a:cubicBezTo>
                      <a:close/>
                      <a:moveTo>
                        <a:pt x="1134523" y="857250"/>
                      </a:moveTo>
                      <a:cubicBezTo>
                        <a:pt x="1123379" y="857250"/>
                        <a:pt x="1114330" y="866299"/>
                        <a:pt x="1114330" y="877443"/>
                      </a:cubicBezTo>
                      <a:cubicBezTo>
                        <a:pt x="1114330" y="888587"/>
                        <a:pt x="1123379" y="897636"/>
                        <a:pt x="1134523" y="897636"/>
                      </a:cubicBezTo>
                      <a:cubicBezTo>
                        <a:pt x="1145667" y="897636"/>
                        <a:pt x="1154716" y="888587"/>
                        <a:pt x="1154716" y="877443"/>
                      </a:cubicBezTo>
                      <a:cubicBezTo>
                        <a:pt x="1154716" y="866299"/>
                        <a:pt x="1145667" y="857250"/>
                        <a:pt x="1134523" y="857250"/>
                      </a:cubicBezTo>
                      <a:close/>
                      <a:moveTo>
                        <a:pt x="948785" y="857250"/>
                      </a:moveTo>
                      <a:cubicBezTo>
                        <a:pt x="937641" y="857250"/>
                        <a:pt x="928592" y="866299"/>
                        <a:pt x="928592" y="877443"/>
                      </a:cubicBezTo>
                      <a:cubicBezTo>
                        <a:pt x="928592" y="888587"/>
                        <a:pt x="937641" y="897636"/>
                        <a:pt x="948785" y="897636"/>
                      </a:cubicBezTo>
                      <a:cubicBezTo>
                        <a:pt x="959930" y="897636"/>
                        <a:pt x="968978" y="888587"/>
                        <a:pt x="968978" y="877443"/>
                      </a:cubicBezTo>
                      <a:cubicBezTo>
                        <a:pt x="968978" y="866299"/>
                        <a:pt x="959930" y="857250"/>
                        <a:pt x="948785" y="857250"/>
                      </a:cubicBezTo>
                      <a:close/>
                      <a:moveTo>
                        <a:pt x="763143" y="857250"/>
                      </a:moveTo>
                      <a:cubicBezTo>
                        <a:pt x="751904" y="857250"/>
                        <a:pt x="742950" y="866299"/>
                        <a:pt x="742950" y="877443"/>
                      </a:cubicBezTo>
                      <a:cubicBezTo>
                        <a:pt x="742950" y="888587"/>
                        <a:pt x="751999" y="897636"/>
                        <a:pt x="763143" y="897636"/>
                      </a:cubicBezTo>
                      <a:cubicBezTo>
                        <a:pt x="774287" y="897636"/>
                        <a:pt x="783336" y="888587"/>
                        <a:pt x="783336" y="877443"/>
                      </a:cubicBezTo>
                      <a:cubicBezTo>
                        <a:pt x="783336" y="866299"/>
                        <a:pt x="774287" y="857250"/>
                        <a:pt x="763143" y="857250"/>
                      </a:cubicBezTo>
                      <a:close/>
                      <a:moveTo>
                        <a:pt x="20193" y="1001268"/>
                      </a:moveTo>
                      <a:cubicBezTo>
                        <a:pt x="9049" y="1001268"/>
                        <a:pt x="0" y="1010317"/>
                        <a:pt x="0" y="1021461"/>
                      </a:cubicBezTo>
                      <a:cubicBezTo>
                        <a:pt x="0" y="1032605"/>
                        <a:pt x="9049" y="1041654"/>
                        <a:pt x="20193" y="1041654"/>
                      </a:cubicBezTo>
                      <a:cubicBezTo>
                        <a:pt x="31337" y="1041654"/>
                        <a:pt x="40386" y="1032605"/>
                        <a:pt x="40386" y="1021461"/>
                      </a:cubicBezTo>
                      <a:cubicBezTo>
                        <a:pt x="40386" y="1010317"/>
                        <a:pt x="31337" y="1001268"/>
                        <a:pt x="20193" y="1001268"/>
                      </a:cubicBezTo>
                      <a:close/>
                      <a:moveTo>
                        <a:pt x="577406" y="1001268"/>
                      </a:moveTo>
                      <a:cubicBezTo>
                        <a:pt x="566261" y="1001268"/>
                        <a:pt x="557213" y="1010317"/>
                        <a:pt x="557213" y="1021461"/>
                      </a:cubicBezTo>
                      <a:cubicBezTo>
                        <a:pt x="557213" y="1032605"/>
                        <a:pt x="566261" y="1041654"/>
                        <a:pt x="577406" y="1041654"/>
                      </a:cubicBezTo>
                      <a:cubicBezTo>
                        <a:pt x="588550" y="1041654"/>
                        <a:pt x="597599" y="1032605"/>
                        <a:pt x="597599" y="1021461"/>
                      </a:cubicBezTo>
                      <a:cubicBezTo>
                        <a:pt x="597599" y="1010317"/>
                        <a:pt x="588550" y="1001268"/>
                        <a:pt x="577406" y="1001268"/>
                      </a:cubicBezTo>
                      <a:close/>
                      <a:moveTo>
                        <a:pt x="391668" y="1001268"/>
                      </a:moveTo>
                      <a:cubicBezTo>
                        <a:pt x="380524" y="1001268"/>
                        <a:pt x="371475" y="1010317"/>
                        <a:pt x="371475" y="1021461"/>
                      </a:cubicBezTo>
                      <a:cubicBezTo>
                        <a:pt x="371475" y="1032605"/>
                        <a:pt x="380524" y="1041654"/>
                        <a:pt x="391668" y="1041654"/>
                      </a:cubicBezTo>
                      <a:cubicBezTo>
                        <a:pt x="402812" y="1041654"/>
                        <a:pt x="411861" y="1032605"/>
                        <a:pt x="411861" y="1021461"/>
                      </a:cubicBezTo>
                      <a:cubicBezTo>
                        <a:pt x="411861" y="1010317"/>
                        <a:pt x="402812" y="1001268"/>
                        <a:pt x="391668" y="1001268"/>
                      </a:cubicBezTo>
                      <a:close/>
                      <a:moveTo>
                        <a:pt x="205931" y="1001268"/>
                      </a:moveTo>
                      <a:cubicBezTo>
                        <a:pt x="194786" y="1001268"/>
                        <a:pt x="185738" y="1010317"/>
                        <a:pt x="185738" y="1021461"/>
                      </a:cubicBezTo>
                      <a:cubicBezTo>
                        <a:pt x="185738" y="1032605"/>
                        <a:pt x="194786" y="1041654"/>
                        <a:pt x="205931" y="1041654"/>
                      </a:cubicBezTo>
                      <a:cubicBezTo>
                        <a:pt x="217075" y="1041654"/>
                        <a:pt x="226124" y="1032605"/>
                        <a:pt x="226124" y="1021461"/>
                      </a:cubicBezTo>
                      <a:cubicBezTo>
                        <a:pt x="226124" y="1010317"/>
                        <a:pt x="217075" y="1001268"/>
                        <a:pt x="205931" y="1001268"/>
                      </a:cubicBezTo>
                      <a:close/>
                      <a:moveTo>
                        <a:pt x="1134523" y="1001268"/>
                      </a:moveTo>
                      <a:cubicBezTo>
                        <a:pt x="1123379" y="1001268"/>
                        <a:pt x="1114330" y="1010317"/>
                        <a:pt x="1114330" y="1021461"/>
                      </a:cubicBezTo>
                      <a:cubicBezTo>
                        <a:pt x="1114330" y="1032605"/>
                        <a:pt x="1123379" y="1041654"/>
                        <a:pt x="1134523" y="1041654"/>
                      </a:cubicBezTo>
                      <a:cubicBezTo>
                        <a:pt x="1145667" y="1041654"/>
                        <a:pt x="1154716" y="1032605"/>
                        <a:pt x="1154716" y="1021461"/>
                      </a:cubicBezTo>
                      <a:cubicBezTo>
                        <a:pt x="1154716" y="1010317"/>
                        <a:pt x="1145667" y="1001268"/>
                        <a:pt x="1134523" y="1001268"/>
                      </a:cubicBezTo>
                      <a:close/>
                      <a:moveTo>
                        <a:pt x="948785" y="1001268"/>
                      </a:moveTo>
                      <a:cubicBezTo>
                        <a:pt x="937641" y="1001268"/>
                        <a:pt x="928592" y="1010317"/>
                        <a:pt x="928592" y="1021461"/>
                      </a:cubicBezTo>
                      <a:cubicBezTo>
                        <a:pt x="928592" y="1032605"/>
                        <a:pt x="937641" y="1041654"/>
                        <a:pt x="948785" y="1041654"/>
                      </a:cubicBezTo>
                      <a:cubicBezTo>
                        <a:pt x="959930" y="1041654"/>
                        <a:pt x="968978" y="1032605"/>
                        <a:pt x="968978" y="1021461"/>
                      </a:cubicBezTo>
                      <a:cubicBezTo>
                        <a:pt x="968978" y="1010317"/>
                        <a:pt x="959930" y="1001268"/>
                        <a:pt x="948785" y="1001268"/>
                      </a:cubicBezTo>
                      <a:close/>
                      <a:moveTo>
                        <a:pt x="763143" y="1001268"/>
                      </a:moveTo>
                      <a:cubicBezTo>
                        <a:pt x="751999" y="1001268"/>
                        <a:pt x="742950" y="1010317"/>
                        <a:pt x="742950" y="1021461"/>
                      </a:cubicBezTo>
                      <a:cubicBezTo>
                        <a:pt x="742950" y="1032605"/>
                        <a:pt x="751999" y="1041654"/>
                        <a:pt x="763143" y="1041654"/>
                      </a:cubicBezTo>
                      <a:cubicBezTo>
                        <a:pt x="774287" y="1041654"/>
                        <a:pt x="783336" y="1032605"/>
                        <a:pt x="783336" y="1021461"/>
                      </a:cubicBezTo>
                      <a:cubicBezTo>
                        <a:pt x="783241" y="1010317"/>
                        <a:pt x="774287" y="1001268"/>
                        <a:pt x="763143" y="1001268"/>
                      </a:cubicBezTo>
                      <a:close/>
                    </a:path>
                  </a:pathLst>
                </a:custGeom>
                <a:solidFill>
                  <a:srgbClr val="946DA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108826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152" b="0" i="0" u="none" strike="noStrike" kern="1200" cap="none" spc="0" normalizeH="0" baseline="0" noProof="0">
                    <a:ln>
                      <a:noFill/>
                    </a:ln>
                    <a:solidFill>
                      <a:srgbClr val="210939"/>
                    </a:solidFill>
                    <a:effectLst/>
                    <a:uLnTx/>
                    <a:uFillTx/>
                    <a:latin typeface="Dosis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Forma Livre: Forma 32">
                  <a:extLst>
                    <a:ext uri="{FF2B5EF4-FFF2-40B4-BE49-F238E27FC236}">
                      <a16:creationId xmlns:a16="http://schemas.microsoft.com/office/drawing/2014/main" id="{5524A945-3C46-90CD-0732-FBA391897865}"/>
                    </a:ext>
                  </a:extLst>
                </p:cNvPr>
                <p:cNvSpPr/>
                <p:nvPr/>
              </p:nvSpPr>
              <p:spPr>
                <a:xfrm>
                  <a:off x="1415611" y="5076383"/>
                  <a:ext cx="1135030" cy="1023897"/>
                </a:xfrm>
                <a:custGeom>
                  <a:avLst/>
                  <a:gdLst>
                    <a:gd name="connsiteX0" fmla="*/ 20193 w 1154715"/>
                    <a:gd name="connsiteY0" fmla="*/ 0 h 1041654"/>
                    <a:gd name="connsiteX1" fmla="*/ 0 w 1154715"/>
                    <a:gd name="connsiteY1" fmla="*/ 20193 h 1041654"/>
                    <a:gd name="connsiteX2" fmla="*/ 20193 w 1154715"/>
                    <a:gd name="connsiteY2" fmla="*/ 40386 h 1041654"/>
                    <a:gd name="connsiteX3" fmla="*/ 40386 w 1154715"/>
                    <a:gd name="connsiteY3" fmla="*/ 20193 h 1041654"/>
                    <a:gd name="connsiteX4" fmla="*/ 20193 w 1154715"/>
                    <a:gd name="connsiteY4" fmla="*/ 0 h 1041654"/>
                    <a:gd name="connsiteX5" fmla="*/ 577406 w 1154715"/>
                    <a:gd name="connsiteY5" fmla="*/ 0 h 1041654"/>
                    <a:gd name="connsiteX6" fmla="*/ 557213 w 1154715"/>
                    <a:gd name="connsiteY6" fmla="*/ 20193 h 1041654"/>
                    <a:gd name="connsiteX7" fmla="*/ 577406 w 1154715"/>
                    <a:gd name="connsiteY7" fmla="*/ 40386 h 1041654"/>
                    <a:gd name="connsiteX8" fmla="*/ 597599 w 1154715"/>
                    <a:gd name="connsiteY8" fmla="*/ 20193 h 1041654"/>
                    <a:gd name="connsiteX9" fmla="*/ 577406 w 1154715"/>
                    <a:gd name="connsiteY9" fmla="*/ 0 h 1041654"/>
                    <a:gd name="connsiteX10" fmla="*/ 391668 w 1154715"/>
                    <a:gd name="connsiteY10" fmla="*/ 0 h 1041654"/>
                    <a:gd name="connsiteX11" fmla="*/ 371475 w 1154715"/>
                    <a:gd name="connsiteY11" fmla="*/ 20193 h 1041654"/>
                    <a:gd name="connsiteX12" fmla="*/ 391668 w 1154715"/>
                    <a:gd name="connsiteY12" fmla="*/ 40386 h 1041654"/>
                    <a:gd name="connsiteX13" fmla="*/ 411861 w 1154715"/>
                    <a:gd name="connsiteY13" fmla="*/ 20193 h 1041654"/>
                    <a:gd name="connsiteX14" fmla="*/ 391668 w 1154715"/>
                    <a:gd name="connsiteY14" fmla="*/ 0 h 1041654"/>
                    <a:gd name="connsiteX15" fmla="*/ 205931 w 1154715"/>
                    <a:gd name="connsiteY15" fmla="*/ 0 h 1041654"/>
                    <a:gd name="connsiteX16" fmla="*/ 185738 w 1154715"/>
                    <a:gd name="connsiteY16" fmla="*/ 20193 h 1041654"/>
                    <a:gd name="connsiteX17" fmla="*/ 205931 w 1154715"/>
                    <a:gd name="connsiteY17" fmla="*/ 40386 h 1041654"/>
                    <a:gd name="connsiteX18" fmla="*/ 226124 w 1154715"/>
                    <a:gd name="connsiteY18" fmla="*/ 20193 h 1041654"/>
                    <a:gd name="connsiteX19" fmla="*/ 205931 w 1154715"/>
                    <a:gd name="connsiteY19" fmla="*/ 0 h 1041654"/>
                    <a:gd name="connsiteX20" fmla="*/ 1134523 w 1154715"/>
                    <a:gd name="connsiteY20" fmla="*/ 40386 h 1041654"/>
                    <a:gd name="connsiteX21" fmla="*/ 1154716 w 1154715"/>
                    <a:gd name="connsiteY21" fmla="*/ 20193 h 1041654"/>
                    <a:gd name="connsiteX22" fmla="*/ 1134523 w 1154715"/>
                    <a:gd name="connsiteY22" fmla="*/ 0 h 1041654"/>
                    <a:gd name="connsiteX23" fmla="*/ 1114330 w 1154715"/>
                    <a:gd name="connsiteY23" fmla="*/ 20193 h 1041654"/>
                    <a:gd name="connsiteX24" fmla="*/ 1134523 w 1154715"/>
                    <a:gd name="connsiteY24" fmla="*/ 40386 h 1041654"/>
                    <a:gd name="connsiteX25" fmla="*/ 948785 w 1154715"/>
                    <a:gd name="connsiteY25" fmla="*/ 0 h 1041654"/>
                    <a:gd name="connsiteX26" fmla="*/ 928592 w 1154715"/>
                    <a:gd name="connsiteY26" fmla="*/ 20193 h 1041654"/>
                    <a:gd name="connsiteX27" fmla="*/ 948785 w 1154715"/>
                    <a:gd name="connsiteY27" fmla="*/ 40386 h 1041654"/>
                    <a:gd name="connsiteX28" fmla="*/ 968978 w 1154715"/>
                    <a:gd name="connsiteY28" fmla="*/ 20193 h 1041654"/>
                    <a:gd name="connsiteX29" fmla="*/ 948785 w 1154715"/>
                    <a:gd name="connsiteY29" fmla="*/ 0 h 1041654"/>
                    <a:gd name="connsiteX30" fmla="*/ 763143 w 1154715"/>
                    <a:gd name="connsiteY30" fmla="*/ 0 h 1041654"/>
                    <a:gd name="connsiteX31" fmla="*/ 742950 w 1154715"/>
                    <a:gd name="connsiteY31" fmla="*/ 20193 h 1041654"/>
                    <a:gd name="connsiteX32" fmla="*/ 763143 w 1154715"/>
                    <a:gd name="connsiteY32" fmla="*/ 40386 h 1041654"/>
                    <a:gd name="connsiteX33" fmla="*/ 783336 w 1154715"/>
                    <a:gd name="connsiteY33" fmla="*/ 20193 h 1041654"/>
                    <a:gd name="connsiteX34" fmla="*/ 763143 w 1154715"/>
                    <a:gd name="connsiteY34" fmla="*/ 0 h 1041654"/>
                    <a:gd name="connsiteX35" fmla="*/ 20193 w 1154715"/>
                    <a:gd name="connsiteY35" fmla="*/ 144018 h 1041654"/>
                    <a:gd name="connsiteX36" fmla="*/ 0 w 1154715"/>
                    <a:gd name="connsiteY36" fmla="*/ 164211 h 1041654"/>
                    <a:gd name="connsiteX37" fmla="*/ 20193 w 1154715"/>
                    <a:gd name="connsiteY37" fmla="*/ 184404 h 1041654"/>
                    <a:gd name="connsiteX38" fmla="*/ 40386 w 1154715"/>
                    <a:gd name="connsiteY38" fmla="*/ 164211 h 1041654"/>
                    <a:gd name="connsiteX39" fmla="*/ 20193 w 1154715"/>
                    <a:gd name="connsiteY39" fmla="*/ 144018 h 1041654"/>
                    <a:gd name="connsiteX40" fmla="*/ 577406 w 1154715"/>
                    <a:gd name="connsiteY40" fmla="*/ 144018 h 1041654"/>
                    <a:gd name="connsiteX41" fmla="*/ 557213 w 1154715"/>
                    <a:gd name="connsiteY41" fmla="*/ 164211 h 1041654"/>
                    <a:gd name="connsiteX42" fmla="*/ 577406 w 1154715"/>
                    <a:gd name="connsiteY42" fmla="*/ 184404 h 1041654"/>
                    <a:gd name="connsiteX43" fmla="*/ 597599 w 1154715"/>
                    <a:gd name="connsiteY43" fmla="*/ 164211 h 1041654"/>
                    <a:gd name="connsiteX44" fmla="*/ 577406 w 1154715"/>
                    <a:gd name="connsiteY44" fmla="*/ 144018 h 1041654"/>
                    <a:gd name="connsiteX45" fmla="*/ 391668 w 1154715"/>
                    <a:gd name="connsiteY45" fmla="*/ 144018 h 1041654"/>
                    <a:gd name="connsiteX46" fmla="*/ 371475 w 1154715"/>
                    <a:gd name="connsiteY46" fmla="*/ 164211 h 1041654"/>
                    <a:gd name="connsiteX47" fmla="*/ 391668 w 1154715"/>
                    <a:gd name="connsiteY47" fmla="*/ 184404 h 1041654"/>
                    <a:gd name="connsiteX48" fmla="*/ 411861 w 1154715"/>
                    <a:gd name="connsiteY48" fmla="*/ 164211 h 1041654"/>
                    <a:gd name="connsiteX49" fmla="*/ 391668 w 1154715"/>
                    <a:gd name="connsiteY49" fmla="*/ 144018 h 1041654"/>
                    <a:gd name="connsiteX50" fmla="*/ 205931 w 1154715"/>
                    <a:gd name="connsiteY50" fmla="*/ 144018 h 1041654"/>
                    <a:gd name="connsiteX51" fmla="*/ 185738 w 1154715"/>
                    <a:gd name="connsiteY51" fmla="*/ 164211 h 1041654"/>
                    <a:gd name="connsiteX52" fmla="*/ 205931 w 1154715"/>
                    <a:gd name="connsiteY52" fmla="*/ 184404 h 1041654"/>
                    <a:gd name="connsiteX53" fmla="*/ 226124 w 1154715"/>
                    <a:gd name="connsiteY53" fmla="*/ 164211 h 1041654"/>
                    <a:gd name="connsiteX54" fmla="*/ 205931 w 1154715"/>
                    <a:gd name="connsiteY54" fmla="*/ 144018 h 1041654"/>
                    <a:gd name="connsiteX55" fmla="*/ 1134523 w 1154715"/>
                    <a:gd name="connsiteY55" fmla="*/ 144018 h 1041654"/>
                    <a:gd name="connsiteX56" fmla="*/ 1114330 w 1154715"/>
                    <a:gd name="connsiteY56" fmla="*/ 164211 h 1041654"/>
                    <a:gd name="connsiteX57" fmla="*/ 1134523 w 1154715"/>
                    <a:gd name="connsiteY57" fmla="*/ 184404 h 1041654"/>
                    <a:gd name="connsiteX58" fmla="*/ 1154716 w 1154715"/>
                    <a:gd name="connsiteY58" fmla="*/ 164211 h 1041654"/>
                    <a:gd name="connsiteX59" fmla="*/ 1134523 w 1154715"/>
                    <a:gd name="connsiteY59" fmla="*/ 144018 h 1041654"/>
                    <a:gd name="connsiteX60" fmla="*/ 948785 w 1154715"/>
                    <a:gd name="connsiteY60" fmla="*/ 144018 h 1041654"/>
                    <a:gd name="connsiteX61" fmla="*/ 928592 w 1154715"/>
                    <a:gd name="connsiteY61" fmla="*/ 164211 h 1041654"/>
                    <a:gd name="connsiteX62" fmla="*/ 948785 w 1154715"/>
                    <a:gd name="connsiteY62" fmla="*/ 184404 h 1041654"/>
                    <a:gd name="connsiteX63" fmla="*/ 968978 w 1154715"/>
                    <a:gd name="connsiteY63" fmla="*/ 164211 h 1041654"/>
                    <a:gd name="connsiteX64" fmla="*/ 948785 w 1154715"/>
                    <a:gd name="connsiteY64" fmla="*/ 144018 h 1041654"/>
                    <a:gd name="connsiteX65" fmla="*/ 763143 w 1154715"/>
                    <a:gd name="connsiteY65" fmla="*/ 144018 h 1041654"/>
                    <a:gd name="connsiteX66" fmla="*/ 742950 w 1154715"/>
                    <a:gd name="connsiteY66" fmla="*/ 164211 h 1041654"/>
                    <a:gd name="connsiteX67" fmla="*/ 763143 w 1154715"/>
                    <a:gd name="connsiteY67" fmla="*/ 184404 h 1041654"/>
                    <a:gd name="connsiteX68" fmla="*/ 783336 w 1154715"/>
                    <a:gd name="connsiteY68" fmla="*/ 164211 h 1041654"/>
                    <a:gd name="connsiteX69" fmla="*/ 763143 w 1154715"/>
                    <a:gd name="connsiteY69" fmla="*/ 144018 h 1041654"/>
                    <a:gd name="connsiteX70" fmla="*/ 20193 w 1154715"/>
                    <a:gd name="connsiteY70" fmla="*/ 288036 h 1041654"/>
                    <a:gd name="connsiteX71" fmla="*/ 0 w 1154715"/>
                    <a:gd name="connsiteY71" fmla="*/ 308229 h 1041654"/>
                    <a:gd name="connsiteX72" fmla="*/ 20193 w 1154715"/>
                    <a:gd name="connsiteY72" fmla="*/ 328422 h 1041654"/>
                    <a:gd name="connsiteX73" fmla="*/ 40386 w 1154715"/>
                    <a:gd name="connsiteY73" fmla="*/ 308229 h 1041654"/>
                    <a:gd name="connsiteX74" fmla="*/ 20193 w 1154715"/>
                    <a:gd name="connsiteY74" fmla="*/ 288036 h 1041654"/>
                    <a:gd name="connsiteX75" fmla="*/ 577406 w 1154715"/>
                    <a:gd name="connsiteY75" fmla="*/ 288036 h 1041654"/>
                    <a:gd name="connsiteX76" fmla="*/ 557213 w 1154715"/>
                    <a:gd name="connsiteY76" fmla="*/ 308229 h 1041654"/>
                    <a:gd name="connsiteX77" fmla="*/ 577406 w 1154715"/>
                    <a:gd name="connsiteY77" fmla="*/ 328422 h 1041654"/>
                    <a:gd name="connsiteX78" fmla="*/ 597599 w 1154715"/>
                    <a:gd name="connsiteY78" fmla="*/ 308229 h 1041654"/>
                    <a:gd name="connsiteX79" fmla="*/ 577406 w 1154715"/>
                    <a:gd name="connsiteY79" fmla="*/ 288036 h 1041654"/>
                    <a:gd name="connsiteX80" fmla="*/ 391668 w 1154715"/>
                    <a:gd name="connsiteY80" fmla="*/ 288036 h 1041654"/>
                    <a:gd name="connsiteX81" fmla="*/ 371475 w 1154715"/>
                    <a:gd name="connsiteY81" fmla="*/ 308229 h 1041654"/>
                    <a:gd name="connsiteX82" fmla="*/ 391668 w 1154715"/>
                    <a:gd name="connsiteY82" fmla="*/ 328422 h 1041654"/>
                    <a:gd name="connsiteX83" fmla="*/ 411861 w 1154715"/>
                    <a:gd name="connsiteY83" fmla="*/ 308229 h 1041654"/>
                    <a:gd name="connsiteX84" fmla="*/ 391668 w 1154715"/>
                    <a:gd name="connsiteY84" fmla="*/ 288036 h 1041654"/>
                    <a:gd name="connsiteX85" fmla="*/ 205931 w 1154715"/>
                    <a:gd name="connsiteY85" fmla="*/ 288036 h 1041654"/>
                    <a:gd name="connsiteX86" fmla="*/ 185738 w 1154715"/>
                    <a:gd name="connsiteY86" fmla="*/ 308229 h 1041654"/>
                    <a:gd name="connsiteX87" fmla="*/ 205931 w 1154715"/>
                    <a:gd name="connsiteY87" fmla="*/ 328422 h 1041654"/>
                    <a:gd name="connsiteX88" fmla="*/ 226124 w 1154715"/>
                    <a:gd name="connsiteY88" fmla="*/ 308229 h 1041654"/>
                    <a:gd name="connsiteX89" fmla="*/ 205931 w 1154715"/>
                    <a:gd name="connsiteY89" fmla="*/ 288036 h 1041654"/>
                    <a:gd name="connsiteX90" fmla="*/ 1134523 w 1154715"/>
                    <a:gd name="connsiteY90" fmla="*/ 288036 h 1041654"/>
                    <a:gd name="connsiteX91" fmla="*/ 1114330 w 1154715"/>
                    <a:gd name="connsiteY91" fmla="*/ 308229 h 1041654"/>
                    <a:gd name="connsiteX92" fmla="*/ 1134523 w 1154715"/>
                    <a:gd name="connsiteY92" fmla="*/ 328422 h 1041654"/>
                    <a:gd name="connsiteX93" fmla="*/ 1154716 w 1154715"/>
                    <a:gd name="connsiteY93" fmla="*/ 308229 h 1041654"/>
                    <a:gd name="connsiteX94" fmla="*/ 1134523 w 1154715"/>
                    <a:gd name="connsiteY94" fmla="*/ 288036 h 1041654"/>
                    <a:gd name="connsiteX95" fmla="*/ 948785 w 1154715"/>
                    <a:gd name="connsiteY95" fmla="*/ 288036 h 1041654"/>
                    <a:gd name="connsiteX96" fmla="*/ 928592 w 1154715"/>
                    <a:gd name="connsiteY96" fmla="*/ 308229 h 1041654"/>
                    <a:gd name="connsiteX97" fmla="*/ 948785 w 1154715"/>
                    <a:gd name="connsiteY97" fmla="*/ 328422 h 1041654"/>
                    <a:gd name="connsiteX98" fmla="*/ 968978 w 1154715"/>
                    <a:gd name="connsiteY98" fmla="*/ 308229 h 1041654"/>
                    <a:gd name="connsiteX99" fmla="*/ 948785 w 1154715"/>
                    <a:gd name="connsiteY99" fmla="*/ 288036 h 1041654"/>
                    <a:gd name="connsiteX100" fmla="*/ 763143 w 1154715"/>
                    <a:gd name="connsiteY100" fmla="*/ 288036 h 1041654"/>
                    <a:gd name="connsiteX101" fmla="*/ 742950 w 1154715"/>
                    <a:gd name="connsiteY101" fmla="*/ 308229 h 1041654"/>
                    <a:gd name="connsiteX102" fmla="*/ 763143 w 1154715"/>
                    <a:gd name="connsiteY102" fmla="*/ 328422 h 1041654"/>
                    <a:gd name="connsiteX103" fmla="*/ 783336 w 1154715"/>
                    <a:gd name="connsiteY103" fmla="*/ 308229 h 1041654"/>
                    <a:gd name="connsiteX104" fmla="*/ 763143 w 1154715"/>
                    <a:gd name="connsiteY104" fmla="*/ 288036 h 1041654"/>
                    <a:gd name="connsiteX105" fmla="*/ 20193 w 1154715"/>
                    <a:gd name="connsiteY105" fmla="*/ 432054 h 1041654"/>
                    <a:gd name="connsiteX106" fmla="*/ 0 w 1154715"/>
                    <a:gd name="connsiteY106" fmla="*/ 452247 h 1041654"/>
                    <a:gd name="connsiteX107" fmla="*/ 20193 w 1154715"/>
                    <a:gd name="connsiteY107" fmla="*/ 472440 h 1041654"/>
                    <a:gd name="connsiteX108" fmla="*/ 40386 w 1154715"/>
                    <a:gd name="connsiteY108" fmla="*/ 452247 h 1041654"/>
                    <a:gd name="connsiteX109" fmla="*/ 20193 w 1154715"/>
                    <a:gd name="connsiteY109" fmla="*/ 432054 h 1041654"/>
                    <a:gd name="connsiteX110" fmla="*/ 577406 w 1154715"/>
                    <a:gd name="connsiteY110" fmla="*/ 432054 h 1041654"/>
                    <a:gd name="connsiteX111" fmla="*/ 557213 w 1154715"/>
                    <a:gd name="connsiteY111" fmla="*/ 452247 h 1041654"/>
                    <a:gd name="connsiteX112" fmla="*/ 577406 w 1154715"/>
                    <a:gd name="connsiteY112" fmla="*/ 472440 h 1041654"/>
                    <a:gd name="connsiteX113" fmla="*/ 597599 w 1154715"/>
                    <a:gd name="connsiteY113" fmla="*/ 452247 h 1041654"/>
                    <a:gd name="connsiteX114" fmla="*/ 577406 w 1154715"/>
                    <a:gd name="connsiteY114" fmla="*/ 432054 h 1041654"/>
                    <a:gd name="connsiteX115" fmla="*/ 391668 w 1154715"/>
                    <a:gd name="connsiteY115" fmla="*/ 432054 h 1041654"/>
                    <a:gd name="connsiteX116" fmla="*/ 371475 w 1154715"/>
                    <a:gd name="connsiteY116" fmla="*/ 452247 h 1041654"/>
                    <a:gd name="connsiteX117" fmla="*/ 391668 w 1154715"/>
                    <a:gd name="connsiteY117" fmla="*/ 472440 h 1041654"/>
                    <a:gd name="connsiteX118" fmla="*/ 411861 w 1154715"/>
                    <a:gd name="connsiteY118" fmla="*/ 452247 h 1041654"/>
                    <a:gd name="connsiteX119" fmla="*/ 391668 w 1154715"/>
                    <a:gd name="connsiteY119" fmla="*/ 432054 h 1041654"/>
                    <a:gd name="connsiteX120" fmla="*/ 205931 w 1154715"/>
                    <a:gd name="connsiteY120" fmla="*/ 432054 h 1041654"/>
                    <a:gd name="connsiteX121" fmla="*/ 185738 w 1154715"/>
                    <a:gd name="connsiteY121" fmla="*/ 452247 h 1041654"/>
                    <a:gd name="connsiteX122" fmla="*/ 205931 w 1154715"/>
                    <a:gd name="connsiteY122" fmla="*/ 472440 h 1041654"/>
                    <a:gd name="connsiteX123" fmla="*/ 226124 w 1154715"/>
                    <a:gd name="connsiteY123" fmla="*/ 452247 h 1041654"/>
                    <a:gd name="connsiteX124" fmla="*/ 205931 w 1154715"/>
                    <a:gd name="connsiteY124" fmla="*/ 432054 h 1041654"/>
                    <a:gd name="connsiteX125" fmla="*/ 1134523 w 1154715"/>
                    <a:gd name="connsiteY125" fmla="*/ 432054 h 1041654"/>
                    <a:gd name="connsiteX126" fmla="*/ 1114330 w 1154715"/>
                    <a:gd name="connsiteY126" fmla="*/ 452247 h 1041654"/>
                    <a:gd name="connsiteX127" fmla="*/ 1134523 w 1154715"/>
                    <a:gd name="connsiteY127" fmla="*/ 472440 h 1041654"/>
                    <a:gd name="connsiteX128" fmla="*/ 1154716 w 1154715"/>
                    <a:gd name="connsiteY128" fmla="*/ 452247 h 1041654"/>
                    <a:gd name="connsiteX129" fmla="*/ 1134523 w 1154715"/>
                    <a:gd name="connsiteY129" fmla="*/ 432054 h 1041654"/>
                    <a:gd name="connsiteX130" fmla="*/ 948785 w 1154715"/>
                    <a:gd name="connsiteY130" fmla="*/ 432054 h 1041654"/>
                    <a:gd name="connsiteX131" fmla="*/ 928592 w 1154715"/>
                    <a:gd name="connsiteY131" fmla="*/ 452247 h 1041654"/>
                    <a:gd name="connsiteX132" fmla="*/ 948785 w 1154715"/>
                    <a:gd name="connsiteY132" fmla="*/ 472440 h 1041654"/>
                    <a:gd name="connsiteX133" fmla="*/ 968978 w 1154715"/>
                    <a:gd name="connsiteY133" fmla="*/ 452247 h 1041654"/>
                    <a:gd name="connsiteX134" fmla="*/ 948785 w 1154715"/>
                    <a:gd name="connsiteY134" fmla="*/ 432054 h 1041654"/>
                    <a:gd name="connsiteX135" fmla="*/ 763143 w 1154715"/>
                    <a:gd name="connsiteY135" fmla="*/ 432054 h 1041654"/>
                    <a:gd name="connsiteX136" fmla="*/ 742950 w 1154715"/>
                    <a:gd name="connsiteY136" fmla="*/ 452247 h 1041654"/>
                    <a:gd name="connsiteX137" fmla="*/ 763143 w 1154715"/>
                    <a:gd name="connsiteY137" fmla="*/ 472440 h 1041654"/>
                    <a:gd name="connsiteX138" fmla="*/ 783336 w 1154715"/>
                    <a:gd name="connsiteY138" fmla="*/ 452247 h 1041654"/>
                    <a:gd name="connsiteX139" fmla="*/ 763143 w 1154715"/>
                    <a:gd name="connsiteY139" fmla="*/ 432054 h 1041654"/>
                    <a:gd name="connsiteX140" fmla="*/ 20193 w 1154715"/>
                    <a:gd name="connsiteY140" fmla="*/ 569214 h 1041654"/>
                    <a:gd name="connsiteX141" fmla="*/ 0 w 1154715"/>
                    <a:gd name="connsiteY141" fmla="*/ 589407 h 1041654"/>
                    <a:gd name="connsiteX142" fmla="*/ 20193 w 1154715"/>
                    <a:gd name="connsiteY142" fmla="*/ 609600 h 1041654"/>
                    <a:gd name="connsiteX143" fmla="*/ 40386 w 1154715"/>
                    <a:gd name="connsiteY143" fmla="*/ 589407 h 1041654"/>
                    <a:gd name="connsiteX144" fmla="*/ 20193 w 1154715"/>
                    <a:gd name="connsiteY144" fmla="*/ 569214 h 1041654"/>
                    <a:gd name="connsiteX145" fmla="*/ 577406 w 1154715"/>
                    <a:gd name="connsiteY145" fmla="*/ 569214 h 1041654"/>
                    <a:gd name="connsiteX146" fmla="*/ 557213 w 1154715"/>
                    <a:gd name="connsiteY146" fmla="*/ 589407 h 1041654"/>
                    <a:gd name="connsiteX147" fmla="*/ 577406 w 1154715"/>
                    <a:gd name="connsiteY147" fmla="*/ 609600 h 1041654"/>
                    <a:gd name="connsiteX148" fmla="*/ 597599 w 1154715"/>
                    <a:gd name="connsiteY148" fmla="*/ 589407 h 1041654"/>
                    <a:gd name="connsiteX149" fmla="*/ 577406 w 1154715"/>
                    <a:gd name="connsiteY149" fmla="*/ 569214 h 1041654"/>
                    <a:gd name="connsiteX150" fmla="*/ 391668 w 1154715"/>
                    <a:gd name="connsiteY150" fmla="*/ 569214 h 1041654"/>
                    <a:gd name="connsiteX151" fmla="*/ 371475 w 1154715"/>
                    <a:gd name="connsiteY151" fmla="*/ 589407 h 1041654"/>
                    <a:gd name="connsiteX152" fmla="*/ 391668 w 1154715"/>
                    <a:gd name="connsiteY152" fmla="*/ 609600 h 1041654"/>
                    <a:gd name="connsiteX153" fmla="*/ 411861 w 1154715"/>
                    <a:gd name="connsiteY153" fmla="*/ 589407 h 1041654"/>
                    <a:gd name="connsiteX154" fmla="*/ 391668 w 1154715"/>
                    <a:gd name="connsiteY154" fmla="*/ 569214 h 1041654"/>
                    <a:gd name="connsiteX155" fmla="*/ 205931 w 1154715"/>
                    <a:gd name="connsiteY155" fmla="*/ 569214 h 1041654"/>
                    <a:gd name="connsiteX156" fmla="*/ 185738 w 1154715"/>
                    <a:gd name="connsiteY156" fmla="*/ 589407 h 1041654"/>
                    <a:gd name="connsiteX157" fmla="*/ 205931 w 1154715"/>
                    <a:gd name="connsiteY157" fmla="*/ 609600 h 1041654"/>
                    <a:gd name="connsiteX158" fmla="*/ 226124 w 1154715"/>
                    <a:gd name="connsiteY158" fmla="*/ 589407 h 1041654"/>
                    <a:gd name="connsiteX159" fmla="*/ 205931 w 1154715"/>
                    <a:gd name="connsiteY159" fmla="*/ 569214 h 1041654"/>
                    <a:gd name="connsiteX160" fmla="*/ 1134523 w 1154715"/>
                    <a:gd name="connsiteY160" fmla="*/ 569214 h 1041654"/>
                    <a:gd name="connsiteX161" fmla="*/ 1114330 w 1154715"/>
                    <a:gd name="connsiteY161" fmla="*/ 589407 h 1041654"/>
                    <a:gd name="connsiteX162" fmla="*/ 1134523 w 1154715"/>
                    <a:gd name="connsiteY162" fmla="*/ 609600 h 1041654"/>
                    <a:gd name="connsiteX163" fmla="*/ 1154716 w 1154715"/>
                    <a:gd name="connsiteY163" fmla="*/ 589407 h 1041654"/>
                    <a:gd name="connsiteX164" fmla="*/ 1134523 w 1154715"/>
                    <a:gd name="connsiteY164" fmla="*/ 569214 h 1041654"/>
                    <a:gd name="connsiteX165" fmla="*/ 948785 w 1154715"/>
                    <a:gd name="connsiteY165" fmla="*/ 569214 h 1041654"/>
                    <a:gd name="connsiteX166" fmla="*/ 928592 w 1154715"/>
                    <a:gd name="connsiteY166" fmla="*/ 589407 h 1041654"/>
                    <a:gd name="connsiteX167" fmla="*/ 948785 w 1154715"/>
                    <a:gd name="connsiteY167" fmla="*/ 609600 h 1041654"/>
                    <a:gd name="connsiteX168" fmla="*/ 968978 w 1154715"/>
                    <a:gd name="connsiteY168" fmla="*/ 589407 h 1041654"/>
                    <a:gd name="connsiteX169" fmla="*/ 948785 w 1154715"/>
                    <a:gd name="connsiteY169" fmla="*/ 569214 h 1041654"/>
                    <a:gd name="connsiteX170" fmla="*/ 763143 w 1154715"/>
                    <a:gd name="connsiteY170" fmla="*/ 569214 h 1041654"/>
                    <a:gd name="connsiteX171" fmla="*/ 742950 w 1154715"/>
                    <a:gd name="connsiteY171" fmla="*/ 589407 h 1041654"/>
                    <a:gd name="connsiteX172" fmla="*/ 763143 w 1154715"/>
                    <a:gd name="connsiteY172" fmla="*/ 609600 h 1041654"/>
                    <a:gd name="connsiteX173" fmla="*/ 783336 w 1154715"/>
                    <a:gd name="connsiteY173" fmla="*/ 589407 h 1041654"/>
                    <a:gd name="connsiteX174" fmla="*/ 763143 w 1154715"/>
                    <a:gd name="connsiteY174" fmla="*/ 569214 h 1041654"/>
                    <a:gd name="connsiteX175" fmla="*/ 20193 w 1154715"/>
                    <a:gd name="connsiteY175" fmla="*/ 713232 h 1041654"/>
                    <a:gd name="connsiteX176" fmla="*/ 0 w 1154715"/>
                    <a:gd name="connsiteY176" fmla="*/ 733425 h 1041654"/>
                    <a:gd name="connsiteX177" fmla="*/ 20193 w 1154715"/>
                    <a:gd name="connsiteY177" fmla="*/ 753618 h 1041654"/>
                    <a:gd name="connsiteX178" fmla="*/ 40386 w 1154715"/>
                    <a:gd name="connsiteY178" fmla="*/ 733425 h 1041654"/>
                    <a:gd name="connsiteX179" fmla="*/ 20193 w 1154715"/>
                    <a:gd name="connsiteY179" fmla="*/ 713232 h 1041654"/>
                    <a:gd name="connsiteX180" fmla="*/ 577406 w 1154715"/>
                    <a:gd name="connsiteY180" fmla="*/ 713232 h 1041654"/>
                    <a:gd name="connsiteX181" fmla="*/ 557213 w 1154715"/>
                    <a:gd name="connsiteY181" fmla="*/ 733425 h 1041654"/>
                    <a:gd name="connsiteX182" fmla="*/ 577406 w 1154715"/>
                    <a:gd name="connsiteY182" fmla="*/ 753618 h 1041654"/>
                    <a:gd name="connsiteX183" fmla="*/ 597599 w 1154715"/>
                    <a:gd name="connsiteY183" fmla="*/ 733425 h 1041654"/>
                    <a:gd name="connsiteX184" fmla="*/ 577406 w 1154715"/>
                    <a:gd name="connsiteY184" fmla="*/ 713232 h 1041654"/>
                    <a:gd name="connsiteX185" fmla="*/ 391668 w 1154715"/>
                    <a:gd name="connsiteY185" fmla="*/ 713232 h 1041654"/>
                    <a:gd name="connsiteX186" fmla="*/ 371475 w 1154715"/>
                    <a:gd name="connsiteY186" fmla="*/ 733425 h 1041654"/>
                    <a:gd name="connsiteX187" fmla="*/ 391668 w 1154715"/>
                    <a:gd name="connsiteY187" fmla="*/ 753618 h 1041654"/>
                    <a:gd name="connsiteX188" fmla="*/ 411861 w 1154715"/>
                    <a:gd name="connsiteY188" fmla="*/ 733425 h 1041654"/>
                    <a:gd name="connsiteX189" fmla="*/ 391668 w 1154715"/>
                    <a:gd name="connsiteY189" fmla="*/ 713232 h 1041654"/>
                    <a:gd name="connsiteX190" fmla="*/ 205931 w 1154715"/>
                    <a:gd name="connsiteY190" fmla="*/ 713232 h 1041654"/>
                    <a:gd name="connsiteX191" fmla="*/ 185738 w 1154715"/>
                    <a:gd name="connsiteY191" fmla="*/ 733425 h 1041654"/>
                    <a:gd name="connsiteX192" fmla="*/ 205931 w 1154715"/>
                    <a:gd name="connsiteY192" fmla="*/ 753618 h 1041654"/>
                    <a:gd name="connsiteX193" fmla="*/ 226124 w 1154715"/>
                    <a:gd name="connsiteY193" fmla="*/ 733425 h 1041654"/>
                    <a:gd name="connsiteX194" fmla="*/ 205931 w 1154715"/>
                    <a:gd name="connsiteY194" fmla="*/ 713232 h 1041654"/>
                    <a:gd name="connsiteX195" fmla="*/ 1134523 w 1154715"/>
                    <a:gd name="connsiteY195" fmla="*/ 713232 h 1041654"/>
                    <a:gd name="connsiteX196" fmla="*/ 1114330 w 1154715"/>
                    <a:gd name="connsiteY196" fmla="*/ 733425 h 1041654"/>
                    <a:gd name="connsiteX197" fmla="*/ 1134523 w 1154715"/>
                    <a:gd name="connsiteY197" fmla="*/ 753618 h 1041654"/>
                    <a:gd name="connsiteX198" fmla="*/ 1154716 w 1154715"/>
                    <a:gd name="connsiteY198" fmla="*/ 733425 h 1041654"/>
                    <a:gd name="connsiteX199" fmla="*/ 1134523 w 1154715"/>
                    <a:gd name="connsiteY199" fmla="*/ 713232 h 1041654"/>
                    <a:gd name="connsiteX200" fmla="*/ 948785 w 1154715"/>
                    <a:gd name="connsiteY200" fmla="*/ 713232 h 1041654"/>
                    <a:gd name="connsiteX201" fmla="*/ 928592 w 1154715"/>
                    <a:gd name="connsiteY201" fmla="*/ 733425 h 1041654"/>
                    <a:gd name="connsiteX202" fmla="*/ 948785 w 1154715"/>
                    <a:gd name="connsiteY202" fmla="*/ 753618 h 1041654"/>
                    <a:gd name="connsiteX203" fmla="*/ 968978 w 1154715"/>
                    <a:gd name="connsiteY203" fmla="*/ 733425 h 1041654"/>
                    <a:gd name="connsiteX204" fmla="*/ 948785 w 1154715"/>
                    <a:gd name="connsiteY204" fmla="*/ 713232 h 1041654"/>
                    <a:gd name="connsiteX205" fmla="*/ 763143 w 1154715"/>
                    <a:gd name="connsiteY205" fmla="*/ 713232 h 1041654"/>
                    <a:gd name="connsiteX206" fmla="*/ 742950 w 1154715"/>
                    <a:gd name="connsiteY206" fmla="*/ 733425 h 1041654"/>
                    <a:gd name="connsiteX207" fmla="*/ 763143 w 1154715"/>
                    <a:gd name="connsiteY207" fmla="*/ 753618 h 1041654"/>
                    <a:gd name="connsiteX208" fmla="*/ 783336 w 1154715"/>
                    <a:gd name="connsiteY208" fmla="*/ 733425 h 1041654"/>
                    <a:gd name="connsiteX209" fmla="*/ 763143 w 1154715"/>
                    <a:gd name="connsiteY209" fmla="*/ 713232 h 1041654"/>
                    <a:gd name="connsiteX210" fmla="*/ 20193 w 1154715"/>
                    <a:gd name="connsiteY210" fmla="*/ 857250 h 1041654"/>
                    <a:gd name="connsiteX211" fmla="*/ 0 w 1154715"/>
                    <a:gd name="connsiteY211" fmla="*/ 877443 h 1041654"/>
                    <a:gd name="connsiteX212" fmla="*/ 20193 w 1154715"/>
                    <a:gd name="connsiteY212" fmla="*/ 897636 h 1041654"/>
                    <a:gd name="connsiteX213" fmla="*/ 40386 w 1154715"/>
                    <a:gd name="connsiteY213" fmla="*/ 877443 h 1041654"/>
                    <a:gd name="connsiteX214" fmla="*/ 20193 w 1154715"/>
                    <a:gd name="connsiteY214" fmla="*/ 857250 h 1041654"/>
                    <a:gd name="connsiteX215" fmla="*/ 577406 w 1154715"/>
                    <a:gd name="connsiteY215" fmla="*/ 857250 h 1041654"/>
                    <a:gd name="connsiteX216" fmla="*/ 557213 w 1154715"/>
                    <a:gd name="connsiteY216" fmla="*/ 877443 h 1041654"/>
                    <a:gd name="connsiteX217" fmla="*/ 577406 w 1154715"/>
                    <a:gd name="connsiteY217" fmla="*/ 897636 h 1041654"/>
                    <a:gd name="connsiteX218" fmla="*/ 597599 w 1154715"/>
                    <a:gd name="connsiteY218" fmla="*/ 877443 h 1041654"/>
                    <a:gd name="connsiteX219" fmla="*/ 577406 w 1154715"/>
                    <a:gd name="connsiteY219" fmla="*/ 857250 h 1041654"/>
                    <a:gd name="connsiteX220" fmla="*/ 391668 w 1154715"/>
                    <a:gd name="connsiteY220" fmla="*/ 857250 h 1041654"/>
                    <a:gd name="connsiteX221" fmla="*/ 371475 w 1154715"/>
                    <a:gd name="connsiteY221" fmla="*/ 877443 h 1041654"/>
                    <a:gd name="connsiteX222" fmla="*/ 391668 w 1154715"/>
                    <a:gd name="connsiteY222" fmla="*/ 897636 h 1041654"/>
                    <a:gd name="connsiteX223" fmla="*/ 411861 w 1154715"/>
                    <a:gd name="connsiteY223" fmla="*/ 877443 h 1041654"/>
                    <a:gd name="connsiteX224" fmla="*/ 391668 w 1154715"/>
                    <a:gd name="connsiteY224" fmla="*/ 857250 h 1041654"/>
                    <a:gd name="connsiteX225" fmla="*/ 205931 w 1154715"/>
                    <a:gd name="connsiteY225" fmla="*/ 857250 h 1041654"/>
                    <a:gd name="connsiteX226" fmla="*/ 185738 w 1154715"/>
                    <a:gd name="connsiteY226" fmla="*/ 877443 h 1041654"/>
                    <a:gd name="connsiteX227" fmla="*/ 205931 w 1154715"/>
                    <a:gd name="connsiteY227" fmla="*/ 897636 h 1041654"/>
                    <a:gd name="connsiteX228" fmla="*/ 226124 w 1154715"/>
                    <a:gd name="connsiteY228" fmla="*/ 877443 h 1041654"/>
                    <a:gd name="connsiteX229" fmla="*/ 205931 w 1154715"/>
                    <a:gd name="connsiteY229" fmla="*/ 857250 h 1041654"/>
                    <a:gd name="connsiteX230" fmla="*/ 1134523 w 1154715"/>
                    <a:gd name="connsiteY230" fmla="*/ 857250 h 1041654"/>
                    <a:gd name="connsiteX231" fmla="*/ 1114330 w 1154715"/>
                    <a:gd name="connsiteY231" fmla="*/ 877443 h 1041654"/>
                    <a:gd name="connsiteX232" fmla="*/ 1134523 w 1154715"/>
                    <a:gd name="connsiteY232" fmla="*/ 897636 h 1041654"/>
                    <a:gd name="connsiteX233" fmla="*/ 1154716 w 1154715"/>
                    <a:gd name="connsiteY233" fmla="*/ 877443 h 1041654"/>
                    <a:gd name="connsiteX234" fmla="*/ 1134523 w 1154715"/>
                    <a:gd name="connsiteY234" fmla="*/ 857250 h 1041654"/>
                    <a:gd name="connsiteX235" fmla="*/ 948785 w 1154715"/>
                    <a:gd name="connsiteY235" fmla="*/ 857250 h 1041654"/>
                    <a:gd name="connsiteX236" fmla="*/ 928592 w 1154715"/>
                    <a:gd name="connsiteY236" fmla="*/ 877443 h 1041654"/>
                    <a:gd name="connsiteX237" fmla="*/ 948785 w 1154715"/>
                    <a:gd name="connsiteY237" fmla="*/ 897636 h 1041654"/>
                    <a:gd name="connsiteX238" fmla="*/ 968978 w 1154715"/>
                    <a:gd name="connsiteY238" fmla="*/ 877443 h 1041654"/>
                    <a:gd name="connsiteX239" fmla="*/ 948785 w 1154715"/>
                    <a:gd name="connsiteY239" fmla="*/ 857250 h 1041654"/>
                    <a:gd name="connsiteX240" fmla="*/ 763143 w 1154715"/>
                    <a:gd name="connsiteY240" fmla="*/ 857250 h 1041654"/>
                    <a:gd name="connsiteX241" fmla="*/ 742950 w 1154715"/>
                    <a:gd name="connsiteY241" fmla="*/ 877443 h 1041654"/>
                    <a:gd name="connsiteX242" fmla="*/ 763143 w 1154715"/>
                    <a:gd name="connsiteY242" fmla="*/ 897636 h 1041654"/>
                    <a:gd name="connsiteX243" fmla="*/ 783336 w 1154715"/>
                    <a:gd name="connsiteY243" fmla="*/ 877443 h 1041654"/>
                    <a:gd name="connsiteX244" fmla="*/ 763143 w 1154715"/>
                    <a:gd name="connsiteY244" fmla="*/ 857250 h 1041654"/>
                    <a:gd name="connsiteX245" fmla="*/ 20193 w 1154715"/>
                    <a:gd name="connsiteY245" fmla="*/ 1001268 h 1041654"/>
                    <a:gd name="connsiteX246" fmla="*/ 0 w 1154715"/>
                    <a:gd name="connsiteY246" fmla="*/ 1021461 h 1041654"/>
                    <a:gd name="connsiteX247" fmla="*/ 20193 w 1154715"/>
                    <a:gd name="connsiteY247" fmla="*/ 1041654 h 1041654"/>
                    <a:gd name="connsiteX248" fmla="*/ 40386 w 1154715"/>
                    <a:gd name="connsiteY248" fmla="*/ 1021461 h 1041654"/>
                    <a:gd name="connsiteX249" fmla="*/ 20193 w 1154715"/>
                    <a:gd name="connsiteY249" fmla="*/ 1001268 h 1041654"/>
                    <a:gd name="connsiteX250" fmla="*/ 577406 w 1154715"/>
                    <a:gd name="connsiteY250" fmla="*/ 1001268 h 1041654"/>
                    <a:gd name="connsiteX251" fmla="*/ 557213 w 1154715"/>
                    <a:gd name="connsiteY251" fmla="*/ 1021461 h 1041654"/>
                    <a:gd name="connsiteX252" fmla="*/ 577406 w 1154715"/>
                    <a:gd name="connsiteY252" fmla="*/ 1041654 h 1041654"/>
                    <a:gd name="connsiteX253" fmla="*/ 597599 w 1154715"/>
                    <a:gd name="connsiteY253" fmla="*/ 1021461 h 1041654"/>
                    <a:gd name="connsiteX254" fmla="*/ 577406 w 1154715"/>
                    <a:gd name="connsiteY254" fmla="*/ 1001268 h 1041654"/>
                    <a:gd name="connsiteX255" fmla="*/ 391668 w 1154715"/>
                    <a:gd name="connsiteY255" fmla="*/ 1001268 h 1041654"/>
                    <a:gd name="connsiteX256" fmla="*/ 371475 w 1154715"/>
                    <a:gd name="connsiteY256" fmla="*/ 1021461 h 1041654"/>
                    <a:gd name="connsiteX257" fmla="*/ 391668 w 1154715"/>
                    <a:gd name="connsiteY257" fmla="*/ 1041654 h 1041654"/>
                    <a:gd name="connsiteX258" fmla="*/ 411861 w 1154715"/>
                    <a:gd name="connsiteY258" fmla="*/ 1021461 h 1041654"/>
                    <a:gd name="connsiteX259" fmla="*/ 391668 w 1154715"/>
                    <a:gd name="connsiteY259" fmla="*/ 1001268 h 1041654"/>
                    <a:gd name="connsiteX260" fmla="*/ 205931 w 1154715"/>
                    <a:gd name="connsiteY260" fmla="*/ 1001268 h 1041654"/>
                    <a:gd name="connsiteX261" fmla="*/ 185738 w 1154715"/>
                    <a:gd name="connsiteY261" fmla="*/ 1021461 h 1041654"/>
                    <a:gd name="connsiteX262" fmla="*/ 205931 w 1154715"/>
                    <a:gd name="connsiteY262" fmla="*/ 1041654 h 1041654"/>
                    <a:gd name="connsiteX263" fmla="*/ 226124 w 1154715"/>
                    <a:gd name="connsiteY263" fmla="*/ 1021461 h 1041654"/>
                    <a:gd name="connsiteX264" fmla="*/ 205931 w 1154715"/>
                    <a:gd name="connsiteY264" fmla="*/ 1001268 h 1041654"/>
                    <a:gd name="connsiteX265" fmla="*/ 1134523 w 1154715"/>
                    <a:gd name="connsiteY265" fmla="*/ 1001268 h 1041654"/>
                    <a:gd name="connsiteX266" fmla="*/ 1114330 w 1154715"/>
                    <a:gd name="connsiteY266" fmla="*/ 1021461 h 1041654"/>
                    <a:gd name="connsiteX267" fmla="*/ 1134523 w 1154715"/>
                    <a:gd name="connsiteY267" fmla="*/ 1041654 h 1041654"/>
                    <a:gd name="connsiteX268" fmla="*/ 1154716 w 1154715"/>
                    <a:gd name="connsiteY268" fmla="*/ 1021461 h 1041654"/>
                    <a:gd name="connsiteX269" fmla="*/ 1134523 w 1154715"/>
                    <a:gd name="connsiteY269" fmla="*/ 1001268 h 1041654"/>
                    <a:gd name="connsiteX270" fmla="*/ 948785 w 1154715"/>
                    <a:gd name="connsiteY270" fmla="*/ 1001268 h 1041654"/>
                    <a:gd name="connsiteX271" fmla="*/ 928592 w 1154715"/>
                    <a:gd name="connsiteY271" fmla="*/ 1021461 h 1041654"/>
                    <a:gd name="connsiteX272" fmla="*/ 948785 w 1154715"/>
                    <a:gd name="connsiteY272" fmla="*/ 1041654 h 1041654"/>
                    <a:gd name="connsiteX273" fmla="*/ 968978 w 1154715"/>
                    <a:gd name="connsiteY273" fmla="*/ 1021461 h 1041654"/>
                    <a:gd name="connsiteX274" fmla="*/ 948785 w 1154715"/>
                    <a:gd name="connsiteY274" fmla="*/ 1001268 h 1041654"/>
                    <a:gd name="connsiteX275" fmla="*/ 763143 w 1154715"/>
                    <a:gd name="connsiteY275" fmla="*/ 1001268 h 1041654"/>
                    <a:gd name="connsiteX276" fmla="*/ 742950 w 1154715"/>
                    <a:gd name="connsiteY276" fmla="*/ 1021461 h 1041654"/>
                    <a:gd name="connsiteX277" fmla="*/ 763143 w 1154715"/>
                    <a:gd name="connsiteY277" fmla="*/ 1041654 h 1041654"/>
                    <a:gd name="connsiteX278" fmla="*/ 783336 w 1154715"/>
                    <a:gd name="connsiteY278" fmla="*/ 1021461 h 1041654"/>
                    <a:gd name="connsiteX279" fmla="*/ 763143 w 1154715"/>
                    <a:gd name="connsiteY279" fmla="*/ 1001268 h 104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</a:cxnLst>
                  <a:rect l="l" t="t" r="r" b="b"/>
                  <a:pathLst>
                    <a:path w="1154715" h="1041654">
                      <a:moveTo>
                        <a:pt x="20193" y="0"/>
                      </a:moveTo>
                      <a:cubicBezTo>
                        <a:pt x="9049" y="0"/>
                        <a:pt x="0" y="9049"/>
                        <a:pt x="0" y="20193"/>
                      </a:cubicBezTo>
                      <a:cubicBezTo>
                        <a:pt x="0" y="31337"/>
                        <a:pt x="9049" y="40386"/>
                        <a:pt x="20193" y="40386"/>
                      </a:cubicBezTo>
                      <a:cubicBezTo>
                        <a:pt x="31337" y="40386"/>
                        <a:pt x="40386" y="31337"/>
                        <a:pt x="40386" y="20193"/>
                      </a:cubicBezTo>
                      <a:cubicBezTo>
                        <a:pt x="40386" y="9049"/>
                        <a:pt x="31337" y="0"/>
                        <a:pt x="20193" y="0"/>
                      </a:cubicBezTo>
                      <a:close/>
                      <a:moveTo>
                        <a:pt x="577406" y="0"/>
                      </a:moveTo>
                      <a:cubicBezTo>
                        <a:pt x="566261" y="0"/>
                        <a:pt x="557213" y="9049"/>
                        <a:pt x="557213" y="20193"/>
                      </a:cubicBezTo>
                      <a:cubicBezTo>
                        <a:pt x="557213" y="31337"/>
                        <a:pt x="566261" y="40386"/>
                        <a:pt x="577406" y="40386"/>
                      </a:cubicBezTo>
                      <a:cubicBezTo>
                        <a:pt x="588550" y="40386"/>
                        <a:pt x="597599" y="31337"/>
                        <a:pt x="597599" y="20193"/>
                      </a:cubicBezTo>
                      <a:cubicBezTo>
                        <a:pt x="597599" y="9049"/>
                        <a:pt x="588550" y="0"/>
                        <a:pt x="577406" y="0"/>
                      </a:cubicBezTo>
                      <a:close/>
                      <a:moveTo>
                        <a:pt x="391668" y="0"/>
                      </a:moveTo>
                      <a:cubicBezTo>
                        <a:pt x="380524" y="0"/>
                        <a:pt x="371475" y="9049"/>
                        <a:pt x="371475" y="20193"/>
                      </a:cubicBezTo>
                      <a:cubicBezTo>
                        <a:pt x="371475" y="31337"/>
                        <a:pt x="380524" y="40386"/>
                        <a:pt x="391668" y="40386"/>
                      </a:cubicBezTo>
                      <a:cubicBezTo>
                        <a:pt x="402812" y="40386"/>
                        <a:pt x="411861" y="31337"/>
                        <a:pt x="411861" y="20193"/>
                      </a:cubicBezTo>
                      <a:cubicBezTo>
                        <a:pt x="411861" y="9049"/>
                        <a:pt x="402812" y="0"/>
                        <a:pt x="391668" y="0"/>
                      </a:cubicBezTo>
                      <a:close/>
                      <a:moveTo>
                        <a:pt x="205931" y="0"/>
                      </a:moveTo>
                      <a:cubicBezTo>
                        <a:pt x="194786" y="0"/>
                        <a:pt x="185738" y="9049"/>
                        <a:pt x="185738" y="20193"/>
                      </a:cubicBezTo>
                      <a:cubicBezTo>
                        <a:pt x="185738" y="31337"/>
                        <a:pt x="194786" y="40386"/>
                        <a:pt x="205931" y="40386"/>
                      </a:cubicBezTo>
                      <a:cubicBezTo>
                        <a:pt x="217075" y="40386"/>
                        <a:pt x="226124" y="31337"/>
                        <a:pt x="226124" y="20193"/>
                      </a:cubicBezTo>
                      <a:cubicBezTo>
                        <a:pt x="226124" y="9049"/>
                        <a:pt x="217075" y="0"/>
                        <a:pt x="205931" y="0"/>
                      </a:cubicBezTo>
                      <a:close/>
                      <a:moveTo>
                        <a:pt x="1134523" y="40386"/>
                      </a:moveTo>
                      <a:cubicBezTo>
                        <a:pt x="1145667" y="40386"/>
                        <a:pt x="1154716" y="31337"/>
                        <a:pt x="1154716" y="20193"/>
                      </a:cubicBezTo>
                      <a:cubicBezTo>
                        <a:pt x="1154716" y="9049"/>
                        <a:pt x="1145667" y="0"/>
                        <a:pt x="1134523" y="0"/>
                      </a:cubicBezTo>
                      <a:cubicBezTo>
                        <a:pt x="1123379" y="0"/>
                        <a:pt x="1114330" y="9049"/>
                        <a:pt x="1114330" y="20193"/>
                      </a:cubicBezTo>
                      <a:cubicBezTo>
                        <a:pt x="1114330" y="31337"/>
                        <a:pt x="1123379" y="40386"/>
                        <a:pt x="1134523" y="40386"/>
                      </a:cubicBezTo>
                      <a:close/>
                      <a:moveTo>
                        <a:pt x="948785" y="0"/>
                      </a:moveTo>
                      <a:cubicBezTo>
                        <a:pt x="937641" y="0"/>
                        <a:pt x="928592" y="9049"/>
                        <a:pt x="928592" y="20193"/>
                      </a:cubicBezTo>
                      <a:cubicBezTo>
                        <a:pt x="928592" y="31337"/>
                        <a:pt x="937641" y="40386"/>
                        <a:pt x="948785" y="40386"/>
                      </a:cubicBezTo>
                      <a:cubicBezTo>
                        <a:pt x="959930" y="40386"/>
                        <a:pt x="968978" y="31337"/>
                        <a:pt x="968978" y="20193"/>
                      </a:cubicBezTo>
                      <a:cubicBezTo>
                        <a:pt x="968978" y="9049"/>
                        <a:pt x="959930" y="0"/>
                        <a:pt x="948785" y="0"/>
                      </a:cubicBezTo>
                      <a:close/>
                      <a:moveTo>
                        <a:pt x="763143" y="0"/>
                      </a:moveTo>
                      <a:cubicBezTo>
                        <a:pt x="751904" y="0"/>
                        <a:pt x="742950" y="9049"/>
                        <a:pt x="742950" y="20193"/>
                      </a:cubicBezTo>
                      <a:cubicBezTo>
                        <a:pt x="742950" y="31337"/>
                        <a:pt x="751999" y="40386"/>
                        <a:pt x="763143" y="40386"/>
                      </a:cubicBezTo>
                      <a:cubicBezTo>
                        <a:pt x="774287" y="40386"/>
                        <a:pt x="783336" y="31337"/>
                        <a:pt x="783336" y="20193"/>
                      </a:cubicBezTo>
                      <a:cubicBezTo>
                        <a:pt x="783336" y="9049"/>
                        <a:pt x="774287" y="0"/>
                        <a:pt x="763143" y="0"/>
                      </a:cubicBezTo>
                      <a:close/>
                      <a:moveTo>
                        <a:pt x="20193" y="144018"/>
                      </a:moveTo>
                      <a:cubicBezTo>
                        <a:pt x="9049" y="144018"/>
                        <a:pt x="0" y="153067"/>
                        <a:pt x="0" y="164211"/>
                      </a:cubicBezTo>
                      <a:cubicBezTo>
                        <a:pt x="0" y="175355"/>
                        <a:pt x="9049" y="184404"/>
                        <a:pt x="20193" y="184404"/>
                      </a:cubicBezTo>
                      <a:cubicBezTo>
                        <a:pt x="31337" y="184404"/>
                        <a:pt x="40386" y="175355"/>
                        <a:pt x="40386" y="164211"/>
                      </a:cubicBezTo>
                      <a:cubicBezTo>
                        <a:pt x="40386" y="153067"/>
                        <a:pt x="31337" y="144018"/>
                        <a:pt x="20193" y="144018"/>
                      </a:cubicBezTo>
                      <a:close/>
                      <a:moveTo>
                        <a:pt x="577406" y="144018"/>
                      </a:moveTo>
                      <a:cubicBezTo>
                        <a:pt x="566261" y="144018"/>
                        <a:pt x="557213" y="153067"/>
                        <a:pt x="557213" y="164211"/>
                      </a:cubicBezTo>
                      <a:cubicBezTo>
                        <a:pt x="557213" y="175355"/>
                        <a:pt x="566261" y="184404"/>
                        <a:pt x="577406" y="184404"/>
                      </a:cubicBezTo>
                      <a:cubicBezTo>
                        <a:pt x="588550" y="184404"/>
                        <a:pt x="597599" y="175355"/>
                        <a:pt x="597599" y="164211"/>
                      </a:cubicBezTo>
                      <a:cubicBezTo>
                        <a:pt x="597599" y="153067"/>
                        <a:pt x="588550" y="144018"/>
                        <a:pt x="577406" y="144018"/>
                      </a:cubicBezTo>
                      <a:close/>
                      <a:moveTo>
                        <a:pt x="391668" y="144018"/>
                      </a:moveTo>
                      <a:cubicBezTo>
                        <a:pt x="380524" y="144018"/>
                        <a:pt x="371475" y="153067"/>
                        <a:pt x="371475" y="164211"/>
                      </a:cubicBezTo>
                      <a:cubicBezTo>
                        <a:pt x="371475" y="175355"/>
                        <a:pt x="380524" y="184404"/>
                        <a:pt x="391668" y="184404"/>
                      </a:cubicBezTo>
                      <a:cubicBezTo>
                        <a:pt x="402812" y="184404"/>
                        <a:pt x="411861" y="175355"/>
                        <a:pt x="411861" y="164211"/>
                      </a:cubicBezTo>
                      <a:cubicBezTo>
                        <a:pt x="411861" y="153067"/>
                        <a:pt x="402812" y="144018"/>
                        <a:pt x="391668" y="144018"/>
                      </a:cubicBezTo>
                      <a:close/>
                      <a:moveTo>
                        <a:pt x="205931" y="144018"/>
                      </a:moveTo>
                      <a:cubicBezTo>
                        <a:pt x="194786" y="144018"/>
                        <a:pt x="185738" y="153067"/>
                        <a:pt x="185738" y="164211"/>
                      </a:cubicBezTo>
                      <a:cubicBezTo>
                        <a:pt x="185738" y="175355"/>
                        <a:pt x="194786" y="184404"/>
                        <a:pt x="205931" y="184404"/>
                      </a:cubicBezTo>
                      <a:cubicBezTo>
                        <a:pt x="217075" y="184404"/>
                        <a:pt x="226124" y="175355"/>
                        <a:pt x="226124" y="164211"/>
                      </a:cubicBezTo>
                      <a:cubicBezTo>
                        <a:pt x="226124" y="153067"/>
                        <a:pt x="217075" y="144018"/>
                        <a:pt x="205931" y="144018"/>
                      </a:cubicBezTo>
                      <a:close/>
                      <a:moveTo>
                        <a:pt x="1134523" y="144018"/>
                      </a:moveTo>
                      <a:cubicBezTo>
                        <a:pt x="1123379" y="144018"/>
                        <a:pt x="1114330" y="153067"/>
                        <a:pt x="1114330" y="164211"/>
                      </a:cubicBezTo>
                      <a:cubicBezTo>
                        <a:pt x="1114330" y="175355"/>
                        <a:pt x="1123379" y="184404"/>
                        <a:pt x="1134523" y="184404"/>
                      </a:cubicBezTo>
                      <a:cubicBezTo>
                        <a:pt x="1145667" y="184404"/>
                        <a:pt x="1154716" y="175355"/>
                        <a:pt x="1154716" y="164211"/>
                      </a:cubicBezTo>
                      <a:cubicBezTo>
                        <a:pt x="1154716" y="153067"/>
                        <a:pt x="1145667" y="144018"/>
                        <a:pt x="1134523" y="144018"/>
                      </a:cubicBezTo>
                      <a:close/>
                      <a:moveTo>
                        <a:pt x="948785" y="144018"/>
                      </a:moveTo>
                      <a:cubicBezTo>
                        <a:pt x="937641" y="144018"/>
                        <a:pt x="928592" y="153067"/>
                        <a:pt x="928592" y="164211"/>
                      </a:cubicBezTo>
                      <a:cubicBezTo>
                        <a:pt x="928592" y="175355"/>
                        <a:pt x="937641" y="184404"/>
                        <a:pt x="948785" y="184404"/>
                      </a:cubicBezTo>
                      <a:cubicBezTo>
                        <a:pt x="959930" y="184404"/>
                        <a:pt x="968978" y="175355"/>
                        <a:pt x="968978" y="164211"/>
                      </a:cubicBezTo>
                      <a:cubicBezTo>
                        <a:pt x="968978" y="153067"/>
                        <a:pt x="959930" y="144018"/>
                        <a:pt x="948785" y="144018"/>
                      </a:cubicBezTo>
                      <a:close/>
                      <a:moveTo>
                        <a:pt x="763143" y="144018"/>
                      </a:moveTo>
                      <a:cubicBezTo>
                        <a:pt x="751999" y="144018"/>
                        <a:pt x="742950" y="153067"/>
                        <a:pt x="742950" y="164211"/>
                      </a:cubicBezTo>
                      <a:cubicBezTo>
                        <a:pt x="742950" y="175355"/>
                        <a:pt x="751999" y="184404"/>
                        <a:pt x="763143" y="184404"/>
                      </a:cubicBezTo>
                      <a:cubicBezTo>
                        <a:pt x="774287" y="184404"/>
                        <a:pt x="783336" y="175355"/>
                        <a:pt x="783336" y="164211"/>
                      </a:cubicBezTo>
                      <a:cubicBezTo>
                        <a:pt x="783241" y="153067"/>
                        <a:pt x="774287" y="144018"/>
                        <a:pt x="763143" y="144018"/>
                      </a:cubicBezTo>
                      <a:close/>
                      <a:moveTo>
                        <a:pt x="20193" y="288036"/>
                      </a:moveTo>
                      <a:cubicBezTo>
                        <a:pt x="9049" y="288036"/>
                        <a:pt x="0" y="297085"/>
                        <a:pt x="0" y="308229"/>
                      </a:cubicBezTo>
                      <a:cubicBezTo>
                        <a:pt x="0" y="319373"/>
                        <a:pt x="9049" y="328422"/>
                        <a:pt x="20193" y="328422"/>
                      </a:cubicBezTo>
                      <a:cubicBezTo>
                        <a:pt x="31337" y="328422"/>
                        <a:pt x="40386" y="319373"/>
                        <a:pt x="40386" y="308229"/>
                      </a:cubicBezTo>
                      <a:cubicBezTo>
                        <a:pt x="40386" y="297085"/>
                        <a:pt x="31337" y="288036"/>
                        <a:pt x="20193" y="288036"/>
                      </a:cubicBezTo>
                      <a:close/>
                      <a:moveTo>
                        <a:pt x="577406" y="288036"/>
                      </a:moveTo>
                      <a:cubicBezTo>
                        <a:pt x="566261" y="288036"/>
                        <a:pt x="557213" y="297085"/>
                        <a:pt x="557213" y="308229"/>
                      </a:cubicBezTo>
                      <a:cubicBezTo>
                        <a:pt x="557213" y="319373"/>
                        <a:pt x="566261" y="328422"/>
                        <a:pt x="577406" y="328422"/>
                      </a:cubicBezTo>
                      <a:cubicBezTo>
                        <a:pt x="588550" y="328422"/>
                        <a:pt x="597599" y="319373"/>
                        <a:pt x="597599" y="308229"/>
                      </a:cubicBezTo>
                      <a:cubicBezTo>
                        <a:pt x="597599" y="297085"/>
                        <a:pt x="588550" y="288036"/>
                        <a:pt x="577406" y="288036"/>
                      </a:cubicBezTo>
                      <a:close/>
                      <a:moveTo>
                        <a:pt x="391668" y="288036"/>
                      </a:moveTo>
                      <a:cubicBezTo>
                        <a:pt x="380524" y="288036"/>
                        <a:pt x="371475" y="297085"/>
                        <a:pt x="371475" y="308229"/>
                      </a:cubicBezTo>
                      <a:cubicBezTo>
                        <a:pt x="371475" y="319373"/>
                        <a:pt x="380524" y="328422"/>
                        <a:pt x="391668" y="328422"/>
                      </a:cubicBezTo>
                      <a:cubicBezTo>
                        <a:pt x="402812" y="328422"/>
                        <a:pt x="411861" y="319373"/>
                        <a:pt x="411861" y="308229"/>
                      </a:cubicBezTo>
                      <a:cubicBezTo>
                        <a:pt x="411861" y="297085"/>
                        <a:pt x="402812" y="288036"/>
                        <a:pt x="391668" y="288036"/>
                      </a:cubicBezTo>
                      <a:close/>
                      <a:moveTo>
                        <a:pt x="205931" y="288036"/>
                      </a:moveTo>
                      <a:cubicBezTo>
                        <a:pt x="194786" y="288036"/>
                        <a:pt x="185738" y="297085"/>
                        <a:pt x="185738" y="308229"/>
                      </a:cubicBezTo>
                      <a:cubicBezTo>
                        <a:pt x="185738" y="319373"/>
                        <a:pt x="194786" y="328422"/>
                        <a:pt x="205931" y="328422"/>
                      </a:cubicBezTo>
                      <a:cubicBezTo>
                        <a:pt x="217075" y="328422"/>
                        <a:pt x="226124" y="319373"/>
                        <a:pt x="226124" y="308229"/>
                      </a:cubicBezTo>
                      <a:cubicBezTo>
                        <a:pt x="226124" y="297085"/>
                        <a:pt x="217075" y="288036"/>
                        <a:pt x="205931" y="288036"/>
                      </a:cubicBezTo>
                      <a:close/>
                      <a:moveTo>
                        <a:pt x="1134523" y="288036"/>
                      </a:moveTo>
                      <a:cubicBezTo>
                        <a:pt x="1123379" y="288036"/>
                        <a:pt x="1114330" y="297085"/>
                        <a:pt x="1114330" y="308229"/>
                      </a:cubicBezTo>
                      <a:cubicBezTo>
                        <a:pt x="1114330" y="319373"/>
                        <a:pt x="1123379" y="328422"/>
                        <a:pt x="1134523" y="328422"/>
                      </a:cubicBezTo>
                      <a:cubicBezTo>
                        <a:pt x="1145667" y="328422"/>
                        <a:pt x="1154716" y="319373"/>
                        <a:pt x="1154716" y="308229"/>
                      </a:cubicBezTo>
                      <a:cubicBezTo>
                        <a:pt x="1154716" y="297085"/>
                        <a:pt x="1145667" y="288036"/>
                        <a:pt x="1134523" y="288036"/>
                      </a:cubicBezTo>
                      <a:close/>
                      <a:moveTo>
                        <a:pt x="948785" y="288036"/>
                      </a:moveTo>
                      <a:cubicBezTo>
                        <a:pt x="937641" y="288036"/>
                        <a:pt x="928592" y="297085"/>
                        <a:pt x="928592" y="308229"/>
                      </a:cubicBezTo>
                      <a:cubicBezTo>
                        <a:pt x="928592" y="319373"/>
                        <a:pt x="937641" y="328422"/>
                        <a:pt x="948785" y="328422"/>
                      </a:cubicBezTo>
                      <a:cubicBezTo>
                        <a:pt x="959930" y="328422"/>
                        <a:pt x="968978" y="319373"/>
                        <a:pt x="968978" y="308229"/>
                      </a:cubicBezTo>
                      <a:cubicBezTo>
                        <a:pt x="968978" y="297085"/>
                        <a:pt x="959930" y="288036"/>
                        <a:pt x="948785" y="288036"/>
                      </a:cubicBezTo>
                      <a:close/>
                      <a:moveTo>
                        <a:pt x="763143" y="288036"/>
                      </a:moveTo>
                      <a:cubicBezTo>
                        <a:pt x="751999" y="288036"/>
                        <a:pt x="742950" y="297085"/>
                        <a:pt x="742950" y="308229"/>
                      </a:cubicBezTo>
                      <a:cubicBezTo>
                        <a:pt x="742950" y="319373"/>
                        <a:pt x="751999" y="328422"/>
                        <a:pt x="763143" y="328422"/>
                      </a:cubicBezTo>
                      <a:cubicBezTo>
                        <a:pt x="774287" y="328422"/>
                        <a:pt x="783336" y="319373"/>
                        <a:pt x="783336" y="308229"/>
                      </a:cubicBezTo>
                      <a:cubicBezTo>
                        <a:pt x="783241" y="297085"/>
                        <a:pt x="774287" y="288036"/>
                        <a:pt x="763143" y="288036"/>
                      </a:cubicBezTo>
                      <a:close/>
                      <a:moveTo>
                        <a:pt x="20193" y="432054"/>
                      </a:moveTo>
                      <a:cubicBezTo>
                        <a:pt x="9049" y="432054"/>
                        <a:pt x="0" y="441103"/>
                        <a:pt x="0" y="452247"/>
                      </a:cubicBezTo>
                      <a:cubicBezTo>
                        <a:pt x="0" y="463391"/>
                        <a:pt x="9049" y="472440"/>
                        <a:pt x="20193" y="472440"/>
                      </a:cubicBezTo>
                      <a:cubicBezTo>
                        <a:pt x="31337" y="472440"/>
                        <a:pt x="40386" y="463391"/>
                        <a:pt x="40386" y="452247"/>
                      </a:cubicBezTo>
                      <a:cubicBezTo>
                        <a:pt x="40386" y="441103"/>
                        <a:pt x="31337" y="432054"/>
                        <a:pt x="20193" y="432054"/>
                      </a:cubicBezTo>
                      <a:close/>
                      <a:moveTo>
                        <a:pt x="577406" y="432054"/>
                      </a:moveTo>
                      <a:cubicBezTo>
                        <a:pt x="566261" y="432054"/>
                        <a:pt x="557213" y="441103"/>
                        <a:pt x="557213" y="452247"/>
                      </a:cubicBezTo>
                      <a:cubicBezTo>
                        <a:pt x="557213" y="463391"/>
                        <a:pt x="566261" y="472440"/>
                        <a:pt x="577406" y="472440"/>
                      </a:cubicBezTo>
                      <a:cubicBezTo>
                        <a:pt x="588550" y="472440"/>
                        <a:pt x="597599" y="463391"/>
                        <a:pt x="597599" y="452247"/>
                      </a:cubicBezTo>
                      <a:cubicBezTo>
                        <a:pt x="597599" y="441103"/>
                        <a:pt x="588550" y="432054"/>
                        <a:pt x="577406" y="432054"/>
                      </a:cubicBezTo>
                      <a:close/>
                      <a:moveTo>
                        <a:pt x="391668" y="432054"/>
                      </a:moveTo>
                      <a:cubicBezTo>
                        <a:pt x="380524" y="432054"/>
                        <a:pt x="371475" y="441103"/>
                        <a:pt x="371475" y="452247"/>
                      </a:cubicBezTo>
                      <a:cubicBezTo>
                        <a:pt x="371475" y="463391"/>
                        <a:pt x="380524" y="472440"/>
                        <a:pt x="391668" y="472440"/>
                      </a:cubicBezTo>
                      <a:cubicBezTo>
                        <a:pt x="402812" y="472440"/>
                        <a:pt x="411861" y="463391"/>
                        <a:pt x="411861" y="452247"/>
                      </a:cubicBezTo>
                      <a:cubicBezTo>
                        <a:pt x="411861" y="441103"/>
                        <a:pt x="402812" y="432054"/>
                        <a:pt x="391668" y="432054"/>
                      </a:cubicBezTo>
                      <a:close/>
                      <a:moveTo>
                        <a:pt x="205931" y="432054"/>
                      </a:moveTo>
                      <a:cubicBezTo>
                        <a:pt x="194786" y="432054"/>
                        <a:pt x="185738" y="441103"/>
                        <a:pt x="185738" y="452247"/>
                      </a:cubicBezTo>
                      <a:cubicBezTo>
                        <a:pt x="185738" y="463391"/>
                        <a:pt x="194786" y="472440"/>
                        <a:pt x="205931" y="472440"/>
                      </a:cubicBezTo>
                      <a:cubicBezTo>
                        <a:pt x="217075" y="472440"/>
                        <a:pt x="226124" y="463391"/>
                        <a:pt x="226124" y="452247"/>
                      </a:cubicBezTo>
                      <a:cubicBezTo>
                        <a:pt x="226124" y="441103"/>
                        <a:pt x="217075" y="432054"/>
                        <a:pt x="205931" y="432054"/>
                      </a:cubicBezTo>
                      <a:close/>
                      <a:moveTo>
                        <a:pt x="1134523" y="432054"/>
                      </a:moveTo>
                      <a:cubicBezTo>
                        <a:pt x="1123379" y="432054"/>
                        <a:pt x="1114330" y="441103"/>
                        <a:pt x="1114330" y="452247"/>
                      </a:cubicBezTo>
                      <a:cubicBezTo>
                        <a:pt x="1114330" y="463391"/>
                        <a:pt x="1123379" y="472440"/>
                        <a:pt x="1134523" y="472440"/>
                      </a:cubicBezTo>
                      <a:cubicBezTo>
                        <a:pt x="1145667" y="472440"/>
                        <a:pt x="1154716" y="463391"/>
                        <a:pt x="1154716" y="452247"/>
                      </a:cubicBezTo>
                      <a:cubicBezTo>
                        <a:pt x="1154716" y="441103"/>
                        <a:pt x="1145667" y="432054"/>
                        <a:pt x="1134523" y="432054"/>
                      </a:cubicBezTo>
                      <a:close/>
                      <a:moveTo>
                        <a:pt x="948785" y="432054"/>
                      </a:moveTo>
                      <a:cubicBezTo>
                        <a:pt x="937641" y="432054"/>
                        <a:pt x="928592" y="441103"/>
                        <a:pt x="928592" y="452247"/>
                      </a:cubicBezTo>
                      <a:cubicBezTo>
                        <a:pt x="928592" y="463391"/>
                        <a:pt x="937641" y="472440"/>
                        <a:pt x="948785" y="472440"/>
                      </a:cubicBezTo>
                      <a:cubicBezTo>
                        <a:pt x="959930" y="472440"/>
                        <a:pt x="968978" y="463391"/>
                        <a:pt x="968978" y="452247"/>
                      </a:cubicBezTo>
                      <a:cubicBezTo>
                        <a:pt x="968978" y="441103"/>
                        <a:pt x="959930" y="432054"/>
                        <a:pt x="948785" y="432054"/>
                      </a:cubicBezTo>
                      <a:close/>
                      <a:moveTo>
                        <a:pt x="763143" y="432054"/>
                      </a:moveTo>
                      <a:cubicBezTo>
                        <a:pt x="751999" y="432054"/>
                        <a:pt x="742950" y="441103"/>
                        <a:pt x="742950" y="452247"/>
                      </a:cubicBezTo>
                      <a:cubicBezTo>
                        <a:pt x="742950" y="463391"/>
                        <a:pt x="751999" y="472440"/>
                        <a:pt x="763143" y="472440"/>
                      </a:cubicBezTo>
                      <a:cubicBezTo>
                        <a:pt x="774287" y="472440"/>
                        <a:pt x="783336" y="463391"/>
                        <a:pt x="783336" y="452247"/>
                      </a:cubicBezTo>
                      <a:cubicBezTo>
                        <a:pt x="783241" y="441103"/>
                        <a:pt x="774287" y="432054"/>
                        <a:pt x="763143" y="432054"/>
                      </a:cubicBezTo>
                      <a:close/>
                      <a:moveTo>
                        <a:pt x="20193" y="569214"/>
                      </a:moveTo>
                      <a:cubicBezTo>
                        <a:pt x="9049" y="569214"/>
                        <a:pt x="0" y="578263"/>
                        <a:pt x="0" y="589407"/>
                      </a:cubicBezTo>
                      <a:cubicBezTo>
                        <a:pt x="0" y="600551"/>
                        <a:pt x="9049" y="609600"/>
                        <a:pt x="20193" y="609600"/>
                      </a:cubicBezTo>
                      <a:cubicBezTo>
                        <a:pt x="31337" y="609600"/>
                        <a:pt x="40386" y="600551"/>
                        <a:pt x="40386" y="589407"/>
                      </a:cubicBezTo>
                      <a:cubicBezTo>
                        <a:pt x="40386" y="578263"/>
                        <a:pt x="31337" y="569214"/>
                        <a:pt x="20193" y="569214"/>
                      </a:cubicBezTo>
                      <a:close/>
                      <a:moveTo>
                        <a:pt x="577406" y="569214"/>
                      </a:moveTo>
                      <a:cubicBezTo>
                        <a:pt x="566261" y="569214"/>
                        <a:pt x="557213" y="578263"/>
                        <a:pt x="557213" y="589407"/>
                      </a:cubicBezTo>
                      <a:cubicBezTo>
                        <a:pt x="557213" y="600551"/>
                        <a:pt x="566261" y="609600"/>
                        <a:pt x="577406" y="609600"/>
                      </a:cubicBezTo>
                      <a:cubicBezTo>
                        <a:pt x="588550" y="609600"/>
                        <a:pt x="597599" y="600551"/>
                        <a:pt x="597599" y="589407"/>
                      </a:cubicBezTo>
                      <a:cubicBezTo>
                        <a:pt x="597599" y="578263"/>
                        <a:pt x="588550" y="569214"/>
                        <a:pt x="577406" y="569214"/>
                      </a:cubicBezTo>
                      <a:close/>
                      <a:moveTo>
                        <a:pt x="391668" y="569214"/>
                      </a:moveTo>
                      <a:cubicBezTo>
                        <a:pt x="380524" y="569214"/>
                        <a:pt x="371475" y="578263"/>
                        <a:pt x="371475" y="589407"/>
                      </a:cubicBezTo>
                      <a:cubicBezTo>
                        <a:pt x="371475" y="600551"/>
                        <a:pt x="380524" y="609600"/>
                        <a:pt x="391668" y="609600"/>
                      </a:cubicBezTo>
                      <a:cubicBezTo>
                        <a:pt x="402812" y="609600"/>
                        <a:pt x="411861" y="600551"/>
                        <a:pt x="411861" y="589407"/>
                      </a:cubicBezTo>
                      <a:cubicBezTo>
                        <a:pt x="411861" y="578263"/>
                        <a:pt x="402812" y="569214"/>
                        <a:pt x="391668" y="569214"/>
                      </a:cubicBezTo>
                      <a:close/>
                      <a:moveTo>
                        <a:pt x="205931" y="569214"/>
                      </a:moveTo>
                      <a:cubicBezTo>
                        <a:pt x="194786" y="569214"/>
                        <a:pt x="185738" y="578263"/>
                        <a:pt x="185738" y="589407"/>
                      </a:cubicBezTo>
                      <a:cubicBezTo>
                        <a:pt x="185738" y="600551"/>
                        <a:pt x="194786" y="609600"/>
                        <a:pt x="205931" y="609600"/>
                      </a:cubicBezTo>
                      <a:cubicBezTo>
                        <a:pt x="217075" y="609600"/>
                        <a:pt x="226124" y="600551"/>
                        <a:pt x="226124" y="589407"/>
                      </a:cubicBezTo>
                      <a:cubicBezTo>
                        <a:pt x="226124" y="578263"/>
                        <a:pt x="217075" y="569214"/>
                        <a:pt x="205931" y="569214"/>
                      </a:cubicBezTo>
                      <a:close/>
                      <a:moveTo>
                        <a:pt x="1134523" y="569214"/>
                      </a:moveTo>
                      <a:cubicBezTo>
                        <a:pt x="1123379" y="569214"/>
                        <a:pt x="1114330" y="578263"/>
                        <a:pt x="1114330" y="589407"/>
                      </a:cubicBezTo>
                      <a:cubicBezTo>
                        <a:pt x="1114330" y="600551"/>
                        <a:pt x="1123379" y="609600"/>
                        <a:pt x="1134523" y="609600"/>
                      </a:cubicBezTo>
                      <a:cubicBezTo>
                        <a:pt x="1145667" y="609600"/>
                        <a:pt x="1154716" y="600551"/>
                        <a:pt x="1154716" y="589407"/>
                      </a:cubicBezTo>
                      <a:cubicBezTo>
                        <a:pt x="1154716" y="578263"/>
                        <a:pt x="1145667" y="569214"/>
                        <a:pt x="1134523" y="569214"/>
                      </a:cubicBezTo>
                      <a:close/>
                      <a:moveTo>
                        <a:pt x="948785" y="569214"/>
                      </a:moveTo>
                      <a:cubicBezTo>
                        <a:pt x="937641" y="569214"/>
                        <a:pt x="928592" y="578263"/>
                        <a:pt x="928592" y="589407"/>
                      </a:cubicBezTo>
                      <a:cubicBezTo>
                        <a:pt x="928592" y="600551"/>
                        <a:pt x="937641" y="609600"/>
                        <a:pt x="948785" y="609600"/>
                      </a:cubicBezTo>
                      <a:cubicBezTo>
                        <a:pt x="959930" y="609600"/>
                        <a:pt x="968978" y="600551"/>
                        <a:pt x="968978" y="589407"/>
                      </a:cubicBezTo>
                      <a:cubicBezTo>
                        <a:pt x="968978" y="578263"/>
                        <a:pt x="959930" y="569214"/>
                        <a:pt x="948785" y="569214"/>
                      </a:cubicBezTo>
                      <a:close/>
                      <a:moveTo>
                        <a:pt x="763143" y="569214"/>
                      </a:moveTo>
                      <a:cubicBezTo>
                        <a:pt x="751999" y="569214"/>
                        <a:pt x="742950" y="578263"/>
                        <a:pt x="742950" y="589407"/>
                      </a:cubicBezTo>
                      <a:cubicBezTo>
                        <a:pt x="742950" y="600551"/>
                        <a:pt x="751999" y="609600"/>
                        <a:pt x="763143" y="609600"/>
                      </a:cubicBezTo>
                      <a:cubicBezTo>
                        <a:pt x="774287" y="609600"/>
                        <a:pt x="783336" y="600551"/>
                        <a:pt x="783336" y="589407"/>
                      </a:cubicBezTo>
                      <a:cubicBezTo>
                        <a:pt x="783241" y="578263"/>
                        <a:pt x="774287" y="569214"/>
                        <a:pt x="763143" y="569214"/>
                      </a:cubicBezTo>
                      <a:close/>
                      <a:moveTo>
                        <a:pt x="20193" y="713232"/>
                      </a:moveTo>
                      <a:cubicBezTo>
                        <a:pt x="9049" y="713232"/>
                        <a:pt x="0" y="722281"/>
                        <a:pt x="0" y="733425"/>
                      </a:cubicBezTo>
                      <a:cubicBezTo>
                        <a:pt x="0" y="744569"/>
                        <a:pt x="9049" y="753618"/>
                        <a:pt x="20193" y="753618"/>
                      </a:cubicBezTo>
                      <a:cubicBezTo>
                        <a:pt x="31337" y="753618"/>
                        <a:pt x="40386" y="744569"/>
                        <a:pt x="40386" y="733425"/>
                      </a:cubicBezTo>
                      <a:cubicBezTo>
                        <a:pt x="40386" y="722281"/>
                        <a:pt x="31337" y="713232"/>
                        <a:pt x="20193" y="713232"/>
                      </a:cubicBezTo>
                      <a:close/>
                      <a:moveTo>
                        <a:pt x="577406" y="713232"/>
                      </a:moveTo>
                      <a:cubicBezTo>
                        <a:pt x="566261" y="713232"/>
                        <a:pt x="557213" y="722281"/>
                        <a:pt x="557213" y="733425"/>
                      </a:cubicBezTo>
                      <a:cubicBezTo>
                        <a:pt x="557213" y="744569"/>
                        <a:pt x="566261" y="753618"/>
                        <a:pt x="577406" y="753618"/>
                      </a:cubicBezTo>
                      <a:cubicBezTo>
                        <a:pt x="588550" y="753618"/>
                        <a:pt x="597599" y="744569"/>
                        <a:pt x="597599" y="733425"/>
                      </a:cubicBezTo>
                      <a:cubicBezTo>
                        <a:pt x="597599" y="722281"/>
                        <a:pt x="588550" y="713232"/>
                        <a:pt x="577406" y="713232"/>
                      </a:cubicBezTo>
                      <a:close/>
                      <a:moveTo>
                        <a:pt x="391668" y="713232"/>
                      </a:moveTo>
                      <a:cubicBezTo>
                        <a:pt x="380524" y="713232"/>
                        <a:pt x="371475" y="722281"/>
                        <a:pt x="371475" y="733425"/>
                      </a:cubicBezTo>
                      <a:cubicBezTo>
                        <a:pt x="371475" y="744569"/>
                        <a:pt x="380524" y="753618"/>
                        <a:pt x="391668" y="753618"/>
                      </a:cubicBezTo>
                      <a:cubicBezTo>
                        <a:pt x="402812" y="753618"/>
                        <a:pt x="411861" y="744569"/>
                        <a:pt x="411861" y="733425"/>
                      </a:cubicBezTo>
                      <a:cubicBezTo>
                        <a:pt x="411861" y="722281"/>
                        <a:pt x="402812" y="713232"/>
                        <a:pt x="391668" y="713232"/>
                      </a:cubicBezTo>
                      <a:close/>
                      <a:moveTo>
                        <a:pt x="205931" y="713232"/>
                      </a:moveTo>
                      <a:cubicBezTo>
                        <a:pt x="194786" y="713232"/>
                        <a:pt x="185738" y="722281"/>
                        <a:pt x="185738" y="733425"/>
                      </a:cubicBezTo>
                      <a:cubicBezTo>
                        <a:pt x="185738" y="744569"/>
                        <a:pt x="194786" y="753618"/>
                        <a:pt x="205931" y="753618"/>
                      </a:cubicBezTo>
                      <a:cubicBezTo>
                        <a:pt x="217075" y="753618"/>
                        <a:pt x="226124" y="744569"/>
                        <a:pt x="226124" y="733425"/>
                      </a:cubicBezTo>
                      <a:cubicBezTo>
                        <a:pt x="226124" y="722281"/>
                        <a:pt x="217075" y="713232"/>
                        <a:pt x="205931" y="713232"/>
                      </a:cubicBezTo>
                      <a:close/>
                      <a:moveTo>
                        <a:pt x="1134523" y="713232"/>
                      </a:moveTo>
                      <a:cubicBezTo>
                        <a:pt x="1123379" y="713232"/>
                        <a:pt x="1114330" y="722281"/>
                        <a:pt x="1114330" y="733425"/>
                      </a:cubicBezTo>
                      <a:cubicBezTo>
                        <a:pt x="1114330" y="744569"/>
                        <a:pt x="1123379" y="753618"/>
                        <a:pt x="1134523" y="753618"/>
                      </a:cubicBezTo>
                      <a:cubicBezTo>
                        <a:pt x="1145667" y="753618"/>
                        <a:pt x="1154716" y="744569"/>
                        <a:pt x="1154716" y="733425"/>
                      </a:cubicBezTo>
                      <a:cubicBezTo>
                        <a:pt x="1154716" y="722281"/>
                        <a:pt x="1145667" y="713232"/>
                        <a:pt x="1134523" y="713232"/>
                      </a:cubicBezTo>
                      <a:close/>
                      <a:moveTo>
                        <a:pt x="948785" y="713232"/>
                      </a:moveTo>
                      <a:cubicBezTo>
                        <a:pt x="937641" y="713232"/>
                        <a:pt x="928592" y="722281"/>
                        <a:pt x="928592" y="733425"/>
                      </a:cubicBezTo>
                      <a:cubicBezTo>
                        <a:pt x="928592" y="744569"/>
                        <a:pt x="937641" y="753618"/>
                        <a:pt x="948785" y="753618"/>
                      </a:cubicBezTo>
                      <a:cubicBezTo>
                        <a:pt x="959930" y="753618"/>
                        <a:pt x="968978" y="744569"/>
                        <a:pt x="968978" y="733425"/>
                      </a:cubicBezTo>
                      <a:cubicBezTo>
                        <a:pt x="968978" y="722281"/>
                        <a:pt x="959930" y="713232"/>
                        <a:pt x="948785" y="713232"/>
                      </a:cubicBezTo>
                      <a:close/>
                      <a:moveTo>
                        <a:pt x="763143" y="713232"/>
                      </a:moveTo>
                      <a:cubicBezTo>
                        <a:pt x="751904" y="713232"/>
                        <a:pt x="742950" y="722281"/>
                        <a:pt x="742950" y="733425"/>
                      </a:cubicBezTo>
                      <a:cubicBezTo>
                        <a:pt x="742950" y="744569"/>
                        <a:pt x="751999" y="753618"/>
                        <a:pt x="763143" y="753618"/>
                      </a:cubicBezTo>
                      <a:cubicBezTo>
                        <a:pt x="774287" y="753618"/>
                        <a:pt x="783336" y="744569"/>
                        <a:pt x="783336" y="733425"/>
                      </a:cubicBezTo>
                      <a:cubicBezTo>
                        <a:pt x="783241" y="722281"/>
                        <a:pt x="774287" y="713232"/>
                        <a:pt x="763143" y="713232"/>
                      </a:cubicBezTo>
                      <a:close/>
                      <a:moveTo>
                        <a:pt x="20193" y="857250"/>
                      </a:moveTo>
                      <a:cubicBezTo>
                        <a:pt x="9049" y="857250"/>
                        <a:pt x="0" y="866299"/>
                        <a:pt x="0" y="877443"/>
                      </a:cubicBezTo>
                      <a:cubicBezTo>
                        <a:pt x="0" y="888587"/>
                        <a:pt x="9049" y="897636"/>
                        <a:pt x="20193" y="897636"/>
                      </a:cubicBezTo>
                      <a:cubicBezTo>
                        <a:pt x="31337" y="897636"/>
                        <a:pt x="40386" y="888587"/>
                        <a:pt x="40386" y="877443"/>
                      </a:cubicBezTo>
                      <a:cubicBezTo>
                        <a:pt x="40386" y="866299"/>
                        <a:pt x="31337" y="857250"/>
                        <a:pt x="20193" y="857250"/>
                      </a:cubicBezTo>
                      <a:close/>
                      <a:moveTo>
                        <a:pt x="577406" y="857250"/>
                      </a:moveTo>
                      <a:cubicBezTo>
                        <a:pt x="566261" y="857250"/>
                        <a:pt x="557213" y="866299"/>
                        <a:pt x="557213" y="877443"/>
                      </a:cubicBezTo>
                      <a:cubicBezTo>
                        <a:pt x="557213" y="888587"/>
                        <a:pt x="566261" y="897636"/>
                        <a:pt x="577406" y="897636"/>
                      </a:cubicBezTo>
                      <a:cubicBezTo>
                        <a:pt x="588550" y="897636"/>
                        <a:pt x="597599" y="888587"/>
                        <a:pt x="597599" y="877443"/>
                      </a:cubicBezTo>
                      <a:cubicBezTo>
                        <a:pt x="597599" y="866299"/>
                        <a:pt x="588550" y="857250"/>
                        <a:pt x="577406" y="857250"/>
                      </a:cubicBezTo>
                      <a:close/>
                      <a:moveTo>
                        <a:pt x="391668" y="857250"/>
                      </a:moveTo>
                      <a:cubicBezTo>
                        <a:pt x="380524" y="857250"/>
                        <a:pt x="371475" y="866299"/>
                        <a:pt x="371475" y="877443"/>
                      </a:cubicBezTo>
                      <a:cubicBezTo>
                        <a:pt x="371475" y="888587"/>
                        <a:pt x="380524" y="897636"/>
                        <a:pt x="391668" y="897636"/>
                      </a:cubicBezTo>
                      <a:cubicBezTo>
                        <a:pt x="402812" y="897636"/>
                        <a:pt x="411861" y="888587"/>
                        <a:pt x="411861" y="877443"/>
                      </a:cubicBezTo>
                      <a:cubicBezTo>
                        <a:pt x="411861" y="866299"/>
                        <a:pt x="402812" y="857250"/>
                        <a:pt x="391668" y="857250"/>
                      </a:cubicBezTo>
                      <a:close/>
                      <a:moveTo>
                        <a:pt x="205931" y="857250"/>
                      </a:moveTo>
                      <a:cubicBezTo>
                        <a:pt x="194786" y="857250"/>
                        <a:pt x="185738" y="866299"/>
                        <a:pt x="185738" y="877443"/>
                      </a:cubicBezTo>
                      <a:cubicBezTo>
                        <a:pt x="185738" y="888587"/>
                        <a:pt x="194786" y="897636"/>
                        <a:pt x="205931" y="897636"/>
                      </a:cubicBezTo>
                      <a:cubicBezTo>
                        <a:pt x="217075" y="897636"/>
                        <a:pt x="226124" y="888587"/>
                        <a:pt x="226124" y="877443"/>
                      </a:cubicBezTo>
                      <a:cubicBezTo>
                        <a:pt x="226124" y="866299"/>
                        <a:pt x="217075" y="857250"/>
                        <a:pt x="205931" y="857250"/>
                      </a:cubicBezTo>
                      <a:close/>
                      <a:moveTo>
                        <a:pt x="1134523" y="857250"/>
                      </a:moveTo>
                      <a:cubicBezTo>
                        <a:pt x="1123379" y="857250"/>
                        <a:pt x="1114330" y="866299"/>
                        <a:pt x="1114330" y="877443"/>
                      </a:cubicBezTo>
                      <a:cubicBezTo>
                        <a:pt x="1114330" y="888587"/>
                        <a:pt x="1123379" y="897636"/>
                        <a:pt x="1134523" y="897636"/>
                      </a:cubicBezTo>
                      <a:cubicBezTo>
                        <a:pt x="1145667" y="897636"/>
                        <a:pt x="1154716" y="888587"/>
                        <a:pt x="1154716" y="877443"/>
                      </a:cubicBezTo>
                      <a:cubicBezTo>
                        <a:pt x="1154716" y="866299"/>
                        <a:pt x="1145667" y="857250"/>
                        <a:pt x="1134523" y="857250"/>
                      </a:cubicBezTo>
                      <a:close/>
                      <a:moveTo>
                        <a:pt x="948785" y="857250"/>
                      </a:moveTo>
                      <a:cubicBezTo>
                        <a:pt x="937641" y="857250"/>
                        <a:pt x="928592" y="866299"/>
                        <a:pt x="928592" y="877443"/>
                      </a:cubicBezTo>
                      <a:cubicBezTo>
                        <a:pt x="928592" y="888587"/>
                        <a:pt x="937641" y="897636"/>
                        <a:pt x="948785" y="897636"/>
                      </a:cubicBezTo>
                      <a:cubicBezTo>
                        <a:pt x="959930" y="897636"/>
                        <a:pt x="968978" y="888587"/>
                        <a:pt x="968978" y="877443"/>
                      </a:cubicBezTo>
                      <a:cubicBezTo>
                        <a:pt x="968978" y="866299"/>
                        <a:pt x="959930" y="857250"/>
                        <a:pt x="948785" y="857250"/>
                      </a:cubicBezTo>
                      <a:close/>
                      <a:moveTo>
                        <a:pt x="763143" y="857250"/>
                      </a:moveTo>
                      <a:cubicBezTo>
                        <a:pt x="751904" y="857250"/>
                        <a:pt x="742950" y="866299"/>
                        <a:pt x="742950" y="877443"/>
                      </a:cubicBezTo>
                      <a:cubicBezTo>
                        <a:pt x="742950" y="888587"/>
                        <a:pt x="751999" y="897636"/>
                        <a:pt x="763143" y="897636"/>
                      </a:cubicBezTo>
                      <a:cubicBezTo>
                        <a:pt x="774287" y="897636"/>
                        <a:pt x="783336" y="888587"/>
                        <a:pt x="783336" y="877443"/>
                      </a:cubicBezTo>
                      <a:cubicBezTo>
                        <a:pt x="783336" y="866299"/>
                        <a:pt x="774287" y="857250"/>
                        <a:pt x="763143" y="857250"/>
                      </a:cubicBezTo>
                      <a:close/>
                      <a:moveTo>
                        <a:pt x="20193" y="1001268"/>
                      </a:moveTo>
                      <a:cubicBezTo>
                        <a:pt x="9049" y="1001268"/>
                        <a:pt x="0" y="1010317"/>
                        <a:pt x="0" y="1021461"/>
                      </a:cubicBezTo>
                      <a:cubicBezTo>
                        <a:pt x="0" y="1032605"/>
                        <a:pt x="9049" y="1041654"/>
                        <a:pt x="20193" y="1041654"/>
                      </a:cubicBezTo>
                      <a:cubicBezTo>
                        <a:pt x="31337" y="1041654"/>
                        <a:pt x="40386" y="1032605"/>
                        <a:pt x="40386" y="1021461"/>
                      </a:cubicBezTo>
                      <a:cubicBezTo>
                        <a:pt x="40386" y="1010317"/>
                        <a:pt x="31337" y="1001268"/>
                        <a:pt x="20193" y="1001268"/>
                      </a:cubicBezTo>
                      <a:close/>
                      <a:moveTo>
                        <a:pt x="577406" y="1001268"/>
                      </a:moveTo>
                      <a:cubicBezTo>
                        <a:pt x="566261" y="1001268"/>
                        <a:pt x="557213" y="1010317"/>
                        <a:pt x="557213" y="1021461"/>
                      </a:cubicBezTo>
                      <a:cubicBezTo>
                        <a:pt x="557213" y="1032605"/>
                        <a:pt x="566261" y="1041654"/>
                        <a:pt x="577406" y="1041654"/>
                      </a:cubicBezTo>
                      <a:cubicBezTo>
                        <a:pt x="588550" y="1041654"/>
                        <a:pt x="597599" y="1032605"/>
                        <a:pt x="597599" y="1021461"/>
                      </a:cubicBezTo>
                      <a:cubicBezTo>
                        <a:pt x="597599" y="1010317"/>
                        <a:pt x="588550" y="1001268"/>
                        <a:pt x="577406" y="1001268"/>
                      </a:cubicBezTo>
                      <a:close/>
                      <a:moveTo>
                        <a:pt x="391668" y="1001268"/>
                      </a:moveTo>
                      <a:cubicBezTo>
                        <a:pt x="380524" y="1001268"/>
                        <a:pt x="371475" y="1010317"/>
                        <a:pt x="371475" y="1021461"/>
                      </a:cubicBezTo>
                      <a:cubicBezTo>
                        <a:pt x="371475" y="1032605"/>
                        <a:pt x="380524" y="1041654"/>
                        <a:pt x="391668" y="1041654"/>
                      </a:cubicBezTo>
                      <a:cubicBezTo>
                        <a:pt x="402812" y="1041654"/>
                        <a:pt x="411861" y="1032605"/>
                        <a:pt x="411861" y="1021461"/>
                      </a:cubicBezTo>
                      <a:cubicBezTo>
                        <a:pt x="411861" y="1010317"/>
                        <a:pt x="402812" y="1001268"/>
                        <a:pt x="391668" y="1001268"/>
                      </a:cubicBezTo>
                      <a:close/>
                      <a:moveTo>
                        <a:pt x="205931" y="1001268"/>
                      </a:moveTo>
                      <a:cubicBezTo>
                        <a:pt x="194786" y="1001268"/>
                        <a:pt x="185738" y="1010317"/>
                        <a:pt x="185738" y="1021461"/>
                      </a:cubicBezTo>
                      <a:cubicBezTo>
                        <a:pt x="185738" y="1032605"/>
                        <a:pt x="194786" y="1041654"/>
                        <a:pt x="205931" y="1041654"/>
                      </a:cubicBezTo>
                      <a:cubicBezTo>
                        <a:pt x="217075" y="1041654"/>
                        <a:pt x="226124" y="1032605"/>
                        <a:pt x="226124" y="1021461"/>
                      </a:cubicBezTo>
                      <a:cubicBezTo>
                        <a:pt x="226124" y="1010317"/>
                        <a:pt x="217075" y="1001268"/>
                        <a:pt x="205931" y="1001268"/>
                      </a:cubicBezTo>
                      <a:close/>
                      <a:moveTo>
                        <a:pt x="1134523" y="1001268"/>
                      </a:moveTo>
                      <a:cubicBezTo>
                        <a:pt x="1123379" y="1001268"/>
                        <a:pt x="1114330" y="1010317"/>
                        <a:pt x="1114330" y="1021461"/>
                      </a:cubicBezTo>
                      <a:cubicBezTo>
                        <a:pt x="1114330" y="1032605"/>
                        <a:pt x="1123379" y="1041654"/>
                        <a:pt x="1134523" y="1041654"/>
                      </a:cubicBezTo>
                      <a:cubicBezTo>
                        <a:pt x="1145667" y="1041654"/>
                        <a:pt x="1154716" y="1032605"/>
                        <a:pt x="1154716" y="1021461"/>
                      </a:cubicBezTo>
                      <a:cubicBezTo>
                        <a:pt x="1154716" y="1010317"/>
                        <a:pt x="1145667" y="1001268"/>
                        <a:pt x="1134523" y="1001268"/>
                      </a:cubicBezTo>
                      <a:close/>
                      <a:moveTo>
                        <a:pt x="948785" y="1001268"/>
                      </a:moveTo>
                      <a:cubicBezTo>
                        <a:pt x="937641" y="1001268"/>
                        <a:pt x="928592" y="1010317"/>
                        <a:pt x="928592" y="1021461"/>
                      </a:cubicBezTo>
                      <a:cubicBezTo>
                        <a:pt x="928592" y="1032605"/>
                        <a:pt x="937641" y="1041654"/>
                        <a:pt x="948785" y="1041654"/>
                      </a:cubicBezTo>
                      <a:cubicBezTo>
                        <a:pt x="959930" y="1041654"/>
                        <a:pt x="968978" y="1032605"/>
                        <a:pt x="968978" y="1021461"/>
                      </a:cubicBezTo>
                      <a:cubicBezTo>
                        <a:pt x="968978" y="1010317"/>
                        <a:pt x="959930" y="1001268"/>
                        <a:pt x="948785" y="1001268"/>
                      </a:cubicBezTo>
                      <a:close/>
                      <a:moveTo>
                        <a:pt x="763143" y="1001268"/>
                      </a:moveTo>
                      <a:cubicBezTo>
                        <a:pt x="751999" y="1001268"/>
                        <a:pt x="742950" y="1010317"/>
                        <a:pt x="742950" y="1021461"/>
                      </a:cubicBezTo>
                      <a:cubicBezTo>
                        <a:pt x="742950" y="1032605"/>
                        <a:pt x="751999" y="1041654"/>
                        <a:pt x="763143" y="1041654"/>
                      </a:cubicBezTo>
                      <a:cubicBezTo>
                        <a:pt x="774287" y="1041654"/>
                        <a:pt x="783336" y="1032605"/>
                        <a:pt x="783336" y="1021461"/>
                      </a:cubicBezTo>
                      <a:cubicBezTo>
                        <a:pt x="783241" y="1010317"/>
                        <a:pt x="774287" y="1001268"/>
                        <a:pt x="763143" y="1001268"/>
                      </a:cubicBezTo>
                      <a:close/>
                    </a:path>
                  </a:pathLst>
                </a:custGeom>
                <a:solidFill>
                  <a:srgbClr val="946DA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108826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152" b="0" i="0" u="none" strike="noStrike" kern="1200" cap="none" spc="0" normalizeH="0" baseline="0" noProof="0">
                    <a:ln>
                      <a:noFill/>
                    </a:ln>
                    <a:solidFill>
                      <a:srgbClr val="210939"/>
                    </a:solidFill>
                    <a:effectLst/>
                    <a:uLnTx/>
                    <a:uFillTx/>
                    <a:latin typeface="Dosi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5" name="Agrupar 34">
              <a:extLst>
                <a:ext uri="{FF2B5EF4-FFF2-40B4-BE49-F238E27FC236}">
                  <a16:creationId xmlns:a16="http://schemas.microsoft.com/office/drawing/2014/main" id="{523B0E64-0DA4-E9F7-5AD9-F768BA2E8581}"/>
                </a:ext>
              </a:extLst>
            </p:cNvPr>
            <p:cNvGrpSpPr/>
            <p:nvPr/>
          </p:nvGrpSpPr>
          <p:grpSpPr>
            <a:xfrm>
              <a:off x="5246293" y="5215671"/>
              <a:ext cx="4986025" cy="1050121"/>
              <a:chOff x="111286" y="5215671"/>
              <a:chExt cx="4986025" cy="1050121"/>
            </a:xfrm>
          </p:grpSpPr>
          <p:grpSp>
            <p:nvGrpSpPr>
              <p:cNvPr id="36" name="Agrupar 35">
                <a:extLst>
                  <a:ext uri="{FF2B5EF4-FFF2-40B4-BE49-F238E27FC236}">
                    <a16:creationId xmlns:a16="http://schemas.microsoft.com/office/drawing/2014/main" id="{7A3C2A60-C2E9-3386-8D55-711FBF9506FB}"/>
                  </a:ext>
                </a:extLst>
              </p:cNvPr>
              <p:cNvGrpSpPr/>
              <p:nvPr/>
            </p:nvGrpSpPr>
            <p:grpSpPr>
              <a:xfrm>
                <a:off x="2679728" y="5228783"/>
                <a:ext cx="2417583" cy="1037009"/>
                <a:chOff x="133058" y="5063271"/>
                <a:chExt cx="2417583" cy="1037009"/>
              </a:xfrm>
            </p:grpSpPr>
            <p:sp>
              <p:nvSpPr>
                <p:cNvPr id="40" name="Forma Livre: Forma 39">
                  <a:extLst>
                    <a:ext uri="{FF2B5EF4-FFF2-40B4-BE49-F238E27FC236}">
                      <a16:creationId xmlns:a16="http://schemas.microsoft.com/office/drawing/2014/main" id="{B034E578-830B-1F7B-92C0-F70E77029EBD}"/>
                    </a:ext>
                  </a:extLst>
                </p:cNvPr>
                <p:cNvSpPr/>
                <p:nvPr/>
              </p:nvSpPr>
              <p:spPr>
                <a:xfrm>
                  <a:off x="133058" y="5063271"/>
                  <a:ext cx="1135030" cy="1023897"/>
                </a:xfrm>
                <a:custGeom>
                  <a:avLst/>
                  <a:gdLst>
                    <a:gd name="connsiteX0" fmla="*/ 20193 w 1154715"/>
                    <a:gd name="connsiteY0" fmla="*/ 0 h 1041654"/>
                    <a:gd name="connsiteX1" fmla="*/ 0 w 1154715"/>
                    <a:gd name="connsiteY1" fmla="*/ 20193 h 1041654"/>
                    <a:gd name="connsiteX2" fmla="*/ 20193 w 1154715"/>
                    <a:gd name="connsiteY2" fmla="*/ 40386 h 1041654"/>
                    <a:gd name="connsiteX3" fmla="*/ 40386 w 1154715"/>
                    <a:gd name="connsiteY3" fmla="*/ 20193 h 1041654"/>
                    <a:gd name="connsiteX4" fmla="*/ 20193 w 1154715"/>
                    <a:gd name="connsiteY4" fmla="*/ 0 h 1041654"/>
                    <a:gd name="connsiteX5" fmla="*/ 577406 w 1154715"/>
                    <a:gd name="connsiteY5" fmla="*/ 0 h 1041654"/>
                    <a:gd name="connsiteX6" fmla="*/ 557213 w 1154715"/>
                    <a:gd name="connsiteY6" fmla="*/ 20193 h 1041654"/>
                    <a:gd name="connsiteX7" fmla="*/ 577406 w 1154715"/>
                    <a:gd name="connsiteY7" fmla="*/ 40386 h 1041654"/>
                    <a:gd name="connsiteX8" fmla="*/ 597599 w 1154715"/>
                    <a:gd name="connsiteY8" fmla="*/ 20193 h 1041654"/>
                    <a:gd name="connsiteX9" fmla="*/ 577406 w 1154715"/>
                    <a:gd name="connsiteY9" fmla="*/ 0 h 1041654"/>
                    <a:gd name="connsiteX10" fmla="*/ 391668 w 1154715"/>
                    <a:gd name="connsiteY10" fmla="*/ 0 h 1041654"/>
                    <a:gd name="connsiteX11" fmla="*/ 371475 w 1154715"/>
                    <a:gd name="connsiteY11" fmla="*/ 20193 h 1041654"/>
                    <a:gd name="connsiteX12" fmla="*/ 391668 w 1154715"/>
                    <a:gd name="connsiteY12" fmla="*/ 40386 h 1041654"/>
                    <a:gd name="connsiteX13" fmla="*/ 411861 w 1154715"/>
                    <a:gd name="connsiteY13" fmla="*/ 20193 h 1041654"/>
                    <a:gd name="connsiteX14" fmla="*/ 391668 w 1154715"/>
                    <a:gd name="connsiteY14" fmla="*/ 0 h 1041654"/>
                    <a:gd name="connsiteX15" fmla="*/ 205931 w 1154715"/>
                    <a:gd name="connsiteY15" fmla="*/ 0 h 1041654"/>
                    <a:gd name="connsiteX16" fmla="*/ 185738 w 1154715"/>
                    <a:gd name="connsiteY16" fmla="*/ 20193 h 1041654"/>
                    <a:gd name="connsiteX17" fmla="*/ 205931 w 1154715"/>
                    <a:gd name="connsiteY17" fmla="*/ 40386 h 1041654"/>
                    <a:gd name="connsiteX18" fmla="*/ 226124 w 1154715"/>
                    <a:gd name="connsiteY18" fmla="*/ 20193 h 1041654"/>
                    <a:gd name="connsiteX19" fmla="*/ 205931 w 1154715"/>
                    <a:gd name="connsiteY19" fmla="*/ 0 h 1041654"/>
                    <a:gd name="connsiteX20" fmla="*/ 1134523 w 1154715"/>
                    <a:gd name="connsiteY20" fmla="*/ 40386 h 1041654"/>
                    <a:gd name="connsiteX21" fmla="*/ 1154716 w 1154715"/>
                    <a:gd name="connsiteY21" fmla="*/ 20193 h 1041654"/>
                    <a:gd name="connsiteX22" fmla="*/ 1134523 w 1154715"/>
                    <a:gd name="connsiteY22" fmla="*/ 0 h 1041654"/>
                    <a:gd name="connsiteX23" fmla="*/ 1114330 w 1154715"/>
                    <a:gd name="connsiteY23" fmla="*/ 20193 h 1041654"/>
                    <a:gd name="connsiteX24" fmla="*/ 1134523 w 1154715"/>
                    <a:gd name="connsiteY24" fmla="*/ 40386 h 1041654"/>
                    <a:gd name="connsiteX25" fmla="*/ 948785 w 1154715"/>
                    <a:gd name="connsiteY25" fmla="*/ 0 h 1041654"/>
                    <a:gd name="connsiteX26" fmla="*/ 928592 w 1154715"/>
                    <a:gd name="connsiteY26" fmla="*/ 20193 h 1041654"/>
                    <a:gd name="connsiteX27" fmla="*/ 948785 w 1154715"/>
                    <a:gd name="connsiteY27" fmla="*/ 40386 h 1041654"/>
                    <a:gd name="connsiteX28" fmla="*/ 968978 w 1154715"/>
                    <a:gd name="connsiteY28" fmla="*/ 20193 h 1041654"/>
                    <a:gd name="connsiteX29" fmla="*/ 948785 w 1154715"/>
                    <a:gd name="connsiteY29" fmla="*/ 0 h 1041654"/>
                    <a:gd name="connsiteX30" fmla="*/ 763143 w 1154715"/>
                    <a:gd name="connsiteY30" fmla="*/ 0 h 1041654"/>
                    <a:gd name="connsiteX31" fmla="*/ 742950 w 1154715"/>
                    <a:gd name="connsiteY31" fmla="*/ 20193 h 1041654"/>
                    <a:gd name="connsiteX32" fmla="*/ 763143 w 1154715"/>
                    <a:gd name="connsiteY32" fmla="*/ 40386 h 1041654"/>
                    <a:gd name="connsiteX33" fmla="*/ 783336 w 1154715"/>
                    <a:gd name="connsiteY33" fmla="*/ 20193 h 1041654"/>
                    <a:gd name="connsiteX34" fmla="*/ 763143 w 1154715"/>
                    <a:gd name="connsiteY34" fmla="*/ 0 h 1041654"/>
                    <a:gd name="connsiteX35" fmla="*/ 20193 w 1154715"/>
                    <a:gd name="connsiteY35" fmla="*/ 144018 h 1041654"/>
                    <a:gd name="connsiteX36" fmla="*/ 0 w 1154715"/>
                    <a:gd name="connsiteY36" fmla="*/ 164211 h 1041654"/>
                    <a:gd name="connsiteX37" fmla="*/ 20193 w 1154715"/>
                    <a:gd name="connsiteY37" fmla="*/ 184404 h 1041654"/>
                    <a:gd name="connsiteX38" fmla="*/ 40386 w 1154715"/>
                    <a:gd name="connsiteY38" fmla="*/ 164211 h 1041654"/>
                    <a:gd name="connsiteX39" fmla="*/ 20193 w 1154715"/>
                    <a:gd name="connsiteY39" fmla="*/ 144018 h 1041654"/>
                    <a:gd name="connsiteX40" fmla="*/ 577406 w 1154715"/>
                    <a:gd name="connsiteY40" fmla="*/ 144018 h 1041654"/>
                    <a:gd name="connsiteX41" fmla="*/ 557213 w 1154715"/>
                    <a:gd name="connsiteY41" fmla="*/ 164211 h 1041654"/>
                    <a:gd name="connsiteX42" fmla="*/ 577406 w 1154715"/>
                    <a:gd name="connsiteY42" fmla="*/ 184404 h 1041654"/>
                    <a:gd name="connsiteX43" fmla="*/ 597599 w 1154715"/>
                    <a:gd name="connsiteY43" fmla="*/ 164211 h 1041654"/>
                    <a:gd name="connsiteX44" fmla="*/ 577406 w 1154715"/>
                    <a:gd name="connsiteY44" fmla="*/ 144018 h 1041654"/>
                    <a:gd name="connsiteX45" fmla="*/ 391668 w 1154715"/>
                    <a:gd name="connsiteY45" fmla="*/ 144018 h 1041654"/>
                    <a:gd name="connsiteX46" fmla="*/ 371475 w 1154715"/>
                    <a:gd name="connsiteY46" fmla="*/ 164211 h 1041654"/>
                    <a:gd name="connsiteX47" fmla="*/ 391668 w 1154715"/>
                    <a:gd name="connsiteY47" fmla="*/ 184404 h 1041654"/>
                    <a:gd name="connsiteX48" fmla="*/ 411861 w 1154715"/>
                    <a:gd name="connsiteY48" fmla="*/ 164211 h 1041654"/>
                    <a:gd name="connsiteX49" fmla="*/ 391668 w 1154715"/>
                    <a:gd name="connsiteY49" fmla="*/ 144018 h 1041654"/>
                    <a:gd name="connsiteX50" fmla="*/ 205931 w 1154715"/>
                    <a:gd name="connsiteY50" fmla="*/ 144018 h 1041654"/>
                    <a:gd name="connsiteX51" fmla="*/ 185738 w 1154715"/>
                    <a:gd name="connsiteY51" fmla="*/ 164211 h 1041654"/>
                    <a:gd name="connsiteX52" fmla="*/ 205931 w 1154715"/>
                    <a:gd name="connsiteY52" fmla="*/ 184404 h 1041654"/>
                    <a:gd name="connsiteX53" fmla="*/ 226124 w 1154715"/>
                    <a:gd name="connsiteY53" fmla="*/ 164211 h 1041654"/>
                    <a:gd name="connsiteX54" fmla="*/ 205931 w 1154715"/>
                    <a:gd name="connsiteY54" fmla="*/ 144018 h 1041654"/>
                    <a:gd name="connsiteX55" fmla="*/ 1134523 w 1154715"/>
                    <a:gd name="connsiteY55" fmla="*/ 144018 h 1041654"/>
                    <a:gd name="connsiteX56" fmla="*/ 1114330 w 1154715"/>
                    <a:gd name="connsiteY56" fmla="*/ 164211 h 1041654"/>
                    <a:gd name="connsiteX57" fmla="*/ 1134523 w 1154715"/>
                    <a:gd name="connsiteY57" fmla="*/ 184404 h 1041654"/>
                    <a:gd name="connsiteX58" fmla="*/ 1154716 w 1154715"/>
                    <a:gd name="connsiteY58" fmla="*/ 164211 h 1041654"/>
                    <a:gd name="connsiteX59" fmla="*/ 1134523 w 1154715"/>
                    <a:gd name="connsiteY59" fmla="*/ 144018 h 1041654"/>
                    <a:gd name="connsiteX60" fmla="*/ 948785 w 1154715"/>
                    <a:gd name="connsiteY60" fmla="*/ 144018 h 1041654"/>
                    <a:gd name="connsiteX61" fmla="*/ 928592 w 1154715"/>
                    <a:gd name="connsiteY61" fmla="*/ 164211 h 1041654"/>
                    <a:gd name="connsiteX62" fmla="*/ 948785 w 1154715"/>
                    <a:gd name="connsiteY62" fmla="*/ 184404 h 1041654"/>
                    <a:gd name="connsiteX63" fmla="*/ 968978 w 1154715"/>
                    <a:gd name="connsiteY63" fmla="*/ 164211 h 1041654"/>
                    <a:gd name="connsiteX64" fmla="*/ 948785 w 1154715"/>
                    <a:gd name="connsiteY64" fmla="*/ 144018 h 1041654"/>
                    <a:gd name="connsiteX65" fmla="*/ 763143 w 1154715"/>
                    <a:gd name="connsiteY65" fmla="*/ 144018 h 1041654"/>
                    <a:gd name="connsiteX66" fmla="*/ 742950 w 1154715"/>
                    <a:gd name="connsiteY66" fmla="*/ 164211 h 1041654"/>
                    <a:gd name="connsiteX67" fmla="*/ 763143 w 1154715"/>
                    <a:gd name="connsiteY67" fmla="*/ 184404 h 1041654"/>
                    <a:gd name="connsiteX68" fmla="*/ 783336 w 1154715"/>
                    <a:gd name="connsiteY68" fmla="*/ 164211 h 1041654"/>
                    <a:gd name="connsiteX69" fmla="*/ 763143 w 1154715"/>
                    <a:gd name="connsiteY69" fmla="*/ 144018 h 1041654"/>
                    <a:gd name="connsiteX70" fmla="*/ 20193 w 1154715"/>
                    <a:gd name="connsiteY70" fmla="*/ 288036 h 1041654"/>
                    <a:gd name="connsiteX71" fmla="*/ 0 w 1154715"/>
                    <a:gd name="connsiteY71" fmla="*/ 308229 h 1041654"/>
                    <a:gd name="connsiteX72" fmla="*/ 20193 w 1154715"/>
                    <a:gd name="connsiteY72" fmla="*/ 328422 h 1041654"/>
                    <a:gd name="connsiteX73" fmla="*/ 40386 w 1154715"/>
                    <a:gd name="connsiteY73" fmla="*/ 308229 h 1041654"/>
                    <a:gd name="connsiteX74" fmla="*/ 20193 w 1154715"/>
                    <a:gd name="connsiteY74" fmla="*/ 288036 h 1041654"/>
                    <a:gd name="connsiteX75" fmla="*/ 577406 w 1154715"/>
                    <a:gd name="connsiteY75" fmla="*/ 288036 h 1041654"/>
                    <a:gd name="connsiteX76" fmla="*/ 557213 w 1154715"/>
                    <a:gd name="connsiteY76" fmla="*/ 308229 h 1041654"/>
                    <a:gd name="connsiteX77" fmla="*/ 577406 w 1154715"/>
                    <a:gd name="connsiteY77" fmla="*/ 328422 h 1041654"/>
                    <a:gd name="connsiteX78" fmla="*/ 597599 w 1154715"/>
                    <a:gd name="connsiteY78" fmla="*/ 308229 h 1041654"/>
                    <a:gd name="connsiteX79" fmla="*/ 577406 w 1154715"/>
                    <a:gd name="connsiteY79" fmla="*/ 288036 h 1041654"/>
                    <a:gd name="connsiteX80" fmla="*/ 391668 w 1154715"/>
                    <a:gd name="connsiteY80" fmla="*/ 288036 h 1041654"/>
                    <a:gd name="connsiteX81" fmla="*/ 371475 w 1154715"/>
                    <a:gd name="connsiteY81" fmla="*/ 308229 h 1041654"/>
                    <a:gd name="connsiteX82" fmla="*/ 391668 w 1154715"/>
                    <a:gd name="connsiteY82" fmla="*/ 328422 h 1041654"/>
                    <a:gd name="connsiteX83" fmla="*/ 411861 w 1154715"/>
                    <a:gd name="connsiteY83" fmla="*/ 308229 h 1041654"/>
                    <a:gd name="connsiteX84" fmla="*/ 391668 w 1154715"/>
                    <a:gd name="connsiteY84" fmla="*/ 288036 h 1041654"/>
                    <a:gd name="connsiteX85" fmla="*/ 205931 w 1154715"/>
                    <a:gd name="connsiteY85" fmla="*/ 288036 h 1041654"/>
                    <a:gd name="connsiteX86" fmla="*/ 185738 w 1154715"/>
                    <a:gd name="connsiteY86" fmla="*/ 308229 h 1041654"/>
                    <a:gd name="connsiteX87" fmla="*/ 205931 w 1154715"/>
                    <a:gd name="connsiteY87" fmla="*/ 328422 h 1041654"/>
                    <a:gd name="connsiteX88" fmla="*/ 226124 w 1154715"/>
                    <a:gd name="connsiteY88" fmla="*/ 308229 h 1041654"/>
                    <a:gd name="connsiteX89" fmla="*/ 205931 w 1154715"/>
                    <a:gd name="connsiteY89" fmla="*/ 288036 h 1041654"/>
                    <a:gd name="connsiteX90" fmla="*/ 1134523 w 1154715"/>
                    <a:gd name="connsiteY90" fmla="*/ 288036 h 1041654"/>
                    <a:gd name="connsiteX91" fmla="*/ 1114330 w 1154715"/>
                    <a:gd name="connsiteY91" fmla="*/ 308229 h 1041654"/>
                    <a:gd name="connsiteX92" fmla="*/ 1134523 w 1154715"/>
                    <a:gd name="connsiteY92" fmla="*/ 328422 h 1041654"/>
                    <a:gd name="connsiteX93" fmla="*/ 1154716 w 1154715"/>
                    <a:gd name="connsiteY93" fmla="*/ 308229 h 1041654"/>
                    <a:gd name="connsiteX94" fmla="*/ 1134523 w 1154715"/>
                    <a:gd name="connsiteY94" fmla="*/ 288036 h 1041654"/>
                    <a:gd name="connsiteX95" fmla="*/ 948785 w 1154715"/>
                    <a:gd name="connsiteY95" fmla="*/ 288036 h 1041654"/>
                    <a:gd name="connsiteX96" fmla="*/ 928592 w 1154715"/>
                    <a:gd name="connsiteY96" fmla="*/ 308229 h 1041654"/>
                    <a:gd name="connsiteX97" fmla="*/ 948785 w 1154715"/>
                    <a:gd name="connsiteY97" fmla="*/ 328422 h 1041654"/>
                    <a:gd name="connsiteX98" fmla="*/ 968978 w 1154715"/>
                    <a:gd name="connsiteY98" fmla="*/ 308229 h 1041654"/>
                    <a:gd name="connsiteX99" fmla="*/ 948785 w 1154715"/>
                    <a:gd name="connsiteY99" fmla="*/ 288036 h 1041654"/>
                    <a:gd name="connsiteX100" fmla="*/ 763143 w 1154715"/>
                    <a:gd name="connsiteY100" fmla="*/ 288036 h 1041654"/>
                    <a:gd name="connsiteX101" fmla="*/ 742950 w 1154715"/>
                    <a:gd name="connsiteY101" fmla="*/ 308229 h 1041654"/>
                    <a:gd name="connsiteX102" fmla="*/ 763143 w 1154715"/>
                    <a:gd name="connsiteY102" fmla="*/ 328422 h 1041654"/>
                    <a:gd name="connsiteX103" fmla="*/ 783336 w 1154715"/>
                    <a:gd name="connsiteY103" fmla="*/ 308229 h 1041654"/>
                    <a:gd name="connsiteX104" fmla="*/ 763143 w 1154715"/>
                    <a:gd name="connsiteY104" fmla="*/ 288036 h 1041654"/>
                    <a:gd name="connsiteX105" fmla="*/ 20193 w 1154715"/>
                    <a:gd name="connsiteY105" fmla="*/ 432054 h 1041654"/>
                    <a:gd name="connsiteX106" fmla="*/ 0 w 1154715"/>
                    <a:gd name="connsiteY106" fmla="*/ 452247 h 1041654"/>
                    <a:gd name="connsiteX107" fmla="*/ 20193 w 1154715"/>
                    <a:gd name="connsiteY107" fmla="*/ 472440 h 1041654"/>
                    <a:gd name="connsiteX108" fmla="*/ 40386 w 1154715"/>
                    <a:gd name="connsiteY108" fmla="*/ 452247 h 1041654"/>
                    <a:gd name="connsiteX109" fmla="*/ 20193 w 1154715"/>
                    <a:gd name="connsiteY109" fmla="*/ 432054 h 1041654"/>
                    <a:gd name="connsiteX110" fmla="*/ 577406 w 1154715"/>
                    <a:gd name="connsiteY110" fmla="*/ 432054 h 1041654"/>
                    <a:gd name="connsiteX111" fmla="*/ 557213 w 1154715"/>
                    <a:gd name="connsiteY111" fmla="*/ 452247 h 1041654"/>
                    <a:gd name="connsiteX112" fmla="*/ 577406 w 1154715"/>
                    <a:gd name="connsiteY112" fmla="*/ 472440 h 1041654"/>
                    <a:gd name="connsiteX113" fmla="*/ 597599 w 1154715"/>
                    <a:gd name="connsiteY113" fmla="*/ 452247 h 1041654"/>
                    <a:gd name="connsiteX114" fmla="*/ 577406 w 1154715"/>
                    <a:gd name="connsiteY114" fmla="*/ 432054 h 1041654"/>
                    <a:gd name="connsiteX115" fmla="*/ 391668 w 1154715"/>
                    <a:gd name="connsiteY115" fmla="*/ 432054 h 1041654"/>
                    <a:gd name="connsiteX116" fmla="*/ 371475 w 1154715"/>
                    <a:gd name="connsiteY116" fmla="*/ 452247 h 1041654"/>
                    <a:gd name="connsiteX117" fmla="*/ 391668 w 1154715"/>
                    <a:gd name="connsiteY117" fmla="*/ 472440 h 1041654"/>
                    <a:gd name="connsiteX118" fmla="*/ 411861 w 1154715"/>
                    <a:gd name="connsiteY118" fmla="*/ 452247 h 1041654"/>
                    <a:gd name="connsiteX119" fmla="*/ 391668 w 1154715"/>
                    <a:gd name="connsiteY119" fmla="*/ 432054 h 1041654"/>
                    <a:gd name="connsiteX120" fmla="*/ 205931 w 1154715"/>
                    <a:gd name="connsiteY120" fmla="*/ 432054 h 1041654"/>
                    <a:gd name="connsiteX121" fmla="*/ 185738 w 1154715"/>
                    <a:gd name="connsiteY121" fmla="*/ 452247 h 1041654"/>
                    <a:gd name="connsiteX122" fmla="*/ 205931 w 1154715"/>
                    <a:gd name="connsiteY122" fmla="*/ 472440 h 1041654"/>
                    <a:gd name="connsiteX123" fmla="*/ 226124 w 1154715"/>
                    <a:gd name="connsiteY123" fmla="*/ 452247 h 1041654"/>
                    <a:gd name="connsiteX124" fmla="*/ 205931 w 1154715"/>
                    <a:gd name="connsiteY124" fmla="*/ 432054 h 1041654"/>
                    <a:gd name="connsiteX125" fmla="*/ 1134523 w 1154715"/>
                    <a:gd name="connsiteY125" fmla="*/ 432054 h 1041654"/>
                    <a:gd name="connsiteX126" fmla="*/ 1114330 w 1154715"/>
                    <a:gd name="connsiteY126" fmla="*/ 452247 h 1041654"/>
                    <a:gd name="connsiteX127" fmla="*/ 1134523 w 1154715"/>
                    <a:gd name="connsiteY127" fmla="*/ 472440 h 1041654"/>
                    <a:gd name="connsiteX128" fmla="*/ 1154716 w 1154715"/>
                    <a:gd name="connsiteY128" fmla="*/ 452247 h 1041654"/>
                    <a:gd name="connsiteX129" fmla="*/ 1134523 w 1154715"/>
                    <a:gd name="connsiteY129" fmla="*/ 432054 h 1041654"/>
                    <a:gd name="connsiteX130" fmla="*/ 948785 w 1154715"/>
                    <a:gd name="connsiteY130" fmla="*/ 432054 h 1041654"/>
                    <a:gd name="connsiteX131" fmla="*/ 928592 w 1154715"/>
                    <a:gd name="connsiteY131" fmla="*/ 452247 h 1041654"/>
                    <a:gd name="connsiteX132" fmla="*/ 948785 w 1154715"/>
                    <a:gd name="connsiteY132" fmla="*/ 472440 h 1041654"/>
                    <a:gd name="connsiteX133" fmla="*/ 968978 w 1154715"/>
                    <a:gd name="connsiteY133" fmla="*/ 452247 h 1041654"/>
                    <a:gd name="connsiteX134" fmla="*/ 948785 w 1154715"/>
                    <a:gd name="connsiteY134" fmla="*/ 432054 h 1041654"/>
                    <a:gd name="connsiteX135" fmla="*/ 763143 w 1154715"/>
                    <a:gd name="connsiteY135" fmla="*/ 432054 h 1041654"/>
                    <a:gd name="connsiteX136" fmla="*/ 742950 w 1154715"/>
                    <a:gd name="connsiteY136" fmla="*/ 452247 h 1041654"/>
                    <a:gd name="connsiteX137" fmla="*/ 763143 w 1154715"/>
                    <a:gd name="connsiteY137" fmla="*/ 472440 h 1041654"/>
                    <a:gd name="connsiteX138" fmla="*/ 783336 w 1154715"/>
                    <a:gd name="connsiteY138" fmla="*/ 452247 h 1041654"/>
                    <a:gd name="connsiteX139" fmla="*/ 763143 w 1154715"/>
                    <a:gd name="connsiteY139" fmla="*/ 432054 h 1041654"/>
                    <a:gd name="connsiteX140" fmla="*/ 20193 w 1154715"/>
                    <a:gd name="connsiteY140" fmla="*/ 569214 h 1041654"/>
                    <a:gd name="connsiteX141" fmla="*/ 0 w 1154715"/>
                    <a:gd name="connsiteY141" fmla="*/ 589407 h 1041654"/>
                    <a:gd name="connsiteX142" fmla="*/ 20193 w 1154715"/>
                    <a:gd name="connsiteY142" fmla="*/ 609600 h 1041654"/>
                    <a:gd name="connsiteX143" fmla="*/ 40386 w 1154715"/>
                    <a:gd name="connsiteY143" fmla="*/ 589407 h 1041654"/>
                    <a:gd name="connsiteX144" fmla="*/ 20193 w 1154715"/>
                    <a:gd name="connsiteY144" fmla="*/ 569214 h 1041654"/>
                    <a:gd name="connsiteX145" fmla="*/ 577406 w 1154715"/>
                    <a:gd name="connsiteY145" fmla="*/ 569214 h 1041654"/>
                    <a:gd name="connsiteX146" fmla="*/ 557213 w 1154715"/>
                    <a:gd name="connsiteY146" fmla="*/ 589407 h 1041654"/>
                    <a:gd name="connsiteX147" fmla="*/ 577406 w 1154715"/>
                    <a:gd name="connsiteY147" fmla="*/ 609600 h 1041654"/>
                    <a:gd name="connsiteX148" fmla="*/ 597599 w 1154715"/>
                    <a:gd name="connsiteY148" fmla="*/ 589407 h 1041654"/>
                    <a:gd name="connsiteX149" fmla="*/ 577406 w 1154715"/>
                    <a:gd name="connsiteY149" fmla="*/ 569214 h 1041654"/>
                    <a:gd name="connsiteX150" fmla="*/ 391668 w 1154715"/>
                    <a:gd name="connsiteY150" fmla="*/ 569214 h 1041654"/>
                    <a:gd name="connsiteX151" fmla="*/ 371475 w 1154715"/>
                    <a:gd name="connsiteY151" fmla="*/ 589407 h 1041654"/>
                    <a:gd name="connsiteX152" fmla="*/ 391668 w 1154715"/>
                    <a:gd name="connsiteY152" fmla="*/ 609600 h 1041654"/>
                    <a:gd name="connsiteX153" fmla="*/ 411861 w 1154715"/>
                    <a:gd name="connsiteY153" fmla="*/ 589407 h 1041654"/>
                    <a:gd name="connsiteX154" fmla="*/ 391668 w 1154715"/>
                    <a:gd name="connsiteY154" fmla="*/ 569214 h 1041654"/>
                    <a:gd name="connsiteX155" fmla="*/ 205931 w 1154715"/>
                    <a:gd name="connsiteY155" fmla="*/ 569214 h 1041654"/>
                    <a:gd name="connsiteX156" fmla="*/ 185738 w 1154715"/>
                    <a:gd name="connsiteY156" fmla="*/ 589407 h 1041654"/>
                    <a:gd name="connsiteX157" fmla="*/ 205931 w 1154715"/>
                    <a:gd name="connsiteY157" fmla="*/ 609600 h 1041654"/>
                    <a:gd name="connsiteX158" fmla="*/ 226124 w 1154715"/>
                    <a:gd name="connsiteY158" fmla="*/ 589407 h 1041654"/>
                    <a:gd name="connsiteX159" fmla="*/ 205931 w 1154715"/>
                    <a:gd name="connsiteY159" fmla="*/ 569214 h 1041654"/>
                    <a:gd name="connsiteX160" fmla="*/ 1134523 w 1154715"/>
                    <a:gd name="connsiteY160" fmla="*/ 569214 h 1041654"/>
                    <a:gd name="connsiteX161" fmla="*/ 1114330 w 1154715"/>
                    <a:gd name="connsiteY161" fmla="*/ 589407 h 1041654"/>
                    <a:gd name="connsiteX162" fmla="*/ 1134523 w 1154715"/>
                    <a:gd name="connsiteY162" fmla="*/ 609600 h 1041654"/>
                    <a:gd name="connsiteX163" fmla="*/ 1154716 w 1154715"/>
                    <a:gd name="connsiteY163" fmla="*/ 589407 h 1041654"/>
                    <a:gd name="connsiteX164" fmla="*/ 1134523 w 1154715"/>
                    <a:gd name="connsiteY164" fmla="*/ 569214 h 1041654"/>
                    <a:gd name="connsiteX165" fmla="*/ 948785 w 1154715"/>
                    <a:gd name="connsiteY165" fmla="*/ 569214 h 1041654"/>
                    <a:gd name="connsiteX166" fmla="*/ 928592 w 1154715"/>
                    <a:gd name="connsiteY166" fmla="*/ 589407 h 1041654"/>
                    <a:gd name="connsiteX167" fmla="*/ 948785 w 1154715"/>
                    <a:gd name="connsiteY167" fmla="*/ 609600 h 1041654"/>
                    <a:gd name="connsiteX168" fmla="*/ 968978 w 1154715"/>
                    <a:gd name="connsiteY168" fmla="*/ 589407 h 1041654"/>
                    <a:gd name="connsiteX169" fmla="*/ 948785 w 1154715"/>
                    <a:gd name="connsiteY169" fmla="*/ 569214 h 1041654"/>
                    <a:gd name="connsiteX170" fmla="*/ 763143 w 1154715"/>
                    <a:gd name="connsiteY170" fmla="*/ 569214 h 1041654"/>
                    <a:gd name="connsiteX171" fmla="*/ 742950 w 1154715"/>
                    <a:gd name="connsiteY171" fmla="*/ 589407 h 1041654"/>
                    <a:gd name="connsiteX172" fmla="*/ 763143 w 1154715"/>
                    <a:gd name="connsiteY172" fmla="*/ 609600 h 1041654"/>
                    <a:gd name="connsiteX173" fmla="*/ 783336 w 1154715"/>
                    <a:gd name="connsiteY173" fmla="*/ 589407 h 1041654"/>
                    <a:gd name="connsiteX174" fmla="*/ 763143 w 1154715"/>
                    <a:gd name="connsiteY174" fmla="*/ 569214 h 1041654"/>
                    <a:gd name="connsiteX175" fmla="*/ 20193 w 1154715"/>
                    <a:gd name="connsiteY175" fmla="*/ 713232 h 1041654"/>
                    <a:gd name="connsiteX176" fmla="*/ 0 w 1154715"/>
                    <a:gd name="connsiteY176" fmla="*/ 733425 h 1041654"/>
                    <a:gd name="connsiteX177" fmla="*/ 20193 w 1154715"/>
                    <a:gd name="connsiteY177" fmla="*/ 753618 h 1041654"/>
                    <a:gd name="connsiteX178" fmla="*/ 40386 w 1154715"/>
                    <a:gd name="connsiteY178" fmla="*/ 733425 h 1041654"/>
                    <a:gd name="connsiteX179" fmla="*/ 20193 w 1154715"/>
                    <a:gd name="connsiteY179" fmla="*/ 713232 h 1041654"/>
                    <a:gd name="connsiteX180" fmla="*/ 577406 w 1154715"/>
                    <a:gd name="connsiteY180" fmla="*/ 713232 h 1041654"/>
                    <a:gd name="connsiteX181" fmla="*/ 557213 w 1154715"/>
                    <a:gd name="connsiteY181" fmla="*/ 733425 h 1041654"/>
                    <a:gd name="connsiteX182" fmla="*/ 577406 w 1154715"/>
                    <a:gd name="connsiteY182" fmla="*/ 753618 h 1041654"/>
                    <a:gd name="connsiteX183" fmla="*/ 597599 w 1154715"/>
                    <a:gd name="connsiteY183" fmla="*/ 733425 h 1041654"/>
                    <a:gd name="connsiteX184" fmla="*/ 577406 w 1154715"/>
                    <a:gd name="connsiteY184" fmla="*/ 713232 h 1041654"/>
                    <a:gd name="connsiteX185" fmla="*/ 391668 w 1154715"/>
                    <a:gd name="connsiteY185" fmla="*/ 713232 h 1041654"/>
                    <a:gd name="connsiteX186" fmla="*/ 371475 w 1154715"/>
                    <a:gd name="connsiteY186" fmla="*/ 733425 h 1041654"/>
                    <a:gd name="connsiteX187" fmla="*/ 391668 w 1154715"/>
                    <a:gd name="connsiteY187" fmla="*/ 753618 h 1041654"/>
                    <a:gd name="connsiteX188" fmla="*/ 411861 w 1154715"/>
                    <a:gd name="connsiteY188" fmla="*/ 733425 h 1041654"/>
                    <a:gd name="connsiteX189" fmla="*/ 391668 w 1154715"/>
                    <a:gd name="connsiteY189" fmla="*/ 713232 h 1041654"/>
                    <a:gd name="connsiteX190" fmla="*/ 205931 w 1154715"/>
                    <a:gd name="connsiteY190" fmla="*/ 713232 h 1041654"/>
                    <a:gd name="connsiteX191" fmla="*/ 185738 w 1154715"/>
                    <a:gd name="connsiteY191" fmla="*/ 733425 h 1041654"/>
                    <a:gd name="connsiteX192" fmla="*/ 205931 w 1154715"/>
                    <a:gd name="connsiteY192" fmla="*/ 753618 h 1041654"/>
                    <a:gd name="connsiteX193" fmla="*/ 226124 w 1154715"/>
                    <a:gd name="connsiteY193" fmla="*/ 733425 h 1041654"/>
                    <a:gd name="connsiteX194" fmla="*/ 205931 w 1154715"/>
                    <a:gd name="connsiteY194" fmla="*/ 713232 h 1041654"/>
                    <a:gd name="connsiteX195" fmla="*/ 1134523 w 1154715"/>
                    <a:gd name="connsiteY195" fmla="*/ 713232 h 1041654"/>
                    <a:gd name="connsiteX196" fmla="*/ 1114330 w 1154715"/>
                    <a:gd name="connsiteY196" fmla="*/ 733425 h 1041654"/>
                    <a:gd name="connsiteX197" fmla="*/ 1134523 w 1154715"/>
                    <a:gd name="connsiteY197" fmla="*/ 753618 h 1041654"/>
                    <a:gd name="connsiteX198" fmla="*/ 1154716 w 1154715"/>
                    <a:gd name="connsiteY198" fmla="*/ 733425 h 1041654"/>
                    <a:gd name="connsiteX199" fmla="*/ 1134523 w 1154715"/>
                    <a:gd name="connsiteY199" fmla="*/ 713232 h 1041654"/>
                    <a:gd name="connsiteX200" fmla="*/ 948785 w 1154715"/>
                    <a:gd name="connsiteY200" fmla="*/ 713232 h 1041654"/>
                    <a:gd name="connsiteX201" fmla="*/ 928592 w 1154715"/>
                    <a:gd name="connsiteY201" fmla="*/ 733425 h 1041654"/>
                    <a:gd name="connsiteX202" fmla="*/ 948785 w 1154715"/>
                    <a:gd name="connsiteY202" fmla="*/ 753618 h 1041654"/>
                    <a:gd name="connsiteX203" fmla="*/ 968978 w 1154715"/>
                    <a:gd name="connsiteY203" fmla="*/ 733425 h 1041654"/>
                    <a:gd name="connsiteX204" fmla="*/ 948785 w 1154715"/>
                    <a:gd name="connsiteY204" fmla="*/ 713232 h 1041654"/>
                    <a:gd name="connsiteX205" fmla="*/ 763143 w 1154715"/>
                    <a:gd name="connsiteY205" fmla="*/ 713232 h 1041654"/>
                    <a:gd name="connsiteX206" fmla="*/ 742950 w 1154715"/>
                    <a:gd name="connsiteY206" fmla="*/ 733425 h 1041654"/>
                    <a:gd name="connsiteX207" fmla="*/ 763143 w 1154715"/>
                    <a:gd name="connsiteY207" fmla="*/ 753618 h 1041654"/>
                    <a:gd name="connsiteX208" fmla="*/ 783336 w 1154715"/>
                    <a:gd name="connsiteY208" fmla="*/ 733425 h 1041654"/>
                    <a:gd name="connsiteX209" fmla="*/ 763143 w 1154715"/>
                    <a:gd name="connsiteY209" fmla="*/ 713232 h 1041654"/>
                    <a:gd name="connsiteX210" fmla="*/ 20193 w 1154715"/>
                    <a:gd name="connsiteY210" fmla="*/ 857250 h 1041654"/>
                    <a:gd name="connsiteX211" fmla="*/ 0 w 1154715"/>
                    <a:gd name="connsiteY211" fmla="*/ 877443 h 1041654"/>
                    <a:gd name="connsiteX212" fmla="*/ 20193 w 1154715"/>
                    <a:gd name="connsiteY212" fmla="*/ 897636 h 1041654"/>
                    <a:gd name="connsiteX213" fmla="*/ 40386 w 1154715"/>
                    <a:gd name="connsiteY213" fmla="*/ 877443 h 1041654"/>
                    <a:gd name="connsiteX214" fmla="*/ 20193 w 1154715"/>
                    <a:gd name="connsiteY214" fmla="*/ 857250 h 1041654"/>
                    <a:gd name="connsiteX215" fmla="*/ 577406 w 1154715"/>
                    <a:gd name="connsiteY215" fmla="*/ 857250 h 1041654"/>
                    <a:gd name="connsiteX216" fmla="*/ 557213 w 1154715"/>
                    <a:gd name="connsiteY216" fmla="*/ 877443 h 1041654"/>
                    <a:gd name="connsiteX217" fmla="*/ 577406 w 1154715"/>
                    <a:gd name="connsiteY217" fmla="*/ 897636 h 1041654"/>
                    <a:gd name="connsiteX218" fmla="*/ 597599 w 1154715"/>
                    <a:gd name="connsiteY218" fmla="*/ 877443 h 1041654"/>
                    <a:gd name="connsiteX219" fmla="*/ 577406 w 1154715"/>
                    <a:gd name="connsiteY219" fmla="*/ 857250 h 1041654"/>
                    <a:gd name="connsiteX220" fmla="*/ 391668 w 1154715"/>
                    <a:gd name="connsiteY220" fmla="*/ 857250 h 1041654"/>
                    <a:gd name="connsiteX221" fmla="*/ 371475 w 1154715"/>
                    <a:gd name="connsiteY221" fmla="*/ 877443 h 1041654"/>
                    <a:gd name="connsiteX222" fmla="*/ 391668 w 1154715"/>
                    <a:gd name="connsiteY222" fmla="*/ 897636 h 1041654"/>
                    <a:gd name="connsiteX223" fmla="*/ 411861 w 1154715"/>
                    <a:gd name="connsiteY223" fmla="*/ 877443 h 1041654"/>
                    <a:gd name="connsiteX224" fmla="*/ 391668 w 1154715"/>
                    <a:gd name="connsiteY224" fmla="*/ 857250 h 1041654"/>
                    <a:gd name="connsiteX225" fmla="*/ 205931 w 1154715"/>
                    <a:gd name="connsiteY225" fmla="*/ 857250 h 1041654"/>
                    <a:gd name="connsiteX226" fmla="*/ 185738 w 1154715"/>
                    <a:gd name="connsiteY226" fmla="*/ 877443 h 1041654"/>
                    <a:gd name="connsiteX227" fmla="*/ 205931 w 1154715"/>
                    <a:gd name="connsiteY227" fmla="*/ 897636 h 1041654"/>
                    <a:gd name="connsiteX228" fmla="*/ 226124 w 1154715"/>
                    <a:gd name="connsiteY228" fmla="*/ 877443 h 1041654"/>
                    <a:gd name="connsiteX229" fmla="*/ 205931 w 1154715"/>
                    <a:gd name="connsiteY229" fmla="*/ 857250 h 1041654"/>
                    <a:gd name="connsiteX230" fmla="*/ 1134523 w 1154715"/>
                    <a:gd name="connsiteY230" fmla="*/ 857250 h 1041654"/>
                    <a:gd name="connsiteX231" fmla="*/ 1114330 w 1154715"/>
                    <a:gd name="connsiteY231" fmla="*/ 877443 h 1041654"/>
                    <a:gd name="connsiteX232" fmla="*/ 1134523 w 1154715"/>
                    <a:gd name="connsiteY232" fmla="*/ 897636 h 1041654"/>
                    <a:gd name="connsiteX233" fmla="*/ 1154716 w 1154715"/>
                    <a:gd name="connsiteY233" fmla="*/ 877443 h 1041654"/>
                    <a:gd name="connsiteX234" fmla="*/ 1134523 w 1154715"/>
                    <a:gd name="connsiteY234" fmla="*/ 857250 h 1041654"/>
                    <a:gd name="connsiteX235" fmla="*/ 948785 w 1154715"/>
                    <a:gd name="connsiteY235" fmla="*/ 857250 h 1041654"/>
                    <a:gd name="connsiteX236" fmla="*/ 928592 w 1154715"/>
                    <a:gd name="connsiteY236" fmla="*/ 877443 h 1041654"/>
                    <a:gd name="connsiteX237" fmla="*/ 948785 w 1154715"/>
                    <a:gd name="connsiteY237" fmla="*/ 897636 h 1041654"/>
                    <a:gd name="connsiteX238" fmla="*/ 968978 w 1154715"/>
                    <a:gd name="connsiteY238" fmla="*/ 877443 h 1041654"/>
                    <a:gd name="connsiteX239" fmla="*/ 948785 w 1154715"/>
                    <a:gd name="connsiteY239" fmla="*/ 857250 h 1041654"/>
                    <a:gd name="connsiteX240" fmla="*/ 763143 w 1154715"/>
                    <a:gd name="connsiteY240" fmla="*/ 857250 h 1041654"/>
                    <a:gd name="connsiteX241" fmla="*/ 742950 w 1154715"/>
                    <a:gd name="connsiteY241" fmla="*/ 877443 h 1041654"/>
                    <a:gd name="connsiteX242" fmla="*/ 763143 w 1154715"/>
                    <a:gd name="connsiteY242" fmla="*/ 897636 h 1041654"/>
                    <a:gd name="connsiteX243" fmla="*/ 783336 w 1154715"/>
                    <a:gd name="connsiteY243" fmla="*/ 877443 h 1041654"/>
                    <a:gd name="connsiteX244" fmla="*/ 763143 w 1154715"/>
                    <a:gd name="connsiteY244" fmla="*/ 857250 h 1041654"/>
                    <a:gd name="connsiteX245" fmla="*/ 20193 w 1154715"/>
                    <a:gd name="connsiteY245" fmla="*/ 1001268 h 1041654"/>
                    <a:gd name="connsiteX246" fmla="*/ 0 w 1154715"/>
                    <a:gd name="connsiteY246" fmla="*/ 1021461 h 1041654"/>
                    <a:gd name="connsiteX247" fmla="*/ 20193 w 1154715"/>
                    <a:gd name="connsiteY247" fmla="*/ 1041654 h 1041654"/>
                    <a:gd name="connsiteX248" fmla="*/ 40386 w 1154715"/>
                    <a:gd name="connsiteY248" fmla="*/ 1021461 h 1041654"/>
                    <a:gd name="connsiteX249" fmla="*/ 20193 w 1154715"/>
                    <a:gd name="connsiteY249" fmla="*/ 1001268 h 1041654"/>
                    <a:gd name="connsiteX250" fmla="*/ 577406 w 1154715"/>
                    <a:gd name="connsiteY250" fmla="*/ 1001268 h 1041654"/>
                    <a:gd name="connsiteX251" fmla="*/ 557213 w 1154715"/>
                    <a:gd name="connsiteY251" fmla="*/ 1021461 h 1041654"/>
                    <a:gd name="connsiteX252" fmla="*/ 577406 w 1154715"/>
                    <a:gd name="connsiteY252" fmla="*/ 1041654 h 1041654"/>
                    <a:gd name="connsiteX253" fmla="*/ 597599 w 1154715"/>
                    <a:gd name="connsiteY253" fmla="*/ 1021461 h 1041654"/>
                    <a:gd name="connsiteX254" fmla="*/ 577406 w 1154715"/>
                    <a:gd name="connsiteY254" fmla="*/ 1001268 h 1041654"/>
                    <a:gd name="connsiteX255" fmla="*/ 391668 w 1154715"/>
                    <a:gd name="connsiteY255" fmla="*/ 1001268 h 1041654"/>
                    <a:gd name="connsiteX256" fmla="*/ 371475 w 1154715"/>
                    <a:gd name="connsiteY256" fmla="*/ 1021461 h 1041654"/>
                    <a:gd name="connsiteX257" fmla="*/ 391668 w 1154715"/>
                    <a:gd name="connsiteY257" fmla="*/ 1041654 h 1041654"/>
                    <a:gd name="connsiteX258" fmla="*/ 411861 w 1154715"/>
                    <a:gd name="connsiteY258" fmla="*/ 1021461 h 1041654"/>
                    <a:gd name="connsiteX259" fmla="*/ 391668 w 1154715"/>
                    <a:gd name="connsiteY259" fmla="*/ 1001268 h 1041654"/>
                    <a:gd name="connsiteX260" fmla="*/ 205931 w 1154715"/>
                    <a:gd name="connsiteY260" fmla="*/ 1001268 h 1041654"/>
                    <a:gd name="connsiteX261" fmla="*/ 185738 w 1154715"/>
                    <a:gd name="connsiteY261" fmla="*/ 1021461 h 1041654"/>
                    <a:gd name="connsiteX262" fmla="*/ 205931 w 1154715"/>
                    <a:gd name="connsiteY262" fmla="*/ 1041654 h 1041654"/>
                    <a:gd name="connsiteX263" fmla="*/ 226124 w 1154715"/>
                    <a:gd name="connsiteY263" fmla="*/ 1021461 h 1041654"/>
                    <a:gd name="connsiteX264" fmla="*/ 205931 w 1154715"/>
                    <a:gd name="connsiteY264" fmla="*/ 1001268 h 1041654"/>
                    <a:gd name="connsiteX265" fmla="*/ 1134523 w 1154715"/>
                    <a:gd name="connsiteY265" fmla="*/ 1001268 h 1041654"/>
                    <a:gd name="connsiteX266" fmla="*/ 1114330 w 1154715"/>
                    <a:gd name="connsiteY266" fmla="*/ 1021461 h 1041654"/>
                    <a:gd name="connsiteX267" fmla="*/ 1134523 w 1154715"/>
                    <a:gd name="connsiteY267" fmla="*/ 1041654 h 1041654"/>
                    <a:gd name="connsiteX268" fmla="*/ 1154716 w 1154715"/>
                    <a:gd name="connsiteY268" fmla="*/ 1021461 h 1041654"/>
                    <a:gd name="connsiteX269" fmla="*/ 1134523 w 1154715"/>
                    <a:gd name="connsiteY269" fmla="*/ 1001268 h 1041654"/>
                    <a:gd name="connsiteX270" fmla="*/ 948785 w 1154715"/>
                    <a:gd name="connsiteY270" fmla="*/ 1001268 h 1041654"/>
                    <a:gd name="connsiteX271" fmla="*/ 928592 w 1154715"/>
                    <a:gd name="connsiteY271" fmla="*/ 1021461 h 1041654"/>
                    <a:gd name="connsiteX272" fmla="*/ 948785 w 1154715"/>
                    <a:gd name="connsiteY272" fmla="*/ 1041654 h 1041654"/>
                    <a:gd name="connsiteX273" fmla="*/ 968978 w 1154715"/>
                    <a:gd name="connsiteY273" fmla="*/ 1021461 h 1041654"/>
                    <a:gd name="connsiteX274" fmla="*/ 948785 w 1154715"/>
                    <a:gd name="connsiteY274" fmla="*/ 1001268 h 1041654"/>
                    <a:gd name="connsiteX275" fmla="*/ 763143 w 1154715"/>
                    <a:gd name="connsiteY275" fmla="*/ 1001268 h 1041654"/>
                    <a:gd name="connsiteX276" fmla="*/ 742950 w 1154715"/>
                    <a:gd name="connsiteY276" fmla="*/ 1021461 h 1041654"/>
                    <a:gd name="connsiteX277" fmla="*/ 763143 w 1154715"/>
                    <a:gd name="connsiteY277" fmla="*/ 1041654 h 1041654"/>
                    <a:gd name="connsiteX278" fmla="*/ 783336 w 1154715"/>
                    <a:gd name="connsiteY278" fmla="*/ 1021461 h 1041654"/>
                    <a:gd name="connsiteX279" fmla="*/ 763143 w 1154715"/>
                    <a:gd name="connsiteY279" fmla="*/ 1001268 h 104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</a:cxnLst>
                  <a:rect l="l" t="t" r="r" b="b"/>
                  <a:pathLst>
                    <a:path w="1154715" h="1041654">
                      <a:moveTo>
                        <a:pt x="20193" y="0"/>
                      </a:moveTo>
                      <a:cubicBezTo>
                        <a:pt x="9049" y="0"/>
                        <a:pt x="0" y="9049"/>
                        <a:pt x="0" y="20193"/>
                      </a:cubicBezTo>
                      <a:cubicBezTo>
                        <a:pt x="0" y="31337"/>
                        <a:pt x="9049" y="40386"/>
                        <a:pt x="20193" y="40386"/>
                      </a:cubicBezTo>
                      <a:cubicBezTo>
                        <a:pt x="31337" y="40386"/>
                        <a:pt x="40386" y="31337"/>
                        <a:pt x="40386" y="20193"/>
                      </a:cubicBezTo>
                      <a:cubicBezTo>
                        <a:pt x="40386" y="9049"/>
                        <a:pt x="31337" y="0"/>
                        <a:pt x="20193" y="0"/>
                      </a:cubicBezTo>
                      <a:close/>
                      <a:moveTo>
                        <a:pt x="577406" y="0"/>
                      </a:moveTo>
                      <a:cubicBezTo>
                        <a:pt x="566261" y="0"/>
                        <a:pt x="557213" y="9049"/>
                        <a:pt x="557213" y="20193"/>
                      </a:cubicBezTo>
                      <a:cubicBezTo>
                        <a:pt x="557213" y="31337"/>
                        <a:pt x="566261" y="40386"/>
                        <a:pt x="577406" y="40386"/>
                      </a:cubicBezTo>
                      <a:cubicBezTo>
                        <a:pt x="588550" y="40386"/>
                        <a:pt x="597599" y="31337"/>
                        <a:pt x="597599" y="20193"/>
                      </a:cubicBezTo>
                      <a:cubicBezTo>
                        <a:pt x="597599" y="9049"/>
                        <a:pt x="588550" y="0"/>
                        <a:pt x="577406" y="0"/>
                      </a:cubicBezTo>
                      <a:close/>
                      <a:moveTo>
                        <a:pt x="391668" y="0"/>
                      </a:moveTo>
                      <a:cubicBezTo>
                        <a:pt x="380524" y="0"/>
                        <a:pt x="371475" y="9049"/>
                        <a:pt x="371475" y="20193"/>
                      </a:cubicBezTo>
                      <a:cubicBezTo>
                        <a:pt x="371475" y="31337"/>
                        <a:pt x="380524" y="40386"/>
                        <a:pt x="391668" y="40386"/>
                      </a:cubicBezTo>
                      <a:cubicBezTo>
                        <a:pt x="402812" y="40386"/>
                        <a:pt x="411861" y="31337"/>
                        <a:pt x="411861" y="20193"/>
                      </a:cubicBezTo>
                      <a:cubicBezTo>
                        <a:pt x="411861" y="9049"/>
                        <a:pt x="402812" y="0"/>
                        <a:pt x="391668" y="0"/>
                      </a:cubicBezTo>
                      <a:close/>
                      <a:moveTo>
                        <a:pt x="205931" y="0"/>
                      </a:moveTo>
                      <a:cubicBezTo>
                        <a:pt x="194786" y="0"/>
                        <a:pt x="185738" y="9049"/>
                        <a:pt x="185738" y="20193"/>
                      </a:cubicBezTo>
                      <a:cubicBezTo>
                        <a:pt x="185738" y="31337"/>
                        <a:pt x="194786" y="40386"/>
                        <a:pt x="205931" y="40386"/>
                      </a:cubicBezTo>
                      <a:cubicBezTo>
                        <a:pt x="217075" y="40386"/>
                        <a:pt x="226124" y="31337"/>
                        <a:pt x="226124" y="20193"/>
                      </a:cubicBezTo>
                      <a:cubicBezTo>
                        <a:pt x="226124" y="9049"/>
                        <a:pt x="217075" y="0"/>
                        <a:pt x="205931" y="0"/>
                      </a:cubicBezTo>
                      <a:close/>
                      <a:moveTo>
                        <a:pt x="1134523" y="40386"/>
                      </a:moveTo>
                      <a:cubicBezTo>
                        <a:pt x="1145667" y="40386"/>
                        <a:pt x="1154716" y="31337"/>
                        <a:pt x="1154716" y="20193"/>
                      </a:cubicBezTo>
                      <a:cubicBezTo>
                        <a:pt x="1154716" y="9049"/>
                        <a:pt x="1145667" y="0"/>
                        <a:pt x="1134523" y="0"/>
                      </a:cubicBezTo>
                      <a:cubicBezTo>
                        <a:pt x="1123379" y="0"/>
                        <a:pt x="1114330" y="9049"/>
                        <a:pt x="1114330" y="20193"/>
                      </a:cubicBezTo>
                      <a:cubicBezTo>
                        <a:pt x="1114330" y="31337"/>
                        <a:pt x="1123379" y="40386"/>
                        <a:pt x="1134523" y="40386"/>
                      </a:cubicBezTo>
                      <a:close/>
                      <a:moveTo>
                        <a:pt x="948785" y="0"/>
                      </a:moveTo>
                      <a:cubicBezTo>
                        <a:pt x="937641" y="0"/>
                        <a:pt x="928592" y="9049"/>
                        <a:pt x="928592" y="20193"/>
                      </a:cubicBezTo>
                      <a:cubicBezTo>
                        <a:pt x="928592" y="31337"/>
                        <a:pt x="937641" y="40386"/>
                        <a:pt x="948785" y="40386"/>
                      </a:cubicBezTo>
                      <a:cubicBezTo>
                        <a:pt x="959930" y="40386"/>
                        <a:pt x="968978" y="31337"/>
                        <a:pt x="968978" y="20193"/>
                      </a:cubicBezTo>
                      <a:cubicBezTo>
                        <a:pt x="968978" y="9049"/>
                        <a:pt x="959930" y="0"/>
                        <a:pt x="948785" y="0"/>
                      </a:cubicBezTo>
                      <a:close/>
                      <a:moveTo>
                        <a:pt x="763143" y="0"/>
                      </a:moveTo>
                      <a:cubicBezTo>
                        <a:pt x="751904" y="0"/>
                        <a:pt x="742950" y="9049"/>
                        <a:pt x="742950" y="20193"/>
                      </a:cubicBezTo>
                      <a:cubicBezTo>
                        <a:pt x="742950" y="31337"/>
                        <a:pt x="751999" y="40386"/>
                        <a:pt x="763143" y="40386"/>
                      </a:cubicBezTo>
                      <a:cubicBezTo>
                        <a:pt x="774287" y="40386"/>
                        <a:pt x="783336" y="31337"/>
                        <a:pt x="783336" y="20193"/>
                      </a:cubicBezTo>
                      <a:cubicBezTo>
                        <a:pt x="783336" y="9049"/>
                        <a:pt x="774287" y="0"/>
                        <a:pt x="763143" y="0"/>
                      </a:cubicBezTo>
                      <a:close/>
                      <a:moveTo>
                        <a:pt x="20193" y="144018"/>
                      </a:moveTo>
                      <a:cubicBezTo>
                        <a:pt x="9049" y="144018"/>
                        <a:pt x="0" y="153067"/>
                        <a:pt x="0" y="164211"/>
                      </a:cubicBezTo>
                      <a:cubicBezTo>
                        <a:pt x="0" y="175355"/>
                        <a:pt x="9049" y="184404"/>
                        <a:pt x="20193" y="184404"/>
                      </a:cubicBezTo>
                      <a:cubicBezTo>
                        <a:pt x="31337" y="184404"/>
                        <a:pt x="40386" y="175355"/>
                        <a:pt x="40386" y="164211"/>
                      </a:cubicBezTo>
                      <a:cubicBezTo>
                        <a:pt x="40386" y="153067"/>
                        <a:pt x="31337" y="144018"/>
                        <a:pt x="20193" y="144018"/>
                      </a:cubicBezTo>
                      <a:close/>
                      <a:moveTo>
                        <a:pt x="577406" y="144018"/>
                      </a:moveTo>
                      <a:cubicBezTo>
                        <a:pt x="566261" y="144018"/>
                        <a:pt x="557213" y="153067"/>
                        <a:pt x="557213" y="164211"/>
                      </a:cubicBezTo>
                      <a:cubicBezTo>
                        <a:pt x="557213" y="175355"/>
                        <a:pt x="566261" y="184404"/>
                        <a:pt x="577406" y="184404"/>
                      </a:cubicBezTo>
                      <a:cubicBezTo>
                        <a:pt x="588550" y="184404"/>
                        <a:pt x="597599" y="175355"/>
                        <a:pt x="597599" y="164211"/>
                      </a:cubicBezTo>
                      <a:cubicBezTo>
                        <a:pt x="597599" y="153067"/>
                        <a:pt x="588550" y="144018"/>
                        <a:pt x="577406" y="144018"/>
                      </a:cubicBezTo>
                      <a:close/>
                      <a:moveTo>
                        <a:pt x="391668" y="144018"/>
                      </a:moveTo>
                      <a:cubicBezTo>
                        <a:pt x="380524" y="144018"/>
                        <a:pt x="371475" y="153067"/>
                        <a:pt x="371475" y="164211"/>
                      </a:cubicBezTo>
                      <a:cubicBezTo>
                        <a:pt x="371475" y="175355"/>
                        <a:pt x="380524" y="184404"/>
                        <a:pt x="391668" y="184404"/>
                      </a:cubicBezTo>
                      <a:cubicBezTo>
                        <a:pt x="402812" y="184404"/>
                        <a:pt x="411861" y="175355"/>
                        <a:pt x="411861" y="164211"/>
                      </a:cubicBezTo>
                      <a:cubicBezTo>
                        <a:pt x="411861" y="153067"/>
                        <a:pt x="402812" y="144018"/>
                        <a:pt x="391668" y="144018"/>
                      </a:cubicBezTo>
                      <a:close/>
                      <a:moveTo>
                        <a:pt x="205931" y="144018"/>
                      </a:moveTo>
                      <a:cubicBezTo>
                        <a:pt x="194786" y="144018"/>
                        <a:pt x="185738" y="153067"/>
                        <a:pt x="185738" y="164211"/>
                      </a:cubicBezTo>
                      <a:cubicBezTo>
                        <a:pt x="185738" y="175355"/>
                        <a:pt x="194786" y="184404"/>
                        <a:pt x="205931" y="184404"/>
                      </a:cubicBezTo>
                      <a:cubicBezTo>
                        <a:pt x="217075" y="184404"/>
                        <a:pt x="226124" y="175355"/>
                        <a:pt x="226124" y="164211"/>
                      </a:cubicBezTo>
                      <a:cubicBezTo>
                        <a:pt x="226124" y="153067"/>
                        <a:pt x="217075" y="144018"/>
                        <a:pt x="205931" y="144018"/>
                      </a:cubicBezTo>
                      <a:close/>
                      <a:moveTo>
                        <a:pt x="1134523" y="144018"/>
                      </a:moveTo>
                      <a:cubicBezTo>
                        <a:pt x="1123379" y="144018"/>
                        <a:pt x="1114330" y="153067"/>
                        <a:pt x="1114330" y="164211"/>
                      </a:cubicBezTo>
                      <a:cubicBezTo>
                        <a:pt x="1114330" y="175355"/>
                        <a:pt x="1123379" y="184404"/>
                        <a:pt x="1134523" y="184404"/>
                      </a:cubicBezTo>
                      <a:cubicBezTo>
                        <a:pt x="1145667" y="184404"/>
                        <a:pt x="1154716" y="175355"/>
                        <a:pt x="1154716" y="164211"/>
                      </a:cubicBezTo>
                      <a:cubicBezTo>
                        <a:pt x="1154716" y="153067"/>
                        <a:pt x="1145667" y="144018"/>
                        <a:pt x="1134523" y="144018"/>
                      </a:cubicBezTo>
                      <a:close/>
                      <a:moveTo>
                        <a:pt x="948785" y="144018"/>
                      </a:moveTo>
                      <a:cubicBezTo>
                        <a:pt x="937641" y="144018"/>
                        <a:pt x="928592" y="153067"/>
                        <a:pt x="928592" y="164211"/>
                      </a:cubicBezTo>
                      <a:cubicBezTo>
                        <a:pt x="928592" y="175355"/>
                        <a:pt x="937641" y="184404"/>
                        <a:pt x="948785" y="184404"/>
                      </a:cubicBezTo>
                      <a:cubicBezTo>
                        <a:pt x="959930" y="184404"/>
                        <a:pt x="968978" y="175355"/>
                        <a:pt x="968978" y="164211"/>
                      </a:cubicBezTo>
                      <a:cubicBezTo>
                        <a:pt x="968978" y="153067"/>
                        <a:pt x="959930" y="144018"/>
                        <a:pt x="948785" y="144018"/>
                      </a:cubicBezTo>
                      <a:close/>
                      <a:moveTo>
                        <a:pt x="763143" y="144018"/>
                      </a:moveTo>
                      <a:cubicBezTo>
                        <a:pt x="751999" y="144018"/>
                        <a:pt x="742950" y="153067"/>
                        <a:pt x="742950" y="164211"/>
                      </a:cubicBezTo>
                      <a:cubicBezTo>
                        <a:pt x="742950" y="175355"/>
                        <a:pt x="751999" y="184404"/>
                        <a:pt x="763143" y="184404"/>
                      </a:cubicBezTo>
                      <a:cubicBezTo>
                        <a:pt x="774287" y="184404"/>
                        <a:pt x="783336" y="175355"/>
                        <a:pt x="783336" y="164211"/>
                      </a:cubicBezTo>
                      <a:cubicBezTo>
                        <a:pt x="783241" y="153067"/>
                        <a:pt x="774287" y="144018"/>
                        <a:pt x="763143" y="144018"/>
                      </a:cubicBezTo>
                      <a:close/>
                      <a:moveTo>
                        <a:pt x="20193" y="288036"/>
                      </a:moveTo>
                      <a:cubicBezTo>
                        <a:pt x="9049" y="288036"/>
                        <a:pt x="0" y="297085"/>
                        <a:pt x="0" y="308229"/>
                      </a:cubicBezTo>
                      <a:cubicBezTo>
                        <a:pt x="0" y="319373"/>
                        <a:pt x="9049" y="328422"/>
                        <a:pt x="20193" y="328422"/>
                      </a:cubicBezTo>
                      <a:cubicBezTo>
                        <a:pt x="31337" y="328422"/>
                        <a:pt x="40386" y="319373"/>
                        <a:pt x="40386" y="308229"/>
                      </a:cubicBezTo>
                      <a:cubicBezTo>
                        <a:pt x="40386" y="297085"/>
                        <a:pt x="31337" y="288036"/>
                        <a:pt x="20193" y="288036"/>
                      </a:cubicBezTo>
                      <a:close/>
                      <a:moveTo>
                        <a:pt x="577406" y="288036"/>
                      </a:moveTo>
                      <a:cubicBezTo>
                        <a:pt x="566261" y="288036"/>
                        <a:pt x="557213" y="297085"/>
                        <a:pt x="557213" y="308229"/>
                      </a:cubicBezTo>
                      <a:cubicBezTo>
                        <a:pt x="557213" y="319373"/>
                        <a:pt x="566261" y="328422"/>
                        <a:pt x="577406" y="328422"/>
                      </a:cubicBezTo>
                      <a:cubicBezTo>
                        <a:pt x="588550" y="328422"/>
                        <a:pt x="597599" y="319373"/>
                        <a:pt x="597599" y="308229"/>
                      </a:cubicBezTo>
                      <a:cubicBezTo>
                        <a:pt x="597599" y="297085"/>
                        <a:pt x="588550" y="288036"/>
                        <a:pt x="577406" y="288036"/>
                      </a:cubicBezTo>
                      <a:close/>
                      <a:moveTo>
                        <a:pt x="391668" y="288036"/>
                      </a:moveTo>
                      <a:cubicBezTo>
                        <a:pt x="380524" y="288036"/>
                        <a:pt x="371475" y="297085"/>
                        <a:pt x="371475" y="308229"/>
                      </a:cubicBezTo>
                      <a:cubicBezTo>
                        <a:pt x="371475" y="319373"/>
                        <a:pt x="380524" y="328422"/>
                        <a:pt x="391668" y="328422"/>
                      </a:cubicBezTo>
                      <a:cubicBezTo>
                        <a:pt x="402812" y="328422"/>
                        <a:pt x="411861" y="319373"/>
                        <a:pt x="411861" y="308229"/>
                      </a:cubicBezTo>
                      <a:cubicBezTo>
                        <a:pt x="411861" y="297085"/>
                        <a:pt x="402812" y="288036"/>
                        <a:pt x="391668" y="288036"/>
                      </a:cubicBezTo>
                      <a:close/>
                      <a:moveTo>
                        <a:pt x="205931" y="288036"/>
                      </a:moveTo>
                      <a:cubicBezTo>
                        <a:pt x="194786" y="288036"/>
                        <a:pt x="185738" y="297085"/>
                        <a:pt x="185738" y="308229"/>
                      </a:cubicBezTo>
                      <a:cubicBezTo>
                        <a:pt x="185738" y="319373"/>
                        <a:pt x="194786" y="328422"/>
                        <a:pt x="205931" y="328422"/>
                      </a:cubicBezTo>
                      <a:cubicBezTo>
                        <a:pt x="217075" y="328422"/>
                        <a:pt x="226124" y="319373"/>
                        <a:pt x="226124" y="308229"/>
                      </a:cubicBezTo>
                      <a:cubicBezTo>
                        <a:pt x="226124" y="297085"/>
                        <a:pt x="217075" y="288036"/>
                        <a:pt x="205931" y="288036"/>
                      </a:cubicBezTo>
                      <a:close/>
                      <a:moveTo>
                        <a:pt x="1134523" y="288036"/>
                      </a:moveTo>
                      <a:cubicBezTo>
                        <a:pt x="1123379" y="288036"/>
                        <a:pt x="1114330" y="297085"/>
                        <a:pt x="1114330" y="308229"/>
                      </a:cubicBezTo>
                      <a:cubicBezTo>
                        <a:pt x="1114330" y="319373"/>
                        <a:pt x="1123379" y="328422"/>
                        <a:pt x="1134523" y="328422"/>
                      </a:cubicBezTo>
                      <a:cubicBezTo>
                        <a:pt x="1145667" y="328422"/>
                        <a:pt x="1154716" y="319373"/>
                        <a:pt x="1154716" y="308229"/>
                      </a:cubicBezTo>
                      <a:cubicBezTo>
                        <a:pt x="1154716" y="297085"/>
                        <a:pt x="1145667" y="288036"/>
                        <a:pt x="1134523" y="288036"/>
                      </a:cubicBezTo>
                      <a:close/>
                      <a:moveTo>
                        <a:pt x="948785" y="288036"/>
                      </a:moveTo>
                      <a:cubicBezTo>
                        <a:pt x="937641" y="288036"/>
                        <a:pt x="928592" y="297085"/>
                        <a:pt x="928592" y="308229"/>
                      </a:cubicBezTo>
                      <a:cubicBezTo>
                        <a:pt x="928592" y="319373"/>
                        <a:pt x="937641" y="328422"/>
                        <a:pt x="948785" y="328422"/>
                      </a:cubicBezTo>
                      <a:cubicBezTo>
                        <a:pt x="959930" y="328422"/>
                        <a:pt x="968978" y="319373"/>
                        <a:pt x="968978" y="308229"/>
                      </a:cubicBezTo>
                      <a:cubicBezTo>
                        <a:pt x="968978" y="297085"/>
                        <a:pt x="959930" y="288036"/>
                        <a:pt x="948785" y="288036"/>
                      </a:cubicBezTo>
                      <a:close/>
                      <a:moveTo>
                        <a:pt x="763143" y="288036"/>
                      </a:moveTo>
                      <a:cubicBezTo>
                        <a:pt x="751999" y="288036"/>
                        <a:pt x="742950" y="297085"/>
                        <a:pt x="742950" y="308229"/>
                      </a:cubicBezTo>
                      <a:cubicBezTo>
                        <a:pt x="742950" y="319373"/>
                        <a:pt x="751999" y="328422"/>
                        <a:pt x="763143" y="328422"/>
                      </a:cubicBezTo>
                      <a:cubicBezTo>
                        <a:pt x="774287" y="328422"/>
                        <a:pt x="783336" y="319373"/>
                        <a:pt x="783336" y="308229"/>
                      </a:cubicBezTo>
                      <a:cubicBezTo>
                        <a:pt x="783241" y="297085"/>
                        <a:pt x="774287" y="288036"/>
                        <a:pt x="763143" y="288036"/>
                      </a:cubicBezTo>
                      <a:close/>
                      <a:moveTo>
                        <a:pt x="20193" y="432054"/>
                      </a:moveTo>
                      <a:cubicBezTo>
                        <a:pt x="9049" y="432054"/>
                        <a:pt x="0" y="441103"/>
                        <a:pt x="0" y="452247"/>
                      </a:cubicBezTo>
                      <a:cubicBezTo>
                        <a:pt x="0" y="463391"/>
                        <a:pt x="9049" y="472440"/>
                        <a:pt x="20193" y="472440"/>
                      </a:cubicBezTo>
                      <a:cubicBezTo>
                        <a:pt x="31337" y="472440"/>
                        <a:pt x="40386" y="463391"/>
                        <a:pt x="40386" y="452247"/>
                      </a:cubicBezTo>
                      <a:cubicBezTo>
                        <a:pt x="40386" y="441103"/>
                        <a:pt x="31337" y="432054"/>
                        <a:pt x="20193" y="432054"/>
                      </a:cubicBezTo>
                      <a:close/>
                      <a:moveTo>
                        <a:pt x="577406" y="432054"/>
                      </a:moveTo>
                      <a:cubicBezTo>
                        <a:pt x="566261" y="432054"/>
                        <a:pt x="557213" y="441103"/>
                        <a:pt x="557213" y="452247"/>
                      </a:cubicBezTo>
                      <a:cubicBezTo>
                        <a:pt x="557213" y="463391"/>
                        <a:pt x="566261" y="472440"/>
                        <a:pt x="577406" y="472440"/>
                      </a:cubicBezTo>
                      <a:cubicBezTo>
                        <a:pt x="588550" y="472440"/>
                        <a:pt x="597599" y="463391"/>
                        <a:pt x="597599" y="452247"/>
                      </a:cubicBezTo>
                      <a:cubicBezTo>
                        <a:pt x="597599" y="441103"/>
                        <a:pt x="588550" y="432054"/>
                        <a:pt x="577406" y="432054"/>
                      </a:cubicBezTo>
                      <a:close/>
                      <a:moveTo>
                        <a:pt x="391668" y="432054"/>
                      </a:moveTo>
                      <a:cubicBezTo>
                        <a:pt x="380524" y="432054"/>
                        <a:pt x="371475" y="441103"/>
                        <a:pt x="371475" y="452247"/>
                      </a:cubicBezTo>
                      <a:cubicBezTo>
                        <a:pt x="371475" y="463391"/>
                        <a:pt x="380524" y="472440"/>
                        <a:pt x="391668" y="472440"/>
                      </a:cubicBezTo>
                      <a:cubicBezTo>
                        <a:pt x="402812" y="472440"/>
                        <a:pt x="411861" y="463391"/>
                        <a:pt x="411861" y="452247"/>
                      </a:cubicBezTo>
                      <a:cubicBezTo>
                        <a:pt x="411861" y="441103"/>
                        <a:pt x="402812" y="432054"/>
                        <a:pt x="391668" y="432054"/>
                      </a:cubicBezTo>
                      <a:close/>
                      <a:moveTo>
                        <a:pt x="205931" y="432054"/>
                      </a:moveTo>
                      <a:cubicBezTo>
                        <a:pt x="194786" y="432054"/>
                        <a:pt x="185738" y="441103"/>
                        <a:pt x="185738" y="452247"/>
                      </a:cubicBezTo>
                      <a:cubicBezTo>
                        <a:pt x="185738" y="463391"/>
                        <a:pt x="194786" y="472440"/>
                        <a:pt x="205931" y="472440"/>
                      </a:cubicBezTo>
                      <a:cubicBezTo>
                        <a:pt x="217075" y="472440"/>
                        <a:pt x="226124" y="463391"/>
                        <a:pt x="226124" y="452247"/>
                      </a:cubicBezTo>
                      <a:cubicBezTo>
                        <a:pt x="226124" y="441103"/>
                        <a:pt x="217075" y="432054"/>
                        <a:pt x="205931" y="432054"/>
                      </a:cubicBezTo>
                      <a:close/>
                      <a:moveTo>
                        <a:pt x="1134523" y="432054"/>
                      </a:moveTo>
                      <a:cubicBezTo>
                        <a:pt x="1123379" y="432054"/>
                        <a:pt x="1114330" y="441103"/>
                        <a:pt x="1114330" y="452247"/>
                      </a:cubicBezTo>
                      <a:cubicBezTo>
                        <a:pt x="1114330" y="463391"/>
                        <a:pt x="1123379" y="472440"/>
                        <a:pt x="1134523" y="472440"/>
                      </a:cubicBezTo>
                      <a:cubicBezTo>
                        <a:pt x="1145667" y="472440"/>
                        <a:pt x="1154716" y="463391"/>
                        <a:pt x="1154716" y="452247"/>
                      </a:cubicBezTo>
                      <a:cubicBezTo>
                        <a:pt x="1154716" y="441103"/>
                        <a:pt x="1145667" y="432054"/>
                        <a:pt x="1134523" y="432054"/>
                      </a:cubicBezTo>
                      <a:close/>
                      <a:moveTo>
                        <a:pt x="948785" y="432054"/>
                      </a:moveTo>
                      <a:cubicBezTo>
                        <a:pt x="937641" y="432054"/>
                        <a:pt x="928592" y="441103"/>
                        <a:pt x="928592" y="452247"/>
                      </a:cubicBezTo>
                      <a:cubicBezTo>
                        <a:pt x="928592" y="463391"/>
                        <a:pt x="937641" y="472440"/>
                        <a:pt x="948785" y="472440"/>
                      </a:cubicBezTo>
                      <a:cubicBezTo>
                        <a:pt x="959930" y="472440"/>
                        <a:pt x="968978" y="463391"/>
                        <a:pt x="968978" y="452247"/>
                      </a:cubicBezTo>
                      <a:cubicBezTo>
                        <a:pt x="968978" y="441103"/>
                        <a:pt x="959930" y="432054"/>
                        <a:pt x="948785" y="432054"/>
                      </a:cubicBezTo>
                      <a:close/>
                      <a:moveTo>
                        <a:pt x="763143" y="432054"/>
                      </a:moveTo>
                      <a:cubicBezTo>
                        <a:pt x="751999" y="432054"/>
                        <a:pt x="742950" y="441103"/>
                        <a:pt x="742950" y="452247"/>
                      </a:cubicBezTo>
                      <a:cubicBezTo>
                        <a:pt x="742950" y="463391"/>
                        <a:pt x="751999" y="472440"/>
                        <a:pt x="763143" y="472440"/>
                      </a:cubicBezTo>
                      <a:cubicBezTo>
                        <a:pt x="774287" y="472440"/>
                        <a:pt x="783336" y="463391"/>
                        <a:pt x="783336" y="452247"/>
                      </a:cubicBezTo>
                      <a:cubicBezTo>
                        <a:pt x="783241" y="441103"/>
                        <a:pt x="774287" y="432054"/>
                        <a:pt x="763143" y="432054"/>
                      </a:cubicBezTo>
                      <a:close/>
                      <a:moveTo>
                        <a:pt x="20193" y="569214"/>
                      </a:moveTo>
                      <a:cubicBezTo>
                        <a:pt x="9049" y="569214"/>
                        <a:pt x="0" y="578263"/>
                        <a:pt x="0" y="589407"/>
                      </a:cubicBezTo>
                      <a:cubicBezTo>
                        <a:pt x="0" y="600551"/>
                        <a:pt x="9049" y="609600"/>
                        <a:pt x="20193" y="609600"/>
                      </a:cubicBezTo>
                      <a:cubicBezTo>
                        <a:pt x="31337" y="609600"/>
                        <a:pt x="40386" y="600551"/>
                        <a:pt x="40386" y="589407"/>
                      </a:cubicBezTo>
                      <a:cubicBezTo>
                        <a:pt x="40386" y="578263"/>
                        <a:pt x="31337" y="569214"/>
                        <a:pt x="20193" y="569214"/>
                      </a:cubicBezTo>
                      <a:close/>
                      <a:moveTo>
                        <a:pt x="577406" y="569214"/>
                      </a:moveTo>
                      <a:cubicBezTo>
                        <a:pt x="566261" y="569214"/>
                        <a:pt x="557213" y="578263"/>
                        <a:pt x="557213" y="589407"/>
                      </a:cubicBezTo>
                      <a:cubicBezTo>
                        <a:pt x="557213" y="600551"/>
                        <a:pt x="566261" y="609600"/>
                        <a:pt x="577406" y="609600"/>
                      </a:cubicBezTo>
                      <a:cubicBezTo>
                        <a:pt x="588550" y="609600"/>
                        <a:pt x="597599" y="600551"/>
                        <a:pt x="597599" y="589407"/>
                      </a:cubicBezTo>
                      <a:cubicBezTo>
                        <a:pt x="597599" y="578263"/>
                        <a:pt x="588550" y="569214"/>
                        <a:pt x="577406" y="569214"/>
                      </a:cubicBezTo>
                      <a:close/>
                      <a:moveTo>
                        <a:pt x="391668" y="569214"/>
                      </a:moveTo>
                      <a:cubicBezTo>
                        <a:pt x="380524" y="569214"/>
                        <a:pt x="371475" y="578263"/>
                        <a:pt x="371475" y="589407"/>
                      </a:cubicBezTo>
                      <a:cubicBezTo>
                        <a:pt x="371475" y="600551"/>
                        <a:pt x="380524" y="609600"/>
                        <a:pt x="391668" y="609600"/>
                      </a:cubicBezTo>
                      <a:cubicBezTo>
                        <a:pt x="402812" y="609600"/>
                        <a:pt x="411861" y="600551"/>
                        <a:pt x="411861" y="589407"/>
                      </a:cubicBezTo>
                      <a:cubicBezTo>
                        <a:pt x="411861" y="578263"/>
                        <a:pt x="402812" y="569214"/>
                        <a:pt x="391668" y="569214"/>
                      </a:cubicBezTo>
                      <a:close/>
                      <a:moveTo>
                        <a:pt x="205931" y="569214"/>
                      </a:moveTo>
                      <a:cubicBezTo>
                        <a:pt x="194786" y="569214"/>
                        <a:pt x="185738" y="578263"/>
                        <a:pt x="185738" y="589407"/>
                      </a:cubicBezTo>
                      <a:cubicBezTo>
                        <a:pt x="185738" y="600551"/>
                        <a:pt x="194786" y="609600"/>
                        <a:pt x="205931" y="609600"/>
                      </a:cubicBezTo>
                      <a:cubicBezTo>
                        <a:pt x="217075" y="609600"/>
                        <a:pt x="226124" y="600551"/>
                        <a:pt x="226124" y="589407"/>
                      </a:cubicBezTo>
                      <a:cubicBezTo>
                        <a:pt x="226124" y="578263"/>
                        <a:pt x="217075" y="569214"/>
                        <a:pt x="205931" y="569214"/>
                      </a:cubicBezTo>
                      <a:close/>
                      <a:moveTo>
                        <a:pt x="1134523" y="569214"/>
                      </a:moveTo>
                      <a:cubicBezTo>
                        <a:pt x="1123379" y="569214"/>
                        <a:pt x="1114330" y="578263"/>
                        <a:pt x="1114330" y="589407"/>
                      </a:cubicBezTo>
                      <a:cubicBezTo>
                        <a:pt x="1114330" y="600551"/>
                        <a:pt x="1123379" y="609600"/>
                        <a:pt x="1134523" y="609600"/>
                      </a:cubicBezTo>
                      <a:cubicBezTo>
                        <a:pt x="1145667" y="609600"/>
                        <a:pt x="1154716" y="600551"/>
                        <a:pt x="1154716" y="589407"/>
                      </a:cubicBezTo>
                      <a:cubicBezTo>
                        <a:pt x="1154716" y="578263"/>
                        <a:pt x="1145667" y="569214"/>
                        <a:pt x="1134523" y="569214"/>
                      </a:cubicBezTo>
                      <a:close/>
                      <a:moveTo>
                        <a:pt x="948785" y="569214"/>
                      </a:moveTo>
                      <a:cubicBezTo>
                        <a:pt x="937641" y="569214"/>
                        <a:pt x="928592" y="578263"/>
                        <a:pt x="928592" y="589407"/>
                      </a:cubicBezTo>
                      <a:cubicBezTo>
                        <a:pt x="928592" y="600551"/>
                        <a:pt x="937641" y="609600"/>
                        <a:pt x="948785" y="609600"/>
                      </a:cubicBezTo>
                      <a:cubicBezTo>
                        <a:pt x="959930" y="609600"/>
                        <a:pt x="968978" y="600551"/>
                        <a:pt x="968978" y="589407"/>
                      </a:cubicBezTo>
                      <a:cubicBezTo>
                        <a:pt x="968978" y="578263"/>
                        <a:pt x="959930" y="569214"/>
                        <a:pt x="948785" y="569214"/>
                      </a:cubicBezTo>
                      <a:close/>
                      <a:moveTo>
                        <a:pt x="763143" y="569214"/>
                      </a:moveTo>
                      <a:cubicBezTo>
                        <a:pt x="751999" y="569214"/>
                        <a:pt x="742950" y="578263"/>
                        <a:pt x="742950" y="589407"/>
                      </a:cubicBezTo>
                      <a:cubicBezTo>
                        <a:pt x="742950" y="600551"/>
                        <a:pt x="751999" y="609600"/>
                        <a:pt x="763143" y="609600"/>
                      </a:cubicBezTo>
                      <a:cubicBezTo>
                        <a:pt x="774287" y="609600"/>
                        <a:pt x="783336" y="600551"/>
                        <a:pt x="783336" y="589407"/>
                      </a:cubicBezTo>
                      <a:cubicBezTo>
                        <a:pt x="783241" y="578263"/>
                        <a:pt x="774287" y="569214"/>
                        <a:pt x="763143" y="569214"/>
                      </a:cubicBezTo>
                      <a:close/>
                      <a:moveTo>
                        <a:pt x="20193" y="713232"/>
                      </a:moveTo>
                      <a:cubicBezTo>
                        <a:pt x="9049" y="713232"/>
                        <a:pt x="0" y="722281"/>
                        <a:pt x="0" y="733425"/>
                      </a:cubicBezTo>
                      <a:cubicBezTo>
                        <a:pt x="0" y="744569"/>
                        <a:pt x="9049" y="753618"/>
                        <a:pt x="20193" y="753618"/>
                      </a:cubicBezTo>
                      <a:cubicBezTo>
                        <a:pt x="31337" y="753618"/>
                        <a:pt x="40386" y="744569"/>
                        <a:pt x="40386" y="733425"/>
                      </a:cubicBezTo>
                      <a:cubicBezTo>
                        <a:pt x="40386" y="722281"/>
                        <a:pt x="31337" y="713232"/>
                        <a:pt x="20193" y="713232"/>
                      </a:cubicBezTo>
                      <a:close/>
                      <a:moveTo>
                        <a:pt x="577406" y="713232"/>
                      </a:moveTo>
                      <a:cubicBezTo>
                        <a:pt x="566261" y="713232"/>
                        <a:pt x="557213" y="722281"/>
                        <a:pt x="557213" y="733425"/>
                      </a:cubicBezTo>
                      <a:cubicBezTo>
                        <a:pt x="557213" y="744569"/>
                        <a:pt x="566261" y="753618"/>
                        <a:pt x="577406" y="753618"/>
                      </a:cubicBezTo>
                      <a:cubicBezTo>
                        <a:pt x="588550" y="753618"/>
                        <a:pt x="597599" y="744569"/>
                        <a:pt x="597599" y="733425"/>
                      </a:cubicBezTo>
                      <a:cubicBezTo>
                        <a:pt x="597599" y="722281"/>
                        <a:pt x="588550" y="713232"/>
                        <a:pt x="577406" y="713232"/>
                      </a:cubicBezTo>
                      <a:close/>
                      <a:moveTo>
                        <a:pt x="391668" y="713232"/>
                      </a:moveTo>
                      <a:cubicBezTo>
                        <a:pt x="380524" y="713232"/>
                        <a:pt x="371475" y="722281"/>
                        <a:pt x="371475" y="733425"/>
                      </a:cubicBezTo>
                      <a:cubicBezTo>
                        <a:pt x="371475" y="744569"/>
                        <a:pt x="380524" y="753618"/>
                        <a:pt x="391668" y="753618"/>
                      </a:cubicBezTo>
                      <a:cubicBezTo>
                        <a:pt x="402812" y="753618"/>
                        <a:pt x="411861" y="744569"/>
                        <a:pt x="411861" y="733425"/>
                      </a:cubicBezTo>
                      <a:cubicBezTo>
                        <a:pt x="411861" y="722281"/>
                        <a:pt x="402812" y="713232"/>
                        <a:pt x="391668" y="713232"/>
                      </a:cubicBezTo>
                      <a:close/>
                      <a:moveTo>
                        <a:pt x="205931" y="713232"/>
                      </a:moveTo>
                      <a:cubicBezTo>
                        <a:pt x="194786" y="713232"/>
                        <a:pt x="185738" y="722281"/>
                        <a:pt x="185738" y="733425"/>
                      </a:cubicBezTo>
                      <a:cubicBezTo>
                        <a:pt x="185738" y="744569"/>
                        <a:pt x="194786" y="753618"/>
                        <a:pt x="205931" y="753618"/>
                      </a:cubicBezTo>
                      <a:cubicBezTo>
                        <a:pt x="217075" y="753618"/>
                        <a:pt x="226124" y="744569"/>
                        <a:pt x="226124" y="733425"/>
                      </a:cubicBezTo>
                      <a:cubicBezTo>
                        <a:pt x="226124" y="722281"/>
                        <a:pt x="217075" y="713232"/>
                        <a:pt x="205931" y="713232"/>
                      </a:cubicBezTo>
                      <a:close/>
                      <a:moveTo>
                        <a:pt x="1134523" y="713232"/>
                      </a:moveTo>
                      <a:cubicBezTo>
                        <a:pt x="1123379" y="713232"/>
                        <a:pt x="1114330" y="722281"/>
                        <a:pt x="1114330" y="733425"/>
                      </a:cubicBezTo>
                      <a:cubicBezTo>
                        <a:pt x="1114330" y="744569"/>
                        <a:pt x="1123379" y="753618"/>
                        <a:pt x="1134523" y="753618"/>
                      </a:cubicBezTo>
                      <a:cubicBezTo>
                        <a:pt x="1145667" y="753618"/>
                        <a:pt x="1154716" y="744569"/>
                        <a:pt x="1154716" y="733425"/>
                      </a:cubicBezTo>
                      <a:cubicBezTo>
                        <a:pt x="1154716" y="722281"/>
                        <a:pt x="1145667" y="713232"/>
                        <a:pt x="1134523" y="713232"/>
                      </a:cubicBezTo>
                      <a:close/>
                      <a:moveTo>
                        <a:pt x="948785" y="713232"/>
                      </a:moveTo>
                      <a:cubicBezTo>
                        <a:pt x="937641" y="713232"/>
                        <a:pt x="928592" y="722281"/>
                        <a:pt x="928592" y="733425"/>
                      </a:cubicBezTo>
                      <a:cubicBezTo>
                        <a:pt x="928592" y="744569"/>
                        <a:pt x="937641" y="753618"/>
                        <a:pt x="948785" y="753618"/>
                      </a:cubicBezTo>
                      <a:cubicBezTo>
                        <a:pt x="959930" y="753618"/>
                        <a:pt x="968978" y="744569"/>
                        <a:pt x="968978" y="733425"/>
                      </a:cubicBezTo>
                      <a:cubicBezTo>
                        <a:pt x="968978" y="722281"/>
                        <a:pt x="959930" y="713232"/>
                        <a:pt x="948785" y="713232"/>
                      </a:cubicBezTo>
                      <a:close/>
                      <a:moveTo>
                        <a:pt x="763143" y="713232"/>
                      </a:moveTo>
                      <a:cubicBezTo>
                        <a:pt x="751904" y="713232"/>
                        <a:pt x="742950" y="722281"/>
                        <a:pt x="742950" y="733425"/>
                      </a:cubicBezTo>
                      <a:cubicBezTo>
                        <a:pt x="742950" y="744569"/>
                        <a:pt x="751999" y="753618"/>
                        <a:pt x="763143" y="753618"/>
                      </a:cubicBezTo>
                      <a:cubicBezTo>
                        <a:pt x="774287" y="753618"/>
                        <a:pt x="783336" y="744569"/>
                        <a:pt x="783336" y="733425"/>
                      </a:cubicBezTo>
                      <a:cubicBezTo>
                        <a:pt x="783241" y="722281"/>
                        <a:pt x="774287" y="713232"/>
                        <a:pt x="763143" y="713232"/>
                      </a:cubicBezTo>
                      <a:close/>
                      <a:moveTo>
                        <a:pt x="20193" y="857250"/>
                      </a:moveTo>
                      <a:cubicBezTo>
                        <a:pt x="9049" y="857250"/>
                        <a:pt x="0" y="866299"/>
                        <a:pt x="0" y="877443"/>
                      </a:cubicBezTo>
                      <a:cubicBezTo>
                        <a:pt x="0" y="888587"/>
                        <a:pt x="9049" y="897636"/>
                        <a:pt x="20193" y="897636"/>
                      </a:cubicBezTo>
                      <a:cubicBezTo>
                        <a:pt x="31337" y="897636"/>
                        <a:pt x="40386" y="888587"/>
                        <a:pt x="40386" y="877443"/>
                      </a:cubicBezTo>
                      <a:cubicBezTo>
                        <a:pt x="40386" y="866299"/>
                        <a:pt x="31337" y="857250"/>
                        <a:pt x="20193" y="857250"/>
                      </a:cubicBezTo>
                      <a:close/>
                      <a:moveTo>
                        <a:pt x="577406" y="857250"/>
                      </a:moveTo>
                      <a:cubicBezTo>
                        <a:pt x="566261" y="857250"/>
                        <a:pt x="557213" y="866299"/>
                        <a:pt x="557213" y="877443"/>
                      </a:cubicBezTo>
                      <a:cubicBezTo>
                        <a:pt x="557213" y="888587"/>
                        <a:pt x="566261" y="897636"/>
                        <a:pt x="577406" y="897636"/>
                      </a:cubicBezTo>
                      <a:cubicBezTo>
                        <a:pt x="588550" y="897636"/>
                        <a:pt x="597599" y="888587"/>
                        <a:pt x="597599" y="877443"/>
                      </a:cubicBezTo>
                      <a:cubicBezTo>
                        <a:pt x="597599" y="866299"/>
                        <a:pt x="588550" y="857250"/>
                        <a:pt x="577406" y="857250"/>
                      </a:cubicBezTo>
                      <a:close/>
                      <a:moveTo>
                        <a:pt x="391668" y="857250"/>
                      </a:moveTo>
                      <a:cubicBezTo>
                        <a:pt x="380524" y="857250"/>
                        <a:pt x="371475" y="866299"/>
                        <a:pt x="371475" y="877443"/>
                      </a:cubicBezTo>
                      <a:cubicBezTo>
                        <a:pt x="371475" y="888587"/>
                        <a:pt x="380524" y="897636"/>
                        <a:pt x="391668" y="897636"/>
                      </a:cubicBezTo>
                      <a:cubicBezTo>
                        <a:pt x="402812" y="897636"/>
                        <a:pt x="411861" y="888587"/>
                        <a:pt x="411861" y="877443"/>
                      </a:cubicBezTo>
                      <a:cubicBezTo>
                        <a:pt x="411861" y="866299"/>
                        <a:pt x="402812" y="857250"/>
                        <a:pt x="391668" y="857250"/>
                      </a:cubicBezTo>
                      <a:close/>
                      <a:moveTo>
                        <a:pt x="205931" y="857250"/>
                      </a:moveTo>
                      <a:cubicBezTo>
                        <a:pt x="194786" y="857250"/>
                        <a:pt x="185738" y="866299"/>
                        <a:pt x="185738" y="877443"/>
                      </a:cubicBezTo>
                      <a:cubicBezTo>
                        <a:pt x="185738" y="888587"/>
                        <a:pt x="194786" y="897636"/>
                        <a:pt x="205931" y="897636"/>
                      </a:cubicBezTo>
                      <a:cubicBezTo>
                        <a:pt x="217075" y="897636"/>
                        <a:pt x="226124" y="888587"/>
                        <a:pt x="226124" y="877443"/>
                      </a:cubicBezTo>
                      <a:cubicBezTo>
                        <a:pt x="226124" y="866299"/>
                        <a:pt x="217075" y="857250"/>
                        <a:pt x="205931" y="857250"/>
                      </a:cubicBezTo>
                      <a:close/>
                      <a:moveTo>
                        <a:pt x="1134523" y="857250"/>
                      </a:moveTo>
                      <a:cubicBezTo>
                        <a:pt x="1123379" y="857250"/>
                        <a:pt x="1114330" y="866299"/>
                        <a:pt x="1114330" y="877443"/>
                      </a:cubicBezTo>
                      <a:cubicBezTo>
                        <a:pt x="1114330" y="888587"/>
                        <a:pt x="1123379" y="897636"/>
                        <a:pt x="1134523" y="897636"/>
                      </a:cubicBezTo>
                      <a:cubicBezTo>
                        <a:pt x="1145667" y="897636"/>
                        <a:pt x="1154716" y="888587"/>
                        <a:pt x="1154716" y="877443"/>
                      </a:cubicBezTo>
                      <a:cubicBezTo>
                        <a:pt x="1154716" y="866299"/>
                        <a:pt x="1145667" y="857250"/>
                        <a:pt x="1134523" y="857250"/>
                      </a:cubicBezTo>
                      <a:close/>
                      <a:moveTo>
                        <a:pt x="948785" y="857250"/>
                      </a:moveTo>
                      <a:cubicBezTo>
                        <a:pt x="937641" y="857250"/>
                        <a:pt x="928592" y="866299"/>
                        <a:pt x="928592" y="877443"/>
                      </a:cubicBezTo>
                      <a:cubicBezTo>
                        <a:pt x="928592" y="888587"/>
                        <a:pt x="937641" y="897636"/>
                        <a:pt x="948785" y="897636"/>
                      </a:cubicBezTo>
                      <a:cubicBezTo>
                        <a:pt x="959930" y="897636"/>
                        <a:pt x="968978" y="888587"/>
                        <a:pt x="968978" y="877443"/>
                      </a:cubicBezTo>
                      <a:cubicBezTo>
                        <a:pt x="968978" y="866299"/>
                        <a:pt x="959930" y="857250"/>
                        <a:pt x="948785" y="857250"/>
                      </a:cubicBezTo>
                      <a:close/>
                      <a:moveTo>
                        <a:pt x="763143" y="857250"/>
                      </a:moveTo>
                      <a:cubicBezTo>
                        <a:pt x="751904" y="857250"/>
                        <a:pt x="742950" y="866299"/>
                        <a:pt x="742950" y="877443"/>
                      </a:cubicBezTo>
                      <a:cubicBezTo>
                        <a:pt x="742950" y="888587"/>
                        <a:pt x="751999" y="897636"/>
                        <a:pt x="763143" y="897636"/>
                      </a:cubicBezTo>
                      <a:cubicBezTo>
                        <a:pt x="774287" y="897636"/>
                        <a:pt x="783336" y="888587"/>
                        <a:pt x="783336" y="877443"/>
                      </a:cubicBezTo>
                      <a:cubicBezTo>
                        <a:pt x="783336" y="866299"/>
                        <a:pt x="774287" y="857250"/>
                        <a:pt x="763143" y="857250"/>
                      </a:cubicBezTo>
                      <a:close/>
                      <a:moveTo>
                        <a:pt x="20193" y="1001268"/>
                      </a:moveTo>
                      <a:cubicBezTo>
                        <a:pt x="9049" y="1001268"/>
                        <a:pt x="0" y="1010317"/>
                        <a:pt x="0" y="1021461"/>
                      </a:cubicBezTo>
                      <a:cubicBezTo>
                        <a:pt x="0" y="1032605"/>
                        <a:pt x="9049" y="1041654"/>
                        <a:pt x="20193" y="1041654"/>
                      </a:cubicBezTo>
                      <a:cubicBezTo>
                        <a:pt x="31337" y="1041654"/>
                        <a:pt x="40386" y="1032605"/>
                        <a:pt x="40386" y="1021461"/>
                      </a:cubicBezTo>
                      <a:cubicBezTo>
                        <a:pt x="40386" y="1010317"/>
                        <a:pt x="31337" y="1001268"/>
                        <a:pt x="20193" y="1001268"/>
                      </a:cubicBezTo>
                      <a:close/>
                      <a:moveTo>
                        <a:pt x="577406" y="1001268"/>
                      </a:moveTo>
                      <a:cubicBezTo>
                        <a:pt x="566261" y="1001268"/>
                        <a:pt x="557213" y="1010317"/>
                        <a:pt x="557213" y="1021461"/>
                      </a:cubicBezTo>
                      <a:cubicBezTo>
                        <a:pt x="557213" y="1032605"/>
                        <a:pt x="566261" y="1041654"/>
                        <a:pt x="577406" y="1041654"/>
                      </a:cubicBezTo>
                      <a:cubicBezTo>
                        <a:pt x="588550" y="1041654"/>
                        <a:pt x="597599" y="1032605"/>
                        <a:pt x="597599" y="1021461"/>
                      </a:cubicBezTo>
                      <a:cubicBezTo>
                        <a:pt x="597599" y="1010317"/>
                        <a:pt x="588550" y="1001268"/>
                        <a:pt x="577406" y="1001268"/>
                      </a:cubicBezTo>
                      <a:close/>
                      <a:moveTo>
                        <a:pt x="391668" y="1001268"/>
                      </a:moveTo>
                      <a:cubicBezTo>
                        <a:pt x="380524" y="1001268"/>
                        <a:pt x="371475" y="1010317"/>
                        <a:pt x="371475" y="1021461"/>
                      </a:cubicBezTo>
                      <a:cubicBezTo>
                        <a:pt x="371475" y="1032605"/>
                        <a:pt x="380524" y="1041654"/>
                        <a:pt x="391668" y="1041654"/>
                      </a:cubicBezTo>
                      <a:cubicBezTo>
                        <a:pt x="402812" y="1041654"/>
                        <a:pt x="411861" y="1032605"/>
                        <a:pt x="411861" y="1021461"/>
                      </a:cubicBezTo>
                      <a:cubicBezTo>
                        <a:pt x="411861" y="1010317"/>
                        <a:pt x="402812" y="1001268"/>
                        <a:pt x="391668" y="1001268"/>
                      </a:cubicBezTo>
                      <a:close/>
                      <a:moveTo>
                        <a:pt x="205931" y="1001268"/>
                      </a:moveTo>
                      <a:cubicBezTo>
                        <a:pt x="194786" y="1001268"/>
                        <a:pt x="185738" y="1010317"/>
                        <a:pt x="185738" y="1021461"/>
                      </a:cubicBezTo>
                      <a:cubicBezTo>
                        <a:pt x="185738" y="1032605"/>
                        <a:pt x="194786" y="1041654"/>
                        <a:pt x="205931" y="1041654"/>
                      </a:cubicBezTo>
                      <a:cubicBezTo>
                        <a:pt x="217075" y="1041654"/>
                        <a:pt x="226124" y="1032605"/>
                        <a:pt x="226124" y="1021461"/>
                      </a:cubicBezTo>
                      <a:cubicBezTo>
                        <a:pt x="226124" y="1010317"/>
                        <a:pt x="217075" y="1001268"/>
                        <a:pt x="205931" y="1001268"/>
                      </a:cubicBezTo>
                      <a:close/>
                      <a:moveTo>
                        <a:pt x="1134523" y="1001268"/>
                      </a:moveTo>
                      <a:cubicBezTo>
                        <a:pt x="1123379" y="1001268"/>
                        <a:pt x="1114330" y="1010317"/>
                        <a:pt x="1114330" y="1021461"/>
                      </a:cubicBezTo>
                      <a:cubicBezTo>
                        <a:pt x="1114330" y="1032605"/>
                        <a:pt x="1123379" y="1041654"/>
                        <a:pt x="1134523" y="1041654"/>
                      </a:cubicBezTo>
                      <a:cubicBezTo>
                        <a:pt x="1145667" y="1041654"/>
                        <a:pt x="1154716" y="1032605"/>
                        <a:pt x="1154716" y="1021461"/>
                      </a:cubicBezTo>
                      <a:cubicBezTo>
                        <a:pt x="1154716" y="1010317"/>
                        <a:pt x="1145667" y="1001268"/>
                        <a:pt x="1134523" y="1001268"/>
                      </a:cubicBezTo>
                      <a:close/>
                      <a:moveTo>
                        <a:pt x="948785" y="1001268"/>
                      </a:moveTo>
                      <a:cubicBezTo>
                        <a:pt x="937641" y="1001268"/>
                        <a:pt x="928592" y="1010317"/>
                        <a:pt x="928592" y="1021461"/>
                      </a:cubicBezTo>
                      <a:cubicBezTo>
                        <a:pt x="928592" y="1032605"/>
                        <a:pt x="937641" y="1041654"/>
                        <a:pt x="948785" y="1041654"/>
                      </a:cubicBezTo>
                      <a:cubicBezTo>
                        <a:pt x="959930" y="1041654"/>
                        <a:pt x="968978" y="1032605"/>
                        <a:pt x="968978" y="1021461"/>
                      </a:cubicBezTo>
                      <a:cubicBezTo>
                        <a:pt x="968978" y="1010317"/>
                        <a:pt x="959930" y="1001268"/>
                        <a:pt x="948785" y="1001268"/>
                      </a:cubicBezTo>
                      <a:close/>
                      <a:moveTo>
                        <a:pt x="763143" y="1001268"/>
                      </a:moveTo>
                      <a:cubicBezTo>
                        <a:pt x="751999" y="1001268"/>
                        <a:pt x="742950" y="1010317"/>
                        <a:pt x="742950" y="1021461"/>
                      </a:cubicBezTo>
                      <a:cubicBezTo>
                        <a:pt x="742950" y="1032605"/>
                        <a:pt x="751999" y="1041654"/>
                        <a:pt x="763143" y="1041654"/>
                      </a:cubicBezTo>
                      <a:cubicBezTo>
                        <a:pt x="774287" y="1041654"/>
                        <a:pt x="783336" y="1032605"/>
                        <a:pt x="783336" y="1021461"/>
                      </a:cubicBezTo>
                      <a:cubicBezTo>
                        <a:pt x="783241" y="1010317"/>
                        <a:pt x="774287" y="1001268"/>
                        <a:pt x="763143" y="1001268"/>
                      </a:cubicBezTo>
                      <a:close/>
                    </a:path>
                  </a:pathLst>
                </a:custGeom>
                <a:solidFill>
                  <a:srgbClr val="946DA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108826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152" b="0" i="0" u="none" strike="noStrike" kern="1200" cap="none" spc="0" normalizeH="0" baseline="0" noProof="0">
                    <a:ln>
                      <a:noFill/>
                    </a:ln>
                    <a:solidFill>
                      <a:srgbClr val="210939"/>
                    </a:solidFill>
                    <a:effectLst/>
                    <a:uLnTx/>
                    <a:uFillTx/>
                    <a:latin typeface="Dosis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Forma Livre: Forma 40">
                  <a:extLst>
                    <a:ext uri="{FF2B5EF4-FFF2-40B4-BE49-F238E27FC236}">
                      <a16:creationId xmlns:a16="http://schemas.microsoft.com/office/drawing/2014/main" id="{37F4A350-87A4-EF19-1979-1C913655028A}"/>
                    </a:ext>
                  </a:extLst>
                </p:cNvPr>
                <p:cNvSpPr/>
                <p:nvPr/>
              </p:nvSpPr>
              <p:spPr>
                <a:xfrm>
                  <a:off x="1415611" y="5076383"/>
                  <a:ext cx="1135030" cy="1023897"/>
                </a:xfrm>
                <a:custGeom>
                  <a:avLst/>
                  <a:gdLst>
                    <a:gd name="connsiteX0" fmla="*/ 20193 w 1154715"/>
                    <a:gd name="connsiteY0" fmla="*/ 0 h 1041654"/>
                    <a:gd name="connsiteX1" fmla="*/ 0 w 1154715"/>
                    <a:gd name="connsiteY1" fmla="*/ 20193 h 1041654"/>
                    <a:gd name="connsiteX2" fmla="*/ 20193 w 1154715"/>
                    <a:gd name="connsiteY2" fmla="*/ 40386 h 1041654"/>
                    <a:gd name="connsiteX3" fmla="*/ 40386 w 1154715"/>
                    <a:gd name="connsiteY3" fmla="*/ 20193 h 1041654"/>
                    <a:gd name="connsiteX4" fmla="*/ 20193 w 1154715"/>
                    <a:gd name="connsiteY4" fmla="*/ 0 h 1041654"/>
                    <a:gd name="connsiteX5" fmla="*/ 577406 w 1154715"/>
                    <a:gd name="connsiteY5" fmla="*/ 0 h 1041654"/>
                    <a:gd name="connsiteX6" fmla="*/ 557213 w 1154715"/>
                    <a:gd name="connsiteY6" fmla="*/ 20193 h 1041654"/>
                    <a:gd name="connsiteX7" fmla="*/ 577406 w 1154715"/>
                    <a:gd name="connsiteY7" fmla="*/ 40386 h 1041654"/>
                    <a:gd name="connsiteX8" fmla="*/ 597599 w 1154715"/>
                    <a:gd name="connsiteY8" fmla="*/ 20193 h 1041654"/>
                    <a:gd name="connsiteX9" fmla="*/ 577406 w 1154715"/>
                    <a:gd name="connsiteY9" fmla="*/ 0 h 1041654"/>
                    <a:gd name="connsiteX10" fmla="*/ 391668 w 1154715"/>
                    <a:gd name="connsiteY10" fmla="*/ 0 h 1041654"/>
                    <a:gd name="connsiteX11" fmla="*/ 371475 w 1154715"/>
                    <a:gd name="connsiteY11" fmla="*/ 20193 h 1041654"/>
                    <a:gd name="connsiteX12" fmla="*/ 391668 w 1154715"/>
                    <a:gd name="connsiteY12" fmla="*/ 40386 h 1041654"/>
                    <a:gd name="connsiteX13" fmla="*/ 411861 w 1154715"/>
                    <a:gd name="connsiteY13" fmla="*/ 20193 h 1041654"/>
                    <a:gd name="connsiteX14" fmla="*/ 391668 w 1154715"/>
                    <a:gd name="connsiteY14" fmla="*/ 0 h 1041654"/>
                    <a:gd name="connsiteX15" fmla="*/ 205931 w 1154715"/>
                    <a:gd name="connsiteY15" fmla="*/ 0 h 1041654"/>
                    <a:gd name="connsiteX16" fmla="*/ 185738 w 1154715"/>
                    <a:gd name="connsiteY16" fmla="*/ 20193 h 1041654"/>
                    <a:gd name="connsiteX17" fmla="*/ 205931 w 1154715"/>
                    <a:gd name="connsiteY17" fmla="*/ 40386 h 1041654"/>
                    <a:gd name="connsiteX18" fmla="*/ 226124 w 1154715"/>
                    <a:gd name="connsiteY18" fmla="*/ 20193 h 1041654"/>
                    <a:gd name="connsiteX19" fmla="*/ 205931 w 1154715"/>
                    <a:gd name="connsiteY19" fmla="*/ 0 h 1041654"/>
                    <a:gd name="connsiteX20" fmla="*/ 1134523 w 1154715"/>
                    <a:gd name="connsiteY20" fmla="*/ 40386 h 1041654"/>
                    <a:gd name="connsiteX21" fmla="*/ 1154716 w 1154715"/>
                    <a:gd name="connsiteY21" fmla="*/ 20193 h 1041654"/>
                    <a:gd name="connsiteX22" fmla="*/ 1134523 w 1154715"/>
                    <a:gd name="connsiteY22" fmla="*/ 0 h 1041654"/>
                    <a:gd name="connsiteX23" fmla="*/ 1114330 w 1154715"/>
                    <a:gd name="connsiteY23" fmla="*/ 20193 h 1041654"/>
                    <a:gd name="connsiteX24" fmla="*/ 1134523 w 1154715"/>
                    <a:gd name="connsiteY24" fmla="*/ 40386 h 1041654"/>
                    <a:gd name="connsiteX25" fmla="*/ 948785 w 1154715"/>
                    <a:gd name="connsiteY25" fmla="*/ 0 h 1041654"/>
                    <a:gd name="connsiteX26" fmla="*/ 928592 w 1154715"/>
                    <a:gd name="connsiteY26" fmla="*/ 20193 h 1041654"/>
                    <a:gd name="connsiteX27" fmla="*/ 948785 w 1154715"/>
                    <a:gd name="connsiteY27" fmla="*/ 40386 h 1041654"/>
                    <a:gd name="connsiteX28" fmla="*/ 968978 w 1154715"/>
                    <a:gd name="connsiteY28" fmla="*/ 20193 h 1041654"/>
                    <a:gd name="connsiteX29" fmla="*/ 948785 w 1154715"/>
                    <a:gd name="connsiteY29" fmla="*/ 0 h 1041654"/>
                    <a:gd name="connsiteX30" fmla="*/ 763143 w 1154715"/>
                    <a:gd name="connsiteY30" fmla="*/ 0 h 1041654"/>
                    <a:gd name="connsiteX31" fmla="*/ 742950 w 1154715"/>
                    <a:gd name="connsiteY31" fmla="*/ 20193 h 1041654"/>
                    <a:gd name="connsiteX32" fmla="*/ 763143 w 1154715"/>
                    <a:gd name="connsiteY32" fmla="*/ 40386 h 1041654"/>
                    <a:gd name="connsiteX33" fmla="*/ 783336 w 1154715"/>
                    <a:gd name="connsiteY33" fmla="*/ 20193 h 1041654"/>
                    <a:gd name="connsiteX34" fmla="*/ 763143 w 1154715"/>
                    <a:gd name="connsiteY34" fmla="*/ 0 h 1041654"/>
                    <a:gd name="connsiteX35" fmla="*/ 20193 w 1154715"/>
                    <a:gd name="connsiteY35" fmla="*/ 144018 h 1041654"/>
                    <a:gd name="connsiteX36" fmla="*/ 0 w 1154715"/>
                    <a:gd name="connsiteY36" fmla="*/ 164211 h 1041654"/>
                    <a:gd name="connsiteX37" fmla="*/ 20193 w 1154715"/>
                    <a:gd name="connsiteY37" fmla="*/ 184404 h 1041654"/>
                    <a:gd name="connsiteX38" fmla="*/ 40386 w 1154715"/>
                    <a:gd name="connsiteY38" fmla="*/ 164211 h 1041654"/>
                    <a:gd name="connsiteX39" fmla="*/ 20193 w 1154715"/>
                    <a:gd name="connsiteY39" fmla="*/ 144018 h 1041654"/>
                    <a:gd name="connsiteX40" fmla="*/ 577406 w 1154715"/>
                    <a:gd name="connsiteY40" fmla="*/ 144018 h 1041654"/>
                    <a:gd name="connsiteX41" fmla="*/ 557213 w 1154715"/>
                    <a:gd name="connsiteY41" fmla="*/ 164211 h 1041654"/>
                    <a:gd name="connsiteX42" fmla="*/ 577406 w 1154715"/>
                    <a:gd name="connsiteY42" fmla="*/ 184404 h 1041654"/>
                    <a:gd name="connsiteX43" fmla="*/ 597599 w 1154715"/>
                    <a:gd name="connsiteY43" fmla="*/ 164211 h 1041654"/>
                    <a:gd name="connsiteX44" fmla="*/ 577406 w 1154715"/>
                    <a:gd name="connsiteY44" fmla="*/ 144018 h 1041654"/>
                    <a:gd name="connsiteX45" fmla="*/ 391668 w 1154715"/>
                    <a:gd name="connsiteY45" fmla="*/ 144018 h 1041654"/>
                    <a:gd name="connsiteX46" fmla="*/ 371475 w 1154715"/>
                    <a:gd name="connsiteY46" fmla="*/ 164211 h 1041654"/>
                    <a:gd name="connsiteX47" fmla="*/ 391668 w 1154715"/>
                    <a:gd name="connsiteY47" fmla="*/ 184404 h 1041654"/>
                    <a:gd name="connsiteX48" fmla="*/ 411861 w 1154715"/>
                    <a:gd name="connsiteY48" fmla="*/ 164211 h 1041654"/>
                    <a:gd name="connsiteX49" fmla="*/ 391668 w 1154715"/>
                    <a:gd name="connsiteY49" fmla="*/ 144018 h 1041654"/>
                    <a:gd name="connsiteX50" fmla="*/ 205931 w 1154715"/>
                    <a:gd name="connsiteY50" fmla="*/ 144018 h 1041654"/>
                    <a:gd name="connsiteX51" fmla="*/ 185738 w 1154715"/>
                    <a:gd name="connsiteY51" fmla="*/ 164211 h 1041654"/>
                    <a:gd name="connsiteX52" fmla="*/ 205931 w 1154715"/>
                    <a:gd name="connsiteY52" fmla="*/ 184404 h 1041654"/>
                    <a:gd name="connsiteX53" fmla="*/ 226124 w 1154715"/>
                    <a:gd name="connsiteY53" fmla="*/ 164211 h 1041654"/>
                    <a:gd name="connsiteX54" fmla="*/ 205931 w 1154715"/>
                    <a:gd name="connsiteY54" fmla="*/ 144018 h 1041654"/>
                    <a:gd name="connsiteX55" fmla="*/ 1134523 w 1154715"/>
                    <a:gd name="connsiteY55" fmla="*/ 144018 h 1041654"/>
                    <a:gd name="connsiteX56" fmla="*/ 1114330 w 1154715"/>
                    <a:gd name="connsiteY56" fmla="*/ 164211 h 1041654"/>
                    <a:gd name="connsiteX57" fmla="*/ 1134523 w 1154715"/>
                    <a:gd name="connsiteY57" fmla="*/ 184404 h 1041654"/>
                    <a:gd name="connsiteX58" fmla="*/ 1154716 w 1154715"/>
                    <a:gd name="connsiteY58" fmla="*/ 164211 h 1041654"/>
                    <a:gd name="connsiteX59" fmla="*/ 1134523 w 1154715"/>
                    <a:gd name="connsiteY59" fmla="*/ 144018 h 1041654"/>
                    <a:gd name="connsiteX60" fmla="*/ 948785 w 1154715"/>
                    <a:gd name="connsiteY60" fmla="*/ 144018 h 1041654"/>
                    <a:gd name="connsiteX61" fmla="*/ 928592 w 1154715"/>
                    <a:gd name="connsiteY61" fmla="*/ 164211 h 1041654"/>
                    <a:gd name="connsiteX62" fmla="*/ 948785 w 1154715"/>
                    <a:gd name="connsiteY62" fmla="*/ 184404 h 1041654"/>
                    <a:gd name="connsiteX63" fmla="*/ 968978 w 1154715"/>
                    <a:gd name="connsiteY63" fmla="*/ 164211 h 1041654"/>
                    <a:gd name="connsiteX64" fmla="*/ 948785 w 1154715"/>
                    <a:gd name="connsiteY64" fmla="*/ 144018 h 1041654"/>
                    <a:gd name="connsiteX65" fmla="*/ 763143 w 1154715"/>
                    <a:gd name="connsiteY65" fmla="*/ 144018 h 1041654"/>
                    <a:gd name="connsiteX66" fmla="*/ 742950 w 1154715"/>
                    <a:gd name="connsiteY66" fmla="*/ 164211 h 1041654"/>
                    <a:gd name="connsiteX67" fmla="*/ 763143 w 1154715"/>
                    <a:gd name="connsiteY67" fmla="*/ 184404 h 1041654"/>
                    <a:gd name="connsiteX68" fmla="*/ 783336 w 1154715"/>
                    <a:gd name="connsiteY68" fmla="*/ 164211 h 1041654"/>
                    <a:gd name="connsiteX69" fmla="*/ 763143 w 1154715"/>
                    <a:gd name="connsiteY69" fmla="*/ 144018 h 1041654"/>
                    <a:gd name="connsiteX70" fmla="*/ 20193 w 1154715"/>
                    <a:gd name="connsiteY70" fmla="*/ 288036 h 1041654"/>
                    <a:gd name="connsiteX71" fmla="*/ 0 w 1154715"/>
                    <a:gd name="connsiteY71" fmla="*/ 308229 h 1041654"/>
                    <a:gd name="connsiteX72" fmla="*/ 20193 w 1154715"/>
                    <a:gd name="connsiteY72" fmla="*/ 328422 h 1041654"/>
                    <a:gd name="connsiteX73" fmla="*/ 40386 w 1154715"/>
                    <a:gd name="connsiteY73" fmla="*/ 308229 h 1041654"/>
                    <a:gd name="connsiteX74" fmla="*/ 20193 w 1154715"/>
                    <a:gd name="connsiteY74" fmla="*/ 288036 h 1041654"/>
                    <a:gd name="connsiteX75" fmla="*/ 577406 w 1154715"/>
                    <a:gd name="connsiteY75" fmla="*/ 288036 h 1041654"/>
                    <a:gd name="connsiteX76" fmla="*/ 557213 w 1154715"/>
                    <a:gd name="connsiteY76" fmla="*/ 308229 h 1041654"/>
                    <a:gd name="connsiteX77" fmla="*/ 577406 w 1154715"/>
                    <a:gd name="connsiteY77" fmla="*/ 328422 h 1041654"/>
                    <a:gd name="connsiteX78" fmla="*/ 597599 w 1154715"/>
                    <a:gd name="connsiteY78" fmla="*/ 308229 h 1041654"/>
                    <a:gd name="connsiteX79" fmla="*/ 577406 w 1154715"/>
                    <a:gd name="connsiteY79" fmla="*/ 288036 h 1041654"/>
                    <a:gd name="connsiteX80" fmla="*/ 391668 w 1154715"/>
                    <a:gd name="connsiteY80" fmla="*/ 288036 h 1041654"/>
                    <a:gd name="connsiteX81" fmla="*/ 371475 w 1154715"/>
                    <a:gd name="connsiteY81" fmla="*/ 308229 h 1041654"/>
                    <a:gd name="connsiteX82" fmla="*/ 391668 w 1154715"/>
                    <a:gd name="connsiteY82" fmla="*/ 328422 h 1041654"/>
                    <a:gd name="connsiteX83" fmla="*/ 411861 w 1154715"/>
                    <a:gd name="connsiteY83" fmla="*/ 308229 h 1041654"/>
                    <a:gd name="connsiteX84" fmla="*/ 391668 w 1154715"/>
                    <a:gd name="connsiteY84" fmla="*/ 288036 h 1041654"/>
                    <a:gd name="connsiteX85" fmla="*/ 205931 w 1154715"/>
                    <a:gd name="connsiteY85" fmla="*/ 288036 h 1041654"/>
                    <a:gd name="connsiteX86" fmla="*/ 185738 w 1154715"/>
                    <a:gd name="connsiteY86" fmla="*/ 308229 h 1041654"/>
                    <a:gd name="connsiteX87" fmla="*/ 205931 w 1154715"/>
                    <a:gd name="connsiteY87" fmla="*/ 328422 h 1041654"/>
                    <a:gd name="connsiteX88" fmla="*/ 226124 w 1154715"/>
                    <a:gd name="connsiteY88" fmla="*/ 308229 h 1041654"/>
                    <a:gd name="connsiteX89" fmla="*/ 205931 w 1154715"/>
                    <a:gd name="connsiteY89" fmla="*/ 288036 h 1041654"/>
                    <a:gd name="connsiteX90" fmla="*/ 1134523 w 1154715"/>
                    <a:gd name="connsiteY90" fmla="*/ 288036 h 1041654"/>
                    <a:gd name="connsiteX91" fmla="*/ 1114330 w 1154715"/>
                    <a:gd name="connsiteY91" fmla="*/ 308229 h 1041654"/>
                    <a:gd name="connsiteX92" fmla="*/ 1134523 w 1154715"/>
                    <a:gd name="connsiteY92" fmla="*/ 328422 h 1041654"/>
                    <a:gd name="connsiteX93" fmla="*/ 1154716 w 1154715"/>
                    <a:gd name="connsiteY93" fmla="*/ 308229 h 1041654"/>
                    <a:gd name="connsiteX94" fmla="*/ 1134523 w 1154715"/>
                    <a:gd name="connsiteY94" fmla="*/ 288036 h 1041654"/>
                    <a:gd name="connsiteX95" fmla="*/ 948785 w 1154715"/>
                    <a:gd name="connsiteY95" fmla="*/ 288036 h 1041654"/>
                    <a:gd name="connsiteX96" fmla="*/ 928592 w 1154715"/>
                    <a:gd name="connsiteY96" fmla="*/ 308229 h 1041654"/>
                    <a:gd name="connsiteX97" fmla="*/ 948785 w 1154715"/>
                    <a:gd name="connsiteY97" fmla="*/ 328422 h 1041654"/>
                    <a:gd name="connsiteX98" fmla="*/ 968978 w 1154715"/>
                    <a:gd name="connsiteY98" fmla="*/ 308229 h 1041654"/>
                    <a:gd name="connsiteX99" fmla="*/ 948785 w 1154715"/>
                    <a:gd name="connsiteY99" fmla="*/ 288036 h 1041654"/>
                    <a:gd name="connsiteX100" fmla="*/ 763143 w 1154715"/>
                    <a:gd name="connsiteY100" fmla="*/ 288036 h 1041654"/>
                    <a:gd name="connsiteX101" fmla="*/ 742950 w 1154715"/>
                    <a:gd name="connsiteY101" fmla="*/ 308229 h 1041654"/>
                    <a:gd name="connsiteX102" fmla="*/ 763143 w 1154715"/>
                    <a:gd name="connsiteY102" fmla="*/ 328422 h 1041654"/>
                    <a:gd name="connsiteX103" fmla="*/ 783336 w 1154715"/>
                    <a:gd name="connsiteY103" fmla="*/ 308229 h 1041654"/>
                    <a:gd name="connsiteX104" fmla="*/ 763143 w 1154715"/>
                    <a:gd name="connsiteY104" fmla="*/ 288036 h 1041654"/>
                    <a:gd name="connsiteX105" fmla="*/ 20193 w 1154715"/>
                    <a:gd name="connsiteY105" fmla="*/ 432054 h 1041654"/>
                    <a:gd name="connsiteX106" fmla="*/ 0 w 1154715"/>
                    <a:gd name="connsiteY106" fmla="*/ 452247 h 1041654"/>
                    <a:gd name="connsiteX107" fmla="*/ 20193 w 1154715"/>
                    <a:gd name="connsiteY107" fmla="*/ 472440 h 1041654"/>
                    <a:gd name="connsiteX108" fmla="*/ 40386 w 1154715"/>
                    <a:gd name="connsiteY108" fmla="*/ 452247 h 1041654"/>
                    <a:gd name="connsiteX109" fmla="*/ 20193 w 1154715"/>
                    <a:gd name="connsiteY109" fmla="*/ 432054 h 1041654"/>
                    <a:gd name="connsiteX110" fmla="*/ 577406 w 1154715"/>
                    <a:gd name="connsiteY110" fmla="*/ 432054 h 1041654"/>
                    <a:gd name="connsiteX111" fmla="*/ 557213 w 1154715"/>
                    <a:gd name="connsiteY111" fmla="*/ 452247 h 1041654"/>
                    <a:gd name="connsiteX112" fmla="*/ 577406 w 1154715"/>
                    <a:gd name="connsiteY112" fmla="*/ 472440 h 1041654"/>
                    <a:gd name="connsiteX113" fmla="*/ 597599 w 1154715"/>
                    <a:gd name="connsiteY113" fmla="*/ 452247 h 1041654"/>
                    <a:gd name="connsiteX114" fmla="*/ 577406 w 1154715"/>
                    <a:gd name="connsiteY114" fmla="*/ 432054 h 1041654"/>
                    <a:gd name="connsiteX115" fmla="*/ 391668 w 1154715"/>
                    <a:gd name="connsiteY115" fmla="*/ 432054 h 1041654"/>
                    <a:gd name="connsiteX116" fmla="*/ 371475 w 1154715"/>
                    <a:gd name="connsiteY116" fmla="*/ 452247 h 1041654"/>
                    <a:gd name="connsiteX117" fmla="*/ 391668 w 1154715"/>
                    <a:gd name="connsiteY117" fmla="*/ 472440 h 1041654"/>
                    <a:gd name="connsiteX118" fmla="*/ 411861 w 1154715"/>
                    <a:gd name="connsiteY118" fmla="*/ 452247 h 1041654"/>
                    <a:gd name="connsiteX119" fmla="*/ 391668 w 1154715"/>
                    <a:gd name="connsiteY119" fmla="*/ 432054 h 1041654"/>
                    <a:gd name="connsiteX120" fmla="*/ 205931 w 1154715"/>
                    <a:gd name="connsiteY120" fmla="*/ 432054 h 1041654"/>
                    <a:gd name="connsiteX121" fmla="*/ 185738 w 1154715"/>
                    <a:gd name="connsiteY121" fmla="*/ 452247 h 1041654"/>
                    <a:gd name="connsiteX122" fmla="*/ 205931 w 1154715"/>
                    <a:gd name="connsiteY122" fmla="*/ 472440 h 1041654"/>
                    <a:gd name="connsiteX123" fmla="*/ 226124 w 1154715"/>
                    <a:gd name="connsiteY123" fmla="*/ 452247 h 1041654"/>
                    <a:gd name="connsiteX124" fmla="*/ 205931 w 1154715"/>
                    <a:gd name="connsiteY124" fmla="*/ 432054 h 1041654"/>
                    <a:gd name="connsiteX125" fmla="*/ 1134523 w 1154715"/>
                    <a:gd name="connsiteY125" fmla="*/ 432054 h 1041654"/>
                    <a:gd name="connsiteX126" fmla="*/ 1114330 w 1154715"/>
                    <a:gd name="connsiteY126" fmla="*/ 452247 h 1041654"/>
                    <a:gd name="connsiteX127" fmla="*/ 1134523 w 1154715"/>
                    <a:gd name="connsiteY127" fmla="*/ 472440 h 1041654"/>
                    <a:gd name="connsiteX128" fmla="*/ 1154716 w 1154715"/>
                    <a:gd name="connsiteY128" fmla="*/ 452247 h 1041654"/>
                    <a:gd name="connsiteX129" fmla="*/ 1134523 w 1154715"/>
                    <a:gd name="connsiteY129" fmla="*/ 432054 h 1041654"/>
                    <a:gd name="connsiteX130" fmla="*/ 948785 w 1154715"/>
                    <a:gd name="connsiteY130" fmla="*/ 432054 h 1041654"/>
                    <a:gd name="connsiteX131" fmla="*/ 928592 w 1154715"/>
                    <a:gd name="connsiteY131" fmla="*/ 452247 h 1041654"/>
                    <a:gd name="connsiteX132" fmla="*/ 948785 w 1154715"/>
                    <a:gd name="connsiteY132" fmla="*/ 472440 h 1041654"/>
                    <a:gd name="connsiteX133" fmla="*/ 968978 w 1154715"/>
                    <a:gd name="connsiteY133" fmla="*/ 452247 h 1041654"/>
                    <a:gd name="connsiteX134" fmla="*/ 948785 w 1154715"/>
                    <a:gd name="connsiteY134" fmla="*/ 432054 h 1041654"/>
                    <a:gd name="connsiteX135" fmla="*/ 763143 w 1154715"/>
                    <a:gd name="connsiteY135" fmla="*/ 432054 h 1041654"/>
                    <a:gd name="connsiteX136" fmla="*/ 742950 w 1154715"/>
                    <a:gd name="connsiteY136" fmla="*/ 452247 h 1041654"/>
                    <a:gd name="connsiteX137" fmla="*/ 763143 w 1154715"/>
                    <a:gd name="connsiteY137" fmla="*/ 472440 h 1041654"/>
                    <a:gd name="connsiteX138" fmla="*/ 783336 w 1154715"/>
                    <a:gd name="connsiteY138" fmla="*/ 452247 h 1041654"/>
                    <a:gd name="connsiteX139" fmla="*/ 763143 w 1154715"/>
                    <a:gd name="connsiteY139" fmla="*/ 432054 h 1041654"/>
                    <a:gd name="connsiteX140" fmla="*/ 20193 w 1154715"/>
                    <a:gd name="connsiteY140" fmla="*/ 569214 h 1041654"/>
                    <a:gd name="connsiteX141" fmla="*/ 0 w 1154715"/>
                    <a:gd name="connsiteY141" fmla="*/ 589407 h 1041654"/>
                    <a:gd name="connsiteX142" fmla="*/ 20193 w 1154715"/>
                    <a:gd name="connsiteY142" fmla="*/ 609600 h 1041654"/>
                    <a:gd name="connsiteX143" fmla="*/ 40386 w 1154715"/>
                    <a:gd name="connsiteY143" fmla="*/ 589407 h 1041654"/>
                    <a:gd name="connsiteX144" fmla="*/ 20193 w 1154715"/>
                    <a:gd name="connsiteY144" fmla="*/ 569214 h 1041654"/>
                    <a:gd name="connsiteX145" fmla="*/ 577406 w 1154715"/>
                    <a:gd name="connsiteY145" fmla="*/ 569214 h 1041654"/>
                    <a:gd name="connsiteX146" fmla="*/ 557213 w 1154715"/>
                    <a:gd name="connsiteY146" fmla="*/ 589407 h 1041654"/>
                    <a:gd name="connsiteX147" fmla="*/ 577406 w 1154715"/>
                    <a:gd name="connsiteY147" fmla="*/ 609600 h 1041654"/>
                    <a:gd name="connsiteX148" fmla="*/ 597599 w 1154715"/>
                    <a:gd name="connsiteY148" fmla="*/ 589407 h 1041654"/>
                    <a:gd name="connsiteX149" fmla="*/ 577406 w 1154715"/>
                    <a:gd name="connsiteY149" fmla="*/ 569214 h 1041654"/>
                    <a:gd name="connsiteX150" fmla="*/ 391668 w 1154715"/>
                    <a:gd name="connsiteY150" fmla="*/ 569214 h 1041654"/>
                    <a:gd name="connsiteX151" fmla="*/ 371475 w 1154715"/>
                    <a:gd name="connsiteY151" fmla="*/ 589407 h 1041654"/>
                    <a:gd name="connsiteX152" fmla="*/ 391668 w 1154715"/>
                    <a:gd name="connsiteY152" fmla="*/ 609600 h 1041654"/>
                    <a:gd name="connsiteX153" fmla="*/ 411861 w 1154715"/>
                    <a:gd name="connsiteY153" fmla="*/ 589407 h 1041654"/>
                    <a:gd name="connsiteX154" fmla="*/ 391668 w 1154715"/>
                    <a:gd name="connsiteY154" fmla="*/ 569214 h 1041654"/>
                    <a:gd name="connsiteX155" fmla="*/ 205931 w 1154715"/>
                    <a:gd name="connsiteY155" fmla="*/ 569214 h 1041654"/>
                    <a:gd name="connsiteX156" fmla="*/ 185738 w 1154715"/>
                    <a:gd name="connsiteY156" fmla="*/ 589407 h 1041654"/>
                    <a:gd name="connsiteX157" fmla="*/ 205931 w 1154715"/>
                    <a:gd name="connsiteY157" fmla="*/ 609600 h 1041654"/>
                    <a:gd name="connsiteX158" fmla="*/ 226124 w 1154715"/>
                    <a:gd name="connsiteY158" fmla="*/ 589407 h 1041654"/>
                    <a:gd name="connsiteX159" fmla="*/ 205931 w 1154715"/>
                    <a:gd name="connsiteY159" fmla="*/ 569214 h 1041654"/>
                    <a:gd name="connsiteX160" fmla="*/ 1134523 w 1154715"/>
                    <a:gd name="connsiteY160" fmla="*/ 569214 h 1041654"/>
                    <a:gd name="connsiteX161" fmla="*/ 1114330 w 1154715"/>
                    <a:gd name="connsiteY161" fmla="*/ 589407 h 1041654"/>
                    <a:gd name="connsiteX162" fmla="*/ 1134523 w 1154715"/>
                    <a:gd name="connsiteY162" fmla="*/ 609600 h 1041654"/>
                    <a:gd name="connsiteX163" fmla="*/ 1154716 w 1154715"/>
                    <a:gd name="connsiteY163" fmla="*/ 589407 h 1041654"/>
                    <a:gd name="connsiteX164" fmla="*/ 1134523 w 1154715"/>
                    <a:gd name="connsiteY164" fmla="*/ 569214 h 1041654"/>
                    <a:gd name="connsiteX165" fmla="*/ 948785 w 1154715"/>
                    <a:gd name="connsiteY165" fmla="*/ 569214 h 1041654"/>
                    <a:gd name="connsiteX166" fmla="*/ 928592 w 1154715"/>
                    <a:gd name="connsiteY166" fmla="*/ 589407 h 1041654"/>
                    <a:gd name="connsiteX167" fmla="*/ 948785 w 1154715"/>
                    <a:gd name="connsiteY167" fmla="*/ 609600 h 1041654"/>
                    <a:gd name="connsiteX168" fmla="*/ 968978 w 1154715"/>
                    <a:gd name="connsiteY168" fmla="*/ 589407 h 1041654"/>
                    <a:gd name="connsiteX169" fmla="*/ 948785 w 1154715"/>
                    <a:gd name="connsiteY169" fmla="*/ 569214 h 1041654"/>
                    <a:gd name="connsiteX170" fmla="*/ 763143 w 1154715"/>
                    <a:gd name="connsiteY170" fmla="*/ 569214 h 1041654"/>
                    <a:gd name="connsiteX171" fmla="*/ 742950 w 1154715"/>
                    <a:gd name="connsiteY171" fmla="*/ 589407 h 1041654"/>
                    <a:gd name="connsiteX172" fmla="*/ 763143 w 1154715"/>
                    <a:gd name="connsiteY172" fmla="*/ 609600 h 1041654"/>
                    <a:gd name="connsiteX173" fmla="*/ 783336 w 1154715"/>
                    <a:gd name="connsiteY173" fmla="*/ 589407 h 1041654"/>
                    <a:gd name="connsiteX174" fmla="*/ 763143 w 1154715"/>
                    <a:gd name="connsiteY174" fmla="*/ 569214 h 1041654"/>
                    <a:gd name="connsiteX175" fmla="*/ 20193 w 1154715"/>
                    <a:gd name="connsiteY175" fmla="*/ 713232 h 1041654"/>
                    <a:gd name="connsiteX176" fmla="*/ 0 w 1154715"/>
                    <a:gd name="connsiteY176" fmla="*/ 733425 h 1041654"/>
                    <a:gd name="connsiteX177" fmla="*/ 20193 w 1154715"/>
                    <a:gd name="connsiteY177" fmla="*/ 753618 h 1041654"/>
                    <a:gd name="connsiteX178" fmla="*/ 40386 w 1154715"/>
                    <a:gd name="connsiteY178" fmla="*/ 733425 h 1041654"/>
                    <a:gd name="connsiteX179" fmla="*/ 20193 w 1154715"/>
                    <a:gd name="connsiteY179" fmla="*/ 713232 h 1041654"/>
                    <a:gd name="connsiteX180" fmla="*/ 577406 w 1154715"/>
                    <a:gd name="connsiteY180" fmla="*/ 713232 h 1041654"/>
                    <a:gd name="connsiteX181" fmla="*/ 557213 w 1154715"/>
                    <a:gd name="connsiteY181" fmla="*/ 733425 h 1041654"/>
                    <a:gd name="connsiteX182" fmla="*/ 577406 w 1154715"/>
                    <a:gd name="connsiteY182" fmla="*/ 753618 h 1041654"/>
                    <a:gd name="connsiteX183" fmla="*/ 597599 w 1154715"/>
                    <a:gd name="connsiteY183" fmla="*/ 733425 h 1041654"/>
                    <a:gd name="connsiteX184" fmla="*/ 577406 w 1154715"/>
                    <a:gd name="connsiteY184" fmla="*/ 713232 h 1041654"/>
                    <a:gd name="connsiteX185" fmla="*/ 391668 w 1154715"/>
                    <a:gd name="connsiteY185" fmla="*/ 713232 h 1041654"/>
                    <a:gd name="connsiteX186" fmla="*/ 371475 w 1154715"/>
                    <a:gd name="connsiteY186" fmla="*/ 733425 h 1041654"/>
                    <a:gd name="connsiteX187" fmla="*/ 391668 w 1154715"/>
                    <a:gd name="connsiteY187" fmla="*/ 753618 h 1041654"/>
                    <a:gd name="connsiteX188" fmla="*/ 411861 w 1154715"/>
                    <a:gd name="connsiteY188" fmla="*/ 733425 h 1041654"/>
                    <a:gd name="connsiteX189" fmla="*/ 391668 w 1154715"/>
                    <a:gd name="connsiteY189" fmla="*/ 713232 h 1041654"/>
                    <a:gd name="connsiteX190" fmla="*/ 205931 w 1154715"/>
                    <a:gd name="connsiteY190" fmla="*/ 713232 h 1041654"/>
                    <a:gd name="connsiteX191" fmla="*/ 185738 w 1154715"/>
                    <a:gd name="connsiteY191" fmla="*/ 733425 h 1041654"/>
                    <a:gd name="connsiteX192" fmla="*/ 205931 w 1154715"/>
                    <a:gd name="connsiteY192" fmla="*/ 753618 h 1041654"/>
                    <a:gd name="connsiteX193" fmla="*/ 226124 w 1154715"/>
                    <a:gd name="connsiteY193" fmla="*/ 733425 h 1041654"/>
                    <a:gd name="connsiteX194" fmla="*/ 205931 w 1154715"/>
                    <a:gd name="connsiteY194" fmla="*/ 713232 h 1041654"/>
                    <a:gd name="connsiteX195" fmla="*/ 1134523 w 1154715"/>
                    <a:gd name="connsiteY195" fmla="*/ 713232 h 1041654"/>
                    <a:gd name="connsiteX196" fmla="*/ 1114330 w 1154715"/>
                    <a:gd name="connsiteY196" fmla="*/ 733425 h 1041654"/>
                    <a:gd name="connsiteX197" fmla="*/ 1134523 w 1154715"/>
                    <a:gd name="connsiteY197" fmla="*/ 753618 h 1041654"/>
                    <a:gd name="connsiteX198" fmla="*/ 1154716 w 1154715"/>
                    <a:gd name="connsiteY198" fmla="*/ 733425 h 1041654"/>
                    <a:gd name="connsiteX199" fmla="*/ 1134523 w 1154715"/>
                    <a:gd name="connsiteY199" fmla="*/ 713232 h 1041654"/>
                    <a:gd name="connsiteX200" fmla="*/ 948785 w 1154715"/>
                    <a:gd name="connsiteY200" fmla="*/ 713232 h 1041654"/>
                    <a:gd name="connsiteX201" fmla="*/ 928592 w 1154715"/>
                    <a:gd name="connsiteY201" fmla="*/ 733425 h 1041654"/>
                    <a:gd name="connsiteX202" fmla="*/ 948785 w 1154715"/>
                    <a:gd name="connsiteY202" fmla="*/ 753618 h 1041654"/>
                    <a:gd name="connsiteX203" fmla="*/ 968978 w 1154715"/>
                    <a:gd name="connsiteY203" fmla="*/ 733425 h 1041654"/>
                    <a:gd name="connsiteX204" fmla="*/ 948785 w 1154715"/>
                    <a:gd name="connsiteY204" fmla="*/ 713232 h 1041654"/>
                    <a:gd name="connsiteX205" fmla="*/ 763143 w 1154715"/>
                    <a:gd name="connsiteY205" fmla="*/ 713232 h 1041654"/>
                    <a:gd name="connsiteX206" fmla="*/ 742950 w 1154715"/>
                    <a:gd name="connsiteY206" fmla="*/ 733425 h 1041654"/>
                    <a:gd name="connsiteX207" fmla="*/ 763143 w 1154715"/>
                    <a:gd name="connsiteY207" fmla="*/ 753618 h 1041654"/>
                    <a:gd name="connsiteX208" fmla="*/ 783336 w 1154715"/>
                    <a:gd name="connsiteY208" fmla="*/ 733425 h 1041654"/>
                    <a:gd name="connsiteX209" fmla="*/ 763143 w 1154715"/>
                    <a:gd name="connsiteY209" fmla="*/ 713232 h 1041654"/>
                    <a:gd name="connsiteX210" fmla="*/ 20193 w 1154715"/>
                    <a:gd name="connsiteY210" fmla="*/ 857250 h 1041654"/>
                    <a:gd name="connsiteX211" fmla="*/ 0 w 1154715"/>
                    <a:gd name="connsiteY211" fmla="*/ 877443 h 1041654"/>
                    <a:gd name="connsiteX212" fmla="*/ 20193 w 1154715"/>
                    <a:gd name="connsiteY212" fmla="*/ 897636 h 1041654"/>
                    <a:gd name="connsiteX213" fmla="*/ 40386 w 1154715"/>
                    <a:gd name="connsiteY213" fmla="*/ 877443 h 1041654"/>
                    <a:gd name="connsiteX214" fmla="*/ 20193 w 1154715"/>
                    <a:gd name="connsiteY214" fmla="*/ 857250 h 1041654"/>
                    <a:gd name="connsiteX215" fmla="*/ 577406 w 1154715"/>
                    <a:gd name="connsiteY215" fmla="*/ 857250 h 1041654"/>
                    <a:gd name="connsiteX216" fmla="*/ 557213 w 1154715"/>
                    <a:gd name="connsiteY216" fmla="*/ 877443 h 1041654"/>
                    <a:gd name="connsiteX217" fmla="*/ 577406 w 1154715"/>
                    <a:gd name="connsiteY217" fmla="*/ 897636 h 1041654"/>
                    <a:gd name="connsiteX218" fmla="*/ 597599 w 1154715"/>
                    <a:gd name="connsiteY218" fmla="*/ 877443 h 1041654"/>
                    <a:gd name="connsiteX219" fmla="*/ 577406 w 1154715"/>
                    <a:gd name="connsiteY219" fmla="*/ 857250 h 1041654"/>
                    <a:gd name="connsiteX220" fmla="*/ 391668 w 1154715"/>
                    <a:gd name="connsiteY220" fmla="*/ 857250 h 1041654"/>
                    <a:gd name="connsiteX221" fmla="*/ 371475 w 1154715"/>
                    <a:gd name="connsiteY221" fmla="*/ 877443 h 1041654"/>
                    <a:gd name="connsiteX222" fmla="*/ 391668 w 1154715"/>
                    <a:gd name="connsiteY222" fmla="*/ 897636 h 1041654"/>
                    <a:gd name="connsiteX223" fmla="*/ 411861 w 1154715"/>
                    <a:gd name="connsiteY223" fmla="*/ 877443 h 1041654"/>
                    <a:gd name="connsiteX224" fmla="*/ 391668 w 1154715"/>
                    <a:gd name="connsiteY224" fmla="*/ 857250 h 1041654"/>
                    <a:gd name="connsiteX225" fmla="*/ 205931 w 1154715"/>
                    <a:gd name="connsiteY225" fmla="*/ 857250 h 1041654"/>
                    <a:gd name="connsiteX226" fmla="*/ 185738 w 1154715"/>
                    <a:gd name="connsiteY226" fmla="*/ 877443 h 1041654"/>
                    <a:gd name="connsiteX227" fmla="*/ 205931 w 1154715"/>
                    <a:gd name="connsiteY227" fmla="*/ 897636 h 1041654"/>
                    <a:gd name="connsiteX228" fmla="*/ 226124 w 1154715"/>
                    <a:gd name="connsiteY228" fmla="*/ 877443 h 1041654"/>
                    <a:gd name="connsiteX229" fmla="*/ 205931 w 1154715"/>
                    <a:gd name="connsiteY229" fmla="*/ 857250 h 1041654"/>
                    <a:gd name="connsiteX230" fmla="*/ 1134523 w 1154715"/>
                    <a:gd name="connsiteY230" fmla="*/ 857250 h 1041654"/>
                    <a:gd name="connsiteX231" fmla="*/ 1114330 w 1154715"/>
                    <a:gd name="connsiteY231" fmla="*/ 877443 h 1041654"/>
                    <a:gd name="connsiteX232" fmla="*/ 1134523 w 1154715"/>
                    <a:gd name="connsiteY232" fmla="*/ 897636 h 1041654"/>
                    <a:gd name="connsiteX233" fmla="*/ 1154716 w 1154715"/>
                    <a:gd name="connsiteY233" fmla="*/ 877443 h 1041654"/>
                    <a:gd name="connsiteX234" fmla="*/ 1134523 w 1154715"/>
                    <a:gd name="connsiteY234" fmla="*/ 857250 h 1041654"/>
                    <a:gd name="connsiteX235" fmla="*/ 948785 w 1154715"/>
                    <a:gd name="connsiteY235" fmla="*/ 857250 h 1041654"/>
                    <a:gd name="connsiteX236" fmla="*/ 928592 w 1154715"/>
                    <a:gd name="connsiteY236" fmla="*/ 877443 h 1041654"/>
                    <a:gd name="connsiteX237" fmla="*/ 948785 w 1154715"/>
                    <a:gd name="connsiteY237" fmla="*/ 897636 h 1041654"/>
                    <a:gd name="connsiteX238" fmla="*/ 968978 w 1154715"/>
                    <a:gd name="connsiteY238" fmla="*/ 877443 h 1041654"/>
                    <a:gd name="connsiteX239" fmla="*/ 948785 w 1154715"/>
                    <a:gd name="connsiteY239" fmla="*/ 857250 h 1041654"/>
                    <a:gd name="connsiteX240" fmla="*/ 763143 w 1154715"/>
                    <a:gd name="connsiteY240" fmla="*/ 857250 h 1041654"/>
                    <a:gd name="connsiteX241" fmla="*/ 742950 w 1154715"/>
                    <a:gd name="connsiteY241" fmla="*/ 877443 h 1041654"/>
                    <a:gd name="connsiteX242" fmla="*/ 763143 w 1154715"/>
                    <a:gd name="connsiteY242" fmla="*/ 897636 h 1041654"/>
                    <a:gd name="connsiteX243" fmla="*/ 783336 w 1154715"/>
                    <a:gd name="connsiteY243" fmla="*/ 877443 h 1041654"/>
                    <a:gd name="connsiteX244" fmla="*/ 763143 w 1154715"/>
                    <a:gd name="connsiteY244" fmla="*/ 857250 h 1041654"/>
                    <a:gd name="connsiteX245" fmla="*/ 20193 w 1154715"/>
                    <a:gd name="connsiteY245" fmla="*/ 1001268 h 1041654"/>
                    <a:gd name="connsiteX246" fmla="*/ 0 w 1154715"/>
                    <a:gd name="connsiteY246" fmla="*/ 1021461 h 1041654"/>
                    <a:gd name="connsiteX247" fmla="*/ 20193 w 1154715"/>
                    <a:gd name="connsiteY247" fmla="*/ 1041654 h 1041654"/>
                    <a:gd name="connsiteX248" fmla="*/ 40386 w 1154715"/>
                    <a:gd name="connsiteY248" fmla="*/ 1021461 h 1041654"/>
                    <a:gd name="connsiteX249" fmla="*/ 20193 w 1154715"/>
                    <a:gd name="connsiteY249" fmla="*/ 1001268 h 1041654"/>
                    <a:gd name="connsiteX250" fmla="*/ 577406 w 1154715"/>
                    <a:gd name="connsiteY250" fmla="*/ 1001268 h 1041654"/>
                    <a:gd name="connsiteX251" fmla="*/ 557213 w 1154715"/>
                    <a:gd name="connsiteY251" fmla="*/ 1021461 h 1041654"/>
                    <a:gd name="connsiteX252" fmla="*/ 577406 w 1154715"/>
                    <a:gd name="connsiteY252" fmla="*/ 1041654 h 1041654"/>
                    <a:gd name="connsiteX253" fmla="*/ 597599 w 1154715"/>
                    <a:gd name="connsiteY253" fmla="*/ 1021461 h 1041654"/>
                    <a:gd name="connsiteX254" fmla="*/ 577406 w 1154715"/>
                    <a:gd name="connsiteY254" fmla="*/ 1001268 h 1041654"/>
                    <a:gd name="connsiteX255" fmla="*/ 391668 w 1154715"/>
                    <a:gd name="connsiteY255" fmla="*/ 1001268 h 1041654"/>
                    <a:gd name="connsiteX256" fmla="*/ 371475 w 1154715"/>
                    <a:gd name="connsiteY256" fmla="*/ 1021461 h 1041654"/>
                    <a:gd name="connsiteX257" fmla="*/ 391668 w 1154715"/>
                    <a:gd name="connsiteY257" fmla="*/ 1041654 h 1041654"/>
                    <a:gd name="connsiteX258" fmla="*/ 411861 w 1154715"/>
                    <a:gd name="connsiteY258" fmla="*/ 1021461 h 1041654"/>
                    <a:gd name="connsiteX259" fmla="*/ 391668 w 1154715"/>
                    <a:gd name="connsiteY259" fmla="*/ 1001268 h 1041654"/>
                    <a:gd name="connsiteX260" fmla="*/ 205931 w 1154715"/>
                    <a:gd name="connsiteY260" fmla="*/ 1001268 h 1041654"/>
                    <a:gd name="connsiteX261" fmla="*/ 185738 w 1154715"/>
                    <a:gd name="connsiteY261" fmla="*/ 1021461 h 1041654"/>
                    <a:gd name="connsiteX262" fmla="*/ 205931 w 1154715"/>
                    <a:gd name="connsiteY262" fmla="*/ 1041654 h 1041654"/>
                    <a:gd name="connsiteX263" fmla="*/ 226124 w 1154715"/>
                    <a:gd name="connsiteY263" fmla="*/ 1021461 h 1041654"/>
                    <a:gd name="connsiteX264" fmla="*/ 205931 w 1154715"/>
                    <a:gd name="connsiteY264" fmla="*/ 1001268 h 1041654"/>
                    <a:gd name="connsiteX265" fmla="*/ 1134523 w 1154715"/>
                    <a:gd name="connsiteY265" fmla="*/ 1001268 h 1041654"/>
                    <a:gd name="connsiteX266" fmla="*/ 1114330 w 1154715"/>
                    <a:gd name="connsiteY266" fmla="*/ 1021461 h 1041654"/>
                    <a:gd name="connsiteX267" fmla="*/ 1134523 w 1154715"/>
                    <a:gd name="connsiteY267" fmla="*/ 1041654 h 1041654"/>
                    <a:gd name="connsiteX268" fmla="*/ 1154716 w 1154715"/>
                    <a:gd name="connsiteY268" fmla="*/ 1021461 h 1041654"/>
                    <a:gd name="connsiteX269" fmla="*/ 1134523 w 1154715"/>
                    <a:gd name="connsiteY269" fmla="*/ 1001268 h 1041654"/>
                    <a:gd name="connsiteX270" fmla="*/ 948785 w 1154715"/>
                    <a:gd name="connsiteY270" fmla="*/ 1001268 h 1041654"/>
                    <a:gd name="connsiteX271" fmla="*/ 928592 w 1154715"/>
                    <a:gd name="connsiteY271" fmla="*/ 1021461 h 1041654"/>
                    <a:gd name="connsiteX272" fmla="*/ 948785 w 1154715"/>
                    <a:gd name="connsiteY272" fmla="*/ 1041654 h 1041654"/>
                    <a:gd name="connsiteX273" fmla="*/ 968978 w 1154715"/>
                    <a:gd name="connsiteY273" fmla="*/ 1021461 h 1041654"/>
                    <a:gd name="connsiteX274" fmla="*/ 948785 w 1154715"/>
                    <a:gd name="connsiteY274" fmla="*/ 1001268 h 1041654"/>
                    <a:gd name="connsiteX275" fmla="*/ 763143 w 1154715"/>
                    <a:gd name="connsiteY275" fmla="*/ 1001268 h 1041654"/>
                    <a:gd name="connsiteX276" fmla="*/ 742950 w 1154715"/>
                    <a:gd name="connsiteY276" fmla="*/ 1021461 h 1041654"/>
                    <a:gd name="connsiteX277" fmla="*/ 763143 w 1154715"/>
                    <a:gd name="connsiteY277" fmla="*/ 1041654 h 1041654"/>
                    <a:gd name="connsiteX278" fmla="*/ 783336 w 1154715"/>
                    <a:gd name="connsiteY278" fmla="*/ 1021461 h 1041654"/>
                    <a:gd name="connsiteX279" fmla="*/ 763143 w 1154715"/>
                    <a:gd name="connsiteY279" fmla="*/ 1001268 h 104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</a:cxnLst>
                  <a:rect l="l" t="t" r="r" b="b"/>
                  <a:pathLst>
                    <a:path w="1154715" h="1041654">
                      <a:moveTo>
                        <a:pt x="20193" y="0"/>
                      </a:moveTo>
                      <a:cubicBezTo>
                        <a:pt x="9049" y="0"/>
                        <a:pt x="0" y="9049"/>
                        <a:pt x="0" y="20193"/>
                      </a:cubicBezTo>
                      <a:cubicBezTo>
                        <a:pt x="0" y="31337"/>
                        <a:pt x="9049" y="40386"/>
                        <a:pt x="20193" y="40386"/>
                      </a:cubicBezTo>
                      <a:cubicBezTo>
                        <a:pt x="31337" y="40386"/>
                        <a:pt x="40386" y="31337"/>
                        <a:pt x="40386" y="20193"/>
                      </a:cubicBezTo>
                      <a:cubicBezTo>
                        <a:pt x="40386" y="9049"/>
                        <a:pt x="31337" y="0"/>
                        <a:pt x="20193" y="0"/>
                      </a:cubicBezTo>
                      <a:close/>
                      <a:moveTo>
                        <a:pt x="577406" y="0"/>
                      </a:moveTo>
                      <a:cubicBezTo>
                        <a:pt x="566261" y="0"/>
                        <a:pt x="557213" y="9049"/>
                        <a:pt x="557213" y="20193"/>
                      </a:cubicBezTo>
                      <a:cubicBezTo>
                        <a:pt x="557213" y="31337"/>
                        <a:pt x="566261" y="40386"/>
                        <a:pt x="577406" y="40386"/>
                      </a:cubicBezTo>
                      <a:cubicBezTo>
                        <a:pt x="588550" y="40386"/>
                        <a:pt x="597599" y="31337"/>
                        <a:pt x="597599" y="20193"/>
                      </a:cubicBezTo>
                      <a:cubicBezTo>
                        <a:pt x="597599" y="9049"/>
                        <a:pt x="588550" y="0"/>
                        <a:pt x="577406" y="0"/>
                      </a:cubicBezTo>
                      <a:close/>
                      <a:moveTo>
                        <a:pt x="391668" y="0"/>
                      </a:moveTo>
                      <a:cubicBezTo>
                        <a:pt x="380524" y="0"/>
                        <a:pt x="371475" y="9049"/>
                        <a:pt x="371475" y="20193"/>
                      </a:cubicBezTo>
                      <a:cubicBezTo>
                        <a:pt x="371475" y="31337"/>
                        <a:pt x="380524" y="40386"/>
                        <a:pt x="391668" y="40386"/>
                      </a:cubicBezTo>
                      <a:cubicBezTo>
                        <a:pt x="402812" y="40386"/>
                        <a:pt x="411861" y="31337"/>
                        <a:pt x="411861" y="20193"/>
                      </a:cubicBezTo>
                      <a:cubicBezTo>
                        <a:pt x="411861" y="9049"/>
                        <a:pt x="402812" y="0"/>
                        <a:pt x="391668" y="0"/>
                      </a:cubicBezTo>
                      <a:close/>
                      <a:moveTo>
                        <a:pt x="205931" y="0"/>
                      </a:moveTo>
                      <a:cubicBezTo>
                        <a:pt x="194786" y="0"/>
                        <a:pt x="185738" y="9049"/>
                        <a:pt x="185738" y="20193"/>
                      </a:cubicBezTo>
                      <a:cubicBezTo>
                        <a:pt x="185738" y="31337"/>
                        <a:pt x="194786" y="40386"/>
                        <a:pt x="205931" y="40386"/>
                      </a:cubicBezTo>
                      <a:cubicBezTo>
                        <a:pt x="217075" y="40386"/>
                        <a:pt x="226124" y="31337"/>
                        <a:pt x="226124" y="20193"/>
                      </a:cubicBezTo>
                      <a:cubicBezTo>
                        <a:pt x="226124" y="9049"/>
                        <a:pt x="217075" y="0"/>
                        <a:pt x="205931" y="0"/>
                      </a:cubicBezTo>
                      <a:close/>
                      <a:moveTo>
                        <a:pt x="1134523" y="40386"/>
                      </a:moveTo>
                      <a:cubicBezTo>
                        <a:pt x="1145667" y="40386"/>
                        <a:pt x="1154716" y="31337"/>
                        <a:pt x="1154716" y="20193"/>
                      </a:cubicBezTo>
                      <a:cubicBezTo>
                        <a:pt x="1154716" y="9049"/>
                        <a:pt x="1145667" y="0"/>
                        <a:pt x="1134523" y="0"/>
                      </a:cubicBezTo>
                      <a:cubicBezTo>
                        <a:pt x="1123379" y="0"/>
                        <a:pt x="1114330" y="9049"/>
                        <a:pt x="1114330" y="20193"/>
                      </a:cubicBezTo>
                      <a:cubicBezTo>
                        <a:pt x="1114330" y="31337"/>
                        <a:pt x="1123379" y="40386"/>
                        <a:pt x="1134523" y="40386"/>
                      </a:cubicBezTo>
                      <a:close/>
                      <a:moveTo>
                        <a:pt x="948785" y="0"/>
                      </a:moveTo>
                      <a:cubicBezTo>
                        <a:pt x="937641" y="0"/>
                        <a:pt x="928592" y="9049"/>
                        <a:pt x="928592" y="20193"/>
                      </a:cubicBezTo>
                      <a:cubicBezTo>
                        <a:pt x="928592" y="31337"/>
                        <a:pt x="937641" y="40386"/>
                        <a:pt x="948785" y="40386"/>
                      </a:cubicBezTo>
                      <a:cubicBezTo>
                        <a:pt x="959930" y="40386"/>
                        <a:pt x="968978" y="31337"/>
                        <a:pt x="968978" y="20193"/>
                      </a:cubicBezTo>
                      <a:cubicBezTo>
                        <a:pt x="968978" y="9049"/>
                        <a:pt x="959930" y="0"/>
                        <a:pt x="948785" y="0"/>
                      </a:cubicBezTo>
                      <a:close/>
                      <a:moveTo>
                        <a:pt x="763143" y="0"/>
                      </a:moveTo>
                      <a:cubicBezTo>
                        <a:pt x="751904" y="0"/>
                        <a:pt x="742950" y="9049"/>
                        <a:pt x="742950" y="20193"/>
                      </a:cubicBezTo>
                      <a:cubicBezTo>
                        <a:pt x="742950" y="31337"/>
                        <a:pt x="751999" y="40386"/>
                        <a:pt x="763143" y="40386"/>
                      </a:cubicBezTo>
                      <a:cubicBezTo>
                        <a:pt x="774287" y="40386"/>
                        <a:pt x="783336" y="31337"/>
                        <a:pt x="783336" y="20193"/>
                      </a:cubicBezTo>
                      <a:cubicBezTo>
                        <a:pt x="783336" y="9049"/>
                        <a:pt x="774287" y="0"/>
                        <a:pt x="763143" y="0"/>
                      </a:cubicBezTo>
                      <a:close/>
                      <a:moveTo>
                        <a:pt x="20193" y="144018"/>
                      </a:moveTo>
                      <a:cubicBezTo>
                        <a:pt x="9049" y="144018"/>
                        <a:pt x="0" y="153067"/>
                        <a:pt x="0" y="164211"/>
                      </a:cubicBezTo>
                      <a:cubicBezTo>
                        <a:pt x="0" y="175355"/>
                        <a:pt x="9049" y="184404"/>
                        <a:pt x="20193" y="184404"/>
                      </a:cubicBezTo>
                      <a:cubicBezTo>
                        <a:pt x="31337" y="184404"/>
                        <a:pt x="40386" y="175355"/>
                        <a:pt x="40386" y="164211"/>
                      </a:cubicBezTo>
                      <a:cubicBezTo>
                        <a:pt x="40386" y="153067"/>
                        <a:pt x="31337" y="144018"/>
                        <a:pt x="20193" y="144018"/>
                      </a:cubicBezTo>
                      <a:close/>
                      <a:moveTo>
                        <a:pt x="577406" y="144018"/>
                      </a:moveTo>
                      <a:cubicBezTo>
                        <a:pt x="566261" y="144018"/>
                        <a:pt x="557213" y="153067"/>
                        <a:pt x="557213" y="164211"/>
                      </a:cubicBezTo>
                      <a:cubicBezTo>
                        <a:pt x="557213" y="175355"/>
                        <a:pt x="566261" y="184404"/>
                        <a:pt x="577406" y="184404"/>
                      </a:cubicBezTo>
                      <a:cubicBezTo>
                        <a:pt x="588550" y="184404"/>
                        <a:pt x="597599" y="175355"/>
                        <a:pt x="597599" y="164211"/>
                      </a:cubicBezTo>
                      <a:cubicBezTo>
                        <a:pt x="597599" y="153067"/>
                        <a:pt x="588550" y="144018"/>
                        <a:pt x="577406" y="144018"/>
                      </a:cubicBezTo>
                      <a:close/>
                      <a:moveTo>
                        <a:pt x="391668" y="144018"/>
                      </a:moveTo>
                      <a:cubicBezTo>
                        <a:pt x="380524" y="144018"/>
                        <a:pt x="371475" y="153067"/>
                        <a:pt x="371475" y="164211"/>
                      </a:cubicBezTo>
                      <a:cubicBezTo>
                        <a:pt x="371475" y="175355"/>
                        <a:pt x="380524" y="184404"/>
                        <a:pt x="391668" y="184404"/>
                      </a:cubicBezTo>
                      <a:cubicBezTo>
                        <a:pt x="402812" y="184404"/>
                        <a:pt x="411861" y="175355"/>
                        <a:pt x="411861" y="164211"/>
                      </a:cubicBezTo>
                      <a:cubicBezTo>
                        <a:pt x="411861" y="153067"/>
                        <a:pt x="402812" y="144018"/>
                        <a:pt x="391668" y="144018"/>
                      </a:cubicBezTo>
                      <a:close/>
                      <a:moveTo>
                        <a:pt x="205931" y="144018"/>
                      </a:moveTo>
                      <a:cubicBezTo>
                        <a:pt x="194786" y="144018"/>
                        <a:pt x="185738" y="153067"/>
                        <a:pt x="185738" y="164211"/>
                      </a:cubicBezTo>
                      <a:cubicBezTo>
                        <a:pt x="185738" y="175355"/>
                        <a:pt x="194786" y="184404"/>
                        <a:pt x="205931" y="184404"/>
                      </a:cubicBezTo>
                      <a:cubicBezTo>
                        <a:pt x="217075" y="184404"/>
                        <a:pt x="226124" y="175355"/>
                        <a:pt x="226124" y="164211"/>
                      </a:cubicBezTo>
                      <a:cubicBezTo>
                        <a:pt x="226124" y="153067"/>
                        <a:pt x="217075" y="144018"/>
                        <a:pt x="205931" y="144018"/>
                      </a:cubicBezTo>
                      <a:close/>
                      <a:moveTo>
                        <a:pt x="1134523" y="144018"/>
                      </a:moveTo>
                      <a:cubicBezTo>
                        <a:pt x="1123379" y="144018"/>
                        <a:pt x="1114330" y="153067"/>
                        <a:pt x="1114330" y="164211"/>
                      </a:cubicBezTo>
                      <a:cubicBezTo>
                        <a:pt x="1114330" y="175355"/>
                        <a:pt x="1123379" y="184404"/>
                        <a:pt x="1134523" y="184404"/>
                      </a:cubicBezTo>
                      <a:cubicBezTo>
                        <a:pt x="1145667" y="184404"/>
                        <a:pt x="1154716" y="175355"/>
                        <a:pt x="1154716" y="164211"/>
                      </a:cubicBezTo>
                      <a:cubicBezTo>
                        <a:pt x="1154716" y="153067"/>
                        <a:pt x="1145667" y="144018"/>
                        <a:pt x="1134523" y="144018"/>
                      </a:cubicBezTo>
                      <a:close/>
                      <a:moveTo>
                        <a:pt x="948785" y="144018"/>
                      </a:moveTo>
                      <a:cubicBezTo>
                        <a:pt x="937641" y="144018"/>
                        <a:pt x="928592" y="153067"/>
                        <a:pt x="928592" y="164211"/>
                      </a:cubicBezTo>
                      <a:cubicBezTo>
                        <a:pt x="928592" y="175355"/>
                        <a:pt x="937641" y="184404"/>
                        <a:pt x="948785" y="184404"/>
                      </a:cubicBezTo>
                      <a:cubicBezTo>
                        <a:pt x="959930" y="184404"/>
                        <a:pt x="968978" y="175355"/>
                        <a:pt x="968978" y="164211"/>
                      </a:cubicBezTo>
                      <a:cubicBezTo>
                        <a:pt x="968978" y="153067"/>
                        <a:pt x="959930" y="144018"/>
                        <a:pt x="948785" y="144018"/>
                      </a:cubicBezTo>
                      <a:close/>
                      <a:moveTo>
                        <a:pt x="763143" y="144018"/>
                      </a:moveTo>
                      <a:cubicBezTo>
                        <a:pt x="751999" y="144018"/>
                        <a:pt x="742950" y="153067"/>
                        <a:pt x="742950" y="164211"/>
                      </a:cubicBezTo>
                      <a:cubicBezTo>
                        <a:pt x="742950" y="175355"/>
                        <a:pt x="751999" y="184404"/>
                        <a:pt x="763143" y="184404"/>
                      </a:cubicBezTo>
                      <a:cubicBezTo>
                        <a:pt x="774287" y="184404"/>
                        <a:pt x="783336" y="175355"/>
                        <a:pt x="783336" y="164211"/>
                      </a:cubicBezTo>
                      <a:cubicBezTo>
                        <a:pt x="783241" y="153067"/>
                        <a:pt x="774287" y="144018"/>
                        <a:pt x="763143" y="144018"/>
                      </a:cubicBezTo>
                      <a:close/>
                      <a:moveTo>
                        <a:pt x="20193" y="288036"/>
                      </a:moveTo>
                      <a:cubicBezTo>
                        <a:pt x="9049" y="288036"/>
                        <a:pt x="0" y="297085"/>
                        <a:pt x="0" y="308229"/>
                      </a:cubicBezTo>
                      <a:cubicBezTo>
                        <a:pt x="0" y="319373"/>
                        <a:pt x="9049" y="328422"/>
                        <a:pt x="20193" y="328422"/>
                      </a:cubicBezTo>
                      <a:cubicBezTo>
                        <a:pt x="31337" y="328422"/>
                        <a:pt x="40386" y="319373"/>
                        <a:pt x="40386" y="308229"/>
                      </a:cubicBezTo>
                      <a:cubicBezTo>
                        <a:pt x="40386" y="297085"/>
                        <a:pt x="31337" y="288036"/>
                        <a:pt x="20193" y="288036"/>
                      </a:cubicBezTo>
                      <a:close/>
                      <a:moveTo>
                        <a:pt x="577406" y="288036"/>
                      </a:moveTo>
                      <a:cubicBezTo>
                        <a:pt x="566261" y="288036"/>
                        <a:pt x="557213" y="297085"/>
                        <a:pt x="557213" y="308229"/>
                      </a:cubicBezTo>
                      <a:cubicBezTo>
                        <a:pt x="557213" y="319373"/>
                        <a:pt x="566261" y="328422"/>
                        <a:pt x="577406" y="328422"/>
                      </a:cubicBezTo>
                      <a:cubicBezTo>
                        <a:pt x="588550" y="328422"/>
                        <a:pt x="597599" y="319373"/>
                        <a:pt x="597599" y="308229"/>
                      </a:cubicBezTo>
                      <a:cubicBezTo>
                        <a:pt x="597599" y="297085"/>
                        <a:pt x="588550" y="288036"/>
                        <a:pt x="577406" y="288036"/>
                      </a:cubicBezTo>
                      <a:close/>
                      <a:moveTo>
                        <a:pt x="391668" y="288036"/>
                      </a:moveTo>
                      <a:cubicBezTo>
                        <a:pt x="380524" y="288036"/>
                        <a:pt x="371475" y="297085"/>
                        <a:pt x="371475" y="308229"/>
                      </a:cubicBezTo>
                      <a:cubicBezTo>
                        <a:pt x="371475" y="319373"/>
                        <a:pt x="380524" y="328422"/>
                        <a:pt x="391668" y="328422"/>
                      </a:cubicBezTo>
                      <a:cubicBezTo>
                        <a:pt x="402812" y="328422"/>
                        <a:pt x="411861" y="319373"/>
                        <a:pt x="411861" y="308229"/>
                      </a:cubicBezTo>
                      <a:cubicBezTo>
                        <a:pt x="411861" y="297085"/>
                        <a:pt x="402812" y="288036"/>
                        <a:pt x="391668" y="288036"/>
                      </a:cubicBezTo>
                      <a:close/>
                      <a:moveTo>
                        <a:pt x="205931" y="288036"/>
                      </a:moveTo>
                      <a:cubicBezTo>
                        <a:pt x="194786" y="288036"/>
                        <a:pt x="185738" y="297085"/>
                        <a:pt x="185738" y="308229"/>
                      </a:cubicBezTo>
                      <a:cubicBezTo>
                        <a:pt x="185738" y="319373"/>
                        <a:pt x="194786" y="328422"/>
                        <a:pt x="205931" y="328422"/>
                      </a:cubicBezTo>
                      <a:cubicBezTo>
                        <a:pt x="217075" y="328422"/>
                        <a:pt x="226124" y="319373"/>
                        <a:pt x="226124" y="308229"/>
                      </a:cubicBezTo>
                      <a:cubicBezTo>
                        <a:pt x="226124" y="297085"/>
                        <a:pt x="217075" y="288036"/>
                        <a:pt x="205931" y="288036"/>
                      </a:cubicBezTo>
                      <a:close/>
                      <a:moveTo>
                        <a:pt x="1134523" y="288036"/>
                      </a:moveTo>
                      <a:cubicBezTo>
                        <a:pt x="1123379" y="288036"/>
                        <a:pt x="1114330" y="297085"/>
                        <a:pt x="1114330" y="308229"/>
                      </a:cubicBezTo>
                      <a:cubicBezTo>
                        <a:pt x="1114330" y="319373"/>
                        <a:pt x="1123379" y="328422"/>
                        <a:pt x="1134523" y="328422"/>
                      </a:cubicBezTo>
                      <a:cubicBezTo>
                        <a:pt x="1145667" y="328422"/>
                        <a:pt x="1154716" y="319373"/>
                        <a:pt x="1154716" y="308229"/>
                      </a:cubicBezTo>
                      <a:cubicBezTo>
                        <a:pt x="1154716" y="297085"/>
                        <a:pt x="1145667" y="288036"/>
                        <a:pt x="1134523" y="288036"/>
                      </a:cubicBezTo>
                      <a:close/>
                      <a:moveTo>
                        <a:pt x="948785" y="288036"/>
                      </a:moveTo>
                      <a:cubicBezTo>
                        <a:pt x="937641" y="288036"/>
                        <a:pt x="928592" y="297085"/>
                        <a:pt x="928592" y="308229"/>
                      </a:cubicBezTo>
                      <a:cubicBezTo>
                        <a:pt x="928592" y="319373"/>
                        <a:pt x="937641" y="328422"/>
                        <a:pt x="948785" y="328422"/>
                      </a:cubicBezTo>
                      <a:cubicBezTo>
                        <a:pt x="959930" y="328422"/>
                        <a:pt x="968978" y="319373"/>
                        <a:pt x="968978" y="308229"/>
                      </a:cubicBezTo>
                      <a:cubicBezTo>
                        <a:pt x="968978" y="297085"/>
                        <a:pt x="959930" y="288036"/>
                        <a:pt x="948785" y="288036"/>
                      </a:cubicBezTo>
                      <a:close/>
                      <a:moveTo>
                        <a:pt x="763143" y="288036"/>
                      </a:moveTo>
                      <a:cubicBezTo>
                        <a:pt x="751999" y="288036"/>
                        <a:pt x="742950" y="297085"/>
                        <a:pt x="742950" y="308229"/>
                      </a:cubicBezTo>
                      <a:cubicBezTo>
                        <a:pt x="742950" y="319373"/>
                        <a:pt x="751999" y="328422"/>
                        <a:pt x="763143" y="328422"/>
                      </a:cubicBezTo>
                      <a:cubicBezTo>
                        <a:pt x="774287" y="328422"/>
                        <a:pt x="783336" y="319373"/>
                        <a:pt x="783336" y="308229"/>
                      </a:cubicBezTo>
                      <a:cubicBezTo>
                        <a:pt x="783241" y="297085"/>
                        <a:pt x="774287" y="288036"/>
                        <a:pt x="763143" y="288036"/>
                      </a:cubicBezTo>
                      <a:close/>
                      <a:moveTo>
                        <a:pt x="20193" y="432054"/>
                      </a:moveTo>
                      <a:cubicBezTo>
                        <a:pt x="9049" y="432054"/>
                        <a:pt x="0" y="441103"/>
                        <a:pt x="0" y="452247"/>
                      </a:cubicBezTo>
                      <a:cubicBezTo>
                        <a:pt x="0" y="463391"/>
                        <a:pt x="9049" y="472440"/>
                        <a:pt x="20193" y="472440"/>
                      </a:cubicBezTo>
                      <a:cubicBezTo>
                        <a:pt x="31337" y="472440"/>
                        <a:pt x="40386" y="463391"/>
                        <a:pt x="40386" y="452247"/>
                      </a:cubicBezTo>
                      <a:cubicBezTo>
                        <a:pt x="40386" y="441103"/>
                        <a:pt x="31337" y="432054"/>
                        <a:pt x="20193" y="432054"/>
                      </a:cubicBezTo>
                      <a:close/>
                      <a:moveTo>
                        <a:pt x="577406" y="432054"/>
                      </a:moveTo>
                      <a:cubicBezTo>
                        <a:pt x="566261" y="432054"/>
                        <a:pt x="557213" y="441103"/>
                        <a:pt x="557213" y="452247"/>
                      </a:cubicBezTo>
                      <a:cubicBezTo>
                        <a:pt x="557213" y="463391"/>
                        <a:pt x="566261" y="472440"/>
                        <a:pt x="577406" y="472440"/>
                      </a:cubicBezTo>
                      <a:cubicBezTo>
                        <a:pt x="588550" y="472440"/>
                        <a:pt x="597599" y="463391"/>
                        <a:pt x="597599" y="452247"/>
                      </a:cubicBezTo>
                      <a:cubicBezTo>
                        <a:pt x="597599" y="441103"/>
                        <a:pt x="588550" y="432054"/>
                        <a:pt x="577406" y="432054"/>
                      </a:cubicBezTo>
                      <a:close/>
                      <a:moveTo>
                        <a:pt x="391668" y="432054"/>
                      </a:moveTo>
                      <a:cubicBezTo>
                        <a:pt x="380524" y="432054"/>
                        <a:pt x="371475" y="441103"/>
                        <a:pt x="371475" y="452247"/>
                      </a:cubicBezTo>
                      <a:cubicBezTo>
                        <a:pt x="371475" y="463391"/>
                        <a:pt x="380524" y="472440"/>
                        <a:pt x="391668" y="472440"/>
                      </a:cubicBezTo>
                      <a:cubicBezTo>
                        <a:pt x="402812" y="472440"/>
                        <a:pt x="411861" y="463391"/>
                        <a:pt x="411861" y="452247"/>
                      </a:cubicBezTo>
                      <a:cubicBezTo>
                        <a:pt x="411861" y="441103"/>
                        <a:pt x="402812" y="432054"/>
                        <a:pt x="391668" y="432054"/>
                      </a:cubicBezTo>
                      <a:close/>
                      <a:moveTo>
                        <a:pt x="205931" y="432054"/>
                      </a:moveTo>
                      <a:cubicBezTo>
                        <a:pt x="194786" y="432054"/>
                        <a:pt x="185738" y="441103"/>
                        <a:pt x="185738" y="452247"/>
                      </a:cubicBezTo>
                      <a:cubicBezTo>
                        <a:pt x="185738" y="463391"/>
                        <a:pt x="194786" y="472440"/>
                        <a:pt x="205931" y="472440"/>
                      </a:cubicBezTo>
                      <a:cubicBezTo>
                        <a:pt x="217075" y="472440"/>
                        <a:pt x="226124" y="463391"/>
                        <a:pt x="226124" y="452247"/>
                      </a:cubicBezTo>
                      <a:cubicBezTo>
                        <a:pt x="226124" y="441103"/>
                        <a:pt x="217075" y="432054"/>
                        <a:pt x="205931" y="432054"/>
                      </a:cubicBezTo>
                      <a:close/>
                      <a:moveTo>
                        <a:pt x="1134523" y="432054"/>
                      </a:moveTo>
                      <a:cubicBezTo>
                        <a:pt x="1123379" y="432054"/>
                        <a:pt x="1114330" y="441103"/>
                        <a:pt x="1114330" y="452247"/>
                      </a:cubicBezTo>
                      <a:cubicBezTo>
                        <a:pt x="1114330" y="463391"/>
                        <a:pt x="1123379" y="472440"/>
                        <a:pt x="1134523" y="472440"/>
                      </a:cubicBezTo>
                      <a:cubicBezTo>
                        <a:pt x="1145667" y="472440"/>
                        <a:pt x="1154716" y="463391"/>
                        <a:pt x="1154716" y="452247"/>
                      </a:cubicBezTo>
                      <a:cubicBezTo>
                        <a:pt x="1154716" y="441103"/>
                        <a:pt x="1145667" y="432054"/>
                        <a:pt x="1134523" y="432054"/>
                      </a:cubicBezTo>
                      <a:close/>
                      <a:moveTo>
                        <a:pt x="948785" y="432054"/>
                      </a:moveTo>
                      <a:cubicBezTo>
                        <a:pt x="937641" y="432054"/>
                        <a:pt x="928592" y="441103"/>
                        <a:pt x="928592" y="452247"/>
                      </a:cubicBezTo>
                      <a:cubicBezTo>
                        <a:pt x="928592" y="463391"/>
                        <a:pt x="937641" y="472440"/>
                        <a:pt x="948785" y="472440"/>
                      </a:cubicBezTo>
                      <a:cubicBezTo>
                        <a:pt x="959930" y="472440"/>
                        <a:pt x="968978" y="463391"/>
                        <a:pt x="968978" y="452247"/>
                      </a:cubicBezTo>
                      <a:cubicBezTo>
                        <a:pt x="968978" y="441103"/>
                        <a:pt x="959930" y="432054"/>
                        <a:pt x="948785" y="432054"/>
                      </a:cubicBezTo>
                      <a:close/>
                      <a:moveTo>
                        <a:pt x="763143" y="432054"/>
                      </a:moveTo>
                      <a:cubicBezTo>
                        <a:pt x="751999" y="432054"/>
                        <a:pt x="742950" y="441103"/>
                        <a:pt x="742950" y="452247"/>
                      </a:cubicBezTo>
                      <a:cubicBezTo>
                        <a:pt x="742950" y="463391"/>
                        <a:pt x="751999" y="472440"/>
                        <a:pt x="763143" y="472440"/>
                      </a:cubicBezTo>
                      <a:cubicBezTo>
                        <a:pt x="774287" y="472440"/>
                        <a:pt x="783336" y="463391"/>
                        <a:pt x="783336" y="452247"/>
                      </a:cubicBezTo>
                      <a:cubicBezTo>
                        <a:pt x="783241" y="441103"/>
                        <a:pt x="774287" y="432054"/>
                        <a:pt x="763143" y="432054"/>
                      </a:cubicBezTo>
                      <a:close/>
                      <a:moveTo>
                        <a:pt x="20193" y="569214"/>
                      </a:moveTo>
                      <a:cubicBezTo>
                        <a:pt x="9049" y="569214"/>
                        <a:pt x="0" y="578263"/>
                        <a:pt x="0" y="589407"/>
                      </a:cubicBezTo>
                      <a:cubicBezTo>
                        <a:pt x="0" y="600551"/>
                        <a:pt x="9049" y="609600"/>
                        <a:pt x="20193" y="609600"/>
                      </a:cubicBezTo>
                      <a:cubicBezTo>
                        <a:pt x="31337" y="609600"/>
                        <a:pt x="40386" y="600551"/>
                        <a:pt x="40386" y="589407"/>
                      </a:cubicBezTo>
                      <a:cubicBezTo>
                        <a:pt x="40386" y="578263"/>
                        <a:pt x="31337" y="569214"/>
                        <a:pt x="20193" y="569214"/>
                      </a:cubicBezTo>
                      <a:close/>
                      <a:moveTo>
                        <a:pt x="577406" y="569214"/>
                      </a:moveTo>
                      <a:cubicBezTo>
                        <a:pt x="566261" y="569214"/>
                        <a:pt x="557213" y="578263"/>
                        <a:pt x="557213" y="589407"/>
                      </a:cubicBezTo>
                      <a:cubicBezTo>
                        <a:pt x="557213" y="600551"/>
                        <a:pt x="566261" y="609600"/>
                        <a:pt x="577406" y="609600"/>
                      </a:cubicBezTo>
                      <a:cubicBezTo>
                        <a:pt x="588550" y="609600"/>
                        <a:pt x="597599" y="600551"/>
                        <a:pt x="597599" y="589407"/>
                      </a:cubicBezTo>
                      <a:cubicBezTo>
                        <a:pt x="597599" y="578263"/>
                        <a:pt x="588550" y="569214"/>
                        <a:pt x="577406" y="569214"/>
                      </a:cubicBezTo>
                      <a:close/>
                      <a:moveTo>
                        <a:pt x="391668" y="569214"/>
                      </a:moveTo>
                      <a:cubicBezTo>
                        <a:pt x="380524" y="569214"/>
                        <a:pt x="371475" y="578263"/>
                        <a:pt x="371475" y="589407"/>
                      </a:cubicBezTo>
                      <a:cubicBezTo>
                        <a:pt x="371475" y="600551"/>
                        <a:pt x="380524" y="609600"/>
                        <a:pt x="391668" y="609600"/>
                      </a:cubicBezTo>
                      <a:cubicBezTo>
                        <a:pt x="402812" y="609600"/>
                        <a:pt x="411861" y="600551"/>
                        <a:pt x="411861" y="589407"/>
                      </a:cubicBezTo>
                      <a:cubicBezTo>
                        <a:pt x="411861" y="578263"/>
                        <a:pt x="402812" y="569214"/>
                        <a:pt x="391668" y="569214"/>
                      </a:cubicBezTo>
                      <a:close/>
                      <a:moveTo>
                        <a:pt x="205931" y="569214"/>
                      </a:moveTo>
                      <a:cubicBezTo>
                        <a:pt x="194786" y="569214"/>
                        <a:pt x="185738" y="578263"/>
                        <a:pt x="185738" y="589407"/>
                      </a:cubicBezTo>
                      <a:cubicBezTo>
                        <a:pt x="185738" y="600551"/>
                        <a:pt x="194786" y="609600"/>
                        <a:pt x="205931" y="609600"/>
                      </a:cubicBezTo>
                      <a:cubicBezTo>
                        <a:pt x="217075" y="609600"/>
                        <a:pt x="226124" y="600551"/>
                        <a:pt x="226124" y="589407"/>
                      </a:cubicBezTo>
                      <a:cubicBezTo>
                        <a:pt x="226124" y="578263"/>
                        <a:pt x="217075" y="569214"/>
                        <a:pt x="205931" y="569214"/>
                      </a:cubicBezTo>
                      <a:close/>
                      <a:moveTo>
                        <a:pt x="1134523" y="569214"/>
                      </a:moveTo>
                      <a:cubicBezTo>
                        <a:pt x="1123379" y="569214"/>
                        <a:pt x="1114330" y="578263"/>
                        <a:pt x="1114330" y="589407"/>
                      </a:cubicBezTo>
                      <a:cubicBezTo>
                        <a:pt x="1114330" y="600551"/>
                        <a:pt x="1123379" y="609600"/>
                        <a:pt x="1134523" y="609600"/>
                      </a:cubicBezTo>
                      <a:cubicBezTo>
                        <a:pt x="1145667" y="609600"/>
                        <a:pt x="1154716" y="600551"/>
                        <a:pt x="1154716" y="589407"/>
                      </a:cubicBezTo>
                      <a:cubicBezTo>
                        <a:pt x="1154716" y="578263"/>
                        <a:pt x="1145667" y="569214"/>
                        <a:pt x="1134523" y="569214"/>
                      </a:cubicBezTo>
                      <a:close/>
                      <a:moveTo>
                        <a:pt x="948785" y="569214"/>
                      </a:moveTo>
                      <a:cubicBezTo>
                        <a:pt x="937641" y="569214"/>
                        <a:pt x="928592" y="578263"/>
                        <a:pt x="928592" y="589407"/>
                      </a:cubicBezTo>
                      <a:cubicBezTo>
                        <a:pt x="928592" y="600551"/>
                        <a:pt x="937641" y="609600"/>
                        <a:pt x="948785" y="609600"/>
                      </a:cubicBezTo>
                      <a:cubicBezTo>
                        <a:pt x="959930" y="609600"/>
                        <a:pt x="968978" y="600551"/>
                        <a:pt x="968978" y="589407"/>
                      </a:cubicBezTo>
                      <a:cubicBezTo>
                        <a:pt x="968978" y="578263"/>
                        <a:pt x="959930" y="569214"/>
                        <a:pt x="948785" y="569214"/>
                      </a:cubicBezTo>
                      <a:close/>
                      <a:moveTo>
                        <a:pt x="763143" y="569214"/>
                      </a:moveTo>
                      <a:cubicBezTo>
                        <a:pt x="751999" y="569214"/>
                        <a:pt x="742950" y="578263"/>
                        <a:pt x="742950" y="589407"/>
                      </a:cubicBezTo>
                      <a:cubicBezTo>
                        <a:pt x="742950" y="600551"/>
                        <a:pt x="751999" y="609600"/>
                        <a:pt x="763143" y="609600"/>
                      </a:cubicBezTo>
                      <a:cubicBezTo>
                        <a:pt x="774287" y="609600"/>
                        <a:pt x="783336" y="600551"/>
                        <a:pt x="783336" y="589407"/>
                      </a:cubicBezTo>
                      <a:cubicBezTo>
                        <a:pt x="783241" y="578263"/>
                        <a:pt x="774287" y="569214"/>
                        <a:pt x="763143" y="569214"/>
                      </a:cubicBezTo>
                      <a:close/>
                      <a:moveTo>
                        <a:pt x="20193" y="713232"/>
                      </a:moveTo>
                      <a:cubicBezTo>
                        <a:pt x="9049" y="713232"/>
                        <a:pt x="0" y="722281"/>
                        <a:pt x="0" y="733425"/>
                      </a:cubicBezTo>
                      <a:cubicBezTo>
                        <a:pt x="0" y="744569"/>
                        <a:pt x="9049" y="753618"/>
                        <a:pt x="20193" y="753618"/>
                      </a:cubicBezTo>
                      <a:cubicBezTo>
                        <a:pt x="31337" y="753618"/>
                        <a:pt x="40386" y="744569"/>
                        <a:pt x="40386" y="733425"/>
                      </a:cubicBezTo>
                      <a:cubicBezTo>
                        <a:pt x="40386" y="722281"/>
                        <a:pt x="31337" y="713232"/>
                        <a:pt x="20193" y="713232"/>
                      </a:cubicBezTo>
                      <a:close/>
                      <a:moveTo>
                        <a:pt x="577406" y="713232"/>
                      </a:moveTo>
                      <a:cubicBezTo>
                        <a:pt x="566261" y="713232"/>
                        <a:pt x="557213" y="722281"/>
                        <a:pt x="557213" y="733425"/>
                      </a:cubicBezTo>
                      <a:cubicBezTo>
                        <a:pt x="557213" y="744569"/>
                        <a:pt x="566261" y="753618"/>
                        <a:pt x="577406" y="753618"/>
                      </a:cubicBezTo>
                      <a:cubicBezTo>
                        <a:pt x="588550" y="753618"/>
                        <a:pt x="597599" y="744569"/>
                        <a:pt x="597599" y="733425"/>
                      </a:cubicBezTo>
                      <a:cubicBezTo>
                        <a:pt x="597599" y="722281"/>
                        <a:pt x="588550" y="713232"/>
                        <a:pt x="577406" y="713232"/>
                      </a:cubicBezTo>
                      <a:close/>
                      <a:moveTo>
                        <a:pt x="391668" y="713232"/>
                      </a:moveTo>
                      <a:cubicBezTo>
                        <a:pt x="380524" y="713232"/>
                        <a:pt x="371475" y="722281"/>
                        <a:pt x="371475" y="733425"/>
                      </a:cubicBezTo>
                      <a:cubicBezTo>
                        <a:pt x="371475" y="744569"/>
                        <a:pt x="380524" y="753618"/>
                        <a:pt x="391668" y="753618"/>
                      </a:cubicBezTo>
                      <a:cubicBezTo>
                        <a:pt x="402812" y="753618"/>
                        <a:pt x="411861" y="744569"/>
                        <a:pt x="411861" y="733425"/>
                      </a:cubicBezTo>
                      <a:cubicBezTo>
                        <a:pt x="411861" y="722281"/>
                        <a:pt x="402812" y="713232"/>
                        <a:pt x="391668" y="713232"/>
                      </a:cubicBezTo>
                      <a:close/>
                      <a:moveTo>
                        <a:pt x="205931" y="713232"/>
                      </a:moveTo>
                      <a:cubicBezTo>
                        <a:pt x="194786" y="713232"/>
                        <a:pt x="185738" y="722281"/>
                        <a:pt x="185738" y="733425"/>
                      </a:cubicBezTo>
                      <a:cubicBezTo>
                        <a:pt x="185738" y="744569"/>
                        <a:pt x="194786" y="753618"/>
                        <a:pt x="205931" y="753618"/>
                      </a:cubicBezTo>
                      <a:cubicBezTo>
                        <a:pt x="217075" y="753618"/>
                        <a:pt x="226124" y="744569"/>
                        <a:pt x="226124" y="733425"/>
                      </a:cubicBezTo>
                      <a:cubicBezTo>
                        <a:pt x="226124" y="722281"/>
                        <a:pt x="217075" y="713232"/>
                        <a:pt x="205931" y="713232"/>
                      </a:cubicBezTo>
                      <a:close/>
                      <a:moveTo>
                        <a:pt x="1134523" y="713232"/>
                      </a:moveTo>
                      <a:cubicBezTo>
                        <a:pt x="1123379" y="713232"/>
                        <a:pt x="1114330" y="722281"/>
                        <a:pt x="1114330" y="733425"/>
                      </a:cubicBezTo>
                      <a:cubicBezTo>
                        <a:pt x="1114330" y="744569"/>
                        <a:pt x="1123379" y="753618"/>
                        <a:pt x="1134523" y="753618"/>
                      </a:cubicBezTo>
                      <a:cubicBezTo>
                        <a:pt x="1145667" y="753618"/>
                        <a:pt x="1154716" y="744569"/>
                        <a:pt x="1154716" y="733425"/>
                      </a:cubicBezTo>
                      <a:cubicBezTo>
                        <a:pt x="1154716" y="722281"/>
                        <a:pt x="1145667" y="713232"/>
                        <a:pt x="1134523" y="713232"/>
                      </a:cubicBezTo>
                      <a:close/>
                      <a:moveTo>
                        <a:pt x="948785" y="713232"/>
                      </a:moveTo>
                      <a:cubicBezTo>
                        <a:pt x="937641" y="713232"/>
                        <a:pt x="928592" y="722281"/>
                        <a:pt x="928592" y="733425"/>
                      </a:cubicBezTo>
                      <a:cubicBezTo>
                        <a:pt x="928592" y="744569"/>
                        <a:pt x="937641" y="753618"/>
                        <a:pt x="948785" y="753618"/>
                      </a:cubicBezTo>
                      <a:cubicBezTo>
                        <a:pt x="959930" y="753618"/>
                        <a:pt x="968978" y="744569"/>
                        <a:pt x="968978" y="733425"/>
                      </a:cubicBezTo>
                      <a:cubicBezTo>
                        <a:pt x="968978" y="722281"/>
                        <a:pt x="959930" y="713232"/>
                        <a:pt x="948785" y="713232"/>
                      </a:cubicBezTo>
                      <a:close/>
                      <a:moveTo>
                        <a:pt x="763143" y="713232"/>
                      </a:moveTo>
                      <a:cubicBezTo>
                        <a:pt x="751904" y="713232"/>
                        <a:pt x="742950" y="722281"/>
                        <a:pt x="742950" y="733425"/>
                      </a:cubicBezTo>
                      <a:cubicBezTo>
                        <a:pt x="742950" y="744569"/>
                        <a:pt x="751999" y="753618"/>
                        <a:pt x="763143" y="753618"/>
                      </a:cubicBezTo>
                      <a:cubicBezTo>
                        <a:pt x="774287" y="753618"/>
                        <a:pt x="783336" y="744569"/>
                        <a:pt x="783336" y="733425"/>
                      </a:cubicBezTo>
                      <a:cubicBezTo>
                        <a:pt x="783241" y="722281"/>
                        <a:pt x="774287" y="713232"/>
                        <a:pt x="763143" y="713232"/>
                      </a:cubicBezTo>
                      <a:close/>
                      <a:moveTo>
                        <a:pt x="20193" y="857250"/>
                      </a:moveTo>
                      <a:cubicBezTo>
                        <a:pt x="9049" y="857250"/>
                        <a:pt x="0" y="866299"/>
                        <a:pt x="0" y="877443"/>
                      </a:cubicBezTo>
                      <a:cubicBezTo>
                        <a:pt x="0" y="888587"/>
                        <a:pt x="9049" y="897636"/>
                        <a:pt x="20193" y="897636"/>
                      </a:cubicBezTo>
                      <a:cubicBezTo>
                        <a:pt x="31337" y="897636"/>
                        <a:pt x="40386" y="888587"/>
                        <a:pt x="40386" y="877443"/>
                      </a:cubicBezTo>
                      <a:cubicBezTo>
                        <a:pt x="40386" y="866299"/>
                        <a:pt x="31337" y="857250"/>
                        <a:pt x="20193" y="857250"/>
                      </a:cubicBezTo>
                      <a:close/>
                      <a:moveTo>
                        <a:pt x="577406" y="857250"/>
                      </a:moveTo>
                      <a:cubicBezTo>
                        <a:pt x="566261" y="857250"/>
                        <a:pt x="557213" y="866299"/>
                        <a:pt x="557213" y="877443"/>
                      </a:cubicBezTo>
                      <a:cubicBezTo>
                        <a:pt x="557213" y="888587"/>
                        <a:pt x="566261" y="897636"/>
                        <a:pt x="577406" y="897636"/>
                      </a:cubicBezTo>
                      <a:cubicBezTo>
                        <a:pt x="588550" y="897636"/>
                        <a:pt x="597599" y="888587"/>
                        <a:pt x="597599" y="877443"/>
                      </a:cubicBezTo>
                      <a:cubicBezTo>
                        <a:pt x="597599" y="866299"/>
                        <a:pt x="588550" y="857250"/>
                        <a:pt x="577406" y="857250"/>
                      </a:cubicBezTo>
                      <a:close/>
                      <a:moveTo>
                        <a:pt x="391668" y="857250"/>
                      </a:moveTo>
                      <a:cubicBezTo>
                        <a:pt x="380524" y="857250"/>
                        <a:pt x="371475" y="866299"/>
                        <a:pt x="371475" y="877443"/>
                      </a:cubicBezTo>
                      <a:cubicBezTo>
                        <a:pt x="371475" y="888587"/>
                        <a:pt x="380524" y="897636"/>
                        <a:pt x="391668" y="897636"/>
                      </a:cubicBezTo>
                      <a:cubicBezTo>
                        <a:pt x="402812" y="897636"/>
                        <a:pt x="411861" y="888587"/>
                        <a:pt x="411861" y="877443"/>
                      </a:cubicBezTo>
                      <a:cubicBezTo>
                        <a:pt x="411861" y="866299"/>
                        <a:pt x="402812" y="857250"/>
                        <a:pt x="391668" y="857250"/>
                      </a:cubicBezTo>
                      <a:close/>
                      <a:moveTo>
                        <a:pt x="205931" y="857250"/>
                      </a:moveTo>
                      <a:cubicBezTo>
                        <a:pt x="194786" y="857250"/>
                        <a:pt x="185738" y="866299"/>
                        <a:pt x="185738" y="877443"/>
                      </a:cubicBezTo>
                      <a:cubicBezTo>
                        <a:pt x="185738" y="888587"/>
                        <a:pt x="194786" y="897636"/>
                        <a:pt x="205931" y="897636"/>
                      </a:cubicBezTo>
                      <a:cubicBezTo>
                        <a:pt x="217075" y="897636"/>
                        <a:pt x="226124" y="888587"/>
                        <a:pt x="226124" y="877443"/>
                      </a:cubicBezTo>
                      <a:cubicBezTo>
                        <a:pt x="226124" y="866299"/>
                        <a:pt x="217075" y="857250"/>
                        <a:pt x="205931" y="857250"/>
                      </a:cubicBezTo>
                      <a:close/>
                      <a:moveTo>
                        <a:pt x="1134523" y="857250"/>
                      </a:moveTo>
                      <a:cubicBezTo>
                        <a:pt x="1123379" y="857250"/>
                        <a:pt x="1114330" y="866299"/>
                        <a:pt x="1114330" y="877443"/>
                      </a:cubicBezTo>
                      <a:cubicBezTo>
                        <a:pt x="1114330" y="888587"/>
                        <a:pt x="1123379" y="897636"/>
                        <a:pt x="1134523" y="897636"/>
                      </a:cubicBezTo>
                      <a:cubicBezTo>
                        <a:pt x="1145667" y="897636"/>
                        <a:pt x="1154716" y="888587"/>
                        <a:pt x="1154716" y="877443"/>
                      </a:cubicBezTo>
                      <a:cubicBezTo>
                        <a:pt x="1154716" y="866299"/>
                        <a:pt x="1145667" y="857250"/>
                        <a:pt x="1134523" y="857250"/>
                      </a:cubicBezTo>
                      <a:close/>
                      <a:moveTo>
                        <a:pt x="948785" y="857250"/>
                      </a:moveTo>
                      <a:cubicBezTo>
                        <a:pt x="937641" y="857250"/>
                        <a:pt x="928592" y="866299"/>
                        <a:pt x="928592" y="877443"/>
                      </a:cubicBezTo>
                      <a:cubicBezTo>
                        <a:pt x="928592" y="888587"/>
                        <a:pt x="937641" y="897636"/>
                        <a:pt x="948785" y="897636"/>
                      </a:cubicBezTo>
                      <a:cubicBezTo>
                        <a:pt x="959930" y="897636"/>
                        <a:pt x="968978" y="888587"/>
                        <a:pt x="968978" y="877443"/>
                      </a:cubicBezTo>
                      <a:cubicBezTo>
                        <a:pt x="968978" y="866299"/>
                        <a:pt x="959930" y="857250"/>
                        <a:pt x="948785" y="857250"/>
                      </a:cubicBezTo>
                      <a:close/>
                      <a:moveTo>
                        <a:pt x="763143" y="857250"/>
                      </a:moveTo>
                      <a:cubicBezTo>
                        <a:pt x="751904" y="857250"/>
                        <a:pt x="742950" y="866299"/>
                        <a:pt x="742950" y="877443"/>
                      </a:cubicBezTo>
                      <a:cubicBezTo>
                        <a:pt x="742950" y="888587"/>
                        <a:pt x="751999" y="897636"/>
                        <a:pt x="763143" y="897636"/>
                      </a:cubicBezTo>
                      <a:cubicBezTo>
                        <a:pt x="774287" y="897636"/>
                        <a:pt x="783336" y="888587"/>
                        <a:pt x="783336" y="877443"/>
                      </a:cubicBezTo>
                      <a:cubicBezTo>
                        <a:pt x="783336" y="866299"/>
                        <a:pt x="774287" y="857250"/>
                        <a:pt x="763143" y="857250"/>
                      </a:cubicBezTo>
                      <a:close/>
                      <a:moveTo>
                        <a:pt x="20193" y="1001268"/>
                      </a:moveTo>
                      <a:cubicBezTo>
                        <a:pt x="9049" y="1001268"/>
                        <a:pt x="0" y="1010317"/>
                        <a:pt x="0" y="1021461"/>
                      </a:cubicBezTo>
                      <a:cubicBezTo>
                        <a:pt x="0" y="1032605"/>
                        <a:pt x="9049" y="1041654"/>
                        <a:pt x="20193" y="1041654"/>
                      </a:cubicBezTo>
                      <a:cubicBezTo>
                        <a:pt x="31337" y="1041654"/>
                        <a:pt x="40386" y="1032605"/>
                        <a:pt x="40386" y="1021461"/>
                      </a:cubicBezTo>
                      <a:cubicBezTo>
                        <a:pt x="40386" y="1010317"/>
                        <a:pt x="31337" y="1001268"/>
                        <a:pt x="20193" y="1001268"/>
                      </a:cubicBezTo>
                      <a:close/>
                      <a:moveTo>
                        <a:pt x="577406" y="1001268"/>
                      </a:moveTo>
                      <a:cubicBezTo>
                        <a:pt x="566261" y="1001268"/>
                        <a:pt x="557213" y="1010317"/>
                        <a:pt x="557213" y="1021461"/>
                      </a:cubicBezTo>
                      <a:cubicBezTo>
                        <a:pt x="557213" y="1032605"/>
                        <a:pt x="566261" y="1041654"/>
                        <a:pt x="577406" y="1041654"/>
                      </a:cubicBezTo>
                      <a:cubicBezTo>
                        <a:pt x="588550" y="1041654"/>
                        <a:pt x="597599" y="1032605"/>
                        <a:pt x="597599" y="1021461"/>
                      </a:cubicBezTo>
                      <a:cubicBezTo>
                        <a:pt x="597599" y="1010317"/>
                        <a:pt x="588550" y="1001268"/>
                        <a:pt x="577406" y="1001268"/>
                      </a:cubicBezTo>
                      <a:close/>
                      <a:moveTo>
                        <a:pt x="391668" y="1001268"/>
                      </a:moveTo>
                      <a:cubicBezTo>
                        <a:pt x="380524" y="1001268"/>
                        <a:pt x="371475" y="1010317"/>
                        <a:pt x="371475" y="1021461"/>
                      </a:cubicBezTo>
                      <a:cubicBezTo>
                        <a:pt x="371475" y="1032605"/>
                        <a:pt x="380524" y="1041654"/>
                        <a:pt x="391668" y="1041654"/>
                      </a:cubicBezTo>
                      <a:cubicBezTo>
                        <a:pt x="402812" y="1041654"/>
                        <a:pt x="411861" y="1032605"/>
                        <a:pt x="411861" y="1021461"/>
                      </a:cubicBezTo>
                      <a:cubicBezTo>
                        <a:pt x="411861" y="1010317"/>
                        <a:pt x="402812" y="1001268"/>
                        <a:pt x="391668" y="1001268"/>
                      </a:cubicBezTo>
                      <a:close/>
                      <a:moveTo>
                        <a:pt x="205931" y="1001268"/>
                      </a:moveTo>
                      <a:cubicBezTo>
                        <a:pt x="194786" y="1001268"/>
                        <a:pt x="185738" y="1010317"/>
                        <a:pt x="185738" y="1021461"/>
                      </a:cubicBezTo>
                      <a:cubicBezTo>
                        <a:pt x="185738" y="1032605"/>
                        <a:pt x="194786" y="1041654"/>
                        <a:pt x="205931" y="1041654"/>
                      </a:cubicBezTo>
                      <a:cubicBezTo>
                        <a:pt x="217075" y="1041654"/>
                        <a:pt x="226124" y="1032605"/>
                        <a:pt x="226124" y="1021461"/>
                      </a:cubicBezTo>
                      <a:cubicBezTo>
                        <a:pt x="226124" y="1010317"/>
                        <a:pt x="217075" y="1001268"/>
                        <a:pt x="205931" y="1001268"/>
                      </a:cubicBezTo>
                      <a:close/>
                      <a:moveTo>
                        <a:pt x="1134523" y="1001268"/>
                      </a:moveTo>
                      <a:cubicBezTo>
                        <a:pt x="1123379" y="1001268"/>
                        <a:pt x="1114330" y="1010317"/>
                        <a:pt x="1114330" y="1021461"/>
                      </a:cubicBezTo>
                      <a:cubicBezTo>
                        <a:pt x="1114330" y="1032605"/>
                        <a:pt x="1123379" y="1041654"/>
                        <a:pt x="1134523" y="1041654"/>
                      </a:cubicBezTo>
                      <a:cubicBezTo>
                        <a:pt x="1145667" y="1041654"/>
                        <a:pt x="1154716" y="1032605"/>
                        <a:pt x="1154716" y="1021461"/>
                      </a:cubicBezTo>
                      <a:cubicBezTo>
                        <a:pt x="1154716" y="1010317"/>
                        <a:pt x="1145667" y="1001268"/>
                        <a:pt x="1134523" y="1001268"/>
                      </a:cubicBezTo>
                      <a:close/>
                      <a:moveTo>
                        <a:pt x="948785" y="1001268"/>
                      </a:moveTo>
                      <a:cubicBezTo>
                        <a:pt x="937641" y="1001268"/>
                        <a:pt x="928592" y="1010317"/>
                        <a:pt x="928592" y="1021461"/>
                      </a:cubicBezTo>
                      <a:cubicBezTo>
                        <a:pt x="928592" y="1032605"/>
                        <a:pt x="937641" y="1041654"/>
                        <a:pt x="948785" y="1041654"/>
                      </a:cubicBezTo>
                      <a:cubicBezTo>
                        <a:pt x="959930" y="1041654"/>
                        <a:pt x="968978" y="1032605"/>
                        <a:pt x="968978" y="1021461"/>
                      </a:cubicBezTo>
                      <a:cubicBezTo>
                        <a:pt x="968978" y="1010317"/>
                        <a:pt x="959930" y="1001268"/>
                        <a:pt x="948785" y="1001268"/>
                      </a:cubicBezTo>
                      <a:close/>
                      <a:moveTo>
                        <a:pt x="763143" y="1001268"/>
                      </a:moveTo>
                      <a:cubicBezTo>
                        <a:pt x="751999" y="1001268"/>
                        <a:pt x="742950" y="1010317"/>
                        <a:pt x="742950" y="1021461"/>
                      </a:cubicBezTo>
                      <a:cubicBezTo>
                        <a:pt x="742950" y="1032605"/>
                        <a:pt x="751999" y="1041654"/>
                        <a:pt x="763143" y="1041654"/>
                      </a:cubicBezTo>
                      <a:cubicBezTo>
                        <a:pt x="774287" y="1041654"/>
                        <a:pt x="783336" y="1032605"/>
                        <a:pt x="783336" y="1021461"/>
                      </a:cubicBezTo>
                      <a:cubicBezTo>
                        <a:pt x="783241" y="1010317"/>
                        <a:pt x="774287" y="1001268"/>
                        <a:pt x="763143" y="1001268"/>
                      </a:cubicBezTo>
                      <a:close/>
                    </a:path>
                  </a:pathLst>
                </a:custGeom>
                <a:solidFill>
                  <a:srgbClr val="946DA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108826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152" b="0" i="0" u="none" strike="noStrike" kern="1200" cap="none" spc="0" normalizeH="0" baseline="0" noProof="0">
                    <a:ln>
                      <a:noFill/>
                    </a:ln>
                    <a:solidFill>
                      <a:srgbClr val="210939"/>
                    </a:solidFill>
                    <a:effectLst/>
                    <a:uLnTx/>
                    <a:uFillTx/>
                    <a:latin typeface="Dosis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7" name="Agrupar 36">
                <a:extLst>
                  <a:ext uri="{FF2B5EF4-FFF2-40B4-BE49-F238E27FC236}">
                    <a16:creationId xmlns:a16="http://schemas.microsoft.com/office/drawing/2014/main" id="{BC270C2B-849A-756F-4C5B-6547E7FD1852}"/>
                  </a:ext>
                </a:extLst>
              </p:cNvPr>
              <p:cNvGrpSpPr/>
              <p:nvPr/>
            </p:nvGrpSpPr>
            <p:grpSpPr>
              <a:xfrm>
                <a:off x="111286" y="5215671"/>
                <a:ext cx="2417583" cy="1037009"/>
                <a:chOff x="133058" y="5063271"/>
                <a:chExt cx="2417583" cy="1037009"/>
              </a:xfrm>
            </p:grpSpPr>
            <p:sp>
              <p:nvSpPr>
                <p:cNvPr id="38" name="Forma Livre: Forma 37">
                  <a:extLst>
                    <a:ext uri="{FF2B5EF4-FFF2-40B4-BE49-F238E27FC236}">
                      <a16:creationId xmlns:a16="http://schemas.microsoft.com/office/drawing/2014/main" id="{5EC5C7CA-1D6F-413A-DEBF-8FDA4DA5D9A3}"/>
                    </a:ext>
                  </a:extLst>
                </p:cNvPr>
                <p:cNvSpPr/>
                <p:nvPr/>
              </p:nvSpPr>
              <p:spPr>
                <a:xfrm>
                  <a:off x="133058" y="5063271"/>
                  <a:ext cx="1135030" cy="1023897"/>
                </a:xfrm>
                <a:custGeom>
                  <a:avLst/>
                  <a:gdLst>
                    <a:gd name="connsiteX0" fmla="*/ 20193 w 1154715"/>
                    <a:gd name="connsiteY0" fmla="*/ 0 h 1041654"/>
                    <a:gd name="connsiteX1" fmla="*/ 0 w 1154715"/>
                    <a:gd name="connsiteY1" fmla="*/ 20193 h 1041654"/>
                    <a:gd name="connsiteX2" fmla="*/ 20193 w 1154715"/>
                    <a:gd name="connsiteY2" fmla="*/ 40386 h 1041654"/>
                    <a:gd name="connsiteX3" fmla="*/ 40386 w 1154715"/>
                    <a:gd name="connsiteY3" fmla="*/ 20193 h 1041654"/>
                    <a:gd name="connsiteX4" fmla="*/ 20193 w 1154715"/>
                    <a:gd name="connsiteY4" fmla="*/ 0 h 1041654"/>
                    <a:gd name="connsiteX5" fmla="*/ 577406 w 1154715"/>
                    <a:gd name="connsiteY5" fmla="*/ 0 h 1041654"/>
                    <a:gd name="connsiteX6" fmla="*/ 557213 w 1154715"/>
                    <a:gd name="connsiteY6" fmla="*/ 20193 h 1041654"/>
                    <a:gd name="connsiteX7" fmla="*/ 577406 w 1154715"/>
                    <a:gd name="connsiteY7" fmla="*/ 40386 h 1041654"/>
                    <a:gd name="connsiteX8" fmla="*/ 597599 w 1154715"/>
                    <a:gd name="connsiteY8" fmla="*/ 20193 h 1041654"/>
                    <a:gd name="connsiteX9" fmla="*/ 577406 w 1154715"/>
                    <a:gd name="connsiteY9" fmla="*/ 0 h 1041654"/>
                    <a:gd name="connsiteX10" fmla="*/ 391668 w 1154715"/>
                    <a:gd name="connsiteY10" fmla="*/ 0 h 1041654"/>
                    <a:gd name="connsiteX11" fmla="*/ 371475 w 1154715"/>
                    <a:gd name="connsiteY11" fmla="*/ 20193 h 1041654"/>
                    <a:gd name="connsiteX12" fmla="*/ 391668 w 1154715"/>
                    <a:gd name="connsiteY12" fmla="*/ 40386 h 1041654"/>
                    <a:gd name="connsiteX13" fmla="*/ 411861 w 1154715"/>
                    <a:gd name="connsiteY13" fmla="*/ 20193 h 1041654"/>
                    <a:gd name="connsiteX14" fmla="*/ 391668 w 1154715"/>
                    <a:gd name="connsiteY14" fmla="*/ 0 h 1041654"/>
                    <a:gd name="connsiteX15" fmla="*/ 205931 w 1154715"/>
                    <a:gd name="connsiteY15" fmla="*/ 0 h 1041654"/>
                    <a:gd name="connsiteX16" fmla="*/ 185738 w 1154715"/>
                    <a:gd name="connsiteY16" fmla="*/ 20193 h 1041654"/>
                    <a:gd name="connsiteX17" fmla="*/ 205931 w 1154715"/>
                    <a:gd name="connsiteY17" fmla="*/ 40386 h 1041654"/>
                    <a:gd name="connsiteX18" fmla="*/ 226124 w 1154715"/>
                    <a:gd name="connsiteY18" fmla="*/ 20193 h 1041654"/>
                    <a:gd name="connsiteX19" fmla="*/ 205931 w 1154715"/>
                    <a:gd name="connsiteY19" fmla="*/ 0 h 1041654"/>
                    <a:gd name="connsiteX20" fmla="*/ 1134523 w 1154715"/>
                    <a:gd name="connsiteY20" fmla="*/ 40386 h 1041654"/>
                    <a:gd name="connsiteX21" fmla="*/ 1154716 w 1154715"/>
                    <a:gd name="connsiteY21" fmla="*/ 20193 h 1041654"/>
                    <a:gd name="connsiteX22" fmla="*/ 1134523 w 1154715"/>
                    <a:gd name="connsiteY22" fmla="*/ 0 h 1041654"/>
                    <a:gd name="connsiteX23" fmla="*/ 1114330 w 1154715"/>
                    <a:gd name="connsiteY23" fmla="*/ 20193 h 1041654"/>
                    <a:gd name="connsiteX24" fmla="*/ 1134523 w 1154715"/>
                    <a:gd name="connsiteY24" fmla="*/ 40386 h 1041654"/>
                    <a:gd name="connsiteX25" fmla="*/ 948785 w 1154715"/>
                    <a:gd name="connsiteY25" fmla="*/ 0 h 1041654"/>
                    <a:gd name="connsiteX26" fmla="*/ 928592 w 1154715"/>
                    <a:gd name="connsiteY26" fmla="*/ 20193 h 1041654"/>
                    <a:gd name="connsiteX27" fmla="*/ 948785 w 1154715"/>
                    <a:gd name="connsiteY27" fmla="*/ 40386 h 1041654"/>
                    <a:gd name="connsiteX28" fmla="*/ 968978 w 1154715"/>
                    <a:gd name="connsiteY28" fmla="*/ 20193 h 1041654"/>
                    <a:gd name="connsiteX29" fmla="*/ 948785 w 1154715"/>
                    <a:gd name="connsiteY29" fmla="*/ 0 h 1041654"/>
                    <a:gd name="connsiteX30" fmla="*/ 763143 w 1154715"/>
                    <a:gd name="connsiteY30" fmla="*/ 0 h 1041654"/>
                    <a:gd name="connsiteX31" fmla="*/ 742950 w 1154715"/>
                    <a:gd name="connsiteY31" fmla="*/ 20193 h 1041654"/>
                    <a:gd name="connsiteX32" fmla="*/ 763143 w 1154715"/>
                    <a:gd name="connsiteY32" fmla="*/ 40386 h 1041654"/>
                    <a:gd name="connsiteX33" fmla="*/ 783336 w 1154715"/>
                    <a:gd name="connsiteY33" fmla="*/ 20193 h 1041654"/>
                    <a:gd name="connsiteX34" fmla="*/ 763143 w 1154715"/>
                    <a:gd name="connsiteY34" fmla="*/ 0 h 1041654"/>
                    <a:gd name="connsiteX35" fmla="*/ 20193 w 1154715"/>
                    <a:gd name="connsiteY35" fmla="*/ 144018 h 1041654"/>
                    <a:gd name="connsiteX36" fmla="*/ 0 w 1154715"/>
                    <a:gd name="connsiteY36" fmla="*/ 164211 h 1041654"/>
                    <a:gd name="connsiteX37" fmla="*/ 20193 w 1154715"/>
                    <a:gd name="connsiteY37" fmla="*/ 184404 h 1041654"/>
                    <a:gd name="connsiteX38" fmla="*/ 40386 w 1154715"/>
                    <a:gd name="connsiteY38" fmla="*/ 164211 h 1041654"/>
                    <a:gd name="connsiteX39" fmla="*/ 20193 w 1154715"/>
                    <a:gd name="connsiteY39" fmla="*/ 144018 h 1041654"/>
                    <a:gd name="connsiteX40" fmla="*/ 577406 w 1154715"/>
                    <a:gd name="connsiteY40" fmla="*/ 144018 h 1041654"/>
                    <a:gd name="connsiteX41" fmla="*/ 557213 w 1154715"/>
                    <a:gd name="connsiteY41" fmla="*/ 164211 h 1041654"/>
                    <a:gd name="connsiteX42" fmla="*/ 577406 w 1154715"/>
                    <a:gd name="connsiteY42" fmla="*/ 184404 h 1041654"/>
                    <a:gd name="connsiteX43" fmla="*/ 597599 w 1154715"/>
                    <a:gd name="connsiteY43" fmla="*/ 164211 h 1041654"/>
                    <a:gd name="connsiteX44" fmla="*/ 577406 w 1154715"/>
                    <a:gd name="connsiteY44" fmla="*/ 144018 h 1041654"/>
                    <a:gd name="connsiteX45" fmla="*/ 391668 w 1154715"/>
                    <a:gd name="connsiteY45" fmla="*/ 144018 h 1041654"/>
                    <a:gd name="connsiteX46" fmla="*/ 371475 w 1154715"/>
                    <a:gd name="connsiteY46" fmla="*/ 164211 h 1041654"/>
                    <a:gd name="connsiteX47" fmla="*/ 391668 w 1154715"/>
                    <a:gd name="connsiteY47" fmla="*/ 184404 h 1041654"/>
                    <a:gd name="connsiteX48" fmla="*/ 411861 w 1154715"/>
                    <a:gd name="connsiteY48" fmla="*/ 164211 h 1041654"/>
                    <a:gd name="connsiteX49" fmla="*/ 391668 w 1154715"/>
                    <a:gd name="connsiteY49" fmla="*/ 144018 h 1041654"/>
                    <a:gd name="connsiteX50" fmla="*/ 205931 w 1154715"/>
                    <a:gd name="connsiteY50" fmla="*/ 144018 h 1041654"/>
                    <a:gd name="connsiteX51" fmla="*/ 185738 w 1154715"/>
                    <a:gd name="connsiteY51" fmla="*/ 164211 h 1041654"/>
                    <a:gd name="connsiteX52" fmla="*/ 205931 w 1154715"/>
                    <a:gd name="connsiteY52" fmla="*/ 184404 h 1041654"/>
                    <a:gd name="connsiteX53" fmla="*/ 226124 w 1154715"/>
                    <a:gd name="connsiteY53" fmla="*/ 164211 h 1041654"/>
                    <a:gd name="connsiteX54" fmla="*/ 205931 w 1154715"/>
                    <a:gd name="connsiteY54" fmla="*/ 144018 h 1041654"/>
                    <a:gd name="connsiteX55" fmla="*/ 1134523 w 1154715"/>
                    <a:gd name="connsiteY55" fmla="*/ 144018 h 1041654"/>
                    <a:gd name="connsiteX56" fmla="*/ 1114330 w 1154715"/>
                    <a:gd name="connsiteY56" fmla="*/ 164211 h 1041654"/>
                    <a:gd name="connsiteX57" fmla="*/ 1134523 w 1154715"/>
                    <a:gd name="connsiteY57" fmla="*/ 184404 h 1041654"/>
                    <a:gd name="connsiteX58" fmla="*/ 1154716 w 1154715"/>
                    <a:gd name="connsiteY58" fmla="*/ 164211 h 1041654"/>
                    <a:gd name="connsiteX59" fmla="*/ 1134523 w 1154715"/>
                    <a:gd name="connsiteY59" fmla="*/ 144018 h 1041654"/>
                    <a:gd name="connsiteX60" fmla="*/ 948785 w 1154715"/>
                    <a:gd name="connsiteY60" fmla="*/ 144018 h 1041654"/>
                    <a:gd name="connsiteX61" fmla="*/ 928592 w 1154715"/>
                    <a:gd name="connsiteY61" fmla="*/ 164211 h 1041654"/>
                    <a:gd name="connsiteX62" fmla="*/ 948785 w 1154715"/>
                    <a:gd name="connsiteY62" fmla="*/ 184404 h 1041654"/>
                    <a:gd name="connsiteX63" fmla="*/ 968978 w 1154715"/>
                    <a:gd name="connsiteY63" fmla="*/ 164211 h 1041654"/>
                    <a:gd name="connsiteX64" fmla="*/ 948785 w 1154715"/>
                    <a:gd name="connsiteY64" fmla="*/ 144018 h 1041654"/>
                    <a:gd name="connsiteX65" fmla="*/ 763143 w 1154715"/>
                    <a:gd name="connsiteY65" fmla="*/ 144018 h 1041654"/>
                    <a:gd name="connsiteX66" fmla="*/ 742950 w 1154715"/>
                    <a:gd name="connsiteY66" fmla="*/ 164211 h 1041654"/>
                    <a:gd name="connsiteX67" fmla="*/ 763143 w 1154715"/>
                    <a:gd name="connsiteY67" fmla="*/ 184404 h 1041654"/>
                    <a:gd name="connsiteX68" fmla="*/ 783336 w 1154715"/>
                    <a:gd name="connsiteY68" fmla="*/ 164211 h 1041654"/>
                    <a:gd name="connsiteX69" fmla="*/ 763143 w 1154715"/>
                    <a:gd name="connsiteY69" fmla="*/ 144018 h 1041654"/>
                    <a:gd name="connsiteX70" fmla="*/ 20193 w 1154715"/>
                    <a:gd name="connsiteY70" fmla="*/ 288036 h 1041654"/>
                    <a:gd name="connsiteX71" fmla="*/ 0 w 1154715"/>
                    <a:gd name="connsiteY71" fmla="*/ 308229 h 1041654"/>
                    <a:gd name="connsiteX72" fmla="*/ 20193 w 1154715"/>
                    <a:gd name="connsiteY72" fmla="*/ 328422 h 1041654"/>
                    <a:gd name="connsiteX73" fmla="*/ 40386 w 1154715"/>
                    <a:gd name="connsiteY73" fmla="*/ 308229 h 1041654"/>
                    <a:gd name="connsiteX74" fmla="*/ 20193 w 1154715"/>
                    <a:gd name="connsiteY74" fmla="*/ 288036 h 1041654"/>
                    <a:gd name="connsiteX75" fmla="*/ 577406 w 1154715"/>
                    <a:gd name="connsiteY75" fmla="*/ 288036 h 1041654"/>
                    <a:gd name="connsiteX76" fmla="*/ 557213 w 1154715"/>
                    <a:gd name="connsiteY76" fmla="*/ 308229 h 1041654"/>
                    <a:gd name="connsiteX77" fmla="*/ 577406 w 1154715"/>
                    <a:gd name="connsiteY77" fmla="*/ 328422 h 1041654"/>
                    <a:gd name="connsiteX78" fmla="*/ 597599 w 1154715"/>
                    <a:gd name="connsiteY78" fmla="*/ 308229 h 1041654"/>
                    <a:gd name="connsiteX79" fmla="*/ 577406 w 1154715"/>
                    <a:gd name="connsiteY79" fmla="*/ 288036 h 1041654"/>
                    <a:gd name="connsiteX80" fmla="*/ 391668 w 1154715"/>
                    <a:gd name="connsiteY80" fmla="*/ 288036 h 1041654"/>
                    <a:gd name="connsiteX81" fmla="*/ 371475 w 1154715"/>
                    <a:gd name="connsiteY81" fmla="*/ 308229 h 1041654"/>
                    <a:gd name="connsiteX82" fmla="*/ 391668 w 1154715"/>
                    <a:gd name="connsiteY82" fmla="*/ 328422 h 1041654"/>
                    <a:gd name="connsiteX83" fmla="*/ 411861 w 1154715"/>
                    <a:gd name="connsiteY83" fmla="*/ 308229 h 1041654"/>
                    <a:gd name="connsiteX84" fmla="*/ 391668 w 1154715"/>
                    <a:gd name="connsiteY84" fmla="*/ 288036 h 1041654"/>
                    <a:gd name="connsiteX85" fmla="*/ 205931 w 1154715"/>
                    <a:gd name="connsiteY85" fmla="*/ 288036 h 1041654"/>
                    <a:gd name="connsiteX86" fmla="*/ 185738 w 1154715"/>
                    <a:gd name="connsiteY86" fmla="*/ 308229 h 1041654"/>
                    <a:gd name="connsiteX87" fmla="*/ 205931 w 1154715"/>
                    <a:gd name="connsiteY87" fmla="*/ 328422 h 1041654"/>
                    <a:gd name="connsiteX88" fmla="*/ 226124 w 1154715"/>
                    <a:gd name="connsiteY88" fmla="*/ 308229 h 1041654"/>
                    <a:gd name="connsiteX89" fmla="*/ 205931 w 1154715"/>
                    <a:gd name="connsiteY89" fmla="*/ 288036 h 1041654"/>
                    <a:gd name="connsiteX90" fmla="*/ 1134523 w 1154715"/>
                    <a:gd name="connsiteY90" fmla="*/ 288036 h 1041654"/>
                    <a:gd name="connsiteX91" fmla="*/ 1114330 w 1154715"/>
                    <a:gd name="connsiteY91" fmla="*/ 308229 h 1041654"/>
                    <a:gd name="connsiteX92" fmla="*/ 1134523 w 1154715"/>
                    <a:gd name="connsiteY92" fmla="*/ 328422 h 1041654"/>
                    <a:gd name="connsiteX93" fmla="*/ 1154716 w 1154715"/>
                    <a:gd name="connsiteY93" fmla="*/ 308229 h 1041654"/>
                    <a:gd name="connsiteX94" fmla="*/ 1134523 w 1154715"/>
                    <a:gd name="connsiteY94" fmla="*/ 288036 h 1041654"/>
                    <a:gd name="connsiteX95" fmla="*/ 948785 w 1154715"/>
                    <a:gd name="connsiteY95" fmla="*/ 288036 h 1041654"/>
                    <a:gd name="connsiteX96" fmla="*/ 928592 w 1154715"/>
                    <a:gd name="connsiteY96" fmla="*/ 308229 h 1041654"/>
                    <a:gd name="connsiteX97" fmla="*/ 948785 w 1154715"/>
                    <a:gd name="connsiteY97" fmla="*/ 328422 h 1041654"/>
                    <a:gd name="connsiteX98" fmla="*/ 968978 w 1154715"/>
                    <a:gd name="connsiteY98" fmla="*/ 308229 h 1041654"/>
                    <a:gd name="connsiteX99" fmla="*/ 948785 w 1154715"/>
                    <a:gd name="connsiteY99" fmla="*/ 288036 h 1041654"/>
                    <a:gd name="connsiteX100" fmla="*/ 763143 w 1154715"/>
                    <a:gd name="connsiteY100" fmla="*/ 288036 h 1041654"/>
                    <a:gd name="connsiteX101" fmla="*/ 742950 w 1154715"/>
                    <a:gd name="connsiteY101" fmla="*/ 308229 h 1041654"/>
                    <a:gd name="connsiteX102" fmla="*/ 763143 w 1154715"/>
                    <a:gd name="connsiteY102" fmla="*/ 328422 h 1041654"/>
                    <a:gd name="connsiteX103" fmla="*/ 783336 w 1154715"/>
                    <a:gd name="connsiteY103" fmla="*/ 308229 h 1041654"/>
                    <a:gd name="connsiteX104" fmla="*/ 763143 w 1154715"/>
                    <a:gd name="connsiteY104" fmla="*/ 288036 h 1041654"/>
                    <a:gd name="connsiteX105" fmla="*/ 20193 w 1154715"/>
                    <a:gd name="connsiteY105" fmla="*/ 432054 h 1041654"/>
                    <a:gd name="connsiteX106" fmla="*/ 0 w 1154715"/>
                    <a:gd name="connsiteY106" fmla="*/ 452247 h 1041654"/>
                    <a:gd name="connsiteX107" fmla="*/ 20193 w 1154715"/>
                    <a:gd name="connsiteY107" fmla="*/ 472440 h 1041654"/>
                    <a:gd name="connsiteX108" fmla="*/ 40386 w 1154715"/>
                    <a:gd name="connsiteY108" fmla="*/ 452247 h 1041654"/>
                    <a:gd name="connsiteX109" fmla="*/ 20193 w 1154715"/>
                    <a:gd name="connsiteY109" fmla="*/ 432054 h 1041654"/>
                    <a:gd name="connsiteX110" fmla="*/ 577406 w 1154715"/>
                    <a:gd name="connsiteY110" fmla="*/ 432054 h 1041654"/>
                    <a:gd name="connsiteX111" fmla="*/ 557213 w 1154715"/>
                    <a:gd name="connsiteY111" fmla="*/ 452247 h 1041654"/>
                    <a:gd name="connsiteX112" fmla="*/ 577406 w 1154715"/>
                    <a:gd name="connsiteY112" fmla="*/ 472440 h 1041654"/>
                    <a:gd name="connsiteX113" fmla="*/ 597599 w 1154715"/>
                    <a:gd name="connsiteY113" fmla="*/ 452247 h 1041654"/>
                    <a:gd name="connsiteX114" fmla="*/ 577406 w 1154715"/>
                    <a:gd name="connsiteY114" fmla="*/ 432054 h 1041654"/>
                    <a:gd name="connsiteX115" fmla="*/ 391668 w 1154715"/>
                    <a:gd name="connsiteY115" fmla="*/ 432054 h 1041654"/>
                    <a:gd name="connsiteX116" fmla="*/ 371475 w 1154715"/>
                    <a:gd name="connsiteY116" fmla="*/ 452247 h 1041654"/>
                    <a:gd name="connsiteX117" fmla="*/ 391668 w 1154715"/>
                    <a:gd name="connsiteY117" fmla="*/ 472440 h 1041654"/>
                    <a:gd name="connsiteX118" fmla="*/ 411861 w 1154715"/>
                    <a:gd name="connsiteY118" fmla="*/ 452247 h 1041654"/>
                    <a:gd name="connsiteX119" fmla="*/ 391668 w 1154715"/>
                    <a:gd name="connsiteY119" fmla="*/ 432054 h 1041654"/>
                    <a:gd name="connsiteX120" fmla="*/ 205931 w 1154715"/>
                    <a:gd name="connsiteY120" fmla="*/ 432054 h 1041654"/>
                    <a:gd name="connsiteX121" fmla="*/ 185738 w 1154715"/>
                    <a:gd name="connsiteY121" fmla="*/ 452247 h 1041654"/>
                    <a:gd name="connsiteX122" fmla="*/ 205931 w 1154715"/>
                    <a:gd name="connsiteY122" fmla="*/ 472440 h 1041654"/>
                    <a:gd name="connsiteX123" fmla="*/ 226124 w 1154715"/>
                    <a:gd name="connsiteY123" fmla="*/ 452247 h 1041654"/>
                    <a:gd name="connsiteX124" fmla="*/ 205931 w 1154715"/>
                    <a:gd name="connsiteY124" fmla="*/ 432054 h 1041654"/>
                    <a:gd name="connsiteX125" fmla="*/ 1134523 w 1154715"/>
                    <a:gd name="connsiteY125" fmla="*/ 432054 h 1041654"/>
                    <a:gd name="connsiteX126" fmla="*/ 1114330 w 1154715"/>
                    <a:gd name="connsiteY126" fmla="*/ 452247 h 1041654"/>
                    <a:gd name="connsiteX127" fmla="*/ 1134523 w 1154715"/>
                    <a:gd name="connsiteY127" fmla="*/ 472440 h 1041654"/>
                    <a:gd name="connsiteX128" fmla="*/ 1154716 w 1154715"/>
                    <a:gd name="connsiteY128" fmla="*/ 452247 h 1041654"/>
                    <a:gd name="connsiteX129" fmla="*/ 1134523 w 1154715"/>
                    <a:gd name="connsiteY129" fmla="*/ 432054 h 1041654"/>
                    <a:gd name="connsiteX130" fmla="*/ 948785 w 1154715"/>
                    <a:gd name="connsiteY130" fmla="*/ 432054 h 1041654"/>
                    <a:gd name="connsiteX131" fmla="*/ 928592 w 1154715"/>
                    <a:gd name="connsiteY131" fmla="*/ 452247 h 1041654"/>
                    <a:gd name="connsiteX132" fmla="*/ 948785 w 1154715"/>
                    <a:gd name="connsiteY132" fmla="*/ 472440 h 1041654"/>
                    <a:gd name="connsiteX133" fmla="*/ 968978 w 1154715"/>
                    <a:gd name="connsiteY133" fmla="*/ 452247 h 1041654"/>
                    <a:gd name="connsiteX134" fmla="*/ 948785 w 1154715"/>
                    <a:gd name="connsiteY134" fmla="*/ 432054 h 1041654"/>
                    <a:gd name="connsiteX135" fmla="*/ 763143 w 1154715"/>
                    <a:gd name="connsiteY135" fmla="*/ 432054 h 1041654"/>
                    <a:gd name="connsiteX136" fmla="*/ 742950 w 1154715"/>
                    <a:gd name="connsiteY136" fmla="*/ 452247 h 1041654"/>
                    <a:gd name="connsiteX137" fmla="*/ 763143 w 1154715"/>
                    <a:gd name="connsiteY137" fmla="*/ 472440 h 1041654"/>
                    <a:gd name="connsiteX138" fmla="*/ 783336 w 1154715"/>
                    <a:gd name="connsiteY138" fmla="*/ 452247 h 1041654"/>
                    <a:gd name="connsiteX139" fmla="*/ 763143 w 1154715"/>
                    <a:gd name="connsiteY139" fmla="*/ 432054 h 1041654"/>
                    <a:gd name="connsiteX140" fmla="*/ 20193 w 1154715"/>
                    <a:gd name="connsiteY140" fmla="*/ 569214 h 1041654"/>
                    <a:gd name="connsiteX141" fmla="*/ 0 w 1154715"/>
                    <a:gd name="connsiteY141" fmla="*/ 589407 h 1041654"/>
                    <a:gd name="connsiteX142" fmla="*/ 20193 w 1154715"/>
                    <a:gd name="connsiteY142" fmla="*/ 609600 h 1041654"/>
                    <a:gd name="connsiteX143" fmla="*/ 40386 w 1154715"/>
                    <a:gd name="connsiteY143" fmla="*/ 589407 h 1041654"/>
                    <a:gd name="connsiteX144" fmla="*/ 20193 w 1154715"/>
                    <a:gd name="connsiteY144" fmla="*/ 569214 h 1041654"/>
                    <a:gd name="connsiteX145" fmla="*/ 577406 w 1154715"/>
                    <a:gd name="connsiteY145" fmla="*/ 569214 h 1041654"/>
                    <a:gd name="connsiteX146" fmla="*/ 557213 w 1154715"/>
                    <a:gd name="connsiteY146" fmla="*/ 589407 h 1041654"/>
                    <a:gd name="connsiteX147" fmla="*/ 577406 w 1154715"/>
                    <a:gd name="connsiteY147" fmla="*/ 609600 h 1041654"/>
                    <a:gd name="connsiteX148" fmla="*/ 597599 w 1154715"/>
                    <a:gd name="connsiteY148" fmla="*/ 589407 h 1041654"/>
                    <a:gd name="connsiteX149" fmla="*/ 577406 w 1154715"/>
                    <a:gd name="connsiteY149" fmla="*/ 569214 h 1041654"/>
                    <a:gd name="connsiteX150" fmla="*/ 391668 w 1154715"/>
                    <a:gd name="connsiteY150" fmla="*/ 569214 h 1041654"/>
                    <a:gd name="connsiteX151" fmla="*/ 371475 w 1154715"/>
                    <a:gd name="connsiteY151" fmla="*/ 589407 h 1041654"/>
                    <a:gd name="connsiteX152" fmla="*/ 391668 w 1154715"/>
                    <a:gd name="connsiteY152" fmla="*/ 609600 h 1041654"/>
                    <a:gd name="connsiteX153" fmla="*/ 411861 w 1154715"/>
                    <a:gd name="connsiteY153" fmla="*/ 589407 h 1041654"/>
                    <a:gd name="connsiteX154" fmla="*/ 391668 w 1154715"/>
                    <a:gd name="connsiteY154" fmla="*/ 569214 h 1041654"/>
                    <a:gd name="connsiteX155" fmla="*/ 205931 w 1154715"/>
                    <a:gd name="connsiteY155" fmla="*/ 569214 h 1041654"/>
                    <a:gd name="connsiteX156" fmla="*/ 185738 w 1154715"/>
                    <a:gd name="connsiteY156" fmla="*/ 589407 h 1041654"/>
                    <a:gd name="connsiteX157" fmla="*/ 205931 w 1154715"/>
                    <a:gd name="connsiteY157" fmla="*/ 609600 h 1041654"/>
                    <a:gd name="connsiteX158" fmla="*/ 226124 w 1154715"/>
                    <a:gd name="connsiteY158" fmla="*/ 589407 h 1041654"/>
                    <a:gd name="connsiteX159" fmla="*/ 205931 w 1154715"/>
                    <a:gd name="connsiteY159" fmla="*/ 569214 h 1041654"/>
                    <a:gd name="connsiteX160" fmla="*/ 1134523 w 1154715"/>
                    <a:gd name="connsiteY160" fmla="*/ 569214 h 1041654"/>
                    <a:gd name="connsiteX161" fmla="*/ 1114330 w 1154715"/>
                    <a:gd name="connsiteY161" fmla="*/ 589407 h 1041654"/>
                    <a:gd name="connsiteX162" fmla="*/ 1134523 w 1154715"/>
                    <a:gd name="connsiteY162" fmla="*/ 609600 h 1041654"/>
                    <a:gd name="connsiteX163" fmla="*/ 1154716 w 1154715"/>
                    <a:gd name="connsiteY163" fmla="*/ 589407 h 1041654"/>
                    <a:gd name="connsiteX164" fmla="*/ 1134523 w 1154715"/>
                    <a:gd name="connsiteY164" fmla="*/ 569214 h 1041654"/>
                    <a:gd name="connsiteX165" fmla="*/ 948785 w 1154715"/>
                    <a:gd name="connsiteY165" fmla="*/ 569214 h 1041654"/>
                    <a:gd name="connsiteX166" fmla="*/ 928592 w 1154715"/>
                    <a:gd name="connsiteY166" fmla="*/ 589407 h 1041654"/>
                    <a:gd name="connsiteX167" fmla="*/ 948785 w 1154715"/>
                    <a:gd name="connsiteY167" fmla="*/ 609600 h 1041654"/>
                    <a:gd name="connsiteX168" fmla="*/ 968978 w 1154715"/>
                    <a:gd name="connsiteY168" fmla="*/ 589407 h 1041654"/>
                    <a:gd name="connsiteX169" fmla="*/ 948785 w 1154715"/>
                    <a:gd name="connsiteY169" fmla="*/ 569214 h 1041654"/>
                    <a:gd name="connsiteX170" fmla="*/ 763143 w 1154715"/>
                    <a:gd name="connsiteY170" fmla="*/ 569214 h 1041654"/>
                    <a:gd name="connsiteX171" fmla="*/ 742950 w 1154715"/>
                    <a:gd name="connsiteY171" fmla="*/ 589407 h 1041654"/>
                    <a:gd name="connsiteX172" fmla="*/ 763143 w 1154715"/>
                    <a:gd name="connsiteY172" fmla="*/ 609600 h 1041654"/>
                    <a:gd name="connsiteX173" fmla="*/ 783336 w 1154715"/>
                    <a:gd name="connsiteY173" fmla="*/ 589407 h 1041654"/>
                    <a:gd name="connsiteX174" fmla="*/ 763143 w 1154715"/>
                    <a:gd name="connsiteY174" fmla="*/ 569214 h 1041654"/>
                    <a:gd name="connsiteX175" fmla="*/ 20193 w 1154715"/>
                    <a:gd name="connsiteY175" fmla="*/ 713232 h 1041654"/>
                    <a:gd name="connsiteX176" fmla="*/ 0 w 1154715"/>
                    <a:gd name="connsiteY176" fmla="*/ 733425 h 1041654"/>
                    <a:gd name="connsiteX177" fmla="*/ 20193 w 1154715"/>
                    <a:gd name="connsiteY177" fmla="*/ 753618 h 1041654"/>
                    <a:gd name="connsiteX178" fmla="*/ 40386 w 1154715"/>
                    <a:gd name="connsiteY178" fmla="*/ 733425 h 1041654"/>
                    <a:gd name="connsiteX179" fmla="*/ 20193 w 1154715"/>
                    <a:gd name="connsiteY179" fmla="*/ 713232 h 1041654"/>
                    <a:gd name="connsiteX180" fmla="*/ 577406 w 1154715"/>
                    <a:gd name="connsiteY180" fmla="*/ 713232 h 1041654"/>
                    <a:gd name="connsiteX181" fmla="*/ 557213 w 1154715"/>
                    <a:gd name="connsiteY181" fmla="*/ 733425 h 1041654"/>
                    <a:gd name="connsiteX182" fmla="*/ 577406 w 1154715"/>
                    <a:gd name="connsiteY182" fmla="*/ 753618 h 1041654"/>
                    <a:gd name="connsiteX183" fmla="*/ 597599 w 1154715"/>
                    <a:gd name="connsiteY183" fmla="*/ 733425 h 1041654"/>
                    <a:gd name="connsiteX184" fmla="*/ 577406 w 1154715"/>
                    <a:gd name="connsiteY184" fmla="*/ 713232 h 1041654"/>
                    <a:gd name="connsiteX185" fmla="*/ 391668 w 1154715"/>
                    <a:gd name="connsiteY185" fmla="*/ 713232 h 1041654"/>
                    <a:gd name="connsiteX186" fmla="*/ 371475 w 1154715"/>
                    <a:gd name="connsiteY186" fmla="*/ 733425 h 1041654"/>
                    <a:gd name="connsiteX187" fmla="*/ 391668 w 1154715"/>
                    <a:gd name="connsiteY187" fmla="*/ 753618 h 1041654"/>
                    <a:gd name="connsiteX188" fmla="*/ 411861 w 1154715"/>
                    <a:gd name="connsiteY188" fmla="*/ 733425 h 1041654"/>
                    <a:gd name="connsiteX189" fmla="*/ 391668 w 1154715"/>
                    <a:gd name="connsiteY189" fmla="*/ 713232 h 1041654"/>
                    <a:gd name="connsiteX190" fmla="*/ 205931 w 1154715"/>
                    <a:gd name="connsiteY190" fmla="*/ 713232 h 1041654"/>
                    <a:gd name="connsiteX191" fmla="*/ 185738 w 1154715"/>
                    <a:gd name="connsiteY191" fmla="*/ 733425 h 1041654"/>
                    <a:gd name="connsiteX192" fmla="*/ 205931 w 1154715"/>
                    <a:gd name="connsiteY192" fmla="*/ 753618 h 1041654"/>
                    <a:gd name="connsiteX193" fmla="*/ 226124 w 1154715"/>
                    <a:gd name="connsiteY193" fmla="*/ 733425 h 1041654"/>
                    <a:gd name="connsiteX194" fmla="*/ 205931 w 1154715"/>
                    <a:gd name="connsiteY194" fmla="*/ 713232 h 1041654"/>
                    <a:gd name="connsiteX195" fmla="*/ 1134523 w 1154715"/>
                    <a:gd name="connsiteY195" fmla="*/ 713232 h 1041654"/>
                    <a:gd name="connsiteX196" fmla="*/ 1114330 w 1154715"/>
                    <a:gd name="connsiteY196" fmla="*/ 733425 h 1041654"/>
                    <a:gd name="connsiteX197" fmla="*/ 1134523 w 1154715"/>
                    <a:gd name="connsiteY197" fmla="*/ 753618 h 1041654"/>
                    <a:gd name="connsiteX198" fmla="*/ 1154716 w 1154715"/>
                    <a:gd name="connsiteY198" fmla="*/ 733425 h 1041654"/>
                    <a:gd name="connsiteX199" fmla="*/ 1134523 w 1154715"/>
                    <a:gd name="connsiteY199" fmla="*/ 713232 h 1041654"/>
                    <a:gd name="connsiteX200" fmla="*/ 948785 w 1154715"/>
                    <a:gd name="connsiteY200" fmla="*/ 713232 h 1041654"/>
                    <a:gd name="connsiteX201" fmla="*/ 928592 w 1154715"/>
                    <a:gd name="connsiteY201" fmla="*/ 733425 h 1041654"/>
                    <a:gd name="connsiteX202" fmla="*/ 948785 w 1154715"/>
                    <a:gd name="connsiteY202" fmla="*/ 753618 h 1041654"/>
                    <a:gd name="connsiteX203" fmla="*/ 968978 w 1154715"/>
                    <a:gd name="connsiteY203" fmla="*/ 733425 h 1041654"/>
                    <a:gd name="connsiteX204" fmla="*/ 948785 w 1154715"/>
                    <a:gd name="connsiteY204" fmla="*/ 713232 h 1041654"/>
                    <a:gd name="connsiteX205" fmla="*/ 763143 w 1154715"/>
                    <a:gd name="connsiteY205" fmla="*/ 713232 h 1041654"/>
                    <a:gd name="connsiteX206" fmla="*/ 742950 w 1154715"/>
                    <a:gd name="connsiteY206" fmla="*/ 733425 h 1041654"/>
                    <a:gd name="connsiteX207" fmla="*/ 763143 w 1154715"/>
                    <a:gd name="connsiteY207" fmla="*/ 753618 h 1041654"/>
                    <a:gd name="connsiteX208" fmla="*/ 783336 w 1154715"/>
                    <a:gd name="connsiteY208" fmla="*/ 733425 h 1041654"/>
                    <a:gd name="connsiteX209" fmla="*/ 763143 w 1154715"/>
                    <a:gd name="connsiteY209" fmla="*/ 713232 h 1041654"/>
                    <a:gd name="connsiteX210" fmla="*/ 20193 w 1154715"/>
                    <a:gd name="connsiteY210" fmla="*/ 857250 h 1041654"/>
                    <a:gd name="connsiteX211" fmla="*/ 0 w 1154715"/>
                    <a:gd name="connsiteY211" fmla="*/ 877443 h 1041654"/>
                    <a:gd name="connsiteX212" fmla="*/ 20193 w 1154715"/>
                    <a:gd name="connsiteY212" fmla="*/ 897636 h 1041654"/>
                    <a:gd name="connsiteX213" fmla="*/ 40386 w 1154715"/>
                    <a:gd name="connsiteY213" fmla="*/ 877443 h 1041654"/>
                    <a:gd name="connsiteX214" fmla="*/ 20193 w 1154715"/>
                    <a:gd name="connsiteY214" fmla="*/ 857250 h 1041654"/>
                    <a:gd name="connsiteX215" fmla="*/ 577406 w 1154715"/>
                    <a:gd name="connsiteY215" fmla="*/ 857250 h 1041654"/>
                    <a:gd name="connsiteX216" fmla="*/ 557213 w 1154715"/>
                    <a:gd name="connsiteY216" fmla="*/ 877443 h 1041654"/>
                    <a:gd name="connsiteX217" fmla="*/ 577406 w 1154715"/>
                    <a:gd name="connsiteY217" fmla="*/ 897636 h 1041654"/>
                    <a:gd name="connsiteX218" fmla="*/ 597599 w 1154715"/>
                    <a:gd name="connsiteY218" fmla="*/ 877443 h 1041654"/>
                    <a:gd name="connsiteX219" fmla="*/ 577406 w 1154715"/>
                    <a:gd name="connsiteY219" fmla="*/ 857250 h 1041654"/>
                    <a:gd name="connsiteX220" fmla="*/ 391668 w 1154715"/>
                    <a:gd name="connsiteY220" fmla="*/ 857250 h 1041654"/>
                    <a:gd name="connsiteX221" fmla="*/ 371475 w 1154715"/>
                    <a:gd name="connsiteY221" fmla="*/ 877443 h 1041654"/>
                    <a:gd name="connsiteX222" fmla="*/ 391668 w 1154715"/>
                    <a:gd name="connsiteY222" fmla="*/ 897636 h 1041654"/>
                    <a:gd name="connsiteX223" fmla="*/ 411861 w 1154715"/>
                    <a:gd name="connsiteY223" fmla="*/ 877443 h 1041654"/>
                    <a:gd name="connsiteX224" fmla="*/ 391668 w 1154715"/>
                    <a:gd name="connsiteY224" fmla="*/ 857250 h 1041654"/>
                    <a:gd name="connsiteX225" fmla="*/ 205931 w 1154715"/>
                    <a:gd name="connsiteY225" fmla="*/ 857250 h 1041654"/>
                    <a:gd name="connsiteX226" fmla="*/ 185738 w 1154715"/>
                    <a:gd name="connsiteY226" fmla="*/ 877443 h 1041654"/>
                    <a:gd name="connsiteX227" fmla="*/ 205931 w 1154715"/>
                    <a:gd name="connsiteY227" fmla="*/ 897636 h 1041654"/>
                    <a:gd name="connsiteX228" fmla="*/ 226124 w 1154715"/>
                    <a:gd name="connsiteY228" fmla="*/ 877443 h 1041654"/>
                    <a:gd name="connsiteX229" fmla="*/ 205931 w 1154715"/>
                    <a:gd name="connsiteY229" fmla="*/ 857250 h 1041654"/>
                    <a:gd name="connsiteX230" fmla="*/ 1134523 w 1154715"/>
                    <a:gd name="connsiteY230" fmla="*/ 857250 h 1041654"/>
                    <a:gd name="connsiteX231" fmla="*/ 1114330 w 1154715"/>
                    <a:gd name="connsiteY231" fmla="*/ 877443 h 1041654"/>
                    <a:gd name="connsiteX232" fmla="*/ 1134523 w 1154715"/>
                    <a:gd name="connsiteY232" fmla="*/ 897636 h 1041654"/>
                    <a:gd name="connsiteX233" fmla="*/ 1154716 w 1154715"/>
                    <a:gd name="connsiteY233" fmla="*/ 877443 h 1041654"/>
                    <a:gd name="connsiteX234" fmla="*/ 1134523 w 1154715"/>
                    <a:gd name="connsiteY234" fmla="*/ 857250 h 1041654"/>
                    <a:gd name="connsiteX235" fmla="*/ 948785 w 1154715"/>
                    <a:gd name="connsiteY235" fmla="*/ 857250 h 1041654"/>
                    <a:gd name="connsiteX236" fmla="*/ 928592 w 1154715"/>
                    <a:gd name="connsiteY236" fmla="*/ 877443 h 1041654"/>
                    <a:gd name="connsiteX237" fmla="*/ 948785 w 1154715"/>
                    <a:gd name="connsiteY237" fmla="*/ 897636 h 1041654"/>
                    <a:gd name="connsiteX238" fmla="*/ 968978 w 1154715"/>
                    <a:gd name="connsiteY238" fmla="*/ 877443 h 1041654"/>
                    <a:gd name="connsiteX239" fmla="*/ 948785 w 1154715"/>
                    <a:gd name="connsiteY239" fmla="*/ 857250 h 1041654"/>
                    <a:gd name="connsiteX240" fmla="*/ 763143 w 1154715"/>
                    <a:gd name="connsiteY240" fmla="*/ 857250 h 1041654"/>
                    <a:gd name="connsiteX241" fmla="*/ 742950 w 1154715"/>
                    <a:gd name="connsiteY241" fmla="*/ 877443 h 1041654"/>
                    <a:gd name="connsiteX242" fmla="*/ 763143 w 1154715"/>
                    <a:gd name="connsiteY242" fmla="*/ 897636 h 1041654"/>
                    <a:gd name="connsiteX243" fmla="*/ 783336 w 1154715"/>
                    <a:gd name="connsiteY243" fmla="*/ 877443 h 1041654"/>
                    <a:gd name="connsiteX244" fmla="*/ 763143 w 1154715"/>
                    <a:gd name="connsiteY244" fmla="*/ 857250 h 1041654"/>
                    <a:gd name="connsiteX245" fmla="*/ 20193 w 1154715"/>
                    <a:gd name="connsiteY245" fmla="*/ 1001268 h 1041654"/>
                    <a:gd name="connsiteX246" fmla="*/ 0 w 1154715"/>
                    <a:gd name="connsiteY246" fmla="*/ 1021461 h 1041654"/>
                    <a:gd name="connsiteX247" fmla="*/ 20193 w 1154715"/>
                    <a:gd name="connsiteY247" fmla="*/ 1041654 h 1041654"/>
                    <a:gd name="connsiteX248" fmla="*/ 40386 w 1154715"/>
                    <a:gd name="connsiteY248" fmla="*/ 1021461 h 1041654"/>
                    <a:gd name="connsiteX249" fmla="*/ 20193 w 1154715"/>
                    <a:gd name="connsiteY249" fmla="*/ 1001268 h 1041654"/>
                    <a:gd name="connsiteX250" fmla="*/ 577406 w 1154715"/>
                    <a:gd name="connsiteY250" fmla="*/ 1001268 h 1041654"/>
                    <a:gd name="connsiteX251" fmla="*/ 557213 w 1154715"/>
                    <a:gd name="connsiteY251" fmla="*/ 1021461 h 1041654"/>
                    <a:gd name="connsiteX252" fmla="*/ 577406 w 1154715"/>
                    <a:gd name="connsiteY252" fmla="*/ 1041654 h 1041654"/>
                    <a:gd name="connsiteX253" fmla="*/ 597599 w 1154715"/>
                    <a:gd name="connsiteY253" fmla="*/ 1021461 h 1041654"/>
                    <a:gd name="connsiteX254" fmla="*/ 577406 w 1154715"/>
                    <a:gd name="connsiteY254" fmla="*/ 1001268 h 1041654"/>
                    <a:gd name="connsiteX255" fmla="*/ 391668 w 1154715"/>
                    <a:gd name="connsiteY255" fmla="*/ 1001268 h 1041654"/>
                    <a:gd name="connsiteX256" fmla="*/ 371475 w 1154715"/>
                    <a:gd name="connsiteY256" fmla="*/ 1021461 h 1041654"/>
                    <a:gd name="connsiteX257" fmla="*/ 391668 w 1154715"/>
                    <a:gd name="connsiteY257" fmla="*/ 1041654 h 1041654"/>
                    <a:gd name="connsiteX258" fmla="*/ 411861 w 1154715"/>
                    <a:gd name="connsiteY258" fmla="*/ 1021461 h 1041654"/>
                    <a:gd name="connsiteX259" fmla="*/ 391668 w 1154715"/>
                    <a:gd name="connsiteY259" fmla="*/ 1001268 h 1041654"/>
                    <a:gd name="connsiteX260" fmla="*/ 205931 w 1154715"/>
                    <a:gd name="connsiteY260" fmla="*/ 1001268 h 1041654"/>
                    <a:gd name="connsiteX261" fmla="*/ 185738 w 1154715"/>
                    <a:gd name="connsiteY261" fmla="*/ 1021461 h 1041654"/>
                    <a:gd name="connsiteX262" fmla="*/ 205931 w 1154715"/>
                    <a:gd name="connsiteY262" fmla="*/ 1041654 h 1041654"/>
                    <a:gd name="connsiteX263" fmla="*/ 226124 w 1154715"/>
                    <a:gd name="connsiteY263" fmla="*/ 1021461 h 1041654"/>
                    <a:gd name="connsiteX264" fmla="*/ 205931 w 1154715"/>
                    <a:gd name="connsiteY264" fmla="*/ 1001268 h 1041654"/>
                    <a:gd name="connsiteX265" fmla="*/ 1134523 w 1154715"/>
                    <a:gd name="connsiteY265" fmla="*/ 1001268 h 1041654"/>
                    <a:gd name="connsiteX266" fmla="*/ 1114330 w 1154715"/>
                    <a:gd name="connsiteY266" fmla="*/ 1021461 h 1041654"/>
                    <a:gd name="connsiteX267" fmla="*/ 1134523 w 1154715"/>
                    <a:gd name="connsiteY267" fmla="*/ 1041654 h 1041654"/>
                    <a:gd name="connsiteX268" fmla="*/ 1154716 w 1154715"/>
                    <a:gd name="connsiteY268" fmla="*/ 1021461 h 1041654"/>
                    <a:gd name="connsiteX269" fmla="*/ 1134523 w 1154715"/>
                    <a:gd name="connsiteY269" fmla="*/ 1001268 h 1041654"/>
                    <a:gd name="connsiteX270" fmla="*/ 948785 w 1154715"/>
                    <a:gd name="connsiteY270" fmla="*/ 1001268 h 1041654"/>
                    <a:gd name="connsiteX271" fmla="*/ 928592 w 1154715"/>
                    <a:gd name="connsiteY271" fmla="*/ 1021461 h 1041654"/>
                    <a:gd name="connsiteX272" fmla="*/ 948785 w 1154715"/>
                    <a:gd name="connsiteY272" fmla="*/ 1041654 h 1041654"/>
                    <a:gd name="connsiteX273" fmla="*/ 968978 w 1154715"/>
                    <a:gd name="connsiteY273" fmla="*/ 1021461 h 1041654"/>
                    <a:gd name="connsiteX274" fmla="*/ 948785 w 1154715"/>
                    <a:gd name="connsiteY274" fmla="*/ 1001268 h 1041654"/>
                    <a:gd name="connsiteX275" fmla="*/ 763143 w 1154715"/>
                    <a:gd name="connsiteY275" fmla="*/ 1001268 h 1041654"/>
                    <a:gd name="connsiteX276" fmla="*/ 742950 w 1154715"/>
                    <a:gd name="connsiteY276" fmla="*/ 1021461 h 1041654"/>
                    <a:gd name="connsiteX277" fmla="*/ 763143 w 1154715"/>
                    <a:gd name="connsiteY277" fmla="*/ 1041654 h 1041654"/>
                    <a:gd name="connsiteX278" fmla="*/ 783336 w 1154715"/>
                    <a:gd name="connsiteY278" fmla="*/ 1021461 h 1041654"/>
                    <a:gd name="connsiteX279" fmla="*/ 763143 w 1154715"/>
                    <a:gd name="connsiteY279" fmla="*/ 1001268 h 104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</a:cxnLst>
                  <a:rect l="l" t="t" r="r" b="b"/>
                  <a:pathLst>
                    <a:path w="1154715" h="1041654">
                      <a:moveTo>
                        <a:pt x="20193" y="0"/>
                      </a:moveTo>
                      <a:cubicBezTo>
                        <a:pt x="9049" y="0"/>
                        <a:pt x="0" y="9049"/>
                        <a:pt x="0" y="20193"/>
                      </a:cubicBezTo>
                      <a:cubicBezTo>
                        <a:pt x="0" y="31337"/>
                        <a:pt x="9049" y="40386"/>
                        <a:pt x="20193" y="40386"/>
                      </a:cubicBezTo>
                      <a:cubicBezTo>
                        <a:pt x="31337" y="40386"/>
                        <a:pt x="40386" y="31337"/>
                        <a:pt x="40386" y="20193"/>
                      </a:cubicBezTo>
                      <a:cubicBezTo>
                        <a:pt x="40386" y="9049"/>
                        <a:pt x="31337" y="0"/>
                        <a:pt x="20193" y="0"/>
                      </a:cubicBezTo>
                      <a:close/>
                      <a:moveTo>
                        <a:pt x="577406" y="0"/>
                      </a:moveTo>
                      <a:cubicBezTo>
                        <a:pt x="566261" y="0"/>
                        <a:pt x="557213" y="9049"/>
                        <a:pt x="557213" y="20193"/>
                      </a:cubicBezTo>
                      <a:cubicBezTo>
                        <a:pt x="557213" y="31337"/>
                        <a:pt x="566261" y="40386"/>
                        <a:pt x="577406" y="40386"/>
                      </a:cubicBezTo>
                      <a:cubicBezTo>
                        <a:pt x="588550" y="40386"/>
                        <a:pt x="597599" y="31337"/>
                        <a:pt x="597599" y="20193"/>
                      </a:cubicBezTo>
                      <a:cubicBezTo>
                        <a:pt x="597599" y="9049"/>
                        <a:pt x="588550" y="0"/>
                        <a:pt x="577406" y="0"/>
                      </a:cubicBezTo>
                      <a:close/>
                      <a:moveTo>
                        <a:pt x="391668" y="0"/>
                      </a:moveTo>
                      <a:cubicBezTo>
                        <a:pt x="380524" y="0"/>
                        <a:pt x="371475" y="9049"/>
                        <a:pt x="371475" y="20193"/>
                      </a:cubicBezTo>
                      <a:cubicBezTo>
                        <a:pt x="371475" y="31337"/>
                        <a:pt x="380524" y="40386"/>
                        <a:pt x="391668" y="40386"/>
                      </a:cubicBezTo>
                      <a:cubicBezTo>
                        <a:pt x="402812" y="40386"/>
                        <a:pt x="411861" y="31337"/>
                        <a:pt x="411861" y="20193"/>
                      </a:cubicBezTo>
                      <a:cubicBezTo>
                        <a:pt x="411861" y="9049"/>
                        <a:pt x="402812" y="0"/>
                        <a:pt x="391668" y="0"/>
                      </a:cubicBezTo>
                      <a:close/>
                      <a:moveTo>
                        <a:pt x="205931" y="0"/>
                      </a:moveTo>
                      <a:cubicBezTo>
                        <a:pt x="194786" y="0"/>
                        <a:pt x="185738" y="9049"/>
                        <a:pt x="185738" y="20193"/>
                      </a:cubicBezTo>
                      <a:cubicBezTo>
                        <a:pt x="185738" y="31337"/>
                        <a:pt x="194786" y="40386"/>
                        <a:pt x="205931" y="40386"/>
                      </a:cubicBezTo>
                      <a:cubicBezTo>
                        <a:pt x="217075" y="40386"/>
                        <a:pt x="226124" y="31337"/>
                        <a:pt x="226124" y="20193"/>
                      </a:cubicBezTo>
                      <a:cubicBezTo>
                        <a:pt x="226124" y="9049"/>
                        <a:pt x="217075" y="0"/>
                        <a:pt x="205931" y="0"/>
                      </a:cubicBezTo>
                      <a:close/>
                      <a:moveTo>
                        <a:pt x="1134523" y="40386"/>
                      </a:moveTo>
                      <a:cubicBezTo>
                        <a:pt x="1145667" y="40386"/>
                        <a:pt x="1154716" y="31337"/>
                        <a:pt x="1154716" y="20193"/>
                      </a:cubicBezTo>
                      <a:cubicBezTo>
                        <a:pt x="1154716" y="9049"/>
                        <a:pt x="1145667" y="0"/>
                        <a:pt x="1134523" y="0"/>
                      </a:cubicBezTo>
                      <a:cubicBezTo>
                        <a:pt x="1123379" y="0"/>
                        <a:pt x="1114330" y="9049"/>
                        <a:pt x="1114330" y="20193"/>
                      </a:cubicBezTo>
                      <a:cubicBezTo>
                        <a:pt x="1114330" y="31337"/>
                        <a:pt x="1123379" y="40386"/>
                        <a:pt x="1134523" y="40386"/>
                      </a:cubicBezTo>
                      <a:close/>
                      <a:moveTo>
                        <a:pt x="948785" y="0"/>
                      </a:moveTo>
                      <a:cubicBezTo>
                        <a:pt x="937641" y="0"/>
                        <a:pt x="928592" y="9049"/>
                        <a:pt x="928592" y="20193"/>
                      </a:cubicBezTo>
                      <a:cubicBezTo>
                        <a:pt x="928592" y="31337"/>
                        <a:pt x="937641" y="40386"/>
                        <a:pt x="948785" y="40386"/>
                      </a:cubicBezTo>
                      <a:cubicBezTo>
                        <a:pt x="959930" y="40386"/>
                        <a:pt x="968978" y="31337"/>
                        <a:pt x="968978" y="20193"/>
                      </a:cubicBezTo>
                      <a:cubicBezTo>
                        <a:pt x="968978" y="9049"/>
                        <a:pt x="959930" y="0"/>
                        <a:pt x="948785" y="0"/>
                      </a:cubicBezTo>
                      <a:close/>
                      <a:moveTo>
                        <a:pt x="763143" y="0"/>
                      </a:moveTo>
                      <a:cubicBezTo>
                        <a:pt x="751904" y="0"/>
                        <a:pt x="742950" y="9049"/>
                        <a:pt x="742950" y="20193"/>
                      </a:cubicBezTo>
                      <a:cubicBezTo>
                        <a:pt x="742950" y="31337"/>
                        <a:pt x="751999" y="40386"/>
                        <a:pt x="763143" y="40386"/>
                      </a:cubicBezTo>
                      <a:cubicBezTo>
                        <a:pt x="774287" y="40386"/>
                        <a:pt x="783336" y="31337"/>
                        <a:pt x="783336" y="20193"/>
                      </a:cubicBezTo>
                      <a:cubicBezTo>
                        <a:pt x="783336" y="9049"/>
                        <a:pt x="774287" y="0"/>
                        <a:pt x="763143" y="0"/>
                      </a:cubicBezTo>
                      <a:close/>
                      <a:moveTo>
                        <a:pt x="20193" y="144018"/>
                      </a:moveTo>
                      <a:cubicBezTo>
                        <a:pt x="9049" y="144018"/>
                        <a:pt x="0" y="153067"/>
                        <a:pt x="0" y="164211"/>
                      </a:cubicBezTo>
                      <a:cubicBezTo>
                        <a:pt x="0" y="175355"/>
                        <a:pt x="9049" y="184404"/>
                        <a:pt x="20193" y="184404"/>
                      </a:cubicBezTo>
                      <a:cubicBezTo>
                        <a:pt x="31337" y="184404"/>
                        <a:pt x="40386" y="175355"/>
                        <a:pt x="40386" y="164211"/>
                      </a:cubicBezTo>
                      <a:cubicBezTo>
                        <a:pt x="40386" y="153067"/>
                        <a:pt x="31337" y="144018"/>
                        <a:pt x="20193" y="144018"/>
                      </a:cubicBezTo>
                      <a:close/>
                      <a:moveTo>
                        <a:pt x="577406" y="144018"/>
                      </a:moveTo>
                      <a:cubicBezTo>
                        <a:pt x="566261" y="144018"/>
                        <a:pt x="557213" y="153067"/>
                        <a:pt x="557213" y="164211"/>
                      </a:cubicBezTo>
                      <a:cubicBezTo>
                        <a:pt x="557213" y="175355"/>
                        <a:pt x="566261" y="184404"/>
                        <a:pt x="577406" y="184404"/>
                      </a:cubicBezTo>
                      <a:cubicBezTo>
                        <a:pt x="588550" y="184404"/>
                        <a:pt x="597599" y="175355"/>
                        <a:pt x="597599" y="164211"/>
                      </a:cubicBezTo>
                      <a:cubicBezTo>
                        <a:pt x="597599" y="153067"/>
                        <a:pt x="588550" y="144018"/>
                        <a:pt x="577406" y="144018"/>
                      </a:cubicBezTo>
                      <a:close/>
                      <a:moveTo>
                        <a:pt x="391668" y="144018"/>
                      </a:moveTo>
                      <a:cubicBezTo>
                        <a:pt x="380524" y="144018"/>
                        <a:pt x="371475" y="153067"/>
                        <a:pt x="371475" y="164211"/>
                      </a:cubicBezTo>
                      <a:cubicBezTo>
                        <a:pt x="371475" y="175355"/>
                        <a:pt x="380524" y="184404"/>
                        <a:pt x="391668" y="184404"/>
                      </a:cubicBezTo>
                      <a:cubicBezTo>
                        <a:pt x="402812" y="184404"/>
                        <a:pt x="411861" y="175355"/>
                        <a:pt x="411861" y="164211"/>
                      </a:cubicBezTo>
                      <a:cubicBezTo>
                        <a:pt x="411861" y="153067"/>
                        <a:pt x="402812" y="144018"/>
                        <a:pt x="391668" y="144018"/>
                      </a:cubicBezTo>
                      <a:close/>
                      <a:moveTo>
                        <a:pt x="205931" y="144018"/>
                      </a:moveTo>
                      <a:cubicBezTo>
                        <a:pt x="194786" y="144018"/>
                        <a:pt x="185738" y="153067"/>
                        <a:pt x="185738" y="164211"/>
                      </a:cubicBezTo>
                      <a:cubicBezTo>
                        <a:pt x="185738" y="175355"/>
                        <a:pt x="194786" y="184404"/>
                        <a:pt x="205931" y="184404"/>
                      </a:cubicBezTo>
                      <a:cubicBezTo>
                        <a:pt x="217075" y="184404"/>
                        <a:pt x="226124" y="175355"/>
                        <a:pt x="226124" y="164211"/>
                      </a:cubicBezTo>
                      <a:cubicBezTo>
                        <a:pt x="226124" y="153067"/>
                        <a:pt x="217075" y="144018"/>
                        <a:pt x="205931" y="144018"/>
                      </a:cubicBezTo>
                      <a:close/>
                      <a:moveTo>
                        <a:pt x="1134523" y="144018"/>
                      </a:moveTo>
                      <a:cubicBezTo>
                        <a:pt x="1123379" y="144018"/>
                        <a:pt x="1114330" y="153067"/>
                        <a:pt x="1114330" y="164211"/>
                      </a:cubicBezTo>
                      <a:cubicBezTo>
                        <a:pt x="1114330" y="175355"/>
                        <a:pt x="1123379" y="184404"/>
                        <a:pt x="1134523" y="184404"/>
                      </a:cubicBezTo>
                      <a:cubicBezTo>
                        <a:pt x="1145667" y="184404"/>
                        <a:pt x="1154716" y="175355"/>
                        <a:pt x="1154716" y="164211"/>
                      </a:cubicBezTo>
                      <a:cubicBezTo>
                        <a:pt x="1154716" y="153067"/>
                        <a:pt x="1145667" y="144018"/>
                        <a:pt x="1134523" y="144018"/>
                      </a:cubicBezTo>
                      <a:close/>
                      <a:moveTo>
                        <a:pt x="948785" y="144018"/>
                      </a:moveTo>
                      <a:cubicBezTo>
                        <a:pt x="937641" y="144018"/>
                        <a:pt x="928592" y="153067"/>
                        <a:pt x="928592" y="164211"/>
                      </a:cubicBezTo>
                      <a:cubicBezTo>
                        <a:pt x="928592" y="175355"/>
                        <a:pt x="937641" y="184404"/>
                        <a:pt x="948785" y="184404"/>
                      </a:cubicBezTo>
                      <a:cubicBezTo>
                        <a:pt x="959930" y="184404"/>
                        <a:pt x="968978" y="175355"/>
                        <a:pt x="968978" y="164211"/>
                      </a:cubicBezTo>
                      <a:cubicBezTo>
                        <a:pt x="968978" y="153067"/>
                        <a:pt x="959930" y="144018"/>
                        <a:pt x="948785" y="144018"/>
                      </a:cubicBezTo>
                      <a:close/>
                      <a:moveTo>
                        <a:pt x="763143" y="144018"/>
                      </a:moveTo>
                      <a:cubicBezTo>
                        <a:pt x="751999" y="144018"/>
                        <a:pt x="742950" y="153067"/>
                        <a:pt x="742950" y="164211"/>
                      </a:cubicBezTo>
                      <a:cubicBezTo>
                        <a:pt x="742950" y="175355"/>
                        <a:pt x="751999" y="184404"/>
                        <a:pt x="763143" y="184404"/>
                      </a:cubicBezTo>
                      <a:cubicBezTo>
                        <a:pt x="774287" y="184404"/>
                        <a:pt x="783336" y="175355"/>
                        <a:pt x="783336" y="164211"/>
                      </a:cubicBezTo>
                      <a:cubicBezTo>
                        <a:pt x="783241" y="153067"/>
                        <a:pt x="774287" y="144018"/>
                        <a:pt x="763143" y="144018"/>
                      </a:cubicBezTo>
                      <a:close/>
                      <a:moveTo>
                        <a:pt x="20193" y="288036"/>
                      </a:moveTo>
                      <a:cubicBezTo>
                        <a:pt x="9049" y="288036"/>
                        <a:pt x="0" y="297085"/>
                        <a:pt x="0" y="308229"/>
                      </a:cubicBezTo>
                      <a:cubicBezTo>
                        <a:pt x="0" y="319373"/>
                        <a:pt x="9049" y="328422"/>
                        <a:pt x="20193" y="328422"/>
                      </a:cubicBezTo>
                      <a:cubicBezTo>
                        <a:pt x="31337" y="328422"/>
                        <a:pt x="40386" y="319373"/>
                        <a:pt x="40386" y="308229"/>
                      </a:cubicBezTo>
                      <a:cubicBezTo>
                        <a:pt x="40386" y="297085"/>
                        <a:pt x="31337" y="288036"/>
                        <a:pt x="20193" y="288036"/>
                      </a:cubicBezTo>
                      <a:close/>
                      <a:moveTo>
                        <a:pt x="577406" y="288036"/>
                      </a:moveTo>
                      <a:cubicBezTo>
                        <a:pt x="566261" y="288036"/>
                        <a:pt x="557213" y="297085"/>
                        <a:pt x="557213" y="308229"/>
                      </a:cubicBezTo>
                      <a:cubicBezTo>
                        <a:pt x="557213" y="319373"/>
                        <a:pt x="566261" y="328422"/>
                        <a:pt x="577406" y="328422"/>
                      </a:cubicBezTo>
                      <a:cubicBezTo>
                        <a:pt x="588550" y="328422"/>
                        <a:pt x="597599" y="319373"/>
                        <a:pt x="597599" y="308229"/>
                      </a:cubicBezTo>
                      <a:cubicBezTo>
                        <a:pt x="597599" y="297085"/>
                        <a:pt x="588550" y="288036"/>
                        <a:pt x="577406" y="288036"/>
                      </a:cubicBezTo>
                      <a:close/>
                      <a:moveTo>
                        <a:pt x="391668" y="288036"/>
                      </a:moveTo>
                      <a:cubicBezTo>
                        <a:pt x="380524" y="288036"/>
                        <a:pt x="371475" y="297085"/>
                        <a:pt x="371475" y="308229"/>
                      </a:cubicBezTo>
                      <a:cubicBezTo>
                        <a:pt x="371475" y="319373"/>
                        <a:pt x="380524" y="328422"/>
                        <a:pt x="391668" y="328422"/>
                      </a:cubicBezTo>
                      <a:cubicBezTo>
                        <a:pt x="402812" y="328422"/>
                        <a:pt x="411861" y="319373"/>
                        <a:pt x="411861" y="308229"/>
                      </a:cubicBezTo>
                      <a:cubicBezTo>
                        <a:pt x="411861" y="297085"/>
                        <a:pt x="402812" y="288036"/>
                        <a:pt x="391668" y="288036"/>
                      </a:cubicBezTo>
                      <a:close/>
                      <a:moveTo>
                        <a:pt x="205931" y="288036"/>
                      </a:moveTo>
                      <a:cubicBezTo>
                        <a:pt x="194786" y="288036"/>
                        <a:pt x="185738" y="297085"/>
                        <a:pt x="185738" y="308229"/>
                      </a:cubicBezTo>
                      <a:cubicBezTo>
                        <a:pt x="185738" y="319373"/>
                        <a:pt x="194786" y="328422"/>
                        <a:pt x="205931" y="328422"/>
                      </a:cubicBezTo>
                      <a:cubicBezTo>
                        <a:pt x="217075" y="328422"/>
                        <a:pt x="226124" y="319373"/>
                        <a:pt x="226124" y="308229"/>
                      </a:cubicBezTo>
                      <a:cubicBezTo>
                        <a:pt x="226124" y="297085"/>
                        <a:pt x="217075" y="288036"/>
                        <a:pt x="205931" y="288036"/>
                      </a:cubicBezTo>
                      <a:close/>
                      <a:moveTo>
                        <a:pt x="1134523" y="288036"/>
                      </a:moveTo>
                      <a:cubicBezTo>
                        <a:pt x="1123379" y="288036"/>
                        <a:pt x="1114330" y="297085"/>
                        <a:pt x="1114330" y="308229"/>
                      </a:cubicBezTo>
                      <a:cubicBezTo>
                        <a:pt x="1114330" y="319373"/>
                        <a:pt x="1123379" y="328422"/>
                        <a:pt x="1134523" y="328422"/>
                      </a:cubicBezTo>
                      <a:cubicBezTo>
                        <a:pt x="1145667" y="328422"/>
                        <a:pt x="1154716" y="319373"/>
                        <a:pt x="1154716" y="308229"/>
                      </a:cubicBezTo>
                      <a:cubicBezTo>
                        <a:pt x="1154716" y="297085"/>
                        <a:pt x="1145667" y="288036"/>
                        <a:pt x="1134523" y="288036"/>
                      </a:cubicBezTo>
                      <a:close/>
                      <a:moveTo>
                        <a:pt x="948785" y="288036"/>
                      </a:moveTo>
                      <a:cubicBezTo>
                        <a:pt x="937641" y="288036"/>
                        <a:pt x="928592" y="297085"/>
                        <a:pt x="928592" y="308229"/>
                      </a:cubicBezTo>
                      <a:cubicBezTo>
                        <a:pt x="928592" y="319373"/>
                        <a:pt x="937641" y="328422"/>
                        <a:pt x="948785" y="328422"/>
                      </a:cubicBezTo>
                      <a:cubicBezTo>
                        <a:pt x="959930" y="328422"/>
                        <a:pt x="968978" y="319373"/>
                        <a:pt x="968978" y="308229"/>
                      </a:cubicBezTo>
                      <a:cubicBezTo>
                        <a:pt x="968978" y="297085"/>
                        <a:pt x="959930" y="288036"/>
                        <a:pt x="948785" y="288036"/>
                      </a:cubicBezTo>
                      <a:close/>
                      <a:moveTo>
                        <a:pt x="763143" y="288036"/>
                      </a:moveTo>
                      <a:cubicBezTo>
                        <a:pt x="751999" y="288036"/>
                        <a:pt x="742950" y="297085"/>
                        <a:pt x="742950" y="308229"/>
                      </a:cubicBezTo>
                      <a:cubicBezTo>
                        <a:pt x="742950" y="319373"/>
                        <a:pt x="751999" y="328422"/>
                        <a:pt x="763143" y="328422"/>
                      </a:cubicBezTo>
                      <a:cubicBezTo>
                        <a:pt x="774287" y="328422"/>
                        <a:pt x="783336" y="319373"/>
                        <a:pt x="783336" y="308229"/>
                      </a:cubicBezTo>
                      <a:cubicBezTo>
                        <a:pt x="783241" y="297085"/>
                        <a:pt x="774287" y="288036"/>
                        <a:pt x="763143" y="288036"/>
                      </a:cubicBezTo>
                      <a:close/>
                      <a:moveTo>
                        <a:pt x="20193" y="432054"/>
                      </a:moveTo>
                      <a:cubicBezTo>
                        <a:pt x="9049" y="432054"/>
                        <a:pt x="0" y="441103"/>
                        <a:pt x="0" y="452247"/>
                      </a:cubicBezTo>
                      <a:cubicBezTo>
                        <a:pt x="0" y="463391"/>
                        <a:pt x="9049" y="472440"/>
                        <a:pt x="20193" y="472440"/>
                      </a:cubicBezTo>
                      <a:cubicBezTo>
                        <a:pt x="31337" y="472440"/>
                        <a:pt x="40386" y="463391"/>
                        <a:pt x="40386" y="452247"/>
                      </a:cubicBezTo>
                      <a:cubicBezTo>
                        <a:pt x="40386" y="441103"/>
                        <a:pt x="31337" y="432054"/>
                        <a:pt x="20193" y="432054"/>
                      </a:cubicBezTo>
                      <a:close/>
                      <a:moveTo>
                        <a:pt x="577406" y="432054"/>
                      </a:moveTo>
                      <a:cubicBezTo>
                        <a:pt x="566261" y="432054"/>
                        <a:pt x="557213" y="441103"/>
                        <a:pt x="557213" y="452247"/>
                      </a:cubicBezTo>
                      <a:cubicBezTo>
                        <a:pt x="557213" y="463391"/>
                        <a:pt x="566261" y="472440"/>
                        <a:pt x="577406" y="472440"/>
                      </a:cubicBezTo>
                      <a:cubicBezTo>
                        <a:pt x="588550" y="472440"/>
                        <a:pt x="597599" y="463391"/>
                        <a:pt x="597599" y="452247"/>
                      </a:cubicBezTo>
                      <a:cubicBezTo>
                        <a:pt x="597599" y="441103"/>
                        <a:pt x="588550" y="432054"/>
                        <a:pt x="577406" y="432054"/>
                      </a:cubicBezTo>
                      <a:close/>
                      <a:moveTo>
                        <a:pt x="391668" y="432054"/>
                      </a:moveTo>
                      <a:cubicBezTo>
                        <a:pt x="380524" y="432054"/>
                        <a:pt x="371475" y="441103"/>
                        <a:pt x="371475" y="452247"/>
                      </a:cubicBezTo>
                      <a:cubicBezTo>
                        <a:pt x="371475" y="463391"/>
                        <a:pt x="380524" y="472440"/>
                        <a:pt x="391668" y="472440"/>
                      </a:cubicBezTo>
                      <a:cubicBezTo>
                        <a:pt x="402812" y="472440"/>
                        <a:pt x="411861" y="463391"/>
                        <a:pt x="411861" y="452247"/>
                      </a:cubicBezTo>
                      <a:cubicBezTo>
                        <a:pt x="411861" y="441103"/>
                        <a:pt x="402812" y="432054"/>
                        <a:pt x="391668" y="432054"/>
                      </a:cubicBezTo>
                      <a:close/>
                      <a:moveTo>
                        <a:pt x="205931" y="432054"/>
                      </a:moveTo>
                      <a:cubicBezTo>
                        <a:pt x="194786" y="432054"/>
                        <a:pt x="185738" y="441103"/>
                        <a:pt x="185738" y="452247"/>
                      </a:cubicBezTo>
                      <a:cubicBezTo>
                        <a:pt x="185738" y="463391"/>
                        <a:pt x="194786" y="472440"/>
                        <a:pt x="205931" y="472440"/>
                      </a:cubicBezTo>
                      <a:cubicBezTo>
                        <a:pt x="217075" y="472440"/>
                        <a:pt x="226124" y="463391"/>
                        <a:pt x="226124" y="452247"/>
                      </a:cubicBezTo>
                      <a:cubicBezTo>
                        <a:pt x="226124" y="441103"/>
                        <a:pt x="217075" y="432054"/>
                        <a:pt x="205931" y="432054"/>
                      </a:cubicBezTo>
                      <a:close/>
                      <a:moveTo>
                        <a:pt x="1134523" y="432054"/>
                      </a:moveTo>
                      <a:cubicBezTo>
                        <a:pt x="1123379" y="432054"/>
                        <a:pt x="1114330" y="441103"/>
                        <a:pt x="1114330" y="452247"/>
                      </a:cubicBezTo>
                      <a:cubicBezTo>
                        <a:pt x="1114330" y="463391"/>
                        <a:pt x="1123379" y="472440"/>
                        <a:pt x="1134523" y="472440"/>
                      </a:cubicBezTo>
                      <a:cubicBezTo>
                        <a:pt x="1145667" y="472440"/>
                        <a:pt x="1154716" y="463391"/>
                        <a:pt x="1154716" y="452247"/>
                      </a:cubicBezTo>
                      <a:cubicBezTo>
                        <a:pt x="1154716" y="441103"/>
                        <a:pt x="1145667" y="432054"/>
                        <a:pt x="1134523" y="432054"/>
                      </a:cubicBezTo>
                      <a:close/>
                      <a:moveTo>
                        <a:pt x="948785" y="432054"/>
                      </a:moveTo>
                      <a:cubicBezTo>
                        <a:pt x="937641" y="432054"/>
                        <a:pt x="928592" y="441103"/>
                        <a:pt x="928592" y="452247"/>
                      </a:cubicBezTo>
                      <a:cubicBezTo>
                        <a:pt x="928592" y="463391"/>
                        <a:pt x="937641" y="472440"/>
                        <a:pt x="948785" y="472440"/>
                      </a:cubicBezTo>
                      <a:cubicBezTo>
                        <a:pt x="959930" y="472440"/>
                        <a:pt x="968978" y="463391"/>
                        <a:pt x="968978" y="452247"/>
                      </a:cubicBezTo>
                      <a:cubicBezTo>
                        <a:pt x="968978" y="441103"/>
                        <a:pt x="959930" y="432054"/>
                        <a:pt x="948785" y="432054"/>
                      </a:cubicBezTo>
                      <a:close/>
                      <a:moveTo>
                        <a:pt x="763143" y="432054"/>
                      </a:moveTo>
                      <a:cubicBezTo>
                        <a:pt x="751999" y="432054"/>
                        <a:pt x="742950" y="441103"/>
                        <a:pt x="742950" y="452247"/>
                      </a:cubicBezTo>
                      <a:cubicBezTo>
                        <a:pt x="742950" y="463391"/>
                        <a:pt x="751999" y="472440"/>
                        <a:pt x="763143" y="472440"/>
                      </a:cubicBezTo>
                      <a:cubicBezTo>
                        <a:pt x="774287" y="472440"/>
                        <a:pt x="783336" y="463391"/>
                        <a:pt x="783336" y="452247"/>
                      </a:cubicBezTo>
                      <a:cubicBezTo>
                        <a:pt x="783241" y="441103"/>
                        <a:pt x="774287" y="432054"/>
                        <a:pt x="763143" y="432054"/>
                      </a:cubicBezTo>
                      <a:close/>
                      <a:moveTo>
                        <a:pt x="20193" y="569214"/>
                      </a:moveTo>
                      <a:cubicBezTo>
                        <a:pt x="9049" y="569214"/>
                        <a:pt x="0" y="578263"/>
                        <a:pt x="0" y="589407"/>
                      </a:cubicBezTo>
                      <a:cubicBezTo>
                        <a:pt x="0" y="600551"/>
                        <a:pt x="9049" y="609600"/>
                        <a:pt x="20193" y="609600"/>
                      </a:cubicBezTo>
                      <a:cubicBezTo>
                        <a:pt x="31337" y="609600"/>
                        <a:pt x="40386" y="600551"/>
                        <a:pt x="40386" y="589407"/>
                      </a:cubicBezTo>
                      <a:cubicBezTo>
                        <a:pt x="40386" y="578263"/>
                        <a:pt x="31337" y="569214"/>
                        <a:pt x="20193" y="569214"/>
                      </a:cubicBezTo>
                      <a:close/>
                      <a:moveTo>
                        <a:pt x="577406" y="569214"/>
                      </a:moveTo>
                      <a:cubicBezTo>
                        <a:pt x="566261" y="569214"/>
                        <a:pt x="557213" y="578263"/>
                        <a:pt x="557213" y="589407"/>
                      </a:cubicBezTo>
                      <a:cubicBezTo>
                        <a:pt x="557213" y="600551"/>
                        <a:pt x="566261" y="609600"/>
                        <a:pt x="577406" y="609600"/>
                      </a:cubicBezTo>
                      <a:cubicBezTo>
                        <a:pt x="588550" y="609600"/>
                        <a:pt x="597599" y="600551"/>
                        <a:pt x="597599" y="589407"/>
                      </a:cubicBezTo>
                      <a:cubicBezTo>
                        <a:pt x="597599" y="578263"/>
                        <a:pt x="588550" y="569214"/>
                        <a:pt x="577406" y="569214"/>
                      </a:cubicBezTo>
                      <a:close/>
                      <a:moveTo>
                        <a:pt x="391668" y="569214"/>
                      </a:moveTo>
                      <a:cubicBezTo>
                        <a:pt x="380524" y="569214"/>
                        <a:pt x="371475" y="578263"/>
                        <a:pt x="371475" y="589407"/>
                      </a:cubicBezTo>
                      <a:cubicBezTo>
                        <a:pt x="371475" y="600551"/>
                        <a:pt x="380524" y="609600"/>
                        <a:pt x="391668" y="609600"/>
                      </a:cubicBezTo>
                      <a:cubicBezTo>
                        <a:pt x="402812" y="609600"/>
                        <a:pt x="411861" y="600551"/>
                        <a:pt x="411861" y="589407"/>
                      </a:cubicBezTo>
                      <a:cubicBezTo>
                        <a:pt x="411861" y="578263"/>
                        <a:pt x="402812" y="569214"/>
                        <a:pt x="391668" y="569214"/>
                      </a:cubicBezTo>
                      <a:close/>
                      <a:moveTo>
                        <a:pt x="205931" y="569214"/>
                      </a:moveTo>
                      <a:cubicBezTo>
                        <a:pt x="194786" y="569214"/>
                        <a:pt x="185738" y="578263"/>
                        <a:pt x="185738" y="589407"/>
                      </a:cubicBezTo>
                      <a:cubicBezTo>
                        <a:pt x="185738" y="600551"/>
                        <a:pt x="194786" y="609600"/>
                        <a:pt x="205931" y="609600"/>
                      </a:cubicBezTo>
                      <a:cubicBezTo>
                        <a:pt x="217075" y="609600"/>
                        <a:pt x="226124" y="600551"/>
                        <a:pt x="226124" y="589407"/>
                      </a:cubicBezTo>
                      <a:cubicBezTo>
                        <a:pt x="226124" y="578263"/>
                        <a:pt x="217075" y="569214"/>
                        <a:pt x="205931" y="569214"/>
                      </a:cubicBezTo>
                      <a:close/>
                      <a:moveTo>
                        <a:pt x="1134523" y="569214"/>
                      </a:moveTo>
                      <a:cubicBezTo>
                        <a:pt x="1123379" y="569214"/>
                        <a:pt x="1114330" y="578263"/>
                        <a:pt x="1114330" y="589407"/>
                      </a:cubicBezTo>
                      <a:cubicBezTo>
                        <a:pt x="1114330" y="600551"/>
                        <a:pt x="1123379" y="609600"/>
                        <a:pt x="1134523" y="609600"/>
                      </a:cubicBezTo>
                      <a:cubicBezTo>
                        <a:pt x="1145667" y="609600"/>
                        <a:pt x="1154716" y="600551"/>
                        <a:pt x="1154716" y="589407"/>
                      </a:cubicBezTo>
                      <a:cubicBezTo>
                        <a:pt x="1154716" y="578263"/>
                        <a:pt x="1145667" y="569214"/>
                        <a:pt x="1134523" y="569214"/>
                      </a:cubicBezTo>
                      <a:close/>
                      <a:moveTo>
                        <a:pt x="948785" y="569214"/>
                      </a:moveTo>
                      <a:cubicBezTo>
                        <a:pt x="937641" y="569214"/>
                        <a:pt x="928592" y="578263"/>
                        <a:pt x="928592" y="589407"/>
                      </a:cubicBezTo>
                      <a:cubicBezTo>
                        <a:pt x="928592" y="600551"/>
                        <a:pt x="937641" y="609600"/>
                        <a:pt x="948785" y="609600"/>
                      </a:cubicBezTo>
                      <a:cubicBezTo>
                        <a:pt x="959930" y="609600"/>
                        <a:pt x="968978" y="600551"/>
                        <a:pt x="968978" y="589407"/>
                      </a:cubicBezTo>
                      <a:cubicBezTo>
                        <a:pt x="968978" y="578263"/>
                        <a:pt x="959930" y="569214"/>
                        <a:pt x="948785" y="569214"/>
                      </a:cubicBezTo>
                      <a:close/>
                      <a:moveTo>
                        <a:pt x="763143" y="569214"/>
                      </a:moveTo>
                      <a:cubicBezTo>
                        <a:pt x="751999" y="569214"/>
                        <a:pt x="742950" y="578263"/>
                        <a:pt x="742950" y="589407"/>
                      </a:cubicBezTo>
                      <a:cubicBezTo>
                        <a:pt x="742950" y="600551"/>
                        <a:pt x="751999" y="609600"/>
                        <a:pt x="763143" y="609600"/>
                      </a:cubicBezTo>
                      <a:cubicBezTo>
                        <a:pt x="774287" y="609600"/>
                        <a:pt x="783336" y="600551"/>
                        <a:pt x="783336" y="589407"/>
                      </a:cubicBezTo>
                      <a:cubicBezTo>
                        <a:pt x="783241" y="578263"/>
                        <a:pt x="774287" y="569214"/>
                        <a:pt x="763143" y="569214"/>
                      </a:cubicBezTo>
                      <a:close/>
                      <a:moveTo>
                        <a:pt x="20193" y="713232"/>
                      </a:moveTo>
                      <a:cubicBezTo>
                        <a:pt x="9049" y="713232"/>
                        <a:pt x="0" y="722281"/>
                        <a:pt x="0" y="733425"/>
                      </a:cubicBezTo>
                      <a:cubicBezTo>
                        <a:pt x="0" y="744569"/>
                        <a:pt x="9049" y="753618"/>
                        <a:pt x="20193" y="753618"/>
                      </a:cubicBezTo>
                      <a:cubicBezTo>
                        <a:pt x="31337" y="753618"/>
                        <a:pt x="40386" y="744569"/>
                        <a:pt x="40386" y="733425"/>
                      </a:cubicBezTo>
                      <a:cubicBezTo>
                        <a:pt x="40386" y="722281"/>
                        <a:pt x="31337" y="713232"/>
                        <a:pt x="20193" y="713232"/>
                      </a:cubicBezTo>
                      <a:close/>
                      <a:moveTo>
                        <a:pt x="577406" y="713232"/>
                      </a:moveTo>
                      <a:cubicBezTo>
                        <a:pt x="566261" y="713232"/>
                        <a:pt x="557213" y="722281"/>
                        <a:pt x="557213" y="733425"/>
                      </a:cubicBezTo>
                      <a:cubicBezTo>
                        <a:pt x="557213" y="744569"/>
                        <a:pt x="566261" y="753618"/>
                        <a:pt x="577406" y="753618"/>
                      </a:cubicBezTo>
                      <a:cubicBezTo>
                        <a:pt x="588550" y="753618"/>
                        <a:pt x="597599" y="744569"/>
                        <a:pt x="597599" y="733425"/>
                      </a:cubicBezTo>
                      <a:cubicBezTo>
                        <a:pt x="597599" y="722281"/>
                        <a:pt x="588550" y="713232"/>
                        <a:pt x="577406" y="713232"/>
                      </a:cubicBezTo>
                      <a:close/>
                      <a:moveTo>
                        <a:pt x="391668" y="713232"/>
                      </a:moveTo>
                      <a:cubicBezTo>
                        <a:pt x="380524" y="713232"/>
                        <a:pt x="371475" y="722281"/>
                        <a:pt x="371475" y="733425"/>
                      </a:cubicBezTo>
                      <a:cubicBezTo>
                        <a:pt x="371475" y="744569"/>
                        <a:pt x="380524" y="753618"/>
                        <a:pt x="391668" y="753618"/>
                      </a:cubicBezTo>
                      <a:cubicBezTo>
                        <a:pt x="402812" y="753618"/>
                        <a:pt x="411861" y="744569"/>
                        <a:pt x="411861" y="733425"/>
                      </a:cubicBezTo>
                      <a:cubicBezTo>
                        <a:pt x="411861" y="722281"/>
                        <a:pt x="402812" y="713232"/>
                        <a:pt x="391668" y="713232"/>
                      </a:cubicBezTo>
                      <a:close/>
                      <a:moveTo>
                        <a:pt x="205931" y="713232"/>
                      </a:moveTo>
                      <a:cubicBezTo>
                        <a:pt x="194786" y="713232"/>
                        <a:pt x="185738" y="722281"/>
                        <a:pt x="185738" y="733425"/>
                      </a:cubicBezTo>
                      <a:cubicBezTo>
                        <a:pt x="185738" y="744569"/>
                        <a:pt x="194786" y="753618"/>
                        <a:pt x="205931" y="753618"/>
                      </a:cubicBezTo>
                      <a:cubicBezTo>
                        <a:pt x="217075" y="753618"/>
                        <a:pt x="226124" y="744569"/>
                        <a:pt x="226124" y="733425"/>
                      </a:cubicBezTo>
                      <a:cubicBezTo>
                        <a:pt x="226124" y="722281"/>
                        <a:pt x="217075" y="713232"/>
                        <a:pt x="205931" y="713232"/>
                      </a:cubicBezTo>
                      <a:close/>
                      <a:moveTo>
                        <a:pt x="1134523" y="713232"/>
                      </a:moveTo>
                      <a:cubicBezTo>
                        <a:pt x="1123379" y="713232"/>
                        <a:pt x="1114330" y="722281"/>
                        <a:pt x="1114330" y="733425"/>
                      </a:cubicBezTo>
                      <a:cubicBezTo>
                        <a:pt x="1114330" y="744569"/>
                        <a:pt x="1123379" y="753618"/>
                        <a:pt x="1134523" y="753618"/>
                      </a:cubicBezTo>
                      <a:cubicBezTo>
                        <a:pt x="1145667" y="753618"/>
                        <a:pt x="1154716" y="744569"/>
                        <a:pt x="1154716" y="733425"/>
                      </a:cubicBezTo>
                      <a:cubicBezTo>
                        <a:pt x="1154716" y="722281"/>
                        <a:pt x="1145667" y="713232"/>
                        <a:pt x="1134523" y="713232"/>
                      </a:cubicBezTo>
                      <a:close/>
                      <a:moveTo>
                        <a:pt x="948785" y="713232"/>
                      </a:moveTo>
                      <a:cubicBezTo>
                        <a:pt x="937641" y="713232"/>
                        <a:pt x="928592" y="722281"/>
                        <a:pt x="928592" y="733425"/>
                      </a:cubicBezTo>
                      <a:cubicBezTo>
                        <a:pt x="928592" y="744569"/>
                        <a:pt x="937641" y="753618"/>
                        <a:pt x="948785" y="753618"/>
                      </a:cubicBezTo>
                      <a:cubicBezTo>
                        <a:pt x="959930" y="753618"/>
                        <a:pt x="968978" y="744569"/>
                        <a:pt x="968978" y="733425"/>
                      </a:cubicBezTo>
                      <a:cubicBezTo>
                        <a:pt x="968978" y="722281"/>
                        <a:pt x="959930" y="713232"/>
                        <a:pt x="948785" y="713232"/>
                      </a:cubicBezTo>
                      <a:close/>
                      <a:moveTo>
                        <a:pt x="763143" y="713232"/>
                      </a:moveTo>
                      <a:cubicBezTo>
                        <a:pt x="751904" y="713232"/>
                        <a:pt x="742950" y="722281"/>
                        <a:pt x="742950" y="733425"/>
                      </a:cubicBezTo>
                      <a:cubicBezTo>
                        <a:pt x="742950" y="744569"/>
                        <a:pt x="751999" y="753618"/>
                        <a:pt x="763143" y="753618"/>
                      </a:cubicBezTo>
                      <a:cubicBezTo>
                        <a:pt x="774287" y="753618"/>
                        <a:pt x="783336" y="744569"/>
                        <a:pt x="783336" y="733425"/>
                      </a:cubicBezTo>
                      <a:cubicBezTo>
                        <a:pt x="783241" y="722281"/>
                        <a:pt x="774287" y="713232"/>
                        <a:pt x="763143" y="713232"/>
                      </a:cubicBezTo>
                      <a:close/>
                      <a:moveTo>
                        <a:pt x="20193" y="857250"/>
                      </a:moveTo>
                      <a:cubicBezTo>
                        <a:pt x="9049" y="857250"/>
                        <a:pt x="0" y="866299"/>
                        <a:pt x="0" y="877443"/>
                      </a:cubicBezTo>
                      <a:cubicBezTo>
                        <a:pt x="0" y="888587"/>
                        <a:pt x="9049" y="897636"/>
                        <a:pt x="20193" y="897636"/>
                      </a:cubicBezTo>
                      <a:cubicBezTo>
                        <a:pt x="31337" y="897636"/>
                        <a:pt x="40386" y="888587"/>
                        <a:pt x="40386" y="877443"/>
                      </a:cubicBezTo>
                      <a:cubicBezTo>
                        <a:pt x="40386" y="866299"/>
                        <a:pt x="31337" y="857250"/>
                        <a:pt x="20193" y="857250"/>
                      </a:cubicBezTo>
                      <a:close/>
                      <a:moveTo>
                        <a:pt x="577406" y="857250"/>
                      </a:moveTo>
                      <a:cubicBezTo>
                        <a:pt x="566261" y="857250"/>
                        <a:pt x="557213" y="866299"/>
                        <a:pt x="557213" y="877443"/>
                      </a:cubicBezTo>
                      <a:cubicBezTo>
                        <a:pt x="557213" y="888587"/>
                        <a:pt x="566261" y="897636"/>
                        <a:pt x="577406" y="897636"/>
                      </a:cubicBezTo>
                      <a:cubicBezTo>
                        <a:pt x="588550" y="897636"/>
                        <a:pt x="597599" y="888587"/>
                        <a:pt x="597599" y="877443"/>
                      </a:cubicBezTo>
                      <a:cubicBezTo>
                        <a:pt x="597599" y="866299"/>
                        <a:pt x="588550" y="857250"/>
                        <a:pt x="577406" y="857250"/>
                      </a:cubicBezTo>
                      <a:close/>
                      <a:moveTo>
                        <a:pt x="391668" y="857250"/>
                      </a:moveTo>
                      <a:cubicBezTo>
                        <a:pt x="380524" y="857250"/>
                        <a:pt x="371475" y="866299"/>
                        <a:pt x="371475" y="877443"/>
                      </a:cubicBezTo>
                      <a:cubicBezTo>
                        <a:pt x="371475" y="888587"/>
                        <a:pt x="380524" y="897636"/>
                        <a:pt x="391668" y="897636"/>
                      </a:cubicBezTo>
                      <a:cubicBezTo>
                        <a:pt x="402812" y="897636"/>
                        <a:pt x="411861" y="888587"/>
                        <a:pt x="411861" y="877443"/>
                      </a:cubicBezTo>
                      <a:cubicBezTo>
                        <a:pt x="411861" y="866299"/>
                        <a:pt x="402812" y="857250"/>
                        <a:pt x="391668" y="857250"/>
                      </a:cubicBezTo>
                      <a:close/>
                      <a:moveTo>
                        <a:pt x="205931" y="857250"/>
                      </a:moveTo>
                      <a:cubicBezTo>
                        <a:pt x="194786" y="857250"/>
                        <a:pt x="185738" y="866299"/>
                        <a:pt x="185738" y="877443"/>
                      </a:cubicBezTo>
                      <a:cubicBezTo>
                        <a:pt x="185738" y="888587"/>
                        <a:pt x="194786" y="897636"/>
                        <a:pt x="205931" y="897636"/>
                      </a:cubicBezTo>
                      <a:cubicBezTo>
                        <a:pt x="217075" y="897636"/>
                        <a:pt x="226124" y="888587"/>
                        <a:pt x="226124" y="877443"/>
                      </a:cubicBezTo>
                      <a:cubicBezTo>
                        <a:pt x="226124" y="866299"/>
                        <a:pt x="217075" y="857250"/>
                        <a:pt x="205931" y="857250"/>
                      </a:cubicBezTo>
                      <a:close/>
                      <a:moveTo>
                        <a:pt x="1134523" y="857250"/>
                      </a:moveTo>
                      <a:cubicBezTo>
                        <a:pt x="1123379" y="857250"/>
                        <a:pt x="1114330" y="866299"/>
                        <a:pt x="1114330" y="877443"/>
                      </a:cubicBezTo>
                      <a:cubicBezTo>
                        <a:pt x="1114330" y="888587"/>
                        <a:pt x="1123379" y="897636"/>
                        <a:pt x="1134523" y="897636"/>
                      </a:cubicBezTo>
                      <a:cubicBezTo>
                        <a:pt x="1145667" y="897636"/>
                        <a:pt x="1154716" y="888587"/>
                        <a:pt x="1154716" y="877443"/>
                      </a:cubicBezTo>
                      <a:cubicBezTo>
                        <a:pt x="1154716" y="866299"/>
                        <a:pt x="1145667" y="857250"/>
                        <a:pt x="1134523" y="857250"/>
                      </a:cubicBezTo>
                      <a:close/>
                      <a:moveTo>
                        <a:pt x="948785" y="857250"/>
                      </a:moveTo>
                      <a:cubicBezTo>
                        <a:pt x="937641" y="857250"/>
                        <a:pt x="928592" y="866299"/>
                        <a:pt x="928592" y="877443"/>
                      </a:cubicBezTo>
                      <a:cubicBezTo>
                        <a:pt x="928592" y="888587"/>
                        <a:pt x="937641" y="897636"/>
                        <a:pt x="948785" y="897636"/>
                      </a:cubicBezTo>
                      <a:cubicBezTo>
                        <a:pt x="959930" y="897636"/>
                        <a:pt x="968978" y="888587"/>
                        <a:pt x="968978" y="877443"/>
                      </a:cubicBezTo>
                      <a:cubicBezTo>
                        <a:pt x="968978" y="866299"/>
                        <a:pt x="959930" y="857250"/>
                        <a:pt x="948785" y="857250"/>
                      </a:cubicBezTo>
                      <a:close/>
                      <a:moveTo>
                        <a:pt x="763143" y="857250"/>
                      </a:moveTo>
                      <a:cubicBezTo>
                        <a:pt x="751904" y="857250"/>
                        <a:pt x="742950" y="866299"/>
                        <a:pt x="742950" y="877443"/>
                      </a:cubicBezTo>
                      <a:cubicBezTo>
                        <a:pt x="742950" y="888587"/>
                        <a:pt x="751999" y="897636"/>
                        <a:pt x="763143" y="897636"/>
                      </a:cubicBezTo>
                      <a:cubicBezTo>
                        <a:pt x="774287" y="897636"/>
                        <a:pt x="783336" y="888587"/>
                        <a:pt x="783336" y="877443"/>
                      </a:cubicBezTo>
                      <a:cubicBezTo>
                        <a:pt x="783336" y="866299"/>
                        <a:pt x="774287" y="857250"/>
                        <a:pt x="763143" y="857250"/>
                      </a:cubicBezTo>
                      <a:close/>
                      <a:moveTo>
                        <a:pt x="20193" y="1001268"/>
                      </a:moveTo>
                      <a:cubicBezTo>
                        <a:pt x="9049" y="1001268"/>
                        <a:pt x="0" y="1010317"/>
                        <a:pt x="0" y="1021461"/>
                      </a:cubicBezTo>
                      <a:cubicBezTo>
                        <a:pt x="0" y="1032605"/>
                        <a:pt x="9049" y="1041654"/>
                        <a:pt x="20193" y="1041654"/>
                      </a:cubicBezTo>
                      <a:cubicBezTo>
                        <a:pt x="31337" y="1041654"/>
                        <a:pt x="40386" y="1032605"/>
                        <a:pt x="40386" y="1021461"/>
                      </a:cubicBezTo>
                      <a:cubicBezTo>
                        <a:pt x="40386" y="1010317"/>
                        <a:pt x="31337" y="1001268"/>
                        <a:pt x="20193" y="1001268"/>
                      </a:cubicBezTo>
                      <a:close/>
                      <a:moveTo>
                        <a:pt x="577406" y="1001268"/>
                      </a:moveTo>
                      <a:cubicBezTo>
                        <a:pt x="566261" y="1001268"/>
                        <a:pt x="557213" y="1010317"/>
                        <a:pt x="557213" y="1021461"/>
                      </a:cubicBezTo>
                      <a:cubicBezTo>
                        <a:pt x="557213" y="1032605"/>
                        <a:pt x="566261" y="1041654"/>
                        <a:pt x="577406" y="1041654"/>
                      </a:cubicBezTo>
                      <a:cubicBezTo>
                        <a:pt x="588550" y="1041654"/>
                        <a:pt x="597599" y="1032605"/>
                        <a:pt x="597599" y="1021461"/>
                      </a:cubicBezTo>
                      <a:cubicBezTo>
                        <a:pt x="597599" y="1010317"/>
                        <a:pt x="588550" y="1001268"/>
                        <a:pt x="577406" y="1001268"/>
                      </a:cubicBezTo>
                      <a:close/>
                      <a:moveTo>
                        <a:pt x="391668" y="1001268"/>
                      </a:moveTo>
                      <a:cubicBezTo>
                        <a:pt x="380524" y="1001268"/>
                        <a:pt x="371475" y="1010317"/>
                        <a:pt x="371475" y="1021461"/>
                      </a:cubicBezTo>
                      <a:cubicBezTo>
                        <a:pt x="371475" y="1032605"/>
                        <a:pt x="380524" y="1041654"/>
                        <a:pt x="391668" y="1041654"/>
                      </a:cubicBezTo>
                      <a:cubicBezTo>
                        <a:pt x="402812" y="1041654"/>
                        <a:pt x="411861" y="1032605"/>
                        <a:pt x="411861" y="1021461"/>
                      </a:cubicBezTo>
                      <a:cubicBezTo>
                        <a:pt x="411861" y="1010317"/>
                        <a:pt x="402812" y="1001268"/>
                        <a:pt x="391668" y="1001268"/>
                      </a:cubicBezTo>
                      <a:close/>
                      <a:moveTo>
                        <a:pt x="205931" y="1001268"/>
                      </a:moveTo>
                      <a:cubicBezTo>
                        <a:pt x="194786" y="1001268"/>
                        <a:pt x="185738" y="1010317"/>
                        <a:pt x="185738" y="1021461"/>
                      </a:cubicBezTo>
                      <a:cubicBezTo>
                        <a:pt x="185738" y="1032605"/>
                        <a:pt x="194786" y="1041654"/>
                        <a:pt x="205931" y="1041654"/>
                      </a:cubicBezTo>
                      <a:cubicBezTo>
                        <a:pt x="217075" y="1041654"/>
                        <a:pt x="226124" y="1032605"/>
                        <a:pt x="226124" y="1021461"/>
                      </a:cubicBezTo>
                      <a:cubicBezTo>
                        <a:pt x="226124" y="1010317"/>
                        <a:pt x="217075" y="1001268"/>
                        <a:pt x="205931" y="1001268"/>
                      </a:cubicBezTo>
                      <a:close/>
                      <a:moveTo>
                        <a:pt x="1134523" y="1001268"/>
                      </a:moveTo>
                      <a:cubicBezTo>
                        <a:pt x="1123379" y="1001268"/>
                        <a:pt x="1114330" y="1010317"/>
                        <a:pt x="1114330" y="1021461"/>
                      </a:cubicBezTo>
                      <a:cubicBezTo>
                        <a:pt x="1114330" y="1032605"/>
                        <a:pt x="1123379" y="1041654"/>
                        <a:pt x="1134523" y="1041654"/>
                      </a:cubicBezTo>
                      <a:cubicBezTo>
                        <a:pt x="1145667" y="1041654"/>
                        <a:pt x="1154716" y="1032605"/>
                        <a:pt x="1154716" y="1021461"/>
                      </a:cubicBezTo>
                      <a:cubicBezTo>
                        <a:pt x="1154716" y="1010317"/>
                        <a:pt x="1145667" y="1001268"/>
                        <a:pt x="1134523" y="1001268"/>
                      </a:cubicBezTo>
                      <a:close/>
                      <a:moveTo>
                        <a:pt x="948785" y="1001268"/>
                      </a:moveTo>
                      <a:cubicBezTo>
                        <a:pt x="937641" y="1001268"/>
                        <a:pt x="928592" y="1010317"/>
                        <a:pt x="928592" y="1021461"/>
                      </a:cubicBezTo>
                      <a:cubicBezTo>
                        <a:pt x="928592" y="1032605"/>
                        <a:pt x="937641" y="1041654"/>
                        <a:pt x="948785" y="1041654"/>
                      </a:cubicBezTo>
                      <a:cubicBezTo>
                        <a:pt x="959930" y="1041654"/>
                        <a:pt x="968978" y="1032605"/>
                        <a:pt x="968978" y="1021461"/>
                      </a:cubicBezTo>
                      <a:cubicBezTo>
                        <a:pt x="968978" y="1010317"/>
                        <a:pt x="959930" y="1001268"/>
                        <a:pt x="948785" y="1001268"/>
                      </a:cubicBezTo>
                      <a:close/>
                      <a:moveTo>
                        <a:pt x="763143" y="1001268"/>
                      </a:moveTo>
                      <a:cubicBezTo>
                        <a:pt x="751999" y="1001268"/>
                        <a:pt x="742950" y="1010317"/>
                        <a:pt x="742950" y="1021461"/>
                      </a:cubicBezTo>
                      <a:cubicBezTo>
                        <a:pt x="742950" y="1032605"/>
                        <a:pt x="751999" y="1041654"/>
                        <a:pt x="763143" y="1041654"/>
                      </a:cubicBezTo>
                      <a:cubicBezTo>
                        <a:pt x="774287" y="1041654"/>
                        <a:pt x="783336" y="1032605"/>
                        <a:pt x="783336" y="1021461"/>
                      </a:cubicBezTo>
                      <a:cubicBezTo>
                        <a:pt x="783241" y="1010317"/>
                        <a:pt x="774287" y="1001268"/>
                        <a:pt x="763143" y="1001268"/>
                      </a:cubicBezTo>
                      <a:close/>
                    </a:path>
                  </a:pathLst>
                </a:custGeom>
                <a:solidFill>
                  <a:srgbClr val="946DA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108826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152" b="0" i="0" u="none" strike="noStrike" kern="1200" cap="none" spc="0" normalizeH="0" baseline="0" noProof="0">
                    <a:ln>
                      <a:noFill/>
                    </a:ln>
                    <a:solidFill>
                      <a:srgbClr val="210939"/>
                    </a:solidFill>
                    <a:effectLst/>
                    <a:uLnTx/>
                    <a:uFillTx/>
                    <a:latin typeface="Dosis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Forma Livre: Forma 38">
                  <a:extLst>
                    <a:ext uri="{FF2B5EF4-FFF2-40B4-BE49-F238E27FC236}">
                      <a16:creationId xmlns:a16="http://schemas.microsoft.com/office/drawing/2014/main" id="{618CB718-69E8-8B68-1148-CAAB2B20A870}"/>
                    </a:ext>
                  </a:extLst>
                </p:cNvPr>
                <p:cNvSpPr/>
                <p:nvPr/>
              </p:nvSpPr>
              <p:spPr>
                <a:xfrm>
                  <a:off x="1415611" y="5076383"/>
                  <a:ext cx="1135030" cy="1023897"/>
                </a:xfrm>
                <a:custGeom>
                  <a:avLst/>
                  <a:gdLst>
                    <a:gd name="connsiteX0" fmla="*/ 20193 w 1154715"/>
                    <a:gd name="connsiteY0" fmla="*/ 0 h 1041654"/>
                    <a:gd name="connsiteX1" fmla="*/ 0 w 1154715"/>
                    <a:gd name="connsiteY1" fmla="*/ 20193 h 1041654"/>
                    <a:gd name="connsiteX2" fmla="*/ 20193 w 1154715"/>
                    <a:gd name="connsiteY2" fmla="*/ 40386 h 1041654"/>
                    <a:gd name="connsiteX3" fmla="*/ 40386 w 1154715"/>
                    <a:gd name="connsiteY3" fmla="*/ 20193 h 1041654"/>
                    <a:gd name="connsiteX4" fmla="*/ 20193 w 1154715"/>
                    <a:gd name="connsiteY4" fmla="*/ 0 h 1041654"/>
                    <a:gd name="connsiteX5" fmla="*/ 577406 w 1154715"/>
                    <a:gd name="connsiteY5" fmla="*/ 0 h 1041654"/>
                    <a:gd name="connsiteX6" fmla="*/ 557213 w 1154715"/>
                    <a:gd name="connsiteY6" fmla="*/ 20193 h 1041654"/>
                    <a:gd name="connsiteX7" fmla="*/ 577406 w 1154715"/>
                    <a:gd name="connsiteY7" fmla="*/ 40386 h 1041654"/>
                    <a:gd name="connsiteX8" fmla="*/ 597599 w 1154715"/>
                    <a:gd name="connsiteY8" fmla="*/ 20193 h 1041654"/>
                    <a:gd name="connsiteX9" fmla="*/ 577406 w 1154715"/>
                    <a:gd name="connsiteY9" fmla="*/ 0 h 1041654"/>
                    <a:gd name="connsiteX10" fmla="*/ 391668 w 1154715"/>
                    <a:gd name="connsiteY10" fmla="*/ 0 h 1041654"/>
                    <a:gd name="connsiteX11" fmla="*/ 371475 w 1154715"/>
                    <a:gd name="connsiteY11" fmla="*/ 20193 h 1041654"/>
                    <a:gd name="connsiteX12" fmla="*/ 391668 w 1154715"/>
                    <a:gd name="connsiteY12" fmla="*/ 40386 h 1041654"/>
                    <a:gd name="connsiteX13" fmla="*/ 411861 w 1154715"/>
                    <a:gd name="connsiteY13" fmla="*/ 20193 h 1041654"/>
                    <a:gd name="connsiteX14" fmla="*/ 391668 w 1154715"/>
                    <a:gd name="connsiteY14" fmla="*/ 0 h 1041654"/>
                    <a:gd name="connsiteX15" fmla="*/ 205931 w 1154715"/>
                    <a:gd name="connsiteY15" fmla="*/ 0 h 1041654"/>
                    <a:gd name="connsiteX16" fmla="*/ 185738 w 1154715"/>
                    <a:gd name="connsiteY16" fmla="*/ 20193 h 1041654"/>
                    <a:gd name="connsiteX17" fmla="*/ 205931 w 1154715"/>
                    <a:gd name="connsiteY17" fmla="*/ 40386 h 1041654"/>
                    <a:gd name="connsiteX18" fmla="*/ 226124 w 1154715"/>
                    <a:gd name="connsiteY18" fmla="*/ 20193 h 1041654"/>
                    <a:gd name="connsiteX19" fmla="*/ 205931 w 1154715"/>
                    <a:gd name="connsiteY19" fmla="*/ 0 h 1041654"/>
                    <a:gd name="connsiteX20" fmla="*/ 1134523 w 1154715"/>
                    <a:gd name="connsiteY20" fmla="*/ 40386 h 1041654"/>
                    <a:gd name="connsiteX21" fmla="*/ 1154716 w 1154715"/>
                    <a:gd name="connsiteY21" fmla="*/ 20193 h 1041654"/>
                    <a:gd name="connsiteX22" fmla="*/ 1134523 w 1154715"/>
                    <a:gd name="connsiteY22" fmla="*/ 0 h 1041654"/>
                    <a:gd name="connsiteX23" fmla="*/ 1114330 w 1154715"/>
                    <a:gd name="connsiteY23" fmla="*/ 20193 h 1041654"/>
                    <a:gd name="connsiteX24" fmla="*/ 1134523 w 1154715"/>
                    <a:gd name="connsiteY24" fmla="*/ 40386 h 1041654"/>
                    <a:gd name="connsiteX25" fmla="*/ 948785 w 1154715"/>
                    <a:gd name="connsiteY25" fmla="*/ 0 h 1041654"/>
                    <a:gd name="connsiteX26" fmla="*/ 928592 w 1154715"/>
                    <a:gd name="connsiteY26" fmla="*/ 20193 h 1041654"/>
                    <a:gd name="connsiteX27" fmla="*/ 948785 w 1154715"/>
                    <a:gd name="connsiteY27" fmla="*/ 40386 h 1041654"/>
                    <a:gd name="connsiteX28" fmla="*/ 968978 w 1154715"/>
                    <a:gd name="connsiteY28" fmla="*/ 20193 h 1041654"/>
                    <a:gd name="connsiteX29" fmla="*/ 948785 w 1154715"/>
                    <a:gd name="connsiteY29" fmla="*/ 0 h 1041654"/>
                    <a:gd name="connsiteX30" fmla="*/ 763143 w 1154715"/>
                    <a:gd name="connsiteY30" fmla="*/ 0 h 1041654"/>
                    <a:gd name="connsiteX31" fmla="*/ 742950 w 1154715"/>
                    <a:gd name="connsiteY31" fmla="*/ 20193 h 1041654"/>
                    <a:gd name="connsiteX32" fmla="*/ 763143 w 1154715"/>
                    <a:gd name="connsiteY32" fmla="*/ 40386 h 1041654"/>
                    <a:gd name="connsiteX33" fmla="*/ 783336 w 1154715"/>
                    <a:gd name="connsiteY33" fmla="*/ 20193 h 1041654"/>
                    <a:gd name="connsiteX34" fmla="*/ 763143 w 1154715"/>
                    <a:gd name="connsiteY34" fmla="*/ 0 h 1041654"/>
                    <a:gd name="connsiteX35" fmla="*/ 20193 w 1154715"/>
                    <a:gd name="connsiteY35" fmla="*/ 144018 h 1041654"/>
                    <a:gd name="connsiteX36" fmla="*/ 0 w 1154715"/>
                    <a:gd name="connsiteY36" fmla="*/ 164211 h 1041654"/>
                    <a:gd name="connsiteX37" fmla="*/ 20193 w 1154715"/>
                    <a:gd name="connsiteY37" fmla="*/ 184404 h 1041654"/>
                    <a:gd name="connsiteX38" fmla="*/ 40386 w 1154715"/>
                    <a:gd name="connsiteY38" fmla="*/ 164211 h 1041654"/>
                    <a:gd name="connsiteX39" fmla="*/ 20193 w 1154715"/>
                    <a:gd name="connsiteY39" fmla="*/ 144018 h 1041654"/>
                    <a:gd name="connsiteX40" fmla="*/ 577406 w 1154715"/>
                    <a:gd name="connsiteY40" fmla="*/ 144018 h 1041654"/>
                    <a:gd name="connsiteX41" fmla="*/ 557213 w 1154715"/>
                    <a:gd name="connsiteY41" fmla="*/ 164211 h 1041654"/>
                    <a:gd name="connsiteX42" fmla="*/ 577406 w 1154715"/>
                    <a:gd name="connsiteY42" fmla="*/ 184404 h 1041654"/>
                    <a:gd name="connsiteX43" fmla="*/ 597599 w 1154715"/>
                    <a:gd name="connsiteY43" fmla="*/ 164211 h 1041654"/>
                    <a:gd name="connsiteX44" fmla="*/ 577406 w 1154715"/>
                    <a:gd name="connsiteY44" fmla="*/ 144018 h 1041654"/>
                    <a:gd name="connsiteX45" fmla="*/ 391668 w 1154715"/>
                    <a:gd name="connsiteY45" fmla="*/ 144018 h 1041654"/>
                    <a:gd name="connsiteX46" fmla="*/ 371475 w 1154715"/>
                    <a:gd name="connsiteY46" fmla="*/ 164211 h 1041654"/>
                    <a:gd name="connsiteX47" fmla="*/ 391668 w 1154715"/>
                    <a:gd name="connsiteY47" fmla="*/ 184404 h 1041654"/>
                    <a:gd name="connsiteX48" fmla="*/ 411861 w 1154715"/>
                    <a:gd name="connsiteY48" fmla="*/ 164211 h 1041654"/>
                    <a:gd name="connsiteX49" fmla="*/ 391668 w 1154715"/>
                    <a:gd name="connsiteY49" fmla="*/ 144018 h 1041654"/>
                    <a:gd name="connsiteX50" fmla="*/ 205931 w 1154715"/>
                    <a:gd name="connsiteY50" fmla="*/ 144018 h 1041654"/>
                    <a:gd name="connsiteX51" fmla="*/ 185738 w 1154715"/>
                    <a:gd name="connsiteY51" fmla="*/ 164211 h 1041654"/>
                    <a:gd name="connsiteX52" fmla="*/ 205931 w 1154715"/>
                    <a:gd name="connsiteY52" fmla="*/ 184404 h 1041654"/>
                    <a:gd name="connsiteX53" fmla="*/ 226124 w 1154715"/>
                    <a:gd name="connsiteY53" fmla="*/ 164211 h 1041654"/>
                    <a:gd name="connsiteX54" fmla="*/ 205931 w 1154715"/>
                    <a:gd name="connsiteY54" fmla="*/ 144018 h 1041654"/>
                    <a:gd name="connsiteX55" fmla="*/ 1134523 w 1154715"/>
                    <a:gd name="connsiteY55" fmla="*/ 144018 h 1041654"/>
                    <a:gd name="connsiteX56" fmla="*/ 1114330 w 1154715"/>
                    <a:gd name="connsiteY56" fmla="*/ 164211 h 1041654"/>
                    <a:gd name="connsiteX57" fmla="*/ 1134523 w 1154715"/>
                    <a:gd name="connsiteY57" fmla="*/ 184404 h 1041654"/>
                    <a:gd name="connsiteX58" fmla="*/ 1154716 w 1154715"/>
                    <a:gd name="connsiteY58" fmla="*/ 164211 h 1041654"/>
                    <a:gd name="connsiteX59" fmla="*/ 1134523 w 1154715"/>
                    <a:gd name="connsiteY59" fmla="*/ 144018 h 1041654"/>
                    <a:gd name="connsiteX60" fmla="*/ 948785 w 1154715"/>
                    <a:gd name="connsiteY60" fmla="*/ 144018 h 1041654"/>
                    <a:gd name="connsiteX61" fmla="*/ 928592 w 1154715"/>
                    <a:gd name="connsiteY61" fmla="*/ 164211 h 1041654"/>
                    <a:gd name="connsiteX62" fmla="*/ 948785 w 1154715"/>
                    <a:gd name="connsiteY62" fmla="*/ 184404 h 1041654"/>
                    <a:gd name="connsiteX63" fmla="*/ 968978 w 1154715"/>
                    <a:gd name="connsiteY63" fmla="*/ 164211 h 1041654"/>
                    <a:gd name="connsiteX64" fmla="*/ 948785 w 1154715"/>
                    <a:gd name="connsiteY64" fmla="*/ 144018 h 1041654"/>
                    <a:gd name="connsiteX65" fmla="*/ 763143 w 1154715"/>
                    <a:gd name="connsiteY65" fmla="*/ 144018 h 1041654"/>
                    <a:gd name="connsiteX66" fmla="*/ 742950 w 1154715"/>
                    <a:gd name="connsiteY66" fmla="*/ 164211 h 1041654"/>
                    <a:gd name="connsiteX67" fmla="*/ 763143 w 1154715"/>
                    <a:gd name="connsiteY67" fmla="*/ 184404 h 1041654"/>
                    <a:gd name="connsiteX68" fmla="*/ 783336 w 1154715"/>
                    <a:gd name="connsiteY68" fmla="*/ 164211 h 1041654"/>
                    <a:gd name="connsiteX69" fmla="*/ 763143 w 1154715"/>
                    <a:gd name="connsiteY69" fmla="*/ 144018 h 1041654"/>
                    <a:gd name="connsiteX70" fmla="*/ 20193 w 1154715"/>
                    <a:gd name="connsiteY70" fmla="*/ 288036 h 1041654"/>
                    <a:gd name="connsiteX71" fmla="*/ 0 w 1154715"/>
                    <a:gd name="connsiteY71" fmla="*/ 308229 h 1041654"/>
                    <a:gd name="connsiteX72" fmla="*/ 20193 w 1154715"/>
                    <a:gd name="connsiteY72" fmla="*/ 328422 h 1041654"/>
                    <a:gd name="connsiteX73" fmla="*/ 40386 w 1154715"/>
                    <a:gd name="connsiteY73" fmla="*/ 308229 h 1041654"/>
                    <a:gd name="connsiteX74" fmla="*/ 20193 w 1154715"/>
                    <a:gd name="connsiteY74" fmla="*/ 288036 h 1041654"/>
                    <a:gd name="connsiteX75" fmla="*/ 577406 w 1154715"/>
                    <a:gd name="connsiteY75" fmla="*/ 288036 h 1041654"/>
                    <a:gd name="connsiteX76" fmla="*/ 557213 w 1154715"/>
                    <a:gd name="connsiteY76" fmla="*/ 308229 h 1041654"/>
                    <a:gd name="connsiteX77" fmla="*/ 577406 w 1154715"/>
                    <a:gd name="connsiteY77" fmla="*/ 328422 h 1041654"/>
                    <a:gd name="connsiteX78" fmla="*/ 597599 w 1154715"/>
                    <a:gd name="connsiteY78" fmla="*/ 308229 h 1041654"/>
                    <a:gd name="connsiteX79" fmla="*/ 577406 w 1154715"/>
                    <a:gd name="connsiteY79" fmla="*/ 288036 h 1041654"/>
                    <a:gd name="connsiteX80" fmla="*/ 391668 w 1154715"/>
                    <a:gd name="connsiteY80" fmla="*/ 288036 h 1041654"/>
                    <a:gd name="connsiteX81" fmla="*/ 371475 w 1154715"/>
                    <a:gd name="connsiteY81" fmla="*/ 308229 h 1041654"/>
                    <a:gd name="connsiteX82" fmla="*/ 391668 w 1154715"/>
                    <a:gd name="connsiteY82" fmla="*/ 328422 h 1041654"/>
                    <a:gd name="connsiteX83" fmla="*/ 411861 w 1154715"/>
                    <a:gd name="connsiteY83" fmla="*/ 308229 h 1041654"/>
                    <a:gd name="connsiteX84" fmla="*/ 391668 w 1154715"/>
                    <a:gd name="connsiteY84" fmla="*/ 288036 h 1041654"/>
                    <a:gd name="connsiteX85" fmla="*/ 205931 w 1154715"/>
                    <a:gd name="connsiteY85" fmla="*/ 288036 h 1041654"/>
                    <a:gd name="connsiteX86" fmla="*/ 185738 w 1154715"/>
                    <a:gd name="connsiteY86" fmla="*/ 308229 h 1041654"/>
                    <a:gd name="connsiteX87" fmla="*/ 205931 w 1154715"/>
                    <a:gd name="connsiteY87" fmla="*/ 328422 h 1041654"/>
                    <a:gd name="connsiteX88" fmla="*/ 226124 w 1154715"/>
                    <a:gd name="connsiteY88" fmla="*/ 308229 h 1041654"/>
                    <a:gd name="connsiteX89" fmla="*/ 205931 w 1154715"/>
                    <a:gd name="connsiteY89" fmla="*/ 288036 h 1041654"/>
                    <a:gd name="connsiteX90" fmla="*/ 1134523 w 1154715"/>
                    <a:gd name="connsiteY90" fmla="*/ 288036 h 1041654"/>
                    <a:gd name="connsiteX91" fmla="*/ 1114330 w 1154715"/>
                    <a:gd name="connsiteY91" fmla="*/ 308229 h 1041654"/>
                    <a:gd name="connsiteX92" fmla="*/ 1134523 w 1154715"/>
                    <a:gd name="connsiteY92" fmla="*/ 328422 h 1041654"/>
                    <a:gd name="connsiteX93" fmla="*/ 1154716 w 1154715"/>
                    <a:gd name="connsiteY93" fmla="*/ 308229 h 1041654"/>
                    <a:gd name="connsiteX94" fmla="*/ 1134523 w 1154715"/>
                    <a:gd name="connsiteY94" fmla="*/ 288036 h 1041654"/>
                    <a:gd name="connsiteX95" fmla="*/ 948785 w 1154715"/>
                    <a:gd name="connsiteY95" fmla="*/ 288036 h 1041654"/>
                    <a:gd name="connsiteX96" fmla="*/ 928592 w 1154715"/>
                    <a:gd name="connsiteY96" fmla="*/ 308229 h 1041654"/>
                    <a:gd name="connsiteX97" fmla="*/ 948785 w 1154715"/>
                    <a:gd name="connsiteY97" fmla="*/ 328422 h 1041654"/>
                    <a:gd name="connsiteX98" fmla="*/ 968978 w 1154715"/>
                    <a:gd name="connsiteY98" fmla="*/ 308229 h 1041654"/>
                    <a:gd name="connsiteX99" fmla="*/ 948785 w 1154715"/>
                    <a:gd name="connsiteY99" fmla="*/ 288036 h 1041654"/>
                    <a:gd name="connsiteX100" fmla="*/ 763143 w 1154715"/>
                    <a:gd name="connsiteY100" fmla="*/ 288036 h 1041654"/>
                    <a:gd name="connsiteX101" fmla="*/ 742950 w 1154715"/>
                    <a:gd name="connsiteY101" fmla="*/ 308229 h 1041654"/>
                    <a:gd name="connsiteX102" fmla="*/ 763143 w 1154715"/>
                    <a:gd name="connsiteY102" fmla="*/ 328422 h 1041654"/>
                    <a:gd name="connsiteX103" fmla="*/ 783336 w 1154715"/>
                    <a:gd name="connsiteY103" fmla="*/ 308229 h 1041654"/>
                    <a:gd name="connsiteX104" fmla="*/ 763143 w 1154715"/>
                    <a:gd name="connsiteY104" fmla="*/ 288036 h 1041654"/>
                    <a:gd name="connsiteX105" fmla="*/ 20193 w 1154715"/>
                    <a:gd name="connsiteY105" fmla="*/ 432054 h 1041654"/>
                    <a:gd name="connsiteX106" fmla="*/ 0 w 1154715"/>
                    <a:gd name="connsiteY106" fmla="*/ 452247 h 1041654"/>
                    <a:gd name="connsiteX107" fmla="*/ 20193 w 1154715"/>
                    <a:gd name="connsiteY107" fmla="*/ 472440 h 1041654"/>
                    <a:gd name="connsiteX108" fmla="*/ 40386 w 1154715"/>
                    <a:gd name="connsiteY108" fmla="*/ 452247 h 1041654"/>
                    <a:gd name="connsiteX109" fmla="*/ 20193 w 1154715"/>
                    <a:gd name="connsiteY109" fmla="*/ 432054 h 1041654"/>
                    <a:gd name="connsiteX110" fmla="*/ 577406 w 1154715"/>
                    <a:gd name="connsiteY110" fmla="*/ 432054 h 1041654"/>
                    <a:gd name="connsiteX111" fmla="*/ 557213 w 1154715"/>
                    <a:gd name="connsiteY111" fmla="*/ 452247 h 1041654"/>
                    <a:gd name="connsiteX112" fmla="*/ 577406 w 1154715"/>
                    <a:gd name="connsiteY112" fmla="*/ 472440 h 1041654"/>
                    <a:gd name="connsiteX113" fmla="*/ 597599 w 1154715"/>
                    <a:gd name="connsiteY113" fmla="*/ 452247 h 1041654"/>
                    <a:gd name="connsiteX114" fmla="*/ 577406 w 1154715"/>
                    <a:gd name="connsiteY114" fmla="*/ 432054 h 1041654"/>
                    <a:gd name="connsiteX115" fmla="*/ 391668 w 1154715"/>
                    <a:gd name="connsiteY115" fmla="*/ 432054 h 1041654"/>
                    <a:gd name="connsiteX116" fmla="*/ 371475 w 1154715"/>
                    <a:gd name="connsiteY116" fmla="*/ 452247 h 1041654"/>
                    <a:gd name="connsiteX117" fmla="*/ 391668 w 1154715"/>
                    <a:gd name="connsiteY117" fmla="*/ 472440 h 1041654"/>
                    <a:gd name="connsiteX118" fmla="*/ 411861 w 1154715"/>
                    <a:gd name="connsiteY118" fmla="*/ 452247 h 1041654"/>
                    <a:gd name="connsiteX119" fmla="*/ 391668 w 1154715"/>
                    <a:gd name="connsiteY119" fmla="*/ 432054 h 1041654"/>
                    <a:gd name="connsiteX120" fmla="*/ 205931 w 1154715"/>
                    <a:gd name="connsiteY120" fmla="*/ 432054 h 1041654"/>
                    <a:gd name="connsiteX121" fmla="*/ 185738 w 1154715"/>
                    <a:gd name="connsiteY121" fmla="*/ 452247 h 1041654"/>
                    <a:gd name="connsiteX122" fmla="*/ 205931 w 1154715"/>
                    <a:gd name="connsiteY122" fmla="*/ 472440 h 1041654"/>
                    <a:gd name="connsiteX123" fmla="*/ 226124 w 1154715"/>
                    <a:gd name="connsiteY123" fmla="*/ 452247 h 1041654"/>
                    <a:gd name="connsiteX124" fmla="*/ 205931 w 1154715"/>
                    <a:gd name="connsiteY124" fmla="*/ 432054 h 1041654"/>
                    <a:gd name="connsiteX125" fmla="*/ 1134523 w 1154715"/>
                    <a:gd name="connsiteY125" fmla="*/ 432054 h 1041654"/>
                    <a:gd name="connsiteX126" fmla="*/ 1114330 w 1154715"/>
                    <a:gd name="connsiteY126" fmla="*/ 452247 h 1041654"/>
                    <a:gd name="connsiteX127" fmla="*/ 1134523 w 1154715"/>
                    <a:gd name="connsiteY127" fmla="*/ 472440 h 1041654"/>
                    <a:gd name="connsiteX128" fmla="*/ 1154716 w 1154715"/>
                    <a:gd name="connsiteY128" fmla="*/ 452247 h 1041654"/>
                    <a:gd name="connsiteX129" fmla="*/ 1134523 w 1154715"/>
                    <a:gd name="connsiteY129" fmla="*/ 432054 h 1041654"/>
                    <a:gd name="connsiteX130" fmla="*/ 948785 w 1154715"/>
                    <a:gd name="connsiteY130" fmla="*/ 432054 h 1041654"/>
                    <a:gd name="connsiteX131" fmla="*/ 928592 w 1154715"/>
                    <a:gd name="connsiteY131" fmla="*/ 452247 h 1041654"/>
                    <a:gd name="connsiteX132" fmla="*/ 948785 w 1154715"/>
                    <a:gd name="connsiteY132" fmla="*/ 472440 h 1041654"/>
                    <a:gd name="connsiteX133" fmla="*/ 968978 w 1154715"/>
                    <a:gd name="connsiteY133" fmla="*/ 452247 h 1041654"/>
                    <a:gd name="connsiteX134" fmla="*/ 948785 w 1154715"/>
                    <a:gd name="connsiteY134" fmla="*/ 432054 h 1041654"/>
                    <a:gd name="connsiteX135" fmla="*/ 763143 w 1154715"/>
                    <a:gd name="connsiteY135" fmla="*/ 432054 h 1041654"/>
                    <a:gd name="connsiteX136" fmla="*/ 742950 w 1154715"/>
                    <a:gd name="connsiteY136" fmla="*/ 452247 h 1041654"/>
                    <a:gd name="connsiteX137" fmla="*/ 763143 w 1154715"/>
                    <a:gd name="connsiteY137" fmla="*/ 472440 h 1041654"/>
                    <a:gd name="connsiteX138" fmla="*/ 783336 w 1154715"/>
                    <a:gd name="connsiteY138" fmla="*/ 452247 h 1041654"/>
                    <a:gd name="connsiteX139" fmla="*/ 763143 w 1154715"/>
                    <a:gd name="connsiteY139" fmla="*/ 432054 h 1041654"/>
                    <a:gd name="connsiteX140" fmla="*/ 20193 w 1154715"/>
                    <a:gd name="connsiteY140" fmla="*/ 569214 h 1041654"/>
                    <a:gd name="connsiteX141" fmla="*/ 0 w 1154715"/>
                    <a:gd name="connsiteY141" fmla="*/ 589407 h 1041654"/>
                    <a:gd name="connsiteX142" fmla="*/ 20193 w 1154715"/>
                    <a:gd name="connsiteY142" fmla="*/ 609600 h 1041654"/>
                    <a:gd name="connsiteX143" fmla="*/ 40386 w 1154715"/>
                    <a:gd name="connsiteY143" fmla="*/ 589407 h 1041654"/>
                    <a:gd name="connsiteX144" fmla="*/ 20193 w 1154715"/>
                    <a:gd name="connsiteY144" fmla="*/ 569214 h 1041654"/>
                    <a:gd name="connsiteX145" fmla="*/ 577406 w 1154715"/>
                    <a:gd name="connsiteY145" fmla="*/ 569214 h 1041654"/>
                    <a:gd name="connsiteX146" fmla="*/ 557213 w 1154715"/>
                    <a:gd name="connsiteY146" fmla="*/ 589407 h 1041654"/>
                    <a:gd name="connsiteX147" fmla="*/ 577406 w 1154715"/>
                    <a:gd name="connsiteY147" fmla="*/ 609600 h 1041654"/>
                    <a:gd name="connsiteX148" fmla="*/ 597599 w 1154715"/>
                    <a:gd name="connsiteY148" fmla="*/ 589407 h 1041654"/>
                    <a:gd name="connsiteX149" fmla="*/ 577406 w 1154715"/>
                    <a:gd name="connsiteY149" fmla="*/ 569214 h 1041654"/>
                    <a:gd name="connsiteX150" fmla="*/ 391668 w 1154715"/>
                    <a:gd name="connsiteY150" fmla="*/ 569214 h 1041654"/>
                    <a:gd name="connsiteX151" fmla="*/ 371475 w 1154715"/>
                    <a:gd name="connsiteY151" fmla="*/ 589407 h 1041654"/>
                    <a:gd name="connsiteX152" fmla="*/ 391668 w 1154715"/>
                    <a:gd name="connsiteY152" fmla="*/ 609600 h 1041654"/>
                    <a:gd name="connsiteX153" fmla="*/ 411861 w 1154715"/>
                    <a:gd name="connsiteY153" fmla="*/ 589407 h 1041654"/>
                    <a:gd name="connsiteX154" fmla="*/ 391668 w 1154715"/>
                    <a:gd name="connsiteY154" fmla="*/ 569214 h 1041654"/>
                    <a:gd name="connsiteX155" fmla="*/ 205931 w 1154715"/>
                    <a:gd name="connsiteY155" fmla="*/ 569214 h 1041654"/>
                    <a:gd name="connsiteX156" fmla="*/ 185738 w 1154715"/>
                    <a:gd name="connsiteY156" fmla="*/ 589407 h 1041654"/>
                    <a:gd name="connsiteX157" fmla="*/ 205931 w 1154715"/>
                    <a:gd name="connsiteY157" fmla="*/ 609600 h 1041654"/>
                    <a:gd name="connsiteX158" fmla="*/ 226124 w 1154715"/>
                    <a:gd name="connsiteY158" fmla="*/ 589407 h 1041654"/>
                    <a:gd name="connsiteX159" fmla="*/ 205931 w 1154715"/>
                    <a:gd name="connsiteY159" fmla="*/ 569214 h 1041654"/>
                    <a:gd name="connsiteX160" fmla="*/ 1134523 w 1154715"/>
                    <a:gd name="connsiteY160" fmla="*/ 569214 h 1041654"/>
                    <a:gd name="connsiteX161" fmla="*/ 1114330 w 1154715"/>
                    <a:gd name="connsiteY161" fmla="*/ 589407 h 1041654"/>
                    <a:gd name="connsiteX162" fmla="*/ 1134523 w 1154715"/>
                    <a:gd name="connsiteY162" fmla="*/ 609600 h 1041654"/>
                    <a:gd name="connsiteX163" fmla="*/ 1154716 w 1154715"/>
                    <a:gd name="connsiteY163" fmla="*/ 589407 h 1041654"/>
                    <a:gd name="connsiteX164" fmla="*/ 1134523 w 1154715"/>
                    <a:gd name="connsiteY164" fmla="*/ 569214 h 1041654"/>
                    <a:gd name="connsiteX165" fmla="*/ 948785 w 1154715"/>
                    <a:gd name="connsiteY165" fmla="*/ 569214 h 1041654"/>
                    <a:gd name="connsiteX166" fmla="*/ 928592 w 1154715"/>
                    <a:gd name="connsiteY166" fmla="*/ 589407 h 1041654"/>
                    <a:gd name="connsiteX167" fmla="*/ 948785 w 1154715"/>
                    <a:gd name="connsiteY167" fmla="*/ 609600 h 1041654"/>
                    <a:gd name="connsiteX168" fmla="*/ 968978 w 1154715"/>
                    <a:gd name="connsiteY168" fmla="*/ 589407 h 1041654"/>
                    <a:gd name="connsiteX169" fmla="*/ 948785 w 1154715"/>
                    <a:gd name="connsiteY169" fmla="*/ 569214 h 1041654"/>
                    <a:gd name="connsiteX170" fmla="*/ 763143 w 1154715"/>
                    <a:gd name="connsiteY170" fmla="*/ 569214 h 1041654"/>
                    <a:gd name="connsiteX171" fmla="*/ 742950 w 1154715"/>
                    <a:gd name="connsiteY171" fmla="*/ 589407 h 1041654"/>
                    <a:gd name="connsiteX172" fmla="*/ 763143 w 1154715"/>
                    <a:gd name="connsiteY172" fmla="*/ 609600 h 1041654"/>
                    <a:gd name="connsiteX173" fmla="*/ 783336 w 1154715"/>
                    <a:gd name="connsiteY173" fmla="*/ 589407 h 1041654"/>
                    <a:gd name="connsiteX174" fmla="*/ 763143 w 1154715"/>
                    <a:gd name="connsiteY174" fmla="*/ 569214 h 1041654"/>
                    <a:gd name="connsiteX175" fmla="*/ 20193 w 1154715"/>
                    <a:gd name="connsiteY175" fmla="*/ 713232 h 1041654"/>
                    <a:gd name="connsiteX176" fmla="*/ 0 w 1154715"/>
                    <a:gd name="connsiteY176" fmla="*/ 733425 h 1041654"/>
                    <a:gd name="connsiteX177" fmla="*/ 20193 w 1154715"/>
                    <a:gd name="connsiteY177" fmla="*/ 753618 h 1041654"/>
                    <a:gd name="connsiteX178" fmla="*/ 40386 w 1154715"/>
                    <a:gd name="connsiteY178" fmla="*/ 733425 h 1041654"/>
                    <a:gd name="connsiteX179" fmla="*/ 20193 w 1154715"/>
                    <a:gd name="connsiteY179" fmla="*/ 713232 h 1041654"/>
                    <a:gd name="connsiteX180" fmla="*/ 577406 w 1154715"/>
                    <a:gd name="connsiteY180" fmla="*/ 713232 h 1041654"/>
                    <a:gd name="connsiteX181" fmla="*/ 557213 w 1154715"/>
                    <a:gd name="connsiteY181" fmla="*/ 733425 h 1041654"/>
                    <a:gd name="connsiteX182" fmla="*/ 577406 w 1154715"/>
                    <a:gd name="connsiteY182" fmla="*/ 753618 h 1041654"/>
                    <a:gd name="connsiteX183" fmla="*/ 597599 w 1154715"/>
                    <a:gd name="connsiteY183" fmla="*/ 733425 h 1041654"/>
                    <a:gd name="connsiteX184" fmla="*/ 577406 w 1154715"/>
                    <a:gd name="connsiteY184" fmla="*/ 713232 h 1041654"/>
                    <a:gd name="connsiteX185" fmla="*/ 391668 w 1154715"/>
                    <a:gd name="connsiteY185" fmla="*/ 713232 h 1041654"/>
                    <a:gd name="connsiteX186" fmla="*/ 371475 w 1154715"/>
                    <a:gd name="connsiteY186" fmla="*/ 733425 h 1041654"/>
                    <a:gd name="connsiteX187" fmla="*/ 391668 w 1154715"/>
                    <a:gd name="connsiteY187" fmla="*/ 753618 h 1041654"/>
                    <a:gd name="connsiteX188" fmla="*/ 411861 w 1154715"/>
                    <a:gd name="connsiteY188" fmla="*/ 733425 h 1041654"/>
                    <a:gd name="connsiteX189" fmla="*/ 391668 w 1154715"/>
                    <a:gd name="connsiteY189" fmla="*/ 713232 h 1041654"/>
                    <a:gd name="connsiteX190" fmla="*/ 205931 w 1154715"/>
                    <a:gd name="connsiteY190" fmla="*/ 713232 h 1041654"/>
                    <a:gd name="connsiteX191" fmla="*/ 185738 w 1154715"/>
                    <a:gd name="connsiteY191" fmla="*/ 733425 h 1041654"/>
                    <a:gd name="connsiteX192" fmla="*/ 205931 w 1154715"/>
                    <a:gd name="connsiteY192" fmla="*/ 753618 h 1041654"/>
                    <a:gd name="connsiteX193" fmla="*/ 226124 w 1154715"/>
                    <a:gd name="connsiteY193" fmla="*/ 733425 h 1041654"/>
                    <a:gd name="connsiteX194" fmla="*/ 205931 w 1154715"/>
                    <a:gd name="connsiteY194" fmla="*/ 713232 h 1041654"/>
                    <a:gd name="connsiteX195" fmla="*/ 1134523 w 1154715"/>
                    <a:gd name="connsiteY195" fmla="*/ 713232 h 1041654"/>
                    <a:gd name="connsiteX196" fmla="*/ 1114330 w 1154715"/>
                    <a:gd name="connsiteY196" fmla="*/ 733425 h 1041654"/>
                    <a:gd name="connsiteX197" fmla="*/ 1134523 w 1154715"/>
                    <a:gd name="connsiteY197" fmla="*/ 753618 h 1041654"/>
                    <a:gd name="connsiteX198" fmla="*/ 1154716 w 1154715"/>
                    <a:gd name="connsiteY198" fmla="*/ 733425 h 1041654"/>
                    <a:gd name="connsiteX199" fmla="*/ 1134523 w 1154715"/>
                    <a:gd name="connsiteY199" fmla="*/ 713232 h 1041654"/>
                    <a:gd name="connsiteX200" fmla="*/ 948785 w 1154715"/>
                    <a:gd name="connsiteY200" fmla="*/ 713232 h 1041654"/>
                    <a:gd name="connsiteX201" fmla="*/ 928592 w 1154715"/>
                    <a:gd name="connsiteY201" fmla="*/ 733425 h 1041654"/>
                    <a:gd name="connsiteX202" fmla="*/ 948785 w 1154715"/>
                    <a:gd name="connsiteY202" fmla="*/ 753618 h 1041654"/>
                    <a:gd name="connsiteX203" fmla="*/ 968978 w 1154715"/>
                    <a:gd name="connsiteY203" fmla="*/ 733425 h 1041654"/>
                    <a:gd name="connsiteX204" fmla="*/ 948785 w 1154715"/>
                    <a:gd name="connsiteY204" fmla="*/ 713232 h 1041654"/>
                    <a:gd name="connsiteX205" fmla="*/ 763143 w 1154715"/>
                    <a:gd name="connsiteY205" fmla="*/ 713232 h 1041654"/>
                    <a:gd name="connsiteX206" fmla="*/ 742950 w 1154715"/>
                    <a:gd name="connsiteY206" fmla="*/ 733425 h 1041654"/>
                    <a:gd name="connsiteX207" fmla="*/ 763143 w 1154715"/>
                    <a:gd name="connsiteY207" fmla="*/ 753618 h 1041654"/>
                    <a:gd name="connsiteX208" fmla="*/ 783336 w 1154715"/>
                    <a:gd name="connsiteY208" fmla="*/ 733425 h 1041654"/>
                    <a:gd name="connsiteX209" fmla="*/ 763143 w 1154715"/>
                    <a:gd name="connsiteY209" fmla="*/ 713232 h 1041654"/>
                    <a:gd name="connsiteX210" fmla="*/ 20193 w 1154715"/>
                    <a:gd name="connsiteY210" fmla="*/ 857250 h 1041654"/>
                    <a:gd name="connsiteX211" fmla="*/ 0 w 1154715"/>
                    <a:gd name="connsiteY211" fmla="*/ 877443 h 1041654"/>
                    <a:gd name="connsiteX212" fmla="*/ 20193 w 1154715"/>
                    <a:gd name="connsiteY212" fmla="*/ 897636 h 1041654"/>
                    <a:gd name="connsiteX213" fmla="*/ 40386 w 1154715"/>
                    <a:gd name="connsiteY213" fmla="*/ 877443 h 1041654"/>
                    <a:gd name="connsiteX214" fmla="*/ 20193 w 1154715"/>
                    <a:gd name="connsiteY214" fmla="*/ 857250 h 1041654"/>
                    <a:gd name="connsiteX215" fmla="*/ 577406 w 1154715"/>
                    <a:gd name="connsiteY215" fmla="*/ 857250 h 1041654"/>
                    <a:gd name="connsiteX216" fmla="*/ 557213 w 1154715"/>
                    <a:gd name="connsiteY216" fmla="*/ 877443 h 1041654"/>
                    <a:gd name="connsiteX217" fmla="*/ 577406 w 1154715"/>
                    <a:gd name="connsiteY217" fmla="*/ 897636 h 1041654"/>
                    <a:gd name="connsiteX218" fmla="*/ 597599 w 1154715"/>
                    <a:gd name="connsiteY218" fmla="*/ 877443 h 1041654"/>
                    <a:gd name="connsiteX219" fmla="*/ 577406 w 1154715"/>
                    <a:gd name="connsiteY219" fmla="*/ 857250 h 1041654"/>
                    <a:gd name="connsiteX220" fmla="*/ 391668 w 1154715"/>
                    <a:gd name="connsiteY220" fmla="*/ 857250 h 1041654"/>
                    <a:gd name="connsiteX221" fmla="*/ 371475 w 1154715"/>
                    <a:gd name="connsiteY221" fmla="*/ 877443 h 1041654"/>
                    <a:gd name="connsiteX222" fmla="*/ 391668 w 1154715"/>
                    <a:gd name="connsiteY222" fmla="*/ 897636 h 1041654"/>
                    <a:gd name="connsiteX223" fmla="*/ 411861 w 1154715"/>
                    <a:gd name="connsiteY223" fmla="*/ 877443 h 1041654"/>
                    <a:gd name="connsiteX224" fmla="*/ 391668 w 1154715"/>
                    <a:gd name="connsiteY224" fmla="*/ 857250 h 1041654"/>
                    <a:gd name="connsiteX225" fmla="*/ 205931 w 1154715"/>
                    <a:gd name="connsiteY225" fmla="*/ 857250 h 1041654"/>
                    <a:gd name="connsiteX226" fmla="*/ 185738 w 1154715"/>
                    <a:gd name="connsiteY226" fmla="*/ 877443 h 1041654"/>
                    <a:gd name="connsiteX227" fmla="*/ 205931 w 1154715"/>
                    <a:gd name="connsiteY227" fmla="*/ 897636 h 1041654"/>
                    <a:gd name="connsiteX228" fmla="*/ 226124 w 1154715"/>
                    <a:gd name="connsiteY228" fmla="*/ 877443 h 1041654"/>
                    <a:gd name="connsiteX229" fmla="*/ 205931 w 1154715"/>
                    <a:gd name="connsiteY229" fmla="*/ 857250 h 1041654"/>
                    <a:gd name="connsiteX230" fmla="*/ 1134523 w 1154715"/>
                    <a:gd name="connsiteY230" fmla="*/ 857250 h 1041654"/>
                    <a:gd name="connsiteX231" fmla="*/ 1114330 w 1154715"/>
                    <a:gd name="connsiteY231" fmla="*/ 877443 h 1041654"/>
                    <a:gd name="connsiteX232" fmla="*/ 1134523 w 1154715"/>
                    <a:gd name="connsiteY232" fmla="*/ 897636 h 1041654"/>
                    <a:gd name="connsiteX233" fmla="*/ 1154716 w 1154715"/>
                    <a:gd name="connsiteY233" fmla="*/ 877443 h 1041654"/>
                    <a:gd name="connsiteX234" fmla="*/ 1134523 w 1154715"/>
                    <a:gd name="connsiteY234" fmla="*/ 857250 h 1041654"/>
                    <a:gd name="connsiteX235" fmla="*/ 948785 w 1154715"/>
                    <a:gd name="connsiteY235" fmla="*/ 857250 h 1041654"/>
                    <a:gd name="connsiteX236" fmla="*/ 928592 w 1154715"/>
                    <a:gd name="connsiteY236" fmla="*/ 877443 h 1041654"/>
                    <a:gd name="connsiteX237" fmla="*/ 948785 w 1154715"/>
                    <a:gd name="connsiteY237" fmla="*/ 897636 h 1041654"/>
                    <a:gd name="connsiteX238" fmla="*/ 968978 w 1154715"/>
                    <a:gd name="connsiteY238" fmla="*/ 877443 h 1041654"/>
                    <a:gd name="connsiteX239" fmla="*/ 948785 w 1154715"/>
                    <a:gd name="connsiteY239" fmla="*/ 857250 h 1041654"/>
                    <a:gd name="connsiteX240" fmla="*/ 763143 w 1154715"/>
                    <a:gd name="connsiteY240" fmla="*/ 857250 h 1041654"/>
                    <a:gd name="connsiteX241" fmla="*/ 742950 w 1154715"/>
                    <a:gd name="connsiteY241" fmla="*/ 877443 h 1041654"/>
                    <a:gd name="connsiteX242" fmla="*/ 763143 w 1154715"/>
                    <a:gd name="connsiteY242" fmla="*/ 897636 h 1041654"/>
                    <a:gd name="connsiteX243" fmla="*/ 783336 w 1154715"/>
                    <a:gd name="connsiteY243" fmla="*/ 877443 h 1041654"/>
                    <a:gd name="connsiteX244" fmla="*/ 763143 w 1154715"/>
                    <a:gd name="connsiteY244" fmla="*/ 857250 h 1041654"/>
                    <a:gd name="connsiteX245" fmla="*/ 20193 w 1154715"/>
                    <a:gd name="connsiteY245" fmla="*/ 1001268 h 1041654"/>
                    <a:gd name="connsiteX246" fmla="*/ 0 w 1154715"/>
                    <a:gd name="connsiteY246" fmla="*/ 1021461 h 1041654"/>
                    <a:gd name="connsiteX247" fmla="*/ 20193 w 1154715"/>
                    <a:gd name="connsiteY247" fmla="*/ 1041654 h 1041654"/>
                    <a:gd name="connsiteX248" fmla="*/ 40386 w 1154715"/>
                    <a:gd name="connsiteY248" fmla="*/ 1021461 h 1041654"/>
                    <a:gd name="connsiteX249" fmla="*/ 20193 w 1154715"/>
                    <a:gd name="connsiteY249" fmla="*/ 1001268 h 1041654"/>
                    <a:gd name="connsiteX250" fmla="*/ 577406 w 1154715"/>
                    <a:gd name="connsiteY250" fmla="*/ 1001268 h 1041654"/>
                    <a:gd name="connsiteX251" fmla="*/ 557213 w 1154715"/>
                    <a:gd name="connsiteY251" fmla="*/ 1021461 h 1041654"/>
                    <a:gd name="connsiteX252" fmla="*/ 577406 w 1154715"/>
                    <a:gd name="connsiteY252" fmla="*/ 1041654 h 1041654"/>
                    <a:gd name="connsiteX253" fmla="*/ 597599 w 1154715"/>
                    <a:gd name="connsiteY253" fmla="*/ 1021461 h 1041654"/>
                    <a:gd name="connsiteX254" fmla="*/ 577406 w 1154715"/>
                    <a:gd name="connsiteY254" fmla="*/ 1001268 h 1041654"/>
                    <a:gd name="connsiteX255" fmla="*/ 391668 w 1154715"/>
                    <a:gd name="connsiteY255" fmla="*/ 1001268 h 1041654"/>
                    <a:gd name="connsiteX256" fmla="*/ 371475 w 1154715"/>
                    <a:gd name="connsiteY256" fmla="*/ 1021461 h 1041654"/>
                    <a:gd name="connsiteX257" fmla="*/ 391668 w 1154715"/>
                    <a:gd name="connsiteY257" fmla="*/ 1041654 h 1041654"/>
                    <a:gd name="connsiteX258" fmla="*/ 411861 w 1154715"/>
                    <a:gd name="connsiteY258" fmla="*/ 1021461 h 1041654"/>
                    <a:gd name="connsiteX259" fmla="*/ 391668 w 1154715"/>
                    <a:gd name="connsiteY259" fmla="*/ 1001268 h 1041654"/>
                    <a:gd name="connsiteX260" fmla="*/ 205931 w 1154715"/>
                    <a:gd name="connsiteY260" fmla="*/ 1001268 h 1041654"/>
                    <a:gd name="connsiteX261" fmla="*/ 185738 w 1154715"/>
                    <a:gd name="connsiteY261" fmla="*/ 1021461 h 1041654"/>
                    <a:gd name="connsiteX262" fmla="*/ 205931 w 1154715"/>
                    <a:gd name="connsiteY262" fmla="*/ 1041654 h 1041654"/>
                    <a:gd name="connsiteX263" fmla="*/ 226124 w 1154715"/>
                    <a:gd name="connsiteY263" fmla="*/ 1021461 h 1041654"/>
                    <a:gd name="connsiteX264" fmla="*/ 205931 w 1154715"/>
                    <a:gd name="connsiteY264" fmla="*/ 1001268 h 1041654"/>
                    <a:gd name="connsiteX265" fmla="*/ 1134523 w 1154715"/>
                    <a:gd name="connsiteY265" fmla="*/ 1001268 h 1041654"/>
                    <a:gd name="connsiteX266" fmla="*/ 1114330 w 1154715"/>
                    <a:gd name="connsiteY266" fmla="*/ 1021461 h 1041654"/>
                    <a:gd name="connsiteX267" fmla="*/ 1134523 w 1154715"/>
                    <a:gd name="connsiteY267" fmla="*/ 1041654 h 1041654"/>
                    <a:gd name="connsiteX268" fmla="*/ 1154716 w 1154715"/>
                    <a:gd name="connsiteY268" fmla="*/ 1021461 h 1041654"/>
                    <a:gd name="connsiteX269" fmla="*/ 1134523 w 1154715"/>
                    <a:gd name="connsiteY269" fmla="*/ 1001268 h 1041654"/>
                    <a:gd name="connsiteX270" fmla="*/ 948785 w 1154715"/>
                    <a:gd name="connsiteY270" fmla="*/ 1001268 h 1041654"/>
                    <a:gd name="connsiteX271" fmla="*/ 928592 w 1154715"/>
                    <a:gd name="connsiteY271" fmla="*/ 1021461 h 1041654"/>
                    <a:gd name="connsiteX272" fmla="*/ 948785 w 1154715"/>
                    <a:gd name="connsiteY272" fmla="*/ 1041654 h 1041654"/>
                    <a:gd name="connsiteX273" fmla="*/ 968978 w 1154715"/>
                    <a:gd name="connsiteY273" fmla="*/ 1021461 h 1041654"/>
                    <a:gd name="connsiteX274" fmla="*/ 948785 w 1154715"/>
                    <a:gd name="connsiteY274" fmla="*/ 1001268 h 1041654"/>
                    <a:gd name="connsiteX275" fmla="*/ 763143 w 1154715"/>
                    <a:gd name="connsiteY275" fmla="*/ 1001268 h 1041654"/>
                    <a:gd name="connsiteX276" fmla="*/ 742950 w 1154715"/>
                    <a:gd name="connsiteY276" fmla="*/ 1021461 h 1041654"/>
                    <a:gd name="connsiteX277" fmla="*/ 763143 w 1154715"/>
                    <a:gd name="connsiteY277" fmla="*/ 1041654 h 1041654"/>
                    <a:gd name="connsiteX278" fmla="*/ 783336 w 1154715"/>
                    <a:gd name="connsiteY278" fmla="*/ 1021461 h 1041654"/>
                    <a:gd name="connsiteX279" fmla="*/ 763143 w 1154715"/>
                    <a:gd name="connsiteY279" fmla="*/ 1001268 h 104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</a:cxnLst>
                  <a:rect l="l" t="t" r="r" b="b"/>
                  <a:pathLst>
                    <a:path w="1154715" h="1041654">
                      <a:moveTo>
                        <a:pt x="20193" y="0"/>
                      </a:moveTo>
                      <a:cubicBezTo>
                        <a:pt x="9049" y="0"/>
                        <a:pt x="0" y="9049"/>
                        <a:pt x="0" y="20193"/>
                      </a:cubicBezTo>
                      <a:cubicBezTo>
                        <a:pt x="0" y="31337"/>
                        <a:pt x="9049" y="40386"/>
                        <a:pt x="20193" y="40386"/>
                      </a:cubicBezTo>
                      <a:cubicBezTo>
                        <a:pt x="31337" y="40386"/>
                        <a:pt x="40386" y="31337"/>
                        <a:pt x="40386" y="20193"/>
                      </a:cubicBezTo>
                      <a:cubicBezTo>
                        <a:pt x="40386" y="9049"/>
                        <a:pt x="31337" y="0"/>
                        <a:pt x="20193" y="0"/>
                      </a:cubicBezTo>
                      <a:close/>
                      <a:moveTo>
                        <a:pt x="577406" y="0"/>
                      </a:moveTo>
                      <a:cubicBezTo>
                        <a:pt x="566261" y="0"/>
                        <a:pt x="557213" y="9049"/>
                        <a:pt x="557213" y="20193"/>
                      </a:cubicBezTo>
                      <a:cubicBezTo>
                        <a:pt x="557213" y="31337"/>
                        <a:pt x="566261" y="40386"/>
                        <a:pt x="577406" y="40386"/>
                      </a:cubicBezTo>
                      <a:cubicBezTo>
                        <a:pt x="588550" y="40386"/>
                        <a:pt x="597599" y="31337"/>
                        <a:pt x="597599" y="20193"/>
                      </a:cubicBezTo>
                      <a:cubicBezTo>
                        <a:pt x="597599" y="9049"/>
                        <a:pt x="588550" y="0"/>
                        <a:pt x="577406" y="0"/>
                      </a:cubicBezTo>
                      <a:close/>
                      <a:moveTo>
                        <a:pt x="391668" y="0"/>
                      </a:moveTo>
                      <a:cubicBezTo>
                        <a:pt x="380524" y="0"/>
                        <a:pt x="371475" y="9049"/>
                        <a:pt x="371475" y="20193"/>
                      </a:cubicBezTo>
                      <a:cubicBezTo>
                        <a:pt x="371475" y="31337"/>
                        <a:pt x="380524" y="40386"/>
                        <a:pt x="391668" y="40386"/>
                      </a:cubicBezTo>
                      <a:cubicBezTo>
                        <a:pt x="402812" y="40386"/>
                        <a:pt x="411861" y="31337"/>
                        <a:pt x="411861" y="20193"/>
                      </a:cubicBezTo>
                      <a:cubicBezTo>
                        <a:pt x="411861" y="9049"/>
                        <a:pt x="402812" y="0"/>
                        <a:pt x="391668" y="0"/>
                      </a:cubicBezTo>
                      <a:close/>
                      <a:moveTo>
                        <a:pt x="205931" y="0"/>
                      </a:moveTo>
                      <a:cubicBezTo>
                        <a:pt x="194786" y="0"/>
                        <a:pt x="185738" y="9049"/>
                        <a:pt x="185738" y="20193"/>
                      </a:cubicBezTo>
                      <a:cubicBezTo>
                        <a:pt x="185738" y="31337"/>
                        <a:pt x="194786" y="40386"/>
                        <a:pt x="205931" y="40386"/>
                      </a:cubicBezTo>
                      <a:cubicBezTo>
                        <a:pt x="217075" y="40386"/>
                        <a:pt x="226124" y="31337"/>
                        <a:pt x="226124" y="20193"/>
                      </a:cubicBezTo>
                      <a:cubicBezTo>
                        <a:pt x="226124" y="9049"/>
                        <a:pt x="217075" y="0"/>
                        <a:pt x="205931" y="0"/>
                      </a:cubicBezTo>
                      <a:close/>
                      <a:moveTo>
                        <a:pt x="1134523" y="40386"/>
                      </a:moveTo>
                      <a:cubicBezTo>
                        <a:pt x="1145667" y="40386"/>
                        <a:pt x="1154716" y="31337"/>
                        <a:pt x="1154716" y="20193"/>
                      </a:cubicBezTo>
                      <a:cubicBezTo>
                        <a:pt x="1154716" y="9049"/>
                        <a:pt x="1145667" y="0"/>
                        <a:pt x="1134523" y="0"/>
                      </a:cubicBezTo>
                      <a:cubicBezTo>
                        <a:pt x="1123379" y="0"/>
                        <a:pt x="1114330" y="9049"/>
                        <a:pt x="1114330" y="20193"/>
                      </a:cubicBezTo>
                      <a:cubicBezTo>
                        <a:pt x="1114330" y="31337"/>
                        <a:pt x="1123379" y="40386"/>
                        <a:pt x="1134523" y="40386"/>
                      </a:cubicBezTo>
                      <a:close/>
                      <a:moveTo>
                        <a:pt x="948785" y="0"/>
                      </a:moveTo>
                      <a:cubicBezTo>
                        <a:pt x="937641" y="0"/>
                        <a:pt x="928592" y="9049"/>
                        <a:pt x="928592" y="20193"/>
                      </a:cubicBezTo>
                      <a:cubicBezTo>
                        <a:pt x="928592" y="31337"/>
                        <a:pt x="937641" y="40386"/>
                        <a:pt x="948785" y="40386"/>
                      </a:cubicBezTo>
                      <a:cubicBezTo>
                        <a:pt x="959930" y="40386"/>
                        <a:pt x="968978" y="31337"/>
                        <a:pt x="968978" y="20193"/>
                      </a:cubicBezTo>
                      <a:cubicBezTo>
                        <a:pt x="968978" y="9049"/>
                        <a:pt x="959930" y="0"/>
                        <a:pt x="948785" y="0"/>
                      </a:cubicBezTo>
                      <a:close/>
                      <a:moveTo>
                        <a:pt x="763143" y="0"/>
                      </a:moveTo>
                      <a:cubicBezTo>
                        <a:pt x="751904" y="0"/>
                        <a:pt x="742950" y="9049"/>
                        <a:pt x="742950" y="20193"/>
                      </a:cubicBezTo>
                      <a:cubicBezTo>
                        <a:pt x="742950" y="31337"/>
                        <a:pt x="751999" y="40386"/>
                        <a:pt x="763143" y="40386"/>
                      </a:cubicBezTo>
                      <a:cubicBezTo>
                        <a:pt x="774287" y="40386"/>
                        <a:pt x="783336" y="31337"/>
                        <a:pt x="783336" y="20193"/>
                      </a:cubicBezTo>
                      <a:cubicBezTo>
                        <a:pt x="783336" y="9049"/>
                        <a:pt x="774287" y="0"/>
                        <a:pt x="763143" y="0"/>
                      </a:cubicBezTo>
                      <a:close/>
                      <a:moveTo>
                        <a:pt x="20193" y="144018"/>
                      </a:moveTo>
                      <a:cubicBezTo>
                        <a:pt x="9049" y="144018"/>
                        <a:pt x="0" y="153067"/>
                        <a:pt x="0" y="164211"/>
                      </a:cubicBezTo>
                      <a:cubicBezTo>
                        <a:pt x="0" y="175355"/>
                        <a:pt x="9049" y="184404"/>
                        <a:pt x="20193" y="184404"/>
                      </a:cubicBezTo>
                      <a:cubicBezTo>
                        <a:pt x="31337" y="184404"/>
                        <a:pt x="40386" y="175355"/>
                        <a:pt x="40386" y="164211"/>
                      </a:cubicBezTo>
                      <a:cubicBezTo>
                        <a:pt x="40386" y="153067"/>
                        <a:pt x="31337" y="144018"/>
                        <a:pt x="20193" y="144018"/>
                      </a:cubicBezTo>
                      <a:close/>
                      <a:moveTo>
                        <a:pt x="577406" y="144018"/>
                      </a:moveTo>
                      <a:cubicBezTo>
                        <a:pt x="566261" y="144018"/>
                        <a:pt x="557213" y="153067"/>
                        <a:pt x="557213" y="164211"/>
                      </a:cubicBezTo>
                      <a:cubicBezTo>
                        <a:pt x="557213" y="175355"/>
                        <a:pt x="566261" y="184404"/>
                        <a:pt x="577406" y="184404"/>
                      </a:cubicBezTo>
                      <a:cubicBezTo>
                        <a:pt x="588550" y="184404"/>
                        <a:pt x="597599" y="175355"/>
                        <a:pt x="597599" y="164211"/>
                      </a:cubicBezTo>
                      <a:cubicBezTo>
                        <a:pt x="597599" y="153067"/>
                        <a:pt x="588550" y="144018"/>
                        <a:pt x="577406" y="144018"/>
                      </a:cubicBezTo>
                      <a:close/>
                      <a:moveTo>
                        <a:pt x="391668" y="144018"/>
                      </a:moveTo>
                      <a:cubicBezTo>
                        <a:pt x="380524" y="144018"/>
                        <a:pt x="371475" y="153067"/>
                        <a:pt x="371475" y="164211"/>
                      </a:cubicBezTo>
                      <a:cubicBezTo>
                        <a:pt x="371475" y="175355"/>
                        <a:pt x="380524" y="184404"/>
                        <a:pt x="391668" y="184404"/>
                      </a:cubicBezTo>
                      <a:cubicBezTo>
                        <a:pt x="402812" y="184404"/>
                        <a:pt x="411861" y="175355"/>
                        <a:pt x="411861" y="164211"/>
                      </a:cubicBezTo>
                      <a:cubicBezTo>
                        <a:pt x="411861" y="153067"/>
                        <a:pt x="402812" y="144018"/>
                        <a:pt x="391668" y="144018"/>
                      </a:cubicBezTo>
                      <a:close/>
                      <a:moveTo>
                        <a:pt x="205931" y="144018"/>
                      </a:moveTo>
                      <a:cubicBezTo>
                        <a:pt x="194786" y="144018"/>
                        <a:pt x="185738" y="153067"/>
                        <a:pt x="185738" y="164211"/>
                      </a:cubicBezTo>
                      <a:cubicBezTo>
                        <a:pt x="185738" y="175355"/>
                        <a:pt x="194786" y="184404"/>
                        <a:pt x="205931" y="184404"/>
                      </a:cubicBezTo>
                      <a:cubicBezTo>
                        <a:pt x="217075" y="184404"/>
                        <a:pt x="226124" y="175355"/>
                        <a:pt x="226124" y="164211"/>
                      </a:cubicBezTo>
                      <a:cubicBezTo>
                        <a:pt x="226124" y="153067"/>
                        <a:pt x="217075" y="144018"/>
                        <a:pt x="205931" y="144018"/>
                      </a:cubicBezTo>
                      <a:close/>
                      <a:moveTo>
                        <a:pt x="1134523" y="144018"/>
                      </a:moveTo>
                      <a:cubicBezTo>
                        <a:pt x="1123379" y="144018"/>
                        <a:pt x="1114330" y="153067"/>
                        <a:pt x="1114330" y="164211"/>
                      </a:cubicBezTo>
                      <a:cubicBezTo>
                        <a:pt x="1114330" y="175355"/>
                        <a:pt x="1123379" y="184404"/>
                        <a:pt x="1134523" y="184404"/>
                      </a:cubicBezTo>
                      <a:cubicBezTo>
                        <a:pt x="1145667" y="184404"/>
                        <a:pt x="1154716" y="175355"/>
                        <a:pt x="1154716" y="164211"/>
                      </a:cubicBezTo>
                      <a:cubicBezTo>
                        <a:pt x="1154716" y="153067"/>
                        <a:pt x="1145667" y="144018"/>
                        <a:pt x="1134523" y="144018"/>
                      </a:cubicBezTo>
                      <a:close/>
                      <a:moveTo>
                        <a:pt x="948785" y="144018"/>
                      </a:moveTo>
                      <a:cubicBezTo>
                        <a:pt x="937641" y="144018"/>
                        <a:pt x="928592" y="153067"/>
                        <a:pt x="928592" y="164211"/>
                      </a:cubicBezTo>
                      <a:cubicBezTo>
                        <a:pt x="928592" y="175355"/>
                        <a:pt x="937641" y="184404"/>
                        <a:pt x="948785" y="184404"/>
                      </a:cubicBezTo>
                      <a:cubicBezTo>
                        <a:pt x="959930" y="184404"/>
                        <a:pt x="968978" y="175355"/>
                        <a:pt x="968978" y="164211"/>
                      </a:cubicBezTo>
                      <a:cubicBezTo>
                        <a:pt x="968978" y="153067"/>
                        <a:pt x="959930" y="144018"/>
                        <a:pt x="948785" y="144018"/>
                      </a:cubicBezTo>
                      <a:close/>
                      <a:moveTo>
                        <a:pt x="763143" y="144018"/>
                      </a:moveTo>
                      <a:cubicBezTo>
                        <a:pt x="751999" y="144018"/>
                        <a:pt x="742950" y="153067"/>
                        <a:pt x="742950" y="164211"/>
                      </a:cubicBezTo>
                      <a:cubicBezTo>
                        <a:pt x="742950" y="175355"/>
                        <a:pt x="751999" y="184404"/>
                        <a:pt x="763143" y="184404"/>
                      </a:cubicBezTo>
                      <a:cubicBezTo>
                        <a:pt x="774287" y="184404"/>
                        <a:pt x="783336" y="175355"/>
                        <a:pt x="783336" y="164211"/>
                      </a:cubicBezTo>
                      <a:cubicBezTo>
                        <a:pt x="783241" y="153067"/>
                        <a:pt x="774287" y="144018"/>
                        <a:pt x="763143" y="144018"/>
                      </a:cubicBezTo>
                      <a:close/>
                      <a:moveTo>
                        <a:pt x="20193" y="288036"/>
                      </a:moveTo>
                      <a:cubicBezTo>
                        <a:pt x="9049" y="288036"/>
                        <a:pt x="0" y="297085"/>
                        <a:pt x="0" y="308229"/>
                      </a:cubicBezTo>
                      <a:cubicBezTo>
                        <a:pt x="0" y="319373"/>
                        <a:pt x="9049" y="328422"/>
                        <a:pt x="20193" y="328422"/>
                      </a:cubicBezTo>
                      <a:cubicBezTo>
                        <a:pt x="31337" y="328422"/>
                        <a:pt x="40386" y="319373"/>
                        <a:pt x="40386" y="308229"/>
                      </a:cubicBezTo>
                      <a:cubicBezTo>
                        <a:pt x="40386" y="297085"/>
                        <a:pt x="31337" y="288036"/>
                        <a:pt x="20193" y="288036"/>
                      </a:cubicBezTo>
                      <a:close/>
                      <a:moveTo>
                        <a:pt x="577406" y="288036"/>
                      </a:moveTo>
                      <a:cubicBezTo>
                        <a:pt x="566261" y="288036"/>
                        <a:pt x="557213" y="297085"/>
                        <a:pt x="557213" y="308229"/>
                      </a:cubicBezTo>
                      <a:cubicBezTo>
                        <a:pt x="557213" y="319373"/>
                        <a:pt x="566261" y="328422"/>
                        <a:pt x="577406" y="328422"/>
                      </a:cubicBezTo>
                      <a:cubicBezTo>
                        <a:pt x="588550" y="328422"/>
                        <a:pt x="597599" y="319373"/>
                        <a:pt x="597599" y="308229"/>
                      </a:cubicBezTo>
                      <a:cubicBezTo>
                        <a:pt x="597599" y="297085"/>
                        <a:pt x="588550" y="288036"/>
                        <a:pt x="577406" y="288036"/>
                      </a:cubicBezTo>
                      <a:close/>
                      <a:moveTo>
                        <a:pt x="391668" y="288036"/>
                      </a:moveTo>
                      <a:cubicBezTo>
                        <a:pt x="380524" y="288036"/>
                        <a:pt x="371475" y="297085"/>
                        <a:pt x="371475" y="308229"/>
                      </a:cubicBezTo>
                      <a:cubicBezTo>
                        <a:pt x="371475" y="319373"/>
                        <a:pt x="380524" y="328422"/>
                        <a:pt x="391668" y="328422"/>
                      </a:cubicBezTo>
                      <a:cubicBezTo>
                        <a:pt x="402812" y="328422"/>
                        <a:pt x="411861" y="319373"/>
                        <a:pt x="411861" y="308229"/>
                      </a:cubicBezTo>
                      <a:cubicBezTo>
                        <a:pt x="411861" y="297085"/>
                        <a:pt x="402812" y="288036"/>
                        <a:pt x="391668" y="288036"/>
                      </a:cubicBezTo>
                      <a:close/>
                      <a:moveTo>
                        <a:pt x="205931" y="288036"/>
                      </a:moveTo>
                      <a:cubicBezTo>
                        <a:pt x="194786" y="288036"/>
                        <a:pt x="185738" y="297085"/>
                        <a:pt x="185738" y="308229"/>
                      </a:cubicBezTo>
                      <a:cubicBezTo>
                        <a:pt x="185738" y="319373"/>
                        <a:pt x="194786" y="328422"/>
                        <a:pt x="205931" y="328422"/>
                      </a:cubicBezTo>
                      <a:cubicBezTo>
                        <a:pt x="217075" y="328422"/>
                        <a:pt x="226124" y="319373"/>
                        <a:pt x="226124" y="308229"/>
                      </a:cubicBezTo>
                      <a:cubicBezTo>
                        <a:pt x="226124" y="297085"/>
                        <a:pt x="217075" y="288036"/>
                        <a:pt x="205931" y="288036"/>
                      </a:cubicBezTo>
                      <a:close/>
                      <a:moveTo>
                        <a:pt x="1134523" y="288036"/>
                      </a:moveTo>
                      <a:cubicBezTo>
                        <a:pt x="1123379" y="288036"/>
                        <a:pt x="1114330" y="297085"/>
                        <a:pt x="1114330" y="308229"/>
                      </a:cubicBezTo>
                      <a:cubicBezTo>
                        <a:pt x="1114330" y="319373"/>
                        <a:pt x="1123379" y="328422"/>
                        <a:pt x="1134523" y="328422"/>
                      </a:cubicBezTo>
                      <a:cubicBezTo>
                        <a:pt x="1145667" y="328422"/>
                        <a:pt x="1154716" y="319373"/>
                        <a:pt x="1154716" y="308229"/>
                      </a:cubicBezTo>
                      <a:cubicBezTo>
                        <a:pt x="1154716" y="297085"/>
                        <a:pt x="1145667" y="288036"/>
                        <a:pt x="1134523" y="288036"/>
                      </a:cubicBezTo>
                      <a:close/>
                      <a:moveTo>
                        <a:pt x="948785" y="288036"/>
                      </a:moveTo>
                      <a:cubicBezTo>
                        <a:pt x="937641" y="288036"/>
                        <a:pt x="928592" y="297085"/>
                        <a:pt x="928592" y="308229"/>
                      </a:cubicBezTo>
                      <a:cubicBezTo>
                        <a:pt x="928592" y="319373"/>
                        <a:pt x="937641" y="328422"/>
                        <a:pt x="948785" y="328422"/>
                      </a:cubicBezTo>
                      <a:cubicBezTo>
                        <a:pt x="959930" y="328422"/>
                        <a:pt x="968978" y="319373"/>
                        <a:pt x="968978" y="308229"/>
                      </a:cubicBezTo>
                      <a:cubicBezTo>
                        <a:pt x="968978" y="297085"/>
                        <a:pt x="959930" y="288036"/>
                        <a:pt x="948785" y="288036"/>
                      </a:cubicBezTo>
                      <a:close/>
                      <a:moveTo>
                        <a:pt x="763143" y="288036"/>
                      </a:moveTo>
                      <a:cubicBezTo>
                        <a:pt x="751999" y="288036"/>
                        <a:pt x="742950" y="297085"/>
                        <a:pt x="742950" y="308229"/>
                      </a:cubicBezTo>
                      <a:cubicBezTo>
                        <a:pt x="742950" y="319373"/>
                        <a:pt x="751999" y="328422"/>
                        <a:pt x="763143" y="328422"/>
                      </a:cubicBezTo>
                      <a:cubicBezTo>
                        <a:pt x="774287" y="328422"/>
                        <a:pt x="783336" y="319373"/>
                        <a:pt x="783336" y="308229"/>
                      </a:cubicBezTo>
                      <a:cubicBezTo>
                        <a:pt x="783241" y="297085"/>
                        <a:pt x="774287" y="288036"/>
                        <a:pt x="763143" y="288036"/>
                      </a:cubicBezTo>
                      <a:close/>
                      <a:moveTo>
                        <a:pt x="20193" y="432054"/>
                      </a:moveTo>
                      <a:cubicBezTo>
                        <a:pt x="9049" y="432054"/>
                        <a:pt x="0" y="441103"/>
                        <a:pt x="0" y="452247"/>
                      </a:cubicBezTo>
                      <a:cubicBezTo>
                        <a:pt x="0" y="463391"/>
                        <a:pt x="9049" y="472440"/>
                        <a:pt x="20193" y="472440"/>
                      </a:cubicBezTo>
                      <a:cubicBezTo>
                        <a:pt x="31337" y="472440"/>
                        <a:pt x="40386" y="463391"/>
                        <a:pt x="40386" y="452247"/>
                      </a:cubicBezTo>
                      <a:cubicBezTo>
                        <a:pt x="40386" y="441103"/>
                        <a:pt x="31337" y="432054"/>
                        <a:pt x="20193" y="432054"/>
                      </a:cubicBezTo>
                      <a:close/>
                      <a:moveTo>
                        <a:pt x="577406" y="432054"/>
                      </a:moveTo>
                      <a:cubicBezTo>
                        <a:pt x="566261" y="432054"/>
                        <a:pt x="557213" y="441103"/>
                        <a:pt x="557213" y="452247"/>
                      </a:cubicBezTo>
                      <a:cubicBezTo>
                        <a:pt x="557213" y="463391"/>
                        <a:pt x="566261" y="472440"/>
                        <a:pt x="577406" y="472440"/>
                      </a:cubicBezTo>
                      <a:cubicBezTo>
                        <a:pt x="588550" y="472440"/>
                        <a:pt x="597599" y="463391"/>
                        <a:pt x="597599" y="452247"/>
                      </a:cubicBezTo>
                      <a:cubicBezTo>
                        <a:pt x="597599" y="441103"/>
                        <a:pt x="588550" y="432054"/>
                        <a:pt x="577406" y="432054"/>
                      </a:cubicBezTo>
                      <a:close/>
                      <a:moveTo>
                        <a:pt x="391668" y="432054"/>
                      </a:moveTo>
                      <a:cubicBezTo>
                        <a:pt x="380524" y="432054"/>
                        <a:pt x="371475" y="441103"/>
                        <a:pt x="371475" y="452247"/>
                      </a:cubicBezTo>
                      <a:cubicBezTo>
                        <a:pt x="371475" y="463391"/>
                        <a:pt x="380524" y="472440"/>
                        <a:pt x="391668" y="472440"/>
                      </a:cubicBezTo>
                      <a:cubicBezTo>
                        <a:pt x="402812" y="472440"/>
                        <a:pt x="411861" y="463391"/>
                        <a:pt x="411861" y="452247"/>
                      </a:cubicBezTo>
                      <a:cubicBezTo>
                        <a:pt x="411861" y="441103"/>
                        <a:pt x="402812" y="432054"/>
                        <a:pt x="391668" y="432054"/>
                      </a:cubicBezTo>
                      <a:close/>
                      <a:moveTo>
                        <a:pt x="205931" y="432054"/>
                      </a:moveTo>
                      <a:cubicBezTo>
                        <a:pt x="194786" y="432054"/>
                        <a:pt x="185738" y="441103"/>
                        <a:pt x="185738" y="452247"/>
                      </a:cubicBezTo>
                      <a:cubicBezTo>
                        <a:pt x="185738" y="463391"/>
                        <a:pt x="194786" y="472440"/>
                        <a:pt x="205931" y="472440"/>
                      </a:cubicBezTo>
                      <a:cubicBezTo>
                        <a:pt x="217075" y="472440"/>
                        <a:pt x="226124" y="463391"/>
                        <a:pt x="226124" y="452247"/>
                      </a:cubicBezTo>
                      <a:cubicBezTo>
                        <a:pt x="226124" y="441103"/>
                        <a:pt x="217075" y="432054"/>
                        <a:pt x="205931" y="432054"/>
                      </a:cubicBezTo>
                      <a:close/>
                      <a:moveTo>
                        <a:pt x="1134523" y="432054"/>
                      </a:moveTo>
                      <a:cubicBezTo>
                        <a:pt x="1123379" y="432054"/>
                        <a:pt x="1114330" y="441103"/>
                        <a:pt x="1114330" y="452247"/>
                      </a:cubicBezTo>
                      <a:cubicBezTo>
                        <a:pt x="1114330" y="463391"/>
                        <a:pt x="1123379" y="472440"/>
                        <a:pt x="1134523" y="472440"/>
                      </a:cubicBezTo>
                      <a:cubicBezTo>
                        <a:pt x="1145667" y="472440"/>
                        <a:pt x="1154716" y="463391"/>
                        <a:pt x="1154716" y="452247"/>
                      </a:cubicBezTo>
                      <a:cubicBezTo>
                        <a:pt x="1154716" y="441103"/>
                        <a:pt x="1145667" y="432054"/>
                        <a:pt x="1134523" y="432054"/>
                      </a:cubicBezTo>
                      <a:close/>
                      <a:moveTo>
                        <a:pt x="948785" y="432054"/>
                      </a:moveTo>
                      <a:cubicBezTo>
                        <a:pt x="937641" y="432054"/>
                        <a:pt x="928592" y="441103"/>
                        <a:pt x="928592" y="452247"/>
                      </a:cubicBezTo>
                      <a:cubicBezTo>
                        <a:pt x="928592" y="463391"/>
                        <a:pt x="937641" y="472440"/>
                        <a:pt x="948785" y="472440"/>
                      </a:cubicBezTo>
                      <a:cubicBezTo>
                        <a:pt x="959930" y="472440"/>
                        <a:pt x="968978" y="463391"/>
                        <a:pt x="968978" y="452247"/>
                      </a:cubicBezTo>
                      <a:cubicBezTo>
                        <a:pt x="968978" y="441103"/>
                        <a:pt x="959930" y="432054"/>
                        <a:pt x="948785" y="432054"/>
                      </a:cubicBezTo>
                      <a:close/>
                      <a:moveTo>
                        <a:pt x="763143" y="432054"/>
                      </a:moveTo>
                      <a:cubicBezTo>
                        <a:pt x="751999" y="432054"/>
                        <a:pt x="742950" y="441103"/>
                        <a:pt x="742950" y="452247"/>
                      </a:cubicBezTo>
                      <a:cubicBezTo>
                        <a:pt x="742950" y="463391"/>
                        <a:pt x="751999" y="472440"/>
                        <a:pt x="763143" y="472440"/>
                      </a:cubicBezTo>
                      <a:cubicBezTo>
                        <a:pt x="774287" y="472440"/>
                        <a:pt x="783336" y="463391"/>
                        <a:pt x="783336" y="452247"/>
                      </a:cubicBezTo>
                      <a:cubicBezTo>
                        <a:pt x="783241" y="441103"/>
                        <a:pt x="774287" y="432054"/>
                        <a:pt x="763143" y="432054"/>
                      </a:cubicBezTo>
                      <a:close/>
                      <a:moveTo>
                        <a:pt x="20193" y="569214"/>
                      </a:moveTo>
                      <a:cubicBezTo>
                        <a:pt x="9049" y="569214"/>
                        <a:pt x="0" y="578263"/>
                        <a:pt x="0" y="589407"/>
                      </a:cubicBezTo>
                      <a:cubicBezTo>
                        <a:pt x="0" y="600551"/>
                        <a:pt x="9049" y="609600"/>
                        <a:pt x="20193" y="609600"/>
                      </a:cubicBezTo>
                      <a:cubicBezTo>
                        <a:pt x="31337" y="609600"/>
                        <a:pt x="40386" y="600551"/>
                        <a:pt x="40386" y="589407"/>
                      </a:cubicBezTo>
                      <a:cubicBezTo>
                        <a:pt x="40386" y="578263"/>
                        <a:pt x="31337" y="569214"/>
                        <a:pt x="20193" y="569214"/>
                      </a:cubicBezTo>
                      <a:close/>
                      <a:moveTo>
                        <a:pt x="577406" y="569214"/>
                      </a:moveTo>
                      <a:cubicBezTo>
                        <a:pt x="566261" y="569214"/>
                        <a:pt x="557213" y="578263"/>
                        <a:pt x="557213" y="589407"/>
                      </a:cubicBezTo>
                      <a:cubicBezTo>
                        <a:pt x="557213" y="600551"/>
                        <a:pt x="566261" y="609600"/>
                        <a:pt x="577406" y="609600"/>
                      </a:cubicBezTo>
                      <a:cubicBezTo>
                        <a:pt x="588550" y="609600"/>
                        <a:pt x="597599" y="600551"/>
                        <a:pt x="597599" y="589407"/>
                      </a:cubicBezTo>
                      <a:cubicBezTo>
                        <a:pt x="597599" y="578263"/>
                        <a:pt x="588550" y="569214"/>
                        <a:pt x="577406" y="569214"/>
                      </a:cubicBezTo>
                      <a:close/>
                      <a:moveTo>
                        <a:pt x="391668" y="569214"/>
                      </a:moveTo>
                      <a:cubicBezTo>
                        <a:pt x="380524" y="569214"/>
                        <a:pt x="371475" y="578263"/>
                        <a:pt x="371475" y="589407"/>
                      </a:cubicBezTo>
                      <a:cubicBezTo>
                        <a:pt x="371475" y="600551"/>
                        <a:pt x="380524" y="609600"/>
                        <a:pt x="391668" y="609600"/>
                      </a:cubicBezTo>
                      <a:cubicBezTo>
                        <a:pt x="402812" y="609600"/>
                        <a:pt x="411861" y="600551"/>
                        <a:pt x="411861" y="589407"/>
                      </a:cubicBezTo>
                      <a:cubicBezTo>
                        <a:pt x="411861" y="578263"/>
                        <a:pt x="402812" y="569214"/>
                        <a:pt x="391668" y="569214"/>
                      </a:cubicBezTo>
                      <a:close/>
                      <a:moveTo>
                        <a:pt x="205931" y="569214"/>
                      </a:moveTo>
                      <a:cubicBezTo>
                        <a:pt x="194786" y="569214"/>
                        <a:pt x="185738" y="578263"/>
                        <a:pt x="185738" y="589407"/>
                      </a:cubicBezTo>
                      <a:cubicBezTo>
                        <a:pt x="185738" y="600551"/>
                        <a:pt x="194786" y="609600"/>
                        <a:pt x="205931" y="609600"/>
                      </a:cubicBezTo>
                      <a:cubicBezTo>
                        <a:pt x="217075" y="609600"/>
                        <a:pt x="226124" y="600551"/>
                        <a:pt x="226124" y="589407"/>
                      </a:cubicBezTo>
                      <a:cubicBezTo>
                        <a:pt x="226124" y="578263"/>
                        <a:pt x="217075" y="569214"/>
                        <a:pt x="205931" y="569214"/>
                      </a:cubicBezTo>
                      <a:close/>
                      <a:moveTo>
                        <a:pt x="1134523" y="569214"/>
                      </a:moveTo>
                      <a:cubicBezTo>
                        <a:pt x="1123379" y="569214"/>
                        <a:pt x="1114330" y="578263"/>
                        <a:pt x="1114330" y="589407"/>
                      </a:cubicBezTo>
                      <a:cubicBezTo>
                        <a:pt x="1114330" y="600551"/>
                        <a:pt x="1123379" y="609600"/>
                        <a:pt x="1134523" y="609600"/>
                      </a:cubicBezTo>
                      <a:cubicBezTo>
                        <a:pt x="1145667" y="609600"/>
                        <a:pt x="1154716" y="600551"/>
                        <a:pt x="1154716" y="589407"/>
                      </a:cubicBezTo>
                      <a:cubicBezTo>
                        <a:pt x="1154716" y="578263"/>
                        <a:pt x="1145667" y="569214"/>
                        <a:pt x="1134523" y="569214"/>
                      </a:cubicBezTo>
                      <a:close/>
                      <a:moveTo>
                        <a:pt x="948785" y="569214"/>
                      </a:moveTo>
                      <a:cubicBezTo>
                        <a:pt x="937641" y="569214"/>
                        <a:pt x="928592" y="578263"/>
                        <a:pt x="928592" y="589407"/>
                      </a:cubicBezTo>
                      <a:cubicBezTo>
                        <a:pt x="928592" y="600551"/>
                        <a:pt x="937641" y="609600"/>
                        <a:pt x="948785" y="609600"/>
                      </a:cubicBezTo>
                      <a:cubicBezTo>
                        <a:pt x="959930" y="609600"/>
                        <a:pt x="968978" y="600551"/>
                        <a:pt x="968978" y="589407"/>
                      </a:cubicBezTo>
                      <a:cubicBezTo>
                        <a:pt x="968978" y="578263"/>
                        <a:pt x="959930" y="569214"/>
                        <a:pt x="948785" y="569214"/>
                      </a:cubicBezTo>
                      <a:close/>
                      <a:moveTo>
                        <a:pt x="763143" y="569214"/>
                      </a:moveTo>
                      <a:cubicBezTo>
                        <a:pt x="751999" y="569214"/>
                        <a:pt x="742950" y="578263"/>
                        <a:pt x="742950" y="589407"/>
                      </a:cubicBezTo>
                      <a:cubicBezTo>
                        <a:pt x="742950" y="600551"/>
                        <a:pt x="751999" y="609600"/>
                        <a:pt x="763143" y="609600"/>
                      </a:cubicBezTo>
                      <a:cubicBezTo>
                        <a:pt x="774287" y="609600"/>
                        <a:pt x="783336" y="600551"/>
                        <a:pt x="783336" y="589407"/>
                      </a:cubicBezTo>
                      <a:cubicBezTo>
                        <a:pt x="783241" y="578263"/>
                        <a:pt x="774287" y="569214"/>
                        <a:pt x="763143" y="569214"/>
                      </a:cubicBezTo>
                      <a:close/>
                      <a:moveTo>
                        <a:pt x="20193" y="713232"/>
                      </a:moveTo>
                      <a:cubicBezTo>
                        <a:pt x="9049" y="713232"/>
                        <a:pt x="0" y="722281"/>
                        <a:pt x="0" y="733425"/>
                      </a:cubicBezTo>
                      <a:cubicBezTo>
                        <a:pt x="0" y="744569"/>
                        <a:pt x="9049" y="753618"/>
                        <a:pt x="20193" y="753618"/>
                      </a:cubicBezTo>
                      <a:cubicBezTo>
                        <a:pt x="31337" y="753618"/>
                        <a:pt x="40386" y="744569"/>
                        <a:pt x="40386" y="733425"/>
                      </a:cubicBezTo>
                      <a:cubicBezTo>
                        <a:pt x="40386" y="722281"/>
                        <a:pt x="31337" y="713232"/>
                        <a:pt x="20193" y="713232"/>
                      </a:cubicBezTo>
                      <a:close/>
                      <a:moveTo>
                        <a:pt x="577406" y="713232"/>
                      </a:moveTo>
                      <a:cubicBezTo>
                        <a:pt x="566261" y="713232"/>
                        <a:pt x="557213" y="722281"/>
                        <a:pt x="557213" y="733425"/>
                      </a:cubicBezTo>
                      <a:cubicBezTo>
                        <a:pt x="557213" y="744569"/>
                        <a:pt x="566261" y="753618"/>
                        <a:pt x="577406" y="753618"/>
                      </a:cubicBezTo>
                      <a:cubicBezTo>
                        <a:pt x="588550" y="753618"/>
                        <a:pt x="597599" y="744569"/>
                        <a:pt x="597599" y="733425"/>
                      </a:cubicBezTo>
                      <a:cubicBezTo>
                        <a:pt x="597599" y="722281"/>
                        <a:pt x="588550" y="713232"/>
                        <a:pt x="577406" y="713232"/>
                      </a:cubicBezTo>
                      <a:close/>
                      <a:moveTo>
                        <a:pt x="391668" y="713232"/>
                      </a:moveTo>
                      <a:cubicBezTo>
                        <a:pt x="380524" y="713232"/>
                        <a:pt x="371475" y="722281"/>
                        <a:pt x="371475" y="733425"/>
                      </a:cubicBezTo>
                      <a:cubicBezTo>
                        <a:pt x="371475" y="744569"/>
                        <a:pt x="380524" y="753618"/>
                        <a:pt x="391668" y="753618"/>
                      </a:cubicBezTo>
                      <a:cubicBezTo>
                        <a:pt x="402812" y="753618"/>
                        <a:pt x="411861" y="744569"/>
                        <a:pt x="411861" y="733425"/>
                      </a:cubicBezTo>
                      <a:cubicBezTo>
                        <a:pt x="411861" y="722281"/>
                        <a:pt x="402812" y="713232"/>
                        <a:pt x="391668" y="713232"/>
                      </a:cubicBezTo>
                      <a:close/>
                      <a:moveTo>
                        <a:pt x="205931" y="713232"/>
                      </a:moveTo>
                      <a:cubicBezTo>
                        <a:pt x="194786" y="713232"/>
                        <a:pt x="185738" y="722281"/>
                        <a:pt x="185738" y="733425"/>
                      </a:cubicBezTo>
                      <a:cubicBezTo>
                        <a:pt x="185738" y="744569"/>
                        <a:pt x="194786" y="753618"/>
                        <a:pt x="205931" y="753618"/>
                      </a:cubicBezTo>
                      <a:cubicBezTo>
                        <a:pt x="217075" y="753618"/>
                        <a:pt x="226124" y="744569"/>
                        <a:pt x="226124" y="733425"/>
                      </a:cubicBezTo>
                      <a:cubicBezTo>
                        <a:pt x="226124" y="722281"/>
                        <a:pt x="217075" y="713232"/>
                        <a:pt x="205931" y="713232"/>
                      </a:cubicBezTo>
                      <a:close/>
                      <a:moveTo>
                        <a:pt x="1134523" y="713232"/>
                      </a:moveTo>
                      <a:cubicBezTo>
                        <a:pt x="1123379" y="713232"/>
                        <a:pt x="1114330" y="722281"/>
                        <a:pt x="1114330" y="733425"/>
                      </a:cubicBezTo>
                      <a:cubicBezTo>
                        <a:pt x="1114330" y="744569"/>
                        <a:pt x="1123379" y="753618"/>
                        <a:pt x="1134523" y="753618"/>
                      </a:cubicBezTo>
                      <a:cubicBezTo>
                        <a:pt x="1145667" y="753618"/>
                        <a:pt x="1154716" y="744569"/>
                        <a:pt x="1154716" y="733425"/>
                      </a:cubicBezTo>
                      <a:cubicBezTo>
                        <a:pt x="1154716" y="722281"/>
                        <a:pt x="1145667" y="713232"/>
                        <a:pt x="1134523" y="713232"/>
                      </a:cubicBezTo>
                      <a:close/>
                      <a:moveTo>
                        <a:pt x="948785" y="713232"/>
                      </a:moveTo>
                      <a:cubicBezTo>
                        <a:pt x="937641" y="713232"/>
                        <a:pt x="928592" y="722281"/>
                        <a:pt x="928592" y="733425"/>
                      </a:cubicBezTo>
                      <a:cubicBezTo>
                        <a:pt x="928592" y="744569"/>
                        <a:pt x="937641" y="753618"/>
                        <a:pt x="948785" y="753618"/>
                      </a:cubicBezTo>
                      <a:cubicBezTo>
                        <a:pt x="959930" y="753618"/>
                        <a:pt x="968978" y="744569"/>
                        <a:pt x="968978" y="733425"/>
                      </a:cubicBezTo>
                      <a:cubicBezTo>
                        <a:pt x="968978" y="722281"/>
                        <a:pt x="959930" y="713232"/>
                        <a:pt x="948785" y="713232"/>
                      </a:cubicBezTo>
                      <a:close/>
                      <a:moveTo>
                        <a:pt x="763143" y="713232"/>
                      </a:moveTo>
                      <a:cubicBezTo>
                        <a:pt x="751904" y="713232"/>
                        <a:pt x="742950" y="722281"/>
                        <a:pt x="742950" y="733425"/>
                      </a:cubicBezTo>
                      <a:cubicBezTo>
                        <a:pt x="742950" y="744569"/>
                        <a:pt x="751999" y="753618"/>
                        <a:pt x="763143" y="753618"/>
                      </a:cubicBezTo>
                      <a:cubicBezTo>
                        <a:pt x="774287" y="753618"/>
                        <a:pt x="783336" y="744569"/>
                        <a:pt x="783336" y="733425"/>
                      </a:cubicBezTo>
                      <a:cubicBezTo>
                        <a:pt x="783241" y="722281"/>
                        <a:pt x="774287" y="713232"/>
                        <a:pt x="763143" y="713232"/>
                      </a:cubicBezTo>
                      <a:close/>
                      <a:moveTo>
                        <a:pt x="20193" y="857250"/>
                      </a:moveTo>
                      <a:cubicBezTo>
                        <a:pt x="9049" y="857250"/>
                        <a:pt x="0" y="866299"/>
                        <a:pt x="0" y="877443"/>
                      </a:cubicBezTo>
                      <a:cubicBezTo>
                        <a:pt x="0" y="888587"/>
                        <a:pt x="9049" y="897636"/>
                        <a:pt x="20193" y="897636"/>
                      </a:cubicBezTo>
                      <a:cubicBezTo>
                        <a:pt x="31337" y="897636"/>
                        <a:pt x="40386" y="888587"/>
                        <a:pt x="40386" y="877443"/>
                      </a:cubicBezTo>
                      <a:cubicBezTo>
                        <a:pt x="40386" y="866299"/>
                        <a:pt x="31337" y="857250"/>
                        <a:pt x="20193" y="857250"/>
                      </a:cubicBezTo>
                      <a:close/>
                      <a:moveTo>
                        <a:pt x="577406" y="857250"/>
                      </a:moveTo>
                      <a:cubicBezTo>
                        <a:pt x="566261" y="857250"/>
                        <a:pt x="557213" y="866299"/>
                        <a:pt x="557213" y="877443"/>
                      </a:cubicBezTo>
                      <a:cubicBezTo>
                        <a:pt x="557213" y="888587"/>
                        <a:pt x="566261" y="897636"/>
                        <a:pt x="577406" y="897636"/>
                      </a:cubicBezTo>
                      <a:cubicBezTo>
                        <a:pt x="588550" y="897636"/>
                        <a:pt x="597599" y="888587"/>
                        <a:pt x="597599" y="877443"/>
                      </a:cubicBezTo>
                      <a:cubicBezTo>
                        <a:pt x="597599" y="866299"/>
                        <a:pt x="588550" y="857250"/>
                        <a:pt x="577406" y="857250"/>
                      </a:cubicBezTo>
                      <a:close/>
                      <a:moveTo>
                        <a:pt x="391668" y="857250"/>
                      </a:moveTo>
                      <a:cubicBezTo>
                        <a:pt x="380524" y="857250"/>
                        <a:pt x="371475" y="866299"/>
                        <a:pt x="371475" y="877443"/>
                      </a:cubicBezTo>
                      <a:cubicBezTo>
                        <a:pt x="371475" y="888587"/>
                        <a:pt x="380524" y="897636"/>
                        <a:pt x="391668" y="897636"/>
                      </a:cubicBezTo>
                      <a:cubicBezTo>
                        <a:pt x="402812" y="897636"/>
                        <a:pt x="411861" y="888587"/>
                        <a:pt x="411861" y="877443"/>
                      </a:cubicBezTo>
                      <a:cubicBezTo>
                        <a:pt x="411861" y="866299"/>
                        <a:pt x="402812" y="857250"/>
                        <a:pt x="391668" y="857250"/>
                      </a:cubicBezTo>
                      <a:close/>
                      <a:moveTo>
                        <a:pt x="205931" y="857250"/>
                      </a:moveTo>
                      <a:cubicBezTo>
                        <a:pt x="194786" y="857250"/>
                        <a:pt x="185738" y="866299"/>
                        <a:pt x="185738" y="877443"/>
                      </a:cubicBezTo>
                      <a:cubicBezTo>
                        <a:pt x="185738" y="888587"/>
                        <a:pt x="194786" y="897636"/>
                        <a:pt x="205931" y="897636"/>
                      </a:cubicBezTo>
                      <a:cubicBezTo>
                        <a:pt x="217075" y="897636"/>
                        <a:pt x="226124" y="888587"/>
                        <a:pt x="226124" y="877443"/>
                      </a:cubicBezTo>
                      <a:cubicBezTo>
                        <a:pt x="226124" y="866299"/>
                        <a:pt x="217075" y="857250"/>
                        <a:pt x="205931" y="857250"/>
                      </a:cubicBezTo>
                      <a:close/>
                      <a:moveTo>
                        <a:pt x="1134523" y="857250"/>
                      </a:moveTo>
                      <a:cubicBezTo>
                        <a:pt x="1123379" y="857250"/>
                        <a:pt x="1114330" y="866299"/>
                        <a:pt x="1114330" y="877443"/>
                      </a:cubicBezTo>
                      <a:cubicBezTo>
                        <a:pt x="1114330" y="888587"/>
                        <a:pt x="1123379" y="897636"/>
                        <a:pt x="1134523" y="897636"/>
                      </a:cubicBezTo>
                      <a:cubicBezTo>
                        <a:pt x="1145667" y="897636"/>
                        <a:pt x="1154716" y="888587"/>
                        <a:pt x="1154716" y="877443"/>
                      </a:cubicBezTo>
                      <a:cubicBezTo>
                        <a:pt x="1154716" y="866299"/>
                        <a:pt x="1145667" y="857250"/>
                        <a:pt x="1134523" y="857250"/>
                      </a:cubicBezTo>
                      <a:close/>
                      <a:moveTo>
                        <a:pt x="948785" y="857250"/>
                      </a:moveTo>
                      <a:cubicBezTo>
                        <a:pt x="937641" y="857250"/>
                        <a:pt x="928592" y="866299"/>
                        <a:pt x="928592" y="877443"/>
                      </a:cubicBezTo>
                      <a:cubicBezTo>
                        <a:pt x="928592" y="888587"/>
                        <a:pt x="937641" y="897636"/>
                        <a:pt x="948785" y="897636"/>
                      </a:cubicBezTo>
                      <a:cubicBezTo>
                        <a:pt x="959930" y="897636"/>
                        <a:pt x="968978" y="888587"/>
                        <a:pt x="968978" y="877443"/>
                      </a:cubicBezTo>
                      <a:cubicBezTo>
                        <a:pt x="968978" y="866299"/>
                        <a:pt x="959930" y="857250"/>
                        <a:pt x="948785" y="857250"/>
                      </a:cubicBezTo>
                      <a:close/>
                      <a:moveTo>
                        <a:pt x="763143" y="857250"/>
                      </a:moveTo>
                      <a:cubicBezTo>
                        <a:pt x="751904" y="857250"/>
                        <a:pt x="742950" y="866299"/>
                        <a:pt x="742950" y="877443"/>
                      </a:cubicBezTo>
                      <a:cubicBezTo>
                        <a:pt x="742950" y="888587"/>
                        <a:pt x="751999" y="897636"/>
                        <a:pt x="763143" y="897636"/>
                      </a:cubicBezTo>
                      <a:cubicBezTo>
                        <a:pt x="774287" y="897636"/>
                        <a:pt x="783336" y="888587"/>
                        <a:pt x="783336" y="877443"/>
                      </a:cubicBezTo>
                      <a:cubicBezTo>
                        <a:pt x="783336" y="866299"/>
                        <a:pt x="774287" y="857250"/>
                        <a:pt x="763143" y="857250"/>
                      </a:cubicBezTo>
                      <a:close/>
                      <a:moveTo>
                        <a:pt x="20193" y="1001268"/>
                      </a:moveTo>
                      <a:cubicBezTo>
                        <a:pt x="9049" y="1001268"/>
                        <a:pt x="0" y="1010317"/>
                        <a:pt x="0" y="1021461"/>
                      </a:cubicBezTo>
                      <a:cubicBezTo>
                        <a:pt x="0" y="1032605"/>
                        <a:pt x="9049" y="1041654"/>
                        <a:pt x="20193" y="1041654"/>
                      </a:cubicBezTo>
                      <a:cubicBezTo>
                        <a:pt x="31337" y="1041654"/>
                        <a:pt x="40386" y="1032605"/>
                        <a:pt x="40386" y="1021461"/>
                      </a:cubicBezTo>
                      <a:cubicBezTo>
                        <a:pt x="40386" y="1010317"/>
                        <a:pt x="31337" y="1001268"/>
                        <a:pt x="20193" y="1001268"/>
                      </a:cubicBezTo>
                      <a:close/>
                      <a:moveTo>
                        <a:pt x="577406" y="1001268"/>
                      </a:moveTo>
                      <a:cubicBezTo>
                        <a:pt x="566261" y="1001268"/>
                        <a:pt x="557213" y="1010317"/>
                        <a:pt x="557213" y="1021461"/>
                      </a:cubicBezTo>
                      <a:cubicBezTo>
                        <a:pt x="557213" y="1032605"/>
                        <a:pt x="566261" y="1041654"/>
                        <a:pt x="577406" y="1041654"/>
                      </a:cubicBezTo>
                      <a:cubicBezTo>
                        <a:pt x="588550" y="1041654"/>
                        <a:pt x="597599" y="1032605"/>
                        <a:pt x="597599" y="1021461"/>
                      </a:cubicBezTo>
                      <a:cubicBezTo>
                        <a:pt x="597599" y="1010317"/>
                        <a:pt x="588550" y="1001268"/>
                        <a:pt x="577406" y="1001268"/>
                      </a:cubicBezTo>
                      <a:close/>
                      <a:moveTo>
                        <a:pt x="391668" y="1001268"/>
                      </a:moveTo>
                      <a:cubicBezTo>
                        <a:pt x="380524" y="1001268"/>
                        <a:pt x="371475" y="1010317"/>
                        <a:pt x="371475" y="1021461"/>
                      </a:cubicBezTo>
                      <a:cubicBezTo>
                        <a:pt x="371475" y="1032605"/>
                        <a:pt x="380524" y="1041654"/>
                        <a:pt x="391668" y="1041654"/>
                      </a:cubicBezTo>
                      <a:cubicBezTo>
                        <a:pt x="402812" y="1041654"/>
                        <a:pt x="411861" y="1032605"/>
                        <a:pt x="411861" y="1021461"/>
                      </a:cubicBezTo>
                      <a:cubicBezTo>
                        <a:pt x="411861" y="1010317"/>
                        <a:pt x="402812" y="1001268"/>
                        <a:pt x="391668" y="1001268"/>
                      </a:cubicBezTo>
                      <a:close/>
                      <a:moveTo>
                        <a:pt x="205931" y="1001268"/>
                      </a:moveTo>
                      <a:cubicBezTo>
                        <a:pt x="194786" y="1001268"/>
                        <a:pt x="185738" y="1010317"/>
                        <a:pt x="185738" y="1021461"/>
                      </a:cubicBezTo>
                      <a:cubicBezTo>
                        <a:pt x="185738" y="1032605"/>
                        <a:pt x="194786" y="1041654"/>
                        <a:pt x="205931" y="1041654"/>
                      </a:cubicBezTo>
                      <a:cubicBezTo>
                        <a:pt x="217075" y="1041654"/>
                        <a:pt x="226124" y="1032605"/>
                        <a:pt x="226124" y="1021461"/>
                      </a:cubicBezTo>
                      <a:cubicBezTo>
                        <a:pt x="226124" y="1010317"/>
                        <a:pt x="217075" y="1001268"/>
                        <a:pt x="205931" y="1001268"/>
                      </a:cubicBezTo>
                      <a:close/>
                      <a:moveTo>
                        <a:pt x="1134523" y="1001268"/>
                      </a:moveTo>
                      <a:cubicBezTo>
                        <a:pt x="1123379" y="1001268"/>
                        <a:pt x="1114330" y="1010317"/>
                        <a:pt x="1114330" y="1021461"/>
                      </a:cubicBezTo>
                      <a:cubicBezTo>
                        <a:pt x="1114330" y="1032605"/>
                        <a:pt x="1123379" y="1041654"/>
                        <a:pt x="1134523" y="1041654"/>
                      </a:cubicBezTo>
                      <a:cubicBezTo>
                        <a:pt x="1145667" y="1041654"/>
                        <a:pt x="1154716" y="1032605"/>
                        <a:pt x="1154716" y="1021461"/>
                      </a:cubicBezTo>
                      <a:cubicBezTo>
                        <a:pt x="1154716" y="1010317"/>
                        <a:pt x="1145667" y="1001268"/>
                        <a:pt x="1134523" y="1001268"/>
                      </a:cubicBezTo>
                      <a:close/>
                      <a:moveTo>
                        <a:pt x="948785" y="1001268"/>
                      </a:moveTo>
                      <a:cubicBezTo>
                        <a:pt x="937641" y="1001268"/>
                        <a:pt x="928592" y="1010317"/>
                        <a:pt x="928592" y="1021461"/>
                      </a:cubicBezTo>
                      <a:cubicBezTo>
                        <a:pt x="928592" y="1032605"/>
                        <a:pt x="937641" y="1041654"/>
                        <a:pt x="948785" y="1041654"/>
                      </a:cubicBezTo>
                      <a:cubicBezTo>
                        <a:pt x="959930" y="1041654"/>
                        <a:pt x="968978" y="1032605"/>
                        <a:pt x="968978" y="1021461"/>
                      </a:cubicBezTo>
                      <a:cubicBezTo>
                        <a:pt x="968978" y="1010317"/>
                        <a:pt x="959930" y="1001268"/>
                        <a:pt x="948785" y="1001268"/>
                      </a:cubicBezTo>
                      <a:close/>
                      <a:moveTo>
                        <a:pt x="763143" y="1001268"/>
                      </a:moveTo>
                      <a:cubicBezTo>
                        <a:pt x="751999" y="1001268"/>
                        <a:pt x="742950" y="1010317"/>
                        <a:pt x="742950" y="1021461"/>
                      </a:cubicBezTo>
                      <a:cubicBezTo>
                        <a:pt x="742950" y="1032605"/>
                        <a:pt x="751999" y="1041654"/>
                        <a:pt x="763143" y="1041654"/>
                      </a:cubicBezTo>
                      <a:cubicBezTo>
                        <a:pt x="774287" y="1041654"/>
                        <a:pt x="783336" y="1032605"/>
                        <a:pt x="783336" y="1021461"/>
                      </a:cubicBezTo>
                      <a:cubicBezTo>
                        <a:pt x="783241" y="1010317"/>
                        <a:pt x="774287" y="1001268"/>
                        <a:pt x="763143" y="1001268"/>
                      </a:cubicBezTo>
                      <a:close/>
                    </a:path>
                  </a:pathLst>
                </a:custGeom>
                <a:solidFill>
                  <a:srgbClr val="946DA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1088261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152" b="0" i="0" u="none" strike="noStrike" kern="1200" cap="none" spc="0" normalizeH="0" baseline="0" noProof="0">
                    <a:ln>
                      <a:noFill/>
                    </a:ln>
                    <a:solidFill>
                      <a:srgbClr val="210939"/>
                    </a:solidFill>
                    <a:effectLst/>
                    <a:uLnTx/>
                    <a:uFillTx/>
                    <a:latin typeface="Dosis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44" name="Agrupar 43">
              <a:extLst>
                <a:ext uri="{FF2B5EF4-FFF2-40B4-BE49-F238E27FC236}">
                  <a16:creationId xmlns:a16="http://schemas.microsoft.com/office/drawing/2014/main" id="{8A4FE670-06A6-8C83-AEB4-F743BA0BC70F}"/>
                </a:ext>
              </a:extLst>
            </p:cNvPr>
            <p:cNvGrpSpPr/>
            <p:nvPr/>
          </p:nvGrpSpPr>
          <p:grpSpPr>
            <a:xfrm>
              <a:off x="10363235" y="5215671"/>
              <a:ext cx="2417583" cy="1037009"/>
              <a:chOff x="133058" y="5063271"/>
              <a:chExt cx="2417583" cy="1037009"/>
            </a:xfrm>
          </p:grpSpPr>
          <p:sp>
            <p:nvSpPr>
              <p:cNvPr id="59" name="Forma Livre: Forma 58">
                <a:extLst>
                  <a:ext uri="{FF2B5EF4-FFF2-40B4-BE49-F238E27FC236}">
                    <a16:creationId xmlns:a16="http://schemas.microsoft.com/office/drawing/2014/main" id="{1A23C609-D45C-8C58-C142-0FBF1145B868}"/>
                  </a:ext>
                </a:extLst>
              </p:cNvPr>
              <p:cNvSpPr/>
              <p:nvPr/>
            </p:nvSpPr>
            <p:spPr>
              <a:xfrm>
                <a:off x="133058" y="5063271"/>
                <a:ext cx="1135030" cy="1023897"/>
              </a:xfrm>
              <a:custGeom>
                <a:avLst/>
                <a:gdLst>
                  <a:gd name="connsiteX0" fmla="*/ 20193 w 1154715"/>
                  <a:gd name="connsiteY0" fmla="*/ 0 h 1041654"/>
                  <a:gd name="connsiteX1" fmla="*/ 0 w 1154715"/>
                  <a:gd name="connsiteY1" fmla="*/ 20193 h 1041654"/>
                  <a:gd name="connsiteX2" fmla="*/ 20193 w 1154715"/>
                  <a:gd name="connsiteY2" fmla="*/ 40386 h 1041654"/>
                  <a:gd name="connsiteX3" fmla="*/ 40386 w 1154715"/>
                  <a:gd name="connsiteY3" fmla="*/ 20193 h 1041654"/>
                  <a:gd name="connsiteX4" fmla="*/ 20193 w 1154715"/>
                  <a:gd name="connsiteY4" fmla="*/ 0 h 1041654"/>
                  <a:gd name="connsiteX5" fmla="*/ 577406 w 1154715"/>
                  <a:gd name="connsiteY5" fmla="*/ 0 h 1041654"/>
                  <a:gd name="connsiteX6" fmla="*/ 557213 w 1154715"/>
                  <a:gd name="connsiteY6" fmla="*/ 20193 h 1041654"/>
                  <a:gd name="connsiteX7" fmla="*/ 577406 w 1154715"/>
                  <a:gd name="connsiteY7" fmla="*/ 40386 h 1041654"/>
                  <a:gd name="connsiteX8" fmla="*/ 597599 w 1154715"/>
                  <a:gd name="connsiteY8" fmla="*/ 20193 h 1041654"/>
                  <a:gd name="connsiteX9" fmla="*/ 577406 w 1154715"/>
                  <a:gd name="connsiteY9" fmla="*/ 0 h 1041654"/>
                  <a:gd name="connsiteX10" fmla="*/ 391668 w 1154715"/>
                  <a:gd name="connsiteY10" fmla="*/ 0 h 1041654"/>
                  <a:gd name="connsiteX11" fmla="*/ 371475 w 1154715"/>
                  <a:gd name="connsiteY11" fmla="*/ 20193 h 1041654"/>
                  <a:gd name="connsiteX12" fmla="*/ 391668 w 1154715"/>
                  <a:gd name="connsiteY12" fmla="*/ 40386 h 1041654"/>
                  <a:gd name="connsiteX13" fmla="*/ 411861 w 1154715"/>
                  <a:gd name="connsiteY13" fmla="*/ 20193 h 1041654"/>
                  <a:gd name="connsiteX14" fmla="*/ 391668 w 1154715"/>
                  <a:gd name="connsiteY14" fmla="*/ 0 h 1041654"/>
                  <a:gd name="connsiteX15" fmla="*/ 205931 w 1154715"/>
                  <a:gd name="connsiteY15" fmla="*/ 0 h 1041654"/>
                  <a:gd name="connsiteX16" fmla="*/ 185738 w 1154715"/>
                  <a:gd name="connsiteY16" fmla="*/ 20193 h 1041654"/>
                  <a:gd name="connsiteX17" fmla="*/ 205931 w 1154715"/>
                  <a:gd name="connsiteY17" fmla="*/ 40386 h 1041654"/>
                  <a:gd name="connsiteX18" fmla="*/ 226124 w 1154715"/>
                  <a:gd name="connsiteY18" fmla="*/ 20193 h 1041654"/>
                  <a:gd name="connsiteX19" fmla="*/ 205931 w 1154715"/>
                  <a:gd name="connsiteY19" fmla="*/ 0 h 1041654"/>
                  <a:gd name="connsiteX20" fmla="*/ 1134523 w 1154715"/>
                  <a:gd name="connsiteY20" fmla="*/ 40386 h 1041654"/>
                  <a:gd name="connsiteX21" fmla="*/ 1154716 w 1154715"/>
                  <a:gd name="connsiteY21" fmla="*/ 20193 h 1041654"/>
                  <a:gd name="connsiteX22" fmla="*/ 1134523 w 1154715"/>
                  <a:gd name="connsiteY22" fmla="*/ 0 h 1041654"/>
                  <a:gd name="connsiteX23" fmla="*/ 1114330 w 1154715"/>
                  <a:gd name="connsiteY23" fmla="*/ 20193 h 1041654"/>
                  <a:gd name="connsiteX24" fmla="*/ 1134523 w 1154715"/>
                  <a:gd name="connsiteY24" fmla="*/ 40386 h 1041654"/>
                  <a:gd name="connsiteX25" fmla="*/ 948785 w 1154715"/>
                  <a:gd name="connsiteY25" fmla="*/ 0 h 1041654"/>
                  <a:gd name="connsiteX26" fmla="*/ 928592 w 1154715"/>
                  <a:gd name="connsiteY26" fmla="*/ 20193 h 1041654"/>
                  <a:gd name="connsiteX27" fmla="*/ 948785 w 1154715"/>
                  <a:gd name="connsiteY27" fmla="*/ 40386 h 1041654"/>
                  <a:gd name="connsiteX28" fmla="*/ 968978 w 1154715"/>
                  <a:gd name="connsiteY28" fmla="*/ 20193 h 1041654"/>
                  <a:gd name="connsiteX29" fmla="*/ 948785 w 1154715"/>
                  <a:gd name="connsiteY29" fmla="*/ 0 h 1041654"/>
                  <a:gd name="connsiteX30" fmla="*/ 763143 w 1154715"/>
                  <a:gd name="connsiteY30" fmla="*/ 0 h 1041654"/>
                  <a:gd name="connsiteX31" fmla="*/ 742950 w 1154715"/>
                  <a:gd name="connsiteY31" fmla="*/ 20193 h 1041654"/>
                  <a:gd name="connsiteX32" fmla="*/ 763143 w 1154715"/>
                  <a:gd name="connsiteY32" fmla="*/ 40386 h 1041654"/>
                  <a:gd name="connsiteX33" fmla="*/ 783336 w 1154715"/>
                  <a:gd name="connsiteY33" fmla="*/ 20193 h 1041654"/>
                  <a:gd name="connsiteX34" fmla="*/ 763143 w 1154715"/>
                  <a:gd name="connsiteY34" fmla="*/ 0 h 1041654"/>
                  <a:gd name="connsiteX35" fmla="*/ 20193 w 1154715"/>
                  <a:gd name="connsiteY35" fmla="*/ 144018 h 1041654"/>
                  <a:gd name="connsiteX36" fmla="*/ 0 w 1154715"/>
                  <a:gd name="connsiteY36" fmla="*/ 164211 h 1041654"/>
                  <a:gd name="connsiteX37" fmla="*/ 20193 w 1154715"/>
                  <a:gd name="connsiteY37" fmla="*/ 184404 h 1041654"/>
                  <a:gd name="connsiteX38" fmla="*/ 40386 w 1154715"/>
                  <a:gd name="connsiteY38" fmla="*/ 164211 h 1041654"/>
                  <a:gd name="connsiteX39" fmla="*/ 20193 w 1154715"/>
                  <a:gd name="connsiteY39" fmla="*/ 144018 h 1041654"/>
                  <a:gd name="connsiteX40" fmla="*/ 577406 w 1154715"/>
                  <a:gd name="connsiteY40" fmla="*/ 144018 h 1041654"/>
                  <a:gd name="connsiteX41" fmla="*/ 557213 w 1154715"/>
                  <a:gd name="connsiteY41" fmla="*/ 164211 h 1041654"/>
                  <a:gd name="connsiteX42" fmla="*/ 577406 w 1154715"/>
                  <a:gd name="connsiteY42" fmla="*/ 184404 h 1041654"/>
                  <a:gd name="connsiteX43" fmla="*/ 597599 w 1154715"/>
                  <a:gd name="connsiteY43" fmla="*/ 164211 h 1041654"/>
                  <a:gd name="connsiteX44" fmla="*/ 577406 w 1154715"/>
                  <a:gd name="connsiteY44" fmla="*/ 144018 h 1041654"/>
                  <a:gd name="connsiteX45" fmla="*/ 391668 w 1154715"/>
                  <a:gd name="connsiteY45" fmla="*/ 144018 h 1041654"/>
                  <a:gd name="connsiteX46" fmla="*/ 371475 w 1154715"/>
                  <a:gd name="connsiteY46" fmla="*/ 164211 h 1041654"/>
                  <a:gd name="connsiteX47" fmla="*/ 391668 w 1154715"/>
                  <a:gd name="connsiteY47" fmla="*/ 184404 h 1041654"/>
                  <a:gd name="connsiteX48" fmla="*/ 411861 w 1154715"/>
                  <a:gd name="connsiteY48" fmla="*/ 164211 h 1041654"/>
                  <a:gd name="connsiteX49" fmla="*/ 391668 w 1154715"/>
                  <a:gd name="connsiteY49" fmla="*/ 144018 h 1041654"/>
                  <a:gd name="connsiteX50" fmla="*/ 205931 w 1154715"/>
                  <a:gd name="connsiteY50" fmla="*/ 144018 h 1041654"/>
                  <a:gd name="connsiteX51" fmla="*/ 185738 w 1154715"/>
                  <a:gd name="connsiteY51" fmla="*/ 164211 h 1041654"/>
                  <a:gd name="connsiteX52" fmla="*/ 205931 w 1154715"/>
                  <a:gd name="connsiteY52" fmla="*/ 184404 h 1041654"/>
                  <a:gd name="connsiteX53" fmla="*/ 226124 w 1154715"/>
                  <a:gd name="connsiteY53" fmla="*/ 164211 h 1041654"/>
                  <a:gd name="connsiteX54" fmla="*/ 205931 w 1154715"/>
                  <a:gd name="connsiteY54" fmla="*/ 144018 h 1041654"/>
                  <a:gd name="connsiteX55" fmla="*/ 1134523 w 1154715"/>
                  <a:gd name="connsiteY55" fmla="*/ 144018 h 1041654"/>
                  <a:gd name="connsiteX56" fmla="*/ 1114330 w 1154715"/>
                  <a:gd name="connsiteY56" fmla="*/ 164211 h 1041654"/>
                  <a:gd name="connsiteX57" fmla="*/ 1134523 w 1154715"/>
                  <a:gd name="connsiteY57" fmla="*/ 184404 h 1041654"/>
                  <a:gd name="connsiteX58" fmla="*/ 1154716 w 1154715"/>
                  <a:gd name="connsiteY58" fmla="*/ 164211 h 1041654"/>
                  <a:gd name="connsiteX59" fmla="*/ 1134523 w 1154715"/>
                  <a:gd name="connsiteY59" fmla="*/ 144018 h 1041654"/>
                  <a:gd name="connsiteX60" fmla="*/ 948785 w 1154715"/>
                  <a:gd name="connsiteY60" fmla="*/ 144018 h 1041654"/>
                  <a:gd name="connsiteX61" fmla="*/ 928592 w 1154715"/>
                  <a:gd name="connsiteY61" fmla="*/ 164211 h 1041654"/>
                  <a:gd name="connsiteX62" fmla="*/ 948785 w 1154715"/>
                  <a:gd name="connsiteY62" fmla="*/ 184404 h 1041654"/>
                  <a:gd name="connsiteX63" fmla="*/ 968978 w 1154715"/>
                  <a:gd name="connsiteY63" fmla="*/ 164211 h 1041654"/>
                  <a:gd name="connsiteX64" fmla="*/ 948785 w 1154715"/>
                  <a:gd name="connsiteY64" fmla="*/ 144018 h 1041654"/>
                  <a:gd name="connsiteX65" fmla="*/ 763143 w 1154715"/>
                  <a:gd name="connsiteY65" fmla="*/ 144018 h 1041654"/>
                  <a:gd name="connsiteX66" fmla="*/ 742950 w 1154715"/>
                  <a:gd name="connsiteY66" fmla="*/ 164211 h 1041654"/>
                  <a:gd name="connsiteX67" fmla="*/ 763143 w 1154715"/>
                  <a:gd name="connsiteY67" fmla="*/ 184404 h 1041654"/>
                  <a:gd name="connsiteX68" fmla="*/ 783336 w 1154715"/>
                  <a:gd name="connsiteY68" fmla="*/ 164211 h 1041654"/>
                  <a:gd name="connsiteX69" fmla="*/ 763143 w 1154715"/>
                  <a:gd name="connsiteY69" fmla="*/ 144018 h 1041654"/>
                  <a:gd name="connsiteX70" fmla="*/ 20193 w 1154715"/>
                  <a:gd name="connsiteY70" fmla="*/ 288036 h 1041654"/>
                  <a:gd name="connsiteX71" fmla="*/ 0 w 1154715"/>
                  <a:gd name="connsiteY71" fmla="*/ 308229 h 1041654"/>
                  <a:gd name="connsiteX72" fmla="*/ 20193 w 1154715"/>
                  <a:gd name="connsiteY72" fmla="*/ 328422 h 1041654"/>
                  <a:gd name="connsiteX73" fmla="*/ 40386 w 1154715"/>
                  <a:gd name="connsiteY73" fmla="*/ 308229 h 1041654"/>
                  <a:gd name="connsiteX74" fmla="*/ 20193 w 1154715"/>
                  <a:gd name="connsiteY74" fmla="*/ 288036 h 1041654"/>
                  <a:gd name="connsiteX75" fmla="*/ 577406 w 1154715"/>
                  <a:gd name="connsiteY75" fmla="*/ 288036 h 1041654"/>
                  <a:gd name="connsiteX76" fmla="*/ 557213 w 1154715"/>
                  <a:gd name="connsiteY76" fmla="*/ 308229 h 1041654"/>
                  <a:gd name="connsiteX77" fmla="*/ 577406 w 1154715"/>
                  <a:gd name="connsiteY77" fmla="*/ 328422 h 1041654"/>
                  <a:gd name="connsiteX78" fmla="*/ 597599 w 1154715"/>
                  <a:gd name="connsiteY78" fmla="*/ 308229 h 1041654"/>
                  <a:gd name="connsiteX79" fmla="*/ 577406 w 1154715"/>
                  <a:gd name="connsiteY79" fmla="*/ 288036 h 1041654"/>
                  <a:gd name="connsiteX80" fmla="*/ 391668 w 1154715"/>
                  <a:gd name="connsiteY80" fmla="*/ 288036 h 1041654"/>
                  <a:gd name="connsiteX81" fmla="*/ 371475 w 1154715"/>
                  <a:gd name="connsiteY81" fmla="*/ 308229 h 1041654"/>
                  <a:gd name="connsiteX82" fmla="*/ 391668 w 1154715"/>
                  <a:gd name="connsiteY82" fmla="*/ 328422 h 1041654"/>
                  <a:gd name="connsiteX83" fmla="*/ 411861 w 1154715"/>
                  <a:gd name="connsiteY83" fmla="*/ 308229 h 1041654"/>
                  <a:gd name="connsiteX84" fmla="*/ 391668 w 1154715"/>
                  <a:gd name="connsiteY84" fmla="*/ 288036 h 1041654"/>
                  <a:gd name="connsiteX85" fmla="*/ 205931 w 1154715"/>
                  <a:gd name="connsiteY85" fmla="*/ 288036 h 1041654"/>
                  <a:gd name="connsiteX86" fmla="*/ 185738 w 1154715"/>
                  <a:gd name="connsiteY86" fmla="*/ 308229 h 1041654"/>
                  <a:gd name="connsiteX87" fmla="*/ 205931 w 1154715"/>
                  <a:gd name="connsiteY87" fmla="*/ 328422 h 1041654"/>
                  <a:gd name="connsiteX88" fmla="*/ 226124 w 1154715"/>
                  <a:gd name="connsiteY88" fmla="*/ 308229 h 1041654"/>
                  <a:gd name="connsiteX89" fmla="*/ 205931 w 1154715"/>
                  <a:gd name="connsiteY89" fmla="*/ 288036 h 1041654"/>
                  <a:gd name="connsiteX90" fmla="*/ 1134523 w 1154715"/>
                  <a:gd name="connsiteY90" fmla="*/ 288036 h 1041654"/>
                  <a:gd name="connsiteX91" fmla="*/ 1114330 w 1154715"/>
                  <a:gd name="connsiteY91" fmla="*/ 308229 h 1041654"/>
                  <a:gd name="connsiteX92" fmla="*/ 1134523 w 1154715"/>
                  <a:gd name="connsiteY92" fmla="*/ 328422 h 1041654"/>
                  <a:gd name="connsiteX93" fmla="*/ 1154716 w 1154715"/>
                  <a:gd name="connsiteY93" fmla="*/ 308229 h 1041654"/>
                  <a:gd name="connsiteX94" fmla="*/ 1134523 w 1154715"/>
                  <a:gd name="connsiteY94" fmla="*/ 288036 h 1041654"/>
                  <a:gd name="connsiteX95" fmla="*/ 948785 w 1154715"/>
                  <a:gd name="connsiteY95" fmla="*/ 288036 h 1041654"/>
                  <a:gd name="connsiteX96" fmla="*/ 928592 w 1154715"/>
                  <a:gd name="connsiteY96" fmla="*/ 308229 h 1041654"/>
                  <a:gd name="connsiteX97" fmla="*/ 948785 w 1154715"/>
                  <a:gd name="connsiteY97" fmla="*/ 328422 h 1041654"/>
                  <a:gd name="connsiteX98" fmla="*/ 968978 w 1154715"/>
                  <a:gd name="connsiteY98" fmla="*/ 308229 h 1041654"/>
                  <a:gd name="connsiteX99" fmla="*/ 948785 w 1154715"/>
                  <a:gd name="connsiteY99" fmla="*/ 288036 h 1041654"/>
                  <a:gd name="connsiteX100" fmla="*/ 763143 w 1154715"/>
                  <a:gd name="connsiteY100" fmla="*/ 288036 h 1041654"/>
                  <a:gd name="connsiteX101" fmla="*/ 742950 w 1154715"/>
                  <a:gd name="connsiteY101" fmla="*/ 308229 h 1041654"/>
                  <a:gd name="connsiteX102" fmla="*/ 763143 w 1154715"/>
                  <a:gd name="connsiteY102" fmla="*/ 328422 h 1041654"/>
                  <a:gd name="connsiteX103" fmla="*/ 783336 w 1154715"/>
                  <a:gd name="connsiteY103" fmla="*/ 308229 h 1041654"/>
                  <a:gd name="connsiteX104" fmla="*/ 763143 w 1154715"/>
                  <a:gd name="connsiteY104" fmla="*/ 288036 h 1041654"/>
                  <a:gd name="connsiteX105" fmla="*/ 20193 w 1154715"/>
                  <a:gd name="connsiteY105" fmla="*/ 432054 h 1041654"/>
                  <a:gd name="connsiteX106" fmla="*/ 0 w 1154715"/>
                  <a:gd name="connsiteY106" fmla="*/ 452247 h 1041654"/>
                  <a:gd name="connsiteX107" fmla="*/ 20193 w 1154715"/>
                  <a:gd name="connsiteY107" fmla="*/ 472440 h 1041654"/>
                  <a:gd name="connsiteX108" fmla="*/ 40386 w 1154715"/>
                  <a:gd name="connsiteY108" fmla="*/ 452247 h 1041654"/>
                  <a:gd name="connsiteX109" fmla="*/ 20193 w 1154715"/>
                  <a:gd name="connsiteY109" fmla="*/ 432054 h 1041654"/>
                  <a:gd name="connsiteX110" fmla="*/ 577406 w 1154715"/>
                  <a:gd name="connsiteY110" fmla="*/ 432054 h 1041654"/>
                  <a:gd name="connsiteX111" fmla="*/ 557213 w 1154715"/>
                  <a:gd name="connsiteY111" fmla="*/ 452247 h 1041654"/>
                  <a:gd name="connsiteX112" fmla="*/ 577406 w 1154715"/>
                  <a:gd name="connsiteY112" fmla="*/ 472440 h 1041654"/>
                  <a:gd name="connsiteX113" fmla="*/ 597599 w 1154715"/>
                  <a:gd name="connsiteY113" fmla="*/ 452247 h 1041654"/>
                  <a:gd name="connsiteX114" fmla="*/ 577406 w 1154715"/>
                  <a:gd name="connsiteY114" fmla="*/ 432054 h 1041654"/>
                  <a:gd name="connsiteX115" fmla="*/ 391668 w 1154715"/>
                  <a:gd name="connsiteY115" fmla="*/ 432054 h 1041654"/>
                  <a:gd name="connsiteX116" fmla="*/ 371475 w 1154715"/>
                  <a:gd name="connsiteY116" fmla="*/ 452247 h 1041654"/>
                  <a:gd name="connsiteX117" fmla="*/ 391668 w 1154715"/>
                  <a:gd name="connsiteY117" fmla="*/ 472440 h 1041654"/>
                  <a:gd name="connsiteX118" fmla="*/ 411861 w 1154715"/>
                  <a:gd name="connsiteY118" fmla="*/ 452247 h 1041654"/>
                  <a:gd name="connsiteX119" fmla="*/ 391668 w 1154715"/>
                  <a:gd name="connsiteY119" fmla="*/ 432054 h 1041654"/>
                  <a:gd name="connsiteX120" fmla="*/ 205931 w 1154715"/>
                  <a:gd name="connsiteY120" fmla="*/ 432054 h 1041654"/>
                  <a:gd name="connsiteX121" fmla="*/ 185738 w 1154715"/>
                  <a:gd name="connsiteY121" fmla="*/ 452247 h 1041654"/>
                  <a:gd name="connsiteX122" fmla="*/ 205931 w 1154715"/>
                  <a:gd name="connsiteY122" fmla="*/ 472440 h 1041654"/>
                  <a:gd name="connsiteX123" fmla="*/ 226124 w 1154715"/>
                  <a:gd name="connsiteY123" fmla="*/ 452247 h 1041654"/>
                  <a:gd name="connsiteX124" fmla="*/ 205931 w 1154715"/>
                  <a:gd name="connsiteY124" fmla="*/ 432054 h 1041654"/>
                  <a:gd name="connsiteX125" fmla="*/ 1134523 w 1154715"/>
                  <a:gd name="connsiteY125" fmla="*/ 432054 h 1041654"/>
                  <a:gd name="connsiteX126" fmla="*/ 1114330 w 1154715"/>
                  <a:gd name="connsiteY126" fmla="*/ 452247 h 1041654"/>
                  <a:gd name="connsiteX127" fmla="*/ 1134523 w 1154715"/>
                  <a:gd name="connsiteY127" fmla="*/ 472440 h 1041654"/>
                  <a:gd name="connsiteX128" fmla="*/ 1154716 w 1154715"/>
                  <a:gd name="connsiteY128" fmla="*/ 452247 h 1041654"/>
                  <a:gd name="connsiteX129" fmla="*/ 1134523 w 1154715"/>
                  <a:gd name="connsiteY129" fmla="*/ 432054 h 1041654"/>
                  <a:gd name="connsiteX130" fmla="*/ 948785 w 1154715"/>
                  <a:gd name="connsiteY130" fmla="*/ 432054 h 1041654"/>
                  <a:gd name="connsiteX131" fmla="*/ 928592 w 1154715"/>
                  <a:gd name="connsiteY131" fmla="*/ 452247 h 1041654"/>
                  <a:gd name="connsiteX132" fmla="*/ 948785 w 1154715"/>
                  <a:gd name="connsiteY132" fmla="*/ 472440 h 1041654"/>
                  <a:gd name="connsiteX133" fmla="*/ 968978 w 1154715"/>
                  <a:gd name="connsiteY133" fmla="*/ 452247 h 1041654"/>
                  <a:gd name="connsiteX134" fmla="*/ 948785 w 1154715"/>
                  <a:gd name="connsiteY134" fmla="*/ 432054 h 1041654"/>
                  <a:gd name="connsiteX135" fmla="*/ 763143 w 1154715"/>
                  <a:gd name="connsiteY135" fmla="*/ 432054 h 1041654"/>
                  <a:gd name="connsiteX136" fmla="*/ 742950 w 1154715"/>
                  <a:gd name="connsiteY136" fmla="*/ 452247 h 1041654"/>
                  <a:gd name="connsiteX137" fmla="*/ 763143 w 1154715"/>
                  <a:gd name="connsiteY137" fmla="*/ 472440 h 1041654"/>
                  <a:gd name="connsiteX138" fmla="*/ 783336 w 1154715"/>
                  <a:gd name="connsiteY138" fmla="*/ 452247 h 1041654"/>
                  <a:gd name="connsiteX139" fmla="*/ 763143 w 1154715"/>
                  <a:gd name="connsiteY139" fmla="*/ 432054 h 1041654"/>
                  <a:gd name="connsiteX140" fmla="*/ 20193 w 1154715"/>
                  <a:gd name="connsiteY140" fmla="*/ 569214 h 1041654"/>
                  <a:gd name="connsiteX141" fmla="*/ 0 w 1154715"/>
                  <a:gd name="connsiteY141" fmla="*/ 589407 h 1041654"/>
                  <a:gd name="connsiteX142" fmla="*/ 20193 w 1154715"/>
                  <a:gd name="connsiteY142" fmla="*/ 609600 h 1041654"/>
                  <a:gd name="connsiteX143" fmla="*/ 40386 w 1154715"/>
                  <a:gd name="connsiteY143" fmla="*/ 589407 h 1041654"/>
                  <a:gd name="connsiteX144" fmla="*/ 20193 w 1154715"/>
                  <a:gd name="connsiteY144" fmla="*/ 569214 h 1041654"/>
                  <a:gd name="connsiteX145" fmla="*/ 577406 w 1154715"/>
                  <a:gd name="connsiteY145" fmla="*/ 569214 h 1041654"/>
                  <a:gd name="connsiteX146" fmla="*/ 557213 w 1154715"/>
                  <a:gd name="connsiteY146" fmla="*/ 589407 h 1041654"/>
                  <a:gd name="connsiteX147" fmla="*/ 577406 w 1154715"/>
                  <a:gd name="connsiteY147" fmla="*/ 609600 h 1041654"/>
                  <a:gd name="connsiteX148" fmla="*/ 597599 w 1154715"/>
                  <a:gd name="connsiteY148" fmla="*/ 589407 h 1041654"/>
                  <a:gd name="connsiteX149" fmla="*/ 577406 w 1154715"/>
                  <a:gd name="connsiteY149" fmla="*/ 569214 h 1041654"/>
                  <a:gd name="connsiteX150" fmla="*/ 391668 w 1154715"/>
                  <a:gd name="connsiteY150" fmla="*/ 569214 h 1041654"/>
                  <a:gd name="connsiteX151" fmla="*/ 371475 w 1154715"/>
                  <a:gd name="connsiteY151" fmla="*/ 589407 h 1041654"/>
                  <a:gd name="connsiteX152" fmla="*/ 391668 w 1154715"/>
                  <a:gd name="connsiteY152" fmla="*/ 609600 h 1041654"/>
                  <a:gd name="connsiteX153" fmla="*/ 411861 w 1154715"/>
                  <a:gd name="connsiteY153" fmla="*/ 589407 h 1041654"/>
                  <a:gd name="connsiteX154" fmla="*/ 391668 w 1154715"/>
                  <a:gd name="connsiteY154" fmla="*/ 569214 h 1041654"/>
                  <a:gd name="connsiteX155" fmla="*/ 205931 w 1154715"/>
                  <a:gd name="connsiteY155" fmla="*/ 569214 h 1041654"/>
                  <a:gd name="connsiteX156" fmla="*/ 185738 w 1154715"/>
                  <a:gd name="connsiteY156" fmla="*/ 589407 h 1041654"/>
                  <a:gd name="connsiteX157" fmla="*/ 205931 w 1154715"/>
                  <a:gd name="connsiteY157" fmla="*/ 609600 h 1041654"/>
                  <a:gd name="connsiteX158" fmla="*/ 226124 w 1154715"/>
                  <a:gd name="connsiteY158" fmla="*/ 589407 h 1041654"/>
                  <a:gd name="connsiteX159" fmla="*/ 205931 w 1154715"/>
                  <a:gd name="connsiteY159" fmla="*/ 569214 h 1041654"/>
                  <a:gd name="connsiteX160" fmla="*/ 1134523 w 1154715"/>
                  <a:gd name="connsiteY160" fmla="*/ 569214 h 1041654"/>
                  <a:gd name="connsiteX161" fmla="*/ 1114330 w 1154715"/>
                  <a:gd name="connsiteY161" fmla="*/ 589407 h 1041654"/>
                  <a:gd name="connsiteX162" fmla="*/ 1134523 w 1154715"/>
                  <a:gd name="connsiteY162" fmla="*/ 609600 h 1041654"/>
                  <a:gd name="connsiteX163" fmla="*/ 1154716 w 1154715"/>
                  <a:gd name="connsiteY163" fmla="*/ 589407 h 1041654"/>
                  <a:gd name="connsiteX164" fmla="*/ 1134523 w 1154715"/>
                  <a:gd name="connsiteY164" fmla="*/ 569214 h 1041654"/>
                  <a:gd name="connsiteX165" fmla="*/ 948785 w 1154715"/>
                  <a:gd name="connsiteY165" fmla="*/ 569214 h 1041654"/>
                  <a:gd name="connsiteX166" fmla="*/ 928592 w 1154715"/>
                  <a:gd name="connsiteY166" fmla="*/ 589407 h 1041654"/>
                  <a:gd name="connsiteX167" fmla="*/ 948785 w 1154715"/>
                  <a:gd name="connsiteY167" fmla="*/ 609600 h 1041654"/>
                  <a:gd name="connsiteX168" fmla="*/ 968978 w 1154715"/>
                  <a:gd name="connsiteY168" fmla="*/ 589407 h 1041654"/>
                  <a:gd name="connsiteX169" fmla="*/ 948785 w 1154715"/>
                  <a:gd name="connsiteY169" fmla="*/ 569214 h 1041654"/>
                  <a:gd name="connsiteX170" fmla="*/ 763143 w 1154715"/>
                  <a:gd name="connsiteY170" fmla="*/ 569214 h 1041654"/>
                  <a:gd name="connsiteX171" fmla="*/ 742950 w 1154715"/>
                  <a:gd name="connsiteY171" fmla="*/ 589407 h 1041654"/>
                  <a:gd name="connsiteX172" fmla="*/ 763143 w 1154715"/>
                  <a:gd name="connsiteY172" fmla="*/ 609600 h 1041654"/>
                  <a:gd name="connsiteX173" fmla="*/ 783336 w 1154715"/>
                  <a:gd name="connsiteY173" fmla="*/ 589407 h 1041654"/>
                  <a:gd name="connsiteX174" fmla="*/ 763143 w 1154715"/>
                  <a:gd name="connsiteY174" fmla="*/ 569214 h 1041654"/>
                  <a:gd name="connsiteX175" fmla="*/ 20193 w 1154715"/>
                  <a:gd name="connsiteY175" fmla="*/ 713232 h 1041654"/>
                  <a:gd name="connsiteX176" fmla="*/ 0 w 1154715"/>
                  <a:gd name="connsiteY176" fmla="*/ 733425 h 1041654"/>
                  <a:gd name="connsiteX177" fmla="*/ 20193 w 1154715"/>
                  <a:gd name="connsiteY177" fmla="*/ 753618 h 1041654"/>
                  <a:gd name="connsiteX178" fmla="*/ 40386 w 1154715"/>
                  <a:gd name="connsiteY178" fmla="*/ 733425 h 1041654"/>
                  <a:gd name="connsiteX179" fmla="*/ 20193 w 1154715"/>
                  <a:gd name="connsiteY179" fmla="*/ 713232 h 1041654"/>
                  <a:gd name="connsiteX180" fmla="*/ 577406 w 1154715"/>
                  <a:gd name="connsiteY180" fmla="*/ 713232 h 1041654"/>
                  <a:gd name="connsiteX181" fmla="*/ 557213 w 1154715"/>
                  <a:gd name="connsiteY181" fmla="*/ 733425 h 1041654"/>
                  <a:gd name="connsiteX182" fmla="*/ 577406 w 1154715"/>
                  <a:gd name="connsiteY182" fmla="*/ 753618 h 1041654"/>
                  <a:gd name="connsiteX183" fmla="*/ 597599 w 1154715"/>
                  <a:gd name="connsiteY183" fmla="*/ 733425 h 1041654"/>
                  <a:gd name="connsiteX184" fmla="*/ 577406 w 1154715"/>
                  <a:gd name="connsiteY184" fmla="*/ 713232 h 1041654"/>
                  <a:gd name="connsiteX185" fmla="*/ 391668 w 1154715"/>
                  <a:gd name="connsiteY185" fmla="*/ 713232 h 1041654"/>
                  <a:gd name="connsiteX186" fmla="*/ 371475 w 1154715"/>
                  <a:gd name="connsiteY186" fmla="*/ 733425 h 1041654"/>
                  <a:gd name="connsiteX187" fmla="*/ 391668 w 1154715"/>
                  <a:gd name="connsiteY187" fmla="*/ 753618 h 1041654"/>
                  <a:gd name="connsiteX188" fmla="*/ 411861 w 1154715"/>
                  <a:gd name="connsiteY188" fmla="*/ 733425 h 1041654"/>
                  <a:gd name="connsiteX189" fmla="*/ 391668 w 1154715"/>
                  <a:gd name="connsiteY189" fmla="*/ 713232 h 1041654"/>
                  <a:gd name="connsiteX190" fmla="*/ 205931 w 1154715"/>
                  <a:gd name="connsiteY190" fmla="*/ 713232 h 1041654"/>
                  <a:gd name="connsiteX191" fmla="*/ 185738 w 1154715"/>
                  <a:gd name="connsiteY191" fmla="*/ 733425 h 1041654"/>
                  <a:gd name="connsiteX192" fmla="*/ 205931 w 1154715"/>
                  <a:gd name="connsiteY192" fmla="*/ 753618 h 1041654"/>
                  <a:gd name="connsiteX193" fmla="*/ 226124 w 1154715"/>
                  <a:gd name="connsiteY193" fmla="*/ 733425 h 1041654"/>
                  <a:gd name="connsiteX194" fmla="*/ 205931 w 1154715"/>
                  <a:gd name="connsiteY194" fmla="*/ 713232 h 1041654"/>
                  <a:gd name="connsiteX195" fmla="*/ 1134523 w 1154715"/>
                  <a:gd name="connsiteY195" fmla="*/ 713232 h 1041654"/>
                  <a:gd name="connsiteX196" fmla="*/ 1114330 w 1154715"/>
                  <a:gd name="connsiteY196" fmla="*/ 733425 h 1041654"/>
                  <a:gd name="connsiteX197" fmla="*/ 1134523 w 1154715"/>
                  <a:gd name="connsiteY197" fmla="*/ 753618 h 1041654"/>
                  <a:gd name="connsiteX198" fmla="*/ 1154716 w 1154715"/>
                  <a:gd name="connsiteY198" fmla="*/ 733425 h 1041654"/>
                  <a:gd name="connsiteX199" fmla="*/ 1134523 w 1154715"/>
                  <a:gd name="connsiteY199" fmla="*/ 713232 h 1041654"/>
                  <a:gd name="connsiteX200" fmla="*/ 948785 w 1154715"/>
                  <a:gd name="connsiteY200" fmla="*/ 713232 h 1041654"/>
                  <a:gd name="connsiteX201" fmla="*/ 928592 w 1154715"/>
                  <a:gd name="connsiteY201" fmla="*/ 733425 h 1041654"/>
                  <a:gd name="connsiteX202" fmla="*/ 948785 w 1154715"/>
                  <a:gd name="connsiteY202" fmla="*/ 753618 h 1041654"/>
                  <a:gd name="connsiteX203" fmla="*/ 968978 w 1154715"/>
                  <a:gd name="connsiteY203" fmla="*/ 733425 h 1041654"/>
                  <a:gd name="connsiteX204" fmla="*/ 948785 w 1154715"/>
                  <a:gd name="connsiteY204" fmla="*/ 713232 h 1041654"/>
                  <a:gd name="connsiteX205" fmla="*/ 763143 w 1154715"/>
                  <a:gd name="connsiteY205" fmla="*/ 713232 h 1041654"/>
                  <a:gd name="connsiteX206" fmla="*/ 742950 w 1154715"/>
                  <a:gd name="connsiteY206" fmla="*/ 733425 h 1041654"/>
                  <a:gd name="connsiteX207" fmla="*/ 763143 w 1154715"/>
                  <a:gd name="connsiteY207" fmla="*/ 753618 h 1041654"/>
                  <a:gd name="connsiteX208" fmla="*/ 783336 w 1154715"/>
                  <a:gd name="connsiteY208" fmla="*/ 733425 h 1041654"/>
                  <a:gd name="connsiteX209" fmla="*/ 763143 w 1154715"/>
                  <a:gd name="connsiteY209" fmla="*/ 713232 h 1041654"/>
                  <a:gd name="connsiteX210" fmla="*/ 20193 w 1154715"/>
                  <a:gd name="connsiteY210" fmla="*/ 857250 h 1041654"/>
                  <a:gd name="connsiteX211" fmla="*/ 0 w 1154715"/>
                  <a:gd name="connsiteY211" fmla="*/ 877443 h 1041654"/>
                  <a:gd name="connsiteX212" fmla="*/ 20193 w 1154715"/>
                  <a:gd name="connsiteY212" fmla="*/ 897636 h 1041654"/>
                  <a:gd name="connsiteX213" fmla="*/ 40386 w 1154715"/>
                  <a:gd name="connsiteY213" fmla="*/ 877443 h 1041654"/>
                  <a:gd name="connsiteX214" fmla="*/ 20193 w 1154715"/>
                  <a:gd name="connsiteY214" fmla="*/ 857250 h 1041654"/>
                  <a:gd name="connsiteX215" fmla="*/ 577406 w 1154715"/>
                  <a:gd name="connsiteY215" fmla="*/ 857250 h 1041654"/>
                  <a:gd name="connsiteX216" fmla="*/ 557213 w 1154715"/>
                  <a:gd name="connsiteY216" fmla="*/ 877443 h 1041654"/>
                  <a:gd name="connsiteX217" fmla="*/ 577406 w 1154715"/>
                  <a:gd name="connsiteY217" fmla="*/ 897636 h 1041654"/>
                  <a:gd name="connsiteX218" fmla="*/ 597599 w 1154715"/>
                  <a:gd name="connsiteY218" fmla="*/ 877443 h 1041654"/>
                  <a:gd name="connsiteX219" fmla="*/ 577406 w 1154715"/>
                  <a:gd name="connsiteY219" fmla="*/ 857250 h 1041654"/>
                  <a:gd name="connsiteX220" fmla="*/ 391668 w 1154715"/>
                  <a:gd name="connsiteY220" fmla="*/ 857250 h 1041654"/>
                  <a:gd name="connsiteX221" fmla="*/ 371475 w 1154715"/>
                  <a:gd name="connsiteY221" fmla="*/ 877443 h 1041654"/>
                  <a:gd name="connsiteX222" fmla="*/ 391668 w 1154715"/>
                  <a:gd name="connsiteY222" fmla="*/ 897636 h 1041654"/>
                  <a:gd name="connsiteX223" fmla="*/ 411861 w 1154715"/>
                  <a:gd name="connsiteY223" fmla="*/ 877443 h 1041654"/>
                  <a:gd name="connsiteX224" fmla="*/ 391668 w 1154715"/>
                  <a:gd name="connsiteY224" fmla="*/ 857250 h 1041654"/>
                  <a:gd name="connsiteX225" fmla="*/ 205931 w 1154715"/>
                  <a:gd name="connsiteY225" fmla="*/ 857250 h 1041654"/>
                  <a:gd name="connsiteX226" fmla="*/ 185738 w 1154715"/>
                  <a:gd name="connsiteY226" fmla="*/ 877443 h 1041654"/>
                  <a:gd name="connsiteX227" fmla="*/ 205931 w 1154715"/>
                  <a:gd name="connsiteY227" fmla="*/ 897636 h 1041654"/>
                  <a:gd name="connsiteX228" fmla="*/ 226124 w 1154715"/>
                  <a:gd name="connsiteY228" fmla="*/ 877443 h 1041654"/>
                  <a:gd name="connsiteX229" fmla="*/ 205931 w 1154715"/>
                  <a:gd name="connsiteY229" fmla="*/ 857250 h 1041654"/>
                  <a:gd name="connsiteX230" fmla="*/ 1134523 w 1154715"/>
                  <a:gd name="connsiteY230" fmla="*/ 857250 h 1041654"/>
                  <a:gd name="connsiteX231" fmla="*/ 1114330 w 1154715"/>
                  <a:gd name="connsiteY231" fmla="*/ 877443 h 1041654"/>
                  <a:gd name="connsiteX232" fmla="*/ 1134523 w 1154715"/>
                  <a:gd name="connsiteY232" fmla="*/ 897636 h 1041654"/>
                  <a:gd name="connsiteX233" fmla="*/ 1154716 w 1154715"/>
                  <a:gd name="connsiteY233" fmla="*/ 877443 h 1041654"/>
                  <a:gd name="connsiteX234" fmla="*/ 1134523 w 1154715"/>
                  <a:gd name="connsiteY234" fmla="*/ 857250 h 1041654"/>
                  <a:gd name="connsiteX235" fmla="*/ 948785 w 1154715"/>
                  <a:gd name="connsiteY235" fmla="*/ 857250 h 1041654"/>
                  <a:gd name="connsiteX236" fmla="*/ 928592 w 1154715"/>
                  <a:gd name="connsiteY236" fmla="*/ 877443 h 1041654"/>
                  <a:gd name="connsiteX237" fmla="*/ 948785 w 1154715"/>
                  <a:gd name="connsiteY237" fmla="*/ 897636 h 1041654"/>
                  <a:gd name="connsiteX238" fmla="*/ 968978 w 1154715"/>
                  <a:gd name="connsiteY238" fmla="*/ 877443 h 1041654"/>
                  <a:gd name="connsiteX239" fmla="*/ 948785 w 1154715"/>
                  <a:gd name="connsiteY239" fmla="*/ 857250 h 1041654"/>
                  <a:gd name="connsiteX240" fmla="*/ 763143 w 1154715"/>
                  <a:gd name="connsiteY240" fmla="*/ 857250 h 1041654"/>
                  <a:gd name="connsiteX241" fmla="*/ 742950 w 1154715"/>
                  <a:gd name="connsiteY241" fmla="*/ 877443 h 1041654"/>
                  <a:gd name="connsiteX242" fmla="*/ 763143 w 1154715"/>
                  <a:gd name="connsiteY242" fmla="*/ 897636 h 1041654"/>
                  <a:gd name="connsiteX243" fmla="*/ 783336 w 1154715"/>
                  <a:gd name="connsiteY243" fmla="*/ 877443 h 1041654"/>
                  <a:gd name="connsiteX244" fmla="*/ 763143 w 1154715"/>
                  <a:gd name="connsiteY244" fmla="*/ 857250 h 1041654"/>
                  <a:gd name="connsiteX245" fmla="*/ 20193 w 1154715"/>
                  <a:gd name="connsiteY245" fmla="*/ 1001268 h 1041654"/>
                  <a:gd name="connsiteX246" fmla="*/ 0 w 1154715"/>
                  <a:gd name="connsiteY246" fmla="*/ 1021461 h 1041654"/>
                  <a:gd name="connsiteX247" fmla="*/ 20193 w 1154715"/>
                  <a:gd name="connsiteY247" fmla="*/ 1041654 h 1041654"/>
                  <a:gd name="connsiteX248" fmla="*/ 40386 w 1154715"/>
                  <a:gd name="connsiteY248" fmla="*/ 1021461 h 1041654"/>
                  <a:gd name="connsiteX249" fmla="*/ 20193 w 1154715"/>
                  <a:gd name="connsiteY249" fmla="*/ 1001268 h 1041654"/>
                  <a:gd name="connsiteX250" fmla="*/ 577406 w 1154715"/>
                  <a:gd name="connsiteY250" fmla="*/ 1001268 h 1041654"/>
                  <a:gd name="connsiteX251" fmla="*/ 557213 w 1154715"/>
                  <a:gd name="connsiteY251" fmla="*/ 1021461 h 1041654"/>
                  <a:gd name="connsiteX252" fmla="*/ 577406 w 1154715"/>
                  <a:gd name="connsiteY252" fmla="*/ 1041654 h 1041654"/>
                  <a:gd name="connsiteX253" fmla="*/ 597599 w 1154715"/>
                  <a:gd name="connsiteY253" fmla="*/ 1021461 h 1041654"/>
                  <a:gd name="connsiteX254" fmla="*/ 577406 w 1154715"/>
                  <a:gd name="connsiteY254" fmla="*/ 1001268 h 1041654"/>
                  <a:gd name="connsiteX255" fmla="*/ 391668 w 1154715"/>
                  <a:gd name="connsiteY255" fmla="*/ 1001268 h 1041654"/>
                  <a:gd name="connsiteX256" fmla="*/ 371475 w 1154715"/>
                  <a:gd name="connsiteY256" fmla="*/ 1021461 h 1041654"/>
                  <a:gd name="connsiteX257" fmla="*/ 391668 w 1154715"/>
                  <a:gd name="connsiteY257" fmla="*/ 1041654 h 1041654"/>
                  <a:gd name="connsiteX258" fmla="*/ 411861 w 1154715"/>
                  <a:gd name="connsiteY258" fmla="*/ 1021461 h 1041654"/>
                  <a:gd name="connsiteX259" fmla="*/ 391668 w 1154715"/>
                  <a:gd name="connsiteY259" fmla="*/ 1001268 h 1041654"/>
                  <a:gd name="connsiteX260" fmla="*/ 205931 w 1154715"/>
                  <a:gd name="connsiteY260" fmla="*/ 1001268 h 1041654"/>
                  <a:gd name="connsiteX261" fmla="*/ 185738 w 1154715"/>
                  <a:gd name="connsiteY261" fmla="*/ 1021461 h 1041654"/>
                  <a:gd name="connsiteX262" fmla="*/ 205931 w 1154715"/>
                  <a:gd name="connsiteY262" fmla="*/ 1041654 h 1041654"/>
                  <a:gd name="connsiteX263" fmla="*/ 226124 w 1154715"/>
                  <a:gd name="connsiteY263" fmla="*/ 1021461 h 1041654"/>
                  <a:gd name="connsiteX264" fmla="*/ 205931 w 1154715"/>
                  <a:gd name="connsiteY264" fmla="*/ 1001268 h 1041654"/>
                  <a:gd name="connsiteX265" fmla="*/ 1134523 w 1154715"/>
                  <a:gd name="connsiteY265" fmla="*/ 1001268 h 1041654"/>
                  <a:gd name="connsiteX266" fmla="*/ 1114330 w 1154715"/>
                  <a:gd name="connsiteY266" fmla="*/ 1021461 h 1041654"/>
                  <a:gd name="connsiteX267" fmla="*/ 1134523 w 1154715"/>
                  <a:gd name="connsiteY267" fmla="*/ 1041654 h 1041654"/>
                  <a:gd name="connsiteX268" fmla="*/ 1154716 w 1154715"/>
                  <a:gd name="connsiteY268" fmla="*/ 1021461 h 1041654"/>
                  <a:gd name="connsiteX269" fmla="*/ 1134523 w 1154715"/>
                  <a:gd name="connsiteY269" fmla="*/ 1001268 h 1041654"/>
                  <a:gd name="connsiteX270" fmla="*/ 948785 w 1154715"/>
                  <a:gd name="connsiteY270" fmla="*/ 1001268 h 1041654"/>
                  <a:gd name="connsiteX271" fmla="*/ 928592 w 1154715"/>
                  <a:gd name="connsiteY271" fmla="*/ 1021461 h 1041654"/>
                  <a:gd name="connsiteX272" fmla="*/ 948785 w 1154715"/>
                  <a:gd name="connsiteY272" fmla="*/ 1041654 h 1041654"/>
                  <a:gd name="connsiteX273" fmla="*/ 968978 w 1154715"/>
                  <a:gd name="connsiteY273" fmla="*/ 1021461 h 1041654"/>
                  <a:gd name="connsiteX274" fmla="*/ 948785 w 1154715"/>
                  <a:gd name="connsiteY274" fmla="*/ 1001268 h 1041654"/>
                  <a:gd name="connsiteX275" fmla="*/ 763143 w 1154715"/>
                  <a:gd name="connsiteY275" fmla="*/ 1001268 h 1041654"/>
                  <a:gd name="connsiteX276" fmla="*/ 742950 w 1154715"/>
                  <a:gd name="connsiteY276" fmla="*/ 1021461 h 1041654"/>
                  <a:gd name="connsiteX277" fmla="*/ 763143 w 1154715"/>
                  <a:gd name="connsiteY277" fmla="*/ 1041654 h 1041654"/>
                  <a:gd name="connsiteX278" fmla="*/ 783336 w 1154715"/>
                  <a:gd name="connsiteY278" fmla="*/ 1021461 h 1041654"/>
                  <a:gd name="connsiteX279" fmla="*/ 763143 w 1154715"/>
                  <a:gd name="connsiteY279" fmla="*/ 1001268 h 104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1154715" h="1041654">
                    <a:moveTo>
                      <a:pt x="20193" y="0"/>
                    </a:moveTo>
                    <a:cubicBezTo>
                      <a:pt x="9049" y="0"/>
                      <a:pt x="0" y="9049"/>
                      <a:pt x="0" y="20193"/>
                    </a:cubicBezTo>
                    <a:cubicBezTo>
                      <a:pt x="0" y="31337"/>
                      <a:pt x="9049" y="40386"/>
                      <a:pt x="20193" y="40386"/>
                    </a:cubicBezTo>
                    <a:cubicBezTo>
                      <a:pt x="31337" y="40386"/>
                      <a:pt x="40386" y="31337"/>
                      <a:pt x="40386" y="20193"/>
                    </a:cubicBezTo>
                    <a:cubicBezTo>
                      <a:pt x="40386" y="9049"/>
                      <a:pt x="31337" y="0"/>
                      <a:pt x="20193" y="0"/>
                    </a:cubicBezTo>
                    <a:close/>
                    <a:moveTo>
                      <a:pt x="577406" y="0"/>
                    </a:moveTo>
                    <a:cubicBezTo>
                      <a:pt x="566261" y="0"/>
                      <a:pt x="557213" y="9049"/>
                      <a:pt x="557213" y="20193"/>
                    </a:cubicBezTo>
                    <a:cubicBezTo>
                      <a:pt x="557213" y="31337"/>
                      <a:pt x="566261" y="40386"/>
                      <a:pt x="577406" y="40386"/>
                    </a:cubicBezTo>
                    <a:cubicBezTo>
                      <a:pt x="588550" y="40386"/>
                      <a:pt x="597599" y="31337"/>
                      <a:pt x="597599" y="20193"/>
                    </a:cubicBezTo>
                    <a:cubicBezTo>
                      <a:pt x="597599" y="9049"/>
                      <a:pt x="588550" y="0"/>
                      <a:pt x="577406" y="0"/>
                    </a:cubicBezTo>
                    <a:close/>
                    <a:moveTo>
                      <a:pt x="391668" y="0"/>
                    </a:moveTo>
                    <a:cubicBezTo>
                      <a:pt x="380524" y="0"/>
                      <a:pt x="371475" y="9049"/>
                      <a:pt x="371475" y="20193"/>
                    </a:cubicBezTo>
                    <a:cubicBezTo>
                      <a:pt x="371475" y="31337"/>
                      <a:pt x="380524" y="40386"/>
                      <a:pt x="391668" y="40386"/>
                    </a:cubicBezTo>
                    <a:cubicBezTo>
                      <a:pt x="402812" y="40386"/>
                      <a:pt x="411861" y="31337"/>
                      <a:pt x="411861" y="20193"/>
                    </a:cubicBezTo>
                    <a:cubicBezTo>
                      <a:pt x="411861" y="9049"/>
                      <a:pt x="402812" y="0"/>
                      <a:pt x="391668" y="0"/>
                    </a:cubicBezTo>
                    <a:close/>
                    <a:moveTo>
                      <a:pt x="205931" y="0"/>
                    </a:moveTo>
                    <a:cubicBezTo>
                      <a:pt x="194786" y="0"/>
                      <a:pt x="185738" y="9049"/>
                      <a:pt x="185738" y="20193"/>
                    </a:cubicBezTo>
                    <a:cubicBezTo>
                      <a:pt x="185738" y="31337"/>
                      <a:pt x="194786" y="40386"/>
                      <a:pt x="205931" y="40386"/>
                    </a:cubicBezTo>
                    <a:cubicBezTo>
                      <a:pt x="217075" y="40386"/>
                      <a:pt x="226124" y="31337"/>
                      <a:pt x="226124" y="20193"/>
                    </a:cubicBezTo>
                    <a:cubicBezTo>
                      <a:pt x="226124" y="9049"/>
                      <a:pt x="217075" y="0"/>
                      <a:pt x="205931" y="0"/>
                    </a:cubicBezTo>
                    <a:close/>
                    <a:moveTo>
                      <a:pt x="1134523" y="40386"/>
                    </a:moveTo>
                    <a:cubicBezTo>
                      <a:pt x="1145667" y="40386"/>
                      <a:pt x="1154716" y="31337"/>
                      <a:pt x="1154716" y="20193"/>
                    </a:cubicBezTo>
                    <a:cubicBezTo>
                      <a:pt x="1154716" y="9049"/>
                      <a:pt x="1145667" y="0"/>
                      <a:pt x="1134523" y="0"/>
                    </a:cubicBezTo>
                    <a:cubicBezTo>
                      <a:pt x="1123379" y="0"/>
                      <a:pt x="1114330" y="9049"/>
                      <a:pt x="1114330" y="20193"/>
                    </a:cubicBezTo>
                    <a:cubicBezTo>
                      <a:pt x="1114330" y="31337"/>
                      <a:pt x="1123379" y="40386"/>
                      <a:pt x="1134523" y="40386"/>
                    </a:cubicBezTo>
                    <a:close/>
                    <a:moveTo>
                      <a:pt x="948785" y="0"/>
                    </a:moveTo>
                    <a:cubicBezTo>
                      <a:pt x="937641" y="0"/>
                      <a:pt x="928592" y="9049"/>
                      <a:pt x="928592" y="20193"/>
                    </a:cubicBezTo>
                    <a:cubicBezTo>
                      <a:pt x="928592" y="31337"/>
                      <a:pt x="937641" y="40386"/>
                      <a:pt x="948785" y="40386"/>
                    </a:cubicBezTo>
                    <a:cubicBezTo>
                      <a:pt x="959930" y="40386"/>
                      <a:pt x="968978" y="31337"/>
                      <a:pt x="968978" y="20193"/>
                    </a:cubicBezTo>
                    <a:cubicBezTo>
                      <a:pt x="968978" y="9049"/>
                      <a:pt x="959930" y="0"/>
                      <a:pt x="948785" y="0"/>
                    </a:cubicBezTo>
                    <a:close/>
                    <a:moveTo>
                      <a:pt x="763143" y="0"/>
                    </a:moveTo>
                    <a:cubicBezTo>
                      <a:pt x="751904" y="0"/>
                      <a:pt x="742950" y="9049"/>
                      <a:pt x="742950" y="20193"/>
                    </a:cubicBezTo>
                    <a:cubicBezTo>
                      <a:pt x="742950" y="31337"/>
                      <a:pt x="751999" y="40386"/>
                      <a:pt x="763143" y="40386"/>
                    </a:cubicBezTo>
                    <a:cubicBezTo>
                      <a:pt x="774287" y="40386"/>
                      <a:pt x="783336" y="31337"/>
                      <a:pt x="783336" y="20193"/>
                    </a:cubicBezTo>
                    <a:cubicBezTo>
                      <a:pt x="783336" y="9049"/>
                      <a:pt x="774287" y="0"/>
                      <a:pt x="763143" y="0"/>
                    </a:cubicBezTo>
                    <a:close/>
                    <a:moveTo>
                      <a:pt x="20193" y="144018"/>
                    </a:moveTo>
                    <a:cubicBezTo>
                      <a:pt x="9049" y="144018"/>
                      <a:pt x="0" y="153067"/>
                      <a:pt x="0" y="164211"/>
                    </a:cubicBezTo>
                    <a:cubicBezTo>
                      <a:pt x="0" y="175355"/>
                      <a:pt x="9049" y="184404"/>
                      <a:pt x="20193" y="184404"/>
                    </a:cubicBezTo>
                    <a:cubicBezTo>
                      <a:pt x="31337" y="184404"/>
                      <a:pt x="40386" y="175355"/>
                      <a:pt x="40386" y="164211"/>
                    </a:cubicBezTo>
                    <a:cubicBezTo>
                      <a:pt x="40386" y="153067"/>
                      <a:pt x="31337" y="144018"/>
                      <a:pt x="20193" y="144018"/>
                    </a:cubicBezTo>
                    <a:close/>
                    <a:moveTo>
                      <a:pt x="577406" y="144018"/>
                    </a:moveTo>
                    <a:cubicBezTo>
                      <a:pt x="566261" y="144018"/>
                      <a:pt x="557213" y="153067"/>
                      <a:pt x="557213" y="164211"/>
                    </a:cubicBezTo>
                    <a:cubicBezTo>
                      <a:pt x="557213" y="175355"/>
                      <a:pt x="566261" y="184404"/>
                      <a:pt x="577406" y="184404"/>
                    </a:cubicBezTo>
                    <a:cubicBezTo>
                      <a:pt x="588550" y="184404"/>
                      <a:pt x="597599" y="175355"/>
                      <a:pt x="597599" y="164211"/>
                    </a:cubicBezTo>
                    <a:cubicBezTo>
                      <a:pt x="597599" y="153067"/>
                      <a:pt x="588550" y="144018"/>
                      <a:pt x="577406" y="144018"/>
                    </a:cubicBezTo>
                    <a:close/>
                    <a:moveTo>
                      <a:pt x="391668" y="144018"/>
                    </a:moveTo>
                    <a:cubicBezTo>
                      <a:pt x="380524" y="144018"/>
                      <a:pt x="371475" y="153067"/>
                      <a:pt x="371475" y="164211"/>
                    </a:cubicBezTo>
                    <a:cubicBezTo>
                      <a:pt x="371475" y="175355"/>
                      <a:pt x="380524" y="184404"/>
                      <a:pt x="391668" y="184404"/>
                    </a:cubicBezTo>
                    <a:cubicBezTo>
                      <a:pt x="402812" y="184404"/>
                      <a:pt x="411861" y="175355"/>
                      <a:pt x="411861" y="164211"/>
                    </a:cubicBezTo>
                    <a:cubicBezTo>
                      <a:pt x="411861" y="153067"/>
                      <a:pt x="402812" y="144018"/>
                      <a:pt x="391668" y="144018"/>
                    </a:cubicBezTo>
                    <a:close/>
                    <a:moveTo>
                      <a:pt x="205931" y="144018"/>
                    </a:moveTo>
                    <a:cubicBezTo>
                      <a:pt x="194786" y="144018"/>
                      <a:pt x="185738" y="153067"/>
                      <a:pt x="185738" y="164211"/>
                    </a:cubicBezTo>
                    <a:cubicBezTo>
                      <a:pt x="185738" y="175355"/>
                      <a:pt x="194786" y="184404"/>
                      <a:pt x="205931" y="184404"/>
                    </a:cubicBezTo>
                    <a:cubicBezTo>
                      <a:pt x="217075" y="184404"/>
                      <a:pt x="226124" y="175355"/>
                      <a:pt x="226124" y="164211"/>
                    </a:cubicBezTo>
                    <a:cubicBezTo>
                      <a:pt x="226124" y="153067"/>
                      <a:pt x="217075" y="144018"/>
                      <a:pt x="205931" y="144018"/>
                    </a:cubicBezTo>
                    <a:close/>
                    <a:moveTo>
                      <a:pt x="1134523" y="144018"/>
                    </a:moveTo>
                    <a:cubicBezTo>
                      <a:pt x="1123379" y="144018"/>
                      <a:pt x="1114330" y="153067"/>
                      <a:pt x="1114330" y="164211"/>
                    </a:cubicBezTo>
                    <a:cubicBezTo>
                      <a:pt x="1114330" y="175355"/>
                      <a:pt x="1123379" y="184404"/>
                      <a:pt x="1134523" y="184404"/>
                    </a:cubicBezTo>
                    <a:cubicBezTo>
                      <a:pt x="1145667" y="184404"/>
                      <a:pt x="1154716" y="175355"/>
                      <a:pt x="1154716" y="164211"/>
                    </a:cubicBezTo>
                    <a:cubicBezTo>
                      <a:pt x="1154716" y="153067"/>
                      <a:pt x="1145667" y="144018"/>
                      <a:pt x="1134523" y="144018"/>
                    </a:cubicBezTo>
                    <a:close/>
                    <a:moveTo>
                      <a:pt x="948785" y="144018"/>
                    </a:moveTo>
                    <a:cubicBezTo>
                      <a:pt x="937641" y="144018"/>
                      <a:pt x="928592" y="153067"/>
                      <a:pt x="928592" y="164211"/>
                    </a:cubicBezTo>
                    <a:cubicBezTo>
                      <a:pt x="928592" y="175355"/>
                      <a:pt x="937641" y="184404"/>
                      <a:pt x="948785" y="184404"/>
                    </a:cubicBezTo>
                    <a:cubicBezTo>
                      <a:pt x="959930" y="184404"/>
                      <a:pt x="968978" y="175355"/>
                      <a:pt x="968978" y="164211"/>
                    </a:cubicBezTo>
                    <a:cubicBezTo>
                      <a:pt x="968978" y="153067"/>
                      <a:pt x="959930" y="144018"/>
                      <a:pt x="948785" y="144018"/>
                    </a:cubicBezTo>
                    <a:close/>
                    <a:moveTo>
                      <a:pt x="763143" y="144018"/>
                    </a:moveTo>
                    <a:cubicBezTo>
                      <a:pt x="751999" y="144018"/>
                      <a:pt x="742950" y="153067"/>
                      <a:pt x="742950" y="164211"/>
                    </a:cubicBezTo>
                    <a:cubicBezTo>
                      <a:pt x="742950" y="175355"/>
                      <a:pt x="751999" y="184404"/>
                      <a:pt x="763143" y="184404"/>
                    </a:cubicBezTo>
                    <a:cubicBezTo>
                      <a:pt x="774287" y="184404"/>
                      <a:pt x="783336" y="175355"/>
                      <a:pt x="783336" y="164211"/>
                    </a:cubicBezTo>
                    <a:cubicBezTo>
                      <a:pt x="783241" y="153067"/>
                      <a:pt x="774287" y="144018"/>
                      <a:pt x="763143" y="144018"/>
                    </a:cubicBezTo>
                    <a:close/>
                    <a:moveTo>
                      <a:pt x="20193" y="288036"/>
                    </a:moveTo>
                    <a:cubicBezTo>
                      <a:pt x="9049" y="288036"/>
                      <a:pt x="0" y="297085"/>
                      <a:pt x="0" y="308229"/>
                    </a:cubicBezTo>
                    <a:cubicBezTo>
                      <a:pt x="0" y="319373"/>
                      <a:pt x="9049" y="328422"/>
                      <a:pt x="20193" y="328422"/>
                    </a:cubicBezTo>
                    <a:cubicBezTo>
                      <a:pt x="31337" y="328422"/>
                      <a:pt x="40386" y="319373"/>
                      <a:pt x="40386" y="308229"/>
                    </a:cubicBezTo>
                    <a:cubicBezTo>
                      <a:pt x="40386" y="297085"/>
                      <a:pt x="31337" y="288036"/>
                      <a:pt x="20193" y="288036"/>
                    </a:cubicBezTo>
                    <a:close/>
                    <a:moveTo>
                      <a:pt x="577406" y="288036"/>
                    </a:moveTo>
                    <a:cubicBezTo>
                      <a:pt x="566261" y="288036"/>
                      <a:pt x="557213" y="297085"/>
                      <a:pt x="557213" y="308229"/>
                    </a:cubicBezTo>
                    <a:cubicBezTo>
                      <a:pt x="557213" y="319373"/>
                      <a:pt x="566261" y="328422"/>
                      <a:pt x="577406" y="328422"/>
                    </a:cubicBezTo>
                    <a:cubicBezTo>
                      <a:pt x="588550" y="328422"/>
                      <a:pt x="597599" y="319373"/>
                      <a:pt x="597599" y="308229"/>
                    </a:cubicBezTo>
                    <a:cubicBezTo>
                      <a:pt x="597599" y="297085"/>
                      <a:pt x="588550" y="288036"/>
                      <a:pt x="577406" y="288036"/>
                    </a:cubicBezTo>
                    <a:close/>
                    <a:moveTo>
                      <a:pt x="391668" y="288036"/>
                    </a:moveTo>
                    <a:cubicBezTo>
                      <a:pt x="380524" y="288036"/>
                      <a:pt x="371475" y="297085"/>
                      <a:pt x="371475" y="308229"/>
                    </a:cubicBezTo>
                    <a:cubicBezTo>
                      <a:pt x="371475" y="319373"/>
                      <a:pt x="380524" y="328422"/>
                      <a:pt x="391668" y="328422"/>
                    </a:cubicBezTo>
                    <a:cubicBezTo>
                      <a:pt x="402812" y="328422"/>
                      <a:pt x="411861" y="319373"/>
                      <a:pt x="411861" y="308229"/>
                    </a:cubicBezTo>
                    <a:cubicBezTo>
                      <a:pt x="411861" y="297085"/>
                      <a:pt x="402812" y="288036"/>
                      <a:pt x="391668" y="288036"/>
                    </a:cubicBezTo>
                    <a:close/>
                    <a:moveTo>
                      <a:pt x="205931" y="288036"/>
                    </a:moveTo>
                    <a:cubicBezTo>
                      <a:pt x="194786" y="288036"/>
                      <a:pt x="185738" y="297085"/>
                      <a:pt x="185738" y="308229"/>
                    </a:cubicBezTo>
                    <a:cubicBezTo>
                      <a:pt x="185738" y="319373"/>
                      <a:pt x="194786" y="328422"/>
                      <a:pt x="205931" y="328422"/>
                    </a:cubicBezTo>
                    <a:cubicBezTo>
                      <a:pt x="217075" y="328422"/>
                      <a:pt x="226124" y="319373"/>
                      <a:pt x="226124" y="308229"/>
                    </a:cubicBezTo>
                    <a:cubicBezTo>
                      <a:pt x="226124" y="297085"/>
                      <a:pt x="217075" y="288036"/>
                      <a:pt x="205931" y="288036"/>
                    </a:cubicBezTo>
                    <a:close/>
                    <a:moveTo>
                      <a:pt x="1134523" y="288036"/>
                    </a:moveTo>
                    <a:cubicBezTo>
                      <a:pt x="1123379" y="288036"/>
                      <a:pt x="1114330" y="297085"/>
                      <a:pt x="1114330" y="308229"/>
                    </a:cubicBezTo>
                    <a:cubicBezTo>
                      <a:pt x="1114330" y="319373"/>
                      <a:pt x="1123379" y="328422"/>
                      <a:pt x="1134523" y="328422"/>
                    </a:cubicBezTo>
                    <a:cubicBezTo>
                      <a:pt x="1145667" y="328422"/>
                      <a:pt x="1154716" y="319373"/>
                      <a:pt x="1154716" y="308229"/>
                    </a:cubicBezTo>
                    <a:cubicBezTo>
                      <a:pt x="1154716" y="297085"/>
                      <a:pt x="1145667" y="288036"/>
                      <a:pt x="1134523" y="288036"/>
                    </a:cubicBezTo>
                    <a:close/>
                    <a:moveTo>
                      <a:pt x="948785" y="288036"/>
                    </a:moveTo>
                    <a:cubicBezTo>
                      <a:pt x="937641" y="288036"/>
                      <a:pt x="928592" y="297085"/>
                      <a:pt x="928592" y="308229"/>
                    </a:cubicBezTo>
                    <a:cubicBezTo>
                      <a:pt x="928592" y="319373"/>
                      <a:pt x="937641" y="328422"/>
                      <a:pt x="948785" y="328422"/>
                    </a:cubicBezTo>
                    <a:cubicBezTo>
                      <a:pt x="959930" y="328422"/>
                      <a:pt x="968978" y="319373"/>
                      <a:pt x="968978" y="308229"/>
                    </a:cubicBezTo>
                    <a:cubicBezTo>
                      <a:pt x="968978" y="297085"/>
                      <a:pt x="959930" y="288036"/>
                      <a:pt x="948785" y="288036"/>
                    </a:cubicBezTo>
                    <a:close/>
                    <a:moveTo>
                      <a:pt x="763143" y="288036"/>
                    </a:moveTo>
                    <a:cubicBezTo>
                      <a:pt x="751999" y="288036"/>
                      <a:pt x="742950" y="297085"/>
                      <a:pt x="742950" y="308229"/>
                    </a:cubicBezTo>
                    <a:cubicBezTo>
                      <a:pt x="742950" y="319373"/>
                      <a:pt x="751999" y="328422"/>
                      <a:pt x="763143" y="328422"/>
                    </a:cubicBezTo>
                    <a:cubicBezTo>
                      <a:pt x="774287" y="328422"/>
                      <a:pt x="783336" y="319373"/>
                      <a:pt x="783336" y="308229"/>
                    </a:cubicBezTo>
                    <a:cubicBezTo>
                      <a:pt x="783241" y="297085"/>
                      <a:pt x="774287" y="288036"/>
                      <a:pt x="763143" y="288036"/>
                    </a:cubicBezTo>
                    <a:close/>
                    <a:moveTo>
                      <a:pt x="20193" y="432054"/>
                    </a:moveTo>
                    <a:cubicBezTo>
                      <a:pt x="9049" y="432054"/>
                      <a:pt x="0" y="441103"/>
                      <a:pt x="0" y="452247"/>
                    </a:cubicBezTo>
                    <a:cubicBezTo>
                      <a:pt x="0" y="463391"/>
                      <a:pt x="9049" y="472440"/>
                      <a:pt x="20193" y="472440"/>
                    </a:cubicBezTo>
                    <a:cubicBezTo>
                      <a:pt x="31337" y="472440"/>
                      <a:pt x="40386" y="463391"/>
                      <a:pt x="40386" y="452247"/>
                    </a:cubicBezTo>
                    <a:cubicBezTo>
                      <a:pt x="40386" y="441103"/>
                      <a:pt x="31337" y="432054"/>
                      <a:pt x="20193" y="432054"/>
                    </a:cubicBezTo>
                    <a:close/>
                    <a:moveTo>
                      <a:pt x="577406" y="432054"/>
                    </a:moveTo>
                    <a:cubicBezTo>
                      <a:pt x="566261" y="432054"/>
                      <a:pt x="557213" y="441103"/>
                      <a:pt x="557213" y="452247"/>
                    </a:cubicBezTo>
                    <a:cubicBezTo>
                      <a:pt x="557213" y="463391"/>
                      <a:pt x="566261" y="472440"/>
                      <a:pt x="577406" y="472440"/>
                    </a:cubicBezTo>
                    <a:cubicBezTo>
                      <a:pt x="588550" y="472440"/>
                      <a:pt x="597599" y="463391"/>
                      <a:pt x="597599" y="452247"/>
                    </a:cubicBezTo>
                    <a:cubicBezTo>
                      <a:pt x="597599" y="441103"/>
                      <a:pt x="588550" y="432054"/>
                      <a:pt x="577406" y="432054"/>
                    </a:cubicBezTo>
                    <a:close/>
                    <a:moveTo>
                      <a:pt x="391668" y="432054"/>
                    </a:moveTo>
                    <a:cubicBezTo>
                      <a:pt x="380524" y="432054"/>
                      <a:pt x="371475" y="441103"/>
                      <a:pt x="371475" y="452247"/>
                    </a:cubicBezTo>
                    <a:cubicBezTo>
                      <a:pt x="371475" y="463391"/>
                      <a:pt x="380524" y="472440"/>
                      <a:pt x="391668" y="472440"/>
                    </a:cubicBezTo>
                    <a:cubicBezTo>
                      <a:pt x="402812" y="472440"/>
                      <a:pt x="411861" y="463391"/>
                      <a:pt x="411861" y="452247"/>
                    </a:cubicBezTo>
                    <a:cubicBezTo>
                      <a:pt x="411861" y="441103"/>
                      <a:pt x="402812" y="432054"/>
                      <a:pt x="391668" y="432054"/>
                    </a:cubicBezTo>
                    <a:close/>
                    <a:moveTo>
                      <a:pt x="205931" y="432054"/>
                    </a:moveTo>
                    <a:cubicBezTo>
                      <a:pt x="194786" y="432054"/>
                      <a:pt x="185738" y="441103"/>
                      <a:pt x="185738" y="452247"/>
                    </a:cubicBezTo>
                    <a:cubicBezTo>
                      <a:pt x="185738" y="463391"/>
                      <a:pt x="194786" y="472440"/>
                      <a:pt x="205931" y="472440"/>
                    </a:cubicBezTo>
                    <a:cubicBezTo>
                      <a:pt x="217075" y="472440"/>
                      <a:pt x="226124" y="463391"/>
                      <a:pt x="226124" y="452247"/>
                    </a:cubicBezTo>
                    <a:cubicBezTo>
                      <a:pt x="226124" y="441103"/>
                      <a:pt x="217075" y="432054"/>
                      <a:pt x="205931" y="432054"/>
                    </a:cubicBezTo>
                    <a:close/>
                    <a:moveTo>
                      <a:pt x="1134523" y="432054"/>
                    </a:moveTo>
                    <a:cubicBezTo>
                      <a:pt x="1123379" y="432054"/>
                      <a:pt x="1114330" y="441103"/>
                      <a:pt x="1114330" y="452247"/>
                    </a:cubicBezTo>
                    <a:cubicBezTo>
                      <a:pt x="1114330" y="463391"/>
                      <a:pt x="1123379" y="472440"/>
                      <a:pt x="1134523" y="472440"/>
                    </a:cubicBezTo>
                    <a:cubicBezTo>
                      <a:pt x="1145667" y="472440"/>
                      <a:pt x="1154716" y="463391"/>
                      <a:pt x="1154716" y="452247"/>
                    </a:cubicBezTo>
                    <a:cubicBezTo>
                      <a:pt x="1154716" y="441103"/>
                      <a:pt x="1145667" y="432054"/>
                      <a:pt x="1134523" y="432054"/>
                    </a:cubicBezTo>
                    <a:close/>
                    <a:moveTo>
                      <a:pt x="948785" y="432054"/>
                    </a:moveTo>
                    <a:cubicBezTo>
                      <a:pt x="937641" y="432054"/>
                      <a:pt x="928592" y="441103"/>
                      <a:pt x="928592" y="452247"/>
                    </a:cubicBezTo>
                    <a:cubicBezTo>
                      <a:pt x="928592" y="463391"/>
                      <a:pt x="937641" y="472440"/>
                      <a:pt x="948785" y="472440"/>
                    </a:cubicBezTo>
                    <a:cubicBezTo>
                      <a:pt x="959930" y="472440"/>
                      <a:pt x="968978" y="463391"/>
                      <a:pt x="968978" y="452247"/>
                    </a:cubicBezTo>
                    <a:cubicBezTo>
                      <a:pt x="968978" y="441103"/>
                      <a:pt x="959930" y="432054"/>
                      <a:pt x="948785" y="432054"/>
                    </a:cubicBezTo>
                    <a:close/>
                    <a:moveTo>
                      <a:pt x="763143" y="432054"/>
                    </a:moveTo>
                    <a:cubicBezTo>
                      <a:pt x="751999" y="432054"/>
                      <a:pt x="742950" y="441103"/>
                      <a:pt x="742950" y="452247"/>
                    </a:cubicBezTo>
                    <a:cubicBezTo>
                      <a:pt x="742950" y="463391"/>
                      <a:pt x="751999" y="472440"/>
                      <a:pt x="763143" y="472440"/>
                    </a:cubicBezTo>
                    <a:cubicBezTo>
                      <a:pt x="774287" y="472440"/>
                      <a:pt x="783336" y="463391"/>
                      <a:pt x="783336" y="452247"/>
                    </a:cubicBezTo>
                    <a:cubicBezTo>
                      <a:pt x="783241" y="441103"/>
                      <a:pt x="774287" y="432054"/>
                      <a:pt x="763143" y="432054"/>
                    </a:cubicBezTo>
                    <a:close/>
                    <a:moveTo>
                      <a:pt x="20193" y="569214"/>
                    </a:moveTo>
                    <a:cubicBezTo>
                      <a:pt x="9049" y="569214"/>
                      <a:pt x="0" y="578263"/>
                      <a:pt x="0" y="589407"/>
                    </a:cubicBezTo>
                    <a:cubicBezTo>
                      <a:pt x="0" y="600551"/>
                      <a:pt x="9049" y="609600"/>
                      <a:pt x="20193" y="609600"/>
                    </a:cubicBezTo>
                    <a:cubicBezTo>
                      <a:pt x="31337" y="609600"/>
                      <a:pt x="40386" y="600551"/>
                      <a:pt x="40386" y="589407"/>
                    </a:cubicBezTo>
                    <a:cubicBezTo>
                      <a:pt x="40386" y="578263"/>
                      <a:pt x="31337" y="569214"/>
                      <a:pt x="20193" y="569214"/>
                    </a:cubicBezTo>
                    <a:close/>
                    <a:moveTo>
                      <a:pt x="577406" y="569214"/>
                    </a:moveTo>
                    <a:cubicBezTo>
                      <a:pt x="566261" y="569214"/>
                      <a:pt x="557213" y="578263"/>
                      <a:pt x="557213" y="589407"/>
                    </a:cubicBezTo>
                    <a:cubicBezTo>
                      <a:pt x="557213" y="600551"/>
                      <a:pt x="566261" y="609600"/>
                      <a:pt x="577406" y="609600"/>
                    </a:cubicBezTo>
                    <a:cubicBezTo>
                      <a:pt x="588550" y="609600"/>
                      <a:pt x="597599" y="600551"/>
                      <a:pt x="597599" y="589407"/>
                    </a:cubicBezTo>
                    <a:cubicBezTo>
                      <a:pt x="597599" y="578263"/>
                      <a:pt x="588550" y="569214"/>
                      <a:pt x="577406" y="569214"/>
                    </a:cubicBezTo>
                    <a:close/>
                    <a:moveTo>
                      <a:pt x="391668" y="569214"/>
                    </a:moveTo>
                    <a:cubicBezTo>
                      <a:pt x="380524" y="569214"/>
                      <a:pt x="371475" y="578263"/>
                      <a:pt x="371475" y="589407"/>
                    </a:cubicBezTo>
                    <a:cubicBezTo>
                      <a:pt x="371475" y="600551"/>
                      <a:pt x="380524" y="609600"/>
                      <a:pt x="391668" y="609600"/>
                    </a:cubicBezTo>
                    <a:cubicBezTo>
                      <a:pt x="402812" y="609600"/>
                      <a:pt x="411861" y="600551"/>
                      <a:pt x="411861" y="589407"/>
                    </a:cubicBezTo>
                    <a:cubicBezTo>
                      <a:pt x="411861" y="578263"/>
                      <a:pt x="402812" y="569214"/>
                      <a:pt x="391668" y="569214"/>
                    </a:cubicBezTo>
                    <a:close/>
                    <a:moveTo>
                      <a:pt x="205931" y="569214"/>
                    </a:moveTo>
                    <a:cubicBezTo>
                      <a:pt x="194786" y="569214"/>
                      <a:pt x="185738" y="578263"/>
                      <a:pt x="185738" y="589407"/>
                    </a:cubicBezTo>
                    <a:cubicBezTo>
                      <a:pt x="185738" y="600551"/>
                      <a:pt x="194786" y="609600"/>
                      <a:pt x="205931" y="609600"/>
                    </a:cubicBezTo>
                    <a:cubicBezTo>
                      <a:pt x="217075" y="609600"/>
                      <a:pt x="226124" y="600551"/>
                      <a:pt x="226124" y="589407"/>
                    </a:cubicBezTo>
                    <a:cubicBezTo>
                      <a:pt x="226124" y="578263"/>
                      <a:pt x="217075" y="569214"/>
                      <a:pt x="205931" y="569214"/>
                    </a:cubicBezTo>
                    <a:close/>
                    <a:moveTo>
                      <a:pt x="1134523" y="569214"/>
                    </a:moveTo>
                    <a:cubicBezTo>
                      <a:pt x="1123379" y="569214"/>
                      <a:pt x="1114330" y="578263"/>
                      <a:pt x="1114330" y="589407"/>
                    </a:cubicBezTo>
                    <a:cubicBezTo>
                      <a:pt x="1114330" y="600551"/>
                      <a:pt x="1123379" y="609600"/>
                      <a:pt x="1134523" y="609600"/>
                    </a:cubicBezTo>
                    <a:cubicBezTo>
                      <a:pt x="1145667" y="609600"/>
                      <a:pt x="1154716" y="600551"/>
                      <a:pt x="1154716" y="589407"/>
                    </a:cubicBezTo>
                    <a:cubicBezTo>
                      <a:pt x="1154716" y="578263"/>
                      <a:pt x="1145667" y="569214"/>
                      <a:pt x="1134523" y="569214"/>
                    </a:cubicBezTo>
                    <a:close/>
                    <a:moveTo>
                      <a:pt x="948785" y="569214"/>
                    </a:moveTo>
                    <a:cubicBezTo>
                      <a:pt x="937641" y="569214"/>
                      <a:pt x="928592" y="578263"/>
                      <a:pt x="928592" y="589407"/>
                    </a:cubicBezTo>
                    <a:cubicBezTo>
                      <a:pt x="928592" y="600551"/>
                      <a:pt x="937641" y="609600"/>
                      <a:pt x="948785" y="609600"/>
                    </a:cubicBezTo>
                    <a:cubicBezTo>
                      <a:pt x="959930" y="609600"/>
                      <a:pt x="968978" y="600551"/>
                      <a:pt x="968978" y="589407"/>
                    </a:cubicBezTo>
                    <a:cubicBezTo>
                      <a:pt x="968978" y="578263"/>
                      <a:pt x="959930" y="569214"/>
                      <a:pt x="948785" y="569214"/>
                    </a:cubicBezTo>
                    <a:close/>
                    <a:moveTo>
                      <a:pt x="763143" y="569214"/>
                    </a:moveTo>
                    <a:cubicBezTo>
                      <a:pt x="751999" y="569214"/>
                      <a:pt x="742950" y="578263"/>
                      <a:pt x="742950" y="589407"/>
                    </a:cubicBezTo>
                    <a:cubicBezTo>
                      <a:pt x="742950" y="600551"/>
                      <a:pt x="751999" y="609600"/>
                      <a:pt x="763143" y="609600"/>
                    </a:cubicBezTo>
                    <a:cubicBezTo>
                      <a:pt x="774287" y="609600"/>
                      <a:pt x="783336" y="600551"/>
                      <a:pt x="783336" y="589407"/>
                    </a:cubicBezTo>
                    <a:cubicBezTo>
                      <a:pt x="783241" y="578263"/>
                      <a:pt x="774287" y="569214"/>
                      <a:pt x="763143" y="569214"/>
                    </a:cubicBezTo>
                    <a:close/>
                    <a:moveTo>
                      <a:pt x="20193" y="713232"/>
                    </a:moveTo>
                    <a:cubicBezTo>
                      <a:pt x="9049" y="713232"/>
                      <a:pt x="0" y="722281"/>
                      <a:pt x="0" y="733425"/>
                    </a:cubicBezTo>
                    <a:cubicBezTo>
                      <a:pt x="0" y="744569"/>
                      <a:pt x="9049" y="753618"/>
                      <a:pt x="20193" y="753618"/>
                    </a:cubicBezTo>
                    <a:cubicBezTo>
                      <a:pt x="31337" y="753618"/>
                      <a:pt x="40386" y="744569"/>
                      <a:pt x="40386" y="733425"/>
                    </a:cubicBezTo>
                    <a:cubicBezTo>
                      <a:pt x="40386" y="722281"/>
                      <a:pt x="31337" y="713232"/>
                      <a:pt x="20193" y="713232"/>
                    </a:cubicBezTo>
                    <a:close/>
                    <a:moveTo>
                      <a:pt x="577406" y="713232"/>
                    </a:moveTo>
                    <a:cubicBezTo>
                      <a:pt x="566261" y="713232"/>
                      <a:pt x="557213" y="722281"/>
                      <a:pt x="557213" y="733425"/>
                    </a:cubicBezTo>
                    <a:cubicBezTo>
                      <a:pt x="557213" y="744569"/>
                      <a:pt x="566261" y="753618"/>
                      <a:pt x="577406" y="753618"/>
                    </a:cubicBezTo>
                    <a:cubicBezTo>
                      <a:pt x="588550" y="753618"/>
                      <a:pt x="597599" y="744569"/>
                      <a:pt x="597599" y="733425"/>
                    </a:cubicBezTo>
                    <a:cubicBezTo>
                      <a:pt x="597599" y="722281"/>
                      <a:pt x="588550" y="713232"/>
                      <a:pt x="577406" y="713232"/>
                    </a:cubicBezTo>
                    <a:close/>
                    <a:moveTo>
                      <a:pt x="391668" y="713232"/>
                    </a:moveTo>
                    <a:cubicBezTo>
                      <a:pt x="380524" y="713232"/>
                      <a:pt x="371475" y="722281"/>
                      <a:pt x="371475" y="733425"/>
                    </a:cubicBezTo>
                    <a:cubicBezTo>
                      <a:pt x="371475" y="744569"/>
                      <a:pt x="380524" y="753618"/>
                      <a:pt x="391668" y="753618"/>
                    </a:cubicBezTo>
                    <a:cubicBezTo>
                      <a:pt x="402812" y="753618"/>
                      <a:pt x="411861" y="744569"/>
                      <a:pt x="411861" y="733425"/>
                    </a:cubicBezTo>
                    <a:cubicBezTo>
                      <a:pt x="411861" y="722281"/>
                      <a:pt x="402812" y="713232"/>
                      <a:pt x="391668" y="713232"/>
                    </a:cubicBezTo>
                    <a:close/>
                    <a:moveTo>
                      <a:pt x="205931" y="713232"/>
                    </a:moveTo>
                    <a:cubicBezTo>
                      <a:pt x="194786" y="713232"/>
                      <a:pt x="185738" y="722281"/>
                      <a:pt x="185738" y="733425"/>
                    </a:cubicBezTo>
                    <a:cubicBezTo>
                      <a:pt x="185738" y="744569"/>
                      <a:pt x="194786" y="753618"/>
                      <a:pt x="205931" y="753618"/>
                    </a:cubicBezTo>
                    <a:cubicBezTo>
                      <a:pt x="217075" y="753618"/>
                      <a:pt x="226124" y="744569"/>
                      <a:pt x="226124" y="733425"/>
                    </a:cubicBezTo>
                    <a:cubicBezTo>
                      <a:pt x="226124" y="722281"/>
                      <a:pt x="217075" y="713232"/>
                      <a:pt x="205931" y="713232"/>
                    </a:cubicBezTo>
                    <a:close/>
                    <a:moveTo>
                      <a:pt x="1134523" y="713232"/>
                    </a:moveTo>
                    <a:cubicBezTo>
                      <a:pt x="1123379" y="713232"/>
                      <a:pt x="1114330" y="722281"/>
                      <a:pt x="1114330" y="733425"/>
                    </a:cubicBezTo>
                    <a:cubicBezTo>
                      <a:pt x="1114330" y="744569"/>
                      <a:pt x="1123379" y="753618"/>
                      <a:pt x="1134523" y="753618"/>
                    </a:cubicBezTo>
                    <a:cubicBezTo>
                      <a:pt x="1145667" y="753618"/>
                      <a:pt x="1154716" y="744569"/>
                      <a:pt x="1154716" y="733425"/>
                    </a:cubicBezTo>
                    <a:cubicBezTo>
                      <a:pt x="1154716" y="722281"/>
                      <a:pt x="1145667" y="713232"/>
                      <a:pt x="1134523" y="713232"/>
                    </a:cubicBezTo>
                    <a:close/>
                    <a:moveTo>
                      <a:pt x="948785" y="713232"/>
                    </a:moveTo>
                    <a:cubicBezTo>
                      <a:pt x="937641" y="713232"/>
                      <a:pt x="928592" y="722281"/>
                      <a:pt x="928592" y="733425"/>
                    </a:cubicBezTo>
                    <a:cubicBezTo>
                      <a:pt x="928592" y="744569"/>
                      <a:pt x="937641" y="753618"/>
                      <a:pt x="948785" y="753618"/>
                    </a:cubicBezTo>
                    <a:cubicBezTo>
                      <a:pt x="959930" y="753618"/>
                      <a:pt x="968978" y="744569"/>
                      <a:pt x="968978" y="733425"/>
                    </a:cubicBezTo>
                    <a:cubicBezTo>
                      <a:pt x="968978" y="722281"/>
                      <a:pt x="959930" y="713232"/>
                      <a:pt x="948785" y="713232"/>
                    </a:cubicBezTo>
                    <a:close/>
                    <a:moveTo>
                      <a:pt x="763143" y="713232"/>
                    </a:moveTo>
                    <a:cubicBezTo>
                      <a:pt x="751904" y="713232"/>
                      <a:pt x="742950" y="722281"/>
                      <a:pt x="742950" y="733425"/>
                    </a:cubicBezTo>
                    <a:cubicBezTo>
                      <a:pt x="742950" y="744569"/>
                      <a:pt x="751999" y="753618"/>
                      <a:pt x="763143" y="753618"/>
                    </a:cubicBezTo>
                    <a:cubicBezTo>
                      <a:pt x="774287" y="753618"/>
                      <a:pt x="783336" y="744569"/>
                      <a:pt x="783336" y="733425"/>
                    </a:cubicBezTo>
                    <a:cubicBezTo>
                      <a:pt x="783241" y="722281"/>
                      <a:pt x="774287" y="713232"/>
                      <a:pt x="763143" y="713232"/>
                    </a:cubicBezTo>
                    <a:close/>
                    <a:moveTo>
                      <a:pt x="20193" y="857250"/>
                    </a:moveTo>
                    <a:cubicBezTo>
                      <a:pt x="9049" y="857250"/>
                      <a:pt x="0" y="866299"/>
                      <a:pt x="0" y="877443"/>
                    </a:cubicBezTo>
                    <a:cubicBezTo>
                      <a:pt x="0" y="888587"/>
                      <a:pt x="9049" y="897636"/>
                      <a:pt x="20193" y="897636"/>
                    </a:cubicBezTo>
                    <a:cubicBezTo>
                      <a:pt x="31337" y="897636"/>
                      <a:pt x="40386" y="888587"/>
                      <a:pt x="40386" y="877443"/>
                    </a:cubicBezTo>
                    <a:cubicBezTo>
                      <a:pt x="40386" y="866299"/>
                      <a:pt x="31337" y="857250"/>
                      <a:pt x="20193" y="857250"/>
                    </a:cubicBezTo>
                    <a:close/>
                    <a:moveTo>
                      <a:pt x="577406" y="857250"/>
                    </a:moveTo>
                    <a:cubicBezTo>
                      <a:pt x="566261" y="857250"/>
                      <a:pt x="557213" y="866299"/>
                      <a:pt x="557213" y="877443"/>
                    </a:cubicBezTo>
                    <a:cubicBezTo>
                      <a:pt x="557213" y="888587"/>
                      <a:pt x="566261" y="897636"/>
                      <a:pt x="577406" y="897636"/>
                    </a:cubicBezTo>
                    <a:cubicBezTo>
                      <a:pt x="588550" y="897636"/>
                      <a:pt x="597599" y="888587"/>
                      <a:pt x="597599" y="877443"/>
                    </a:cubicBezTo>
                    <a:cubicBezTo>
                      <a:pt x="597599" y="866299"/>
                      <a:pt x="588550" y="857250"/>
                      <a:pt x="577406" y="857250"/>
                    </a:cubicBezTo>
                    <a:close/>
                    <a:moveTo>
                      <a:pt x="391668" y="857250"/>
                    </a:moveTo>
                    <a:cubicBezTo>
                      <a:pt x="380524" y="857250"/>
                      <a:pt x="371475" y="866299"/>
                      <a:pt x="371475" y="877443"/>
                    </a:cubicBezTo>
                    <a:cubicBezTo>
                      <a:pt x="371475" y="888587"/>
                      <a:pt x="380524" y="897636"/>
                      <a:pt x="391668" y="897636"/>
                    </a:cubicBezTo>
                    <a:cubicBezTo>
                      <a:pt x="402812" y="897636"/>
                      <a:pt x="411861" y="888587"/>
                      <a:pt x="411861" y="877443"/>
                    </a:cubicBezTo>
                    <a:cubicBezTo>
                      <a:pt x="411861" y="866299"/>
                      <a:pt x="402812" y="857250"/>
                      <a:pt x="391668" y="857250"/>
                    </a:cubicBezTo>
                    <a:close/>
                    <a:moveTo>
                      <a:pt x="205931" y="857250"/>
                    </a:moveTo>
                    <a:cubicBezTo>
                      <a:pt x="194786" y="857250"/>
                      <a:pt x="185738" y="866299"/>
                      <a:pt x="185738" y="877443"/>
                    </a:cubicBezTo>
                    <a:cubicBezTo>
                      <a:pt x="185738" y="888587"/>
                      <a:pt x="194786" y="897636"/>
                      <a:pt x="205931" y="897636"/>
                    </a:cubicBezTo>
                    <a:cubicBezTo>
                      <a:pt x="217075" y="897636"/>
                      <a:pt x="226124" y="888587"/>
                      <a:pt x="226124" y="877443"/>
                    </a:cubicBezTo>
                    <a:cubicBezTo>
                      <a:pt x="226124" y="866299"/>
                      <a:pt x="217075" y="857250"/>
                      <a:pt x="205931" y="857250"/>
                    </a:cubicBezTo>
                    <a:close/>
                    <a:moveTo>
                      <a:pt x="1134523" y="857250"/>
                    </a:moveTo>
                    <a:cubicBezTo>
                      <a:pt x="1123379" y="857250"/>
                      <a:pt x="1114330" y="866299"/>
                      <a:pt x="1114330" y="877443"/>
                    </a:cubicBezTo>
                    <a:cubicBezTo>
                      <a:pt x="1114330" y="888587"/>
                      <a:pt x="1123379" y="897636"/>
                      <a:pt x="1134523" y="897636"/>
                    </a:cubicBezTo>
                    <a:cubicBezTo>
                      <a:pt x="1145667" y="897636"/>
                      <a:pt x="1154716" y="888587"/>
                      <a:pt x="1154716" y="877443"/>
                    </a:cubicBezTo>
                    <a:cubicBezTo>
                      <a:pt x="1154716" y="866299"/>
                      <a:pt x="1145667" y="857250"/>
                      <a:pt x="1134523" y="857250"/>
                    </a:cubicBezTo>
                    <a:close/>
                    <a:moveTo>
                      <a:pt x="948785" y="857250"/>
                    </a:moveTo>
                    <a:cubicBezTo>
                      <a:pt x="937641" y="857250"/>
                      <a:pt x="928592" y="866299"/>
                      <a:pt x="928592" y="877443"/>
                    </a:cubicBezTo>
                    <a:cubicBezTo>
                      <a:pt x="928592" y="888587"/>
                      <a:pt x="937641" y="897636"/>
                      <a:pt x="948785" y="897636"/>
                    </a:cubicBezTo>
                    <a:cubicBezTo>
                      <a:pt x="959930" y="897636"/>
                      <a:pt x="968978" y="888587"/>
                      <a:pt x="968978" y="877443"/>
                    </a:cubicBezTo>
                    <a:cubicBezTo>
                      <a:pt x="968978" y="866299"/>
                      <a:pt x="959930" y="857250"/>
                      <a:pt x="948785" y="857250"/>
                    </a:cubicBezTo>
                    <a:close/>
                    <a:moveTo>
                      <a:pt x="763143" y="857250"/>
                    </a:moveTo>
                    <a:cubicBezTo>
                      <a:pt x="751904" y="857250"/>
                      <a:pt x="742950" y="866299"/>
                      <a:pt x="742950" y="877443"/>
                    </a:cubicBezTo>
                    <a:cubicBezTo>
                      <a:pt x="742950" y="888587"/>
                      <a:pt x="751999" y="897636"/>
                      <a:pt x="763143" y="897636"/>
                    </a:cubicBezTo>
                    <a:cubicBezTo>
                      <a:pt x="774287" y="897636"/>
                      <a:pt x="783336" y="888587"/>
                      <a:pt x="783336" y="877443"/>
                    </a:cubicBezTo>
                    <a:cubicBezTo>
                      <a:pt x="783336" y="866299"/>
                      <a:pt x="774287" y="857250"/>
                      <a:pt x="763143" y="857250"/>
                    </a:cubicBezTo>
                    <a:close/>
                    <a:moveTo>
                      <a:pt x="20193" y="1001268"/>
                    </a:moveTo>
                    <a:cubicBezTo>
                      <a:pt x="9049" y="1001268"/>
                      <a:pt x="0" y="1010317"/>
                      <a:pt x="0" y="1021461"/>
                    </a:cubicBezTo>
                    <a:cubicBezTo>
                      <a:pt x="0" y="1032605"/>
                      <a:pt x="9049" y="1041654"/>
                      <a:pt x="20193" y="1041654"/>
                    </a:cubicBezTo>
                    <a:cubicBezTo>
                      <a:pt x="31337" y="1041654"/>
                      <a:pt x="40386" y="1032605"/>
                      <a:pt x="40386" y="1021461"/>
                    </a:cubicBezTo>
                    <a:cubicBezTo>
                      <a:pt x="40386" y="1010317"/>
                      <a:pt x="31337" y="1001268"/>
                      <a:pt x="20193" y="1001268"/>
                    </a:cubicBezTo>
                    <a:close/>
                    <a:moveTo>
                      <a:pt x="577406" y="1001268"/>
                    </a:moveTo>
                    <a:cubicBezTo>
                      <a:pt x="566261" y="1001268"/>
                      <a:pt x="557213" y="1010317"/>
                      <a:pt x="557213" y="1021461"/>
                    </a:cubicBezTo>
                    <a:cubicBezTo>
                      <a:pt x="557213" y="1032605"/>
                      <a:pt x="566261" y="1041654"/>
                      <a:pt x="577406" y="1041654"/>
                    </a:cubicBezTo>
                    <a:cubicBezTo>
                      <a:pt x="588550" y="1041654"/>
                      <a:pt x="597599" y="1032605"/>
                      <a:pt x="597599" y="1021461"/>
                    </a:cubicBezTo>
                    <a:cubicBezTo>
                      <a:pt x="597599" y="1010317"/>
                      <a:pt x="588550" y="1001268"/>
                      <a:pt x="577406" y="1001268"/>
                    </a:cubicBezTo>
                    <a:close/>
                    <a:moveTo>
                      <a:pt x="391668" y="1001268"/>
                    </a:moveTo>
                    <a:cubicBezTo>
                      <a:pt x="380524" y="1001268"/>
                      <a:pt x="371475" y="1010317"/>
                      <a:pt x="371475" y="1021461"/>
                    </a:cubicBezTo>
                    <a:cubicBezTo>
                      <a:pt x="371475" y="1032605"/>
                      <a:pt x="380524" y="1041654"/>
                      <a:pt x="391668" y="1041654"/>
                    </a:cubicBezTo>
                    <a:cubicBezTo>
                      <a:pt x="402812" y="1041654"/>
                      <a:pt x="411861" y="1032605"/>
                      <a:pt x="411861" y="1021461"/>
                    </a:cubicBezTo>
                    <a:cubicBezTo>
                      <a:pt x="411861" y="1010317"/>
                      <a:pt x="402812" y="1001268"/>
                      <a:pt x="391668" y="1001268"/>
                    </a:cubicBezTo>
                    <a:close/>
                    <a:moveTo>
                      <a:pt x="205931" y="1001268"/>
                    </a:moveTo>
                    <a:cubicBezTo>
                      <a:pt x="194786" y="1001268"/>
                      <a:pt x="185738" y="1010317"/>
                      <a:pt x="185738" y="1021461"/>
                    </a:cubicBezTo>
                    <a:cubicBezTo>
                      <a:pt x="185738" y="1032605"/>
                      <a:pt x="194786" y="1041654"/>
                      <a:pt x="205931" y="1041654"/>
                    </a:cubicBezTo>
                    <a:cubicBezTo>
                      <a:pt x="217075" y="1041654"/>
                      <a:pt x="226124" y="1032605"/>
                      <a:pt x="226124" y="1021461"/>
                    </a:cubicBezTo>
                    <a:cubicBezTo>
                      <a:pt x="226124" y="1010317"/>
                      <a:pt x="217075" y="1001268"/>
                      <a:pt x="205931" y="1001268"/>
                    </a:cubicBezTo>
                    <a:close/>
                    <a:moveTo>
                      <a:pt x="1134523" y="1001268"/>
                    </a:moveTo>
                    <a:cubicBezTo>
                      <a:pt x="1123379" y="1001268"/>
                      <a:pt x="1114330" y="1010317"/>
                      <a:pt x="1114330" y="1021461"/>
                    </a:cubicBezTo>
                    <a:cubicBezTo>
                      <a:pt x="1114330" y="1032605"/>
                      <a:pt x="1123379" y="1041654"/>
                      <a:pt x="1134523" y="1041654"/>
                    </a:cubicBezTo>
                    <a:cubicBezTo>
                      <a:pt x="1145667" y="1041654"/>
                      <a:pt x="1154716" y="1032605"/>
                      <a:pt x="1154716" y="1021461"/>
                    </a:cubicBezTo>
                    <a:cubicBezTo>
                      <a:pt x="1154716" y="1010317"/>
                      <a:pt x="1145667" y="1001268"/>
                      <a:pt x="1134523" y="1001268"/>
                    </a:cubicBezTo>
                    <a:close/>
                    <a:moveTo>
                      <a:pt x="948785" y="1001268"/>
                    </a:moveTo>
                    <a:cubicBezTo>
                      <a:pt x="937641" y="1001268"/>
                      <a:pt x="928592" y="1010317"/>
                      <a:pt x="928592" y="1021461"/>
                    </a:cubicBezTo>
                    <a:cubicBezTo>
                      <a:pt x="928592" y="1032605"/>
                      <a:pt x="937641" y="1041654"/>
                      <a:pt x="948785" y="1041654"/>
                    </a:cubicBezTo>
                    <a:cubicBezTo>
                      <a:pt x="959930" y="1041654"/>
                      <a:pt x="968978" y="1032605"/>
                      <a:pt x="968978" y="1021461"/>
                    </a:cubicBezTo>
                    <a:cubicBezTo>
                      <a:pt x="968978" y="1010317"/>
                      <a:pt x="959930" y="1001268"/>
                      <a:pt x="948785" y="1001268"/>
                    </a:cubicBezTo>
                    <a:close/>
                    <a:moveTo>
                      <a:pt x="763143" y="1001268"/>
                    </a:moveTo>
                    <a:cubicBezTo>
                      <a:pt x="751999" y="1001268"/>
                      <a:pt x="742950" y="1010317"/>
                      <a:pt x="742950" y="1021461"/>
                    </a:cubicBezTo>
                    <a:cubicBezTo>
                      <a:pt x="742950" y="1032605"/>
                      <a:pt x="751999" y="1041654"/>
                      <a:pt x="763143" y="1041654"/>
                    </a:cubicBezTo>
                    <a:cubicBezTo>
                      <a:pt x="774287" y="1041654"/>
                      <a:pt x="783336" y="1032605"/>
                      <a:pt x="783336" y="1021461"/>
                    </a:cubicBezTo>
                    <a:cubicBezTo>
                      <a:pt x="783241" y="1010317"/>
                      <a:pt x="774287" y="1001268"/>
                      <a:pt x="763143" y="1001268"/>
                    </a:cubicBezTo>
                    <a:close/>
                  </a:path>
                </a:pathLst>
              </a:custGeom>
              <a:solidFill>
                <a:srgbClr val="946DA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srgbClr val="210939"/>
                  </a:solidFill>
                  <a:effectLst/>
                  <a:uLnTx/>
                  <a:uFillTx/>
                  <a:latin typeface="Dosis"/>
                  <a:ea typeface="+mn-ea"/>
                  <a:cs typeface="+mn-cs"/>
                </a:endParaRPr>
              </a:p>
            </p:txBody>
          </p:sp>
          <p:sp>
            <p:nvSpPr>
              <p:cNvPr id="71" name="Forma Livre: Forma 70">
                <a:extLst>
                  <a:ext uri="{FF2B5EF4-FFF2-40B4-BE49-F238E27FC236}">
                    <a16:creationId xmlns:a16="http://schemas.microsoft.com/office/drawing/2014/main" id="{D40BB7DE-85C4-C639-49F5-82BA532904FC}"/>
                  </a:ext>
                </a:extLst>
              </p:cNvPr>
              <p:cNvSpPr/>
              <p:nvPr/>
            </p:nvSpPr>
            <p:spPr>
              <a:xfrm>
                <a:off x="1415611" y="5076383"/>
                <a:ext cx="1135030" cy="1023897"/>
              </a:xfrm>
              <a:custGeom>
                <a:avLst/>
                <a:gdLst>
                  <a:gd name="connsiteX0" fmla="*/ 20193 w 1154715"/>
                  <a:gd name="connsiteY0" fmla="*/ 0 h 1041654"/>
                  <a:gd name="connsiteX1" fmla="*/ 0 w 1154715"/>
                  <a:gd name="connsiteY1" fmla="*/ 20193 h 1041654"/>
                  <a:gd name="connsiteX2" fmla="*/ 20193 w 1154715"/>
                  <a:gd name="connsiteY2" fmla="*/ 40386 h 1041654"/>
                  <a:gd name="connsiteX3" fmla="*/ 40386 w 1154715"/>
                  <a:gd name="connsiteY3" fmla="*/ 20193 h 1041654"/>
                  <a:gd name="connsiteX4" fmla="*/ 20193 w 1154715"/>
                  <a:gd name="connsiteY4" fmla="*/ 0 h 1041654"/>
                  <a:gd name="connsiteX5" fmla="*/ 577406 w 1154715"/>
                  <a:gd name="connsiteY5" fmla="*/ 0 h 1041654"/>
                  <a:gd name="connsiteX6" fmla="*/ 557213 w 1154715"/>
                  <a:gd name="connsiteY6" fmla="*/ 20193 h 1041654"/>
                  <a:gd name="connsiteX7" fmla="*/ 577406 w 1154715"/>
                  <a:gd name="connsiteY7" fmla="*/ 40386 h 1041654"/>
                  <a:gd name="connsiteX8" fmla="*/ 597599 w 1154715"/>
                  <a:gd name="connsiteY8" fmla="*/ 20193 h 1041654"/>
                  <a:gd name="connsiteX9" fmla="*/ 577406 w 1154715"/>
                  <a:gd name="connsiteY9" fmla="*/ 0 h 1041654"/>
                  <a:gd name="connsiteX10" fmla="*/ 391668 w 1154715"/>
                  <a:gd name="connsiteY10" fmla="*/ 0 h 1041654"/>
                  <a:gd name="connsiteX11" fmla="*/ 371475 w 1154715"/>
                  <a:gd name="connsiteY11" fmla="*/ 20193 h 1041654"/>
                  <a:gd name="connsiteX12" fmla="*/ 391668 w 1154715"/>
                  <a:gd name="connsiteY12" fmla="*/ 40386 h 1041654"/>
                  <a:gd name="connsiteX13" fmla="*/ 411861 w 1154715"/>
                  <a:gd name="connsiteY13" fmla="*/ 20193 h 1041654"/>
                  <a:gd name="connsiteX14" fmla="*/ 391668 w 1154715"/>
                  <a:gd name="connsiteY14" fmla="*/ 0 h 1041654"/>
                  <a:gd name="connsiteX15" fmla="*/ 205931 w 1154715"/>
                  <a:gd name="connsiteY15" fmla="*/ 0 h 1041654"/>
                  <a:gd name="connsiteX16" fmla="*/ 185738 w 1154715"/>
                  <a:gd name="connsiteY16" fmla="*/ 20193 h 1041654"/>
                  <a:gd name="connsiteX17" fmla="*/ 205931 w 1154715"/>
                  <a:gd name="connsiteY17" fmla="*/ 40386 h 1041654"/>
                  <a:gd name="connsiteX18" fmla="*/ 226124 w 1154715"/>
                  <a:gd name="connsiteY18" fmla="*/ 20193 h 1041654"/>
                  <a:gd name="connsiteX19" fmla="*/ 205931 w 1154715"/>
                  <a:gd name="connsiteY19" fmla="*/ 0 h 1041654"/>
                  <a:gd name="connsiteX20" fmla="*/ 1134523 w 1154715"/>
                  <a:gd name="connsiteY20" fmla="*/ 40386 h 1041654"/>
                  <a:gd name="connsiteX21" fmla="*/ 1154716 w 1154715"/>
                  <a:gd name="connsiteY21" fmla="*/ 20193 h 1041654"/>
                  <a:gd name="connsiteX22" fmla="*/ 1134523 w 1154715"/>
                  <a:gd name="connsiteY22" fmla="*/ 0 h 1041654"/>
                  <a:gd name="connsiteX23" fmla="*/ 1114330 w 1154715"/>
                  <a:gd name="connsiteY23" fmla="*/ 20193 h 1041654"/>
                  <a:gd name="connsiteX24" fmla="*/ 1134523 w 1154715"/>
                  <a:gd name="connsiteY24" fmla="*/ 40386 h 1041654"/>
                  <a:gd name="connsiteX25" fmla="*/ 948785 w 1154715"/>
                  <a:gd name="connsiteY25" fmla="*/ 0 h 1041654"/>
                  <a:gd name="connsiteX26" fmla="*/ 928592 w 1154715"/>
                  <a:gd name="connsiteY26" fmla="*/ 20193 h 1041654"/>
                  <a:gd name="connsiteX27" fmla="*/ 948785 w 1154715"/>
                  <a:gd name="connsiteY27" fmla="*/ 40386 h 1041654"/>
                  <a:gd name="connsiteX28" fmla="*/ 968978 w 1154715"/>
                  <a:gd name="connsiteY28" fmla="*/ 20193 h 1041654"/>
                  <a:gd name="connsiteX29" fmla="*/ 948785 w 1154715"/>
                  <a:gd name="connsiteY29" fmla="*/ 0 h 1041654"/>
                  <a:gd name="connsiteX30" fmla="*/ 763143 w 1154715"/>
                  <a:gd name="connsiteY30" fmla="*/ 0 h 1041654"/>
                  <a:gd name="connsiteX31" fmla="*/ 742950 w 1154715"/>
                  <a:gd name="connsiteY31" fmla="*/ 20193 h 1041654"/>
                  <a:gd name="connsiteX32" fmla="*/ 763143 w 1154715"/>
                  <a:gd name="connsiteY32" fmla="*/ 40386 h 1041654"/>
                  <a:gd name="connsiteX33" fmla="*/ 783336 w 1154715"/>
                  <a:gd name="connsiteY33" fmla="*/ 20193 h 1041654"/>
                  <a:gd name="connsiteX34" fmla="*/ 763143 w 1154715"/>
                  <a:gd name="connsiteY34" fmla="*/ 0 h 1041654"/>
                  <a:gd name="connsiteX35" fmla="*/ 20193 w 1154715"/>
                  <a:gd name="connsiteY35" fmla="*/ 144018 h 1041654"/>
                  <a:gd name="connsiteX36" fmla="*/ 0 w 1154715"/>
                  <a:gd name="connsiteY36" fmla="*/ 164211 h 1041654"/>
                  <a:gd name="connsiteX37" fmla="*/ 20193 w 1154715"/>
                  <a:gd name="connsiteY37" fmla="*/ 184404 h 1041654"/>
                  <a:gd name="connsiteX38" fmla="*/ 40386 w 1154715"/>
                  <a:gd name="connsiteY38" fmla="*/ 164211 h 1041654"/>
                  <a:gd name="connsiteX39" fmla="*/ 20193 w 1154715"/>
                  <a:gd name="connsiteY39" fmla="*/ 144018 h 1041654"/>
                  <a:gd name="connsiteX40" fmla="*/ 577406 w 1154715"/>
                  <a:gd name="connsiteY40" fmla="*/ 144018 h 1041654"/>
                  <a:gd name="connsiteX41" fmla="*/ 557213 w 1154715"/>
                  <a:gd name="connsiteY41" fmla="*/ 164211 h 1041654"/>
                  <a:gd name="connsiteX42" fmla="*/ 577406 w 1154715"/>
                  <a:gd name="connsiteY42" fmla="*/ 184404 h 1041654"/>
                  <a:gd name="connsiteX43" fmla="*/ 597599 w 1154715"/>
                  <a:gd name="connsiteY43" fmla="*/ 164211 h 1041654"/>
                  <a:gd name="connsiteX44" fmla="*/ 577406 w 1154715"/>
                  <a:gd name="connsiteY44" fmla="*/ 144018 h 1041654"/>
                  <a:gd name="connsiteX45" fmla="*/ 391668 w 1154715"/>
                  <a:gd name="connsiteY45" fmla="*/ 144018 h 1041654"/>
                  <a:gd name="connsiteX46" fmla="*/ 371475 w 1154715"/>
                  <a:gd name="connsiteY46" fmla="*/ 164211 h 1041654"/>
                  <a:gd name="connsiteX47" fmla="*/ 391668 w 1154715"/>
                  <a:gd name="connsiteY47" fmla="*/ 184404 h 1041654"/>
                  <a:gd name="connsiteX48" fmla="*/ 411861 w 1154715"/>
                  <a:gd name="connsiteY48" fmla="*/ 164211 h 1041654"/>
                  <a:gd name="connsiteX49" fmla="*/ 391668 w 1154715"/>
                  <a:gd name="connsiteY49" fmla="*/ 144018 h 1041654"/>
                  <a:gd name="connsiteX50" fmla="*/ 205931 w 1154715"/>
                  <a:gd name="connsiteY50" fmla="*/ 144018 h 1041654"/>
                  <a:gd name="connsiteX51" fmla="*/ 185738 w 1154715"/>
                  <a:gd name="connsiteY51" fmla="*/ 164211 h 1041654"/>
                  <a:gd name="connsiteX52" fmla="*/ 205931 w 1154715"/>
                  <a:gd name="connsiteY52" fmla="*/ 184404 h 1041654"/>
                  <a:gd name="connsiteX53" fmla="*/ 226124 w 1154715"/>
                  <a:gd name="connsiteY53" fmla="*/ 164211 h 1041654"/>
                  <a:gd name="connsiteX54" fmla="*/ 205931 w 1154715"/>
                  <a:gd name="connsiteY54" fmla="*/ 144018 h 1041654"/>
                  <a:gd name="connsiteX55" fmla="*/ 1134523 w 1154715"/>
                  <a:gd name="connsiteY55" fmla="*/ 144018 h 1041654"/>
                  <a:gd name="connsiteX56" fmla="*/ 1114330 w 1154715"/>
                  <a:gd name="connsiteY56" fmla="*/ 164211 h 1041654"/>
                  <a:gd name="connsiteX57" fmla="*/ 1134523 w 1154715"/>
                  <a:gd name="connsiteY57" fmla="*/ 184404 h 1041654"/>
                  <a:gd name="connsiteX58" fmla="*/ 1154716 w 1154715"/>
                  <a:gd name="connsiteY58" fmla="*/ 164211 h 1041654"/>
                  <a:gd name="connsiteX59" fmla="*/ 1134523 w 1154715"/>
                  <a:gd name="connsiteY59" fmla="*/ 144018 h 1041654"/>
                  <a:gd name="connsiteX60" fmla="*/ 948785 w 1154715"/>
                  <a:gd name="connsiteY60" fmla="*/ 144018 h 1041654"/>
                  <a:gd name="connsiteX61" fmla="*/ 928592 w 1154715"/>
                  <a:gd name="connsiteY61" fmla="*/ 164211 h 1041654"/>
                  <a:gd name="connsiteX62" fmla="*/ 948785 w 1154715"/>
                  <a:gd name="connsiteY62" fmla="*/ 184404 h 1041654"/>
                  <a:gd name="connsiteX63" fmla="*/ 968978 w 1154715"/>
                  <a:gd name="connsiteY63" fmla="*/ 164211 h 1041654"/>
                  <a:gd name="connsiteX64" fmla="*/ 948785 w 1154715"/>
                  <a:gd name="connsiteY64" fmla="*/ 144018 h 1041654"/>
                  <a:gd name="connsiteX65" fmla="*/ 763143 w 1154715"/>
                  <a:gd name="connsiteY65" fmla="*/ 144018 h 1041654"/>
                  <a:gd name="connsiteX66" fmla="*/ 742950 w 1154715"/>
                  <a:gd name="connsiteY66" fmla="*/ 164211 h 1041654"/>
                  <a:gd name="connsiteX67" fmla="*/ 763143 w 1154715"/>
                  <a:gd name="connsiteY67" fmla="*/ 184404 h 1041654"/>
                  <a:gd name="connsiteX68" fmla="*/ 783336 w 1154715"/>
                  <a:gd name="connsiteY68" fmla="*/ 164211 h 1041654"/>
                  <a:gd name="connsiteX69" fmla="*/ 763143 w 1154715"/>
                  <a:gd name="connsiteY69" fmla="*/ 144018 h 1041654"/>
                  <a:gd name="connsiteX70" fmla="*/ 20193 w 1154715"/>
                  <a:gd name="connsiteY70" fmla="*/ 288036 h 1041654"/>
                  <a:gd name="connsiteX71" fmla="*/ 0 w 1154715"/>
                  <a:gd name="connsiteY71" fmla="*/ 308229 h 1041654"/>
                  <a:gd name="connsiteX72" fmla="*/ 20193 w 1154715"/>
                  <a:gd name="connsiteY72" fmla="*/ 328422 h 1041654"/>
                  <a:gd name="connsiteX73" fmla="*/ 40386 w 1154715"/>
                  <a:gd name="connsiteY73" fmla="*/ 308229 h 1041654"/>
                  <a:gd name="connsiteX74" fmla="*/ 20193 w 1154715"/>
                  <a:gd name="connsiteY74" fmla="*/ 288036 h 1041654"/>
                  <a:gd name="connsiteX75" fmla="*/ 577406 w 1154715"/>
                  <a:gd name="connsiteY75" fmla="*/ 288036 h 1041654"/>
                  <a:gd name="connsiteX76" fmla="*/ 557213 w 1154715"/>
                  <a:gd name="connsiteY76" fmla="*/ 308229 h 1041654"/>
                  <a:gd name="connsiteX77" fmla="*/ 577406 w 1154715"/>
                  <a:gd name="connsiteY77" fmla="*/ 328422 h 1041654"/>
                  <a:gd name="connsiteX78" fmla="*/ 597599 w 1154715"/>
                  <a:gd name="connsiteY78" fmla="*/ 308229 h 1041654"/>
                  <a:gd name="connsiteX79" fmla="*/ 577406 w 1154715"/>
                  <a:gd name="connsiteY79" fmla="*/ 288036 h 1041654"/>
                  <a:gd name="connsiteX80" fmla="*/ 391668 w 1154715"/>
                  <a:gd name="connsiteY80" fmla="*/ 288036 h 1041654"/>
                  <a:gd name="connsiteX81" fmla="*/ 371475 w 1154715"/>
                  <a:gd name="connsiteY81" fmla="*/ 308229 h 1041654"/>
                  <a:gd name="connsiteX82" fmla="*/ 391668 w 1154715"/>
                  <a:gd name="connsiteY82" fmla="*/ 328422 h 1041654"/>
                  <a:gd name="connsiteX83" fmla="*/ 411861 w 1154715"/>
                  <a:gd name="connsiteY83" fmla="*/ 308229 h 1041654"/>
                  <a:gd name="connsiteX84" fmla="*/ 391668 w 1154715"/>
                  <a:gd name="connsiteY84" fmla="*/ 288036 h 1041654"/>
                  <a:gd name="connsiteX85" fmla="*/ 205931 w 1154715"/>
                  <a:gd name="connsiteY85" fmla="*/ 288036 h 1041654"/>
                  <a:gd name="connsiteX86" fmla="*/ 185738 w 1154715"/>
                  <a:gd name="connsiteY86" fmla="*/ 308229 h 1041654"/>
                  <a:gd name="connsiteX87" fmla="*/ 205931 w 1154715"/>
                  <a:gd name="connsiteY87" fmla="*/ 328422 h 1041654"/>
                  <a:gd name="connsiteX88" fmla="*/ 226124 w 1154715"/>
                  <a:gd name="connsiteY88" fmla="*/ 308229 h 1041654"/>
                  <a:gd name="connsiteX89" fmla="*/ 205931 w 1154715"/>
                  <a:gd name="connsiteY89" fmla="*/ 288036 h 1041654"/>
                  <a:gd name="connsiteX90" fmla="*/ 1134523 w 1154715"/>
                  <a:gd name="connsiteY90" fmla="*/ 288036 h 1041654"/>
                  <a:gd name="connsiteX91" fmla="*/ 1114330 w 1154715"/>
                  <a:gd name="connsiteY91" fmla="*/ 308229 h 1041654"/>
                  <a:gd name="connsiteX92" fmla="*/ 1134523 w 1154715"/>
                  <a:gd name="connsiteY92" fmla="*/ 328422 h 1041654"/>
                  <a:gd name="connsiteX93" fmla="*/ 1154716 w 1154715"/>
                  <a:gd name="connsiteY93" fmla="*/ 308229 h 1041654"/>
                  <a:gd name="connsiteX94" fmla="*/ 1134523 w 1154715"/>
                  <a:gd name="connsiteY94" fmla="*/ 288036 h 1041654"/>
                  <a:gd name="connsiteX95" fmla="*/ 948785 w 1154715"/>
                  <a:gd name="connsiteY95" fmla="*/ 288036 h 1041654"/>
                  <a:gd name="connsiteX96" fmla="*/ 928592 w 1154715"/>
                  <a:gd name="connsiteY96" fmla="*/ 308229 h 1041654"/>
                  <a:gd name="connsiteX97" fmla="*/ 948785 w 1154715"/>
                  <a:gd name="connsiteY97" fmla="*/ 328422 h 1041654"/>
                  <a:gd name="connsiteX98" fmla="*/ 968978 w 1154715"/>
                  <a:gd name="connsiteY98" fmla="*/ 308229 h 1041654"/>
                  <a:gd name="connsiteX99" fmla="*/ 948785 w 1154715"/>
                  <a:gd name="connsiteY99" fmla="*/ 288036 h 1041654"/>
                  <a:gd name="connsiteX100" fmla="*/ 763143 w 1154715"/>
                  <a:gd name="connsiteY100" fmla="*/ 288036 h 1041654"/>
                  <a:gd name="connsiteX101" fmla="*/ 742950 w 1154715"/>
                  <a:gd name="connsiteY101" fmla="*/ 308229 h 1041654"/>
                  <a:gd name="connsiteX102" fmla="*/ 763143 w 1154715"/>
                  <a:gd name="connsiteY102" fmla="*/ 328422 h 1041654"/>
                  <a:gd name="connsiteX103" fmla="*/ 783336 w 1154715"/>
                  <a:gd name="connsiteY103" fmla="*/ 308229 h 1041654"/>
                  <a:gd name="connsiteX104" fmla="*/ 763143 w 1154715"/>
                  <a:gd name="connsiteY104" fmla="*/ 288036 h 1041654"/>
                  <a:gd name="connsiteX105" fmla="*/ 20193 w 1154715"/>
                  <a:gd name="connsiteY105" fmla="*/ 432054 h 1041654"/>
                  <a:gd name="connsiteX106" fmla="*/ 0 w 1154715"/>
                  <a:gd name="connsiteY106" fmla="*/ 452247 h 1041654"/>
                  <a:gd name="connsiteX107" fmla="*/ 20193 w 1154715"/>
                  <a:gd name="connsiteY107" fmla="*/ 472440 h 1041654"/>
                  <a:gd name="connsiteX108" fmla="*/ 40386 w 1154715"/>
                  <a:gd name="connsiteY108" fmla="*/ 452247 h 1041654"/>
                  <a:gd name="connsiteX109" fmla="*/ 20193 w 1154715"/>
                  <a:gd name="connsiteY109" fmla="*/ 432054 h 1041654"/>
                  <a:gd name="connsiteX110" fmla="*/ 577406 w 1154715"/>
                  <a:gd name="connsiteY110" fmla="*/ 432054 h 1041654"/>
                  <a:gd name="connsiteX111" fmla="*/ 557213 w 1154715"/>
                  <a:gd name="connsiteY111" fmla="*/ 452247 h 1041654"/>
                  <a:gd name="connsiteX112" fmla="*/ 577406 w 1154715"/>
                  <a:gd name="connsiteY112" fmla="*/ 472440 h 1041654"/>
                  <a:gd name="connsiteX113" fmla="*/ 597599 w 1154715"/>
                  <a:gd name="connsiteY113" fmla="*/ 452247 h 1041654"/>
                  <a:gd name="connsiteX114" fmla="*/ 577406 w 1154715"/>
                  <a:gd name="connsiteY114" fmla="*/ 432054 h 1041654"/>
                  <a:gd name="connsiteX115" fmla="*/ 391668 w 1154715"/>
                  <a:gd name="connsiteY115" fmla="*/ 432054 h 1041654"/>
                  <a:gd name="connsiteX116" fmla="*/ 371475 w 1154715"/>
                  <a:gd name="connsiteY116" fmla="*/ 452247 h 1041654"/>
                  <a:gd name="connsiteX117" fmla="*/ 391668 w 1154715"/>
                  <a:gd name="connsiteY117" fmla="*/ 472440 h 1041654"/>
                  <a:gd name="connsiteX118" fmla="*/ 411861 w 1154715"/>
                  <a:gd name="connsiteY118" fmla="*/ 452247 h 1041654"/>
                  <a:gd name="connsiteX119" fmla="*/ 391668 w 1154715"/>
                  <a:gd name="connsiteY119" fmla="*/ 432054 h 1041654"/>
                  <a:gd name="connsiteX120" fmla="*/ 205931 w 1154715"/>
                  <a:gd name="connsiteY120" fmla="*/ 432054 h 1041654"/>
                  <a:gd name="connsiteX121" fmla="*/ 185738 w 1154715"/>
                  <a:gd name="connsiteY121" fmla="*/ 452247 h 1041654"/>
                  <a:gd name="connsiteX122" fmla="*/ 205931 w 1154715"/>
                  <a:gd name="connsiteY122" fmla="*/ 472440 h 1041654"/>
                  <a:gd name="connsiteX123" fmla="*/ 226124 w 1154715"/>
                  <a:gd name="connsiteY123" fmla="*/ 452247 h 1041654"/>
                  <a:gd name="connsiteX124" fmla="*/ 205931 w 1154715"/>
                  <a:gd name="connsiteY124" fmla="*/ 432054 h 1041654"/>
                  <a:gd name="connsiteX125" fmla="*/ 1134523 w 1154715"/>
                  <a:gd name="connsiteY125" fmla="*/ 432054 h 1041654"/>
                  <a:gd name="connsiteX126" fmla="*/ 1114330 w 1154715"/>
                  <a:gd name="connsiteY126" fmla="*/ 452247 h 1041654"/>
                  <a:gd name="connsiteX127" fmla="*/ 1134523 w 1154715"/>
                  <a:gd name="connsiteY127" fmla="*/ 472440 h 1041654"/>
                  <a:gd name="connsiteX128" fmla="*/ 1154716 w 1154715"/>
                  <a:gd name="connsiteY128" fmla="*/ 452247 h 1041654"/>
                  <a:gd name="connsiteX129" fmla="*/ 1134523 w 1154715"/>
                  <a:gd name="connsiteY129" fmla="*/ 432054 h 1041654"/>
                  <a:gd name="connsiteX130" fmla="*/ 948785 w 1154715"/>
                  <a:gd name="connsiteY130" fmla="*/ 432054 h 1041654"/>
                  <a:gd name="connsiteX131" fmla="*/ 928592 w 1154715"/>
                  <a:gd name="connsiteY131" fmla="*/ 452247 h 1041654"/>
                  <a:gd name="connsiteX132" fmla="*/ 948785 w 1154715"/>
                  <a:gd name="connsiteY132" fmla="*/ 472440 h 1041654"/>
                  <a:gd name="connsiteX133" fmla="*/ 968978 w 1154715"/>
                  <a:gd name="connsiteY133" fmla="*/ 452247 h 1041654"/>
                  <a:gd name="connsiteX134" fmla="*/ 948785 w 1154715"/>
                  <a:gd name="connsiteY134" fmla="*/ 432054 h 1041654"/>
                  <a:gd name="connsiteX135" fmla="*/ 763143 w 1154715"/>
                  <a:gd name="connsiteY135" fmla="*/ 432054 h 1041654"/>
                  <a:gd name="connsiteX136" fmla="*/ 742950 w 1154715"/>
                  <a:gd name="connsiteY136" fmla="*/ 452247 h 1041654"/>
                  <a:gd name="connsiteX137" fmla="*/ 763143 w 1154715"/>
                  <a:gd name="connsiteY137" fmla="*/ 472440 h 1041654"/>
                  <a:gd name="connsiteX138" fmla="*/ 783336 w 1154715"/>
                  <a:gd name="connsiteY138" fmla="*/ 452247 h 1041654"/>
                  <a:gd name="connsiteX139" fmla="*/ 763143 w 1154715"/>
                  <a:gd name="connsiteY139" fmla="*/ 432054 h 1041654"/>
                  <a:gd name="connsiteX140" fmla="*/ 20193 w 1154715"/>
                  <a:gd name="connsiteY140" fmla="*/ 569214 h 1041654"/>
                  <a:gd name="connsiteX141" fmla="*/ 0 w 1154715"/>
                  <a:gd name="connsiteY141" fmla="*/ 589407 h 1041654"/>
                  <a:gd name="connsiteX142" fmla="*/ 20193 w 1154715"/>
                  <a:gd name="connsiteY142" fmla="*/ 609600 h 1041654"/>
                  <a:gd name="connsiteX143" fmla="*/ 40386 w 1154715"/>
                  <a:gd name="connsiteY143" fmla="*/ 589407 h 1041654"/>
                  <a:gd name="connsiteX144" fmla="*/ 20193 w 1154715"/>
                  <a:gd name="connsiteY144" fmla="*/ 569214 h 1041654"/>
                  <a:gd name="connsiteX145" fmla="*/ 577406 w 1154715"/>
                  <a:gd name="connsiteY145" fmla="*/ 569214 h 1041654"/>
                  <a:gd name="connsiteX146" fmla="*/ 557213 w 1154715"/>
                  <a:gd name="connsiteY146" fmla="*/ 589407 h 1041654"/>
                  <a:gd name="connsiteX147" fmla="*/ 577406 w 1154715"/>
                  <a:gd name="connsiteY147" fmla="*/ 609600 h 1041654"/>
                  <a:gd name="connsiteX148" fmla="*/ 597599 w 1154715"/>
                  <a:gd name="connsiteY148" fmla="*/ 589407 h 1041654"/>
                  <a:gd name="connsiteX149" fmla="*/ 577406 w 1154715"/>
                  <a:gd name="connsiteY149" fmla="*/ 569214 h 1041654"/>
                  <a:gd name="connsiteX150" fmla="*/ 391668 w 1154715"/>
                  <a:gd name="connsiteY150" fmla="*/ 569214 h 1041654"/>
                  <a:gd name="connsiteX151" fmla="*/ 371475 w 1154715"/>
                  <a:gd name="connsiteY151" fmla="*/ 589407 h 1041654"/>
                  <a:gd name="connsiteX152" fmla="*/ 391668 w 1154715"/>
                  <a:gd name="connsiteY152" fmla="*/ 609600 h 1041654"/>
                  <a:gd name="connsiteX153" fmla="*/ 411861 w 1154715"/>
                  <a:gd name="connsiteY153" fmla="*/ 589407 h 1041654"/>
                  <a:gd name="connsiteX154" fmla="*/ 391668 w 1154715"/>
                  <a:gd name="connsiteY154" fmla="*/ 569214 h 1041654"/>
                  <a:gd name="connsiteX155" fmla="*/ 205931 w 1154715"/>
                  <a:gd name="connsiteY155" fmla="*/ 569214 h 1041654"/>
                  <a:gd name="connsiteX156" fmla="*/ 185738 w 1154715"/>
                  <a:gd name="connsiteY156" fmla="*/ 589407 h 1041654"/>
                  <a:gd name="connsiteX157" fmla="*/ 205931 w 1154715"/>
                  <a:gd name="connsiteY157" fmla="*/ 609600 h 1041654"/>
                  <a:gd name="connsiteX158" fmla="*/ 226124 w 1154715"/>
                  <a:gd name="connsiteY158" fmla="*/ 589407 h 1041654"/>
                  <a:gd name="connsiteX159" fmla="*/ 205931 w 1154715"/>
                  <a:gd name="connsiteY159" fmla="*/ 569214 h 1041654"/>
                  <a:gd name="connsiteX160" fmla="*/ 1134523 w 1154715"/>
                  <a:gd name="connsiteY160" fmla="*/ 569214 h 1041654"/>
                  <a:gd name="connsiteX161" fmla="*/ 1114330 w 1154715"/>
                  <a:gd name="connsiteY161" fmla="*/ 589407 h 1041654"/>
                  <a:gd name="connsiteX162" fmla="*/ 1134523 w 1154715"/>
                  <a:gd name="connsiteY162" fmla="*/ 609600 h 1041654"/>
                  <a:gd name="connsiteX163" fmla="*/ 1154716 w 1154715"/>
                  <a:gd name="connsiteY163" fmla="*/ 589407 h 1041654"/>
                  <a:gd name="connsiteX164" fmla="*/ 1134523 w 1154715"/>
                  <a:gd name="connsiteY164" fmla="*/ 569214 h 1041654"/>
                  <a:gd name="connsiteX165" fmla="*/ 948785 w 1154715"/>
                  <a:gd name="connsiteY165" fmla="*/ 569214 h 1041654"/>
                  <a:gd name="connsiteX166" fmla="*/ 928592 w 1154715"/>
                  <a:gd name="connsiteY166" fmla="*/ 589407 h 1041654"/>
                  <a:gd name="connsiteX167" fmla="*/ 948785 w 1154715"/>
                  <a:gd name="connsiteY167" fmla="*/ 609600 h 1041654"/>
                  <a:gd name="connsiteX168" fmla="*/ 968978 w 1154715"/>
                  <a:gd name="connsiteY168" fmla="*/ 589407 h 1041654"/>
                  <a:gd name="connsiteX169" fmla="*/ 948785 w 1154715"/>
                  <a:gd name="connsiteY169" fmla="*/ 569214 h 1041654"/>
                  <a:gd name="connsiteX170" fmla="*/ 763143 w 1154715"/>
                  <a:gd name="connsiteY170" fmla="*/ 569214 h 1041654"/>
                  <a:gd name="connsiteX171" fmla="*/ 742950 w 1154715"/>
                  <a:gd name="connsiteY171" fmla="*/ 589407 h 1041654"/>
                  <a:gd name="connsiteX172" fmla="*/ 763143 w 1154715"/>
                  <a:gd name="connsiteY172" fmla="*/ 609600 h 1041654"/>
                  <a:gd name="connsiteX173" fmla="*/ 783336 w 1154715"/>
                  <a:gd name="connsiteY173" fmla="*/ 589407 h 1041654"/>
                  <a:gd name="connsiteX174" fmla="*/ 763143 w 1154715"/>
                  <a:gd name="connsiteY174" fmla="*/ 569214 h 1041654"/>
                  <a:gd name="connsiteX175" fmla="*/ 20193 w 1154715"/>
                  <a:gd name="connsiteY175" fmla="*/ 713232 h 1041654"/>
                  <a:gd name="connsiteX176" fmla="*/ 0 w 1154715"/>
                  <a:gd name="connsiteY176" fmla="*/ 733425 h 1041654"/>
                  <a:gd name="connsiteX177" fmla="*/ 20193 w 1154715"/>
                  <a:gd name="connsiteY177" fmla="*/ 753618 h 1041654"/>
                  <a:gd name="connsiteX178" fmla="*/ 40386 w 1154715"/>
                  <a:gd name="connsiteY178" fmla="*/ 733425 h 1041654"/>
                  <a:gd name="connsiteX179" fmla="*/ 20193 w 1154715"/>
                  <a:gd name="connsiteY179" fmla="*/ 713232 h 1041654"/>
                  <a:gd name="connsiteX180" fmla="*/ 577406 w 1154715"/>
                  <a:gd name="connsiteY180" fmla="*/ 713232 h 1041654"/>
                  <a:gd name="connsiteX181" fmla="*/ 557213 w 1154715"/>
                  <a:gd name="connsiteY181" fmla="*/ 733425 h 1041654"/>
                  <a:gd name="connsiteX182" fmla="*/ 577406 w 1154715"/>
                  <a:gd name="connsiteY182" fmla="*/ 753618 h 1041654"/>
                  <a:gd name="connsiteX183" fmla="*/ 597599 w 1154715"/>
                  <a:gd name="connsiteY183" fmla="*/ 733425 h 1041654"/>
                  <a:gd name="connsiteX184" fmla="*/ 577406 w 1154715"/>
                  <a:gd name="connsiteY184" fmla="*/ 713232 h 1041654"/>
                  <a:gd name="connsiteX185" fmla="*/ 391668 w 1154715"/>
                  <a:gd name="connsiteY185" fmla="*/ 713232 h 1041654"/>
                  <a:gd name="connsiteX186" fmla="*/ 371475 w 1154715"/>
                  <a:gd name="connsiteY186" fmla="*/ 733425 h 1041654"/>
                  <a:gd name="connsiteX187" fmla="*/ 391668 w 1154715"/>
                  <a:gd name="connsiteY187" fmla="*/ 753618 h 1041654"/>
                  <a:gd name="connsiteX188" fmla="*/ 411861 w 1154715"/>
                  <a:gd name="connsiteY188" fmla="*/ 733425 h 1041654"/>
                  <a:gd name="connsiteX189" fmla="*/ 391668 w 1154715"/>
                  <a:gd name="connsiteY189" fmla="*/ 713232 h 1041654"/>
                  <a:gd name="connsiteX190" fmla="*/ 205931 w 1154715"/>
                  <a:gd name="connsiteY190" fmla="*/ 713232 h 1041654"/>
                  <a:gd name="connsiteX191" fmla="*/ 185738 w 1154715"/>
                  <a:gd name="connsiteY191" fmla="*/ 733425 h 1041654"/>
                  <a:gd name="connsiteX192" fmla="*/ 205931 w 1154715"/>
                  <a:gd name="connsiteY192" fmla="*/ 753618 h 1041654"/>
                  <a:gd name="connsiteX193" fmla="*/ 226124 w 1154715"/>
                  <a:gd name="connsiteY193" fmla="*/ 733425 h 1041654"/>
                  <a:gd name="connsiteX194" fmla="*/ 205931 w 1154715"/>
                  <a:gd name="connsiteY194" fmla="*/ 713232 h 1041654"/>
                  <a:gd name="connsiteX195" fmla="*/ 1134523 w 1154715"/>
                  <a:gd name="connsiteY195" fmla="*/ 713232 h 1041654"/>
                  <a:gd name="connsiteX196" fmla="*/ 1114330 w 1154715"/>
                  <a:gd name="connsiteY196" fmla="*/ 733425 h 1041654"/>
                  <a:gd name="connsiteX197" fmla="*/ 1134523 w 1154715"/>
                  <a:gd name="connsiteY197" fmla="*/ 753618 h 1041654"/>
                  <a:gd name="connsiteX198" fmla="*/ 1154716 w 1154715"/>
                  <a:gd name="connsiteY198" fmla="*/ 733425 h 1041654"/>
                  <a:gd name="connsiteX199" fmla="*/ 1134523 w 1154715"/>
                  <a:gd name="connsiteY199" fmla="*/ 713232 h 1041654"/>
                  <a:gd name="connsiteX200" fmla="*/ 948785 w 1154715"/>
                  <a:gd name="connsiteY200" fmla="*/ 713232 h 1041654"/>
                  <a:gd name="connsiteX201" fmla="*/ 928592 w 1154715"/>
                  <a:gd name="connsiteY201" fmla="*/ 733425 h 1041654"/>
                  <a:gd name="connsiteX202" fmla="*/ 948785 w 1154715"/>
                  <a:gd name="connsiteY202" fmla="*/ 753618 h 1041654"/>
                  <a:gd name="connsiteX203" fmla="*/ 968978 w 1154715"/>
                  <a:gd name="connsiteY203" fmla="*/ 733425 h 1041654"/>
                  <a:gd name="connsiteX204" fmla="*/ 948785 w 1154715"/>
                  <a:gd name="connsiteY204" fmla="*/ 713232 h 1041654"/>
                  <a:gd name="connsiteX205" fmla="*/ 763143 w 1154715"/>
                  <a:gd name="connsiteY205" fmla="*/ 713232 h 1041654"/>
                  <a:gd name="connsiteX206" fmla="*/ 742950 w 1154715"/>
                  <a:gd name="connsiteY206" fmla="*/ 733425 h 1041654"/>
                  <a:gd name="connsiteX207" fmla="*/ 763143 w 1154715"/>
                  <a:gd name="connsiteY207" fmla="*/ 753618 h 1041654"/>
                  <a:gd name="connsiteX208" fmla="*/ 783336 w 1154715"/>
                  <a:gd name="connsiteY208" fmla="*/ 733425 h 1041654"/>
                  <a:gd name="connsiteX209" fmla="*/ 763143 w 1154715"/>
                  <a:gd name="connsiteY209" fmla="*/ 713232 h 1041654"/>
                  <a:gd name="connsiteX210" fmla="*/ 20193 w 1154715"/>
                  <a:gd name="connsiteY210" fmla="*/ 857250 h 1041654"/>
                  <a:gd name="connsiteX211" fmla="*/ 0 w 1154715"/>
                  <a:gd name="connsiteY211" fmla="*/ 877443 h 1041654"/>
                  <a:gd name="connsiteX212" fmla="*/ 20193 w 1154715"/>
                  <a:gd name="connsiteY212" fmla="*/ 897636 h 1041654"/>
                  <a:gd name="connsiteX213" fmla="*/ 40386 w 1154715"/>
                  <a:gd name="connsiteY213" fmla="*/ 877443 h 1041654"/>
                  <a:gd name="connsiteX214" fmla="*/ 20193 w 1154715"/>
                  <a:gd name="connsiteY214" fmla="*/ 857250 h 1041654"/>
                  <a:gd name="connsiteX215" fmla="*/ 577406 w 1154715"/>
                  <a:gd name="connsiteY215" fmla="*/ 857250 h 1041654"/>
                  <a:gd name="connsiteX216" fmla="*/ 557213 w 1154715"/>
                  <a:gd name="connsiteY216" fmla="*/ 877443 h 1041654"/>
                  <a:gd name="connsiteX217" fmla="*/ 577406 w 1154715"/>
                  <a:gd name="connsiteY217" fmla="*/ 897636 h 1041654"/>
                  <a:gd name="connsiteX218" fmla="*/ 597599 w 1154715"/>
                  <a:gd name="connsiteY218" fmla="*/ 877443 h 1041654"/>
                  <a:gd name="connsiteX219" fmla="*/ 577406 w 1154715"/>
                  <a:gd name="connsiteY219" fmla="*/ 857250 h 1041654"/>
                  <a:gd name="connsiteX220" fmla="*/ 391668 w 1154715"/>
                  <a:gd name="connsiteY220" fmla="*/ 857250 h 1041654"/>
                  <a:gd name="connsiteX221" fmla="*/ 371475 w 1154715"/>
                  <a:gd name="connsiteY221" fmla="*/ 877443 h 1041654"/>
                  <a:gd name="connsiteX222" fmla="*/ 391668 w 1154715"/>
                  <a:gd name="connsiteY222" fmla="*/ 897636 h 1041654"/>
                  <a:gd name="connsiteX223" fmla="*/ 411861 w 1154715"/>
                  <a:gd name="connsiteY223" fmla="*/ 877443 h 1041654"/>
                  <a:gd name="connsiteX224" fmla="*/ 391668 w 1154715"/>
                  <a:gd name="connsiteY224" fmla="*/ 857250 h 1041654"/>
                  <a:gd name="connsiteX225" fmla="*/ 205931 w 1154715"/>
                  <a:gd name="connsiteY225" fmla="*/ 857250 h 1041654"/>
                  <a:gd name="connsiteX226" fmla="*/ 185738 w 1154715"/>
                  <a:gd name="connsiteY226" fmla="*/ 877443 h 1041654"/>
                  <a:gd name="connsiteX227" fmla="*/ 205931 w 1154715"/>
                  <a:gd name="connsiteY227" fmla="*/ 897636 h 1041654"/>
                  <a:gd name="connsiteX228" fmla="*/ 226124 w 1154715"/>
                  <a:gd name="connsiteY228" fmla="*/ 877443 h 1041654"/>
                  <a:gd name="connsiteX229" fmla="*/ 205931 w 1154715"/>
                  <a:gd name="connsiteY229" fmla="*/ 857250 h 1041654"/>
                  <a:gd name="connsiteX230" fmla="*/ 1134523 w 1154715"/>
                  <a:gd name="connsiteY230" fmla="*/ 857250 h 1041654"/>
                  <a:gd name="connsiteX231" fmla="*/ 1114330 w 1154715"/>
                  <a:gd name="connsiteY231" fmla="*/ 877443 h 1041654"/>
                  <a:gd name="connsiteX232" fmla="*/ 1134523 w 1154715"/>
                  <a:gd name="connsiteY232" fmla="*/ 897636 h 1041654"/>
                  <a:gd name="connsiteX233" fmla="*/ 1154716 w 1154715"/>
                  <a:gd name="connsiteY233" fmla="*/ 877443 h 1041654"/>
                  <a:gd name="connsiteX234" fmla="*/ 1134523 w 1154715"/>
                  <a:gd name="connsiteY234" fmla="*/ 857250 h 1041654"/>
                  <a:gd name="connsiteX235" fmla="*/ 948785 w 1154715"/>
                  <a:gd name="connsiteY235" fmla="*/ 857250 h 1041654"/>
                  <a:gd name="connsiteX236" fmla="*/ 928592 w 1154715"/>
                  <a:gd name="connsiteY236" fmla="*/ 877443 h 1041654"/>
                  <a:gd name="connsiteX237" fmla="*/ 948785 w 1154715"/>
                  <a:gd name="connsiteY237" fmla="*/ 897636 h 1041654"/>
                  <a:gd name="connsiteX238" fmla="*/ 968978 w 1154715"/>
                  <a:gd name="connsiteY238" fmla="*/ 877443 h 1041654"/>
                  <a:gd name="connsiteX239" fmla="*/ 948785 w 1154715"/>
                  <a:gd name="connsiteY239" fmla="*/ 857250 h 1041654"/>
                  <a:gd name="connsiteX240" fmla="*/ 763143 w 1154715"/>
                  <a:gd name="connsiteY240" fmla="*/ 857250 h 1041654"/>
                  <a:gd name="connsiteX241" fmla="*/ 742950 w 1154715"/>
                  <a:gd name="connsiteY241" fmla="*/ 877443 h 1041654"/>
                  <a:gd name="connsiteX242" fmla="*/ 763143 w 1154715"/>
                  <a:gd name="connsiteY242" fmla="*/ 897636 h 1041654"/>
                  <a:gd name="connsiteX243" fmla="*/ 783336 w 1154715"/>
                  <a:gd name="connsiteY243" fmla="*/ 877443 h 1041654"/>
                  <a:gd name="connsiteX244" fmla="*/ 763143 w 1154715"/>
                  <a:gd name="connsiteY244" fmla="*/ 857250 h 1041654"/>
                  <a:gd name="connsiteX245" fmla="*/ 20193 w 1154715"/>
                  <a:gd name="connsiteY245" fmla="*/ 1001268 h 1041654"/>
                  <a:gd name="connsiteX246" fmla="*/ 0 w 1154715"/>
                  <a:gd name="connsiteY246" fmla="*/ 1021461 h 1041654"/>
                  <a:gd name="connsiteX247" fmla="*/ 20193 w 1154715"/>
                  <a:gd name="connsiteY247" fmla="*/ 1041654 h 1041654"/>
                  <a:gd name="connsiteX248" fmla="*/ 40386 w 1154715"/>
                  <a:gd name="connsiteY248" fmla="*/ 1021461 h 1041654"/>
                  <a:gd name="connsiteX249" fmla="*/ 20193 w 1154715"/>
                  <a:gd name="connsiteY249" fmla="*/ 1001268 h 1041654"/>
                  <a:gd name="connsiteX250" fmla="*/ 577406 w 1154715"/>
                  <a:gd name="connsiteY250" fmla="*/ 1001268 h 1041654"/>
                  <a:gd name="connsiteX251" fmla="*/ 557213 w 1154715"/>
                  <a:gd name="connsiteY251" fmla="*/ 1021461 h 1041654"/>
                  <a:gd name="connsiteX252" fmla="*/ 577406 w 1154715"/>
                  <a:gd name="connsiteY252" fmla="*/ 1041654 h 1041654"/>
                  <a:gd name="connsiteX253" fmla="*/ 597599 w 1154715"/>
                  <a:gd name="connsiteY253" fmla="*/ 1021461 h 1041654"/>
                  <a:gd name="connsiteX254" fmla="*/ 577406 w 1154715"/>
                  <a:gd name="connsiteY254" fmla="*/ 1001268 h 1041654"/>
                  <a:gd name="connsiteX255" fmla="*/ 391668 w 1154715"/>
                  <a:gd name="connsiteY255" fmla="*/ 1001268 h 1041654"/>
                  <a:gd name="connsiteX256" fmla="*/ 371475 w 1154715"/>
                  <a:gd name="connsiteY256" fmla="*/ 1021461 h 1041654"/>
                  <a:gd name="connsiteX257" fmla="*/ 391668 w 1154715"/>
                  <a:gd name="connsiteY257" fmla="*/ 1041654 h 1041654"/>
                  <a:gd name="connsiteX258" fmla="*/ 411861 w 1154715"/>
                  <a:gd name="connsiteY258" fmla="*/ 1021461 h 1041654"/>
                  <a:gd name="connsiteX259" fmla="*/ 391668 w 1154715"/>
                  <a:gd name="connsiteY259" fmla="*/ 1001268 h 1041654"/>
                  <a:gd name="connsiteX260" fmla="*/ 205931 w 1154715"/>
                  <a:gd name="connsiteY260" fmla="*/ 1001268 h 1041654"/>
                  <a:gd name="connsiteX261" fmla="*/ 185738 w 1154715"/>
                  <a:gd name="connsiteY261" fmla="*/ 1021461 h 1041654"/>
                  <a:gd name="connsiteX262" fmla="*/ 205931 w 1154715"/>
                  <a:gd name="connsiteY262" fmla="*/ 1041654 h 1041654"/>
                  <a:gd name="connsiteX263" fmla="*/ 226124 w 1154715"/>
                  <a:gd name="connsiteY263" fmla="*/ 1021461 h 1041654"/>
                  <a:gd name="connsiteX264" fmla="*/ 205931 w 1154715"/>
                  <a:gd name="connsiteY264" fmla="*/ 1001268 h 1041654"/>
                  <a:gd name="connsiteX265" fmla="*/ 1134523 w 1154715"/>
                  <a:gd name="connsiteY265" fmla="*/ 1001268 h 1041654"/>
                  <a:gd name="connsiteX266" fmla="*/ 1114330 w 1154715"/>
                  <a:gd name="connsiteY266" fmla="*/ 1021461 h 1041654"/>
                  <a:gd name="connsiteX267" fmla="*/ 1134523 w 1154715"/>
                  <a:gd name="connsiteY267" fmla="*/ 1041654 h 1041654"/>
                  <a:gd name="connsiteX268" fmla="*/ 1154716 w 1154715"/>
                  <a:gd name="connsiteY268" fmla="*/ 1021461 h 1041654"/>
                  <a:gd name="connsiteX269" fmla="*/ 1134523 w 1154715"/>
                  <a:gd name="connsiteY269" fmla="*/ 1001268 h 1041654"/>
                  <a:gd name="connsiteX270" fmla="*/ 948785 w 1154715"/>
                  <a:gd name="connsiteY270" fmla="*/ 1001268 h 1041654"/>
                  <a:gd name="connsiteX271" fmla="*/ 928592 w 1154715"/>
                  <a:gd name="connsiteY271" fmla="*/ 1021461 h 1041654"/>
                  <a:gd name="connsiteX272" fmla="*/ 948785 w 1154715"/>
                  <a:gd name="connsiteY272" fmla="*/ 1041654 h 1041654"/>
                  <a:gd name="connsiteX273" fmla="*/ 968978 w 1154715"/>
                  <a:gd name="connsiteY273" fmla="*/ 1021461 h 1041654"/>
                  <a:gd name="connsiteX274" fmla="*/ 948785 w 1154715"/>
                  <a:gd name="connsiteY274" fmla="*/ 1001268 h 1041654"/>
                  <a:gd name="connsiteX275" fmla="*/ 763143 w 1154715"/>
                  <a:gd name="connsiteY275" fmla="*/ 1001268 h 1041654"/>
                  <a:gd name="connsiteX276" fmla="*/ 742950 w 1154715"/>
                  <a:gd name="connsiteY276" fmla="*/ 1021461 h 1041654"/>
                  <a:gd name="connsiteX277" fmla="*/ 763143 w 1154715"/>
                  <a:gd name="connsiteY277" fmla="*/ 1041654 h 1041654"/>
                  <a:gd name="connsiteX278" fmla="*/ 783336 w 1154715"/>
                  <a:gd name="connsiteY278" fmla="*/ 1021461 h 1041654"/>
                  <a:gd name="connsiteX279" fmla="*/ 763143 w 1154715"/>
                  <a:gd name="connsiteY279" fmla="*/ 1001268 h 104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1154715" h="1041654">
                    <a:moveTo>
                      <a:pt x="20193" y="0"/>
                    </a:moveTo>
                    <a:cubicBezTo>
                      <a:pt x="9049" y="0"/>
                      <a:pt x="0" y="9049"/>
                      <a:pt x="0" y="20193"/>
                    </a:cubicBezTo>
                    <a:cubicBezTo>
                      <a:pt x="0" y="31337"/>
                      <a:pt x="9049" y="40386"/>
                      <a:pt x="20193" y="40386"/>
                    </a:cubicBezTo>
                    <a:cubicBezTo>
                      <a:pt x="31337" y="40386"/>
                      <a:pt x="40386" y="31337"/>
                      <a:pt x="40386" y="20193"/>
                    </a:cubicBezTo>
                    <a:cubicBezTo>
                      <a:pt x="40386" y="9049"/>
                      <a:pt x="31337" y="0"/>
                      <a:pt x="20193" y="0"/>
                    </a:cubicBezTo>
                    <a:close/>
                    <a:moveTo>
                      <a:pt x="577406" y="0"/>
                    </a:moveTo>
                    <a:cubicBezTo>
                      <a:pt x="566261" y="0"/>
                      <a:pt x="557213" y="9049"/>
                      <a:pt x="557213" y="20193"/>
                    </a:cubicBezTo>
                    <a:cubicBezTo>
                      <a:pt x="557213" y="31337"/>
                      <a:pt x="566261" y="40386"/>
                      <a:pt x="577406" y="40386"/>
                    </a:cubicBezTo>
                    <a:cubicBezTo>
                      <a:pt x="588550" y="40386"/>
                      <a:pt x="597599" y="31337"/>
                      <a:pt x="597599" y="20193"/>
                    </a:cubicBezTo>
                    <a:cubicBezTo>
                      <a:pt x="597599" y="9049"/>
                      <a:pt x="588550" y="0"/>
                      <a:pt x="577406" y="0"/>
                    </a:cubicBezTo>
                    <a:close/>
                    <a:moveTo>
                      <a:pt x="391668" y="0"/>
                    </a:moveTo>
                    <a:cubicBezTo>
                      <a:pt x="380524" y="0"/>
                      <a:pt x="371475" y="9049"/>
                      <a:pt x="371475" y="20193"/>
                    </a:cubicBezTo>
                    <a:cubicBezTo>
                      <a:pt x="371475" y="31337"/>
                      <a:pt x="380524" y="40386"/>
                      <a:pt x="391668" y="40386"/>
                    </a:cubicBezTo>
                    <a:cubicBezTo>
                      <a:pt x="402812" y="40386"/>
                      <a:pt x="411861" y="31337"/>
                      <a:pt x="411861" y="20193"/>
                    </a:cubicBezTo>
                    <a:cubicBezTo>
                      <a:pt x="411861" y="9049"/>
                      <a:pt x="402812" y="0"/>
                      <a:pt x="391668" y="0"/>
                    </a:cubicBezTo>
                    <a:close/>
                    <a:moveTo>
                      <a:pt x="205931" y="0"/>
                    </a:moveTo>
                    <a:cubicBezTo>
                      <a:pt x="194786" y="0"/>
                      <a:pt x="185738" y="9049"/>
                      <a:pt x="185738" y="20193"/>
                    </a:cubicBezTo>
                    <a:cubicBezTo>
                      <a:pt x="185738" y="31337"/>
                      <a:pt x="194786" y="40386"/>
                      <a:pt x="205931" y="40386"/>
                    </a:cubicBezTo>
                    <a:cubicBezTo>
                      <a:pt x="217075" y="40386"/>
                      <a:pt x="226124" y="31337"/>
                      <a:pt x="226124" y="20193"/>
                    </a:cubicBezTo>
                    <a:cubicBezTo>
                      <a:pt x="226124" y="9049"/>
                      <a:pt x="217075" y="0"/>
                      <a:pt x="205931" y="0"/>
                    </a:cubicBezTo>
                    <a:close/>
                    <a:moveTo>
                      <a:pt x="1134523" y="40386"/>
                    </a:moveTo>
                    <a:cubicBezTo>
                      <a:pt x="1145667" y="40386"/>
                      <a:pt x="1154716" y="31337"/>
                      <a:pt x="1154716" y="20193"/>
                    </a:cubicBezTo>
                    <a:cubicBezTo>
                      <a:pt x="1154716" y="9049"/>
                      <a:pt x="1145667" y="0"/>
                      <a:pt x="1134523" y="0"/>
                    </a:cubicBezTo>
                    <a:cubicBezTo>
                      <a:pt x="1123379" y="0"/>
                      <a:pt x="1114330" y="9049"/>
                      <a:pt x="1114330" y="20193"/>
                    </a:cubicBezTo>
                    <a:cubicBezTo>
                      <a:pt x="1114330" y="31337"/>
                      <a:pt x="1123379" y="40386"/>
                      <a:pt x="1134523" y="40386"/>
                    </a:cubicBezTo>
                    <a:close/>
                    <a:moveTo>
                      <a:pt x="948785" y="0"/>
                    </a:moveTo>
                    <a:cubicBezTo>
                      <a:pt x="937641" y="0"/>
                      <a:pt x="928592" y="9049"/>
                      <a:pt x="928592" y="20193"/>
                    </a:cubicBezTo>
                    <a:cubicBezTo>
                      <a:pt x="928592" y="31337"/>
                      <a:pt x="937641" y="40386"/>
                      <a:pt x="948785" y="40386"/>
                    </a:cubicBezTo>
                    <a:cubicBezTo>
                      <a:pt x="959930" y="40386"/>
                      <a:pt x="968978" y="31337"/>
                      <a:pt x="968978" y="20193"/>
                    </a:cubicBezTo>
                    <a:cubicBezTo>
                      <a:pt x="968978" y="9049"/>
                      <a:pt x="959930" y="0"/>
                      <a:pt x="948785" y="0"/>
                    </a:cubicBezTo>
                    <a:close/>
                    <a:moveTo>
                      <a:pt x="763143" y="0"/>
                    </a:moveTo>
                    <a:cubicBezTo>
                      <a:pt x="751904" y="0"/>
                      <a:pt x="742950" y="9049"/>
                      <a:pt x="742950" y="20193"/>
                    </a:cubicBezTo>
                    <a:cubicBezTo>
                      <a:pt x="742950" y="31337"/>
                      <a:pt x="751999" y="40386"/>
                      <a:pt x="763143" y="40386"/>
                    </a:cubicBezTo>
                    <a:cubicBezTo>
                      <a:pt x="774287" y="40386"/>
                      <a:pt x="783336" y="31337"/>
                      <a:pt x="783336" y="20193"/>
                    </a:cubicBezTo>
                    <a:cubicBezTo>
                      <a:pt x="783336" y="9049"/>
                      <a:pt x="774287" y="0"/>
                      <a:pt x="763143" y="0"/>
                    </a:cubicBezTo>
                    <a:close/>
                    <a:moveTo>
                      <a:pt x="20193" y="144018"/>
                    </a:moveTo>
                    <a:cubicBezTo>
                      <a:pt x="9049" y="144018"/>
                      <a:pt x="0" y="153067"/>
                      <a:pt x="0" y="164211"/>
                    </a:cubicBezTo>
                    <a:cubicBezTo>
                      <a:pt x="0" y="175355"/>
                      <a:pt x="9049" y="184404"/>
                      <a:pt x="20193" y="184404"/>
                    </a:cubicBezTo>
                    <a:cubicBezTo>
                      <a:pt x="31337" y="184404"/>
                      <a:pt x="40386" y="175355"/>
                      <a:pt x="40386" y="164211"/>
                    </a:cubicBezTo>
                    <a:cubicBezTo>
                      <a:pt x="40386" y="153067"/>
                      <a:pt x="31337" y="144018"/>
                      <a:pt x="20193" y="144018"/>
                    </a:cubicBezTo>
                    <a:close/>
                    <a:moveTo>
                      <a:pt x="577406" y="144018"/>
                    </a:moveTo>
                    <a:cubicBezTo>
                      <a:pt x="566261" y="144018"/>
                      <a:pt x="557213" y="153067"/>
                      <a:pt x="557213" y="164211"/>
                    </a:cubicBezTo>
                    <a:cubicBezTo>
                      <a:pt x="557213" y="175355"/>
                      <a:pt x="566261" y="184404"/>
                      <a:pt x="577406" y="184404"/>
                    </a:cubicBezTo>
                    <a:cubicBezTo>
                      <a:pt x="588550" y="184404"/>
                      <a:pt x="597599" y="175355"/>
                      <a:pt x="597599" y="164211"/>
                    </a:cubicBezTo>
                    <a:cubicBezTo>
                      <a:pt x="597599" y="153067"/>
                      <a:pt x="588550" y="144018"/>
                      <a:pt x="577406" y="144018"/>
                    </a:cubicBezTo>
                    <a:close/>
                    <a:moveTo>
                      <a:pt x="391668" y="144018"/>
                    </a:moveTo>
                    <a:cubicBezTo>
                      <a:pt x="380524" y="144018"/>
                      <a:pt x="371475" y="153067"/>
                      <a:pt x="371475" y="164211"/>
                    </a:cubicBezTo>
                    <a:cubicBezTo>
                      <a:pt x="371475" y="175355"/>
                      <a:pt x="380524" y="184404"/>
                      <a:pt x="391668" y="184404"/>
                    </a:cubicBezTo>
                    <a:cubicBezTo>
                      <a:pt x="402812" y="184404"/>
                      <a:pt x="411861" y="175355"/>
                      <a:pt x="411861" y="164211"/>
                    </a:cubicBezTo>
                    <a:cubicBezTo>
                      <a:pt x="411861" y="153067"/>
                      <a:pt x="402812" y="144018"/>
                      <a:pt x="391668" y="144018"/>
                    </a:cubicBezTo>
                    <a:close/>
                    <a:moveTo>
                      <a:pt x="205931" y="144018"/>
                    </a:moveTo>
                    <a:cubicBezTo>
                      <a:pt x="194786" y="144018"/>
                      <a:pt x="185738" y="153067"/>
                      <a:pt x="185738" y="164211"/>
                    </a:cubicBezTo>
                    <a:cubicBezTo>
                      <a:pt x="185738" y="175355"/>
                      <a:pt x="194786" y="184404"/>
                      <a:pt x="205931" y="184404"/>
                    </a:cubicBezTo>
                    <a:cubicBezTo>
                      <a:pt x="217075" y="184404"/>
                      <a:pt x="226124" y="175355"/>
                      <a:pt x="226124" y="164211"/>
                    </a:cubicBezTo>
                    <a:cubicBezTo>
                      <a:pt x="226124" y="153067"/>
                      <a:pt x="217075" y="144018"/>
                      <a:pt x="205931" y="144018"/>
                    </a:cubicBezTo>
                    <a:close/>
                    <a:moveTo>
                      <a:pt x="1134523" y="144018"/>
                    </a:moveTo>
                    <a:cubicBezTo>
                      <a:pt x="1123379" y="144018"/>
                      <a:pt x="1114330" y="153067"/>
                      <a:pt x="1114330" y="164211"/>
                    </a:cubicBezTo>
                    <a:cubicBezTo>
                      <a:pt x="1114330" y="175355"/>
                      <a:pt x="1123379" y="184404"/>
                      <a:pt x="1134523" y="184404"/>
                    </a:cubicBezTo>
                    <a:cubicBezTo>
                      <a:pt x="1145667" y="184404"/>
                      <a:pt x="1154716" y="175355"/>
                      <a:pt x="1154716" y="164211"/>
                    </a:cubicBezTo>
                    <a:cubicBezTo>
                      <a:pt x="1154716" y="153067"/>
                      <a:pt x="1145667" y="144018"/>
                      <a:pt x="1134523" y="144018"/>
                    </a:cubicBezTo>
                    <a:close/>
                    <a:moveTo>
                      <a:pt x="948785" y="144018"/>
                    </a:moveTo>
                    <a:cubicBezTo>
                      <a:pt x="937641" y="144018"/>
                      <a:pt x="928592" y="153067"/>
                      <a:pt x="928592" y="164211"/>
                    </a:cubicBezTo>
                    <a:cubicBezTo>
                      <a:pt x="928592" y="175355"/>
                      <a:pt x="937641" y="184404"/>
                      <a:pt x="948785" y="184404"/>
                    </a:cubicBezTo>
                    <a:cubicBezTo>
                      <a:pt x="959930" y="184404"/>
                      <a:pt x="968978" y="175355"/>
                      <a:pt x="968978" y="164211"/>
                    </a:cubicBezTo>
                    <a:cubicBezTo>
                      <a:pt x="968978" y="153067"/>
                      <a:pt x="959930" y="144018"/>
                      <a:pt x="948785" y="144018"/>
                    </a:cubicBezTo>
                    <a:close/>
                    <a:moveTo>
                      <a:pt x="763143" y="144018"/>
                    </a:moveTo>
                    <a:cubicBezTo>
                      <a:pt x="751999" y="144018"/>
                      <a:pt x="742950" y="153067"/>
                      <a:pt x="742950" y="164211"/>
                    </a:cubicBezTo>
                    <a:cubicBezTo>
                      <a:pt x="742950" y="175355"/>
                      <a:pt x="751999" y="184404"/>
                      <a:pt x="763143" y="184404"/>
                    </a:cubicBezTo>
                    <a:cubicBezTo>
                      <a:pt x="774287" y="184404"/>
                      <a:pt x="783336" y="175355"/>
                      <a:pt x="783336" y="164211"/>
                    </a:cubicBezTo>
                    <a:cubicBezTo>
                      <a:pt x="783241" y="153067"/>
                      <a:pt x="774287" y="144018"/>
                      <a:pt x="763143" y="144018"/>
                    </a:cubicBezTo>
                    <a:close/>
                    <a:moveTo>
                      <a:pt x="20193" y="288036"/>
                    </a:moveTo>
                    <a:cubicBezTo>
                      <a:pt x="9049" y="288036"/>
                      <a:pt x="0" y="297085"/>
                      <a:pt x="0" y="308229"/>
                    </a:cubicBezTo>
                    <a:cubicBezTo>
                      <a:pt x="0" y="319373"/>
                      <a:pt x="9049" y="328422"/>
                      <a:pt x="20193" y="328422"/>
                    </a:cubicBezTo>
                    <a:cubicBezTo>
                      <a:pt x="31337" y="328422"/>
                      <a:pt x="40386" y="319373"/>
                      <a:pt x="40386" y="308229"/>
                    </a:cubicBezTo>
                    <a:cubicBezTo>
                      <a:pt x="40386" y="297085"/>
                      <a:pt x="31337" y="288036"/>
                      <a:pt x="20193" y="288036"/>
                    </a:cubicBezTo>
                    <a:close/>
                    <a:moveTo>
                      <a:pt x="577406" y="288036"/>
                    </a:moveTo>
                    <a:cubicBezTo>
                      <a:pt x="566261" y="288036"/>
                      <a:pt x="557213" y="297085"/>
                      <a:pt x="557213" y="308229"/>
                    </a:cubicBezTo>
                    <a:cubicBezTo>
                      <a:pt x="557213" y="319373"/>
                      <a:pt x="566261" y="328422"/>
                      <a:pt x="577406" y="328422"/>
                    </a:cubicBezTo>
                    <a:cubicBezTo>
                      <a:pt x="588550" y="328422"/>
                      <a:pt x="597599" y="319373"/>
                      <a:pt x="597599" y="308229"/>
                    </a:cubicBezTo>
                    <a:cubicBezTo>
                      <a:pt x="597599" y="297085"/>
                      <a:pt x="588550" y="288036"/>
                      <a:pt x="577406" y="288036"/>
                    </a:cubicBezTo>
                    <a:close/>
                    <a:moveTo>
                      <a:pt x="391668" y="288036"/>
                    </a:moveTo>
                    <a:cubicBezTo>
                      <a:pt x="380524" y="288036"/>
                      <a:pt x="371475" y="297085"/>
                      <a:pt x="371475" y="308229"/>
                    </a:cubicBezTo>
                    <a:cubicBezTo>
                      <a:pt x="371475" y="319373"/>
                      <a:pt x="380524" y="328422"/>
                      <a:pt x="391668" y="328422"/>
                    </a:cubicBezTo>
                    <a:cubicBezTo>
                      <a:pt x="402812" y="328422"/>
                      <a:pt x="411861" y="319373"/>
                      <a:pt x="411861" y="308229"/>
                    </a:cubicBezTo>
                    <a:cubicBezTo>
                      <a:pt x="411861" y="297085"/>
                      <a:pt x="402812" y="288036"/>
                      <a:pt x="391668" y="288036"/>
                    </a:cubicBezTo>
                    <a:close/>
                    <a:moveTo>
                      <a:pt x="205931" y="288036"/>
                    </a:moveTo>
                    <a:cubicBezTo>
                      <a:pt x="194786" y="288036"/>
                      <a:pt x="185738" y="297085"/>
                      <a:pt x="185738" y="308229"/>
                    </a:cubicBezTo>
                    <a:cubicBezTo>
                      <a:pt x="185738" y="319373"/>
                      <a:pt x="194786" y="328422"/>
                      <a:pt x="205931" y="328422"/>
                    </a:cubicBezTo>
                    <a:cubicBezTo>
                      <a:pt x="217075" y="328422"/>
                      <a:pt x="226124" y="319373"/>
                      <a:pt x="226124" y="308229"/>
                    </a:cubicBezTo>
                    <a:cubicBezTo>
                      <a:pt x="226124" y="297085"/>
                      <a:pt x="217075" y="288036"/>
                      <a:pt x="205931" y="288036"/>
                    </a:cubicBezTo>
                    <a:close/>
                    <a:moveTo>
                      <a:pt x="1134523" y="288036"/>
                    </a:moveTo>
                    <a:cubicBezTo>
                      <a:pt x="1123379" y="288036"/>
                      <a:pt x="1114330" y="297085"/>
                      <a:pt x="1114330" y="308229"/>
                    </a:cubicBezTo>
                    <a:cubicBezTo>
                      <a:pt x="1114330" y="319373"/>
                      <a:pt x="1123379" y="328422"/>
                      <a:pt x="1134523" y="328422"/>
                    </a:cubicBezTo>
                    <a:cubicBezTo>
                      <a:pt x="1145667" y="328422"/>
                      <a:pt x="1154716" y="319373"/>
                      <a:pt x="1154716" y="308229"/>
                    </a:cubicBezTo>
                    <a:cubicBezTo>
                      <a:pt x="1154716" y="297085"/>
                      <a:pt x="1145667" y="288036"/>
                      <a:pt x="1134523" y="288036"/>
                    </a:cubicBezTo>
                    <a:close/>
                    <a:moveTo>
                      <a:pt x="948785" y="288036"/>
                    </a:moveTo>
                    <a:cubicBezTo>
                      <a:pt x="937641" y="288036"/>
                      <a:pt x="928592" y="297085"/>
                      <a:pt x="928592" y="308229"/>
                    </a:cubicBezTo>
                    <a:cubicBezTo>
                      <a:pt x="928592" y="319373"/>
                      <a:pt x="937641" y="328422"/>
                      <a:pt x="948785" y="328422"/>
                    </a:cubicBezTo>
                    <a:cubicBezTo>
                      <a:pt x="959930" y="328422"/>
                      <a:pt x="968978" y="319373"/>
                      <a:pt x="968978" y="308229"/>
                    </a:cubicBezTo>
                    <a:cubicBezTo>
                      <a:pt x="968978" y="297085"/>
                      <a:pt x="959930" y="288036"/>
                      <a:pt x="948785" y="288036"/>
                    </a:cubicBezTo>
                    <a:close/>
                    <a:moveTo>
                      <a:pt x="763143" y="288036"/>
                    </a:moveTo>
                    <a:cubicBezTo>
                      <a:pt x="751999" y="288036"/>
                      <a:pt x="742950" y="297085"/>
                      <a:pt x="742950" y="308229"/>
                    </a:cubicBezTo>
                    <a:cubicBezTo>
                      <a:pt x="742950" y="319373"/>
                      <a:pt x="751999" y="328422"/>
                      <a:pt x="763143" y="328422"/>
                    </a:cubicBezTo>
                    <a:cubicBezTo>
                      <a:pt x="774287" y="328422"/>
                      <a:pt x="783336" y="319373"/>
                      <a:pt x="783336" y="308229"/>
                    </a:cubicBezTo>
                    <a:cubicBezTo>
                      <a:pt x="783241" y="297085"/>
                      <a:pt x="774287" y="288036"/>
                      <a:pt x="763143" y="288036"/>
                    </a:cubicBezTo>
                    <a:close/>
                    <a:moveTo>
                      <a:pt x="20193" y="432054"/>
                    </a:moveTo>
                    <a:cubicBezTo>
                      <a:pt x="9049" y="432054"/>
                      <a:pt x="0" y="441103"/>
                      <a:pt x="0" y="452247"/>
                    </a:cubicBezTo>
                    <a:cubicBezTo>
                      <a:pt x="0" y="463391"/>
                      <a:pt x="9049" y="472440"/>
                      <a:pt x="20193" y="472440"/>
                    </a:cubicBezTo>
                    <a:cubicBezTo>
                      <a:pt x="31337" y="472440"/>
                      <a:pt x="40386" y="463391"/>
                      <a:pt x="40386" y="452247"/>
                    </a:cubicBezTo>
                    <a:cubicBezTo>
                      <a:pt x="40386" y="441103"/>
                      <a:pt x="31337" y="432054"/>
                      <a:pt x="20193" y="432054"/>
                    </a:cubicBezTo>
                    <a:close/>
                    <a:moveTo>
                      <a:pt x="577406" y="432054"/>
                    </a:moveTo>
                    <a:cubicBezTo>
                      <a:pt x="566261" y="432054"/>
                      <a:pt x="557213" y="441103"/>
                      <a:pt x="557213" y="452247"/>
                    </a:cubicBezTo>
                    <a:cubicBezTo>
                      <a:pt x="557213" y="463391"/>
                      <a:pt x="566261" y="472440"/>
                      <a:pt x="577406" y="472440"/>
                    </a:cubicBezTo>
                    <a:cubicBezTo>
                      <a:pt x="588550" y="472440"/>
                      <a:pt x="597599" y="463391"/>
                      <a:pt x="597599" y="452247"/>
                    </a:cubicBezTo>
                    <a:cubicBezTo>
                      <a:pt x="597599" y="441103"/>
                      <a:pt x="588550" y="432054"/>
                      <a:pt x="577406" y="432054"/>
                    </a:cubicBezTo>
                    <a:close/>
                    <a:moveTo>
                      <a:pt x="391668" y="432054"/>
                    </a:moveTo>
                    <a:cubicBezTo>
                      <a:pt x="380524" y="432054"/>
                      <a:pt x="371475" y="441103"/>
                      <a:pt x="371475" y="452247"/>
                    </a:cubicBezTo>
                    <a:cubicBezTo>
                      <a:pt x="371475" y="463391"/>
                      <a:pt x="380524" y="472440"/>
                      <a:pt x="391668" y="472440"/>
                    </a:cubicBezTo>
                    <a:cubicBezTo>
                      <a:pt x="402812" y="472440"/>
                      <a:pt x="411861" y="463391"/>
                      <a:pt x="411861" y="452247"/>
                    </a:cubicBezTo>
                    <a:cubicBezTo>
                      <a:pt x="411861" y="441103"/>
                      <a:pt x="402812" y="432054"/>
                      <a:pt x="391668" y="432054"/>
                    </a:cubicBezTo>
                    <a:close/>
                    <a:moveTo>
                      <a:pt x="205931" y="432054"/>
                    </a:moveTo>
                    <a:cubicBezTo>
                      <a:pt x="194786" y="432054"/>
                      <a:pt x="185738" y="441103"/>
                      <a:pt x="185738" y="452247"/>
                    </a:cubicBezTo>
                    <a:cubicBezTo>
                      <a:pt x="185738" y="463391"/>
                      <a:pt x="194786" y="472440"/>
                      <a:pt x="205931" y="472440"/>
                    </a:cubicBezTo>
                    <a:cubicBezTo>
                      <a:pt x="217075" y="472440"/>
                      <a:pt x="226124" y="463391"/>
                      <a:pt x="226124" y="452247"/>
                    </a:cubicBezTo>
                    <a:cubicBezTo>
                      <a:pt x="226124" y="441103"/>
                      <a:pt x="217075" y="432054"/>
                      <a:pt x="205931" y="432054"/>
                    </a:cubicBezTo>
                    <a:close/>
                    <a:moveTo>
                      <a:pt x="1134523" y="432054"/>
                    </a:moveTo>
                    <a:cubicBezTo>
                      <a:pt x="1123379" y="432054"/>
                      <a:pt x="1114330" y="441103"/>
                      <a:pt x="1114330" y="452247"/>
                    </a:cubicBezTo>
                    <a:cubicBezTo>
                      <a:pt x="1114330" y="463391"/>
                      <a:pt x="1123379" y="472440"/>
                      <a:pt x="1134523" y="472440"/>
                    </a:cubicBezTo>
                    <a:cubicBezTo>
                      <a:pt x="1145667" y="472440"/>
                      <a:pt x="1154716" y="463391"/>
                      <a:pt x="1154716" y="452247"/>
                    </a:cubicBezTo>
                    <a:cubicBezTo>
                      <a:pt x="1154716" y="441103"/>
                      <a:pt x="1145667" y="432054"/>
                      <a:pt x="1134523" y="432054"/>
                    </a:cubicBezTo>
                    <a:close/>
                    <a:moveTo>
                      <a:pt x="948785" y="432054"/>
                    </a:moveTo>
                    <a:cubicBezTo>
                      <a:pt x="937641" y="432054"/>
                      <a:pt x="928592" y="441103"/>
                      <a:pt x="928592" y="452247"/>
                    </a:cubicBezTo>
                    <a:cubicBezTo>
                      <a:pt x="928592" y="463391"/>
                      <a:pt x="937641" y="472440"/>
                      <a:pt x="948785" y="472440"/>
                    </a:cubicBezTo>
                    <a:cubicBezTo>
                      <a:pt x="959930" y="472440"/>
                      <a:pt x="968978" y="463391"/>
                      <a:pt x="968978" y="452247"/>
                    </a:cubicBezTo>
                    <a:cubicBezTo>
                      <a:pt x="968978" y="441103"/>
                      <a:pt x="959930" y="432054"/>
                      <a:pt x="948785" y="432054"/>
                    </a:cubicBezTo>
                    <a:close/>
                    <a:moveTo>
                      <a:pt x="763143" y="432054"/>
                    </a:moveTo>
                    <a:cubicBezTo>
                      <a:pt x="751999" y="432054"/>
                      <a:pt x="742950" y="441103"/>
                      <a:pt x="742950" y="452247"/>
                    </a:cubicBezTo>
                    <a:cubicBezTo>
                      <a:pt x="742950" y="463391"/>
                      <a:pt x="751999" y="472440"/>
                      <a:pt x="763143" y="472440"/>
                    </a:cubicBezTo>
                    <a:cubicBezTo>
                      <a:pt x="774287" y="472440"/>
                      <a:pt x="783336" y="463391"/>
                      <a:pt x="783336" y="452247"/>
                    </a:cubicBezTo>
                    <a:cubicBezTo>
                      <a:pt x="783241" y="441103"/>
                      <a:pt x="774287" y="432054"/>
                      <a:pt x="763143" y="432054"/>
                    </a:cubicBezTo>
                    <a:close/>
                    <a:moveTo>
                      <a:pt x="20193" y="569214"/>
                    </a:moveTo>
                    <a:cubicBezTo>
                      <a:pt x="9049" y="569214"/>
                      <a:pt x="0" y="578263"/>
                      <a:pt x="0" y="589407"/>
                    </a:cubicBezTo>
                    <a:cubicBezTo>
                      <a:pt x="0" y="600551"/>
                      <a:pt x="9049" y="609600"/>
                      <a:pt x="20193" y="609600"/>
                    </a:cubicBezTo>
                    <a:cubicBezTo>
                      <a:pt x="31337" y="609600"/>
                      <a:pt x="40386" y="600551"/>
                      <a:pt x="40386" y="589407"/>
                    </a:cubicBezTo>
                    <a:cubicBezTo>
                      <a:pt x="40386" y="578263"/>
                      <a:pt x="31337" y="569214"/>
                      <a:pt x="20193" y="569214"/>
                    </a:cubicBezTo>
                    <a:close/>
                    <a:moveTo>
                      <a:pt x="577406" y="569214"/>
                    </a:moveTo>
                    <a:cubicBezTo>
                      <a:pt x="566261" y="569214"/>
                      <a:pt x="557213" y="578263"/>
                      <a:pt x="557213" y="589407"/>
                    </a:cubicBezTo>
                    <a:cubicBezTo>
                      <a:pt x="557213" y="600551"/>
                      <a:pt x="566261" y="609600"/>
                      <a:pt x="577406" y="609600"/>
                    </a:cubicBezTo>
                    <a:cubicBezTo>
                      <a:pt x="588550" y="609600"/>
                      <a:pt x="597599" y="600551"/>
                      <a:pt x="597599" y="589407"/>
                    </a:cubicBezTo>
                    <a:cubicBezTo>
                      <a:pt x="597599" y="578263"/>
                      <a:pt x="588550" y="569214"/>
                      <a:pt x="577406" y="569214"/>
                    </a:cubicBezTo>
                    <a:close/>
                    <a:moveTo>
                      <a:pt x="391668" y="569214"/>
                    </a:moveTo>
                    <a:cubicBezTo>
                      <a:pt x="380524" y="569214"/>
                      <a:pt x="371475" y="578263"/>
                      <a:pt x="371475" y="589407"/>
                    </a:cubicBezTo>
                    <a:cubicBezTo>
                      <a:pt x="371475" y="600551"/>
                      <a:pt x="380524" y="609600"/>
                      <a:pt x="391668" y="609600"/>
                    </a:cubicBezTo>
                    <a:cubicBezTo>
                      <a:pt x="402812" y="609600"/>
                      <a:pt x="411861" y="600551"/>
                      <a:pt x="411861" y="589407"/>
                    </a:cubicBezTo>
                    <a:cubicBezTo>
                      <a:pt x="411861" y="578263"/>
                      <a:pt x="402812" y="569214"/>
                      <a:pt x="391668" y="569214"/>
                    </a:cubicBezTo>
                    <a:close/>
                    <a:moveTo>
                      <a:pt x="205931" y="569214"/>
                    </a:moveTo>
                    <a:cubicBezTo>
                      <a:pt x="194786" y="569214"/>
                      <a:pt x="185738" y="578263"/>
                      <a:pt x="185738" y="589407"/>
                    </a:cubicBezTo>
                    <a:cubicBezTo>
                      <a:pt x="185738" y="600551"/>
                      <a:pt x="194786" y="609600"/>
                      <a:pt x="205931" y="609600"/>
                    </a:cubicBezTo>
                    <a:cubicBezTo>
                      <a:pt x="217075" y="609600"/>
                      <a:pt x="226124" y="600551"/>
                      <a:pt x="226124" y="589407"/>
                    </a:cubicBezTo>
                    <a:cubicBezTo>
                      <a:pt x="226124" y="578263"/>
                      <a:pt x="217075" y="569214"/>
                      <a:pt x="205931" y="569214"/>
                    </a:cubicBezTo>
                    <a:close/>
                    <a:moveTo>
                      <a:pt x="1134523" y="569214"/>
                    </a:moveTo>
                    <a:cubicBezTo>
                      <a:pt x="1123379" y="569214"/>
                      <a:pt x="1114330" y="578263"/>
                      <a:pt x="1114330" y="589407"/>
                    </a:cubicBezTo>
                    <a:cubicBezTo>
                      <a:pt x="1114330" y="600551"/>
                      <a:pt x="1123379" y="609600"/>
                      <a:pt x="1134523" y="609600"/>
                    </a:cubicBezTo>
                    <a:cubicBezTo>
                      <a:pt x="1145667" y="609600"/>
                      <a:pt x="1154716" y="600551"/>
                      <a:pt x="1154716" y="589407"/>
                    </a:cubicBezTo>
                    <a:cubicBezTo>
                      <a:pt x="1154716" y="578263"/>
                      <a:pt x="1145667" y="569214"/>
                      <a:pt x="1134523" y="569214"/>
                    </a:cubicBezTo>
                    <a:close/>
                    <a:moveTo>
                      <a:pt x="948785" y="569214"/>
                    </a:moveTo>
                    <a:cubicBezTo>
                      <a:pt x="937641" y="569214"/>
                      <a:pt x="928592" y="578263"/>
                      <a:pt x="928592" y="589407"/>
                    </a:cubicBezTo>
                    <a:cubicBezTo>
                      <a:pt x="928592" y="600551"/>
                      <a:pt x="937641" y="609600"/>
                      <a:pt x="948785" y="609600"/>
                    </a:cubicBezTo>
                    <a:cubicBezTo>
                      <a:pt x="959930" y="609600"/>
                      <a:pt x="968978" y="600551"/>
                      <a:pt x="968978" y="589407"/>
                    </a:cubicBezTo>
                    <a:cubicBezTo>
                      <a:pt x="968978" y="578263"/>
                      <a:pt x="959930" y="569214"/>
                      <a:pt x="948785" y="569214"/>
                    </a:cubicBezTo>
                    <a:close/>
                    <a:moveTo>
                      <a:pt x="763143" y="569214"/>
                    </a:moveTo>
                    <a:cubicBezTo>
                      <a:pt x="751999" y="569214"/>
                      <a:pt x="742950" y="578263"/>
                      <a:pt x="742950" y="589407"/>
                    </a:cubicBezTo>
                    <a:cubicBezTo>
                      <a:pt x="742950" y="600551"/>
                      <a:pt x="751999" y="609600"/>
                      <a:pt x="763143" y="609600"/>
                    </a:cubicBezTo>
                    <a:cubicBezTo>
                      <a:pt x="774287" y="609600"/>
                      <a:pt x="783336" y="600551"/>
                      <a:pt x="783336" y="589407"/>
                    </a:cubicBezTo>
                    <a:cubicBezTo>
                      <a:pt x="783241" y="578263"/>
                      <a:pt x="774287" y="569214"/>
                      <a:pt x="763143" y="569214"/>
                    </a:cubicBezTo>
                    <a:close/>
                    <a:moveTo>
                      <a:pt x="20193" y="713232"/>
                    </a:moveTo>
                    <a:cubicBezTo>
                      <a:pt x="9049" y="713232"/>
                      <a:pt x="0" y="722281"/>
                      <a:pt x="0" y="733425"/>
                    </a:cubicBezTo>
                    <a:cubicBezTo>
                      <a:pt x="0" y="744569"/>
                      <a:pt x="9049" y="753618"/>
                      <a:pt x="20193" y="753618"/>
                    </a:cubicBezTo>
                    <a:cubicBezTo>
                      <a:pt x="31337" y="753618"/>
                      <a:pt x="40386" y="744569"/>
                      <a:pt x="40386" y="733425"/>
                    </a:cubicBezTo>
                    <a:cubicBezTo>
                      <a:pt x="40386" y="722281"/>
                      <a:pt x="31337" y="713232"/>
                      <a:pt x="20193" y="713232"/>
                    </a:cubicBezTo>
                    <a:close/>
                    <a:moveTo>
                      <a:pt x="577406" y="713232"/>
                    </a:moveTo>
                    <a:cubicBezTo>
                      <a:pt x="566261" y="713232"/>
                      <a:pt x="557213" y="722281"/>
                      <a:pt x="557213" y="733425"/>
                    </a:cubicBezTo>
                    <a:cubicBezTo>
                      <a:pt x="557213" y="744569"/>
                      <a:pt x="566261" y="753618"/>
                      <a:pt x="577406" y="753618"/>
                    </a:cubicBezTo>
                    <a:cubicBezTo>
                      <a:pt x="588550" y="753618"/>
                      <a:pt x="597599" y="744569"/>
                      <a:pt x="597599" y="733425"/>
                    </a:cubicBezTo>
                    <a:cubicBezTo>
                      <a:pt x="597599" y="722281"/>
                      <a:pt x="588550" y="713232"/>
                      <a:pt x="577406" y="713232"/>
                    </a:cubicBezTo>
                    <a:close/>
                    <a:moveTo>
                      <a:pt x="391668" y="713232"/>
                    </a:moveTo>
                    <a:cubicBezTo>
                      <a:pt x="380524" y="713232"/>
                      <a:pt x="371475" y="722281"/>
                      <a:pt x="371475" y="733425"/>
                    </a:cubicBezTo>
                    <a:cubicBezTo>
                      <a:pt x="371475" y="744569"/>
                      <a:pt x="380524" y="753618"/>
                      <a:pt x="391668" y="753618"/>
                    </a:cubicBezTo>
                    <a:cubicBezTo>
                      <a:pt x="402812" y="753618"/>
                      <a:pt x="411861" y="744569"/>
                      <a:pt x="411861" y="733425"/>
                    </a:cubicBezTo>
                    <a:cubicBezTo>
                      <a:pt x="411861" y="722281"/>
                      <a:pt x="402812" y="713232"/>
                      <a:pt x="391668" y="713232"/>
                    </a:cubicBezTo>
                    <a:close/>
                    <a:moveTo>
                      <a:pt x="205931" y="713232"/>
                    </a:moveTo>
                    <a:cubicBezTo>
                      <a:pt x="194786" y="713232"/>
                      <a:pt x="185738" y="722281"/>
                      <a:pt x="185738" y="733425"/>
                    </a:cubicBezTo>
                    <a:cubicBezTo>
                      <a:pt x="185738" y="744569"/>
                      <a:pt x="194786" y="753618"/>
                      <a:pt x="205931" y="753618"/>
                    </a:cubicBezTo>
                    <a:cubicBezTo>
                      <a:pt x="217075" y="753618"/>
                      <a:pt x="226124" y="744569"/>
                      <a:pt x="226124" y="733425"/>
                    </a:cubicBezTo>
                    <a:cubicBezTo>
                      <a:pt x="226124" y="722281"/>
                      <a:pt x="217075" y="713232"/>
                      <a:pt x="205931" y="713232"/>
                    </a:cubicBezTo>
                    <a:close/>
                    <a:moveTo>
                      <a:pt x="1134523" y="713232"/>
                    </a:moveTo>
                    <a:cubicBezTo>
                      <a:pt x="1123379" y="713232"/>
                      <a:pt x="1114330" y="722281"/>
                      <a:pt x="1114330" y="733425"/>
                    </a:cubicBezTo>
                    <a:cubicBezTo>
                      <a:pt x="1114330" y="744569"/>
                      <a:pt x="1123379" y="753618"/>
                      <a:pt x="1134523" y="753618"/>
                    </a:cubicBezTo>
                    <a:cubicBezTo>
                      <a:pt x="1145667" y="753618"/>
                      <a:pt x="1154716" y="744569"/>
                      <a:pt x="1154716" y="733425"/>
                    </a:cubicBezTo>
                    <a:cubicBezTo>
                      <a:pt x="1154716" y="722281"/>
                      <a:pt x="1145667" y="713232"/>
                      <a:pt x="1134523" y="713232"/>
                    </a:cubicBezTo>
                    <a:close/>
                    <a:moveTo>
                      <a:pt x="948785" y="713232"/>
                    </a:moveTo>
                    <a:cubicBezTo>
                      <a:pt x="937641" y="713232"/>
                      <a:pt x="928592" y="722281"/>
                      <a:pt x="928592" y="733425"/>
                    </a:cubicBezTo>
                    <a:cubicBezTo>
                      <a:pt x="928592" y="744569"/>
                      <a:pt x="937641" y="753618"/>
                      <a:pt x="948785" y="753618"/>
                    </a:cubicBezTo>
                    <a:cubicBezTo>
                      <a:pt x="959930" y="753618"/>
                      <a:pt x="968978" y="744569"/>
                      <a:pt x="968978" y="733425"/>
                    </a:cubicBezTo>
                    <a:cubicBezTo>
                      <a:pt x="968978" y="722281"/>
                      <a:pt x="959930" y="713232"/>
                      <a:pt x="948785" y="713232"/>
                    </a:cubicBezTo>
                    <a:close/>
                    <a:moveTo>
                      <a:pt x="763143" y="713232"/>
                    </a:moveTo>
                    <a:cubicBezTo>
                      <a:pt x="751904" y="713232"/>
                      <a:pt x="742950" y="722281"/>
                      <a:pt x="742950" y="733425"/>
                    </a:cubicBezTo>
                    <a:cubicBezTo>
                      <a:pt x="742950" y="744569"/>
                      <a:pt x="751999" y="753618"/>
                      <a:pt x="763143" y="753618"/>
                    </a:cubicBezTo>
                    <a:cubicBezTo>
                      <a:pt x="774287" y="753618"/>
                      <a:pt x="783336" y="744569"/>
                      <a:pt x="783336" y="733425"/>
                    </a:cubicBezTo>
                    <a:cubicBezTo>
                      <a:pt x="783241" y="722281"/>
                      <a:pt x="774287" y="713232"/>
                      <a:pt x="763143" y="713232"/>
                    </a:cubicBezTo>
                    <a:close/>
                    <a:moveTo>
                      <a:pt x="20193" y="857250"/>
                    </a:moveTo>
                    <a:cubicBezTo>
                      <a:pt x="9049" y="857250"/>
                      <a:pt x="0" y="866299"/>
                      <a:pt x="0" y="877443"/>
                    </a:cubicBezTo>
                    <a:cubicBezTo>
                      <a:pt x="0" y="888587"/>
                      <a:pt x="9049" y="897636"/>
                      <a:pt x="20193" y="897636"/>
                    </a:cubicBezTo>
                    <a:cubicBezTo>
                      <a:pt x="31337" y="897636"/>
                      <a:pt x="40386" y="888587"/>
                      <a:pt x="40386" y="877443"/>
                    </a:cubicBezTo>
                    <a:cubicBezTo>
                      <a:pt x="40386" y="866299"/>
                      <a:pt x="31337" y="857250"/>
                      <a:pt x="20193" y="857250"/>
                    </a:cubicBezTo>
                    <a:close/>
                    <a:moveTo>
                      <a:pt x="577406" y="857250"/>
                    </a:moveTo>
                    <a:cubicBezTo>
                      <a:pt x="566261" y="857250"/>
                      <a:pt x="557213" y="866299"/>
                      <a:pt x="557213" y="877443"/>
                    </a:cubicBezTo>
                    <a:cubicBezTo>
                      <a:pt x="557213" y="888587"/>
                      <a:pt x="566261" y="897636"/>
                      <a:pt x="577406" y="897636"/>
                    </a:cubicBezTo>
                    <a:cubicBezTo>
                      <a:pt x="588550" y="897636"/>
                      <a:pt x="597599" y="888587"/>
                      <a:pt x="597599" y="877443"/>
                    </a:cubicBezTo>
                    <a:cubicBezTo>
                      <a:pt x="597599" y="866299"/>
                      <a:pt x="588550" y="857250"/>
                      <a:pt x="577406" y="857250"/>
                    </a:cubicBezTo>
                    <a:close/>
                    <a:moveTo>
                      <a:pt x="391668" y="857250"/>
                    </a:moveTo>
                    <a:cubicBezTo>
                      <a:pt x="380524" y="857250"/>
                      <a:pt x="371475" y="866299"/>
                      <a:pt x="371475" y="877443"/>
                    </a:cubicBezTo>
                    <a:cubicBezTo>
                      <a:pt x="371475" y="888587"/>
                      <a:pt x="380524" y="897636"/>
                      <a:pt x="391668" y="897636"/>
                    </a:cubicBezTo>
                    <a:cubicBezTo>
                      <a:pt x="402812" y="897636"/>
                      <a:pt x="411861" y="888587"/>
                      <a:pt x="411861" y="877443"/>
                    </a:cubicBezTo>
                    <a:cubicBezTo>
                      <a:pt x="411861" y="866299"/>
                      <a:pt x="402812" y="857250"/>
                      <a:pt x="391668" y="857250"/>
                    </a:cubicBezTo>
                    <a:close/>
                    <a:moveTo>
                      <a:pt x="205931" y="857250"/>
                    </a:moveTo>
                    <a:cubicBezTo>
                      <a:pt x="194786" y="857250"/>
                      <a:pt x="185738" y="866299"/>
                      <a:pt x="185738" y="877443"/>
                    </a:cubicBezTo>
                    <a:cubicBezTo>
                      <a:pt x="185738" y="888587"/>
                      <a:pt x="194786" y="897636"/>
                      <a:pt x="205931" y="897636"/>
                    </a:cubicBezTo>
                    <a:cubicBezTo>
                      <a:pt x="217075" y="897636"/>
                      <a:pt x="226124" y="888587"/>
                      <a:pt x="226124" y="877443"/>
                    </a:cubicBezTo>
                    <a:cubicBezTo>
                      <a:pt x="226124" y="866299"/>
                      <a:pt x="217075" y="857250"/>
                      <a:pt x="205931" y="857250"/>
                    </a:cubicBezTo>
                    <a:close/>
                    <a:moveTo>
                      <a:pt x="1134523" y="857250"/>
                    </a:moveTo>
                    <a:cubicBezTo>
                      <a:pt x="1123379" y="857250"/>
                      <a:pt x="1114330" y="866299"/>
                      <a:pt x="1114330" y="877443"/>
                    </a:cubicBezTo>
                    <a:cubicBezTo>
                      <a:pt x="1114330" y="888587"/>
                      <a:pt x="1123379" y="897636"/>
                      <a:pt x="1134523" y="897636"/>
                    </a:cubicBezTo>
                    <a:cubicBezTo>
                      <a:pt x="1145667" y="897636"/>
                      <a:pt x="1154716" y="888587"/>
                      <a:pt x="1154716" y="877443"/>
                    </a:cubicBezTo>
                    <a:cubicBezTo>
                      <a:pt x="1154716" y="866299"/>
                      <a:pt x="1145667" y="857250"/>
                      <a:pt x="1134523" y="857250"/>
                    </a:cubicBezTo>
                    <a:close/>
                    <a:moveTo>
                      <a:pt x="948785" y="857250"/>
                    </a:moveTo>
                    <a:cubicBezTo>
                      <a:pt x="937641" y="857250"/>
                      <a:pt x="928592" y="866299"/>
                      <a:pt x="928592" y="877443"/>
                    </a:cubicBezTo>
                    <a:cubicBezTo>
                      <a:pt x="928592" y="888587"/>
                      <a:pt x="937641" y="897636"/>
                      <a:pt x="948785" y="897636"/>
                    </a:cubicBezTo>
                    <a:cubicBezTo>
                      <a:pt x="959930" y="897636"/>
                      <a:pt x="968978" y="888587"/>
                      <a:pt x="968978" y="877443"/>
                    </a:cubicBezTo>
                    <a:cubicBezTo>
                      <a:pt x="968978" y="866299"/>
                      <a:pt x="959930" y="857250"/>
                      <a:pt x="948785" y="857250"/>
                    </a:cubicBezTo>
                    <a:close/>
                    <a:moveTo>
                      <a:pt x="763143" y="857250"/>
                    </a:moveTo>
                    <a:cubicBezTo>
                      <a:pt x="751904" y="857250"/>
                      <a:pt x="742950" y="866299"/>
                      <a:pt x="742950" y="877443"/>
                    </a:cubicBezTo>
                    <a:cubicBezTo>
                      <a:pt x="742950" y="888587"/>
                      <a:pt x="751999" y="897636"/>
                      <a:pt x="763143" y="897636"/>
                    </a:cubicBezTo>
                    <a:cubicBezTo>
                      <a:pt x="774287" y="897636"/>
                      <a:pt x="783336" y="888587"/>
                      <a:pt x="783336" y="877443"/>
                    </a:cubicBezTo>
                    <a:cubicBezTo>
                      <a:pt x="783336" y="866299"/>
                      <a:pt x="774287" y="857250"/>
                      <a:pt x="763143" y="857250"/>
                    </a:cubicBezTo>
                    <a:close/>
                    <a:moveTo>
                      <a:pt x="20193" y="1001268"/>
                    </a:moveTo>
                    <a:cubicBezTo>
                      <a:pt x="9049" y="1001268"/>
                      <a:pt x="0" y="1010317"/>
                      <a:pt x="0" y="1021461"/>
                    </a:cubicBezTo>
                    <a:cubicBezTo>
                      <a:pt x="0" y="1032605"/>
                      <a:pt x="9049" y="1041654"/>
                      <a:pt x="20193" y="1041654"/>
                    </a:cubicBezTo>
                    <a:cubicBezTo>
                      <a:pt x="31337" y="1041654"/>
                      <a:pt x="40386" y="1032605"/>
                      <a:pt x="40386" y="1021461"/>
                    </a:cubicBezTo>
                    <a:cubicBezTo>
                      <a:pt x="40386" y="1010317"/>
                      <a:pt x="31337" y="1001268"/>
                      <a:pt x="20193" y="1001268"/>
                    </a:cubicBezTo>
                    <a:close/>
                    <a:moveTo>
                      <a:pt x="577406" y="1001268"/>
                    </a:moveTo>
                    <a:cubicBezTo>
                      <a:pt x="566261" y="1001268"/>
                      <a:pt x="557213" y="1010317"/>
                      <a:pt x="557213" y="1021461"/>
                    </a:cubicBezTo>
                    <a:cubicBezTo>
                      <a:pt x="557213" y="1032605"/>
                      <a:pt x="566261" y="1041654"/>
                      <a:pt x="577406" y="1041654"/>
                    </a:cubicBezTo>
                    <a:cubicBezTo>
                      <a:pt x="588550" y="1041654"/>
                      <a:pt x="597599" y="1032605"/>
                      <a:pt x="597599" y="1021461"/>
                    </a:cubicBezTo>
                    <a:cubicBezTo>
                      <a:pt x="597599" y="1010317"/>
                      <a:pt x="588550" y="1001268"/>
                      <a:pt x="577406" y="1001268"/>
                    </a:cubicBezTo>
                    <a:close/>
                    <a:moveTo>
                      <a:pt x="391668" y="1001268"/>
                    </a:moveTo>
                    <a:cubicBezTo>
                      <a:pt x="380524" y="1001268"/>
                      <a:pt x="371475" y="1010317"/>
                      <a:pt x="371475" y="1021461"/>
                    </a:cubicBezTo>
                    <a:cubicBezTo>
                      <a:pt x="371475" y="1032605"/>
                      <a:pt x="380524" y="1041654"/>
                      <a:pt x="391668" y="1041654"/>
                    </a:cubicBezTo>
                    <a:cubicBezTo>
                      <a:pt x="402812" y="1041654"/>
                      <a:pt x="411861" y="1032605"/>
                      <a:pt x="411861" y="1021461"/>
                    </a:cubicBezTo>
                    <a:cubicBezTo>
                      <a:pt x="411861" y="1010317"/>
                      <a:pt x="402812" y="1001268"/>
                      <a:pt x="391668" y="1001268"/>
                    </a:cubicBezTo>
                    <a:close/>
                    <a:moveTo>
                      <a:pt x="205931" y="1001268"/>
                    </a:moveTo>
                    <a:cubicBezTo>
                      <a:pt x="194786" y="1001268"/>
                      <a:pt x="185738" y="1010317"/>
                      <a:pt x="185738" y="1021461"/>
                    </a:cubicBezTo>
                    <a:cubicBezTo>
                      <a:pt x="185738" y="1032605"/>
                      <a:pt x="194786" y="1041654"/>
                      <a:pt x="205931" y="1041654"/>
                    </a:cubicBezTo>
                    <a:cubicBezTo>
                      <a:pt x="217075" y="1041654"/>
                      <a:pt x="226124" y="1032605"/>
                      <a:pt x="226124" y="1021461"/>
                    </a:cubicBezTo>
                    <a:cubicBezTo>
                      <a:pt x="226124" y="1010317"/>
                      <a:pt x="217075" y="1001268"/>
                      <a:pt x="205931" y="1001268"/>
                    </a:cubicBezTo>
                    <a:close/>
                    <a:moveTo>
                      <a:pt x="1134523" y="1001268"/>
                    </a:moveTo>
                    <a:cubicBezTo>
                      <a:pt x="1123379" y="1001268"/>
                      <a:pt x="1114330" y="1010317"/>
                      <a:pt x="1114330" y="1021461"/>
                    </a:cubicBezTo>
                    <a:cubicBezTo>
                      <a:pt x="1114330" y="1032605"/>
                      <a:pt x="1123379" y="1041654"/>
                      <a:pt x="1134523" y="1041654"/>
                    </a:cubicBezTo>
                    <a:cubicBezTo>
                      <a:pt x="1145667" y="1041654"/>
                      <a:pt x="1154716" y="1032605"/>
                      <a:pt x="1154716" y="1021461"/>
                    </a:cubicBezTo>
                    <a:cubicBezTo>
                      <a:pt x="1154716" y="1010317"/>
                      <a:pt x="1145667" y="1001268"/>
                      <a:pt x="1134523" y="1001268"/>
                    </a:cubicBezTo>
                    <a:close/>
                    <a:moveTo>
                      <a:pt x="948785" y="1001268"/>
                    </a:moveTo>
                    <a:cubicBezTo>
                      <a:pt x="937641" y="1001268"/>
                      <a:pt x="928592" y="1010317"/>
                      <a:pt x="928592" y="1021461"/>
                    </a:cubicBezTo>
                    <a:cubicBezTo>
                      <a:pt x="928592" y="1032605"/>
                      <a:pt x="937641" y="1041654"/>
                      <a:pt x="948785" y="1041654"/>
                    </a:cubicBezTo>
                    <a:cubicBezTo>
                      <a:pt x="959930" y="1041654"/>
                      <a:pt x="968978" y="1032605"/>
                      <a:pt x="968978" y="1021461"/>
                    </a:cubicBezTo>
                    <a:cubicBezTo>
                      <a:pt x="968978" y="1010317"/>
                      <a:pt x="959930" y="1001268"/>
                      <a:pt x="948785" y="1001268"/>
                    </a:cubicBezTo>
                    <a:close/>
                    <a:moveTo>
                      <a:pt x="763143" y="1001268"/>
                    </a:moveTo>
                    <a:cubicBezTo>
                      <a:pt x="751999" y="1001268"/>
                      <a:pt x="742950" y="1010317"/>
                      <a:pt x="742950" y="1021461"/>
                    </a:cubicBezTo>
                    <a:cubicBezTo>
                      <a:pt x="742950" y="1032605"/>
                      <a:pt x="751999" y="1041654"/>
                      <a:pt x="763143" y="1041654"/>
                    </a:cubicBezTo>
                    <a:cubicBezTo>
                      <a:pt x="774287" y="1041654"/>
                      <a:pt x="783336" y="1032605"/>
                      <a:pt x="783336" y="1021461"/>
                    </a:cubicBezTo>
                    <a:cubicBezTo>
                      <a:pt x="783241" y="1010317"/>
                      <a:pt x="774287" y="1001268"/>
                      <a:pt x="763143" y="1001268"/>
                    </a:cubicBezTo>
                    <a:close/>
                  </a:path>
                </a:pathLst>
              </a:custGeom>
              <a:solidFill>
                <a:srgbClr val="946DA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srgbClr val="210939"/>
                  </a:solidFill>
                  <a:effectLst/>
                  <a:uLnTx/>
                  <a:uFillTx/>
                  <a:latin typeface="Dosis"/>
                  <a:ea typeface="+mn-ea"/>
                  <a:cs typeface="+mn-cs"/>
                </a:endParaRPr>
              </a:p>
            </p:txBody>
          </p:sp>
        </p:grpSp>
      </p:grpSp>
      <p:sp>
        <p:nvSpPr>
          <p:cNvPr id="45" name="Forma Livre: Forma 44">
            <a:extLst>
              <a:ext uri="{FF2B5EF4-FFF2-40B4-BE49-F238E27FC236}">
                <a16:creationId xmlns:a16="http://schemas.microsoft.com/office/drawing/2014/main" id="{A4A15446-B832-8596-9F5E-13DB2CA9D8D5}"/>
              </a:ext>
            </a:extLst>
          </p:cNvPr>
          <p:cNvSpPr/>
          <p:nvPr/>
        </p:nvSpPr>
        <p:spPr>
          <a:xfrm>
            <a:off x="5191720" y="71176"/>
            <a:ext cx="6684594" cy="6684594"/>
          </a:xfrm>
          <a:custGeom>
            <a:avLst/>
            <a:gdLst>
              <a:gd name="connsiteX0" fmla="*/ 6400435 w 6400434"/>
              <a:gd name="connsiteY0" fmla="*/ 3200218 h 6400434"/>
              <a:gd name="connsiteX1" fmla="*/ 3200217 w 6400434"/>
              <a:gd name="connsiteY1" fmla="*/ 6400435 h 6400434"/>
              <a:gd name="connsiteX2" fmla="*/ 0 w 6400434"/>
              <a:gd name="connsiteY2" fmla="*/ 3200217 h 6400434"/>
              <a:gd name="connsiteX3" fmla="*/ 3200217 w 6400434"/>
              <a:gd name="connsiteY3" fmla="*/ 0 h 6400434"/>
              <a:gd name="connsiteX4" fmla="*/ 6400435 w 6400434"/>
              <a:gd name="connsiteY4" fmla="*/ 3200218 h 6400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434" h="6400434">
                <a:moveTo>
                  <a:pt x="6400435" y="3200218"/>
                </a:moveTo>
                <a:cubicBezTo>
                  <a:pt x="6400435" y="4967649"/>
                  <a:pt x="4967649" y="6400435"/>
                  <a:pt x="3200217" y="6400435"/>
                </a:cubicBezTo>
                <a:cubicBezTo>
                  <a:pt x="1432786" y="6400435"/>
                  <a:pt x="0" y="4967649"/>
                  <a:pt x="0" y="3200217"/>
                </a:cubicBezTo>
                <a:cubicBezTo>
                  <a:pt x="0" y="1432786"/>
                  <a:pt x="1432786" y="0"/>
                  <a:pt x="3200217" y="0"/>
                </a:cubicBezTo>
                <a:cubicBezTo>
                  <a:pt x="4967649" y="0"/>
                  <a:pt x="6400435" y="1432786"/>
                  <a:pt x="6400435" y="3200218"/>
                </a:cubicBezTo>
                <a:close/>
              </a:path>
            </a:pathLst>
          </a:custGeom>
          <a:solidFill>
            <a:srgbClr val="27183C"/>
          </a:solidFill>
          <a:ln w="41500" cap="flat">
            <a:gradFill>
              <a:gsLst>
                <a:gs pos="0">
                  <a:srgbClr val="F9B115"/>
                </a:gs>
                <a:gs pos="50000">
                  <a:srgbClr val="F07C22"/>
                </a:gs>
                <a:gs pos="100000">
                  <a:srgbClr val="E84730"/>
                </a:gs>
              </a:gsLst>
              <a:lin ang="3781799" scaled="1"/>
            </a:gra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AA7C321A-86A0-2710-D34C-A87C7E9ADD59}"/>
              </a:ext>
            </a:extLst>
          </p:cNvPr>
          <p:cNvSpPr/>
          <p:nvPr/>
        </p:nvSpPr>
        <p:spPr>
          <a:xfrm rot="21005262">
            <a:off x="5478347" y="462209"/>
            <a:ext cx="6167691" cy="61855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700" b="1" i="0" u="none" strike="noStrike" kern="1200" cap="none" spc="0" normalizeH="0" baseline="0" noProof="0">
                <a:ln w="0"/>
                <a:solidFill>
                  <a:srgbClr val="F0F0F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Voucher e </a:t>
            </a:r>
            <a:r>
              <a:rPr kumimoji="0" lang="pt-BR" sz="1700" b="1" i="0" u="none" strike="noStrike" kern="1200" cap="none" spc="0" normalizeH="0" baseline="0" noProof="0" err="1">
                <a:ln w="0"/>
                <a:solidFill>
                  <a:srgbClr val="F0F0F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Cashback</a:t>
            </a:r>
            <a:endParaRPr kumimoji="0" lang="pt-BR" sz="1700" b="1" i="0" u="none" strike="noStrike" kern="1200" cap="none" spc="0" normalizeH="0" baseline="0" noProof="0">
              <a:ln w="0"/>
              <a:solidFill>
                <a:srgbClr val="F0F0F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Dosis" panose="02010503020202060003" pitchFamily="2" charset="0"/>
              <a:ea typeface="+mn-ea"/>
              <a:cs typeface="+mn-cs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C7BB8A5A-AE8A-32D7-C29E-3233B3F25A0B}"/>
              </a:ext>
            </a:extLst>
          </p:cNvPr>
          <p:cNvSpPr/>
          <p:nvPr/>
        </p:nvSpPr>
        <p:spPr>
          <a:xfrm rot="16632835">
            <a:off x="5423917" y="320697"/>
            <a:ext cx="6167691" cy="61855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700" b="1" i="0" u="none" strike="noStrike" kern="1200" cap="none" spc="0" normalizeH="0" baseline="0" noProof="0">
                <a:ln w="0"/>
                <a:solidFill>
                  <a:srgbClr val="F0F0F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Benefícios Financeiros</a:t>
            </a:r>
          </a:p>
        </p:txBody>
      </p:sp>
      <p:grpSp>
        <p:nvGrpSpPr>
          <p:cNvPr id="54" name="Agrupar 53">
            <a:extLst>
              <a:ext uri="{FF2B5EF4-FFF2-40B4-BE49-F238E27FC236}">
                <a16:creationId xmlns:a16="http://schemas.microsoft.com/office/drawing/2014/main" id="{406599F1-3C7D-41B0-74CD-562FC6E3B438}"/>
              </a:ext>
            </a:extLst>
          </p:cNvPr>
          <p:cNvGrpSpPr/>
          <p:nvPr/>
        </p:nvGrpSpPr>
        <p:grpSpPr>
          <a:xfrm>
            <a:off x="5618846" y="498359"/>
            <a:ext cx="5830343" cy="5830228"/>
            <a:chOff x="5618903" y="563675"/>
            <a:chExt cx="5830343" cy="5830228"/>
          </a:xfrm>
        </p:grpSpPr>
        <p:sp>
          <p:nvSpPr>
            <p:cNvPr id="46" name="Forma Livre: Forma 45">
              <a:extLst>
                <a:ext uri="{FF2B5EF4-FFF2-40B4-BE49-F238E27FC236}">
                  <a16:creationId xmlns:a16="http://schemas.microsoft.com/office/drawing/2014/main" id="{8A444A67-9404-D790-D448-7CB1D1580A67}"/>
                </a:ext>
              </a:extLst>
            </p:cNvPr>
            <p:cNvSpPr/>
            <p:nvPr/>
          </p:nvSpPr>
          <p:spPr>
            <a:xfrm>
              <a:off x="5618903" y="563675"/>
              <a:ext cx="5830227" cy="5830227"/>
            </a:xfrm>
            <a:custGeom>
              <a:avLst/>
              <a:gdLst>
                <a:gd name="connsiteX0" fmla="*/ 5830228 w 5830227"/>
                <a:gd name="connsiteY0" fmla="*/ 2915114 h 5830227"/>
                <a:gd name="connsiteX1" fmla="*/ 2915114 w 5830227"/>
                <a:gd name="connsiteY1" fmla="*/ 5830228 h 5830227"/>
                <a:gd name="connsiteX2" fmla="*/ 0 w 5830227"/>
                <a:gd name="connsiteY2" fmla="*/ 2915114 h 5830227"/>
                <a:gd name="connsiteX3" fmla="*/ 2915114 w 5830227"/>
                <a:gd name="connsiteY3" fmla="*/ 0 h 5830227"/>
                <a:gd name="connsiteX4" fmla="*/ 5830228 w 5830227"/>
                <a:gd name="connsiteY4" fmla="*/ 2915114 h 583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227" h="5830227">
                  <a:moveTo>
                    <a:pt x="5830228" y="2915114"/>
                  </a:moveTo>
                  <a:cubicBezTo>
                    <a:pt x="5830228" y="4525087"/>
                    <a:pt x="4525087" y="5830228"/>
                    <a:pt x="2915114" y="5830228"/>
                  </a:cubicBezTo>
                  <a:cubicBezTo>
                    <a:pt x="1305141" y="5830228"/>
                    <a:pt x="0" y="4525087"/>
                    <a:pt x="0" y="2915114"/>
                  </a:cubicBezTo>
                  <a:cubicBezTo>
                    <a:pt x="0" y="1305141"/>
                    <a:pt x="1305141" y="0"/>
                    <a:pt x="2915114" y="0"/>
                  </a:cubicBezTo>
                  <a:cubicBezTo>
                    <a:pt x="4525087" y="0"/>
                    <a:pt x="5830228" y="1305141"/>
                    <a:pt x="5830228" y="2915114"/>
                  </a:cubicBezTo>
                  <a:close/>
                </a:path>
              </a:pathLst>
            </a:custGeom>
            <a:solidFill>
              <a:srgbClr val="280A3C"/>
            </a:solidFill>
            <a:ln w="6127" cap="flat">
              <a:solidFill>
                <a:srgbClr val="1D1D1B"/>
              </a:solidFill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7" name="Gráfico 33">
              <a:extLst>
                <a:ext uri="{FF2B5EF4-FFF2-40B4-BE49-F238E27FC236}">
                  <a16:creationId xmlns:a16="http://schemas.microsoft.com/office/drawing/2014/main" id="{A9490CE4-D61A-5969-149C-B57E4F2B34BB}"/>
                </a:ext>
              </a:extLst>
            </p:cNvPr>
            <p:cNvGrpSpPr/>
            <p:nvPr/>
          </p:nvGrpSpPr>
          <p:grpSpPr>
            <a:xfrm>
              <a:off x="5619019" y="563791"/>
              <a:ext cx="5830227" cy="5830112"/>
              <a:chOff x="5619019" y="563791"/>
              <a:chExt cx="5830227" cy="5830112"/>
            </a:xfrm>
          </p:grpSpPr>
          <p:sp>
            <p:nvSpPr>
              <p:cNvPr id="48" name="Forma Livre: Forma 47">
                <a:extLst>
                  <a:ext uri="{FF2B5EF4-FFF2-40B4-BE49-F238E27FC236}">
                    <a16:creationId xmlns:a16="http://schemas.microsoft.com/office/drawing/2014/main" id="{089CFF9C-DF3D-EB0A-75B5-2BCBC957E02F}"/>
                  </a:ext>
                </a:extLst>
              </p:cNvPr>
              <p:cNvSpPr/>
              <p:nvPr/>
            </p:nvSpPr>
            <p:spPr>
              <a:xfrm>
                <a:off x="6929918" y="563791"/>
                <a:ext cx="3423789" cy="1953047"/>
              </a:xfrm>
              <a:custGeom>
                <a:avLst/>
                <a:gdLst>
                  <a:gd name="connsiteX0" fmla="*/ 3277595 w 3423789"/>
                  <a:gd name="connsiteY0" fmla="*/ 527991 h 1953047"/>
                  <a:gd name="connsiteX1" fmla="*/ 1604215 w 3423789"/>
                  <a:gd name="connsiteY1" fmla="*/ 0 h 1953047"/>
                  <a:gd name="connsiteX2" fmla="*/ 0 w 3423789"/>
                  <a:gd name="connsiteY2" fmla="*/ 480917 h 1953047"/>
                  <a:gd name="connsiteX3" fmla="*/ 861673 w 3423789"/>
                  <a:gd name="connsiteY3" fmla="*/ 857162 h 1953047"/>
                  <a:gd name="connsiteX4" fmla="*/ 954201 w 3423789"/>
                  <a:gd name="connsiteY4" fmla="*/ 1801532 h 1953047"/>
                  <a:gd name="connsiteX5" fmla="*/ 1604215 w 3423789"/>
                  <a:gd name="connsiteY5" fmla="*/ 1625843 h 1953047"/>
                  <a:gd name="connsiteX6" fmla="*/ 2322005 w 3423789"/>
                  <a:gd name="connsiteY6" fmla="*/ 1843979 h 1953047"/>
                  <a:gd name="connsiteX7" fmla="*/ 2462418 w 3423789"/>
                  <a:gd name="connsiteY7" fmla="*/ 1953047 h 1953047"/>
                  <a:gd name="connsiteX8" fmla="*/ 3332187 w 3423789"/>
                  <a:gd name="connsiteY8" fmla="*/ 1573102 h 1953047"/>
                  <a:gd name="connsiteX9" fmla="*/ 3423790 w 3423789"/>
                  <a:gd name="connsiteY9" fmla="*/ 637638 h 1953047"/>
                  <a:gd name="connsiteX10" fmla="*/ 3277710 w 3423789"/>
                  <a:gd name="connsiteY10" fmla="*/ 527991 h 1953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23789" h="1953047">
                    <a:moveTo>
                      <a:pt x="3277595" y="527991"/>
                    </a:moveTo>
                    <a:cubicBezTo>
                      <a:pt x="2803964" y="195351"/>
                      <a:pt x="2226932" y="0"/>
                      <a:pt x="1604215" y="0"/>
                    </a:cubicBezTo>
                    <a:cubicBezTo>
                      <a:pt x="981497" y="0"/>
                      <a:pt x="460214" y="177077"/>
                      <a:pt x="0" y="480917"/>
                    </a:cubicBezTo>
                    <a:lnTo>
                      <a:pt x="861673" y="857162"/>
                    </a:lnTo>
                    <a:lnTo>
                      <a:pt x="954201" y="1801532"/>
                    </a:lnTo>
                    <a:cubicBezTo>
                      <a:pt x="1145042" y="1689919"/>
                      <a:pt x="1367110" y="1625843"/>
                      <a:pt x="1604215" y="1625843"/>
                    </a:cubicBezTo>
                    <a:cubicBezTo>
                      <a:pt x="1869887" y="1625843"/>
                      <a:pt x="2116823" y="1706227"/>
                      <a:pt x="2322005" y="1843979"/>
                    </a:cubicBezTo>
                    <a:cubicBezTo>
                      <a:pt x="2371277" y="1877058"/>
                      <a:pt x="2418235" y="1913607"/>
                      <a:pt x="2462418" y="1953047"/>
                    </a:cubicBezTo>
                    <a:lnTo>
                      <a:pt x="3332187" y="1573102"/>
                    </a:lnTo>
                    <a:lnTo>
                      <a:pt x="3423790" y="637638"/>
                    </a:lnTo>
                    <a:cubicBezTo>
                      <a:pt x="3376253" y="599585"/>
                      <a:pt x="3327560" y="563037"/>
                      <a:pt x="3277710" y="52799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F4C88">
                      <a:shade val="30000"/>
                      <a:satMod val="115000"/>
                    </a:srgbClr>
                  </a:gs>
                  <a:gs pos="50000">
                    <a:srgbClr val="6F4C88">
                      <a:shade val="67500"/>
                      <a:satMod val="115000"/>
                    </a:srgbClr>
                  </a:gs>
                  <a:gs pos="100000">
                    <a:srgbClr val="6F4C88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 w="11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Forma Livre: Forma 48">
                <a:extLst>
                  <a:ext uri="{FF2B5EF4-FFF2-40B4-BE49-F238E27FC236}">
                    <a16:creationId xmlns:a16="http://schemas.microsoft.com/office/drawing/2014/main" id="{CCA70595-7B4F-0086-6C5C-61C2F253CCC6}"/>
                  </a:ext>
                </a:extLst>
              </p:cNvPr>
              <p:cNvSpPr/>
              <p:nvPr/>
            </p:nvSpPr>
            <p:spPr>
              <a:xfrm>
                <a:off x="5619019" y="1044709"/>
                <a:ext cx="2264984" cy="3207851"/>
              </a:xfrm>
              <a:custGeom>
                <a:avLst/>
                <a:gdLst>
                  <a:gd name="connsiteX0" fmla="*/ 2172456 w 2264984"/>
                  <a:gd name="connsiteY0" fmla="*/ 376245 h 3207851"/>
                  <a:gd name="connsiteX1" fmla="*/ 1310783 w 2264984"/>
                  <a:gd name="connsiteY1" fmla="*/ 0 h 3207851"/>
                  <a:gd name="connsiteX2" fmla="*/ 1161697 w 2264984"/>
                  <a:gd name="connsiteY2" fmla="*/ 105251 h 3207851"/>
                  <a:gd name="connsiteX3" fmla="*/ 607682 w 2264984"/>
                  <a:gd name="connsiteY3" fmla="*/ 652674 h 3207851"/>
                  <a:gd name="connsiteX4" fmla="*/ 570208 w 2264984"/>
                  <a:gd name="connsiteY4" fmla="*/ 702177 h 3207851"/>
                  <a:gd name="connsiteX5" fmla="*/ 564887 w 2264984"/>
                  <a:gd name="connsiteY5" fmla="*/ 709579 h 3207851"/>
                  <a:gd name="connsiteX6" fmla="*/ 99121 w 2264984"/>
                  <a:gd name="connsiteY6" fmla="*/ 1678353 h 3207851"/>
                  <a:gd name="connsiteX7" fmla="*/ 97618 w 2264984"/>
                  <a:gd name="connsiteY7" fmla="*/ 1683674 h 3207851"/>
                  <a:gd name="connsiteX8" fmla="*/ 82235 w 2264984"/>
                  <a:gd name="connsiteY8" fmla="*/ 1744164 h 3207851"/>
                  <a:gd name="connsiteX9" fmla="*/ 75642 w 2264984"/>
                  <a:gd name="connsiteY9" fmla="*/ 1771345 h 3207851"/>
                  <a:gd name="connsiteX10" fmla="*/ 70900 w 2264984"/>
                  <a:gd name="connsiteY10" fmla="*/ 1792742 h 3207851"/>
                  <a:gd name="connsiteX11" fmla="*/ 0 w 2264984"/>
                  <a:gd name="connsiteY11" fmla="*/ 2434081 h 3207851"/>
                  <a:gd name="connsiteX12" fmla="*/ 103979 w 2264984"/>
                  <a:gd name="connsiteY12" fmla="*/ 3207851 h 3207851"/>
                  <a:gd name="connsiteX13" fmla="*/ 728200 w 2264984"/>
                  <a:gd name="connsiteY13" fmla="*/ 2504518 h 3207851"/>
                  <a:gd name="connsiteX14" fmla="*/ 1655221 w 2264984"/>
                  <a:gd name="connsiteY14" fmla="*/ 2708428 h 3207851"/>
                  <a:gd name="connsiteX15" fmla="*/ 1625843 w 2264984"/>
                  <a:gd name="connsiteY15" fmla="*/ 2434081 h 3207851"/>
                  <a:gd name="connsiteX16" fmla="*/ 2117980 w 2264984"/>
                  <a:gd name="connsiteY16" fmla="*/ 1420777 h 3207851"/>
                  <a:gd name="connsiteX17" fmla="*/ 2264985 w 2264984"/>
                  <a:gd name="connsiteY17" fmla="*/ 1320615 h 3207851"/>
                  <a:gd name="connsiteX18" fmla="*/ 2172456 w 2264984"/>
                  <a:gd name="connsiteY18" fmla="*/ 376245 h 3207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64984" h="3207851">
                    <a:moveTo>
                      <a:pt x="2172456" y="376245"/>
                    </a:moveTo>
                    <a:lnTo>
                      <a:pt x="1310783" y="0"/>
                    </a:lnTo>
                    <a:cubicBezTo>
                      <a:pt x="1260008" y="33542"/>
                      <a:pt x="1210159" y="68587"/>
                      <a:pt x="1161697" y="105251"/>
                    </a:cubicBezTo>
                    <a:cubicBezTo>
                      <a:pt x="953507" y="262203"/>
                      <a:pt x="767062" y="446451"/>
                      <a:pt x="607682" y="652674"/>
                    </a:cubicBezTo>
                    <a:cubicBezTo>
                      <a:pt x="595075" y="669098"/>
                      <a:pt x="582468" y="685521"/>
                      <a:pt x="570208" y="702177"/>
                    </a:cubicBezTo>
                    <a:cubicBezTo>
                      <a:pt x="568357" y="704605"/>
                      <a:pt x="566622" y="707034"/>
                      <a:pt x="564887" y="709579"/>
                    </a:cubicBezTo>
                    <a:cubicBezTo>
                      <a:pt x="351609" y="1000813"/>
                      <a:pt x="193385" y="1329636"/>
                      <a:pt x="99121" y="1678353"/>
                    </a:cubicBezTo>
                    <a:cubicBezTo>
                      <a:pt x="98659" y="1680088"/>
                      <a:pt x="98196" y="1681939"/>
                      <a:pt x="97618" y="1683674"/>
                    </a:cubicBezTo>
                    <a:cubicBezTo>
                      <a:pt x="92182" y="1703799"/>
                      <a:pt x="87208" y="1723924"/>
                      <a:pt x="82235" y="1744164"/>
                    </a:cubicBezTo>
                    <a:cubicBezTo>
                      <a:pt x="80037" y="1753186"/>
                      <a:pt x="77724" y="1762207"/>
                      <a:pt x="75642" y="1771345"/>
                    </a:cubicBezTo>
                    <a:cubicBezTo>
                      <a:pt x="74023" y="1778516"/>
                      <a:pt x="72519" y="1785686"/>
                      <a:pt x="70900" y="1792742"/>
                    </a:cubicBezTo>
                    <a:cubicBezTo>
                      <a:pt x="24520" y="1999080"/>
                      <a:pt x="0" y="2213747"/>
                      <a:pt x="0" y="2434081"/>
                    </a:cubicBezTo>
                    <a:cubicBezTo>
                      <a:pt x="0" y="2702067"/>
                      <a:pt x="36317" y="2961378"/>
                      <a:pt x="103979" y="3207851"/>
                    </a:cubicBezTo>
                    <a:lnTo>
                      <a:pt x="728200" y="2504518"/>
                    </a:lnTo>
                    <a:lnTo>
                      <a:pt x="1655221" y="2708428"/>
                    </a:lnTo>
                    <a:cubicBezTo>
                      <a:pt x="1636022" y="2619947"/>
                      <a:pt x="1625843" y="2528229"/>
                      <a:pt x="1625843" y="2434081"/>
                    </a:cubicBezTo>
                    <a:cubicBezTo>
                      <a:pt x="1625843" y="2022907"/>
                      <a:pt x="1818303" y="1656840"/>
                      <a:pt x="2117980" y="1420777"/>
                    </a:cubicBezTo>
                    <a:cubicBezTo>
                      <a:pt x="2164475" y="1384112"/>
                      <a:pt x="2213631" y="1350686"/>
                      <a:pt x="2264985" y="1320615"/>
                    </a:cubicBezTo>
                    <a:lnTo>
                      <a:pt x="2172456" y="3762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225A">
                      <a:shade val="30000"/>
                      <a:satMod val="115000"/>
                    </a:srgbClr>
                  </a:gs>
                  <a:gs pos="50000">
                    <a:srgbClr val="41225A">
                      <a:shade val="67500"/>
                      <a:satMod val="115000"/>
                    </a:srgbClr>
                  </a:gs>
                  <a:gs pos="100000">
                    <a:srgbClr val="41225A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1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Forma Livre: Forma 49">
                <a:extLst>
                  <a:ext uri="{FF2B5EF4-FFF2-40B4-BE49-F238E27FC236}">
                    <a16:creationId xmlns:a16="http://schemas.microsoft.com/office/drawing/2014/main" id="{177852A1-41C0-96D8-EA81-FD0C6CAACE10}"/>
                  </a:ext>
                </a:extLst>
              </p:cNvPr>
              <p:cNvSpPr/>
              <p:nvPr/>
            </p:nvSpPr>
            <p:spPr>
              <a:xfrm>
                <a:off x="9392220" y="1196349"/>
                <a:ext cx="2057026" cy="3517658"/>
              </a:xfrm>
              <a:custGeom>
                <a:avLst/>
                <a:gdLst>
                  <a:gd name="connsiteX0" fmla="*/ 1969587 w 2057026"/>
                  <a:gd name="connsiteY0" fmla="*/ 1566856 h 3506371"/>
                  <a:gd name="connsiteX1" fmla="*/ 1964845 w 2057026"/>
                  <a:gd name="connsiteY1" fmla="*/ 1547657 h 3506371"/>
                  <a:gd name="connsiteX2" fmla="*/ 1962532 w 2057026"/>
                  <a:gd name="connsiteY2" fmla="*/ 1539098 h 3506371"/>
                  <a:gd name="connsiteX3" fmla="*/ 1477451 w 2057026"/>
                  <a:gd name="connsiteY3" fmla="*/ 532733 h 3506371"/>
                  <a:gd name="connsiteX4" fmla="*/ 1436160 w 2057026"/>
                  <a:gd name="connsiteY4" fmla="*/ 478836 h 3506371"/>
                  <a:gd name="connsiteX5" fmla="*/ 1435119 w 2057026"/>
                  <a:gd name="connsiteY5" fmla="*/ 477563 h 3506371"/>
                  <a:gd name="connsiteX6" fmla="*/ 961372 w 2057026"/>
                  <a:gd name="connsiteY6" fmla="*/ 0 h 3506371"/>
                  <a:gd name="connsiteX7" fmla="*/ 869769 w 2057026"/>
                  <a:gd name="connsiteY7" fmla="*/ 935464 h 3506371"/>
                  <a:gd name="connsiteX8" fmla="*/ 0 w 2057026"/>
                  <a:gd name="connsiteY8" fmla="*/ 1315410 h 3506371"/>
                  <a:gd name="connsiteX9" fmla="*/ 431068 w 2057026"/>
                  <a:gd name="connsiteY9" fmla="*/ 2277476 h 3506371"/>
                  <a:gd name="connsiteX10" fmla="*/ 382490 w 2057026"/>
                  <a:gd name="connsiteY10" fmla="*/ 2629316 h 3506371"/>
                  <a:gd name="connsiteX11" fmla="*/ 322231 w 2057026"/>
                  <a:gd name="connsiteY11" fmla="*/ 2796561 h 3506371"/>
                  <a:gd name="connsiteX12" fmla="*/ 952351 w 2057026"/>
                  <a:gd name="connsiteY12" fmla="*/ 3506371 h 3506371"/>
                  <a:gd name="connsiteX13" fmla="*/ 1870813 w 2057026"/>
                  <a:gd name="connsiteY13" fmla="*/ 3304312 h 3506371"/>
                  <a:gd name="connsiteX14" fmla="*/ 1929800 w 2057026"/>
                  <a:gd name="connsiteY14" fmla="*/ 3131515 h 3506371"/>
                  <a:gd name="connsiteX15" fmla="*/ 2057027 w 2057026"/>
                  <a:gd name="connsiteY15" fmla="*/ 2277592 h 3506371"/>
                  <a:gd name="connsiteX16" fmla="*/ 1969587 w 2057026"/>
                  <a:gd name="connsiteY16" fmla="*/ 1566972 h 3506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57026" h="3506371">
                    <a:moveTo>
                      <a:pt x="1969587" y="1566856"/>
                    </a:moveTo>
                    <a:cubicBezTo>
                      <a:pt x="1967968" y="1560495"/>
                      <a:pt x="1966580" y="1554018"/>
                      <a:pt x="1964845" y="1547657"/>
                    </a:cubicBezTo>
                    <a:cubicBezTo>
                      <a:pt x="1964151" y="1544765"/>
                      <a:pt x="1963226" y="1541989"/>
                      <a:pt x="1962532" y="1539098"/>
                    </a:cubicBezTo>
                    <a:cubicBezTo>
                      <a:pt x="1866881" y="1175692"/>
                      <a:pt x="1701717" y="833683"/>
                      <a:pt x="1477451" y="532733"/>
                    </a:cubicBezTo>
                    <a:cubicBezTo>
                      <a:pt x="1463918" y="514575"/>
                      <a:pt x="1450155" y="496647"/>
                      <a:pt x="1436160" y="478836"/>
                    </a:cubicBezTo>
                    <a:cubicBezTo>
                      <a:pt x="1435813" y="478373"/>
                      <a:pt x="1435466" y="478026"/>
                      <a:pt x="1435119" y="477563"/>
                    </a:cubicBezTo>
                    <a:cubicBezTo>
                      <a:pt x="1296094" y="300718"/>
                      <a:pt x="1136945" y="140528"/>
                      <a:pt x="961372" y="0"/>
                    </a:cubicBezTo>
                    <a:lnTo>
                      <a:pt x="869769" y="935464"/>
                    </a:lnTo>
                    <a:lnTo>
                      <a:pt x="0" y="1315410"/>
                    </a:lnTo>
                    <a:cubicBezTo>
                      <a:pt x="264516" y="1551473"/>
                      <a:pt x="431068" y="1894986"/>
                      <a:pt x="431068" y="2277476"/>
                    </a:cubicBezTo>
                    <a:cubicBezTo>
                      <a:pt x="431068" y="2399382"/>
                      <a:pt x="414066" y="2517472"/>
                      <a:pt x="382490" y="2629316"/>
                    </a:cubicBezTo>
                    <a:cubicBezTo>
                      <a:pt x="366182" y="2686799"/>
                      <a:pt x="345941" y="2742663"/>
                      <a:pt x="322231" y="2796561"/>
                    </a:cubicBezTo>
                    <a:lnTo>
                      <a:pt x="952351" y="3506371"/>
                    </a:lnTo>
                    <a:lnTo>
                      <a:pt x="1870813" y="3304312"/>
                    </a:lnTo>
                    <a:cubicBezTo>
                      <a:pt x="1892210" y="3247523"/>
                      <a:pt x="1911872" y="3189924"/>
                      <a:pt x="1929800" y="3131515"/>
                    </a:cubicBezTo>
                    <a:cubicBezTo>
                      <a:pt x="2012381" y="2861447"/>
                      <a:pt x="2057027" y="2574724"/>
                      <a:pt x="2057027" y="2277592"/>
                    </a:cubicBezTo>
                    <a:cubicBezTo>
                      <a:pt x="2057027" y="2032506"/>
                      <a:pt x="2026608" y="1794477"/>
                      <a:pt x="1969587" y="156697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A7113"/>
                  </a:gs>
                  <a:gs pos="30000">
                    <a:srgbClr val="E8473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11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Forma Livre: Forma 50">
                <a:extLst>
                  <a:ext uri="{FF2B5EF4-FFF2-40B4-BE49-F238E27FC236}">
                    <a16:creationId xmlns:a16="http://schemas.microsoft.com/office/drawing/2014/main" id="{2F182CA1-EC18-6D20-E9CC-B75038D64D93}"/>
                  </a:ext>
                </a:extLst>
              </p:cNvPr>
              <p:cNvSpPr/>
              <p:nvPr/>
            </p:nvSpPr>
            <p:spPr>
              <a:xfrm>
                <a:off x="7925179" y="3997875"/>
                <a:ext cx="3337969" cy="2396028"/>
              </a:xfrm>
              <a:custGeom>
                <a:avLst/>
                <a:gdLst>
                  <a:gd name="connsiteX0" fmla="*/ 2419392 w 3337969"/>
                  <a:gd name="connsiteY0" fmla="*/ 709810 h 2396028"/>
                  <a:gd name="connsiteX1" fmla="*/ 1789272 w 3337969"/>
                  <a:gd name="connsiteY1" fmla="*/ 0 h 2396028"/>
                  <a:gd name="connsiteX2" fmla="*/ 658341 w 3337969"/>
                  <a:gd name="connsiteY2" fmla="*/ 769144 h 2396028"/>
                  <a:gd name="connsiteX3" fmla="*/ 608954 w 3337969"/>
                  <a:gd name="connsiteY3" fmla="*/ 770185 h 2396028"/>
                  <a:gd name="connsiteX4" fmla="*/ 480571 w 3337969"/>
                  <a:gd name="connsiteY4" fmla="*/ 763823 h 2396028"/>
                  <a:gd name="connsiteX5" fmla="*/ 0 w 3337969"/>
                  <a:gd name="connsiteY5" fmla="*/ 1582702 h 2396028"/>
                  <a:gd name="connsiteX6" fmla="*/ 475482 w 3337969"/>
                  <a:gd name="connsiteY6" fmla="*/ 2392905 h 2396028"/>
                  <a:gd name="connsiteX7" fmla="*/ 608954 w 3337969"/>
                  <a:gd name="connsiteY7" fmla="*/ 2396028 h 2396028"/>
                  <a:gd name="connsiteX8" fmla="*/ 657994 w 3337969"/>
                  <a:gd name="connsiteY8" fmla="*/ 2395450 h 2396028"/>
                  <a:gd name="connsiteX9" fmla="*/ 3337970 w 3337969"/>
                  <a:gd name="connsiteY9" fmla="*/ 507751 h 2396028"/>
                  <a:gd name="connsiteX10" fmla="*/ 2419507 w 3337969"/>
                  <a:gd name="connsiteY10" fmla="*/ 709810 h 2396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37969" h="2396028">
                    <a:moveTo>
                      <a:pt x="2419392" y="709810"/>
                    </a:moveTo>
                    <a:lnTo>
                      <a:pt x="1789272" y="0"/>
                    </a:lnTo>
                    <a:cubicBezTo>
                      <a:pt x="1595772" y="439279"/>
                      <a:pt x="1164472" y="750060"/>
                      <a:pt x="658341" y="769144"/>
                    </a:cubicBezTo>
                    <a:cubicBezTo>
                      <a:pt x="641917" y="769722"/>
                      <a:pt x="625494" y="770185"/>
                      <a:pt x="608954" y="770185"/>
                    </a:cubicBezTo>
                    <a:cubicBezTo>
                      <a:pt x="565581" y="770185"/>
                      <a:pt x="522787" y="767987"/>
                      <a:pt x="480571" y="763823"/>
                    </a:cubicBezTo>
                    <a:lnTo>
                      <a:pt x="0" y="1582702"/>
                    </a:lnTo>
                    <a:lnTo>
                      <a:pt x="475482" y="2392905"/>
                    </a:lnTo>
                    <a:cubicBezTo>
                      <a:pt x="519779" y="2394871"/>
                      <a:pt x="564193" y="2396028"/>
                      <a:pt x="608954" y="2396028"/>
                    </a:cubicBezTo>
                    <a:cubicBezTo>
                      <a:pt x="625378" y="2396028"/>
                      <a:pt x="641686" y="2395681"/>
                      <a:pt x="657994" y="2395450"/>
                    </a:cubicBezTo>
                    <a:cubicBezTo>
                      <a:pt x="1885386" y="2375210"/>
                      <a:pt x="2928068" y="1596581"/>
                      <a:pt x="3337970" y="507751"/>
                    </a:cubicBezTo>
                    <a:lnTo>
                      <a:pt x="2419507" y="70981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0462D"/>
                  </a:gs>
                  <a:gs pos="52000">
                    <a:srgbClr val="F9B115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1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Forma Livre: Forma 51">
                <a:extLst>
                  <a:ext uri="{FF2B5EF4-FFF2-40B4-BE49-F238E27FC236}">
                    <a16:creationId xmlns:a16="http://schemas.microsoft.com/office/drawing/2014/main" id="{E37207A2-DBCE-DD6B-817F-EAE5B9B4DB3B}"/>
                  </a:ext>
                </a:extLst>
              </p:cNvPr>
              <p:cNvSpPr/>
              <p:nvPr/>
            </p:nvSpPr>
            <p:spPr>
              <a:xfrm>
                <a:off x="5722998" y="3549342"/>
                <a:ext cx="2682635" cy="2841553"/>
              </a:xfrm>
              <a:custGeom>
                <a:avLst/>
                <a:gdLst>
                  <a:gd name="connsiteX0" fmla="*/ 2682636 w 2682635"/>
                  <a:gd name="connsiteY0" fmla="*/ 1212356 h 2841553"/>
                  <a:gd name="connsiteX1" fmla="*/ 1600745 w 2682635"/>
                  <a:gd name="connsiteY1" fmla="*/ 374625 h 2841553"/>
                  <a:gd name="connsiteX2" fmla="*/ 1551242 w 2682635"/>
                  <a:gd name="connsiteY2" fmla="*/ 203910 h 2841553"/>
                  <a:gd name="connsiteX3" fmla="*/ 624221 w 2682635"/>
                  <a:gd name="connsiteY3" fmla="*/ 0 h 2841553"/>
                  <a:gd name="connsiteX4" fmla="*/ 0 w 2682635"/>
                  <a:gd name="connsiteY4" fmla="*/ 703333 h 2841553"/>
                  <a:gd name="connsiteX5" fmla="*/ 53782 w 2682635"/>
                  <a:gd name="connsiteY5" fmla="*/ 877865 h 2841553"/>
                  <a:gd name="connsiteX6" fmla="*/ 2677547 w 2682635"/>
                  <a:gd name="connsiteY6" fmla="*/ 2841553 h 2841553"/>
                  <a:gd name="connsiteX7" fmla="*/ 2202065 w 2682635"/>
                  <a:gd name="connsiteY7" fmla="*/ 2031350 h 2841553"/>
                  <a:gd name="connsiteX8" fmla="*/ 2682636 w 2682635"/>
                  <a:gd name="connsiteY8" fmla="*/ 1212472 h 2841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82635" h="2841553">
                    <a:moveTo>
                      <a:pt x="2682636" y="1212356"/>
                    </a:moveTo>
                    <a:cubicBezTo>
                      <a:pt x="2183444" y="1162969"/>
                      <a:pt x="1767875" y="828825"/>
                      <a:pt x="1600745" y="374625"/>
                    </a:cubicBezTo>
                    <a:cubicBezTo>
                      <a:pt x="1580389" y="319455"/>
                      <a:pt x="1563849" y="262434"/>
                      <a:pt x="1551242" y="203910"/>
                    </a:cubicBezTo>
                    <a:lnTo>
                      <a:pt x="624221" y="0"/>
                    </a:lnTo>
                    <a:lnTo>
                      <a:pt x="0" y="703333"/>
                    </a:lnTo>
                    <a:cubicBezTo>
                      <a:pt x="16193" y="762204"/>
                      <a:pt x="34120" y="820497"/>
                      <a:pt x="53782" y="877865"/>
                    </a:cubicBezTo>
                    <a:cubicBezTo>
                      <a:pt x="433497" y="1982194"/>
                      <a:pt x="1457904" y="2786499"/>
                      <a:pt x="2677547" y="2841553"/>
                    </a:cubicBezTo>
                    <a:lnTo>
                      <a:pt x="2202065" y="2031350"/>
                    </a:lnTo>
                    <a:lnTo>
                      <a:pt x="2682636" y="1212472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rgbClr val="280A3C"/>
                  </a:gs>
                </a:gsLst>
                <a:lin ang="5400000" scaled="1"/>
              </a:gradFill>
              <a:ln w="11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61097A8C-C012-EA80-92F9-BB52E4300956}"/>
              </a:ext>
            </a:extLst>
          </p:cNvPr>
          <p:cNvSpPr txBox="1"/>
          <p:nvPr/>
        </p:nvSpPr>
        <p:spPr>
          <a:xfrm>
            <a:off x="7826706" y="671066"/>
            <a:ext cx="1690782" cy="4847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Descontos Financeiros de Todas as Modalidades</a:t>
            </a:r>
          </a:p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 panose="02010503020202060003" pitchFamily="2" charset="0"/>
              <a:ea typeface="Verdan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EC57474D-DDF3-BCAA-67F2-CB396B832735}"/>
              </a:ext>
            </a:extLst>
          </p:cNvPr>
          <p:cNvSpPr txBox="1"/>
          <p:nvPr/>
        </p:nvSpPr>
        <p:spPr>
          <a:xfrm>
            <a:off x="7843725" y="1529546"/>
            <a:ext cx="112654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Compre e Ganhe</a:t>
            </a:r>
          </a:p>
        </p:txBody>
      </p: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C1A70A1B-C39C-2571-6A76-9A059EC2A113}"/>
              </a:ext>
            </a:extLst>
          </p:cNvPr>
          <p:cNvSpPr txBox="1"/>
          <p:nvPr/>
        </p:nvSpPr>
        <p:spPr>
          <a:xfrm>
            <a:off x="9086203" y="1528140"/>
            <a:ext cx="101137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Leve X, Pague Y</a:t>
            </a:r>
          </a:p>
        </p:txBody>
      </p:sp>
      <p:sp>
        <p:nvSpPr>
          <p:cNvPr id="76" name="CaixaDeTexto 75">
            <a:extLst>
              <a:ext uri="{FF2B5EF4-FFF2-40B4-BE49-F238E27FC236}">
                <a16:creationId xmlns:a16="http://schemas.microsoft.com/office/drawing/2014/main" id="{32FC8AD7-D61A-6B61-5FFB-C8F8C8C34A98}"/>
              </a:ext>
            </a:extLst>
          </p:cNvPr>
          <p:cNvSpPr txBox="1"/>
          <p:nvPr/>
        </p:nvSpPr>
        <p:spPr>
          <a:xfrm>
            <a:off x="8195031" y="1797429"/>
            <a:ext cx="17129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Combos Produtos Distintos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D5549CD6-59EA-9169-DBDF-513BEF3207C2}"/>
              </a:ext>
            </a:extLst>
          </p:cNvPr>
          <p:cNvSpPr txBox="1"/>
          <p:nvPr/>
        </p:nvSpPr>
        <p:spPr>
          <a:xfrm>
            <a:off x="7717362" y="1048174"/>
            <a:ext cx="12696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Campanhas por Meio de Pagamento</a:t>
            </a: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981C3BE0-4B65-7781-8D91-6CEF7B0DB109}"/>
              </a:ext>
            </a:extLst>
          </p:cNvPr>
          <p:cNvSpPr txBox="1"/>
          <p:nvPr/>
        </p:nvSpPr>
        <p:spPr>
          <a:xfrm>
            <a:off x="9713249" y="1042466"/>
            <a:ext cx="5834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Novo Preço</a:t>
            </a:r>
          </a:p>
        </p:txBody>
      </p:sp>
      <p:sp>
        <p:nvSpPr>
          <p:cNvPr id="79" name="CaixaDeTexto 78">
            <a:extLst>
              <a:ext uri="{FF2B5EF4-FFF2-40B4-BE49-F238E27FC236}">
                <a16:creationId xmlns:a16="http://schemas.microsoft.com/office/drawing/2014/main" id="{8082C668-EE86-31A4-C8D9-4ED9146514FC}"/>
              </a:ext>
            </a:extLst>
          </p:cNvPr>
          <p:cNvSpPr txBox="1"/>
          <p:nvPr/>
        </p:nvSpPr>
        <p:spPr>
          <a:xfrm>
            <a:off x="9007030" y="1042466"/>
            <a:ext cx="7613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Loyalt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</a:t>
            </a:r>
            <a:r>
              <a:rPr kumimoji="0" lang="pt-BR" sz="10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Validation</a:t>
            </a:r>
            <a:endParaRPr kumimoji="0" lang="pt-BR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 panose="02010503020202060003" pitchFamily="2" charset="0"/>
              <a:ea typeface="+mn-ea"/>
              <a:cs typeface="+mn-cs"/>
            </a:endParaRPr>
          </a:p>
        </p:txBody>
      </p:sp>
      <p:sp>
        <p:nvSpPr>
          <p:cNvPr id="240" name="CaixaDeTexto 239">
            <a:extLst>
              <a:ext uri="{FF2B5EF4-FFF2-40B4-BE49-F238E27FC236}">
                <a16:creationId xmlns:a16="http://schemas.microsoft.com/office/drawing/2014/main" id="{2905B28C-4D7E-89EA-EB33-5E4075B67265}"/>
              </a:ext>
            </a:extLst>
          </p:cNvPr>
          <p:cNvSpPr txBox="1"/>
          <p:nvPr/>
        </p:nvSpPr>
        <p:spPr>
          <a:xfrm>
            <a:off x="10044346" y="1968652"/>
            <a:ext cx="1154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Cashback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Valor Fechado</a:t>
            </a:r>
          </a:p>
        </p:txBody>
      </p:sp>
      <p:sp>
        <p:nvSpPr>
          <p:cNvPr id="242" name="CaixaDeTexto 241">
            <a:extLst>
              <a:ext uri="{FF2B5EF4-FFF2-40B4-BE49-F238E27FC236}">
                <a16:creationId xmlns:a16="http://schemas.microsoft.com/office/drawing/2014/main" id="{D70353EA-8E32-23D4-EBE7-45AB85FCCA25}"/>
              </a:ext>
            </a:extLst>
          </p:cNvPr>
          <p:cNvSpPr txBox="1"/>
          <p:nvPr/>
        </p:nvSpPr>
        <p:spPr>
          <a:xfrm>
            <a:off x="9751709" y="2762325"/>
            <a:ext cx="1739563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Vouchers e </a:t>
            </a:r>
            <a:r>
              <a:rPr kumimoji="0" lang="pt-BR" sz="10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Cuponização</a:t>
            </a:r>
            <a:endParaRPr kumimoji="0" lang="pt-BR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 panose="02010503020202060003" pitchFamily="2" charset="0"/>
              <a:ea typeface="Verdan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243" name="CaixaDeTexto 242">
            <a:extLst>
              <a:ext uri="{FF2B5EF4-FFF2-40B4-BE49-F238E27FC236}">
                <a16:creationId xmlns:a16="http://schemas.microsoft.com/office/drawing/2014/main" id="{529874E6-A247-2746-5305-B9A8BF5A6779}"/>
              </a:ext>
            </a:extLst>
          </p:cNvPr>
          <p:cNvSpPr txBox="1"/>
          <p:nvPr/>
        </p:nvSpPr>
        <p:spPr>
          <a:xfrm>
            <a:off x="9909930" y="2480684"/>
            <a:ext cx="1423122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Cashback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 calculado</a:t>
            </a:r>
          </a:p>
        </p:txBody>
      </p:sp>
      <p:sp>
        <p:nvSpPr>
          <p:cNvPr id="244" name="CaixaDeTexto 243">
            <a:extLst>
              <a:ext uri="{FF2B5EF4-FFF2-40B4-BE49-F238E27FC236}">
                <a16:creationId xmlns:a16="http://schemas.microsoft.com/office/drawing/2014/main" id="{CF3E39BC-07C4-A8BC-5212-C121A207F739}"/>
              </a:ext>
            </a:extLst>
          </p:cNvPr>
          <p:cNvSpPr txBox="1"/>
          <p:nvPr/>
        </p:nvSpPr>
        <p:spPr>
          <a:xfrm>
            <a:off x="9877990" y="3072884"/>
            <a:ext cx="1487002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Identificação Cliente via CPF / CNPJ</a:t>
            </a:r>
          </a:p>
        </p:txBody>
      </p:sp>
      <p:sp>
        <p:nvSpPr>
          <p:cNvPr id="245" name="CaixaDeTexto 244">
            <a:extLst>
              <a:ext uri="{FF2B5EF4-FFF2-40B4-BE49-F238E27FC236}">
                <a16:creationId xmlns:a16="http://schemas.microsoft.com/office/drawing/2014/main" id="{EE8D4E33-7A30-5D4B-BA5D-4093B70B1301}"/>
              </a:ext>
            </a:extLst>
          </p:cNvPr>
          <p:cNvSpPr txBox="1"/>
          <p:nvPr/>
        </p:nvSpPr>
        <p:spPr>
          <a:xfrm>
            <a:off x="9912588" y="3797632"/>
            <a:ext cx="1417805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Cupom Nomeado</a:t>
            </a:r>
          </a:p>
        </p:txBody>
      </p:sp>
      <p:sp>
        <p:nvSpPr>
          <p:cNvPr id="246" name="CaixaDeTexto 245">
            <a:extLst>
              <a:ext uri="{FF2B5EF4-FFF2-40B4-BE49-F238E27FC236}">
                <a16:creationId xmlns:a16="http://schemas.microsoft.com/office/drawing/2014/main" id="{0D10116B-CDF7-AEBB-C30F-78C599E49EFE}"/>
              </a:ext>
            </a:extLst>
          </p:cNvPr>
          <p:cNvSpPr txBox="1"/>
          <p:nvPr/>
        </p:nvSpPr>
        <p:spPr>
          <a:xfrm>
            <a:off x="9993167" y="3503263"/>
            <a:ext cx="1256645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Cupom </a:t>
            </a:r>
            <a:r>
              <a:rPr kumimoji="0" lang="pt-BR" sz="10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Pré</a:t>
            </a: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 I</a:t>
            </a:r>
            <a:r>
              <a:rPr kumimoji="0" lang="pt-BR" sz="1000" b="0" i="0" u="none" strike="noStrike" kern="1200" cap="none" spc="0" normalizeH="0" baseline="0" noProof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mpresso</a:t>
            </a:r>
            <a:endParaRPr kumimoji="0" lang="pt-BR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" panose="02010503020202060003" pitchFamily="2" charset="0"/>
              <a:ea typeface="Verdan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247" name="CaixaDeTexto 246">
            <a:extLst>
              <a:ext uri="{FF2B5EF4-FFF2-40B4-BE49-F238E27FC236}">
                <a16:creationId xmlns:a16="http://schemas.microsoft.com/office/drawing/2014/main" id="{6F3DE4CA-10EE-6836-1C3A-03EF5B228274}"/>
              </a:ext>
            </a:extLst>
          </p:cNvPr>
          <p:cNvSpPr txBox="1"/>
          <p:nvPr/>
        </p:nvSpPr>
        <p:spPr>
          <a:xfrm>
            <a:off x="9993168" y="4086951"/>
            <a:ext cx="1256644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Cupom Eletrônico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1DEF1D4-94AC-EAB8-635C-E8080A1B2275}"/>
              </a:ext>
            </a:extLst>
          </p:cNvPr>
          <p:cNvSpPr txBox="1"/>
          <p:nvPr/>
        </p:nvSpPr>
        <p:spPr>
          <a:xfrm>
            <a:off x="5491229" y="2159720"/>
            <a:ext cx="2510474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Visão 360 do consumidor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F80E73A-D6D4-89AD-D864-D567E9A72B21}"/>
              </a:ext>
            </a:extLst>
          </p:cNvPr>
          <p:cNvSpPr txBox="1"/>
          <p:nvPr/>
        </p:nvSpPr>
        <p:spPr>
          <a:xfrm>
            <a:off x="6312445" y="1642071"/>
            <a:ext cx="1234580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Régua de Comunicação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E6CB8DC-421F-FF0F-BEAE-0CA7379E76F7}"/>
              </a:ext>
            </a:extLst>
          </p:cNvPr>
          <p:cNvSpPr txBox="1"/>
          <p:nvPr/>
        </p:nvSpPr>
        <p:spPr>
          <a:xfrm>
            <a:off x="5262059" y="3006576"/>
            <a:ext cx="2510474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Gestão de Pontos</a:t>
            </a:r>
          </a:p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 Tier Rewards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0CA3658-D2F1-6530-3F09-9CEA23D78906}"/>
              </a:ext>
            </a:extLst>
          </p:cNvPr>
          <p:cNvSpPr txBox="1"/>
          <p:nvPr/>
        </p:nvSpPr>
        <p:spPr>
          <a:xfrm>
            <a:off x="5596884" y="2502778"/>
            <a:ext cx="2510474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Last Chance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5311E754-9881-D1BC-825D-39F52E531C45}"/>
              </a:ext>
            </a:extLst>
          </p:cNvPr>
          <p:cNvSpPr txBox="1"/>
          <p:nvPr/>
        </p:nvSpPr>
        <p:spPr>
          <a:xfrm>
            <a:off x="6317919" y="1319389"/>
            <a:ext cx="1446253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Recomendações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5FFEA41-3E1E-8208-4B4C-C61BEBDBB380}"/>
              </a:ext>
            </a:extLst>
          </p:cNvPr>
          <p:cNvSpPr txBox="1"/>
          <p:nvPr/>
        </p:nvSpPr>
        <p:spPr>
          <a:xfrm>
            <a:off x="6444973" y="5112910"/>
            <a:ext cx="1450669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Gestão de Créditos e Débitos dos seus Pontos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80F6572-19D6-FF9C-307C-A0CA364BD8BD}"/>
              </a:ext>
            </a:extLst>
          </p:cNvPr>
          <p:cNvSpPr txBox="1"/>
          <p:nvPr/>
        </p:nvSpPr>
        <p:spPr>
          <a:xfrm>
            <a:off x="5973250" y="4692364"/>
            <a:ext cx="1856471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Identificação Cliente via CPF/CNPJ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2CA94E0-F206-FBFE-E715-674DBF1EEA7C}"/>
              </a:ext>
            </a:extLst>
          </p:cNvPr>
          <p:cNvSpPr txBox="1"/>
          <p:nvPr/>
        </p:nvSpPr>
        <p:spPr>
          <a:xfrm>
            <a:off x="5860397" y="4223785"/>
            <a:ext cx="1445504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Consumo Pontos com Benefícios Financeiros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3C1C201-A7A5-1DE0-44A4-1587EF42F7D4}"/>
              </a:ext>
            </a:extLst>
          </p:cNvPr>
          <p:cNvSpPr txBox="1"/>
          <p:nvPr/>
        </p:nvSpPr>
        <p:spPr>
          <a:xfrm>
            <a:off x="5988919" y="3787229"/>
            <a:ext cx="1326383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Código Único para Acúmulo de Pontos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88404E0-C41E-88CC-41B7-1D98E9356266}"/>
              </a:ext>
            </a:extLst>
          </p:cNvPr>
          <p:cNvSpPr txBox="1"/>
          <p:nvPr/>
        </p:nvSpPr>
        <p:spPr>
          <a:xfrm>
            <a:off x="6920927" y="5538512"/>
            <a:ext cx="989843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Conta Corrente da Pontuação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FAAC427-4740-1D69-91CD-6460B5DBC4A4}"/>
              </a:ext>
            </a:extLst>
          </p:cNvPr>
          <p:cNvSpPr txBox="1"/>
          <p:nvPr/>
        </p:nvSpPr>
        <p:spPr>
          <a:xfrm>
            <a:off x="9208291" y="4534109"/>
            <a:ext cx="836055" cy="2291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err="1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Gift</a:t>
            </a:r>
            <a:r>
              <a:rPr kumimoji="0" lang="pt-BR" sz="1000" b="1" i="0" u="none" strike="noStrike" kern="1200" cap="none" spc="0" normalizeH="0" baseline="0" noProof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 Card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30C127C0-0DAA-E2A4-1C95-CE549641F191}"/>
              </a:ext>
            </a:extLst>
          </p:cNvPr>
          <p:cNvSpPr txBox="1"/>
          <p:nvPr/>
        </p:nvSpPr>
        <p:spPr>
          <a:xfrm>
            <a:off x="9005397" y="5295737"/>
            <a:ext cx="1450669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" panose="02010503020202060003" pitchFamily="2" charset="0"/>
                <a:ea typeface="Verdana"/>
                <a:cs typeface="Segoe UI Light"/>
              </a:rPr>
              <a:t>Vale Presente Não Nomeado</a:t>
            </a:r>
            <a:endParaRPr kumimoji="0" lang="pt-BR" sz="1000" b="1" i="0" u="none" strike="noStrike" kern="1200" cap="none" spc="0" normalizeH="0" baseline="0" noProof="0">
              <a:ln>
                <a:noFill/>
              </a:ln>
              <a:solidFill>
                <a:srgbClr val="280A3C"/>
              </a:solidFill>
              <a:effectLst/>
              <a:uLnTx/>
              <a:uFillTx/>
              <a:latin typeface="Dosis" panose="02010503020202060003" pitchFamily="2" charset="0"/>
              <a:ea typeface="Verdan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0533730-82F6-1D5A-83BA-DE349824446D}"/>
              </a:ext>
            </a:extLst>
          </p:cNvPr>
          <p:cNvSpPr txBox="1"/>
          <p:nvPr/>
        </p:nvSpPr>
        <p:spPr>
          <a:xfrm>
            <a:off x="8264504" y="4921274"/>
            <a:ext cx="1149663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Controle de Saldo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4D3F0F97-01C0-88C6-85A2-57185E6D6236}"/>
              </a:ext>
            </a:extLst>
          </p:cNvPr>
          <p:cNvSpPr txBox="1"/>
          <p:nvPr/>
        </p:nvSpPr>
        <p:spPr>
          <a:xfrm>
            <a:off x="8387768" y="5718120"/>
            <a:ext cx="1129720" cy="3539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Uso Parcial do Vale Presente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DB8B596-6E5E-CFC1-DD7F-3B42228FBCE7}"/>
              </a:ext>
            </a:extLst>
          </p:cNvPr>
          <p:cNvSpPr txBox="1"/>
          <p:nvPr/>
        </p:nvSpPr>
        <p:spPr>
          <a:xfrm>
            <a:off x="7823892" y="5346647"/>
            <a:ext cx="1450669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Vale Troca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1E5F7E91-6830-9489-23F3-BA3D94C11F7A}"/>
              </a:ext>
            </a:extLst>
          </p:cNvPr>
          <p:cNvSpPr txBox="1"/>
          <p:nvPr/>
        </p:nvSpPr>
        <p:spPr>
          <a:xfrm>
            <a:off x="9409993" y="4915349"/>
            <a:ext cx="1450669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>
                <a:ln>
                  <a:noFill/>
                </a:ln>
                <a:solidFill>
                  <a:srgbClr val="280A3C"/>
                </a:solidFill>
                <a:effectLst/>
                <a:uLnTx/>
                <a:uFillTx/>
                <a:latin typeface="Dosis" panose="02010503020202060003" pitchFamily="2" charset="0"/>
                <a:ea typeface="Verdana"/>
                <a:cs typeface="Segoe UI Light"/>
              </a:rPr>
              <a:t>Vale Presente Nomeado</a:t>
            </a:r>
            <a:endParaRPr kumimoji="0" lang="pt-BR" sz="1000" b="1" i="0" u="none" strike="noStrike" kern="1200" cap="none" spc="0" normalizeH="0" baseline="0" noProof="0">
              <a:ln>
                <a:noFill/>
              </a:ln>
              <a:solidFill>
                <a:srgbClr val="280A3C"/>
              </a:solidFill>
              <a:effectLst/>
              <a:uLnTx/>
              <a:uFillTx/>
              <a:latin typeface="Dosis" panose="02010503020202060003" pitchFamily="2" charset="0"/>
              <a:ea typeface="Verdana" panose="020B0604030504040204" pitchFamily="34" charset="0"/>
              <a:cs typeface="Segoe UI Light" panose="020B0502040204020203" pitchFamily="34" charset="0"/>
            </a:endParaRP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91FF79D0-60BA-5EEF-1365-FEE920A5D48D}"/>
              </a:ext>
            </a:extLst>
          </p:cNvPr>
          <p:cNvSpPr txBox="1"/>
          <p:nvPr/>
        </p:nvSpPr>
        <p:spPr>
          <a:xfrm>
            <a:off x="86021" y="2806782"/>
            <a:ext cx="4954619" cy="134806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300" normalizeH="0" baseline="0" noProof="0">
                <a:ln>
                  <a:noFill/>
                </a:ln>
                <a:solidFill>
                  <a:srgbClr val="FD8A0B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A melhor solução para </a:t>
            </a:r>
            <a:r>
              <a:rPr kumimoji="0" lang="pt-BR" sz="3200" b="1" i="0" u="none" strike="noStrike" kern="1200" cap="none" spc="300" normalizeH="0" baseline="0" noProof="0">
                <a:ln>
                  <a:noFill/>
                </a:ln>
                <a:solidFill>
                  <a:srgbClr val="FD8A0B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fidelizar clientes </a:t>
            </a:r>
            <a:r>
              <a:rPr kumimoji="0" lang="pt-BR" sz="3200" b="0" i="0" u="none" strike="noStrike" kern="1200" cap="none" spc="300" normalizeH="0" baseline="0" noProof="0">
                <a:ln>
                  <a:noFill/>
                </a:ln>
                <a:solidFill>
                  <a:srgbClr val="FD8A0B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e </a:t>
            </a:r>
            <a:r>
              <a:rPr kumimoji="0" lang="pt-BR" sz="3200" b="1" i="0" u="none" strike="noStrike" kern="1200" cap="none" spc="300" normalizeH="0" baseline="0" noProof="0">
                <a:ln>
                  <a:noFill/>
                </a:ln>
                <a:solidFill>
                  <a:srgbClr val="FD8A0B"/>
                </a:solidFill>
                <a:effectLst/>
                <a:uLnTx/>
                <a:uFillTx/>
                <a:latin typeface="Dosis"/>
                <a:ea typeface="Verdana"/>
                <a:cs typeface="Segoe UI Light"/>
              </a:rPr>
              <a:t>aumentar vendas</a:t>
            </a:r>
            <a:endParaRPr kumimoji="0" lang="pt-BR" sz="3200" b="0" i="0" u="none" strike="noStrike" kern="1200" cap="none" spc="300" normalizeH="0" baseline="0" noProof="0">
              <a:ln>
                <a:noFill/>
              </a:ln>
              <a:solidFill>
                <a:srgbClr val="FD8A0B"/>
              </a:solidFill>
              <a:effectLst/>
              <a:uLnTx/>
              <a:uFillTx/>
              <a:latin typeface="Dosis"/>
              <a:ea typeface="Verdana"/>
              <a:cs typeface="Segoe UI Light"/>
            </a:endParaRPr>
          </a:p>
        </p:txBody>
      </p:sp>
      <p:sp>
        <p:nvSpPr>
          <p:cNvPr id="53" name="Forma Livre: Forma 52">
            <a:extLst>
              <a:ext uri="{FF2B5EF4-FFF2-40B4-BE49-F238E27FC236}">
                <a16:creationId xmlns:a16="http://schemas.microsoft.com/office/drawing/2014/main" id="{F2FDD352-550A-763A-C911-1BBD459B1B9B}"/>
              </a:ext>
            </a:extLst>
          </p:cNvPr>
          <p:cNvSpPr/>
          <p:nvPr/>
        </p:nvSpPr>
        <p:spPr>
          <a:xfrm>
            <a:off x="7422139" y="2301595"/>
            <a:ext cx="2223756" cy="2223756"/>
          </a:xfrm>
          <a:custGeom>
            <a:avLst/>
            <a:gdLst>
              <a:gd name="connsiteX0" fmla="*/ 5830228 w 5830227"/>
              <a:gd name="connsiteY0" fmla="*/ 2915114 h 5830227"/>
              <a:gd name="connsiteX1" fmla="*/ 2915114 w 5830227"/>
              <a:gd name="connsiteY1" fmla="*/ 5830228 h 5830227"/>
              <a:gd name="connsiteX2" fmla="*/ 0 w 5830227"/>
              <a:gd name="connsiteY2" fmla="*/ 2915114 h 5830227"/>
              <a:gd name="connsiteX3" fmla="*/ 2915114 w 5830227"/>
              <a:gd name="connsiteY3" fmla="*/ 0 h 5830227"/>
              <a:gd name="connsiteX4" fmla="*/ 5830228 w 5830227"/>
              <a:gd name="connsiteY4" fmla="*/ 2915114 h 5830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0227" h="5830227">
                <a:moveTo>
                  <a:pt x="5830228" y="2915114"/>
                </a:moveTo>
                <a:cubicBezTo>
                  <a:pt x="5830228" y="4525087"/>
                  <a:pt x="4525087" y="5830228"/>
                  <a:pt x="2915114" y="5830228"/>
                </a:cubicBezTo>
                <a:cubicBezTo>
                  <a:pt x="1305141" y="5830228"/>
                  <a:pt x="0" y="4525087"/>
                  <a:pt x="0" y="2915114"/>
                </a:cubicBezTo>
                <a:cubicBezTo>
                  <a:pt x="0" y="1305141"/>
                  <a:pt x="1305141" y="0"/>
                  <a:pt x="2915114" y="0"/>
                </a:cubicBezTo>
                <a:cubicBezTo>
                  <a:pt x="4525087" y="0"/>
                  <a:pt x="5830228" y="1305141"/>
                  <a:pt x="5830228" y="2915114"/>
                </a:cubicBezTo>
                <a:close/>
              </a:path>
            </a:pathLst>
          </a:custGeom>
          <a:solidFill>
            <a:srgbClr val="280A3C"/>
          </a:solidFill>
          <a:ln w="6127" cap="flat">
            <a:noFill/>
            <a:prstDash val="solid"/>
            <a:miter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2" name="Imagem 71" descr="Logotipo&#10;&#10;Descrição gerada automaticamente com confiança média">
            <a:extLst>
              <a:ext uri="{FF2B5EF4-FFF2-40B4-BE49-F238E27FC236}">
                <a16:creationId xmlns:a16="http://schemas.microsoft.com/office/drawing/2014/main" id="{BDCCC5F5-2F7D-CE69-2491-8D1AC97BF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941" y="3161423"/>
            <a:ext cx="2026035" cy="505182"/>
          </a:xfrm>
          <a:prstGeom prst="rect">
            <a:avLst/>
          </a:prstGeom>
        </p:spPr>
      </p:pic>
      <p:sp>
        <p:nvSpPr>
          <p:cNvPr id="25" name="Retângulo 24">
            <a:extLst>
              <a:ext uri="{FF2B5EF4-FFF2-40B4-BE49-F238E27FC236}">
                <a16:creationId xmlns:a16="http://schemas.microsoft.com/office/drawing/2014/main" id="{68C5AA30-FED6-DC56-B7DB-9B1DB08C0DC1}"/>
              </a:ext>
            </a:extLst>
          </p:cNvPr>
          <p:cNvSpPr/>
          <p:nvPr/>
        </p:nvSpPr>
        <p:spPr>
          <a:xfrm rot="12268230">
            <a:off x="5452594" y="298920"/>
            <a:ext cx="6167691" cy="61855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700" b="1" i="0" u="none" strike="noStrike" kern="1200" cap="none" spc="0" normalizeH="0" baseline="0" noProof="0">
                <a:ln w="0"/>
                <a:solidFill>
                  <a:srgbClr val="F0F0F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CRM 360º</a:t>
            </a: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92A391E1-C3BA-9173-111B-F15FE12D4725}"/>
              </a:ext>
            </a:extLst>
          </p:cNvPr>
          <p:cNvSpPr/>
          <p:nvPr/>
        </p:nvSpPr>
        <p:spPr>
          <a:xfrm rot="2303115">
            <a:off x="5387274" y="353346"/>
            <a:ext cx="6167691" cy="61855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700" b="1" i="0" u="none" strike="noStrike" kern="1200" cap="none" spc="0" normalizeH="0" baseline="0" noProof="0">
                <a:ln w="0"/>
                <a:solidFill>
                  <a:srgbClr val="F0F0F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Gestão de Pontos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2ADA0867-25A4-7B0A-BF65-02F05DF0B5A9}"/>
              </a:ext>
            </a:extLst>
          </p:cNvPr>
          <p:cNvSpPr/>
          <p:nvPr/>
        </p:nvSpPr>
        <p:spPr>
          <a:xfrm rot="19447466">
            <a:off x="5474361" y="364235"/>
            <a:ext cx="6167691" cy="61855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700" b="1" i="0" u="none" strike="noStrike" kern="1200" cap="none" spc="0" normalizeH="0" baseline="0" noProof="0">
                <a:ln w="0"/>
                <a:solidFill>
                  <a:srgbClr val="F0F0F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Vale Presente</a:t>
            </a:r>
          </a:p>
        </p:txBody>
      </p:sp>
      <p:pic>
        <p:nvPicPr>
          <p:cNvPr id="19" name="Imagem 18" descr="Logotipo, nome da empresa&#10;&#10;Descrição gerada automaticamente">
            <a:extLst>
              <a:ext uri="{FF2B5EF4-FFF2-40B4-BE49-F238E27FC236}">
                <a16:creationId xmlns:a16="http://schemas.microsoft.com/office/drawing/2014/main" id="{0B94D933-9A14-5353-8899-83803CA3A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252" y="-5556"/>
            <a:ext cx="1006062" cy="513596"/>
          </a:xfrm>
          <a:prstGeom prst="rect">
            <a:avLst/>
          </a:prstGeom>
        </p:spPr>
      </p:pic>
      <p:pic>
        <p:nvPicPr>
          <p:cNvPr id="20" name="Picture 4" descr="Icon&#10;&#10;Description automatically generated">
            <a:extLst>
              <a:ext uri="{FF2B5EF4-FFF2-40B4-BE49-F238E27FC236}">
                <a16:creationId xmlns:a16="http://schemas.microsoft.com/office/drawing/2014/main" id="{A8A2366E-2C24-FCBE-5603-612E91C9F5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075" y="6290575"/>
            <a:ext cx="688673" cy="415884"/>
          </a:xfrm>
          <a:prstGeom prst="rect">
            <a:avLst/>
          </a:prstGeom>
        </p:spPr>
      </p:pic>
      <p:sp>
        <p:nvSpPr>
          <p:cNvPr id="21" name="CaixaDeTexto 41">
            <a:extLst>
              <a:ext uri="{FF2B5EF4-FFF2-40B4-BE49-F238E27FC236}">
                <a16:creationId xmlns:a16="http://schemas.microsoft.com/office/drawing/2014/main" id="{AFF1FAED-DFB7-F4B1-4B91-44A784E9BCA4}"/>
              </a:ext>
            </a:extLst>
          </p:cNvPr>
          <p:cNvSpPr txBox="1"/>
          <p:nvPr/>
        </p:nvSpPr>
        <p:spPr>
          <a:xfrm>
            <a:off x="1838350" y="2100210"/>
            <a:ext cx="37644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LINX </a:t>
            </a:r>
            <a:r>
              <a:rPr kumimoji="0" lang="pt-BR" sz="4400" b="1" i="0" u="none" strike="noStrike" kern="1200" cap="none" spc="300" normalizeH="0" baseline="0" noProof="0">
                <a:ln>
                  <a:noFill/>
                </a:ln>
                <a:solidFill>
                  <a:srgbClr val="FD8A0B"/>
                </a:solidFill>
                <a:effectLst/>
                <a:uLnTx/>
                <a:uFillTx/>
                <a:latin typeface="Dosis ExtraBold" panose="02010903020202060003" pitchFamily="2" charset="0"/>
                <a:ea typeface="Verdana"/>
                <a:cs typeface="Segoe UI Light"/>
              </a:rPr>
              <a:t>PROMO</a:t>
            </a:r>
            <a:endParaRPr kumimoji="0" lang="pt-BR" sz="3200" b="1" i="0" u="none" strike="noStrike" kern="1200" cap="none" spc="300" normalizeH="0" baseline="0" noProof="0">
              <a:ln>
                <a:noFill/>
              </a:ln>
              <a:solidFill>
                <a:srgbClr val="FD8A0B"/>
              </a:solidFill>
              <a:effectLst/>
              <a:uLnTx/>
              <a:uFillTx/>
              <a:latin typeface="Dosis ExtraBold" panose="02010903020202060003" pitchFamily="2" charset="0"/>
              <a:ea typeface="Verdana"/>
              <a:cs typeface="Segoe UI Light"/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AEFFC0A6-4286-E60E-3D19-0BFD1B688E28}"/>
              </a:ext>
            </a:extLst>
          </p:cNvPr>
          <p:cNvSpPr txBox="1"/>
          <p:nvPr/>
        </p:nvSpPr>
        <p:spPr>
          <a:xfrm>
            <a:off x="4895519" y="2636515"/>
            <a:ext cx="2510474" cy="2231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Verdana" panose="020B0604030504040204" pitchFamily="34" charset="0"/>
                <a:cs typeface="Segoe UI Light" panose="020B0502040204020203" pitchFamily="34" charset="0"/>
              </a:rPr>
              <a:t>NPS</a:t>
            </a:r>
          </a:p>
        </p:txBody>
      </p:sp>
    </p:spTree>
    <p:extLst>
      <p:ext uri="{BB962C8B-B14F-4D97-AF65-F5344CB8AC3E}">
        <p14:creationId xmlns:p14="http://schemas.microsoft.com/office/powerpoint/2010/main" val="2803550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9290F2B2-6317-FCC9-4BCD-062E124375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73" r="32003"/>
          <a:stretch/>
        </p:blipFill>
        <p:spPr>
          <a:xfrm>
            <a:off x="-546342" y="0"/>
            <a:ext cx="4303076" cy="6858000"/>
          </a:xfrm>
          <a:prstGeom prst="rect">
            <a:avLst/>
          </a:prstGeom>
        </p:spPr>
      </p:pic>
      <p:grpSp>
        <p:nvGrpSpPr>
          <p:cNvPr id="8" name="Agrupar 7">
            <a:extLst>
              <a:ext uri="{FF2B5EF4-FFF2-40B4-BE49-F238E27FC236}">
                <a16:creationId xmlns:a16="http://schemas.microsoft.com/office/drawing/2014/main" id="{4B163052-B773-C465-B2B7-18254764B827}"/>
              </a:ext>
            </a:extLst>
          </p:cNvPr>
          <p:cNvGrpSpPr/>
          <p:nvPr/>
        </p:nvGrpSpPr>
        <p:grpSpPr>
          <a:xfrm>
            <a:off x="2604639" y="-11702"/>
            <a:ext cx="9587362" cy="6862820"/>
            <a:chOff x="2216138" y="0"/>
            <a:chExt cx="8839357" cy="6862820"/>
          </a:xfrm>
          <a:solidFill>
            <a:srgbClr val="F0F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D23A2AF0-2855-0F51-CBCA-E04670C4CDC0}"/>
                </a:ext>
              </a:extLst>
            </p:cNvPr>
            <p:cNvSpPr/>
            <p:nvPr/>
          </p:nvSpPr>
          <p:spPr>
            <a:xfrm>
              <a:off x="2892490" y="0"/>
              <a:ext cx="8163005" cy="68539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EE318178-C43E-D0E9-8BF0-B0D25738A5A6}"/>
                </a:ext>
              </a:extLst>
            </p:cNvPr>
            <p:cNvSpPr/>
            <p:nvPr/>
          </p:nvSpPr>
          <p:spPr>
            <a:xfrm>
              <a:off x="2216138" y="4064"/>
              <a:ext cx="2228590" cy="685875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pic>
        <p:nvPicPr>
          <p:cNvPr id="6" name="Imagem 5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12290BAD-89C8-ED58-7EA2-7C80B4177A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25" r="32855"/>
          <a:stretch/>
        </p:blipFill>
        <p:spPr>
          <a:xfrm>
            <a:off x="-546342" y="193"/>
            <a:ext cx="3150981" cy="6874746"/>
          </a:xfrm>
          <a:prstGeom prst="rect">
            <a:avLst/>
          </a:prstGeom>
        </p:spPr>
      </p:pic>
      <p:sp>
        <p:nvSpPr>
          <p:cNvPr id="21" name="Retângulo 20">
            <a:extLst>
              <a:ext uri="{FF2B5EF4-FFF2-40B4-BE49-F238E27FC236}">
                <a16:creationId xmlns:a16="http://schemas.microsoft.com/office/drawing/2014/main" id="{652E6E7E-AF7F-4A5A-A103-C7C2B72EDF51}"/>
              </a:ext>
            </a:extLst>
          </p:cNvPr>
          <p:cNvSpPr/>
          <p:nvPr/>
        </p:nvSpPr>
        <p:spPr>
          <a:xfrm>
            <a:off x="5021816" y="3757605"/>
            <a:ext cx="6073567" cy="211442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90000"/>
              </a:lnSpc>
            </a:pPr>
            <a:r>
              <a:rPr lang="pt-BR" sz="2400">
                <a:solidFill>
                  <a:srgbClr val="34164A"/>
                </a:solidFill>
                <a:latin typeface="Dosis ExtraBold"/>
                <a:ea typeface="Roboto"/>
                <a:cs typeface="Roboto"/>
                <a:sym typeface="Roboto"/>
              </a:rPr>
              <a:t>O seu cliente está no centro da sua estratégia?</a:t>
            </a:r>
            <a:endParaRPr lang="en-US" sz="2400">
              <a:solidFill>
                <a:srgbClr val="34164A"/>
              </a:solidFill>
              <a:latin typeface="Dosis ExtraBold"/>
              <a:ea typeface="Roboto"/>
              <a:cs typeface="Roboto"/>
            </a:endParaRPr>
          </a:p>
          <a:p>
            <a:pPr>
              <a:lnSpc>
                <a:spcPct val="90000"/>
              </a:lnSpc>
            </a:pPr>
            <a:endParaRPr lang="pt-BR" sz="2200">
              <a:solidFill>
                <a:srgbClr val="411E5A"/>
              </a:solidFill>
              <a:latin typeface="Dosis ExtraBold"/>
              <a:ea typeface="Roboto"/>
              <a:cs typeface="Roboto"/>
            </a:endParaRPr>
          </a:p>
          <a:p>
            <a:pPr>
              <a:lnSpc>
                <a:spcPct val="90000"/>
              </a:lnSpc>
            </a:pPr>
            <a:r>
              <a:rPr lang="pt-BR" sz="2000">
                <a:solidFill>
                  <a:srgbClr val="414141"/>
                </a:solidFill>
                <a:latin typeface="Roboto"/>
                <a:ea typeface="Roboto"/>
                <a:cs typeface="Segoe UI"/>
                <a:sym typeface="Roboto"/>
              </a:rPr>
              <a:t>As soluções Linx te auxiliam a conhecer o comportamento do seu consumidor, entregando uma jornada de compra com múltiplos pontos de contato, cada vez mais completa e personalizada.</a:t>
            </a:r>
            <a:endParaRPr lang="en-US" sz="2000">
              <a:solidFill>
                <a:srgbClr val="414141"/>
              </a:solidFill>
              <a:latin typeface="Roboto"/>
              <a:ea typeface="Roboto"/>
              <a:cs typeface="Segoe UI"/>
            </a:endParaRPr>
          </a:p>
        </p:txBody>
      </p:sp>
      <p:pic>
        <p:nvPicPr>
          <p:cNvPr id="12" name="object 8">
            <a:extLst>
              <a:ext uri="{FF2B5EF4-FFF2-40B4-BE49-F238E27FC236}">
                <a16:creationId xmlns:a16="http://schemas.microsoft.com/office/drawing/2014/main" id="{F204A03D-7C8F-07E5-F576-B7EA6D51ADA6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sp>
        <p:nvSpPr>
          <p:cNvPr id="15" name="Retângulo 15">
            <a:extLst>
              <a:ext uri="{FF2B5EF4-FFF2-40B4-BE49-F238E27FC236}">
                <a16:creationId xmlns:a16="http://schemas.microsoft.com/office/drawing/2014/main" id="{16BACCEB-B6E7-ECEA-C08F-793B35D82311}"/>
              </a:ext>
            </a:extLst>
          </p:cNvPr>
          <p:cNvSpPr/>
          <p:nvPr/>
        </p:nvSpPr>
        <p:spPr>
          <a:xfrm rot="5400000">
            <a:off x="8610309" y="-993368"/>
            <a:ext cx="60499" cy="7381769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71B5C0DF-8ADF-BB20-F1F8-D88D98BE234C}"/>
              </a:ext>
            </a:extLst>
          </p:cNvPr>
          <p:cNvGrpSpPr/>
          <p:nvPr/>
        </p:nvGrpSpPr>
        <p:grpSpPr>
          <a:xfrm>
            <a:off x="-543227" y="5865824"/>
            <a:ext cx="1874066" cy="1372338"/>
            <a:chOff x="43968" y="5049972"/>
            <a:chExt cx="1874066" cy="1372338"/>
          </a:xfrm>
        </p:grpSpPr>
        <p:pic>
          <p:nvPicPr>
            <p:cNvPr id="4" name="Gráfico 3">
              <a:extLst>
                <a:ext uri="{FF2B5EF4-FFF2-40B4-BE49-F238E27FC236}">
                  <a16:creationId xmlns:a16="http://schemas.microsoft.com/office/drawing/2014/main" id="{C93B5CD6-4C65-7D03-28BA-270BA40C7A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40687" y="5049972"/>
              <a:ext cx="1377347" cy="1372338"/>
            </a:xfrm>
            <a:prstGeom prst="rect">
              <a:avLst/>
            </a:prstGeom>
          </p:spPr>
        </p:pic>
        <p:pic>
          <p:nvPicPr>
            <p:cNvPr id="5" name="Gráfico 3">
              <a:extLst>
                <a:ext uri="{FF2B5EF4-FFF2-40B4-BE49-F238E27FC236}">
                  <a16:creationId xmlns:a16="http://schemas.microsoft.com/office/drawing/2014/main" id="{45A1631B-3364-B738-CE2B-6E85511D76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76418"/>
            <a:stretch/>
          </p:blipFill>
          <p:spPr>
            <a:xfrm>
              <a:off x="43968" y="5049972"/>
              <a:ext cx="324813" cy="1372338"/>
            </a:xfrm>
            <a:prstGeom prst="rect">
              <a:avLst/>
            </a:prstGeom>
          </p:spPr>
        </p:pic>
      </p:grpSp>
      <p:pic>
        <p:nvPicPr>
          <p:cNvPr id="7" name="Gráfico 2">
            <a:extLst>
              <a:ext uri="{FF2B5EF4-FFF2-40B4-BE49-F238E27FC236}">
                <a16:creationId xmlns:a16="http://schemas.microsoft.com/office/drawing/2014/main" id="{EF208615-697F-88A6-F0C5-5530254129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6200000">
            <a:off x="11482457" y="379834"/>
            <a:ext cx="1202229" cy="1197857"/>
          </a:xfrm>
          <a:prstGeom prst="rect">
            <a:avLst/>
          </a:prstGeom>
        </p:spPr>
      </p:pic>
      <p:grpSp>
        <p:nvGrpSpPr>
          <p:cNvPr id="43" name="Agrupar 42">
            <a:extLst>
              <a:ext uri="{FF2B5EF4-FFF2-40B4-BE49-F238E27FC236}">
                <a16:creationId xmlns:a16="http://schemas.microsoft.com/office/drawing/2014/main" id="{1A56192D-C07A-DAF3-B650-77EFF18955E2}"/>
              </a:ext>
            </a:extLst>
          </p:cNvPr>
          <p:cNvGrpSpPr/>
          <p:nvPr/>
        </p:nvGrpSpPr>
        <p:grpSpPr>
          <a:xfrm>
            <a:off x="878706" y="1680072"/>
            <a:ext cx="3487368" cy="3497857"/>
            <a:chOff x="878706" y="1680072"/>
            <a:chExt cx="3487368" cy="3497857"/>
          </a:xfrm>
        </p:grpSpPr>
        <p:sp>
          <p:nvSpPr>
            <p:cNvPr id="40" name="Decágono 39">
              <a:extLst>
                <a:ext uri="{FF2B5EF4-FFF2-40B4-BE49-F238E27FC236}">
                  <a16:creationId xmlns:a16="http://schemas.microsoft.com/office/drawing/2014/main" id="{9D447965-8ADD-732A-2686-344EE10A4F35}"/>
                </a:ext>
              </a:extLst>
            </p:cNvPr>
            <p:cNvSpPr/>
            <p:nvPr/>
          </p:nvSpPr>
          <p:spPr>
            <a:xfrm>
              <a:off x="2122697" y="2964456"/>
              <a:ext cx="1001948" cy="1002100"/>
            </a:xfrm>
            <a:prstGeom prst="decagon">
              <a:avLst/>
            </a:prstGeom>
            <a:solidFill>
              <a:srgbClr val="F048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endParaRPr>
            </a:p>
          </p:txBody>
        </p:sp>
        <p:pic>
          <p:nvPicPr>
            <p:cNvPr id="41" name="Imagem 40">
              <a:extLst>
                <a:ext uri="{FF2B5EF4-FFF2-40B4-BE49-F238E27FC236}">
                  <a16:creationId xmlns:a16="http://schemas.microsoft.com/office/drawing/2014/main" id="{2E88F500-E974-ADAF-A335-88F21177C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6095" y="2997859"/>
              <a:ext cx="935151" cy="935293"/>
            </a:xfrm>
            <a:prstGeom prst="rect">
              <a:avLst/>
            </a:prstGeom>
          </p:spPr>
        </p:pic>
        <p:grpSp>
          <p:nvGrpSpPr>
            <p:cNvPr id="17" name="Grupo 345">
              <a:extLst>
                <a:ext uri="{FF2B5EF4-FFF2-40B4-BE49-F238E27FC236}">
                  <a16:creationId xmlns:a16="http://schemas.microsoft.com/office/drawing/2014/main" id="{39572664-2BB2-F202-98FA-B53CD9875803}"/>
                </a:ext>
              </a:extLst>
            </p:cNvPr>
            <p:cNvGrpSpPr/>
            <p:nvPr/>
          </p:nvGrpSpPr>
          <p:grpSpPr>
            <a:xfrm>
              <a:off x="2135683" y="4175829"/>
              <a:ext cx="1001948" cy="1002100"/>
              <a:chOff x="1546569" y="2977314"/>
              <a:chExt cx="540000" cy="540000"/>
            </a:xfrm>
          </p:grpSpPr>
          <p:sp>
            <p:nvSpPr>
              <p:cNvPr id="38" name="Decágono 37">
                <a:extLst>
                  <a:ext uri="{FF2B5EF4-FFF2-40B4-BE49-F238E27FC236}">
                    <a16:creationId xmlns:a16="http://schemas.microsoft.com/office/drawing/2014/main" id="{91AE3102-06C9-E5BE-E697-10DB74F92AED}"/>
                  </a:ext>
                </a:extLst>
              </p:cNvPr>
              <p:cNvSpPr/>
              <p:nvPr/>
            </p:nvSpPr>
            <p:spPr>
              <a:xfrm>
                <a:off x="1546569" y="2977314"/>
                <a:ext cx="540000" cy="540000"/>
              </a:xfrm>
              <a:prstGeom prst="decagon">
                <a:avLst/>
              </a:prstGeom>
              <a:solidFill>
                <a:srgbClr val="7373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9pPr>
              </a:lstStyle>
              <a:p>
                <a:pPr marL="0" marR="0" lvl="0" indent="0" algn="ctr" defTabSz="9144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endParaRPr>
              </a:p>
            </p:txBody>
          </p:sp>
          <p:pic>
            <p:nvPicPr>
              <p:cNvPr id="39" name="Imagem 38">
                <a:extLst>
                  <a:ext uri="{FF2B5EF4-FFF2-40B4-BE49-F238E27FC236}">
                    <a16:creationId xmlns:a16="http://schemas.microsoft.com/office/drawing/2014/main" id="{DBE3B3E1-8A4A-005E-8797-102A0F0461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6569" y="2977314"/>
                <a:ext cx="540000" cy="540000"/>
              </a:xfrm>
              <a:prstGeom prst="rect">
                <a:avLst/>
              </a:prstGeom>
            </p:spPr>
          </p:pic>
        </p:grpSp>
        <p:grpSp>
          <p:nvGrpSpPr>
            <p:cNvPr id="18" name="Grupo 46">
              <a:extLst>
                <a:ext uri="{FF2B5EF4-FFF2-40B4-BE49-F238E27FC236}">
                  <a16:creationId xmlns:a16="http://schemas.microsoft.com/office/drawing/2014/main" id="{43CBAED8-2B68-BC56-18D0-7AE7326C80CD}"/>
                </a:ext>
              </a:extLst>
            </p:cNvPr>
            <p:cNvGrpSpPr/>
            <p:nvPr/>
          </p:nvGrpSpPr>
          <p:grpSpPr>
            <a:xfrm>
              <a:off x="2122697" y="1680072"/>
              <a:ext cx="1001948" cy="1002100"/>
              <a:chOff x="10390732" y="4818540"/>
              <a:chExt cx="540000" cy="540000"/>
            </a:xfrm>
          </p:grpSpPr>
          <p:sp>
            <p:nvSpPr>
              <p:cNvPr id="36" name="Decágono 35">
                <a:extLst>
                  <a:ext uri="{FF2B5EF4-FFF2-40B4-BE49-F238E27FC236}">
                    <a16:creationId xmlns:a16="http://schemas.microsoft.com/office/drawing/2014/main" id="{DDD4AD8E-0E67-3941-C0E3-8C166481D78E}"/>
                  </a:ext>
                </a:extLst>
              </p:cNvPr>
              <p:cNvSpPr/>
              <p:nvPr/>
            </p:nvSpPr>
            <p:spPr>
              <a:xfrm rot="10800000">
                <a:off x="10390732" y="4818540"/>
                <a:ext cx="540000" cy="540000"/>
              </a:xfrm>
              <a:prstGeom prst="decagon">
                <a:avLst/>
              </a:prstGeom>
              <a:solidFill>
                <a:srgbClr val="7373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chemeClr val="lt1"/>
                    </a:solidFill>
                    <a:latin typeface="+mn-lt"/>
                    <a:ea typeface="+mn-ea"/>
                    <a:cs typeface="+mn-cs"/>
                    <a:sym typeface="Arial"/>
                  </a:defRPr>
                </a:lvl9pPr>
              </a:lstStyle>
              <a:p>
                <a:pPr marL="0" marR="0" lvl="0" indent="0" algn="ctr" defTabSz="9144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endParaRPr>
              </a:p>
            </p:txBody>
          </p:sp>
          <p:pic>
            <p:nvPicPr>
              <p:cNvPr id="37" name="Imagem 36">
                <a:extLst>
                  <a:ext uri="{FF2B5EF4-FFF2-40B4-BE49-F238E27FC236}">
                    <a16:creationId xmlns:a16="http://schemas.microsoft.com/office/drawing/2014/main" id="{9591DB32-D7E6-D4C6-D8D5-243DC0B951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390732" y="4818540"/>
                <a:ext cx="540000" cy="540000"/>
              </a:xfrm>
              <a:prstGeom prst="rect">
                <a:avLst/>
              </a:prstGeom>
            </p:spPr>
          </p:pic>
        </p:grpSp>
        <p:grpSp>
          <p:nvGrpSpPr>
            <p:cNvPr id="19" name="Grupo 53">
              <a:extLst>
                <a:ext uri="{FF2B5EF4-FFF2-40B4-BE49-F238E27FC236}">
                  <a16:creationId xmlns:a16="http://schemas.microsoft.com/office/drawing/2014/main" id="{372D9493-C117-DA54-8741-01CAE31A1038}"/>
                </a:ext>
              </a:extLst>
            </p:cNvPr>
            <p:cNvGrpSpPr/>
            <p:nvPr/>
          </p:nvGrpSpPr>
          <p:grpSpPr>
            <a:xfrm>
              <a:off x="878706" y="2283889"/>
              <a:ext cx="1001950" cy="2363233"/>
              <a:chOff x="8599413" y="2553111"/>
              <a:chExt cx="540001" cy="1273472"/>
            </a:xfrm>
          </p:grpSpPr>
          <p:grpSp>
            <p:nvGrpSpPr>
              <p:cNvPr id="30" name="Grupo 49">
                <a:extLst>
                  <a:ext uri="{FF2B5EF4-FFF2-40B4-BE49-F238E27FC236}">
                    <a16:creationId xmlns:a16="http://schemas.microsoft.com/office/drawing/2014/main" id="{6E081E54-8668-FB6B-9B2E-4AB00AC97046}"/>
                  </a:ext>
                </a:extLst>
              </p:cNvPr>
              <p:cNvGrpSpPr/>
              <p:nvPr/>
            </p:nvGrpSpPr>
            <p:grpSpPr>
              <a:xfrm>
                <a:off x="8599413" y="2553111"/>
                <a:ext cx="540001" cy="545476"/>
                <a:chOff x="8549173" y="3001082"/>
                <a:chExt cx="540001" cy="545476"/>
              </a:xfrm>
            </p:grpSpPr>
            <p:sp>
              <p:nvSpPr>
                <p:cNvPr id="34" name="Decágono 33">
                  <a:extLst>
                    <a:ext uri="{FF2B5EF4-FFF2-40B4-BE49-F238E27FC236}">
                      <a16:creationId xmlns:a16="http://schemas.microsoft.com/office/drawing/2014/main" id="{97365633-8B72-D6AA-6663-F07AFBA83911}"/>
                    </a:ext>
                  </a:extLst>
                </p:cNvPr>
                <p:cNvSpPr/>
                <p:nvPr/>
              </p:nvSpPr>
              <p:spPr>
                <a:xfrm rot="10800000">
                  <a:off x="8549173" y="3001082"/>
                  <a:ext cx="540000" cy="540000"/>
                </a:xfrm>
                <a:prstGeom prst="decagon">
                  <a:avLst/>
                </a:prstGeom>
                <a:solidFill>
                  <a:srgbClr val="7373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9pPr>
                </a:lstStyle>
                <a:p>
                  <a:pPr marL="0" marR="0" lvl="0" indent="0" algn="ctr" defTabSz="9144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5" name="Imagem 34">
                  <a:extLst>
                    <a:ext uri="{FF2B5EF4-FFF2-40B4-BE49-F238E27FC236}">
                      <a16:creationId xmlns:a16="http://schemas.microsoft.com/office/drawing/2014/main" id="{771AAF34-CF9B-0866-345B-7CB6486CE1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549174" y="3006558"/>
                  <a:ext cx="540000" cy="540000"/>
                </a:xfrm>
                <a:prstGeom prst="rect">
                  <a:avLst/>
                </a:prstGeom>
              </p:spPr>
            </p:pic>
          </p:grpSp>
          <p:grpSp>
            <p:nvGrpSpPr>
              <p:cNvPr id="31" name="Grupo 48">
                <a:extLst>
                  <a:ext uri="{FF2B5EF4-FFF2-40B4-BE49-F238E27FC236}">
                    <a16:creationId xmlns:a16="http://schemas.microsoft.com/office/drawing/2014/main" id="{17131BD4-561D-5C80-DFF4-B37C5BAA534D}"/>
                  </a:ext>
                </a:extLst>
              </p:cNvPr>
              <p:cNvGrpSpPr/>
              <p:nvPr/>
            </p:nvGrpSpPr>
            <p:grpSpPr>
              <a:xfrm>
                <a:off x="8599414" y="3286583"/>
                <a:ext cx="540000" cy="540000"/>
                <a:chOff x="8422991" y="4731515"/>
                <a:chExt cx="540000" cy="540000"/>
              </a:xfrm>
            </p:grpSpPr>
            <p:sp>
              <p:nvSpPr>
                <p:cNvPr id="32" name="Decágono 31">
                  <a:extLst>
                    <a:ext uri="{FF2B5EF4-FFF2-40B4-BE49-F238E27FC236}">
                      <a16:creationId xmlns:a16="http://schemas.microsoft.com/office/drawing/2014/main" id="{02B68A6A-EB83-FB41-07AD-17162D306362}"/>
                    </a:ext>
                  </a:extLst>
                </p:cNvPr>
                <p:cNvSpPr/>
                <p:nvPr/>
              </p:nvSpPr>
              <p:spPr>
                <a:xfrm rot="10800000">
                  <a:off x="8422991" y="4731515"/>
                  <a:ext cx="540000" cy="540000"/>
                </a:xfrm>
                <a:prstGeom prst="decagon">
                  <a:avLst/>
                </a:prstGeom>
                <a:solidFill>
                  <a:srgbClr val="7373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9pPr>
                </a:lstStyle>
                <a:p>
                  <a:pPr marL="0" marR="0" lvl="0" indent="0" algn="ctr" defTabSz="9144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33" name="Imagem 32">
                  <a:extLst>
                    <a:ext uri="{FF2B5EF4-FFF2-40B4-BE49-F238E27FC236}">
                      <a16:creationId xmlns:a16="http://schemas.microsoft.com/office/drawing/2014/main" id="{275D6122-464F-5007-8084-2003FF8ACE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22991" y="4731515"/>
                  <a:ext cx="540000" cy="5400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0" name="Grupo 52">
              <a:extLst>
                <a:ext uri="{FF2B5EF4-FFF2-40B4-BE49-F238E27FC236}">
                  <a16:creationId xmlns:a16="http://schemas.microsoft.com/office/drawing/2014/main" id="{7AEDFA5F-4C90-E06C-2758-5E309A7BEA1E}"/>
                </a:ext>
              </a:extLst>
            </p:cNvPr>
            <p:cNvGrpSpPr/>
            <p:nvPr/>
          </p:nvGrpSpPr>
          <p:grpSpPr>
            <a:xfrm>
              <a:off x="3364126" y="2283889"/>
              <a:ext cx="1001948" cy="2363233"/>
              <a:chOff x="9938930" y="2553111"/>
              <a:chExt cx="540000" cy="1273472"/>
            </a:xfrm>
          </p:grpSpPr>
          <p:grpSp>
            <p:nvGrpSpPr>
              <p:cNvPr id="22" name="Grupo 50">
                <a:extLst>
                  <a:ext uri="{FF2B5EF4-FFF2-40B4-BE49-F238E27FC236}">
                    <a16:creationId xmlns:a16="http://schemas.microsoft.com/office/drawing/2014/main" id="{4FF5824F-F8BC-8ABA-2B4D-1FC41CE0C45B}"/>
                  </a:ext>
                </a:extLst>
              </p:cNvPr>
              <p:cNvGrpSpPr/>
              <p:nvPr/>
            </p:nvGrpSpPr>
            <p:grpSpPr>
              <a:xfrm>
                <a:off x="9938930" y="2553111"/>
                <a:ext cx="540000" cy="546686"/>
                <a:chOff x="9989170" y="3001082"/>
                <a:chExt cx="540000" cy="546686"/>
              </a:xfrm>
            </p:grpSpPr>
            <p:sp>
              <p:nvSpPr>
                <p:cNvPr id="27" name="Decágono 26">
                  <a:extLst>
                    <a:ext uri="{FF2B5EF4-FFF2-40B4-BE49-F238E27FC236}">
                      <a16:creationId xmlns:a16="http://schemas.microsoft.com/office/drawing/2014/main" id="{CBA0038A-8A68-E47F-0597-CE63897B317C}"/>
                    </a:ext>
                  </a:extLst>
                </p:cNvPr>
                <p:cNvSpPr/>
                <p:nvPr/>
              </p:nvSpPr>
              <p:spPr>
                <a:xfrm rot="10800000">
                  <a:off x="9989170" y="3001082"/>
                  <a:ext cx="540000" cy="540000"/>
                </a:xfrm>
                <a:prstGeom prst="decagon">
                  <a:avLst/>
                </a:prstGeom>
                <a:solidFill>
                  <a:srgbClr val="7373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9pPr>
                </a:lstStyle>
                <a:p>
                  <a:pPr marL="0" marR="0" lvl="0" indent="0" algn="ctr" defTabSz="9144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9" name="Imagem 28">
                  <a:extLst>
                    <a:ext uri="{FF2B5EF4-FFF2-40B4-BE49-F238E27FC236}">
                      <a16:creationId xmlns:a16="http://schemas.microsoft.com/office/drawing/2014/main" id="{A359629D-2E8B-78ED-B1DF-DA65861953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89170" y="3007768"/>
                  <a:ext cx="540000" cy="540000"/>
                </a:xfrm>
                <a:prstGeom prst="rect">
                  <a:avLst/>
                </a:prstGeom>
              </p:spPr>
            </p:pic>
          </p:grpSp>
          <p:grpSp>
            <p:nvGrpSpPr>
              <p:cNvPr id="23" name="Grupo 47">
                <a:extLst>
                  <a:ext uri="{FF2B5EF4-FFF2-40B4-BE49-F238E27FC236}">
                    <a16:creationId xmlns:a16="http://schemas.microsoft.com/office/drawing/2014/main" id="{D97AB5C1-EB32-9A75-B999-CB8D8A73C818}"/>
                  </a:ext>
                </a:extLst>
              </p:cNvPr>
              <p:cNvGrpSpPr/>
              <p:nvPr/>
            </p:nvGrpSpPr>
            <p:grpSpPr>
              <a:xfrm>
                <a:off x="9938930" y="3286583"/>
                <a:ext cx="540000" cy="540000"/>
                <a:chOff x="10170592" y="4876380"/>
                <a:chExt cx="540000" cy="540000"/>
              </a:xfrm>
            </p:grpSpPr>
            <p:sp>
              <p:nvSpPr>
                <p:cNvPr id="24" name="Decágono 23">
                  <a:extLst>
                    <a:ext uri="{FF2B5EF4-FFF2-40B4-BE49-F238E27FC236}">
                      <a16:creationId xmlns:a16="http://schemas.microsoft.com/office/drawing/2014/main" id="{2AB1FC50-01B7-0061-A475-BBCC72246908}"/>
                    </a:ext>
                  </a:extLst>
                </p:cNvPr>
                <p:cNvSpPr/>
                <p:nvPr/>
              </p:nvSpPr>
              <p:spPr>
                <a:xfrm rot="10800000">
                  <a:off x="10170592" y="4876380"/>
                  <a:ext cx="540000" cy="540000"/>
                </a:xfrm>
                <a:prstGeom prst="decagon">
                  <a:avLst/>
                </a:prstGeom>
                <a:solidFill>
                  <a:srgbClr val="7373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Arial"/>
                    <a:defRPr sz="1400" b="0" i="0" u="none" strike="noStrike" cap="non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  <a:sym typeface="Arial"/>
                    </a:defRPr>
                  </a:lvl9pPr>
                </a:lstStyle>
                <a:p>
                  <a:pPr marL="0" marR="0" lvl="0" indent="0" algn="ctr" defTabSz="9144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cs typeface="Calibri"/>
                    <a:sym typeface="Calibri"/>
                  </a:endParaRPr>
                </a:p>
              </p:txBody>
            </p:sp>
            <p:pic>
              <p:nvPicPr>
                <p:cNvPr id="26" name="Imagem 25">
                  <a:extLst>
                    <a:ext uri="{FF2B5EF4-FFF2-40B4-BE49-F238E27FC236}">
                      <a16:creationId xmlns:a16="http://schemas.microsoft.com/office/drawing/2014/main" id="{98791495-086D-0D23-CB1C-7645ACFDFA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70592" y="4876380"/>
                  <a:ext cx="540000" cy="54000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42" name="CaixaDeTexto 1">
            <a:extLst>
              <a:ext uri="{FF2B5EF4-FFF2-40B4-BE49-F238E27FC236}">
                <a16:creationId xmlns:a16="http://schemas.microsoft.com/office/drawing/2014/main" id="{7EB06C1D-11D2-588A-AEBE-60CCFCCEE11C}"/>
              </a:ext>
            </a:extLst>
          </p:cNvPr>
          <p:cNvSpPr txBox="1"/>
          <p:nvPr/>
        </p:nvSpPr>
        <p:spPr>
          <a:xfrm>
            <a:off x="4863813" y="544572"/>
            <a:ext cx="6778835" cy="20774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4300">
                <a:solidFill>
                  <a:srgbClr val="411E5A"/>
                </a:solidFill>
                <a:latin typeface="Dosis ExtraBold"/>
              </a:rPr>
              <a:t>SOMOS O MAIOR PROVEDOR DE UNIFIED COMMERCE</a:t>
            </a:r>
          </a:p>
          <a:p>
            <a:r>
              <a:rPr lang="pt-BR" sz="4300">
                <a:solidFill>
                  <a:srgbClr val="411E5A"/>
                </a:solidFill>
                <a:latin typeface="Dosis ExtraBold"/>
              </a:rPr>
              <a:t>DA AMÉRICA LATINA</a:t>
            </a:r>
          </a:p>
        </p:txBody>
      </p:sp>
    </p:spTree>
    <p:extLst>
      <p:ext uri="{BB962C8B-B14F-4D97-AF65-F5344CB8AC3E}">
        <p14:creationId xmlns:p14="http://schemas.microsoft.com/office/powerpoint/2010/main" val="134993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16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8596B96D-9EEC-A3DE-EE1A-04293105DDA4}"/>
              </a:ext>
            </a:extLst>
          </p:cNvPr>
          <p:cNvSpPr/>
          <p:nvPr/>
        </p:nvSpPr>
        <p:spPr>
          <a:xfrm flipH="1">
            <a:off x="0" y="0"/>
            <a:ext cx="3325067" cy="6858000"/>
          </a:xfrm>
          <a:prstGeom prst="rect">
            <a:avLst/>
          </a:prstGeom>
          <a:solidFill>
            <a:srgbClr val="411E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R"/>
          </a:p>
        </p:txBody>
      </p:sp>
      <p:pic>
        <p:nvPicPr>
          <p:cNvPr id="14" name="Picture 4" descr="Icon&#10;&#10;Description automatically generated">
            <a:extLst>
              <a:ext uri="{FF2B5EF4-FFF2-40B4-BE49-F238E27FC236}">
                <a16:creationId xmlns:a16="http://schemas.microsoft.com/office/drawing/2014/main" id="{CDE8592D-507B-60E7-8E07-F46610AC9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529" y="4798186"/>
            <a:ext cx="1114236" cy="672878"/>
          </a:xfrm>
          <a:prstGeom prst="rect">
            <a:avLst/>
          </a:prstGeom>
        </p:spPr>
      </p:pic>
      <p:grpSp>
        <p:nvGrpSpPr>
          <p:cNvPr id="5" name="Agrupar 4">
            <a:extLst>
              <a:ext uri="{FF2B5EF4-FFF2-40B4-BE49-F238E27FC236}">
                <a16:creationId xmlns:a16="http://schemas.microsoft.com/office/drawing/2014/main" id="{58A0D683-5B74-A7A3-6D07-26DD11658954}"/>
              </a:ext>
            </a:extLst>
          </p:cNvPr>
          <p:cNvGrpSpPr/>
          <p:nvPr/>
        </p:nvGrpSpPr>
        <p:grpSpPr>
          <a:xfrm>
            <a:off x="-343747" y="418553"/>
            <a:ext cx="1874066" cy="1372338"/>
            <a:chOff x="43968" y="5049972"/>
            <a:chExt cx="1874066" cy="1372338"/>
          </a:xfrm>
        </p:grpSpPr>
        <p:pic>
          <p:nvPicPr>
            <p:cNvPr id="9" name="Gráfico 8">
              <a:extLst>
                <a:ext uri="{FF2B5EF4-FFF2-40B4-BE49-F238E27FC236}">
                  <a16:creationId xmlns:a16="http://schemas.microsoft.com/office/drawing/2014/main" id="{1CE90AAE-CAA7-4D4F-3D8C-599CF15AC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0687" y="5049972"/>
              <a:ext cx="1377347" cy="1372338"/>
            </a:xfrm>
            <a:prstGeom prst="rect">
              <a:avLst/>
            </a:prstGeom>
          </p:spPr>
        </p:pic>
        <p:pic>
          <p:nvPicPr>
            <p:cNvPr id="10" name="Gráfico 3">
              <a:extLst>
                <a:ext uri="{FF2B5EF4-FFF2-40B4-BE49-F238E27FC236}">
                  <a16:creationId xmlns:a16="http://schemas.microsoft.com/office/drawing/2014/main" id="{7A367506-853D-7837-999A-607786C6E3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76418"/>
            <a:stretch/>
          </p:blipFill>
          <p:spPr>
            <a:xfrm>
              <a:off x="43968" y="5049972"/>
              <a:ext cx="324813" cy="1372338"/>
            </a:xfrm>
            <a:prstGeom prst="rect">
              <a:avLst/>
            </a:prstGeom>
          </p:spPr>
        </p:pic>
      </p:grpSp>
      <p:pic>
        <p:nvPicPr>
          <p:cNvPr id="29" name="Gráfico 28">
            <a:extLst>
              <a:ext uri="{FF2B5EF4-FFF2-40B4-BE49-F238E27FC236}">
                <a16:creationId xmlns:a16="http://schemas.microsoft.com/office/drawing/2014/main" id="{032FFDF1-53D6-058C-F7D4-8FA66F82B1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657125" y="4547994"/>
            <a:ext cx="1144397" cy="1140235"/>
          </a:xfrm>
          <a:prstGeom prst="rect">
            <a:avLst/>
          </a:prstGeom>
        </p:spPr>
      </p:pic>
      <p:sp>
        <p:nvSpPr>
          <p:cNvPr id="33" name="Retângulo 32">
            <a:extLst>
              <a:ext uri="{FF2B5EF4-FFF2-40B4-BE49-F238E27FC236}">
                <a16:creationId xmlns:a16="http://schemas.microsoft.com/office/drawing/2014/main" id="{0E0FAB44-FCC1-8F96-7566-6DA6D71FB5FF}"/>
              </a:ext>
            </a:extLst>
          </p:cNvPr>
          <p:cNvSpPr/>
          <p:nvPr/>
        </p:nvSpPr>
        <p:spPr>
          <a:xfrm>
            <a:off x="6411240" y="2266298"/>
            <a:ext cx="5586084" cy="270843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000" b="1">
                <a:solidFill>
                  <a:srgbClr val="FD8A0B"/>
                </a:solidFill>
                <a:latin typeface="Dosis"/>
              </a:rPr>
              <a:t>Traga mais clientes para a sua loja.</a:t>
            </a:r>
            <a:r>
              <a:rPr lang="pt-BR" sz="3000">
                <a:solidFill>
                  <a:srgbClr val="F4602C"/>
                </a:solidFill>
                <a:latin typeface="Dosis"/>
              </a:rPr>
              <a:t> </a:t>
            </a:r>
            <a:r>
              <a:rPr lang="pt-BR" sz="3000">
                <a:solidFill>
                  <a:schemeClr val="bg1"/>
                </a:solidFill>
                <a:latin typeface="Dosis"/>
              </a:rPr>
              <a:t> </a:t>
            </a:r>
            <a:r>
              <a:rPr lang="pt-BR" sz="2900">
                <a:solidFill>
                  <a:schemeClr val="bg1"/>
                </a:solidFill>
                <a:latin typeface="Dosis"/>
              </a:rPr>
              <a:t>Tenha o consumidor no centro das suas ações promocionais e fique ainda mais competitivo.</a:t>
            </a:r>
            <a:br>
              <a:rPr lang="pt-BR" sz="2600" b="1">
                <a:solidFill>
                  <a:schemeClr val="bg1"/>
                </a:solidFill>
                <a:latin typeface="Dosis"/>
              </a:rPr>
            </a:br>
            <a:br>
              <a:rPr lang="pt-BR" sz="2600" b="1">
                <a:latin typeface="Dosis"/>
              </a:rPr>
            </a:br>
            <a:endParaRPr lang="pt-BR" sz="2600" b="1">
              <a:solidFill>
                <a:schemeClr val="bg1"/>
              </a:solidFill>
              <a:latin typeface="Dosi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4F72634-2689-EA4E-F30C-789AA22F6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516" y="29536"/>
            <a:ext cx="3982201" cy="116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m 3" descr="Gráfico&#10;&#10;Descrição gerada automaticamente">
            <a:extLst>
              <a:ext uri="{FF2B5EF4-FFF2-40B4-BE49-F238E27FC236}">
                <a16:creationId xmlns:a16="http://schemas.microsoft.com/office/drawing/2014/main" id="{D7218C9B-5BC9-736A-7D31-389A205605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716881" y="1204914"/>
            <a:ext cx="10089355" cy="572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62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5">
            <a:extLst>
              <a:ext uri="{FF2B5EF4-FFF2-40B4-BE49-F238E27FC236}">
                <a16:creationId xmlns:a16="http://schemas.microsoft.com/office/drawing/2014/main" id="{C815276D-DB0A-64E8-1FAC-01BE59C692DC}"/>
              </a:ext>
            </a:extLst>
          </p:cNvPr>
          <p:cNvSpPr/>
          <p:nvPr/>
        </p:nvSpPr>
        <p:spPr>
          <a:xfrm>
            <a:off x="4499" y="0"/>
            <a:ext cx="12261511" cy="6858000"/>
          </a:xfrm>
          <a:custGeom>
            <a:avLst/>
            <a:gdLst/>
            <a:ahLst/>
            <a:cxnLst/>
            <a:rect l="l" t="t" r="r" b="b"/>
            <a:pathLst>
              <a:path w="5349240" h="6858000">
                <a:moveTo>
                  <a:pt x="0" y="0"/>
                </a:moveTo>
                <a:lnTo>
                  <a:pt x="0" y="6858000"/>
                </a:lnTo>
                <a:lnTo>
                  <a:pt x="5349049" y="6858000"/>
                </a:lnTo>
                <a:lnTo>
                  <a:pt x="5349049" y="0"/>
                </a:lnTo>
                <a:lnTo>
                  <a:pt x="0" y="0"/>
                </a:lnTo>
                <a:close/>
              </a:path>
            </a:pathLst>
          </a:custGeom>
          <a:solidFill>
            <a:srgbClr val="28093B">
              <a:alpha val="46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7ACFD11-7FEA-4CCF-E89D-DC2CD3EAF387}"/>
              </a:ext>
            </a:extLst>
          </p:cNvPr>
          <p:cNvSpPr/>
          <p:nvPr/>
        </p:nvSpPr>
        <p:spPr>
          <a:xfrm>
            <a:off x="808046" y="2358608"/>
            <a:ext cx="3875990" cy="2278511"/>
          </a:xfrm>
          <a:prstGeom prst="rect">
            <a:avLst/>
          </a:prstGeom>
          <a:solidFill>
            <a:srgbClr val="411E5A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323E459-0F33-4380-B37C-EAC2ECE33439}"/>
              </a:ext>
            </a:extLst>
          </p:cNvPr>
          <p:cNvSpPr txBox="1"/>
          <p:nvPr/>
        </p:nvSpPr>
        <p:spPr>
          <a:xfrm>
            <a:off x="1016447" y="2810523"/>
            <a:ext cx="3459188" cy="14265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pt-BR"/>
            </a:defPPr>
            <a:lvl1pPr>
              <a:lnSpc>
                <a:spcPct val="85000"/>
              </a:lnSpc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88261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NOSSO DESAFIO </a:t>
            </a:r>
            <a:br>
              <a:rPr kumimoji="0" lang="pt-BR" sz="4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</a:br>
            <a:r>
              <a:rPr kumimoji="0" lang="pt-BR" sz="6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Dosis" panose="02010503020202060003" pitchFamily="50" charset="0"/>
                <a:ea typeface="Verdana" panose="020B0604030504040204" pitchFamily="34" charset="0"/>
                <a:cs typeface="Segoe UI Light" panose="020B0502040204020203" pitchFamily="34" charset="0"/>
              </a:rPr>
              <a:t>CRESCER</a:t>
            </a:r>
            <a:endParaRPr kumimoji="0" lang="pt-BR" sz="6200" b="1" i="0" u="none" strike="noStrike" kern="1200" cap="none" spc="0" normalizeH="0" baseline="0" noProof="0">
              <a:ln>
                <a:noFill/>
              </a:ln>
              <a:solidFill>
                <a:srgbClr val="F0462D"/>
              </a:solidFill>
              <a:effectLst/>
              <a:uLnTx/>
              <a:uFillTx/>
              <a:latin typeface="Dosis" panose="02010503020202060003" pitchFamily="50" charset="0"/>
              <a:ea typeface="Verdana" panose="020B060403050404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object 5">
            <a:extLst>
              <a:ext uri="{FF2B5EF4-FFF2-40B4-BE49-F238E27FC236}">
                <a16:creationId xmlns:a16="http://schemas.microsoft.com/office/drawing/2014/main" id="{63B9C65D-5AFE-BD57-640E-ACF91D8DBFC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125200" y="5962946"/>
            <a:ext cx="735693" cy="427052"/>
          </a:xfrm>
          <a:prstGeom prst="rect">
            <a:avLst/>
          </a:prstGeom>
        </p:spPr>
      </p:pic>
      <p:grpSp>
        <p:nvGrpSpPr>
          <p:cNvPr id="8" name="Agrupar 7">
            <a:extLst>
              <a:ext uri="{FF2B5EF4-FFF2-40B4-BE49-F238E27FC236}">
                <a16:creationId xmlns:a16="http://schemas.microsoft.com/office/drawing/2014/main" id="{D38238C0-EF95-FC71-75FF-A18115737ED4}"/>
              </a:ext>
            </a:extLst>
          </p:cNvPr>
          <p:cNvGrpSpPr/>
          <p:nvPr/>
        </p:nvGrpSpPr>
        <p:grpSpPr>
          <a:xfrm>
            <a:off x="4898910" y="2529619"/>
            <a:ext cx="9017242" cy="1845047"/>
            <a:chOff x="4898910" y="2529619"/>
            <a:chExt cx="9017242" cy="1845047"/>
          </a:xfrm>
        </p:grpSpPr>
        <p:grpSp>
          <p:nvGrpSpPr>
            <p:cNvPr id="16" name="Agrupar 15">
              <a:extLst>
                <a:ext uri="{FF2B5EF4-FFF2-40B4-BE49-F238E27FC236}">
                  <a16:creationId xmlns:a16="http://schemas.microsoft.com/office/drawing/2014/main" id="{DA2B5CA9-2617-8B8E-BA24-EF0555B03501}"/>
                </a:ext>
              </a:extLst>
            </p:cNvPr>
            <p:cNvGrpSpPr/>
            <p:nvPr/>
          </p:nvGrpSpPr>
          <p:grpSpPr>
            <a:xfrm rot="5400000">
              <a:off x="11238347" y="1696862"/>
              <a:ext cx="1845047" cy="3510562"/>
              <a:chOff x="2926205" y="1374783"/>
              <a:chExt cx="1845047" cy="3510562"/>
            </a:xfrm>
          </p:grpSpPr>
          <p:sp>
            <p:nvSpPr>
              <p:cNvPr id="22" name="Forma Livre: Forma 21">
                <a:extLst>
                  <a:ext uri="{FF2B5EF4-FFF2-40B4-BE49-F238E27FC236}">
                    <a16:creationId xmlns:a16="http://schemas.microsoft.com/office/drawing/2014/main" id="{66166CBD-32C3-3B5F-889F-53B584F91650}"/>
                  </a:ext>
                </a:extLst>
              </p:cNvPr>
              <p:cNvSpPr/>
              <p:nvPr/>
            </p:nvSpPr>
            <p:spPr>
              <a:xfrm>
                <a:off x="2926205" y="3220951"/>
                <a:ext cx="1845047" cy="1664394"/>
              </a:xfrm>
              <a:custGeom>
                <a:avLst/>
                <a:gdLst>
                  <a:gd name="connsiteX0" fmla="*/ 20193 w 1154715"/>
                  <a:gd name="connsiteY0" fmla="*/ 0 h 1041654"/>
                  <a:gd name="connsiteX1" fmla="*/ 0 w 1154715"/>
                  <a:gd name="connsiteY1" fmla="*/ 20193 h 1041654"/>
                  <a:gd name="connsiteX2" fmla="*/ 20193 w 1154715"/>
                  <a:gd name="connsiteY2" fmla="*/ 40386 h 1041654"/>
                  <a:gd name="connsiteX3" fmla="*/ 40386 w 1154715"/>
                  <a:gd name="connsiteY3" fmla="*/ 20193 h 1041654"/>
                  <a:gd name="connsiteX4" fmla="*/ 20193 w 1154715"/>
                  <a:gd name="connsiteY4" fmla="*/ 0 h 1041654"/>
                  <a:gd name="connsiteX5" fmla="*/ 577406 w 1154715"/>
                  <a:gd name="connsiteY5" fmla="*/ 0 h 1041654"/>
                  <a:gd name="connsiteX6" fmla="*/ 557213 w 1154715"/>
                  <a:gd name="connsiteY6" fmla="*/ 20193 h 1041654"/>
                  <a:gd name="connsiteX7" fmla="*/ 577406 w 1154715"/>
                  <a:gd name="connsiteY7" fmla="*/ 40386 h 1041654"/>
                  <a:gd name="connsiteX8" fmla="*/ 597599 w 1154715"/>
                  <a:gd name="connsiteY8" fmla="*/ 20193 h 1041654"/>
                  <a:gd name="connsiteX9" fmla="*/ 577406 w 1154715"/>
                  <a:gd name="connsiteY9" fmla="*/ 0 h 1041654"/>
                  <a:gd name="connsiteX10" fmla="*/ 391668 w 1154715"/>
                  <a:gd name="connsiteY10" fmla="*/ 0 h 1041654"/>
                  <a:gd name="connsiteX11" fmla="*/ 371475 w 1154715"/>
                  <a:gd name="connsiteY11" fmla="*/ 20193 h 1041654"/>
                  <a:gd name="connsiteX12" fmla="*/ 391668 w 1154715"/>
                  <a:gd name="connsiteY12" fmla="*/ 40386 h 1041654"/>
                  <a:gd name="connsiteX13" fmla="*/ 411861 w 1154715"/>
                  <a:gd name="connsiteY13" fmla="*/ 20193 h 1041654"/>
                  <a:gd name="connsiteX14" fmla="*/ 391668 w 1154715"/>
                  <a:gd name="connsiteY14" fmla="*/ 0 h 1041654"/>
                  <a:gd name="connsiteX15" fmla="*/ 205931 w 1154715"/>
                  <a:gd name="connsiteY15" fmla="*/ 0 h 1041654"/>
                  <a:gd name="connsiteX16" fmla="*/ 185738 w 1154715"/>
                  <a:gd name="connsiteY16" fmla="*/ 20193 h 1041654"/>
                  <a:gd name="connsiteX17" fmla="*/ 205931 w 1154715"/>
                  <a:gd name="connsiteY17" fmla="*/ 40386 h 1041654"/>
                  <a:gd name="connsiteX18" fmla="*/ 226124 w 1154715"/>
                  <a:gd name="connsiteY18" fmla="*/ 20193 h 1041654"/>
                  <a:gd name="connsiteX19" fmla="*/ 205931 w 1154715"/>
                  <a:gd name="connsiteY19" fmla="*/ 0 h 1041654"/>
                  <a:gd name="connsiteX20" fmla="*/ 1134523 w 1154715"/>
                  <a:gd name="connsiteY20" fmla="*/ 40386 h 1041654"/>
                  <a:gd name="connsiteX21" fmla="*/ 1154716 w 1154715"/>
                  <a:gd name="connsiteY21" fmla="*/ 20193 h 1041654"/>
                  <a:gd name="connsiteX22" fmla="*/ 1134523 w 1154715"/>
                  <a:gd name="connsiteY22" fmla="*/ 0 h 1041654"/>
                  <a:gd name="connsiteX23" fmla="*/ 1114330 w 1154715"/>
                  <a:gd name="connsiteY23" fmla="*/ 20193 h 1041654"/>
                  <a:gd name="connsiteX24" fmla="*/ 1134523 w 1154715"/>
                  <a:gd name="connsiteY24" fmla="*/ 40386 h 1041654"/>
                  <a:gd name="connsiteX25" fmla="*/ 948785 w 1154715"/>
                  <a:gd name="connsiteY25" fmla="*/ 0 h 1041654"/>
                  <a:gd name="connsiteX26" fmla="*/ 928592 w 1154715"/>
                  <a:gd name="connsiteY26" fmla="*/ 20193 h 1041654"/>
                  <a:gd name="connsiteX27" fmla="*/ 948785 w 1154715"/>
                  <a:gd name="connsiteY27" fmla="*/ 40386 h 1041654"/>
                  <a:gd name="connsiteX28" fmla="*/ 968978 w 1154715"/>
                  <a:gd name="connsiteY28" fmla="*/ 20193 h 1041654"/>
                  <a:gd name="connsiteX29" fmla="*/ 948785 w 1154715"/>
                  <a:gd name="connsiteY29" fmla="*/ 0 h 1041654"/>
                  <a:gd name="connsiteX30" fmla="*/ 763143 w 1154715"/>
                  <a:gd name="connsiteY30" fmla="*/ 0 h 1041654"/>
                  <a:gd name="connsiteX31" fmla="*/ 742950 w 1154715"/>
                  <a:gd name="connsiteY31" fmla="*/ 20193 h 1041654"/>
                  <a:gd name="connsiteX32" fmla="*/ 763143 w 1154715"/>
                  <a:gd name="connsiteY32" fmla="*/ 40386 h 1041654"/>
                  <a:gd name="connsiteX33" fmla="*/ 783336 w 1154715"/>
                  <a:gd name="connsiteY33" fmla="*/ 20193 h 1041654"/>
                  <a:gd name="connsiteX34" fmla="*/ 763143 w 1154715"/>
                  <a:gd name="connsiteY34" fmla="*/ 0 h 1041654"/>
                  <a:gd name="connsiteX35" fmla="*/ 20193 w 1154715"/>
                  <a:gd name="connsiteY35" fmla="*/ 144018 h 1041654"/>
                  <a:gd name="connsiteX36" fmla="*/ 0 w 1154715"/>
                  <a:gd name="connsiteY36" fmla="*/ 164211 h 1041654"/>
                  <a:gd name="connsiteX37" fmla="*/ 20193 w 1154715"/>
                  <a:gd name="connsiteY37" fmla="*/ 184404 h 1041654"/>
                  <a:gd name="connsiteX38" fmla="*/ 40386 w 1154715"/>
                  <a:gd name="connsiteY38" fmla="*/ 164211 h 1041654"/>
                  <a:gd name="connsiteX39" fmla="*/ 20193 w 1154715"/>
                  <a:gd name="connsiteY39" fmla="*/ 144018 h 1041654"/>
                  <a:gd name="connsiteX40" fmla="*/ 577406 w 1154715"/>
                  <a:gd name="connsiteY40" fmla="*/ 144018 h 1041654"/>
                  <a:gd name="connsiteX41" fmla="*/ 557213 w 1154715"/>
                  <a:gd name="connsiteY41" fmla="*/ 164211 h 1041654"/>
                  <a:gd name="connsiteX42" fmla="*/ 577406 w 1154715"/>
                  <a:gd name="connsiteY42" fmla="*/ 184404 h 1041654"/>
                  <a:gd name="connsiteX43" fmla="*/ 597599 w 1154715"/>
                  <a:gd name="connsiteY43" fmla="*/ 164211 h 1041654"/>
                  <a:gd name="connsiteX44" fmla="*/ 577406 w 1154715"/>
                  <a:gd name="connsiteY44" fmla="*/ 144018 h 1041654"/>
                  <a:gd name="connsiteX45" fmla="*/ 391668 w 1154715"/>
                  <a:gd name="connsiteY45" fmla="*/ 144018 h 1041654"/>
                  <a:gd name="connsiteX46" fmla="*/ 371475 w 1154715"/>
                  <a:gd name="connsiteY46" fmla="*/ 164211 h 1041654"/>
                  <a:gd name="connsiteX47" fmla="*/ 391668 w 1154715"/>
                  <a:gd name="connsiteY47" fmla="*/ 184404 h 1041654"/>
                  <a:gd name="connsiteX48" fmla="*/ 411861 w 1154715"/>
                  <a:gd name="connsiteY48" fmla="*/ 164211 h 1041654"/>
                  <a:gd name="connsiteX49" fmla="*/ 391668 w 1154715"/>
                  <a:gd name="connsiteY49" fmla="*/ 144018 h 1041654"/>
                  <a:gd name="connsiteX50" fmla="*/ 205931 w 1154715"/>
                  <a:gd name="connsiteY50" fmla="*/ 144018 h 1041654"/>
                  <a:gd name="connsiteX51" fmla="*/ 185738 w 1154715"/>
                  <a:gd name="connsiteY51" fmla="*/ 164211 h 1041654"/>
                  <a:gd name="connsiteX52" fmla="*/ 205931 w 1154715"/>
                  <a:gd name="connsiteY52" fmla="*/ 184404 h 1041654"/>
                  <a:gd name="connsiteX53" fmla="*/ 226124 w 1154715"/>
                  <a:gd name="connsiteY53" fmla="*/ 164211 h 1041654"/>
                  <a:gd name="connsiteX54" fmla="*/ 205931 w 1154715"/>
                  <a:gd name="connsiteY54" fmla="*/ 144018 h 1041654"/>
                  <a:gd name="connsiteX55" fmla="*/ 1134523 w 1154715"/>
                  <a:gd name="connsiteY55" fmla="*/ 144018 h 1041654"/>
                  <a:gd name="connsiteX56" fmla="*/ 1114330 w 1154715"/>
                  <a:gd name="connsiteY56" fmla="*/ 164211 h 1041654"/>
                  <a:gd name="connsiteX57" fmla="*/ 1134523 w 1154715"/>
                  <a:gd name="connsiteY57" fmla="*/ 184404 h 1041654"/>
                  <a:gd name="connsiteX58" fmla="*/ 1154716 w 1154715"/>
                  <a:gd name="connsiteY58" fmla="*/ 164211 h 1041654"/>
                  <a:gd name="connsiteX59" fmla="*/ 1134523 w 1154715"/>
                  <a:gd name="connsiteY59" fmla="*/ 144018 h 1041654"/>
                  <a:gd name="connsiteX60" fmla="*/ 948785 w 1154715"/>
                  <a:gd name="connsiteY60" fmla="*/ 144018 h 1041654"/>
                  <a:gd name="connsiteX61" fmla="*/ 928592 w 1154715"/>
                  <a:gd name="connsiteY61" fmla="*/ 164211 h 1041654"/>
                  <a:gd name="connsiteX62" fmla="*/ 948785 w 1154715"/>
                  <a:gd name="connsiteY62" fmla="*/ 184404 h 1041654"/>
                  <a:gd name="connsiteX63" fmla="*/ 968978 w 1154715"/>
                  <a:gd name="connsiteY63" fmla="*/ 164211 h 1041654"/>
                  <a:gd name="connsiteX64" fmla="*/ 948785 w 1154715"/>
                  <a:gd name="connsiteY64" fmla="*/ 144018 h 1041654"/>
                  <a:gd name="connsiteX65" fmla="*/ 763143 w 1154715"/>
                  <a:gd name="connsiteY65" fmla="*/ 144018 h 1041654"/>
                  <a:gd name="connsiteX66" fmla="*/ 742950 w 1154715"/>
                  <a:gd name="connsiteY66" fmla="*/ 164211 h 1041654"/>
                  <a:gd name="connsiteX67" fmla="*/ 763143 w 1154715"/>
                  <a:gd name="connsiteY67" fmla="*/ 184404 h 1041654"/>
                  <a:gd name="connsiteX68" fmla="*/ 783336 w 1154715"/>
                  <a:gd name="connsiteY68" fmla="*/ 164211 h 1041654"/>
                  <a:gd name="connsiteX69" fmla="*/ 763143 w 1154715"/>
                  <a:gd name="connsiteY69" fmla="*/ 144018 h 1041654"/>
                  <a:gd name="connsiteX70" fmla="*/ 20193 w 1154715"/>
                  <a:gd name="connsiteY70" fmla="*/ 288036 h 1041654"/>
                  <a:gd name="connsiteX71" fmla="*/ 0 w 1154715"/>
                  <a:gd name="connsiteY71" fmla="*/ 308229 h 1041654"/>
                  <a:gd name="connsiteX72" fmla="*/ 20193 w 1154715"/>
                  <a:gd name="connsiteY72" fmla="*/ 328422 h 1041654"/>
                  <a:gd name="connsiteX73" fmla="*/ 40386 w 1154715"/>
                  <a:gd name="connsiteY73" fmla="*/ 308229 h 1041654"/>
                  <a:gd name="connsiteX74" fmla="*/ 20193 w 1154715"/>
                  <a:gd name="connsiteY74" fmla="*/ 288036 h 1041654"/>
                  <a:gd name="connsiteX75" fmla="*/ 577406 w 1154715"/>
                  <a:gd name="connsiteY75" fmla="*/ 288036 h 1041654"/>
                  <a:gd name="connsiteX76" fmla="*/ 557213 w 1154715"/>
                  <a:gd name="connsiteY76" fmla="*/ 308229 h 1041654"/>
                  <a:gd name="connsiteX77" fmla="*/ 577406 w 1154715"/>
                  <a:gd name="connsiteY77" fmla="*/ 328422 h 1041654"/>
                  <a:gd name="connsiteX78" fmla="*/ 597599 w 1154715"/>
                  <a:gd name="connsiteY78" fmla="*/ 308229 h 1041654"/>
                  <a:gd name="connsiteX79" fmla="*/ 577406 w 1154715"/>
                  <a:gd name="connsiteY79" fmla="*/ 288036 h 1041654"/>
                  <a:gd name="connsiteX80" fmla="*/ 391668 w 1154715"/>
                  <a:gd name="connsiteY80" fmla="*/ 288036 h 1041654"/>
                  <a:gd name="connsiteX81" fmla="*/ 371475 w 1154715"/>
                  <a:gd name="connsiteY81" fmla="*/ 308229 h 1041654"/>
                  <a:gd name="connsiteX82" fmla="*/ 391668 w 1154715"/>
                  <a:gd name="connsiteY82" fmla="*/ 328422 h 1041654"/>
                  <a:gd name="connsiteX83" fmla="*/ 411861 w 1154715"/>
                  <a:gd name="connsiteY83" fmla="*/ 308229 h 1041654"/>
                  <a:gd name="connsiteX84" fmla="*/ 391668 w 1154715"/>
                  <a:gd name="connsiteY84" fmla="*/ 288036 h 1041654"/>
                  <a:gd name="connsiteX85" fmla="*/ 205931 w 1154715"/>
                  <a:gd name="connsiteY85" fmla="*/ 288036 h 1041654"/>
                  <a:gd name="connsiteX86" fmla="*/ 185738 w 1154715"/>
                  <a:gd name="connsiteY86" fmla="*/ 308229 h 1041654"/>
                  <a:gd name="connsiteX87" fmla="*/ 205931 w 1154715"/>
                  <a:gd name="connsiteY87" fmla="*/ 328422 h 1041654"/>
                  <a:gd name="connsiteX88" fmla="*/ 226124 w 1154715"/>
                  <a:gd name="connsiteY88" fmla="*/ 308229 h 1041654"/>
                  <a:gd name="connsiteX89" fmla="*/ 205931 w 1154715"/>
                  <a:gd name="connsiteY89" fmla="*/ 288036 h 1041654"/>
                  <a:gd name="connsiteX90" fmla="*/ 1134523 w 1154715"/>
                  <a:gd name="connsiteY90" fmla="*/ 288036 h 1041654"/>
                  <a:gd name="connsiteX91" fmla="*/ 1114330 w 1154715"/>
                  <a:gd name="connsiteY91" fmla="*/ 308229 h 1041654"/>
                  <a:gd name="connsiteX92" fmla="*/ 1134523 w 1154715"/>
                  <a:gd name="connsiteY92" fmla="*/ 328422 h 1041654"/>
                  <a:gd name="connsiteX93" fmla="*/ 1154716 w 1154715"/>
                  <a:gd name="connsiteY93" fmla="*/ 308229 h 1041654"/>
                  <a:gd name="connsiteX94" fmla="*/ 1134523 w 1154715"/>
                  <a:gd name="connsiteY94" fmla="*/ 288036 h 1041654"/>
                  <a:gd name="connsiteX95" fmla="*/ 948785 w 1154715"/>
                  <a:gd name="connsiteY95" fmla="*/ 288036 h 1041654"/>
                  <a:gd name="connsiteX96" fmla="*/ 928592 w 1154715"/>
                  <a:gd name="connsiteY96" fmla="*/ 308229 h 1041654"/>
                  <a:gd name="connsiteX97" fmla="*/ 948785 w 1154715"/>
                  <a:gd name="connsiteY97" fmla="*/ 328422 h 1041654"/>
                  <a:gd name="connsiteX98" fmla="*/ 968978 w 1154715"/>
                  <a:gd name="connsiteY98" fmla="*/ 308229 h 1041654"/>
                  <a:gd name="connsiteX99" fmla="*/ 948785 w 1154715"/>
                  <a:gd name="connsiteY99" fmla="*/ 288036 h 1041654"/>
                  <a:gd name="connsiteX100" fmla="*/ 763143 w 1154715"/>
                  <a:gd name="connsiteY100" fmla="*/ 288036 h 1041654"/>
                  <a:gd name="connsiteX101" fmla="*/ 742950 w 1154715"/>
                  <a:gd name="connsiteY101" fmla="*/ 308229 h 1041654"/>
                  <a:gd name="connsiteX102" fmla="*/ 763143 w 1154715"/>
                  <a:gd name="connsiteY102" fmla="*/ 328422 h 1041654"/>
                  <a:gd name="connsiteX103" fmla="*/ 783336 w 1154715"/>
                  <a:gd name="connsiteY103" fmla="*/ 308229 h 1041654"/>
                  <a:gd name="connsiteX104" fmla="*/ 763143 w 1154715"/>
                  <a:gd name="connsiteY104" fmla="*/ 288036 h 1041654"/>
                  <a:gd name="connsiteX105" fmla="*/ 20193 w 1154715"/>
                  <a:gd name="connsiteY105" fmla="*/ 432054 h 1041654"/>
                  <a:gd name="connsiteX106" fmla="*/ 0 w 1154715"/>
                  <a:gd name="connsiteY106" fmla="*/ 452247 h 1041654"/>
                  <a:gd name="connsiteX107" fmla="*/ 20193 w 1154715"/>
                  <a:gd name="connsiteY107" fmla="*/ 472440 h 1041654"/>
                  <a:gd name="connsiteX108" fmla="*/ 40386 w 1154715"/>
                  <a:gd name="connsiteY108" fmla="*/ 452247 h 1041654"/>
                  <a:gd name="connsiteX109" fmla="*/ 20193 w 1154715"/>
                  <a:gd name="connsiteY109" fmla="*/ 432054 h 1041654"/>
                  <a:gd name="connsiteX110" fmla="*/ 577406 w 1154715"/>
                  <a:gd name="connsiteY110" fmla="*/ 432054 h 1041654"/>
                  <a:gd name="connsiteX111" fmla="*/ 557213 w 1154715"/>
                  <a:gd name="connsiteY111" fmla="*/ 452247 h 1041654"/>
                  <a:gd name="connsiteX112" fmla="*/ 577406 w 1154715"/>
                  <a:gd name="connsiteY112" fmla="*/ 472440 h 1041654"/>
                  <a:gd name="connsiteX113" fmla="*/ 597599 w 1154715"/>
                  <a:gd name="connsiteY113" fmla="*/ 452247 h 1041654"/>
                  <a:gd name="connsiteX114" fmla="*/ 577406 w 1154715"/>
                  <a:gd name="connsiteY114" fmla="*/ 432054 h 1041654"/>
                  <a:gd name="connsiteX115" fmla="*/ 391668 w 1154715"/>
                  <a:gd name="connsiteY115" fmla="*/ 432054 h 1041654"/>
                  <a:gd name="connsiteX116" fmla="*/ 371475 w 1154715"/>
                  <a:gd name="connsiteY116" fmla="*/ 452247 h 1041654"/>
                  <a:gd name="connsiteX117" fmla="*/ 391668 w 1154715"/>
                  <a:gd name="connsiteY117" fmla="*/ 472440 h 1041654"/>
                  <a:gd name="connsiteX118" fmla="*/ 411861 w 1154715"/>
                  <a:gd name="connsiteY118" fmla="*/ 452247 h 1041654"/>
                  <a:gd name="connsiteX119" fmla="*/ 391668 w 1154715"/>
                  <a:gd name="connsiteY119" fmla="*/ 432054 h 1041654"/>
                  <a:gd name="connsiteX120" fmla="*/ 205931 w 1154715"/>
                  <a:gd name="connsiteY120" fmla="*/ 432054 h 1041654"/>
                  <a:gd name="connsiteX121" fmla="*/ 185738 w 1154715"/>
                  <a:gd name="connsiteY121" fmla="*/ 452247 h 1041654"/>
                  <a:gd name="connsiteX122" fmla="*/ 205931 w 1154715"/>
                  <a:gd name="connsiteY122" fmla="*/ 472440 h 1041654"/>
                  <a:gd name="connsiteX123" fmla="*/ 226124 w 1154715"/>
                  <a:gd name="connsiteY123" fmla="*/ 452247 h 1041654"/>
                  <a:gd name="connsiteX124" fmla="*/ 205931 w 1154715"/>
                  <a:gd name="connsiteY124" fmla="*/ 432054 h 1041654"/>
                  <a:gd name="connsiteX125" fmla="*/ 1134523 w 1154715"/>
                  <a:gd name="connsiteY125" fmla="*/ 432054 h 1041654"/>
                  <a:gd name="connsiteX126" fmla="*/ 1114330 w 1154715"/>
                  <a:gd name="connsiteY126" fmla="*/ 452247 h 1041654"/>
                  <a:gd name="connsiteX127" fmla="*/ 1134523 w 1154715"/>
                  <a:gd name="connsiteY127" fmla="*/ 472440 h 1041654"/>
                  <a:gd name="connsiteX128" fmla="*/ 1154716 w 1154715"/>
                  <a:gd name="connsiteY128" fmla="*/ 452247 h 1041654"/>
                  <a:gd name="connsiteX129" fmla="*/ 1134523 w 1154715"/>
                  <a:gd name="connsiteY129" fmla="*/ 432054 h 1041654"/>
                  <a:gd name="connsiteX130" fmla="*/ 948785 w 1154715"/>
                  <a:gd name="connsiteY130" fmla="*/ 432054 h 1041654"/>
                  <a:gd name="connsiteX131" fmla="*/ 928592 w 1154715"/>
                  <a:gd name="connsiteY131" fmla="*/ 452247 h 1041654"/>
                  <a:gd name="connsiteX132" fmla="*/ 948785 w 1154715"/>
                  <a:gd name="connsiteY132" fmla="*/ 472440 h 1041654"/>
                  <a:gd name="connsiteX133" fmla="*/ 968978 w 1154715"/>
                  <a:gd name="connsiteY133" fmla="*/ 452247 h 1041654"/>
                  <a:gd name="connsiteX134" fmla="*/ 948785 w 1154715"/>
                  <a:gd name="connsiteY134" fmla="*/ 432054 h 1041654"/>
                  <a:gd name="connsiteX135" fmla="*/ 763143 w 1154715"/>
                  <a:gd name="connsiteY135" fmla="*/ 432054 h 1041654"/>
                  <a:gd name="connsiteX136" fmla="*/ 742950 w 1154715"/>
                  <a:gd name="connsiteY136" fmla="*/ 452247 h 1041654"/>
                  <a:gd name="connsiteX137" fmla="*/ 763143 w 1154715"/>
                  <a:gd name="connsiteY137" fmla="*/ 472440 h 1041654"/>
                  <a:gd name="connsiteX138" fmla="*/ 783336 w 1154715"/>
                  <a:gd name="connsiteY138" fmla="*/ 452247 h 1041654"/>
                  <a:gd name="connsiteX139" fmla="*/ 763143 w 1154715"/>
                  <a:gd name="connsiteY139" fmla="*/ 432054 h 1041654"/>
                  <a:gd name="connsiteX140" fmla="*/ 20193 w 1154715"/>
                  <a:gd name="connsiteY140" fmla="*/ 569214 h 1041654"/>
                  <a:gd name="connsiteX141" fmla="*/ 0 w 1154715"/>
                  <a:gd name="connsiteY141" fmla="*/ 589407 h 1041654"/>
                  <a:gd name="connsiteX142" fmla="*/ 20193 w 1154715"/>
                  <a:gd name="connsiteY142" fmla="*/ 609600 h 1041654"/>
                  <a:gd name="connsiteX143" fmla="*/ 40386 w 1154715"/>
                  <a:gd name="connsiteY143" fmla="*/ 589407 h 1041654"/>
                  <a:gd name="connsiteX144" fmla="*/ 20193 w 1154715"/>
                  <a:gd name="connsiteY144" fmla="*/ 569214 h 1041654"/>
                  <a:gd name="connsiteX145" fmla="*/ 577406 w 1154715"/>
                  <a:gd name="connsiteY145" fmla="*/ 569214 h 1041654"/>
                  <a:gd name="connsiteX146" fmla="*/ 557213 w 1154715"/>
                  <a:gd name="connsiteY146" fmla="*/ 589407 h 1041654"/>
                  <a:gd name="connsiteX147" fmla="*/ 577406 w 1154715"/>
                  <a:gd name="connsiteY147" fmla="*/ 609600 h 1041654"/>
                  <a:gd name="connsiteX148" fmla="*/ 597599 w 1154715"/>
                  <a:gd name="connsiteY148" fmla="*/ 589407 h 1041654"/>
                  <a:gd name="connsiteX149" fmla="*/ 577406 w 1154715"/>
                  <a:gd name="connsiteY149" fmla="*/ 569214 h 1041654"/>
                  <a:gd name="connsiteX150" fmla="*/ 391668 w 1154715"/>
                  <a:gd name="connsiteY150" fmla="*/ 569214 h 1041654"/>
                  <a:gd name="connsiteX151" fmla="*/ 371475 w 1154715"/>
                  <a:gd name="connsiteY151" fmla="*/ 589407 h 1041654"/>
                  <a:gd name="connsiteX152" fmla="*/ 391668 w 1154715"/>
                  <a:gd name="connsiteY152" fmla="*/ 609600 h 1041654"/>
                  <a:gd name="connsiteX153" fmla="*/ 411861 w 1154715"/>
                  <a:gd name="connsiteY153" fmla="*/ 589407 h 1041654"/>
                  <a:gd name="connsiteX154" fmla="*/ 391668 w 1154715"/>
                  <a:gd name="connsiteY154" fmla="*/ 569214 h 1041654"/>
                  <a:gd name="connsiteX155" fmla="*/ 205931 w 1154715"/>
                  <a:gd name="connsiteY155" fmla="*/ 569214 h 1041654"/>
                  <a:gd name="connsiteX156" fmla="*/ 185738 w 1154715"/>
                  <a:gd name="connsiteY156" fmla="*/ 589407 h 1041654"/>
                  <a:gd name="connsiteX157" fmla="*/ 205931 w 1154715"/>
                  <a:gd name="connsiteY157" fmla="*/ 609600 h 1041654"/>
                  <a:gd name="connsiteX158" fmla="*/ 226124 w 1154715"/>
                  <a:gd name="connsiteY158" fmla="*/ 589407 h 1041654"/>
                  <a:gd name="connsiteX159" fmla="*/ 205931 w 1154715"/>
                  <a:gd name="connsiteY159" fmla="*/ 569214 h 1041654"/>
                  <a:gd name="connsiteX160" fmla="*/ 1134523 w 1154715"/>
                  <a:gd name="connsiteY160" fmla="*/ 569214 h 1041654"/>
                  <a:gd name="connsiteX161" fmla="*/ 1114330 w 1154715"/>
                  <a:gd name="connsiteY161" fmla="*/ 589407 h 1041654"/>
                  <a:gd name="connsiteX162" fmla="*/ 1134523 w 1154715"/>
                  <a:gd name="connsiteY162" fmla="*/ 609600 h 1041654"/>
                  <a:gd name="connsiteX163" fmla="*/ 1154716 w 1154715"/>
                  <a:gd name="connsiteY163" fmla="*/ 589407 h 1041654"/>
                  <a:gd name="connsiteX164" fmla="*/ 1134523 w 1154715"/>
                  <a:gd name="connsiteY164" fmla="*/ 569214 h 1041654"/>
                  <a:gd name="connsiteX165" fmla="*/ 948785 w 1154715"/>
                  <a:gd name="connsiteY165" fmla="*/ 569214 h 1041654"/>
                  <a:gd name="connsiteX166" fmla="*/ 928592 w 1154715"/>
                  <a:gd name="connsiteY166" fmla="*/ 589407 h 1041654"/>
                  <a:gd name="connsiteX167" fmla="*/ 948785 w 1154715"/>
                  <a:gd name="connsiteY167" fmla="*/ 609600 h 1041654"/>
                  <a:gd name="connsiteX168" fmla="*/ 968978 w 1154715"/>
                  <a:gd name="connsiteY168" fmla="*/ 589407 h 1041654"/>
                  <a:gd name="connsiteX169" fmla="*/ 948785 w 1154715"/>
                  <a:gd name="connsiteY169" fmla="*/ 569214 h 1041654"/>
                  <a:gd name="connsiteX170" fmla="*/ 763143 w 1154715"/>
                  <a:gd name="connsiteY170" fmla="*/ 569214 h 1041654"/>
                  <a:gd name="connsiteX171" fmla="*/ 742950 w 1154715"/>
                  <a:gd name="connsiteY171" fmla="*/ 589407 h 1041654"/>
                  <a:gd name="connsiteX172" fmla="*/ 763143 w 1154715"/>
                  <a:gd name="connsiteY172" fmla="*/ 609600 h 1041654"/>
                  <a:gd name="connsiteX173" fmla="*/ 783336 w 1154715"/>
                  <a:gd name="connsiteY173" fmla="*/ 589407 h 1041654"/>
                  <a:gd name="connsiteX174" fmla="*/ 763143 w 1154715"/>
                  <a:gd name="connsiteY174" fmla="*/ 569214 h 1041654"/>
                  <a:gd name="connsiteX175" fmla="*/ 20193 w 1154715"/>
                  <a:gd name="connsiteY175" fmla="*/ 713232 h 1041654"/>
                  <a:gd name="connsiteX176" fmla="*/ 0 w 1154715"/>
                  <a:gd name="connsiteY176" fmla="*/ 733425 h 1041654"/>
                  <a:gd name="connsiteX177" fmla="*/ 20193 w 1154715"/>
                  <a:gd name="connsiteY177" fmla="*/ 753618 h 1041654"/>
                  <a:gd name="connsiteX178" fmla="*/ 40386 w 1154715"/>
                  <a:gd name="connsiteY178" fmla="*/ 733425 h 1041654"/>
                  <a:gd name="connsiteX179" fmla="*/ 20193 w 1154715"/>
                  <a:gd name="connsiteY179" fmla="*/ 713232 h 1041654"/>
                  <a:gd name="connsiteX180" fmla="*/ 577406 w 1154715"/>
                  <a:gd name="connsiteY180" fmla="*/ 713232 h 1041654"/>
                  <a:gd name="connsiteX181" fmla="*/ 557213 w 1154715"/>
                  <a:gd name="connsiteY181" fmla="*/ 733425 h 1041654"/>
                  <a:gd name="connsiteX182" fmla="*/ 577406 w 1154715"/>
                  <a:gd name="connsiteY182" fmla="*/ 753618 h 1041654"/>
                  <a:gd name="connsiteX183" fmla="*/ 597599 w 1154715"/>
                  <a:gd name="connsiteY183" fmla="*/ 733425 h 1041654"/>
                  <a:gd name="connsiteX184" fmla="*/ 577406 w 1154715"/>
                  <a:gd name="connsiteY184" fmla="*/ 713232 h 1041654"/>
                  <a:gd name="connsiteX185" fmla="*/ 391668 w 1154715"/>
                  <a:gd name="connsiteY185" fmla="*/ 713232 h 1041654"/>
                  <a:gd name="connsiteX186" fmla="*/ 371475 w 1154715"/>
                  <a:gd name="connsiteY186" fmla="*/ 733425 h 1041654"/>
                  <a:gd name="connsiteX187" fmla="*/ 391668 w 1154715"/>
                  <a:gd name="connsiteY187" fmla="*/ 753618 h 1041654"/>
                  <a:gd name="connsiteX188" fmla="*/ 411861 w 1154715"/>
                  <a:gd name="connsiteY188" fmla="*/ 733425 h 1041654"/>
                  <a:gd name="connsiteX189" fmla="*/ 391668 w 1154715"/>
                  <a:gd name="connsiteY189" fmla="*/ 713232 h 1041654"/>
                  <a:gd name="connsiteX190" fmla="*/ 205931 w 1154715"/>
                  <a:gd name="connsiteY190" fmla="*/ 713232 h 1041654"/>
                  <a:gd name="connsiteX191" fmla="*/ 185738 w 1154715"/>
                  <a:gd name="connsiteY191" fmla="*/ 733425 h 1041654"/>
                  <a:gd name="connsiteX192" fmla="*/ 205931 w 1154715"/>
                  <a:gd name="connsiteY192" fmla="*/ 753618 h 1041654"/>
                  <a:gd name="connsiteX193" fmla="*/ 226124 w 1154715"/>
                  <a:gd name="connsiteY193" fmla="*/ 733425 h 1041654"/>
                  <a:gd name="connsiteX194" fmla="*/ 205931 w 1154715"/>
                  <a:gd name="connsiteY194" fmla="*/ 713232 h 1041654"/>
                  <a:gd name="connsiteX195" fmla="*/ 1134523 w 1154715"/>
                  <a:gd name="connsiteY195" fmla="*/ 713232 h 1041654"/>
                  <a:gd name="connsiteX196" fmla="*/ 1114330 w 1154715"/>
                  <a:gd name="connsiteY196" fmla="*/ 733425 h 1041654"/>
                  <a:gd name="connsiteX197" fmla="*/ 1134523 w 1154715"/>
                  <a:gd name="connsiteY197" fmla="*/ 753618 h 1041654"/>
                  <a:gd name="connsiteX198" fmla="*/ 1154716 w 1154715"/>
                  <a:gd name="connsiteY198" fmla="*/ 733425 h 1041654"/>
                  <a:gd name="connsiteX199" fmla="*/ 1134523 w 1154715"/>
                  <a:gd name="connsiteY199" fmla="*/ 713232 h 1041654"/>
                  <a:gd name="connsiteX200" fmla="*/ 948785 w 1154715"/>
                  <a:gd name="connsiteY200" fmla="*/ 713232 h 1041654"/>
                  <a:gd name="connsiteX201" fmla="*/ 928592 w 1154715"/>
                  <a:gd name="connsiteY201" fmla="*/ 733425 h 1041654"/>
                  <a:gd name="connsiteX202" fmla="*/ 948785 w 1154715"/>
                  <a:gd name="connsiteY202" fmla="*/ 753618 h 1041654"/>
                  <a:gd name="connsiteX203" fmla="*/ 968978 w 1154715"/>
                  <a:gd name="connsiteY203" fmla="*/ 733425 h 1041654"/>
                  <a:gd name="connsiteX204" fmla="*/ 948785 w 1154715"/>
                  <a:gd name="connsiteY204" fmla="*/ 713232 h 1041654"/>
                  <a:gd name="connsiteX205" fmla="*/ 763143 w 1154715"/>
                  <a:gd name="connsiteY205" fmla="*/ 713232 h 1041654"/>
                  <a:gd name="connsiteX206" fmla="*/ 742950 w 1154715"/>
                  <a:gd name="connsiteY206" fmla="*/ 733425 h 1041654"/>
                  <a:gd name="connsiteX207" fmla="*/ 763143 w 1154715"/>
                  <a:gd name="connsiteY207" fmla="*/ 753618 h 1041654"/>
                  <a:gd name="connsiteX208" fmla="*/ 783336 w 1154715"/>
                  <a:gd name="connsiteY208" fmla="*/ 733425 h 1041654"/>
                  <a:gd name="connsiteX209" fmla="*/ 763143 w 1154715"/>
                  <a:gd name="connsiteY209" fmla="*/ 713232 h 1041654"/>
                  <a:gd name="connsiteX210" fmla="*/ 20193 w 1154715"/>
                  <a:gd name="connsiteY210" fmla="*/ 857250 h 1041654"/>
                  <a:gd name="connsiteX211" fmla="*/ 0 w 1154715"/>
                  <a:gd name="connsiteY211" fmla="*/ 877443 h 1041654"/>
                  <a:gd name="connsiteX212" fmla="*/ 20193 w 1154715"/>
                  <a:gd name="connsiteY212" fmla="*/ 897636 h 1041654"/>
                  <a:gd name="connsiteX213" fmla="*/ 40386 w 1154715"/>
                  <a:gd name="connsiteY213" fmla="*/ 877443 h 1041654"/>
                  <a:gd name="connsiteX214" fmla="*/ 20193 w 1154715"/>
                  <a:gd name="connsiteY214" fmla="*/ 857250 h 1041654"/>
                  <a:gd name="connsiteX215" fmla="*/ 577406 w 1154715"/>
                  <a:gd name="connsiteY215" fmla="*/ 857250 h 1041654"/>
                  <a:gd name="connsiteX216" fmla="*/ 557213 w 1154715"/>
                  <a:gd name="connsiteY216" fmla="*/ 877443 h 1041654"/>
                  <a:gd name="connsiteX217" fmla="*/ 577406 w 1154715"/>
                  <a:gd name="connsiteY217" fmla="*/ 897636 h 1041654"/>
                  <a:gd name="connsiteX218" fmla="*/ 597599 w 1154715"/>
                  <a:gd name="connsiteY218" fmla="*/ 877443 h 1041654"/>
                  <a:gd name="connsiteX219" fmla="*/ 577406 w 1154715"/>
                  <a:gd name="connsiteY219" fmla="*/ 857250 h 1041654"/>
                  <a:gd name="connsiteX220" fmla="*/ 391668 w 1154715"/>
                  <a:gd name="connsiteY220" fmla="*/ 857250 h 1041654"/>
                  <a:gd name="connsiteX221" fmla="*/ 371475 w 1154715"/>
                  <a:gd name="connsiteY221" fmla="*/ 877443 h 1041654"/>
                  <a:gd name="connsiteX222" fmla="*/ 391668 w 1154715"/>
                  <a:gd name="connsiteY222" fmla="*/ 897636 h 1041654"/>
                  <a:gd name="connsiteX223" fmla="*/ 411861 w 1154715"/>
                  <a:gd name="connsiteY223" fmla="*/ 877443 h 1041654"/>
                  <a:gd name="connsiteX224" fmla="*/ 391668 w 1154715"/>
                  <a:gd name="connsiteY224" fmla="*/ 857250 h 1041654"/>
                  <a:gd name="connsiteX225" fmla="*/ 205931 w 1154715"/>
                  <a:gd name="connsiteY225" fmla="*/ 857250 h 1041654"/>
                  <a:gd name="connsiteX226" fmla="*/ 185738 w 1154715"/>
                  <a:gd name="connsiteY226" fmla="*/ 877443 h 1041654"/>
                  <a:gd name="connsiteX227" fmla="*/ 205931 w 1154715"/>
                  <a:gd name="connsiteY227" fmla="*/ 897636 h 1041654"/>
                  <a:gd name="connsiteX228" fmla="*/ 226124 w 1154715"/>
                  <a:gd name="connsiteY228" fmla="*/ 877443 h 1041654"/>
                  <a:gd name="connsiteX229" fmla="*/ 205931 w 1154715"/>
                  <a:gd name="connsiteY229" fmla="*/ 857250 h 1041654"/>
                  <a:gd name="connsiteX230" fmla="*/ 1134523 w 1154715"/>
                  <a:gd name="connsiteY230" fmla="*/ 857250 h 1041654"/>
                  <a:gd name="connsiteX231" fmla="*/ 1114330 w 1154715"/>
                  <a:gd name="connsiteY231" fmla="*/ 877443 h 1041654"/>
                  <a:gd name="connsiteX232" fmla="*/ 1134523 w 1154715"/>
                  <a:gd name="connsiteY232" fmla="*/ 897636 h 1041654"/>
                  <a:gd name="connsiteX233" fmla="*/ 1154716 w 1154715"/>
                  <a:gd name="connsiteY233" fmla="*/ 877443 h 1041654"/>
                  <a:gd name="connsiteX234" fmla="*/ 1134523 w 1154715"/>
                  <a:gd name="connsiteY234" fmla="*/ 857250 h 1041654"/>
                  <a:gd name="connsiteX235" fmla="*/ 948785 w 1154715"/>
                  <a:gd name="connsiteY235" fmla="*/ 857250 h 1041654"/>
                  <a:gd name="connsiteX236" fmla="*/ 928592 w 1154715"/>
                  <a:gd name="connsiteY236" fmla="*/ 877443 h 1041654"/>
                  <a:gd name="connsiteX237" fmla="*/ 948785 w 1154715"/>
                  <a:gd name="connsiteY237" fmla="*/ 897636 h 1041654"/>
                  <a:gd name="connsiteX238" fmla="*/ 968978 w 1154715"/>
                  <a:gd name="connsiteY238" fmla="*/ 877443 h 1041654"/>
                  <a:gd name="connsiteX239" fmla="*/ 948785 w 1154715"/>
                  <a:gd name="connsiteY239" fmla="*/ 857250 h 1041654"/>
                  <a:gd name="connsiteX240" fmla="*/ 763143 w 1154715"/>
                  <a:gd name="connsiteY240" fmla="*/ 857250 h 1041654"/>
                  <a:gd name="connsiteX241" fmla="*/ 742950 w 1154715"/>
                  <a:gd name="connsiteY241" fmla="*/ 877443 h 1041654"/>
                  <a:gd name="connsiteX242" fmla="*/ 763143 w 1154715"/>
                  <a:gd name="connsiteY242" fmla="*/ 897636 h 1041654"/>
                  <a:gd name="connsiteX243" fmla="*/ 783336 w 1154715"/>
                  <a:gd name="connsiteY243" fmla="*/ 877443 h 1041654"/>
                  <a:gd name="connsiteX244" fmla="*/ 763143 w 1154715"/>
                  <a:gd name="connsiteY244" fmla="*/ 857250 h 1041654"/>
                  <a:gd name="connsiteX245" fmla="*/ 20193 w 1154715"/>
                  <a:gd name="connsiteY245" fmla="*/ 1001268 h 1041654"/>
                  <a:gd name="connsiteX246" fmla="*/ 0 w 1154715"/>
                  <a:gd name="connsiteY246" fmla="*/ 1021461 h 1041654"/>
                  <a:gd name="connsiteX247" fmla="*/ 20193 w 1154715"/>
                  <a:gd name="connsiteY247" fmla="*/ 1041654 h 1041654"/>
                  <a:gd name="connsiteX248" fmla="*/ 40386 w 1154715"/>
                  <a:gd name="connsiteY248" fmla="*/ 1021461 h 1041654"/>
                  <a:gd name="connsiteX249" fmla="*/ 20193 w 1154715"/>
                  <a:gd name="connsiteY249" fmla="*/ 1001268 h 1041654"/>
                  <a:gd name="connsiteX250" fmla="*/ 577406 w 1154715"/>
                  <a:gd name="connsiteY250" fmla="*/ 1001268 h 1041654"/>
                  <a:gd name="connsiteX251" fmla="*/ 557213 w 1154715"/>
                  <a:gd name="connsiteY251" fmla="*/ 1021461 h 1041654"/>
                  <a:gd name="connsiteX252" fmla="*/ 577406 w 1154715"/>
                  <a:gd name="connsiteY252" fmla="*/ 1041654 h 1041654"/>
                  <a:gd name="connsiteX253" fmla="*/ 597599 w 1154715"/>
                  <a:gd name="connsiteY253" fmla="*/ 1021461 h 1041654"/>
                  <a:gd name="connsiteX254" fmla="*/ 577406 w 1154715"/>
                  <a:gd name="connsiteY254" fmla="*/ 1001268 h 1041654"/>
                  <a:gd name="connsiteX255" fmla="*/ 391668 w 1154715"/>
                  <a:gd name="connsiteY255" fmla="*/ 1001268 h 1041654"/>
                  <a:gd name="connsiteX256" fmla="*/ 371475 w 1154715"/>
                  <a:gd name="connsiteY256" fmla="*/ 1021461 h 1041654"/>
                  <a:gd name="connsiteX257" fmla="*/ 391668 w 1154715"/>
                  <a:gd name="connsiteY257" fmla="*/ 1041654 h 1041654"/>
                  <a:gd name="connsiteX258" fmla="*/ 411861 w 1154715"/>
                  <a:gd name="connsiteY258" fmla="*/ 1021461 h 1041654"/>
                  <a:gd name="connsiteX259" fmla="*/ 391668 w 1154715"/>
                  <a:gd name="connsiteY259" fmla="*/ 1001268 h 1041654"/>
                  <a:gd name="connsiteX260" fmla="*/ 205931 w 1154715"/>
                  <a:gd name="connsiteY260" fmla="*/ 1001268 h 1041654"/>
                  <a:gd name="connsiteX261" fmla="*/ 185738 w 1154715"/>
                  <a:gd name="connsiteY261" fmla="*/ 1021461 h 1041654"/>
                  <a:gd name="connsiteX262" fmla="*/ 205931 w 1154715"/>
                  <a:gd name="connsiteY262" fmla="*/ 1041654 h 1041654"/>
                  <a:gd name="connsiteX263" fmla="*/ 226124 w 1154715"/>
                  <a:gd name="connsiteY263" fmla="*/ 1021461 h 1041654"/>
                  <a:gd name="connsiteX264" fmla="*/ 205931 w 1154715"/>
                  <a:gd name="connsiteY264" fmla="*/ 1001268 h 1041654"/>
                  <a:gd name="connsiteX265" fmla="*/ 1134523 w 1154715"/>
                  <a:gd name="connsiteY265" fmla="*/ 1001268 h 1041654"/>
                  <a:gd name="connsiteX266" fmla="*/ 1114330 w 1154715"/>
                  <a:gd name="connsiteY266" fmla="*/ 1021461 h 1041654"/>
                  <a:gd name="connsiteX267" fmla="*/ 1134523 w 1154715"/>
                  <a:gd name="connsiteY267" fmla="*/ 1041654 h 1041654"/>
                  <a:gd name="connsiteX268" fmla="*/ 1154716 w 1154715"/>
                  <a:gd name="connsiteY268" fmla="*/ 1021461 h 1041654"/>
                  <a:gd name="connsiteX269" fmla="*/ 1134523 w 1154715"/>
                  <a:gd name="connsiteY269" fmla="*/ 1001268 h 1041654"/>
                  <a:gd name="connsiteX270" fmla="*/ 948785 w 1154715"/>
                  <a:gd name="connsiteY270" fmla="*/ 1001268 h 1041654"/>
                  <a:gd name="connsiteX271" fmla="*/ 928592 w 1154715"/>
                  <a:gd name="connsiteY271" fmla="*/ 1021461 h 1041654"/>
                  <a:gd name="connsiteX272" fmla="*/ 948785 w 1154715"/>
                  <a:gd name="connsiteY272" fmla="*/ 1041654 h 1041654"/>
                  <a:gd name="connsiteX273" fmla="*/ 968978 w 1154715"/>
                  <a:gd name="connsiteY273" fmla="*/ 1021461 h 1041654"/>
                  <a:gd name="connsiteX274" fmla="*/ 948785 w 1154715"/>
                  <a:gd name="connsiteY274" fmla="*/ 1001268 h 1041654"/>
                  <a:gd name="connsiteX275" fmla="*/ 763143 w 1154715"/>
                  <a:gd name="connsiteY275" fmla="*/ 1001268 h 1041654"/>
                  <a:gd name="connsiteX276" fmla="*/ 742950 w 1154715"/>
                  <a:gd name="connsiteY276" fmla="*/ 1021461 h 1041654"/>
                  <a:gd name="connsiteX277" fmla="*/ 763143 w 1154715"/>
                  <a:gd name="connsiteY277" fmla="*/ 1041654 h 1041654"/>
                  <a:gd name="connsiteX278" fmla="*/ 783336 w 1154715"/>
                  <a:gd name="connsiteY278" fmla="*/ 1021461 h 1041654"/>
                  <a:gd name="connsiteX279" fmla="*/ 763143 w 1154715"/>
                  <a:gd name="connsiteY279" fmla="*/ 1001268 h 104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1154715" h="1041654">
                    <a:moveTo>
                      <a:pt x="20193" y="0"/>
                    </a:moveTo>
                    <a:cubicBezTo>
                      <a:pt x="9049" y="0"/>
                      <a:pt x="0" y="9049"/>
                      <a:pt x="0" y="20193"/>
                    </a:cubicBezTo>
                    <a:cubicBezTo>
                      <a:pt x="0" y="31337"/>
                      <a:pt x="9049" y="40386"/>
                      <a:pt x="20193" y="40386"/>
                    </a:cubicBezTo>
                    <a:cubicBezTo>
                      <a:pt x="31337" y="40386"/>
                      <a:pt x="40386" y="31337"/>
                      <a:pt x="40386" y="20193"/>
                    </a:cubicBezTo>
                    <a:cubicBezTo>
                      <a:pt x="40386" y="9049"/>
                      <a:pt x="31337" y="0"/>
                      <a:pt x="20193" y="0"/>
                    </a:cubicBezTo>
                    <a:close/>
                    <a:moveTo>
                      <a:pt x="577406" y="0"/>
                    </a:moveTo>
                    <a:cubicBezTo>
                      <a:pt x="566261" y="0"/>
                      <a:pt x="557213" y="9049"/>
                      <a:pt x="557213" y="20193"/>
                    </a:cubicBezTo>
                    <a:cubicBezTo>
                      <a:pt x="557213" y="31337"/>
                      <a:pt x="566261" y="40386"/>
                      <a:pt x="577406" y="40386"/>
                    </a:cubicBezTo>
                    <a:cubicBezTo>
                      <a:pt x="588550" y="40386"/>
                      <a:pt x="597599" y="31337"/>
                      <a:pt x="597599" y="20193"/>
                    </a:cubicBezTo>
                    <a:cubicBezTo>
                      <a:pt x="597599" y="9049"/>
                      <a:pt x="588550" y="0"/>
                      <a:pt x="577406" y="0"/>
                    </a:cubicBezTo>
                    <a:close/>
                    <a:moveTo>
                      <a:pt x="391668" y="0"/>
                    </a:moveTo>
                    <a:cubicBezTo>
                      <a:pt x="380524" y="0"/>
                      <a:pt x="371475" y="9049"/>
                      <a:pt x="371475" y="20193"/>
                    </a:cubicBezTo>
                    <a:cubicBezTo>
                      <a:pt x="371475" y="31337"/>
                      <a:pt x="380524" y="40386"/>
                      <a:pt x="391668" y="40386"/>
                    </a:cubicBezTo>
                    <a:cubicBezTo>
                      <a:pt x="402812" y="40386"/>
                      <a:pt x="411861" y="31337"/>
                      <a:pt x="411861" y="20193"/>
                    </a:cubicBezTo>
                    <a:cubicBezTo>
                      <a:pt x="411861" y="9049"/>
                      <a:pt x="402812" y="0"/>
                      <a:pt x="391668" y="0"/>
                    </a:cubicBezTo>
                    <a:close/>
                    <a:moveTo>
                      <a:pt x="205931" y="0"/>
                    </a:moveTo>
                    <a:cubicBezTo>
                      <a:pt x="194786" y="0"/>
                      <a:pt x="185738" y="9049"/>
                      <a:pt x="185738" y="20193"/>
                    </a:cubicBezTo>
                    <a:cubicBezTo>
                      <a:pt x="185738" y="31337"/>
                      <a:pt x="194786" y="40386"/>
                      <a:pt x="205931" y="40386"/>
                    </a:cubicBezTo>
                    <a:cubicBezTo>
                      <a:pt x="217075" y="40386"/>
                      <a:pt x="226124" y="31337"/>
                      <a:pt x="226124" y="20193"/>
                    </a:cubicBezTo>
                    <a:cubicBezTo>
                      <a:pt x="226124" y="9049"/>
                      <a:pt x="217075" y="0"/>
                      <a:pt x="205931" y="0"/>
                    </a:cubicBezTo>
                    <a:close/>
                    <a:moveTo>
                      <a:pt x="1134523" y="40386"/>
                    </a:moveTo>
                    <a:cubicBezTo>
                      <a:pt x="1145667" y="40386"/>
                      <a:pt x="1154716" y="31337"/>
                      <a:pt x="1154716" y="20193"/>
                    </a:cubicBezTo>
                    <a:cubicBezTo>
                      <a:pt x="1154716" y="9049"/>
                      <a:pt x="1145667" y="0"/>
                      <a:pt x="1134523" y="0"/>
                    </a:cubicBezTo>
                    <a:cubicBezTo>
                      <a:pt x="1123379" y="0"/>
                      <a:pt x="1114330" y="9049"/>
                      <a:pt x="1114330" y="20193"/>
                    </a:cubicBezTo>
                    <a:cubicBezTo>
                      <a:pt x="1114330" y="31337"/>
                      <a:pt x="1123379" y="40386"/>
                      <a:pt x="1134523" y="40386"/>
                    </a:cubicBezTo>
                    <a:close/>
                    <a:moveTo>
                      <a:pt x="948785" y="0"/>
                    </a:moveTo>
                    <a:cubicBezTo>
                      <a:pt x="937641" y="0"/>
                      <a:pt x="928592" y="9049"/>
                      <a:pt x="928592" y="20193"/>
                    </a:cubicBezTo>
                    <a:cubicBezTo>
                      <a:pt x="928592" y="31337"/>
                      <a:pt x="937641" y="40386"/>
                      <a:pt x="948785" y="40386"/>
                    </a:cubicBezTo>
                    <a:cubicBezTo>
                      <a:pt x="959930" y="40386"/>
                      <a:pt x="968978" y="31337"/>
                      <a:pt x="968978" y="20193"/>
                    </a:cubicBezTo>
                    <a:cubicBezTo>
                      <a:pt x="968978" y="9049"/>
                      <a:pt x="959930" y="0"/>
                      <a:pt x="948785" y="0"/>
                    </a:cubicBezTo>
                    <a:close/>
                    <a:moveTo>
                      <a:pt x="763143" y="0"/>
                    </a:moveTo>
                    <a:cubicBezTo>
                      <a:pt x="751904" y="0"/>
                      <a:pt x="742950" y="9049"/>
                      <a:pt x="742950" y="20193"/>
                    </a:cubicBezTo>
                    <a:cubicBezTo>
                      <a:pt x="742950" y="31337"/>
                      <a:pt x="751999" y="40386"/>
                      <a:pt x="763143" y="40386"/>
                    </a:cubicBezTo>
                    <a:cubicBezTo>
                      <a:pt x="774287" y="40386"/>
                      <a:pt x="783336" y="31337"/>
                      <a:pt x="783336" y="20193"/>
                    </a:cubicBezTo>
                    <a:cubicBezTo>
                      <a:pt x="783336" y="9049"/>
                      <a:pt x="774287" y="0"/>
                      <a:pt x="763143" y="0"/>
                    </a:cubicBezTo>
                    <a:close/>
                    <a:moveTo>
                      <a:pt x="20193" y="144018"/>
                    </a:moveTo>
                    <a:cubicBezTo>
                      <a:pt x="9049" y="144018"/>
                      <a:pt x="0" y="153067"/>
                      <a:pt x="0" y="164211"/>
                    </a:cubicBezTo>
                    <a:cubicBezTo>
                      <a:pt x="0" y="175355"/>
                      <a:pt x="9049" y="184404"/>
                      <a:pt x="20193" y="184404"/>
                    </a:cubicBezTo>
                    <a:cubicBezTo>
                      <a:pt x="31337" y="184404"/>
                      <a:pt x="40386" y="175355"/>
                      <a:pt x="40386" y="164211"/>
                    </a:cubicBezTo>
                    <a:cubicBezTo>
                      <a:pt x="40386" y="153067"/>
                      <a:pt x="31337" y="144018"/>
                      <a:pt x="20193" y="144018"/>
                    </a:cubicBezTo>
                    <a:close/>
                    <a:moveTo>
                      <a:pt x="577406" y="144018"/>
                    </a:moveTo>
                    <a:cubicBezTo>
                      <a:pt x="566261" y="144018"/>
                      <a:pt x="557213" y="153067"/>
                      <a:pt x="557213" y="164211"/>
                    </a:cubicBezTo>
                    <a:cubicBezTo>
                      <a:pt x="557213" y="175355"/>
                      <a:pt x="566261" y="184404"/>
                      <a:pt x="577406" y="184404"/>
                    </a:cubicBezTo>
                    <a:cubicBezTo>
                      <a:pt x="588550" y="184404"/>
                      <a:pt x="597599" y="175355"/>
                      <a:pt x="597599" y="164211"/>
                    </a:cubicBezTo>
                    <a:cubicBezTo>
                      <a:pt x="597599" y="153067"/>
                      <a:pt x="588550" y="144018"/>
                      <a:pt x="577406" y="144018"/>
                    </a:cubicBezTo>
                    <a:close/>
                    <a:moveTo>
                      <a:pt x="391668" y="144018"/>
                    </a:moveTo>
                    <a:cubicBezTo>
                      <a:pt x="380524" y="144018"/>
                      <a:pt x="371475" y="153067"/>
                      <a:pt x="371475" y="164211"/>
                    </a:cubicBezTo>
                    <a:cubicBezTo>
                      <a:pt x="371475" y="175355"/>
                      <a:pt x="380524" y="184404"/>
                      <a:pt x="391668" y="184404"/>
                    </a:cubicBezTo>
                    <a:cubicBezTo>
                      <a:pt x="402812" y="184404"/>
                      <a:pt x="411861" y="175355"/>
                      <a:pt x="411861" y="164211"/>
                    </a:cubicBezTo>
                    <a:cubicBezTo>
                      <a:pt x="411861" y="153067"/>
                      <a:pt x="402812" y="144018"/>
                      <a:pt x="391668" y="144018"/>
                    </a:cubicBezTo>
                    <a:close/>
                    <a:moveTo>
                      <a:pt x="205931" y="144018"/>
                    </a:moveTo>
                    <a:cubicBezTo>
                      <a:pt x="194786" y="144018"/>
                      <a:pt x="185738" y="153067"/>
                      <a:pt x="185738" y="164211"/>
                    </a:cubicBezTo>
                    <a:cubicBezTo>
                      <a:pt x="185738" y="175355"/>
                      <a:pt x="194786" y="184404"/>
                      <a:pt x="205931" y="184404"/>
                    </a:cubicBezTo>
                    <a:cubicBezTo>
                      <a:pt x="217075" y="184404"/>
                      <a:pt x="226124" y="175355"/>
                      <a:pt x="226124" y="164211"/>
                    </a:cubicBezTo>
                    <a:cubicBezTo>
                      <a:pt x="226124" y="153067"/>
                      <a:pt x="217075" y="144018"/>
                      <a:pt x="205931" y="144018"/>
                    </a:cubicBezTo>
                    <a:close/>
                    <a:moveTo>
                      <a:pt x="1134523" y="144018"/>
                    </a:moveTo>
                    <a:cubicBezTo>
                      <a:pt x="1123379" y="144018"/>
                      <a:pt x="1114330" y="153067"/>
                      <a:pt x="1114330" y="164211"/>
                    </a:cubicBezTo>
                    <a:cubicBezTo>
                      <a:pt x="1114330" y="175355"/>
                      <a:pt x="1123379" y="184404"/>
                      <a:pt x="1134523" y="184404"/>
                    </a:cubicBezTo>
                    <a:cubicBezTo>
                      <a:pt x="1145667" y="184404"/>
                      <a:pt x="1154716" y="175355"/>
                      <a:pt x="1154716" y="164211"/>
                    </a:cubicBezTo>
                    <a:cubicBezTo>
                      <a:pt x="1154716" y="153067"/>
                      <a:pt x="1145667" y="144018"/>
                      <a:pt x="1134523" y="144018"/>
                    </a:cubicBezTo>
                    <a:close/>
                    <a:moveTo>
                      <a:pt x="948785" y="144018"/>
                    </a:moveTo>
                    <a:cubicBezTo>
                      <a:pt x="937641" y="144018"/>
                      <a:pt x="928592" y="153067"/>
                      <a:pt x="928592" y="164211"/>
                    </a:cubicBezTo>
                    <a:cubicBezTo>
                      <a:pt x="928592" y="175355"/>
                      <a:pt x="937641" y="184404"/>
                      <a:pt x="948785" y="184404"/>
                    </a:cubicBezTo>
                    <a:cubicBezTo>
                      <a:pt x="959930" y="184404"/>
                      <a:pt x="968978" y="175355"/>
                      <a:pt x="968978" y="164211"/>
                    </a:cubicBezTo>
                    <a:cubicBezTo>
                      <a:pt x="968978" y="153067"/>
                      <a:pt x="959930" y="144018"/>
                      <a:pt x="948785" y="144018"/>
                    </a:cubicBezTo>
                    <a:close/>
                    <a:moveTo>
                      <a:pt x="763143" y="144018"/>
                    </a:moveTo>
                    <a:cubicBezTo>
                      <a:pt x="751999" y="144018"/>
                      <a:pt x="742950" y="153067"/>
                      <a:pt x="742950" y="164211"/>
                    </a:cubicBezTo>
                    <a:cubicBezTo>
                      <a:pt x="742950" y="175355"/>
                      <a:pt x="751999" y="184404"/>
                      <a:pt x="763143" y="184404"/>
                    </a:cubicBezTo>
                    <a:cubicBezTo>
                      <a:pt x="774287" y="184404"/>
                      <a:pt x="783336" y="175355"/>
                      <a:pt x="783336" y="164211"/>
                    </a:cubicBezTo>
                    <a:cubicBezTo>
                      <a:pt x="783241" y="153067"/>
                      <a:pt x="774287" y="144018"/>
                      <a:pt x="763143" y="144018"/>
                    </a:cubicBezTo>
                    <a:close/>
                    <a:moveTo>
                      <a:pt x="20193" y="288036"/>
                    </a:moveTo>
                    <a:cubicBezTo>
                      <a:pt x="9049" y="288036"/>
                      <a:pt x="0" y="297085"/>
                      <a:pt x="0" y="308229"/>
                    </a:cubicBezTo>
                    <a:cubicBezTo>
                      <a:pt x="0" y="319373"/>
                      <a:pt x="9049" y="328422"/>
                      <a:pt x="20193" y="328422"/>
                    </a:cubicBezTo>
                    <a:cubicBezTo>
                      <a:pt x="31337" y="328422"/>
                      <a:pt x="40386" y="319373"/>
                      <a:pt x="40386" y="308229"/>
                    </a:cubicBezTo>
                    <a:cubicBezTo>
                      <a:pt x="40386" y="297085"/>
                      <a:pt x="31337" y="288036"/>
                      <a:pt x="20193" y="288036"/>
                    </a:cubicBezTo>
                    <a:close/>
                    <a:moveTo>
                      <a:pt x="577406" y="288036"/>
                    </a:moveTo>
                    <a:cubicBezTo>
                      <a:pt x="566261" y="288036"/>
                      <a:pt x="557213" y="297085"/>
                      <a:pt x="557213" y="308229"/>
                    </a:cubicBezTo>
                    <a:cubicBezTo>
                      <a:pt x="557213" y="319373"/>
                      <a:pt x="566261" y="328422"/>
                      <a:pt x="577406" y="328422"/>
                    </a:cubicBezTo>
                    <a:cubicBezTo>
                      <a:pt x="588550" y="328422"/>
                      <a:pt x="597599" y="319373"/>
                      <a:pt x="597599" y="308229"/>
                    </a:cubicBezTo>
                    <a:cubicBezTo>
                      <a:pt x="597599" y="297085"/>
                      <a:pt x="588550" y="288036"/>
                      <a:pt x="577406" y="288036"/>
                    </a:cubicBezTo>
                    <a:close/>
                    <a:moveTo>
                      <a:pt x="391668" y="288036"/>
                    </a:moveTo>
                    <a:cubicBezTo>
                      <a:pt x="380524" y="288036"/>
                      <a:pt x="371475" y="297085"/>
                      <a:pt x="371475" y="308229"/>
                    </a:cubicBezTo>
                    <a:cubicBezTo>
                      <a:pt x="371475" y="319373"/>
                      <a:pt x="380524" y="328422"/>
                      <a:pt x="391668" y="328422"/>
                    </a:cubicBezTo>
                    <a:cubicBezTo>
                      <a:pt x="402812" y="328422"/>
                      <a:pt x="411861" y="319373"/>
                      <a:pt x="411861" y="308229"/>
                    </a:cubicBezTo>
                    <a:cubicBezTo>
                      <a:pt x="411861" y="297085"/>
                      <a:pt x="402812" y="288036"/>
                      <a:pt x="391668" y="288036"/>
                    </a:cubicBezTo>
                    <a:close/>
                    <a:moveTo>
                      <a:pt x="205931" y="288036"/>
                    </a:moveTo>
                    <a:cubicBezTo>
                      <a:pt x="194786" y="288036"/>
                      <a:pt x="185738" y="297085"/>
                      <a:pt x="185738" y="308229"/>
                    </a:cubicBezTo>
                    <a:cubicBezTo>
                      <a:pt x="185738" y="319373"/>
                      <a:pt x="194786" y="328422"/>
                      <a:pt x="205931" y="328422"/>
                    </a:cubicBezTo>
                    <a:cubicBezTo>
                      <a:pt x="217075" y="328422"/>
                      <a:pt x="226124" y="319373"/>
                      <a:pt x="226124" y="308229"/>
                    </a:cubicBezTo>
                    <a:cubicBezTo>
                      <a:pt x="226124" y="297085"/>
                      <a:pt x="217075" y="288036"/>
                      <a:pt x="205931" y="288036"/>
                    </a:cubicBezTo>
                    <a:close/>
                    <a:moveTo>
                      <a:pt x="1134523" y="288036"/>
                    </a:moveTo>
                    <a:cubicBezTo>
                      <a:pt x="1123379" y="288036"/>
                      <a:pt x="1114330" y="297085"/>
                      <a:pt x="1114330" y="308229"/>
                    </a:cubicBezTo>
                    <a:cubicBezTo>
                      <a:pt x="1114330" y="319373"/>
                      <a:pt x="1123379" y="328422"/>
                      <a:pt x="1134523" y="328422"/>
                    </a:cubicBezTo>
                    <a:cubicBezTo>
                      <a:pt x="1145667" y="328422"/>
                      <a:pt x="1154716" y="319373"/>
                      <a:pt x="1154716" y="308229"/>
                    </a:cubicBezTo>
                    <a:cubicBezTo>
                      <a:pt x="1154716" y="297085"/>
                      <a:pt x="1145667" y="288036"/>
                      <a:pt x="1134523" y="288036"/>
                    </a:cubicBezTo>
                    <a:close/>
                    <a:moveTo>
                      <a:pt x="948785" y="288036"/>
                    </a:moveTo>
                    <a:cubicBezTo>
                      <a:pt x="937641" y="288036"/>
                      <a:pt x="928592" y="297085"/>
                      <a:pt x="928592" y="308229"/>
                    </a:cubicBezTo>
                    <a:cubicBezTo>
                      <a:pt x="928592" y="319373"/>
                      <a:pt x="937641" y="328422"/>
                      <a:pt x="948785" y="328422"/>
                    </a:cubicBezTo>
                    <a:cubicBezTo>
                      <a:pt x="959930" y="328422"/>
                      <a:pt x="968978" y="319373"/>
                      <a:pt x="968978" y="308229"/>
                    </a:cubicBezTo>
                    <a:cubicBezTo>
                      <a:pt x="968978" y="297085"/>
                      <a:pt x="959930" y="288036"/>
                      <a:pt x="948785" y="288036"/>
                    </a:cubicBezTo>
                    <a:close/>
                    <a:moveTo>
                      <a:pt x="763143" y="288036"/>
                    </a:moveTo>
                    <a:cubicBezTo>
                      <a:pt x="751999" y="288036"/>
                      <a:pt x="742950" y="297085"/>
                      <a:pt x="742950" y="308229"/>
                    </a:cubicBezTo>
                    <a:cubicBezTo>
                      <a:pt x="742950" y="319373"/>
                      <a:pt x="751999" y="328422"/>
                      <a:pt x="763143" y="328422"/>
                    </a:cubicBezTo>
                    <a:cubicBezTo>
                      <a:pt x="774287" y="328422"/>
                      <a:pt x="783336" y="319373"/>
                      <a:pt x="783336" y="308229"/>
                    </a:cubicBezTo>
                    <a:cubicBezTo>
                      <a:pt x="783241" y="297085"/>
                      <a:pt x="774287" y="288036"/>
                      <a:pt x="763143" y="288036"/>
                    </a:cubicBezTo>
                    <a:close/>
                    <a:moveTo>
                      <a:pt x="20193" y="432054"/>
                    </a:moveTo>
                    <a:cubicBezTo>
                      <a:pt x="9049" y="432054"/>
                      <a:pt x="0" y="441103"/>
                      <a:pt x="0" y="452247"/>
                    </a:cubicBezTo>
                    <a:cubicBezTo>
                      <a:pt x="0" y="463391"/>
                      <a:pt x="9049" y="472440"/>
                      <a:pt x="20193" y="472440"/>
                    </a:cubicBezTo>
                    <a:cubicBezTo>
                      <a:pt x="31337" y="472440"/>
                      <a:pt x="40386" y="463391"/>
                      <a:pt x="40386" y="452247"/>
                    </a:cubicBezTo>
                    <a:cubicBezTo>
                      <a:pt x="40386" y="441103"/>
                      <a:pt x="31337" y="432054"/>
                      <a:pt x="20193" y="432054"/>
                    </a:cubicBezTo>
                    <a:close/>
                    <a:moveTo>
                      <a:pt x="577406" y="432054"/>
                    </a:moveTo>
                    <a:cubicBezTo>
                      <a:pt x="566261" y="432054"/>
                      <a:pt x="557213" y="441103"/>
                      <a:pt x="557213" y="452247"/>
                    </a:cubicBezTo>
                    <a:cubicBezTo>
                      <a:pt x="557213" y="463391"/>
                      <a:pt x="566261" y="472440"/>
                      <a:pt x="577406" y="472440"/>
                    </a:cubicBezTo>
                    <a:cubicBezTo>
                      <a:pt x="588550" y="472440"/>
                      <a:pt x="597599" y="463391"/>
                      <a:pt x="597599" y="452247"/>
                    </a:cubicBezTo>
                    <a:cubicBezTo>
                      <a:pt x="597599" y="441103"/>
                      <a:pt x="588550" y="432054"/>
                      <a:pt x="577406" y="432054"/>
                    </a:cubicBezTo>
                    <a:close/>
                    <a:moveTo>
                      <a:pt x="391668" y="432054"/>
                    </a:moveTo>
                    <a:cubicBezTo>
                      <a:pt x="380524" y="432054"/>
                      <a:pt x="371475" y="441103"/>
                      <a:pt x="371475" y="452247"/>
                    </a:cubicBezTo>
                    <a:cubicBezTo>
                      <a:pt x="371475" y="463391"/>
                      <a:pt x="380524" y="472440"/>
                      <a:pt x="391668" y="472440"/>
                    </a:cubicBezTo>
                    <a:cubicBezTo>
                      <a:pt x="402812" y="472440"/>
                      <a:pt x="411861" y="463391"/>
                      <a:pt x="411861" y="452247"/>
                    </a:cubicBezTo>
                    <a:cubicBezTo>
                      <a:pt x="411861" y="441103"/>
                      <a:pt x="402812" y="432054"/>
                      <a:pt x="391668" y="432054"/>
                    </a:cubicBezTo>
                    <a:close/>
                    <a:moveTo>
                      <a:pt x="205931" y="432054"/>
                    </a:moveTo>
                    <a:cubicBezTo>
                      <a:pt x="194786" y="432054"/>
                      <a:pt x="185738" y="441103"/>
                      <a:pt x="185738" y="452247"/>
                    </a:cubicBezTo>
                    <a:cubicBezTo>
                      <a:pt x="185738" y="463391"/>
                      <a:pt x="194786" y="472440"/>
                      <a:pt x="205931" y="472440"/>
                    </a:cubicBezTo>
                    <a:cubicBezTo>
                      <a:pt x="217075" y="472440"/>
                      <a:pt x="226124" y="463391"/>
                      <a:pt x="226124" y="452247"/>
                    </a:cubicBezTo>
                    <a:cubicBezTo>
                      <a:pt x="226124" y="441103"/>
                      <a:pt x="217075" y="432054"/>
                      <a:pt x="205931" y="432054"/>
                    </a:cubicBezTo>
                    <a:close/>
                    <a:moveTo>
                      <a:pt x="1134523" y="432054"/>
                    </a:moveTo>
                    <a:cubicBezTo>
                      <a:pt x="1123379" y="432054"/>
                      <a:pt x="1114330" y="441103"/>
                      <a:pt x="1114330" y="452247"/>
                    </a:cubicBezTo>
                    <a:cubicBezTo>
                      <a:pt x="1114330" y="463391"/>
                      <a:pt x="1123379" y="472440"/>
                      <a:pt x="1134523" y="472440"/>
                    </a:cubicBezTo>
                    <a:cubicBezTo>
                      <a:pt x="1145667" y="472440"/>
                      <a:pt x="1154716" y="463391"/>
                      <a:pt x="1154716" y="452247"/>
                    </a:cubicBezTo>
                    <a:cubicBezTo>
                      <a:pt x="1154716" y="441103"/>
                      <a:pt x="1145667" y="432054"/>
                      <a:pt x="1134523" y="432054"/>
                    </a:cubicBezTo>
                    <a:close/>
                    <a:moveTo>
                      <a:pt x="948785" y="432054"/>
                    </a:moveTo>
                    <a:cubicBezTo>
                      <a:pt x="937641" y="432054"/>
                      <a:pt x="928592" y="441103"/>
                      <a:pt x="928592" y="452247"/>
                    </a:cubicBezTo>
                    <a:cubicBezTo>
                      <a:pt x="928592" y="463391"/>
                      <a:pt x="937641" y="472440"/>
                      <a:pt x="948785" y="472440"/>
                    </a:cubicBezTo>
                    <a:cubicBezTo>
                      <a:pt x="959930" y="472440"/>
                      <a:pt x="968978" y="463391"/>
                      <a:pt x="968978" y="452247"/>
                    </a:cubicBezTo>
                    <a:cubicBezTo>
                      <a:pt x="968978" y="441103"/>
                      <a:pt x="959930" y="432054"/>
                      <a:pt x="948785" y="432054"/>
                    </a:cubicBezTo>
                    <a:close/>
                    <a:moveTo>
                      <a:pt x="763143" y="432054"/>
                    </a:moveTo>
                    <a:cubicBezTo>
                      <a:pt x="751999" y="432054"/>
                      <a:pt x="742950" y="441103"/>
                      <a:pt x="742950" y="452247"/>
                    </a:cubicBezTo>
                    <a:cubicBezTo>
                      <a:pt x="742950" y="463391"/>
                      <a:pt x="751999" y="472440"/>
                      <a:pt x="763143" y="472440"/>
                    </a:cubicBezTo>
                    <a:cubicBezTo>
                      <a:pt x="774287" y="472440"/>
                      <a:pt x="783336" y="463391"/>
                      <a:pt x="783336" y="452247"/>
                    </a:cubicBezTo>
                    <a:cubicBezTo>
                      <a:pt x="783241" y="441103"/>
                      <a:pt x="774287" y="432054"/>
                      <a:pt x="763143" y="432054"/>
                    </a:cubicBezTo>
                    <a:close/>
                    <a:moveTo>
                      <a:pt x="20193" y="569214"/>
                    </a:moveTo>
                    <a:cubicBezTo>
                      <a:pt x="9049" y="569214"/>
                      <a:pt x="0" y="578263"/>
                      <a:pt x="0" y="589407"/>
                    </a:cubicBezTo>
                    <a:cubicBezTo>
                      <a:pt x="0" y="600551"/>
                      <a:pt x="9049" y="609600"/>
                      <a:pt x="20193" y="609600"/>
                    </a:cubicBezTo>
                    <a:cubicBezTo>
                      <a:pt x="31337" y="609600"/>
                      <a:pt x="40386" y="600551"/>
                      <a:pt x="40386" y="589407"/>
                    </a:cubicBezTo>
                    <a:cubicBezTo>
                      <a:pt x="40386" y="578263"/>
                      <a:pt x="31337" y="569214"/>
                      <a:pt x="20193" y="569214"/>
                    </a:cubicBezTo>
                    <a:close/>
                    <a:moveTo>
                      <a:pt x="577406" y="569214"/>
                    </a:moveTo>
                    <a:cubicBezTo>
                      <a:pt x="566261" y="569214"/>
                      <a:pt x="557213" y="578263"/>
                      <a:pt x="557213" y="589407"/>
                    </a:cubicBezTo>
                    <a:cubicBezTo>
                      <a:pt x="557213" y="600551"/>
                      <a:pt x="566261" y="609600"/>
                      <a:pt x="577406" y="609600"/>
                    </a:cubicBezTo>
                    <a:cubicBezTo>
                      <a:pt x="588550" y="609600"/>
                      <a:pt x="597599" y="600551"/>
                      <a:pt x="597599" y="589407"/>
                    </a:cubicBezTo>
                    <a:cubicBezTo>
                      <a:pt x="597599" y="578263"/>
                      <a:pt x="588550" y="569214"/>
                      <a:pt x="577406" y="569214"/>
                    </a:cubicBezTo>
                    <a:close/>
                    <a:moveTo>
                      <a:pt x="391668" y="569214"/>
                    </a:moveTo>
                    <a:cubicBezTo>
                      <a:pt x="380524" y="569214"/>
                      <a:pt x="371475" y="578263"/>
                      <a:pt x="371475" y="589407"/>
                    </a:cubicBezTo>
                    <a:cubicBezTo>
                      <a:pt x="371475" y="600551"/>
                      <a:pt x="380524" y="609600"/>
                      <a:pt x="391668" y="609600"/>
                    </a:cubicBezTo>
                    <a:cubicBezTo>
                      <a:pt x="402812" y="609600"/>
                      <a:pt x="411861" y="600551"/>
                      <a:pt x="411861" y="589407"/>
                    </a:cubicBezTo>
                    <a:cubicBezTo>
                      <a:pt x="411861" y="578263"/>
                      <a:pt x="402812" y="569214"/>
                      <a:pt x="391668" y="569214"/>
                    </a:cubicBezTo>
                    <a:close/>
                    <a:moveTo>
                      <a:pt x="205931" y="569214"/>
                    </a:moveTo>
                    <a:cubicBezTo>
                      <a:pt x="194786" y="569214"/>
                      <a:pt x="185738" y="578263"/>
                      <a:pt x="185738" y="589407"/>
                    </a:cubicBezTo>
                    <a:cubicBezTo>
                      <a:pt x="185738" y="600551"/>
                      <a:pt x="194786" y="609600"/>
                      <a:pt x="205931" y="609600"/>
                    </a:cubicBezTo>
                    <a:cubicBezTo>
                      <a:pt x="217075" y="609600"/>
                      <a:pt x="226124" y="600551"/>
                      <a:pt x="226124" y="589407"/>
                    </a:cubicBezTo>
                    <a:cubicBezTo>
                      <a:pt x="226124" y="578263"/>
                      <a:pt x="217075" y="569214"/>
                      <a:pt x="205931" y="569214"/>
                    </a:cubicBezTo>
                    <a:close/>
                    <a:moveTo>
                      <a:pt x="1134523" y="569214"/>
                    </a:moveTo>
                    <a:cubicBezTo>
                      <a:pt x="1123379" y="569214"/>
                      <a:pt x="1114330" y="578263"/>
                      <a:pt x="1114330" y="589407"/>
                    </a:cubicBezTo>
                    <a:cubicBezTo>
                      <a:pt x="1114330" y="600551"/>
                      <a:pt x="1123379" y="609600"/>
                      <a:pt x="1134523" y="609600"/>
                    </a:cubicBezTo>
                    <a:cubicBezTo>
                      <a:pt x="1145667" y="609600"/>
                      <a:pt x="1154716" y="600551"/>
                      <a:pt x="1154716" y="589407"/>
                    </a:cubicBezTo>
                    <a:cubicBezTo>
                      <a:pt x="1154716" y="578263"/>
                      <a:pt x="1145667" y="569214"/>
                      <a:pt x="1134523" y="569214"/>
                    </a:cubicBezTo>
                    <a:close/>
                    <a:moveTo>
                      <a:pt x="948785" y="569214"/>
                    </a:moveTo>
                    <a:cubicBezTo>
                      <a:pt x="937641" y="569214"/>
                      <a:pt x="928592" y="578263"/>
                      <a:pt x="928592" y="589407"/>
                    </a:cubicBezTo>
                    <a:cubicBezTo>
                      <a:pt x="928592" y="600551"/>
                      <a:pt x="937641" y="609600"/>
                      <a:pt x="948785" y="609600"/>
                    </a:cubicBezTo>
                    <a:cubicBezTo>
                      <a:pt x="959930" y="609600"/>
                      <a:pt x="968978" y="600551"/>
                      <a:pt x="968978" y="589407"/>
                    </a:cubicBezTo>
                    <a:cubicBezTo>
                      <a:pt x="968978" y="578263"/>
                      <a:pt x="959930" y="569214"/>
                      <a:pt x="948785" y="569214"/>
                    </a:cubicBezTo>
                    <a:close/>
                    <a:moveTo>
                      <a:pt x="763143" y="569214"/>
                    </a:moveTo>
                    <a:cubicBezTo>
                      <a:pt x="751999" y="569214"/>
                      <a:pt x="742950" y="578263"/>
                      <a:pt x="742950" y="589407"/>
                    </a:cubicBezTo>
                    <a:cubicBezTo>
                      <a:pt x="742950" y="600551"/>
                      <a:pt x="751999" y="609600"/>
                      <a:pt x="763143" y="609600"/>
                    </a:cubicBezTo>
                    <a:cubicBezTo>
                      <a:pt x="774287" y="609600"/>
                      <a:pt x="783336" y="600551"/>
                      <a:pt x="783336" y="589407"/>
                    </a:cubicBezTo>
                    <a:cubicBezTo>
                      <a:pt x="783241" y="578263"/>
                      <a:pt x="774287" y="569214"/>
                      <a:pt x="763143" y="569214"/>
                    </a:cubicBezTo>
                    <a:close/>
                    <a:moveTo>
                      <a:pt x="20193" y="713232"/>
                    </a:moveTo>
                    <a:cubicBezTo>
                      <a:pt x="9049" y="713232"/>
                      <a:pt x="0" y="722281"/>
                      <a:pt x="0" y="733425"/>
                    </a:cubicBezTo>
                    <a:cubicBezTo>
                      <a:pt x="0" y="744569"/>
                      <a:pt x="9049" y="753618"/>
                      <a:pt x="20193" y="753618"/>
                    </a:cubicBezTo>
                    <a:cubicBezTo>
                      <a:pt x="31337" y="753618"/>
                      <a:pt x="40386" y="744569"/>
                      <a:pt x="40386" y="733425"/>
                    </a:cubicBezTo>
                    <a:cubicBezTo>
                      <a:pt x="40386" y="722281"/>
                      <a:pt x="31337" y="713232"/>
                      <a:pt x="20193" y="713232"/>
                    </a:cubicBezTo>
                    <a:close/>
                    <a:moveTo>
                      <a:pt x="577406" y="713232"/>
                    </a:moveTo>
                    <a:cubicBezTo>
                      <a:pt x="566261" y="713232"/>
                      <a:pt x="557213" y="722281"/>
                      <a:pt x="557213" y="733425"/>
                    </a:cubicBezTo>
                    <a:cubicBezTo>
                      <a:pt x="557213" y="744569"/>
                      <a:pt x="566261" y="753618"/>
                      <a:pt x="577406" y="753618"/>
                    </a:cubicBezTo>
                    <a:cubicBezTo>
                      <a:pt x="588550" y="753618"/>
                      <a:pt x="597599" y="744569"/>
                      <a:pt x="597599" y="733425"/>
                    </a:cubicBezTo>
                    <a:cubicBezTo>
                      <a:pt x="597599" y="722281"/>
                      <a:pt x="588550" y="713232"/>
                      <a:pt x="577406" y="713232"/>
                    </a:cubicBezTo>
                    <a:close/>
                    <a:moveTo>
                      <a:pt x="391668" y="713232"/>
                    </a:moveTo>
                    <a:cubicBezTo>
                      <a:pt x="380524" y="713232"/>
                      <a:pt x="371475" y="722281"/>
                      <a:pt x="371475" y="733425"/>
                    </a:cubicBezTo>
                    <a:cubicBezTo>
                      <a:pt x="371475" y="744569"/>
                      <a:pt x="380524" y="753618"/>
                      <a:pt x="391668" y="753618"/>
                    </a:cubicBezTo>
                    <a:cubicBezTo>
                      <a:pt x="402812" y="753618"/>
                      <a:pt x="411861" y="744569"/>
                      <a:pt x="411861" y="733425"/>
                    </a:cubicBezTo>
                    <a:cubicBezTo>
                      <a:pt x="411861" y="722281"/>
                      <a:pt x="402812" y="713232"/>
                      <a:pt x="391668" y="713232"/>
                    </a:cubicBezTo>
                    <a:close/>
                    <a:moveTo>
                      <a:pt x="205931" y="713232"/>
                    </a:moveTo>
                    <a:cubicBezTo>
                      <a:pt x="194786" y="713232"/>
                      <a:pt x="185738" y="722281"/>
                      <a:pt x="185738" y="733425"/>
                    </a:cubicBezTo>
                    <a:cubicBezTo>
                      <a:pt x="185738" y="744569"/>
                      <a:pt x="194786" y="753618"/>
                      <a:pt x="205931" y="753618"/>
                    </a:cubicBezTo>
                    <a:cubicBezTo>
                      <a:pt x="217075" y="753618"/>
                      <a:pt x="226124" y="744569"/>
                      <a:pt x="226124" y="733425"/>
                    </a:cubicBezTo>
                    <a:cubicBezTo>
                      <a:pt x="226124" y="722281"/>
                      <a:pt x="217075" y="713232"/>
                      <a:pt x="205931" y="713232"/>
                    </a:cubicBezTo>
                    <a:close/>
                    <a:moveTo>
                      <a:pt x="1134523" y="713232"/>
                    </a:moveTo>
                    <a:cubicBezTo>
                      <a:pt x="1123379" y="713232"/>
                      <a:pt x="1114330" y="722281"/>
                      <a:pt x="1114330" y="733425"/>
                    </a:cubicBezTo>
                    <a:cubicBezTo>
                      <a:pt x="1114330" y="744569"/>
                      <a:pt x="1123379" y="753618"/>
                      <a:pt x="1134523" y="753618"/>
                    </a:cubicBezTo>
                    <a:cubicBezTo>
                      <a:pt x="1145667" y="753618"/>
                      <a:pt x="1154716" y="744569"/>
                      <a:pt x="1154716" y="733425"/>
                    </a:cubicBezTo>
                    <a:cubicBezTo>
                      <a:pt x="1154716" y="722281"/>
                      <a:pt x="1145667" y="713232"/>
                      <a:pt x="1134523" y="713232"/>
                    </a:cubicBezTo>
                    <a:close/>
                    <a:moveTo>
                      <a:pt x="948785" y="713232"/>
                    </a:moveTo>
                    <a:cubicBezTo>
                      <a:pt x="937641" y="713232"/>
                      <a:pt x="928592" y="722281"/>
                      <a:pt x="928592" y="733425"/>
                    </a:cubicBezTo>
                    <a:cubicBezTo>
                      <a:pt x="928592" y="744569"/>
                      <a:pt x="937641" y="753618"/>
                      <a:pt x="948785" y="753618"/>
                    </a:cubicBezTo>
                    <a:cubicBezTo>
                      <a:pt x="959930" y="753618"/>
                      <a:pt x="968978" y="744569"/>
                      <a:pt x="968978" y="733425"/>
                    </a:cubicBezTo>
                    <a:cubicBezTo>
                      <a:pt x="968978" y="722281"/>
                      <a:pt x="959930" y="713232"/>
                      <a:pt x="948785" y="713232"/>
                    </a:cubicBezTo>
                    <a:close/>
                    <a:moveTo>
                      <a:pt x="763143" y="713232"/>
                    </a:moveTo>
                    <a:cubicBezTo>
                      <a:pt x="751904" y="713232"/>
                      <a:pt x="742950" y="722281"/>
                      <a:pt x="742950" y="733425"/>
                    </a:cubicBezTo>
                    <a:cubicBezTo>
                      <a:pt x="742950" y="744569"/>
                      <a:pt x="751999" y="753618"/>
                      <a:pt x="763143" y="753618"/>
                    </a:cubicBezTo>
                    <a:cubicBezTo>
                      <a:pt x="774287" y="753618"/>
                      <a:pt x="783336" y="744569"/>
                      <a:pt x="783336" y="733425"/>
                    </a:cubicBezTo>
                    <a:cubicBezTo>
                      <a:pt x="783241" y="722281"/>
                      <a:pt x="774287" y="713232"/>
                      <a:pt x="763143" y="713232"/>
                    </a:cubicBezTo>
                    <a:close/>
                    <a:moveTo>
                      <a:pt x="20193" y="857250"/>
                    </a:moveTo>
                    <a:cubicBezTo>
                      <a:pt x="9049" y="857250"/>
                      <a:pt x="0" y="866299"/>
                      <a:pt x="0" y="877443"/>
                    </a:cubicBezTo>
                    <a:cubicBezTo>
                      <a:pt x="0" y="888587"/>
                      <a:pt x="9049" y="897636"/>
                      <a:pt x="20193" y="897636"/>
                    </a:cubicBezTo>
                    <a:cubicBezTo>
                      <a:pt x="31337" y="897636"/>
                      <a:pt x="40386" y="888587"/>
                      <a:pt x="40386" y="877443"/>
                    </a:cubicBezTo>
                    <a:cubicBezTo>
                      <a:pt x="40386" y="866299"/>
                      <a:pt x="31337" y="857250"/>
                      <a:pt x="20193" y="857250"/>
                    </a:cubicBezTo>
                    <a:close/>
                    <a:moveTo>
                      <a:pt x="577406" y="857250"/>
                    </a:moveTo>
                    <a:cubicBezTo>
                      <a:pt x="566261" y="857250"/>
                      <a:pt x="557213" y="866299"/>
                      <a:pt x="557213" y="877443"/>
                    </a:cubicBezTo>
                    <a:cubicBezTo>
                      <a:pt x="557213" y="888587"/>
                      <a:pt x="566261" y="897636"/>
                      <a:pt x="577406" y="897636"/>
                    </a:cubicBezTo>
                    <a:cubicBezTo>
                      <a:pt x="588550" y="897636"/>
                      <a:pt x="597599" y="888587"/>
                      <a:pt x="597599" y="877443"/>
                    </a:cubicBezTo>
                    <a:cubicBezTo>
                      <a:pt x="597599" y="866299"/>
                      <a:pt x="588550" y="857250"/>
                      <a:pt x="577406" y="857250"/>
                    </a:cubicBezTo>
                    <a:close/>
                    <a:moveTo>
                      <a:pt x="391668" y="857250"/>
                    </a:moveTo>
                    <a:cubicBezTo>
                      <a:pt x="380524" y="857250"/>
                      <a:pt x="371475" y="866299"/>
                      <a:pt x="371475" y="877443"/>
                    </a:cubicBezTo>
                    <a:cubicBezTo>
                      <a:pt x="371475" y="888587"/>
                      <a:pt x="380524" y="897636"/>
                      <a:pt x="391668" y="897636"/>
                    </a:cubicBezTo>
                    <a:cubicBezTo>
                      <a:pt x="402812" y="897636"/>
                      <a:pt x="411861" y="888587"/>
                      <a:pt x="411861" y="877443"/>
                    </a:cubicBezTo>
                    <a:cubicBezTo>
                      <a:pt x="411861" y="866299"/>
                      <a:pt x="402812" y="857250"/>
                      <a:pt x="391668" y="857250"/>
                    </a:cubicBezTo>
                    <a:close/>
                    <a:moveTo>
                      <a:pt x="205931" y="857250"/>
                    </a:moveTo>
                    <a:cubicBezTo>
                      <a:pt x="194786" y="857250"/>
                      <a:pt x="185738" y="866299"/>
                      <a:pt x="185738" y="877443"/>
                    </a:cubicBezTo>
                    <a:cubicBezTo>
                      <a:pt x="185738" y="888587"/>
                      <a:pt x="194786" y="897636"/>
                      <a:pt x="205931" y="897636"/>
                    </a:cubicBezTo>
                    <a:cubicBezTo>
                      <a:pt x="217075" y="897636"/>
                      <a:pt x="226124" y="888587"/>
                      <a:pt x="226124" y="877443"/>
                    </a:cubicBezTo>
                    <a:cubicBezTo>
                      <a:pt x="226124" y="866299"/>
                      <a:pt x="217075" y="857250"/>
                      <a:pt x="205931" y="857250"/>
                    </a:cubicBezTo>
                    <a:close/>
                    <a:moveTo>
                      <a:pt x="1134523" y="857250"/>
                    </a:moveTo>
                    <a:cubicBezTo>
                      <a:pt x="1123379" y="857250"/>
                      <a:pt x="1114330" y="866299"/>
                      <a:pt x="1114330" y="877443"/>
                    </a:cubicBezTo>
                    <a:cubicBezTo>
                      <a:pt x="1114330" y="888587"/>
                      <a:pt x="1123379" y="897636"/>
                      <a:pt x="1134523" y="897636"/>
                    </a:cubicBezTo>
                    <a:cubicBezTo>
                      <a:pt x="1145667" y="897636"/>
                      <a:pt x="1154716" y="888587"/>
                      <a:pt x="1154716" y="877443"/>
                    </a:cubicBezTo>
                    <a:cubicBezTo>
                      <a:pt x="1154716" y="866299"/>
                      <a:pt x="1145667" y="857250"/>
                      <a:pt x="1134523" y="857250"/>
                    </a:cubicBezTo>
                    <a:close/>
                    <a:moveTo>
                      <a:pt x="948785" y="857250"/>
                    </a:moveTo>
                    <a:cubicBezTo>
                      <a:pt x="937641" y="857250"/>
                      <a:pt x="928592" y="866299"/>
                      <a:pt x="928592" y="877443"/>
                    </a:cubicBezTo>
                    <a:cubicBezTo>
                      <a:pt x="928592" y="888587"/>
                      <a:pt x="937641" y="897636"/>
                      <a:pt x="948785" y="897636"/>
                    </a:cubicBezTo>
                    <a:cubicBezTo>
                      <a:pt x="959930" y="897636"/>
                      <a:pt x="968978" y="888587"/>
                      <a:pt x="968978" y="877443"/>
                    </a:cubicBezTo>
                    <a:cubicBezTo>
                      <a:pt x="968978" y="866299"/>
                      <a:pt x="959930" y="857250"/>
                      <a:pt x="948785" y="857250"/>
                    </a:cubicBezTo>
                    <a:close/>
                    <a:moveTo>
                      <a:pt x="763143" y="857250"/>
                    </a:moveTo>
                    <a:cubicBezTo>
                      <a:pt x="751904" y="857250"/>
                      <a:pt x="742950" y="866299"/>
                      <a:pt x="742950" y="877443"/>
                    </a:cubicBezTo>
                    <a:cubicBezTo>
                      <a:pt x="742950" y="888587"/>
                      <a:pt x="751999" y="897636"/>
                      <a:pt x="763143" y="897636"/>
                    </a:cubicBezTo>
                    <a:cubicBezTo>
                      <a:pt x="774287" y="897636"/>
                      <a:pt x="783336" y="888587"/>
                      <a:pt x="783336" y="877443"/>
                    </a:cubicBezTo>
                    <a:cubicBezTo>
                      <a:pt x="783336" y="866299"/>
                      <a:pt x="774287" y="857250"/>
                      <a:pt x="763143" y="857250"/>
                    </a:cubicBezTo>
                    <a:close/>
                    <a:moveTo>
                      <a:pt x="20193" y="1001268"/>
                    </a:moveTo>
                    <a:cubicBezTo>
                      <a:pt x="9049" y="1001268"/>
                      <a:pt x="0" y="1010317"/>
                      <a:pt x="0" y="1021461"/>
                    </a:cubicBezTo>
                    <a:cubicBezTo>
                      <a:pt x="0" y="1032605"/>
                      <a:pt x="9049" y="1041654"/>
                      <a:pt x="20193" y="1041654"/>
                    </a:cubicBezTo>
                    <a:cubicBezTo>
                      <a:pt x="31337" y="1041654"/>
                      <a:pt x="40386" y="1032605"/>
                      <a:pt x="40386" y="1021461"/>
                    </a:cubicBezTo>
                    <a:cubicBezTo>
                      <a:pt x="40386" y="1010317"/>
                      <a:pt x="31337" y="1001268"/>
                      <a:pt x="20193" y="1001268"/>
                    </a:cubicBezTo>
                    <a:close/>
                    <a:moveTo>
                      <a:pt x="577406" y="1001268"/>
                    </a:moveTo>
                    <a:cubicBezTo>
                      <a:pt x="566261" y="1001268"/>
                      <a:pt x="557213" y="1010317"/>
                      <a:pt x="557213" y="1021461"/>
                    </a:cubicBezTo>
                    <a:cubicBezTo>
                      <a:pt x="557213" y="1032605"/>
                      <a:pt x="566261" y="1041654"/>
                      <a:pt x="577406" y="1041654"/>
                    </a:cubicBezTo>
                    <a:cubicBezTo>
                      <a:pt x="588550" y="1041654"/>
                      <a:pt x="597599" y="1032605"/>
                      <a:pt x="597599" y="1021461"/>
                    </a:cubicBezTo>
                    <a:cubicBezTo>
                      <a:pt x="597599" y="1010317"/>
                      <a:pt x="588550" y="1001268"/>
                      <a:pt x="577406" y="1001268"/>
                    </a:cubicBezTo>
                    <a:close/>
                    <a:moveTo>
                      <a:pt x="391668" y="1001268"/>
                    </a:moveTo>
                    <a:cubicBezTo>
                      <a:pt x="380524" y="1001268"/>
                      <a:pt x="371475" y="1010317"/>
                      <a:pt x="371475" y="1021461"/>
                    </a:cubicBezTo>
                    <a:cubicBezTo>
                      <a:pt x="371475" y="1032605"/>
                      <a:pt x="380524" y="1041654"/>
                      <a:pt x="391668" y="1041654"/>
                    </a:cubicBezTo>
                    <a:cubicBezTo>
                      <a:pt x="402812" y="1041654"/>
                      <a:pt x="411861" y="1032605"/>
                      <a:pt x="411861" y="1021461"/>
                    </a:cubicBezTo>
                    <a:cubicBezTo>
                      <a:pt x="411861" y="1010317"/>
                      <a:pt x="402812" y="1001268"/>
                      <a:pt x="391668" y="1001268"/>
                    </a:cubicBezTo>
                    <a:close/>
                    <a:moveTo>
                      <a:pt x="205931" y="1001268"/>
                    </a:moveTo>
                    <a:cubicBezTo>
                      <a:pt x="194786" y="1001268"/>
                      <a:pt x="185738" y="1010317"/>
                      <a:pt x="185738" y="1021461"/>
                    </a:cubicBezTo>
                    <a:cubicBezTo>
                      <a:pt x="185738" y="1032605"/>
                      <a:pt x="194786" y="1041654"/>
                      <a:pt x="205931" y="1041654"/>
                    </a:cubicBezTo>
                    <a:cubicBezTo>
                      <a:pt x="217075" y="1041654"/>
                      <a:pt x="226124" y="1032605"/>
                      <a:pt x="226124" y="1021461"/>
                    </a:cubicBezTo>
                    <a:cubicBezTo>
                      <a:pt x="226124" y="1010317"/>
                      <a:pt x="217075" y="1001268"/>
                      <a:pt x="205931" y="1001268"/>
                    </a:cubicBezTo>
                    <a:close/>
                    <a:moveTo>
                      <a:pt x="1134523" y="1001268"/>
                    </a:moveTo>
                    <a:cubicBezTo>
                      <a:pt x="1123379" y="1001268"/>
                      <a:pt x="1114330" y="1010317"/>
                      <a:pt x="1114330" y="1021461"/>
                    </a:cubicBezTo>
                    <a:cubicBezTo>
                      <a:pt x="1114330" y="1032605"/>
                      <a:pt x="1123379" y="1041654"/>
                      <a:pt x="1134523" y="1041654"/>
                    </a:cubicBezTo>
                    <a:cubicBezTo>
                      <a:pt x="1145667" y="1041654"/>
                      <a:pt x="1154716" y="1032605"/>
                      <a:pt x="1154716" y="1021461"/>
                    </a:cubicBezTo>
                    <a:cubicBezTo>
                      <a:pt x="1154716" y="1010317"/>
                      <a:pt x="1145667" y="1001268"/>
                      <a:pt x="1134523" y="1001268"/>
                    </a:cubicBezTo>
                    <a:close/>
                    <a:moveTo>
                      <a:pt x="948785" y="1001268"/>
                    </a:moveTo>
                    <a:cubicBezTo>
                      <a:pt x="937641" y="1001268"/>
                      <a:pt x="928592" y="1010317"/>
                      <a:pt x="928592" y="1021461"/>
                    </a:cubicBezTo>
                    <a:cubicBezTo>
                      <a:pt x="928592" y="1032605"/>
                      <a:pt x="937641" y="1041654"/>
                      <a:pt x="948785" y="1041654"/>
                    </a:cubicBezTo>
                    <a:cubicBezTo>
                      <a:pt x="959930" y="1041654"/>
                      <a:pt x="968978" y="1032605"/>
                      <a:pt x="968978" y="1021461"/>
                    </a:cubicBezTo>
                    <a:cubicBezTo>
                      <a:pt x="968978" y="1010317"/>
                      <a:pt x="959930" y="1001268"/>
                      <a:pt x="948785" y="1001268"/>
                    </a:cubicBezTo>
                    <a:close/>
                    <a:moveTo>
                      <a:pt x="763143" y="1001268"/>
                    </a:moveTo>
                    <a:cubicBezTo>
                      <a:pt x="751999" y="1001268"/>
                      <a:pt x="742950" y="1010317"/>
                      <a:pt x="742950" y="1021461"/>
                    </a:cubicBezTo>
                    <a:cubicBezTo>
                      <a:pt x="742950" y="1032605"/>
                      <a:pt x="751999" y="1041654"/>
                      <a:pt x="763143" y="1041654"/>
                    </a:cubicBezTo>
                    <a:cubicBezTo>
                      <a:pt x="774287" y="1041654"/>
                      <a:pt x="783336" y="1032605"/>
                      <a:pt x="783336" y="1021461"/>
                    </a:cubicBezTo>
                    <a:cubicBezTo>
                      <a:pt x="783241" y="1010317"/>
                      <a:pt x="774287" y="1001268"/>
                      <a:pt x="763143" y="10012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sp>
            <p:nvSpPr>
              <p:cNvPr id="25" name="Forma Livre: Forma 24">
                <a:extLst>
                  <a:ext uri="{FF2B5EF4-FFF2-40B4-BE49-F238E27FC236}">
                    <a16:creationId xmlns:a16="http://schemas.microsoft.com/office/drawing/2014/main" id="{06F7A800-5B88-B4DD-4A3F-D3DEBCBC4B7D}"/>
                  </a:ext>
                </a:extLst>
              </p:cNvPr>
              <p:cNvSpPr/>
              <p:nvPr/>
            </p:nvSpPr>
            <p:spPr>
              <a:xfrm>
                <a:off x="2926205" y="1374783"/>
                <a:ext cx="1845047" cy="1664394"/>
              </a:xfrm>
              <a:custGeom>
                <a:avLst/>
                <a:gdLst>
                  <a:gd name="connsiteX0" fmla="*/ 20193 w 1154715"/>
                  <a:gd name="connsiteY0" fmla="*/ 0 h 1041654"/>
                  <a:gd name="connsiteX1" fmla="*/ 0 w 1154715"/>
                  <a:gd name="connsiteY1" fmla="*/ 20193 h 1041654"/>
                  <a:gd name="connsiteX2" fmla="*/ 20193 w 1154715"/>
                  <a:gd name="connsiteY2" fmla="*/ 40386 h 1041654"/>
                  <a:gd name="connsiteX3" fmla="*/ 40386 w 1154715"/>
                  <a:gd name="connsiteY3" fmla="*/ 20193 h 1041654"/>
                  <a:gd name="connsiteX4" fmla="*/ 20193 w 1154715"/>
                  <a:gd name="connsiteY4" fmla="*/ 0 h 1041654"/>
                  <a:gd name="connsiteX5" fmla="*/ 577406 w 1154715"/>
                  <a:gd name="connsiteY5" fmla="*/ 0 h 1041654"/>
                  <a:gd name="connsiteX6" fmla="*/ 557213 w 1154715"/>
                  <a:gd name="connsiteY6" fmla="*/ 20193 h 1041654"/>
                  <a:gd name="connsiteX7" fmla="*/ 577406 w 1154715"/>
                  <a:gd name="connsiteY7" fmla="*/ 40386 h 1041654"/>
                  <a:gd name="connsiteX8" fmla="*/ 597599 w 1154715"/>
                  <a:gd name="connsiteY8" fmla="*/ 20193 h 1041654"/>
                  <a:gd name="connsiteX9" fmla="*/ 577406 w 1154715"/>
                  <a:gd name="connsiteY9" fmla="*/ 0 h 1041654"/>
                  <a:gd name="connsiteX10" fmla="*/ 391668 w 1154715"/>
                  <a:gd name="connsiteY10" fmla="*/ 0 h 1041654"/>
                  <a:gd name="connsiteX11" fmla="*/ 371475 w 1154715"/>
                  <a:gd name="connsiteY11" fmla="*/ 20193 h 1041654"/>
                  <a:gd name="connsiteX12" fmla="*/ 391668 w 1154715"/>
                  <a:gd name="connsiteY12" fmla="*/ 40386 h 1041654"/>
                  <a:gd name="connsiteX13" fmla="*/ 411861 w 1154715"/>
                  <a:gd name="connsiteY13" fmla="*/ 20193 h 1041654"/>
                  <a:gd name="connsiteX14" fmla="*/ 391668 w 1154715"/>
                  <a:gd name="connsiteY14" fmla="*/ 0 h 1041654"/>
                  <a:gd name="connsiteX15" fmla="*/ 205931 w 1154715"/>
                  <a:gd name="connsiteY15" fmla="*/ 0 h 1041654"/>
                  <a:gd name="connsiteX16" fmla="*/ 185738 w 1154715"/>
                  <a:gd name="connsiteY16" fmla="*/ 20193 h 1041654"/>
                  <a:gd name="connsiteX17" fmla="*/ 205931 w 1154715"/>
                  <a:gd name="connsiteY17" fmla="*/ 40386 h 1041654"/>
                  <a:gd name="connsiteX18" fmla="*/ 226124 w 1154715"/>
                  <a:gd name="connsiteY18" fmla="*/ 20193 h 1041654"/>
                  <a:gd name="connsiteX19" fmla="*/ 205931 w 1154715"/>
                  <a:gd name="connsiteY19" fmla="*/ 0 h 1041654"/>
                  <a:gd name="connsiteX20" fmla="*/ 1134523 w 1154715"/>
                  <a:gd name="connsiteY20" fmla="*/ 40386 h 1041654"/>
                  <a:gd name="connsiteX21" fmla="*/ 1154716 w 1154715"/>
                  <a:gd name="connsiteY21" fmla="*/ 20193 h 1041654"/>
                  <a:gd name="connsiteX22" fmla="*/ 1134523 w 1154715"/>
                  <a:gd name="connsiteY22" fmla="*/ 0 h 1041654"/>
                  <a:gd name="connsiteX23" fmla="*/ 1114330 w 1154715"/>
                  <a:gd name="connsiteY23" fmla="*/ 20193 h 1041654"/>
                  <a:gd name="connsiteX24" fmla="*/ 1134523 w 1154715"/>
                  <a:gd name="connsiteY24" fmla="*/ 40386 h 1041654"/>
                  <a:gd name="connsiteX25" fmla="*/ 948785 w 1154715"/>
                  <a:gd name="connsiteY25" fmla="*/ 0 h 1041654"/>
                  <a:gd name="connsiteX26" fmla="*/ 928592 w 1154715"/>
                  <a:gd name="connsiteY26" fmla="*/ 20193 h 1041654"/>
                  <a:gd name="connsiteX27" fmla="*/ 948785 w 1154715"/>
                  <a:gd name="connsiteY27" fmla="*/ 40386 h 1041654"/>
                  <a:gd name="connsiteX28" fmla="*/ 968978 w 1154715"/>
                  <a:gd name="connsiteY28" fmla="*/ 20193 h 1041654"/>
                  <a:gd name="connsiteX29" fmla="*/ 948785 w 1154715"/>
                  <a:gd name="connsiteY29" fmla="*/ 0 h 1041654"/>
                  <a:gd name="connsiteX30" fmla="*/ 763143 w 1154715"/>
                  <a:gd name="connsiteY30" fmla="*/ 0 h 1041654"/>
                  <a:gd name="connsiteX31" fmla="*/ 742950 w 1154715"/>
                  <a:gd name="connsiteY31" fmla="*/ 20193 h 1041654"/>
                  <a:gd name="connsiteX32" fmla="*/ 763143 w 1154715"/>
                  <a:gd name="connsiteY32" fmla="*/ 40386 h 1041654"/>
                  <a:gd name="connsiteX33" fmla="*/ 783336 w 1154715"/>
                  <a:gd name="connsiteY33" fmla="*/ 20193 h 1041654"/>
                  <a:gd name="connsiteX34" fmla="*/ 763143 w 1154715"/>
                  <a:gd name="connsiteY34" fmla="*/ 0 h 1041654"/>
                  <a:gd name="connsiteX35" fmla="*/ 20193 w 1154715"/>
                  <a:gd name="connsiteY35" fmla="*/ 144018 h 1041654"/>
                  <a:gd name="connsiteX36" fmla="*/ 0 w 1154715"/>
                  <a:gd name="connsiteY36" fmla="*/ 164211 h 1041654"/>
                  <a:gd name="connsiteX37" fmla="*/ 20193 w 1154715"/>
                  <a:gd name="connsiteY37" fmla="*/ 184404 h 1041654"/>
                  <a:gd name="connsiteX38" fmla="*/ 40386 w 1154715"/>
                  <a:gd name="connsiteY38" fmla="*/ 164211 h 1041654"/>
                  <a:gd name="connsiteX39" fmla="*/ 20193 w 1154715"/>
                  <a:gd name="connsiteY39" fmla="*/ 144018 h 1041654"/>
                  <a:gd name="connsiteX40" fmla="*/ 577406 w 1154715"/>
                  <a:gd name="connsiteY40" fmla="*/ 144018 h 1041654"/>
                  <a:gd name="connsiteX41" fmla="*/ 557213 w 1154715"/>
                  <a:gd name="connsiteY41" fmla="*/ 164211 h 1041654"/>
                  <a:gd name="connsiteX42" fmla="*/ 577406 w 1154715"/>
                  <a:gd name="connsiteY42" fmla="*/ 184404 h 1041654"/>
                  <a:gd name="connsiteX43" fmla="*/ 597599 w 1154715"/>
                  <a:gd name="connsiteY43" fmla="*/ 164211 h 1041654"/>
                  <a:gd name="connsiteX44" fmla="*/ 577406 w 1154715"/>
                  <a:gd name="connsiteY44" fmla="*/ 144018 h 1041654"/>
                  <a:gd name="connsiteX45" fmla="*/ 391668 w 1154715"/>
                  <a:gd name="connsiteY45" fmla="*/ 144018 h 1041654"/>
                  <a:gd name="connsiteX46" fmla="*/ 371475 w 1154715"/>
                  <a:gd name="connsiteY46" fmla="*/ 164211 h 1041654"/>
                  <a:gd name="connsiteX47" fmla="*/ 391668 w 1154715"/>
                  <a:gd name="connsiteY47" fmla="*/ 184404 h 1041654"/>
                  <a:gd name="connsiteX48" fmla="*/ 411861 w 1154715"/>
                  <a:gd name="connsiteY48" fmla="*/ 164211 h 1041654"/>
                  <a:gd name="connsiteX49" fmla="*/ 391668 w 1154715"/>
                  <a:gd name="connsiteY49" fmla="*/ 144018 h 1041654"/>
                  <a:gd name="connsiteX50" fmla="*/ 205931 w 1154715"/>
                  <a:gd name="connsiteY50" fmla="*/ 144018 h 1041654"/>
                  <a:gd name="connsiteX51" fmla="*/ 185738 w 1154715"/>
                  <a:gd name="connsiteY51" fmla="*/ 164211 h 1041654"/>
                  <a:gd name="connsiteX52" fmla="*/ 205931 w 1154715"/>
                  <a:gd name="connsiteY52" fmla="*/ 184404 h 1041654"/>
                  <a:gd name="connsiteX53" fmla="*/ 226124 w 1154715"/>
                  <a:gd name="connsiteY53" fmla="*/ 164211 h 1041654"/>
                  <a:gd name="connsiteX54" fmla="*/ 205931 w 1154715"/>
                  <a:gd name="connsiteY54" fmla="*/ 144018 h 1041654"/>
                  <a:gd name="connsiteX55" fmla="*/ 1134523 w 1154715"/>
                  <a:gd name="connsiteY55" fmla="*/ 144018 h 1041654"/>
                  <a:gd name="connsiteX56" fmla="*/ 1114330 w 1154715"/>
                  <a:gd name="connsiteY56" fmla="*/ 164211 h 1041654"/>
                  <a:gd name="connsiteX57" fmla="*/ 1134523 w 1154715"/>
                  <a:gd name="connsiteY57" fmla="*/ 184404 h 1041654"/>
                  <a:gd name="connsiteX58" fmla="*/ 1154716 w 1154715"/>
                  <a:gd name="connsiteY58" fmla="*/ 164211 h 1041654"/>
                  <a:gd name="connsiteX59" fmla="*/ 1134523 w 1154715"/>
                  <a:gd name="connsiteY59" fmla="*/ 144018 h 1041654"/>
                  <a:gd name="connsiteX60" fmla="*/ 948785 w 1154715"/>
                  <a:gd name="connsiteY60" fmla="*/ 144018 h 1041654"/>
                  <a:gd name="connsiteX61" fmla="*/ 928592 w 1154715"/>
                  <a:gd name="connsiteY61" fmla="*/ 164211 h 1041654"/>
                  <a:gd name="connsiteX62" fmla="*/ 948785 w 1154715"/>
                  <a:gd name="connsiteY62" fmla="*/ 184404 h 1041654"/>
                  <a:gd name="connsiteX63" fmla="*/ 968978 w 1154715"/>
                  <a:gd name="connsiteY63" fmla="*/ 164211 h 1041654"/>
                  <a:gd name="connsiteX64" fmla="*/ 948785 w 1154715"/>
                  <a:gd name="connsiteY64" fmla="*/ 144018 h 1041654"/>
                  <a:gd name="connsiteX65" fmla="*/ 763143 w 1154715"/>
                  <a:gd name="connsiteY65" fmla="*/ 144018 h 1041654"/>
                  <a:gd name="connsiteX66" fmla="*/ 742950 w 1154715"/>
                  <a:gd name="connsiteY66" fmla="*/ 164211 h 1041654"/>
                  <a:gd name="connsiteX67" fmla="*/ 763143 w 1154715"/>
                  <a:gd name="connsiteY67" fmla="*/ 184404 h 1041654"/>
                  <a:gd name="connsiteX68" fmla="*/ 783336 w 1154715"/>
                  <a:gd name="connsiteY68" fmla="*/ 164211 h 1041654"/>
                  <a:gd name="connsiteX69" fmla="*/ 763143 w 1154715"/>
                  <a:gd name="connsiteY69" fmla="*/ 144018 h 1041654"/>
                  <a:gd name="connsiteX70" fmla="*/ 20193 w 1154715"/>
                  <a:gd name="connsiteY70" fmla="*/ 288036 h 1041654"/>
                  <a:gd name="connsiteX71" fmla="*/ 0 w 1154715"/>
                  <a:gd name="connsiteY71" fmla="*/ 308229 h 1041654"/>
                  <a:gd name="connsiteX72" fmla="*/ 20193 w 1154715"/>
                  <a:gd name="connsiteY72" fmla="*/ 328422 h 1041654"/>
                  <a:gd name="connsiteX73" fmla="*/ 40386 w 1154715"/>
                  <a:gd name="connsiteY73" fmla="*/ 308229 h 1041654"/>
                  <a:gd name="connsiteX74" fmla="*/ 20193 w 1154715"/>
                  <a:gd name="connsiteY74" fmla="*/ 288036 h 1041654"/>
                  <a:gd name="connsiteX75" fmla="*/ 577406 w 1154715"/>
                  <a:gd name="connsiteY75" fmla="*/ 288036 h 1041654"/>
                  <a:gd name="connsiteX76" fmla="*/ 557213 w 1154715"/>
                  <a:gd name="connsiteY76" fmla="*/ 308229 h 1041654"/>
                  <a:gd name="connsiteX77" fmla="*/ 577406 w 1154715"/>
                  <a:gd name="connsiteY77" fmla="*/ 328422 h 1041654"/>
                  <a:gd name="connsiteX78" fmla="*/ 597599 w 1154715"/>
                  <a:gd name="connsiteY78" fmla="*/ 308229 h 1041654"/>
                  <a:gd name="connsiteX79" fmla="*/ 577406 w 1154715"/>
                  <a:gd name="connsiteY79" fmla="*/ 288036 h 1041654"/>
                  <a:gd name="connsiteX80" fmla="*/ 391668 w 1154715"/>
                  <a:gd name="connsiteY80" fmla="*/ 288036 h 1041654"/>
                  <a:gd name="connsiteX81" fmla="*/ 371475 w 1154715"/>
                  <a:gd name="connsiteY81" fmla="*/ 308229 h 1041654"/>
                  <a:gd name="connsiteX82" fmla="*/ 391668 w 1154715"/>
                  <a:gd name="connsiteY82" fmla="*/ 328422 h 1041654"/>
                  <a:gd name="connsiteX83" fmla="*/ 411861 w 1154715"/>
                  <a:gd name="connsiteY83" fmla="*/ 308229 h 1041654"/>
                  <a:gd name="connsiteX84" fmla="*/ 391668 w 1154715"/>
                  <a:gd name="connsiteY84" fmla="*/ 288036 h 1041654"/>
                  <a:gd name="connsiteX85" fmla="*/ 205931 w 1154715"/>
                  <a:gd name="connsiteY85" fmla="*/ 288036 h 1041654"/>
                  <a:gd name="connsiteX86" fmla="*/ 185738 w 1154715"/>
                  <a:gd name="connsiteY86" fmla="*/ 308229 h 1041654"/>
                  <a:gd name="connsiteX87" fmla="*/ 205931 w 1154715"/>
                  <a:gd name="connsiteY87" fmla="*/ 328422 h 1041654"/>
                  <a:gd name="connsiteX88" fmla="*/ 226124 w 1154715"/>
                  <a:gd name="connsiteY88" fmla="*/ 308229 h 1041654"/>
                  <a:gd name="connsiteX89" fmla="*/ 205931 w 1154715"/>
                  <a:gd name="connsiteY89" fmla="*/ 288036 h 1041654"/>
                  <a:gd name="connsiteX90" fmla="*/ 1134523 w 1154715"/>
                  <a:gd name="connsiteY90" fmla="*/ 288036 h 1041654"/>
                  <a:gd name="connsiteX91" fmla="*/ 1114330 w 1154715"/>
                  <a:gd name="connsiteY91" fmla="*/ 308229 h 1041654"/>
                  <a:gd name="connsiteX92" fmla="*/ 1134523 w 1154715"/>
                  <a:gd name="connsiteY92" fmla="*/ 328422 h 1041654"/>
                  <a:gd name="connsiteX93" fmla="*/ 1154716 w 1154715"/>
                  <a:gd name="connsiteY93" fmla="*/ 308229 h 1041654"/>
                  <a:gd name="connsiteX94" fmla="*/ 1134523 w 1154715"/>
                  <a:gd name="connsiteY94" fmla="*/ 288036 h 1041654"/>
                  <a:gd name="connsiteX95" fmla="*/ 948785 w 1154715"/>
                  <a:gd name="connsiteY95" fmla="*/ 288036 h 1041654"/>
                  <a:gd name="connsiteX96" fmla="*/ 928592 w 1154715"/>
                  <a:gd name="connsiteY96" fmla="*/ 308229 h 1041654"/>
                  <a:gd name="connsiteX97" fmla="*/ 948785 w 1154715"/>
                  <a:gd name="connsiteY97" fmla="*/ 328422 h 1041654"/>
                  <a:gd name="connsiteX98" fmla="*/ 968978 w 1154715"/>
                  <a:gd name="connsiteY98" fmla="*/ 308229 h 1041654"/>
                  <a:gd name="connsiteX99" fmla="*/ 948785 w 1154715"/>
                  <a:gd name="connsiteY99" fmla="*/ 288036 h 1041654"/>
                  <a:gd name="connsiteX100" fmla="*/ 763143 w 1154715"/>
                  <a:gd name="connsiteY100" fmla="*/ 288036 h 1041654"/>
                  <a:gd name="connsiteX101" fmla="*/ 742950 w 1154715"/>
                  <a:gd name="connsiteY101" fmla="*/ 308229 h 1041654"/>
                  <a:gd name="connsiteX102" fmla="*/ 763143 w 1154715"/>
                  <a:gd name="connsiteY102" fmla="*/ 328422 h 1041654"/>
                  <a:gd name="connsiteX103" fmla="*/ 783336 w 1154715"/>
                  <a:gd name="connsiteY103" fmla="*/ 308229 h 1041654"/>
                  <a:gd name="connsiteX104" fmla="*/ 763143 w 1154715"/>
                  <a:gd name="connsiteY104" fmla="*/ 288036 h 1041654"/>
                  <a:gd name="connsiteX105" fmla="*/ 20193 w 1154715"/>
                  <a:gd name="connsiteY105" fmla="*/ 432054 h 1041654"/>
                  <a:gd name="connsiteX106" fmla="*/ 0 w 1154715"/>
                  <a:gd name="connsiteY106" fmla="*/ 452247 h 1041654"/>
                  <a:gd name="connsiteX107" fmla="*/ 20193 w 1154715"/>
                  <a:gd name="connsiteY107" fmla="*/ 472440 h 1041654"/>
                  <a:gd name="connsiteX108" fmla="*/ 40386 w 1154715"/>
                  <a:gd name="connsiteY108" fmla="*/ 452247 h 1041654"/>
                  <a:gd name="connsiteX109" fmla="*/ 20193 w 1154715"/>
                  <a:gd name="connsiteY109" fmla="*/ 432054 h 1041654"/>
                  <a:gd name="connsiteX110" fmla="*/ 577406 w 1154715"/>
                  <a:gd name="connsiteY110" fmla="*/ 432054 h 1041654"/>
                  <a:gd name="connsiteX111" fmla="*/ 557213 w 1154715"/>
                  <a:gd name="connsiteY111" fmla="*/ 452247 h 1041654"/>
                  <a:gd name="connsiteX112" fmla="*/ 577406 w 1154715"/>
                  <a:gd name="connsiteY112" fmla="*/ 472440 h 1041654"/>
                  <a:gd name="connsiteX113" fmla="*/ 597599 w 1154715"/>
                  <a:gd name="connsiteY113" fmla="*/ 452247 h 1041654"/>
                  <a:gd name="connsiteX114" fmla="*/ 577406 w 1154715"/>
                  <a:gd name="connsiteY114" fmla="*/ 432054 h 1041654"/>
                  <a:gd name="connsiteX115" fmla="*/ 391668 w 1154715"/>
                  <a:gd name="connsiteY115" fmla="*/ 432054 h 1041654"/>
                  <a:gd name="connsiteX116" fmla="*/ 371475 w 1154715"/>
                  <a:gd name="connsiteY116" fmla="*/ 452247 h 1041654"/>
                  <a:gd name="connsiteX117" fmla="*/ 391668 w 1154715"/>
                  <a:gd name="connsiteY117" fmla="*/ 472440 h 1041654"/>
                  <a:gd name="connsiteX118" fmla="*/ 411861 w 1154715"/>
                  <a:gd name="connsiteY118" fmla="*/ 452247 h 1041654"/>
                  <a:gd name="connsiteX119" fmla="*/ 391668 w 1154715"/>
                  <a:gd name="connsiteY119" fmla="*/ 432054 h 1041654"/>
                  <a:gd name="connsiteX120" fmla="*/ 205931 w 1154715"/>
                  <a:gd name="connsiteY120" fmla="*/ 432054 h 1041654"/>
                  <a:gd name="connsiteX121" fmla="*/ 185738 w 1154715"/>
                  <a:gd name="connsiteY121" fmla="*/ 452247 h 1041654"/>
                  <a:gd name="connsiteX122" fmla="*/ 205931 w 1154715"/>
                  <a:gd name="connsiteY122" fmla="*/ 472440 h 1041654"/>
                  <a:gd name="connsiteX123" fmla="*/ 226124 w 1154715"/>
                  <a:gd name="connsiteY123" fmla="*/ 452247 h 1041654"/>
                  <a:gd name="connsiteX124" fmla="*/ 205931 w 1154715"/>
                  <a:gd name="connsiteY124" fmla="*/ 432054 h 1041654"/>
                  <a:gd name="connsiteX125" fmla="*/ 1134523 w 1154715"/>
                  <a:gd name="connsiteY125" fmla="*/ 432054 h 1041654"/>
                  <a:gd name="connsiteX126" fmla="*/ 1114330 w 1154715"/>
                  <a:gd name="connsiteY126" fmla="*/ 452247 h 1041654"/>
                  <a:gd name="connsiteX127" fmla="*/ 1134523 w 1154715"/>
                  <a:gd name="connsiteY127" fmla="*/ 472440 h 1041654"/>
                  <a:gd name="connsiteX128" fmla="*/ 1154716 w 1154715"/>
                  <a:gd name="connsiteY128" fmla="*/ 452247 h 1041654"/>
                  <a:gd name="connsiteX129" fmla="*/ 1134523 w 1154715"/>
                  <a:gd name="connsiteY129" fmla="*/ 432054 h 1041654"/>
                  <a:gd name="connsiteX130" fmla="*/ 948785 w 1154715"/>
                  <a:gd name="connsiteY130" fmla="*/ 432054 h 1041654"/>
                  <a:gd name="connsiteX131" fmla="*/ 928592 w 1154715"/>
                  <a:gd name="connsiteY131" fmla="*/ 452247 h 1041654"/>
                  <a:gd name="connsiteX132" fmla="*/ 948785 w 1154715"/>
                  <a:gd name="connsiteY132" fmla="*/ 472440 h 1041654"/>
                  <a:gd name="connsiteX133" fmla="*/ 968978 w 1154715"/>
                  <a:gd name="connsiteY133" fmla="*/ 452247 h 1041654"/>
                  <a:gd name="connsiteX134" fmla="*/ 948785 w 1154715"/>
                  <a:gd name="connsiteY134" fmla="*/ 432054 h 1041654"/>
                  <a:gd name="connsiteX135" fmla="*/ 763143 w 1154715"/>
                  <a:gd name="connsiteY135" fmla="*/ 432054 h 1041654"/>
                  <a:gd name="connsiteX136" fmla="*/ 742950 w 1154715"/>
                  <a:gd name="connsiteY136" fmla="*/ 452247 h 1041654"/>
                  <a:gd name="connsiteX137" fmla="*/ 763143 w 1154715"/>
                  <a:gd name="connsiteY137" fmla="*/ 472440 h 1041654"/>
                  <a:gd name="connsiteX138" fmla="*/ 783336 w 1154715"/>
                  <a:gd name="connsiteY138" fmla="*/ 452247 h 1041654"/>
                  <a:gd name="connsiteX139" fmla="*/ 763143 w 1154715"/>
                  <a:gd name="connsiteY139" fmla="*/ 432054 h 1041654"/>
                  <a:gd name="connsiteX140" fmla="*/ 20193 w 1154715"/>
                  <a:gd name="connsiteY140" fmla="*/ 569214 h 1041654"/>
                  <a:gd name="connsiteX141" fmla="*/ 0 w 1154715"/>
                  <a:gd name="connsiteY141" fmla="*/ 589407 h 1041654"/>
                  <a:gd name="connsiteX142" fmla="*/ 20193 w 1154715"/>
                  <a:gd name="connsiteY142" fmla="*/ 609600 h 1041654"/>
                  <a:gd name="connsiteX143" fmla="*/ 40386 w 1154715"/>
                  <a:gd name="connsiteY143" fmla="*/ 589407 h 1041654"/>
                  <a:gd name="connsiteX144" fmla="*/ 20193 w 1154715"/>
                  <a:gd name="connsiteY144" fmla="*/ 569214 h 1041654"/>
                  <a:gd name="connsiteX145" fmla="*/ 577406 w 1154715"/>
                  <a:gd name="connsiteY145" fmla="*/ 569214 h 1041654"/>
                  <a:gd name="connsiteX146" fmla="*/ 557213 w 1154715"/>
                  <a:gd name="connsiteY146" fmla="*/ 589407 h 1041654"/>
                  <a:gd name="connsiteX147" fmla="*/ 577406 w 1154715"/>
                  <a:gd name="connsiteY147" fmla="*/ 609600 h 1041654"/>
                  <a:gd name="connsiteX148" fmla="*/ 597599 w 1154715"/>
                  <a:gd name="connsiteY148" fmla="*/ 589407 h 1041654"/>
                  <a:gd name="connsiteX149" fmla="*/ 577406 w 1154715"/>
                  <a:gd name="connsiteY149" fmla="*/ 569214 h 1041654"/>
                  <a:gd name="connsiteX150" fmla="*/ 391668 w 1154715"/>
                  <a:gd name="connsiteY150" fmla="*/ 569214 h 1041654"/>
                  <a:gd name="connsiteX151" fmla="*/ 371475 w 1154715"/>
                  <a:gd name="connsiteY151" fmla="*/ 589407 h 1041654"/>
                  <a:gd name="connsiteX152" fmla="*/ 391668 w 1154715"/>
                  <a:gd name="connsiteY152" fmla="*/ 609600 h 1041654"/>
                  <a:gd name="connsiteX153" fmla="*/ 411861 w 1154715"/>
                  <a:gd name="connsiteY153" fmla="*/ 589407 h 1041654"/>
                  <a:gd name="connsiteX154" fmla="*/ 391668 w 1154715"/>
                  <a:gd name="connsiteY154" fmla="*/ 569214 h 1041654"/>
                  <a:gd name="connsiteX155" fmla="*/ 205931 w 1154715"/>
                  <a:gd name="connsiteY155" fmla="*/ 569214 h 1041654"/>
                  <a:gd name="connsiteX156" fmla="*/ 185738 w 1154715"/>
                  <a:gd name="connsiteY156" fmla="*/ 589407 h 1041654"/>
                  <a:gd name="connsiteX157" fmla="*/ 205931 w 1154715"/>
                  <a:gd name="connsiteY157" fmla="*/ 609600 h 1041654"/>
                  <a:gd name="connsiteX158" fmla="*/ 226124 w 1154715"/>
                  <a:gd name="connsiteY158" fmla="*/ 589407 h 1041654"/>
                  <a:gd name="connsiteX159" fmla="*/ 205931 w 1154715"/>
                  <a:gd name="connsiteY159" fmla="*/ 569214 h 1041654"/>
                  <a:gd name="connsiteX160" fmla="*/ 1134523 w 1154715"/>
                  <a:gd name="connsiteY160" fmla="*/ 569214 h 1041654"/>
                  <a:gd name="connsiteX161" fmla="*/ 1114330 w 1154715"/>
                  <a:gd name="connsiteY161" fmla="*/ 589407 h 1041654"/>
                  <a:gd name="connsiteX162" fmla="*/ 1134523 w 1154715"/>
                  <a:gd name="connsiteY162" fmla="*/ 609600 h 1041654"/>
                  <a:gd name="connsiteX163" fmla="*/ 1154716 w 1154715"/>
                  <a:gd name="connsiteY163" fmla="*/ 589407 h 1041654"/>
                  <a:gd name="connsiteX164" fmla="*/ 1134523 w 1154715"/>
                  <a:gd name="connsiteY164" fmla="*/ 569214 h 1041654"/>
                  <a:gd name="connsiteX165" fmla="*/ 948785 w 1154715"/>
                  <a:gd name="connsiteY165" fmla="*/ 569214 h 1041654"/>
                  <a:gd name="connsiteX166" fmla="*/ 928592 w 1154715"/>
                  <a:gd name="connsiteY166" fmla="*/ 589407 h 1041654"/>
                  <a:gd name="connsiteX167" fmla="*/ 948785 w 1154715"/>
                  <a:gd name="connsiteY167" fmla="*/ 609600 h 1041654"/>
                  <a:gd name="connsiteX168" fmla="*/ 968978 w 1154715"/>
                  <a:gd name="connsiteY168" fmla="*/ 589407 h 1041654"/>
                  <a:gd name="connsiteX169" fmla="*/ 948785 w 1154715"/>
                  <a:gd name="connsiteY169" fmla="*/ 569214 h 1041654"/>
                  <a:gd name="connsiteX170" fmla="*/ 763143 w 1154715"/>
                  <a:gd name="connsiteY170" fmla="*/ 569214 h 1041654"/>
                  <a:gd name="connsiteX171" fmla="*/ 742950 w 1154715"/>
                  <a:gd name="connsiteY171" fmla="*/ 589407 h 1041654"/>
                  <a:gd name="connsiteX172" fmla="*/ 763143 w 1154715"/>
                  <a:gd name="connsiteY172" fmla="*/ 609600 h 1041654"/>
                  <a:gd name="connsiteX173" fmla="*/ 783336 w 1154715"/>
                  <a:gd name="connsiteY173" fmla="*/ 589407 h 1041654"/>
                  <a:gd name="connsiteX174" fmla="*/ 763143 w 1154715"/>
                  <a:gd name="connsiteY174" fmla="*/ 569214 h 1041654"/>
                  <a:gd name="connsiteX175" fmla="*/ 20193 w 1154715"/>
                  <a:gd name="connsiteY175" fmla="*/ 713232 h 1041654"/>
                  <a:gd name="connsiteX176" fmla="*/ 0 w 1154715"/>
                  <a:gd name="connsiteY176" fmla="*/ 733425 h 1041654"/>
                  <a:gd name="connsiteX177" fmla="*/ 20193 w 1154715"/>
                  <a:gd name="connsiteY177" fmla="*/ 753618 h 1041654"/>
                  <a:gd name="connsiteX178" fmla="*/ 40386 w 1154715"/>
                  <a:gd name="connsiteY178" fmla="*/ 733425 h 1041654"/>
                  <a:gd name="connsiteX179" fmla="*/ 20193 w 1154715"/>
                  <a:gd name="connsiteY179" fmla="*/ 713232 h 1041654"/>
                  <a:gd name="connsiteX180" fmla="*/ 577406 w 1154715"/>
                  <a:gd name="connsiteY180" fmla="*/ 713232 h 1041654"/>
                  <a:gd name="connsiteX181" fmla="*/ 557213 w 1154715"/>
                  <a:gd name="connsiteY181" fmla="*/ 733425 h 1041654"/>
                  <a:gd name="connsiteX182" fmla="*/ 577406 w 1154715"/>
                  <a:gd name="connsiteY182" fmla="*/ 753618 h 1041654"/>
                  <a:gd name="connsiteX183" fmla="*/ 597599 w 1154715"/>
                  <a:gd name="connsiteY183" fmla="*/ 733425 h 1041654"/>
                  <a:gd name="connsiteX184" fmla="*/ 577406 w 1154715"/>
                  <a:gd name="connsiteY184" fmla="*/ 713232 h 1041654"/>
                  <a:gd name="connsiteX185" fmla="*/ 391668 w 1154715"/>
                  <a:gd name="connsiteY185" fmla="*/ 713232 h 1041654"/>
                  <a:gd name="connsiteX186" fmla="*/ 371475 w 1154715"/>
                  <a:gd name="connsiteY186" fmla="*/ 733425 h 1041654"/>
                  <a:gd name="connsiteX187" fmla="*/ 391668 w 1154715"/>
                  <a:gd name="connsiteY187" fmla="*/ 753618 h 1041654"/>
                  <a:gd name="connsiteX188" fmla="*/ 411861 w 1154715"/>
                  <a:gd name="connsiteY188" fmla="*/ 733425 h 1041654"/>
                  <a:gd name="connsiteX189" fmla="*/ 391668 w 1154715"/>
                  <a:gd name="connsiteY189" fmla="*/ 713232 h 1041654"/>
                  <a:gd name="connsiteX190" fmla="*/ 205931 w 1154715"/>
                  <a:gd name="connsiteY190" fmla="*/ 713232 h 1041654"/>
                  <a:gd name="connsiteX191" fmla="*/ 185738 w 1154715"/>
                  <a:gd name="connsiteY191" fmla="*/ 733425 h 1041654"/>
                  <a:gd name="connsiteX192" fmla="*/ 205931 w 1154715"/>
                  <a:gd name="connsiteY192" fmla="*/ 753618 h 1041654"/>
                  <a:gd name="connsiteX193" fmla="*/ 226124 w 1154715"/>
                  <a:gd name="connsiteY193" fmla="*/ 733425 h 1041654"/>
                  <a:gd name="connsiteX194" fmla="*/ 205931 w 1154715"/>
                  <a:gd name="connsiteY194" fmla="*/ 713232 h 1041654"/>
                  <a:gd name="connsiteX195" fmla="*/ 1134523 w 1154715"/>
                  <a:gd name="connsiteY195" fmla="*/ 713232 h 1041654"/>
                  <a:gd name="connsiteX196" fmla="*/ 1114330 w 1154715"/>
                  <a:gd name="connsiteY196" fmla="*/ 733425 h 1041654"/>
                  <a:gd name="connsiteX197" fmla="*/ 1134523 w 1154715"/>
                  <a:gd name="connsiteY197" fmla="*/ 753618 h 1041654"/>
                  <a:gd name="connsiteX198" fmla="*/ 1154716 w 1154715"/>
                  <a:gd name="connsiteY198" fmla="*/ 733425 h 1041654"/>
                  <a:gd name="connsiteX199" fmla="*/ 1134523 w 1154715"/>
                  <a:gd name="connsiteY199" fmla="*/ 713232 h 1041654"/>
                  <a:gd name="connsiteX200" fmla="*/ 948785 w 1154715"/>
                  <a:gd name="connsiteY200" fmla="*/ 713232 h 1041654"/>
                  <a:gd name="connsiteX201" fmla="*/ 928592 w 1154715"/>
                  <a:gd name="connsiteY201" fmla="*/ 733425 h 1041654"/>
                  <a:gd name="connsiteX202" fmla="*/ 948785 w 1154715"/>
                  <a:gd name="connsiteY202" fmla="*/ 753618 h 1041654"/>
                  <a:gd name="connsiteX203" fmla="*/ 968978 w 1154715"/>
                  <a:gd name="connsiteY203" fmla="*/ 733425 h 1041654"/>
                  <a:gd name="connsiteX204" fmla="*/ 948785 w 1154715"/>
                  <a:gd name="connsiteY204" fmla="*/ 713232 h 1041654"/>
                  <a:gd name="connsiteX205" fmla="*/ 763143 w 1154715"/>
                  <a:gd name="connsiteY205" fmla="*/ 713232 h 1041654"/>
                  <a:gd name="connsiteX206" fmla="*/ 742950 w 1154715"/>
                  <a:gd name="connsiteY206" fmla="*/ 733425 h 1041654"/>
                  <a:gd name="connsiteX207" fmla="*/ 763143 w 1154715"/>
                  <a:gd name="connsiteY207" fmla="*/ 753618 h 1041654"/>
                  <a:gd name="connsiteX208" fmla="*/ 783336 w 1154715"/>
                  <a:gd name="connsiteY208" fmla="*/ 733425 h 1041654"/>
                  <a:gd name="connsiteX209" fmla="*/ 763143 w 1154715"/>
                  <a:gd name="connsiteY209" fmla="*/ 713232 h 1041654"/>
                  <a:gd name="connsiteX210" fmla="*/ 20193 w 1154715"/>
                  <a:gd name="connsiteY210" fmla="*/ 857250 h 1041654"/>
                  <a:gd name="connsiteX211" fmla="*/ 0 w 1154715"/>
                  <a:gd name="connsiteY211" fmla="*/ 877443 h 1041654"/>
                  <a:gd name="connsiteX212" fmla="*/ 20193 w 1154715"/>
                  <a:gd name="connsiteY212" fmla="*/ 897636 h 1041654"/>
                  <a:gd name="connsiteX213" fmla="*/ 40386 w 1154715"/>
                  <a:gd name="connsiteY213" fmla="*/ 877443 h 1041654"/>
                  <a:gd name="connsiteX214" fmla="*/ 20193 w 1154715"/>
                  <a:gd name="connsiteY214" fmla="*/ 857250 h 1041654"/>
                  <a:gd name="connsiteX215" fmla="*/ 577406 w 1154715"/>
                  <a:gd name="connsiteY215" fmla="*/ 857250 h 1041654"/>
                  <a:gd name="connsiteX216" fmla="*/ 557213 w 1154715"/>
                  <a:gd name="connsiteY216" fmla="*/ 877443 h 1041654"/>
                  <a:gd name="connsiteX217" fmla="*/ 577406 w 1154715"/>
                  <a:gd name="connsiteY217" fmla="*/ 897636 h 1041654"/>
                  <a:gd name="connsiteX218" fmla="*/ 597599 w 1154715"/>
                  <a:gd name="connsiteY218" fmla="*/ 877443 h 1041654"/>
                  <a:gd name="connsiteX219" fmla="*/ 577406 w 1154715"/>
                  <a:gd name="connsiteY219" fmla="*/ 857250 h 1041654"/>
                  <a:gd name="connsiteX220" fmla="*/ 391668 w 1154715"/>
                  <a:gd name="connsiteY220" fmla="*/ 857250 h 1041654"/>
                  <a:gd name="connsiteX221" fmla="*/ 371475 w 1154715"/>
                  <a:gd name="connsiteY221" fmla="*/ 877443 h 1041654"/>
                  <a:gd name="connsiteX222" fmla="*/ 391668 w 1154715"/>
                  <a:gd name="connsiteY222" fmla="*/ 897636 h 1041654"/>
                  <a:gd name="connsiteX223" fmla="*/ 411861 w 1154715"/>
                  <a:gd name="connsiteY223" fmla="*/ 877443 h 1041654"/>
                  <a:gd name="connsiteX224" fmla="*/ 391668 w 1154715"/>
                  <a:gd name="connsiteY224" fmla="*/ 857250 h 1041654"/>
                  <a:gd name="connsiteX225" fmla="*/ 205931 w 1154715"/>
                  <a:gd name="connsiteY225" fmla="*/ 857250 h 1041654"/>
                  <a:gd name="connsiteX226" fmla="*/ 185738 w 1154715"/>
                  <a:gd name="connsiteY226" fmla="*/ 877443 h 1041654"/>
                  <a:gd name="connsiteX227" fmla="*/ 205931 w 1154715"/>
                  <a:gd name="connsiteY227" fmla="*/ 897636 h 1041654"/>
                  <a:gd name="connsiteX228" fmla="*/ 226124 w 1154715"/>
                  <a:gd name="connsiteY228" fmla="*/ 877443 h 1041654"/>
                  <a:gd name="connsiteX229" fmla="*/ 205931 w 1154715"/>
                  <a:gd name="connsiteY229" fmla="*/ 857250 h 1041654"/>
                  <a:gd name="connsiteX230" fmla="*/ 1134523 w 1154715"/>
                  <a:gd name="connsiteY230" fmla="*/ 857250 h 1041654"/>
                  <a:gd name="connsiteX231" fmla="*/ 1114330 w 1154715"/>
                  <a:gd name="connsiteY231" fmla="*/ 877443 h 1041654"/>
                  <a:gd name="connsiteX232" fmla="*/ 1134523 w 1154715"/>
                  <a:gd name="connsiteY232" fmla="*/ 897636 h 1041654"/>
                  <a:gd name="connsiteX233" fmla="*/ 1154716 w 1154715"/>
                  <a:gd name="connsiteY233" fmla="*/ 877443 h 1041654"/>
                  <a:gd name="connsiteX234" fmla="*/ 1134523 w 1154715"/>
                  <a:gd name="connsiteY234" fmla="*/ 857250 h 1041654"/>
                  <a:gd name="connsiteX235" fmla="*/ 948785 w 1154715"/>
                  <a:gd name="connsiteY235" fmla="*/ 857250 h 1041654"/>
                  <a:gd name="connsiteX236" fmla="*/ 928592 w 1154715"/>
                  <a:gd name="connsiteY236" fmla="*/ 877443 h 1041654"/>
                  <a:gd name="connsiteX237" fmla="*/ 948785 w 1154715"/>
                  <a:gd name="connsiteY237" fmla="*/ 897636 h 1041654"/>
                  <a:gd name="connsiteX238" fmla="*/ 968978 w 1154715"/>
                  <a:gd name="connsiteY238" fmla="*/ 877443 h 1041654"/>
                  <a:gd name="connsiteX239" fmla="*/ 948785 w 1154715"/>
                  <a:gd name="connsiteY239" fmla="*/ 857250 h 1041654"/>
                  <a:gd name="connsiteX240" fmla="*/ 763143 w 1154715"/>
                  <a:gd name="connsiteY240" fmla="*/ 857250 h 1041654"/>
                  <a:gd name="connsiteX241" fmla="*/ 742950 w 1154715"/>
                  <a:gd name="connsiteY241" fmla="*/ 877443 h 1041654"/>
                  <a:gd name="connsiteX242" fmla="*/ 763143 w 1154715"/>
                  <a:gd name="connsiteY242" fmla="*/ 897636 h 1041654"/>
                  <a:gd name="connsiteX243" fmla="*/ 783336 w 1154715"/>
                  <a:gd name="connsiteY243" fmla="*/ 877443 h 1041654"/>
                  <a:gd name="connsiteX244" fmla="*/ 763143 w 1154715"/>
                  <a:gd name="connsiteY244" fmla="*/ 857250 h 1041654"/>
                  <a:gd name="connsiteX245" fmla="*/ 20193 w 1154715"/>
                  <a:gd name="connsiteY245" fmla="*/ 1001268 h 1041654"/>
                  <a:gd name="connsiteX246" fmla="*/ 0 w 1154715"/>
                  <a:gd name="connsiteY246" fmla="*/ 1021461 h 1041654"/>
                  <a:gd name="connsiteX247" fmla="*/ 20193 w 1154715"/>
                  <a:gd name="connsiteY247" fmla="*/ 1041654 h 1041654"/>
                  <a:gd name="connsiteX248" fmla="*/ 40386 w 1154715"/>
                  <a:gd name="connsiteY248" fmla="*/ 1021461 h 1041654"/>
                  <a:gd name="connsiteX249" fmla="*/ 20193 w 1154715"/>
                  <a:gd name="connsiteY249" fmla="*/ 1001268 h 1041654"/>
                  <a:gd name="connsiteX250" fmla="*/ 577406 w 1154715"/>
                  <a:gd name="connsiteY250" fmla="*/ 1001268 h 1041654"/>
                  <a:gd name="connsiteX251" fmla="*/ 557213 w 1154715"/>
                  <a:gd name="connsiteY251" fmla="*/ 1021461 h 1041654"/>
                  <a:gd name="connsiteX252" fmla="*/ 577406 w 1154715"/>
                  <a:gd name="connsiteY252" fmla="*/ 1041654 h 1041654"/>
                  <a:gd name="connsiteX253" fmla="*/ 597599 w 1154715"/>
                  <a:gd name="connsiteY253" fmla="*/ 1021461 h 1041654"/>
                  <a:gd name="connsiteX254" fmla="*/ 577406 w 1154715"/>
                  <a:gd name="connsiteY254" fmla="*/ 1001268 h 1041654"/>
                  <a:gd name="connsiteX255" fmla="*/ 391668 w 1154715"/>
                  <a:gd name="connsiteY255" fmla="*/ 1001268 h 1041654"/>
                  <a:gd name="connsiteX256" fmla="*/ 371475 w 1154715"/>
                  <a:gd name="connsiteY256" fmla="*/ 1021461 h 1041654"/>
                  <a:gd name="connsiteX257" fmla="*/ 391668 w 1154715"/>
                  <a:gd name="connsiteY257" fmla="*/ 1041654 h 1041654"/>
                  <a:gd name="connsiteX258" fmla="*/ 411861 w 1154715"/>
                  <a:gd name="connsiteY258" fmla="*/ 1021461 h 1041654"/>
                  <a:gd name="connsiteX259" fmla="*/ 391668 w 1154715"/>
                  <a:gd name="connsiteY259" fmla="*/ 1001268 h 1041654"/>
                  <a:gd name="connsiteX260" fmla="*/ 205931 w 1154715"/>
                  <a:gd name="connsiteY260" fmla="*/ 1001268 h 1041654"/>
                  <a:gd name="connsiteX261" fmla="*/ 185738 w 1154715"/>
                  <a:gd name="connsiteY261" fmla="*/ 1021461 h 1041654"/>
                  <a:gd name="connsiteX262" fmla="*/ 205931 w 1154715"/>
                  <a:gd name="connsiteY262" fmla="*/ 1041654 h 1041654"/>
                  <a:gd name="connsiteX263" fmla="*/ 226124 w 1154715"/>
                  <a:gd name="connsiteY263" fmla="*/ 1021461 h 1041654"/>
                  <a:gd name="connsiteX264" fmla="*/ 205931 w 1154715"/>
                  <a:gd name="connsiteY264" fmla="*/ 1001268 h 1041654"/>
                  <a:gd name="connsiteX265" fmla="*/ 1134523 w 1154715"/>
                  <a:gd name="connsiteY265" fmla="*/ 1001268 h 1041654"/>
                  <a:gd name="connsiteX266" fmla="*/ 1114330 w 1154715"/>
                  <a:gd name="connsiteY266" fmla="*/ 1021461 h 1041654"/>
                  <a:gd name="connsiteX267" fmla="*/ 1134523 w 1154715"/>
                  <a:gd name="connsiteY267" fmla="*/ 1041654 h 1041654"/>
                  <a:gd name="connsiteX268" fmla="*/ 1154716 w 1154715"/>
                  <a:gd name="connsiteY268" fmla="*/ 1021461 h 1041654"/>
                  <a:gd name="connsiteX269" fmla="*/ 1134523 w 1154715"/>
                  <a:gd name="connsiteY269" fmla="*/ 1001268 h 1041654"/>
                  <a:gd name="connsiteX270" fmla="*/ 948785 w 1154715"/>
                  <a:gd name="connsiteY270" fmla="*/ 1001268 h 1041654"/>
                  <a:gd name="connsiteX271" fmla="*/ 928592 w 1154715"/>
                  <a:gd name="connsiteY271" fmla="*/ 1021461 h 1041654"/>
                  <a:gd name="connsiteX272" fmla="*/ 948785 w 1154715"/>
                  <a:gd name="connsiteY272" fmla="*/ 1041654 h 1041654"/>
                  <a:gd name="connsiteX273" fmla="*/ 968978 w 1154715"/>
                  <a:gd name="connsiteY273" fmla="*/ 1021461 h 1041654"/>
                  <a:gd name="connsiteX274" fmla="*/ 948785 w 1154715"/>
                  <a:gd name="connsiteY274" fmla="*/ 1001268 h 1041654"/>
                  <a:gd name="connsiteX275" fmla="*/ 763143 w 1154715"/>
                  <a:gd name="connsiteY275" fmla="*/ 1001268 h 1041654"/>
                  <a:gd name="connsiteX276" fmla="*/ 742950 w 1154715"/>
                  <a:gd name="connsiteY276" fmla="*/ 1021461 h 1041654"/>
                  <a:gd name="connsiteX277" fmla="*/ 763143 w 1154715"/>
                  <a:gd name="connsiteY277" fmla="*/ 1041654 h 1041654"/>
                  <a:gd name="connsiteX278" fmla="*/ 783336 w 1154715"/>
                  <a:gd name="connsiteY278" fmla="*/ 1021461 h 1041654"/>
                  <a:gd name="connsiteX279" fmla="*/ 763143 w 1154715"/>
                  <a:gd name="connsiteY279" fmla="*/ 1001268 h 104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1154715" h="1041654">
                    <a:moveTo>
                      <a:pt x="20193" y="0"/>
                    </a:moveTo>
                    <a:cubicBezTo>
                      <a:pt x="9049" y="0"/>
                      <a:pt x="0" y="9049"/>
                      <a:pt x="0" y="20193"/>
                    </a:cubicBezTo>
                    <a:cubicBezTo>
                      <a:pt x="0" y="31337"/>
                      <a:pt x="9049" y="40386"/>
                      <a:pt x="20193" y="40386"/>
                    </a:cubicBezTo>
                    <a:cubicBezTo>
                      <a:pt x="31337" y="40386"/>
                      <a:pt x="40386" y="31337"/>
                      <a:pt x="40386" y="20193"/>
                    </a:cubicBezTo>
                    <a:cubicBezTo>
                      <a:pt x="40386" y="9049"/>
                      <a:pt x="31337" y="0"/>
                      <a:pt x="20193" y="0"/>
                    </a:cubicBezTo>
                    <a:close/>
                    <a:moveTo>
                      <a:pt x="577406" y="0"/>
                    </a:moveTo>
                    <a:cubicBezTo>
                      <a:pt x="566261" y="0"/>
                      <a:pt x="557213" y="9049"/>
                      <a:pt x="557213" y="20193"/>
                    </a:cubicBezTo>
                    <a:cubicBezTo>
                      <a:pt x="557213" y="31337"/>
                      <a:pt x="566261" y="40386"/>
                      <a:pt x="577406" y="40386"/>
                    </a:cubicBezTo>
                    <a:cubicBezTo>
                      <a:pt x="588550" y="40386"/>
                      <a:pt x="597599" y="31337"/>
                      <a:pt x="597599" y="20193"/>
                    </a:cubicBezTo>
                    <a:cubicBezTo>
                      <a:pt x="597599" y="9049"/>
                      <a:pt x="588550" y="0"/>
                      <a:pt x="577406" y="0"/>
                    </a:cubicBezTo>
                    <a:close/>
                    <a:moveTo>
                      <a:pt x="391668" y="0"/>
                    </a:moveTo>
                    <a:cubicBezTo>
                      <a:pt x="380524" y="0"/>
                      <a:pt x="371475" y="9049"/>
                      <a:pt x="371475" y="20193"/>
                    </a:cubicBezTo>
                    <a:cubicBezTo>
                      <a:pt x="371475" y="31337"/>
                      <a:pt x="380524" y="40386"/>
                      <a:pt x="391668" y="40386"/>
                    </a:cubicBezTo>
                    <a:cubicBezTo>
                      <a:pt x="402812" y="40386"/>
                      <a:pt x="411861" y="31337"/>
                      <a:pt x="411861" y="20193"/>
                    </a:cubicBezTo>
                    <a:cubicBezTo>
                      <a:pt x="411861" y="9049"/>
                      <a:pt x="402812" y="0"/>
                      <a:pt x="391668" y="0"/>
                    </a:cubicBezTo>
                    <a:close/>
                    <a:moveTo>
                      <a:pt x="205931" y="0"/>
                    </a:moveTo>
                    <a:cubicBezTo>
                      <a:pt x="194786" y="0"/>
                      <a:pt x="185738" y="9049"/>
                      <a:pt x="185738" y="20193"/>
                    </a:cubicBezTo>
                    <a:cubicBezTo>
                      <a:pt x="185738" y="31337"/>
                      <a:pt x="194786" y="40386"/>
                      <a:pt x="205931" y="40386"/>
                    </a:cubicBezTo>
                    <a:cubicBezTo>
                      <a:pt x="217075" y="40386"/>
                      <a:pt x="226124" y="31337"/>
                      <a:pt x="226124" y="20193"/>
                    </a:cubicBezTo>
                    <a:cubicBezTo>
                      <a:pt x="226124" y="9049"/>
                      <a:pt x="217075" y="0"/>
                      <a:pt x="205931" y="0"/>
                    </a:cubicBezTo>
                    <a:close/>
                    <a:moveTo>
                      <a:pt x="1134523" y="40386"/>
                    </a:moveTo>
                    <a:cubicBezTo>
                      <a:pt x="1145667" y="40386"/>
                      <a:pt x="1154716" y="31337"/>
                      <a:pt x="1154716" y="20193"/>
                    </a:cubicBezTo>
                    <a:cubicBezTo>
                      <a:pt x="1154716" y="9049"/>
                      <a:pt x="1145667" y="0"/>
                      <a:pt x="1134523" y="0"/>
                    </a:cubicBezTo>
                    <a:cubicBezTo>
                      <a:pt x="1123379" y="0"/>
                      <a:pt x="1114330" y="9049"/>
                      <a:pt x="1114330" y="20193"/>
                    </a:cubicBezTo>
                    <a:cubicBezTo>
                      <a:pt x="1114330" y="31337"/>
                      <a:pt x="1123379" y="40386"/>
                      <a:pt x="1134523" y="40386"/>
                    </a:cubicBezTo>
                    <a:close/>
                    <a:moveTo>
                      <a:pt x="948785" y="0"/>
                    </a:moveTo>
                    <a:cubicBezTo>
                      <a:pt x="937641" y="0"/>
                      <a:pt x="928592" y="9049"/>
                      <a:pt x="928592" y="20193"/>
                    </a:cubicBezTo>
                    <a:cubicBezTo>
                      <a:pt x="928592" y="31337"/>
                      <a:pt x="937641" y="40386"/>
                      <a:pt x="948785" y="40386"/>
                    </a:cubicBezTo>
                    <a:cubicBezTo>
                      <a:pt x="959930" y="40386"/>
                      <a:pt x="968978" y="31337"/>
                      <a:pt x="968978" y="20193"/>
                    </a:cubicBezTo>
                    <a:cubicBezTo>
                      <a:pt x="968978" y="9049"/>
                      <a:pt x="959930" y="0"/>
                      <a:pt x="948785" y="0"/>
                    </a:cubicBezTo>
                    <a:close/>
                    <a:moveTo>
                      <a:pt x="763143" y="0"/>
                    </a:moveTo>
                    <a:cubicBezTo>
                      <a:pt x="751904" y="0"/>
                      <a:pt x="742950" y="9049"/>
                      <a:pt x="742950" y="20193"/>
                    </a:cubicBezTo>
                    <a:cubicBezTo>
                      <a:pt x="742950" y="31337"/>
                      <a:pt x="751999" y="40386"/>
                      <a:pt x="763143" y="40386"/>
                    </a:cubicBezTo>
                    <a:cubicBezTo>
                      <a:pt x="774287" y="40386"/>
                      <a:pt x="783336" y="31337"/>
                      <a:pt x="783336" y="20193"/>
                    </a:cubicBezTo>
                    <a:cubicBezTo>
                      <a:pt x="783336" y="9049"/>
                      <a:pt x="774287" y="0"/>
                      <a:pt x="763143" y="0"/>
                    </a:cubicBezTo>
                    <a:close/>
                    <a:moveTo>
                      <a:pt x="20193" y="144018"/>
                    </a:moveTo>
                    <a:cubicBezTo>
                      <a:pt x="9049" y="144018"/>
                      <a:pt x="0" y="153067"/>
                      <a:pt x="0" y="164211"/>
                    </a:cubicBezTo>
                    <a:cubicBezTo>
                      <a:pt x="0" y="175355"/>
                      <a:pt x="9049" y="184404"/>
                      <a:pt x="20193" y="184404"/>
                    </a:cubicBezTo>
                    <a:cubicBezTo>
                      <a:pt x="31337" y="184404"/>
                      <a:pt x="40386" y="175355"/>
                      <a:pt x="40386" y="164211"/>
                    </a:cubicBezTo>
                    <a:cubicBezTo>
                      <a:pt x="40386" y="153067"/>
                      <a:pt x="31337" y="144018"/>
                      <a:pt x="20193" y="144018"/>
                    </a:cubicBezTo>
                    <a:close/>
                    <a:moveTo>
                      <a:pt x="577406" y="144018"/>
                    </a:moveTo>
                    <a:cubicBezTo>
                      <a:pt x="566261" y="144018"/>
                      <a:pt x="557213" y="153067"/>
                      <a:pt x="557213" y="164211"/>
                    </a:cubicBezTo>
                    <a:cubicBezTo>
                      <a:pt x="557213" y="175355"/>
                      <a:pt x="566261" y="184404"/>
                      <a:pt x="577406" y="184404"/>
                    </a:cubicBezTo>
                    <a:cubicBezTo>
                      <a:pt x="588550" y="184404"/>
                      <a:pt x="597599" y="175355"/>
                      <a:pt x="597599" y="164211"/>
                    </a:cubicBezTo>
                    <a:cubicBezTo>
                      <a:pt x="597599" y="153067"/>
                      <a:pt x="588550" y="144018"/>
                      <a:pt x="577406" y="144018"/>
                    </a:cubicBezTo>
                    <a:close/>
                    <a:moveTo>
                      <a:pt x="391668" y="144018"/>
                    </a:moveTo>
                    <a:cubicBezTo>
                      <a:pt x="380524" y="144018"/>
                      <a:pt x="371475" y="153067"/>
                      <a:pt x="371475" y="164211"/>
                    </a:cubicBezTo>
                    <a:cubicBezTo>
                      <a:pt x="371475" y="175355"/>
                      <a:pt x="380524" y="184404"/>
                      <a:pt x="391668" y="184404"/>
                    </a:cubicBezTo>
                    <a:cubicBezTo>
                      <a:pt x="402812" y="184404"/>
                      <a:pt x="411861" y="175355"/>
                      <a:pt x="411861" y="164211"/>
                    </a:cubicBezTo>
                    <a:cubicBezTo>
                      <a:pt x="411861" y="153067"/>
                      <a:pt x="402812" y="144018"/>
                      <a:pt x="391668" y="144018"/>
                    </a:cubicBezTo>
                    <a:close/>
                    <a:moveTo>
                      <a:pt x="205931" y="144018"/>
                    </a:moveTo>
                    <a:cubicBezTo>
                      <a:pt x="194786" y="144018"/>
                      <a:pt x="185738" y="153067"/>
                      <a:pt x="185738" y="164211"/>
                    </a:cubicBezTo>
                    <a:cubicBezTo>
                      <a:pt x="185738" y="175355"/>
                      <a:pt x="194786" y="184404"/>
                      <a:pt x="205931" y="184404"/>
                    </a:cubicBezTo>
                    <a:cubicBezTo>
                      <a:pt x="217075" y="184404"/>
                      <a:pt x="226124" y="175355"/>
                      <a:pt x="226124" y="164211"/>
                    </a:cubicBezTo>
                    <a:cubicBezTo>
                      <a:pt x="226124" y="153067"/>
                      <a:pt x="217075" y="144018"/>
                      <a:pt x="205931" y="144018"/>
                    </a:cubicBezTo>
                    <a:close/>
                    <a:moveTo>
                      <a:pt x="1134523" y="144018"/>
                    </a:moveTo>
                    <a:cubicBezTo>
                      <a:pt x="1123379" y="144018"/>
                      <a:pt x="1114330" y="153067"/>
                      <a:pt x="1114330" y="164211"/>
                    </a:cubicBezTo>
                    <a:cubicBezTo>
                      <a:pt x="1114330" y="175355"/>
                      <a:pt x="1123379" y="184404"/>
                      <a:pt x="1134523" y="184404"/>
                    </a:cubicBezTo>
                    <a:cubicBezTo>
                      <a:pt x="1145667" y="184404"/>
                      <a:pt x="1154716" y="175355"/>
                      <a:pt x="1154716" y="164211"/>
                    </a:cubicBezTo>
                    <a:cubicBezTo>
                      <a:pt x="1154716" y="153067"/>
                      <a:pt x="1145667" y="144018"/>
                      <a:pt x="1134523" y="144018"/>
                    </a:cubicBezTo>
                    <a:close/>
                    <a:moveTo>
                      <a:pt x="948785" y="144018"/>
                    </a:moveTo>
                    <a:cubicBezTo>
                      <a:pt x="937641" y="144018"/>
                      <a:pt x="928592" y="153067"/>
                      <a:pt x="928592" y="164211"/>
                    </a:cubicBezTo>
                    <a:cubicBezTo>
                      <a:pt x="928592" y="175355"/>
                      <a:pt x="937641" y="184404"/>
                      <a:pt x="948785" y="184404"/>
                    </a:cubicBezTo>
                    <a:cubicBezTo>
                      <a:pt x="959930" y="184404"/>
                      <a:pt x="968978" y="175355"/>
                      <a:pt x="968978" y="164211"/>
                    </a:cubicBezTo>
                    <a:cubicBezTo>
                      <a:pt x="968978" y="153067"/>
                      <a:pt x="959930" y="144018"/>
                      <a:pt x="948785" y="144018"/>
                    </a:cubicBezTo>
                    <a:close/>
                    <a:moveTo>
                      <a:pt x="763143" y="144018"/>
                    </a:moveTo>
                    <a:cubicBezTo>
                      <a:pt x="751999" y="144018"/>
                      <a:pt x="742950" y="153067"/>
                      <a:pt x="742950" y="164211"/>
                    </a:cubicBezTo>
                    <a:cubicBezTo>
                      <a:pt x="742950" y="175355"/>
                      <a:pt x="751999" y="184404"/>
                      <a:pt x="763143" y="184404"/>
                    </a:cubicBezTo>
                    <a:cubicBezTo>
                      <a:pt x="774287" y="184404"/>
                      <a:pt x="783336" y="175355"/>
                      <a:pt x="783336" y="164211"/>
                    </a:cubicBezTo>
                    <a:cubicBezTo>
                      <a:pt x="783241" y="153067"/>
                      <a:pt x="774287" y="144018"/>
                      <a:pt x="763143" y="144018"/>
                    </a:cubicBezTo>
                    <a:close/>
                    <a:moveTo>
                      <a:pt x="20193" y="288036"/>
                    </a:moveTo>
                    <a:cubicBezTo>
                      <a:pt x="9049" y="288036"/>
                      <a:pt x="0" y="297085"/>
                      <a:pt x="0" y="308229"/>
                    </a:cubicBezTo>
                    <a:cubicBezTo>
                      <a:pt x="0" y="319373"/>
                      <a:pt x="9049" y="328422"/>
                      <a:pt x="20193" y="328422"/>
                    </a:cubicBezTo>
                    <a:cubicBezTo>
                      <a:pt x="31337" y="328422"/>
                      <a:pt x="40386" y="319373"/>
                      <a:pt x="40386" y="308229"/>
                    </a:cubicBezTo>
                    <a:cubicBezTo>
                      <a:pt x="40386" y="297085"/>
                      <a:pt x="31337" y="288036"/>
                      <a:pt x="20193" y="288036"/>
                    </a:cubicBezTo>
                    <a:close/>
                    <a:moveTo>
                      <a:pt x="577406" y="288036"/>
                    </a:moveTo>
                    <a:cubicBezTo>
                      <a:pt x="566261" y="288036"/>
                      <a:pt x="557213" y="297085"/>
                      <a:pt x="557213" y="308229"/>
                    </a:cubicBezTo>
                    <a:cubicBezTo>
                      <a:pt x="557213" y="319373"/>
                      <a:pt x="566261" y="328422"/>
                      <a:pt x="577406" y="328422"/>
                    </a:cubicBezTo>
                    <a:cubicBezTo>
                      <a:pt x="588550" y="328422"/>
                      <a:pt x="597599" y="319373"/>
                      <a:pt x="597599" y="308229"/>
                    </a:cubicBezTo>
                    <a:cubicBezTo>
                      <a:pt x="597599" y="297085"/>
                      <a:pt x="588550" y="288036"/>
                      <a:pt x="577406" y="288036"/>
                    </a:cubicBezTo>
                    <a:close/>
                    <a:moveTo>
                      <a:pt x="391668" y="288036"/>
                    </a:moveTo>
                    <a:cubicBezTo>
                      <a:pt x="380524" y="288036"/>
                      <a:pt x="371475" y="297085"/>
                      <a:pt x="371475" y="308229"/>
                    </a:cubicBezTo>
                    <a:cubicBezTo>
                      <a:pt x="371475" y="319373"/>
                      <a:pt x="380524" y="328422"/>
                      <a:pt x="391668" y="328422"/>
                    </a:cubicBezTo>
                    <a:cubicBezTo>
                      <a:pt x="402812" y="328422"/>
                      <a:pt x="411861" y="319373"/>
                      <a:pt x="411861" y="308229"/>
                    </a:cubicBezTo>
                    <a:cubicBezTo>
                      <a:pt x="411861" y="297085"/>
                      <a:pt x="402812" y="288036"/>
                      <a:pt x="391668" y="288036"/>
                    </a:cubicBezTo>
                    <a:close/>
                    <a:moveTo>
                      <a:pt x="205931" y="288036"/>
                    </a:moveTo>
                    <a:cubicBezTo>
                      <a:pt x="194786" y="288036"/>
                      <a:pt x="185738" y="297085"/>
                      <a:pt x="185738" y="308229"/>
                    </a:cubicBezTo>
                    <a:cubicBezTo>
                      <a:pt x="185738" y="319373"/>
                      <a:pt x="194786" y="328422"/>
                      <a:pt x="205931" y="328422"/>
                    </a:cubicBezTo>
                    <a:cubicBezTo>
                      <a:pt x="217075" y="328422"/>
                      <a:pt x="226124" y="319373"/>
                      <a:pt x="226124" y="308229"/>
                    </a:cubicBezTo>
                    <a:cubicBezTo>
                      <a:pt x="226124" y="297085"/>
                      <a:pt x="217075" y="288036"/>
                      <a:pt x="205931" y="288036"/>
                    </a:cubicBezTo>
                    <a:close/>
                    <a:moveTo>
                      <a:pt x="1134523" y="288036"/>
                    </a:moveTo>
                    <a:cubicBezTo>
                      <a:pt x="1123379" y="288036"/>
                      <a:pt x="1114330" y="297085"/>
                      <a:pt x="1114330" y="308229"/>
                    </a:cubicBezTo>
                    <a:cubicBezTo>
                      <a:pt x="1114330" y="319373"/>
                      <a:pt x="1123379" y="328422"/>
                      <a:pt x="1134523" y="328422"/>
                    </a:cubicBezTo>
                    <a:cubicBezTo>
                      <a:pt x="1145667" y="328422"/>
                      <a:pt x="1154716" y="319373"/>
                      <a:pt x="1154716" y="308229"/>
                    </a:cubicBezTo>
                    <a:cubicBezTo>
                      <a:pt x="1154716" y="297085"/>
                      <a:pt x="1145667" y="288036"/>
                      <a:pt x="1134523" y="288036"/>
                    </a:cubicBezTo>
                    <a:close/>
                    <a:moveTo>
                      <a:pt x="948785" y="288036"/>
                    </a:moveTo>
                    <a:cubicBezTo>
                      <a:pt x="937641" y="288036"/>
                      <a:pt x="928592" y="297085"/>
                      <a:pt x="928592" y="308229"/>
                    </a:cubicBezTo>
                    <a:cubicBezTo>
                      <a:pt x="928592" y="319373"/>
                      <a:pt x="937641" y="328422"/>
                      <a:pt x="948785" y="328422"/>
                    </a:cubicBezTo>
                    <a:cubicBezTo>
                      <a:pt x="959930" y="328422"/>
                      <a:pt x="968978" y="319373"/>
                      <a:pt x="968978" y="308229"/>
                    </a:cubicBezTo>
                    <a:cubicBezTo>
                      <a:pt x="968978" y="297085"/>
                      <a:pt x="959930" y="288036"/>
                      <a:pt x="948785" y="288036"/>
                    </a:cubicBezTo>
                    <a:close/>
                    <a:moveTo>
                      <a:pt x="763143" y="288036"/>
                    </a:moveTo>
                    <a:cubicBezTo>
                      <a:pt x="751999" y="288036"/>
                      <a:pt x="742950" y="297085"/>
                      <a:pt x="742950" y="308229"/>
                    </a:cubicBezTo>
                    <a:cubicBezTo>
                      <a:pt x="742950" y="319373"/>
                      <a:pt x="751999" y="328422"/>
                      <a:pt x="763143" y="328422"/>
                    </a:cubicBezTo>
                    <a:cubicBezTo>
                      <a:pt x="774287" y="328422"/>
                      <a:pt x="783336" y="319373"/>
                      <a:pt x="783336" y="308229"/>
                    </a:cubicBezTo>
                    <a:cubicBezTo>
                      <a:pt x="783241" y="297085"/>
                      <a:pt x="774287" y="288036"/>
                      <a:pt x="763143" y="288036"/>
                    </a:cubicBezTo>
                    <a:close/>
                    <a:moveTo>
                      <a:pt x="20193" y="432054"/>
                    </a:moveTo>
                    <a:cubicBezTo>
                      <a:pt x="9049" y="432054"/>
                      <a:pt x="0" y="441103"/>
                      <a:pt x="0" y="452247"/>
                    </a:cubicBezTo>
                    <a:cubicBezTo>
                      <a:pt x="0" y="463391"/>
                      <a:pt x="9049" y="472440"/>
                      <a:pt x="20193" y="472440"/>
                    </a:cubicBezTo>
                    <a:cubicBezTo>
                      <a:pt x="31337" y="472440"/>
                      <a:pt x="40386" y="463391"/>
                      <a:pt x="40386" y="452247"/>
                    </a:cubicBezTo>
                    <a:cubicBezTo>
                      <a:pt x="40386" y="441103"/>
                      <a:pt x="31337" y="432054"/>
                      <a:pt x="20193" y="432054"/>
                    </a:cubicBezTo>
                    <a:close/>
                    <a:moveTo>
                      <a:pt x="577406" y="432054"/>
                    </a:moveTo>
                    <a:cubicBezTo>
                      <a:pt x="566261" y="432054"/>
                      <a:pt x="557213" y="441103"/>
                      <a:pt x="557213" y="452247"/>
                    </a:cubicBezTo>
                    <a:cubicBezTo>
                      <a:pt x="557213" y="463391"/>
                      <a:pt x="566261" y="472440"/>
                      <a:pt x="577406" y="472440"/>
                    </a:cubicBezTo>
                    <a:cubicBezTo>
                      <a:pt x="588550" y="472440"/>
                      <a:pt x="597599" y="463391"/>
                      <a:pt x="597599" y="452247"/>
                    </a:cubicBezTo>
                    <a:cubicBezTo>
                      <a:pt x="597599" y="441103"/>
                      <a:pt x="588550" y="432054"/>
                      <a:pt x="577406" y="432054"/>
                    </a:cubicBezTo>
                    <a:close/>
                    <a:moveTo>
                      <a:pt x="391668" y="432054"/>
                    </a:moveTo>
                    <a:cubicBezTo>
                      <a:pt x="380524" y="432054"/>
                      <a:pt x="371475" y="441103"/>
                      <a:pt x="371475" y="452247"/>
                    </a:cubicBezTo>
                    <a:cubicBezTo>
                      <a:pt x="371475" y="463391"/>
                      <a:pt x="380524" y="472440"/>
                      <a:pt x="391668" y="472440"/>
                    </a:cubicBezTo>
                    <a:cubicBezTo>
                      <a:pt x="402812" y="472440"/>
                      <a:pt x="411861" y="463391"/>
                      <a:pt x="411861" y="452247"/>
                    </a:cubicBezTo>
                    <a:cubicBezTo>
                      <a:pt x="411861" y="441103"/>
                      <a:pt x="402812" y="432054"/>
                      <a:pt x="391668" y="432054"/>
                    </a:cubicBezTo>
                    <a:close/>
                    <a:moveTo>
                      <a:pt x="205931" y="432054"/>
                    </a:moveTo>
                    <a:cubicBezTo>
                      <a:pt x="194786" y="432054"/>
                      <a:pt x="185738" y="441103"/>
                      <a:pt x="185738" y="452247"/>
                    </a:cubicBezTo>
                    <a:cubicBezTo>
                      <a:pt x="185738" y="463391"/>
                      <a:pt x="194786" y="472440"/>
                      <a:pt x="205931" y="472440"/>
                    </a:cubicBezTo>
                    <a:cubicBezTo>
                      <a:pt x="217075" y="472440"/>
                      <a:pt x="226124" y="463391"/>
                      <a:pt x="226124" y="452247"/>
                    </a:cubicBezTo>
                    <a:cubicBezTo>
                      <a:pt x="226124" y="441103"/>
                      <a:pt x="217075" y="432054"/>
                      <a:pt x="205931" y="432054"/>
                    </a:cubicBezTo>
                    <a:close/>
                    <a:moveTo>
                      <a:pt x="1134523" y="432054"/>
                    </a:moveTo>
                    <a:cubicBezTo>
                      <a:pt x="1123379" y="432054"/>
                      <a:pt x="1114330" y="441103"/>
                      <a:pt x="1114330" y="452247"/>
                    </a:cubicBezTo>
                    <a:cubicBezTo>
                      <a:pt x="1114330" y="463391"/>
                      <a:pt x="1123379" y="472440"/>
                      <a:pt x="1134523" y="472440"/>
                    </a:cubicBezTo>
                    <a:cubicBezTo>
                      <a:pt x="1145667" y="472440"/>
                      <a:pt x="1154716" y="463391"/>
                      <a:pt x="1154716" y="452247"/>
                    </a:cubicBezTo>
                    <a:cubicBezTo>
                      <a:pt x="1154716" y="441103"/>
                      <a:pt x="1145667" y="432054"/>
                      <a:pt x="1134523" y="432054"/>
                    </a:cubicBezTo>
                    <a:close/>
                    <a:moveTo>
                      <a:pt x="948785" y="432054"/>
                    </a:moveTo>
                    <a:cubicBezTo>
                      <a:pt x="937641" y="432054"/>
                      <a:pt x="928592" y="441103"/>
                      <a:pt x="928592" y="452247"/>
                    </a:cubicBezTo>
                    <a:cubicBezTo>
                      <a:pt x="928592" y="463391"/>
                      <a:pt x="937641" y="472440"/>
                      <a:pt x="948785" y="472440"/>
                    </a:cubicBezTo>
                    <a:cubicBezTo>
                      <a:pt x="959930" y="472440"/>
                      <a:pt x="968978" y="463391"/>
                      <a:pt x="968978" y="452247"/>
                    </a:cubicBezTo>
                    <a:cubicBezTo>
                      <a:pt x="968978" y="441103"/>
                      <a:pt x="959930" y="432054"/>
                      <a:pt x="948785" y="432054"/>
                    </a:cubicBezTo>
                    <a:close/>
                    <a:moveTo>
                      <a:pt x="763143" y="432054"/>
                    </a:moveTo>
                    <a:cubicBezTo>
                      <a:pt x="751999" y="432054"/>
                      <a:pt x="742950" y="441103"/>
                      <a:pt x="742950" y="452247"/>
                    </a:cubicBezTo>
                    <a:cubicBezTo>
                      <a:pt x="742950" y="463391"/>
                      <a:pt x="751999" y="472440"/>
                      <a:pt x="763143" y="472440"/>
                    </a:cubicBezTo>
                    <a:cubicBezTo>
                      <a:pt x="774287" y="472440"/>
                      <a:pt x="783336" y="463391"/>
                      <a:pt x="783336" y="452247"/>
                    </a:cubicBezTo>
                    <a:cubicBezTo>
                      <a:pt x="783241" y="441103"/>
                      <a:pt x="774287" y="432054"/>
                      <a:pt x="763143" y="432054"/>
                    </a:cubicBezTo>
                    <a:close/>
                    <a:moveTo>
                      <a:pt x="20193" y="569214"/>
                    </a:moveTo>
                    <a:cubicBezTo>
                      <a:pt x="9049" y="569214"/>
                      <a:pt x="0" y="578263"/>
                      <a:pt x="0" y="589407"/>
                    </a:cubicBezTo>
                    <a:cubicBezTo>
                      <a:pt x="0" y="600551"/>
                      <a:pt x="9049" y="609600"/>
                      <a:pt x="20193" y="609600"/>
                    </a:cubicBezTo>
                    <a:cubicBezTo>
                      <a:pt x="31337" y="609600"/>
                      <a:pt x="40386" y="600551"/>
                      <a:pt x="40386" y="589407"/>
                    </a:cubicBezTo>
                    <a:cubicBezTo>
                      <a:pt x="40386" y="578263"/>
                      <a:pt x="31337" y="569214"/>
                      <a:pt x="20193" y="569214"/>
                    </a:cubicBezTo>
                    <a:close/>
                    <a:moveTo>
                      <a:pt x="577406" y="569214"/>
                    </a:moveTo>
                    <a:cubicBezTo>
                      <a:pt x="566261" y="569214"/>
                      <a:pt x="557213" y="578263"/>
                      <a:pt x="557213" y="589407"/>
                    </a:cubicBezTo>
                    <a:cubicBezTo>
                      <a:pt x="557213" y="600551"/>
                      <a:pt x="566261" y="609600"/>
                      <a:pt x="577406" y="609600"/>
                    </a:cubicBezTo>
                    <a:cubicBezTo>
                      <a:pt x="588550" y="609600"/>
                      <a:pt x="597599" y="600551"/>
                      <a:pt x="597599" y="589407"/>
                    </a:cubicBezTo>
                    <a:cubicBezTo>
                      <a:pt x="597599" y="578263"/>
                      <a:pt x="588550" y="569214"/>
                      <a:pt x="577406" y="569214"/>
                    </a:cubicBezTo>
                    <a:close/>
                    <a:moveTo>
                      <a:pt x="391668" y="569214"/>
                    </a:moveTo>
                    <a:cubicBezTo>
                      <a:pt x="380524" y="569214"/>
                      <a:pt x="371475" y="578263"/>
                      <a:pt x="371475" y="589407"/>
                    </a:cubicBezTo>
                    <a:cubicBezTo>
                      <a:pt x="371475" y="600551"/>
                      <a:pt x="380524" y="609600"/>
                      <a:pt x="391668" y="609600"/>
                    </a:cubicBezTo>
                    <a:cubicBezTo>
                      <a:pt x="402812" y="609600"/>
                      <a:pt x="411861" y="600551"/>
                      <a:pt x="411861" y="589407"/>
                    </a:cubicBezTo>
                    <a:cubicBezTo>
                      <a:pt x="411861" y="578263"/>
                      <a:pt x="402812" y="569214"/>
                      <a:pt x="391668" y="569214"/>
                    </a:cubicBezTo>
                    <a:close/>
                    <a:moveTo>
                      <a:pt x="205931" y="569214"/>
                    </a:moveTo>
                    <a:cubicBezTo>
                      <a:pt x="194786" y="569214"/>
                      <a:pt x="185738" y="578263"/>
                      <a:pt x="185738" y="589407"/>
                    </a:cubicBezTo>
                    <a:cubicBezTo>
                      <a:pt x="185738" y="600551"/>
                      <a:pt x="194786" y="609600"/>
                      <a:pt x="205931" y="609600"/>
                    </a:cubicBezTo>
                    <a:cubicBezTo>
                      <a:pt x="217075" y="609600"/>
                      <a:pt x="226124" y="600551"/>
                      <a:pt x="226124" y="589407"/>
                    </a:cubicBezTo>
                    <a:cubicBezTo>
                      <a:pt x="226124" y="578263"/>
                      <a:pt x="217075" y="569214"/>
                      <a:pt x="205931" y="569214"/>
                    </a:cubicBezTo>
                    <a:close/>
                    <a:moveTo>
                      <a:pt x="1134523" y="569214"/>
                    </a:moveTo>
                    <a:cubicBezTo>
                      <a:pt x="1123379" y="569214"/>
                      <a:pt x="1114330" y="578263"/>
                      <a:pt x="1114330" y="589407"/>
                    </a:cubicBezTo>
                    <a:cubicBezTo>
                      <a:pt x="1114330" y="600551"/>
                      <a:pt x="1123379" y="609600"/>
                      <a:pt x="1134523" y="609600"/>
                    </a:cubicBezTo>
                    <a:cubicBezTo>
                      <a:pt x="1145667" y="609600"/>
                      <a:pt x="1154716" y="600551"/>
                      <a:pt x="1154716" y="589407"/>
                    </a:cubicBezTo>
                    <a:cubicBezTo>
                      <a:pt x="1154716" y="578263"/>
                      <a:pt x="1145667" y="569214"/>
                      <a:pt x="1134523" y="569214"/>
                    </a:cubicBezTo>
                    <a:close/>
                    <a:moveTo>
                      <a:pt x="948785" y="569214"/>
                    </a:moveTo>
                    <a:cubicBezTo>
                      <a:pt x="937641" y="569214"/>
                      <a:pt x="928592" y="578263"/>
                      <a:pt x="928592" y="589407"/>
                    </a:cubicBezTo>
                    <a:cubicBezTo>
                      <a:pt x="928592" y="600551"/>
                      <a:pt x="937641" y="609600"/>
                      <a:pt x="948785" y="609600"/>
                    </a:cubicBezTo>
                    <a:cubicBezTo>
                      <a:pt x="959930" y="609600"/>
                      <a:pt x="968978" y="600551"/>
                      <a:pt x="968978" y="589407"/>
                    </a:cubicBezTo>
                    <a:cubicBezTo>
                      <a:pt x="968978" y="578263"/>
                      <a:pt x="959930" y="569214"/>
                      <a:pt x="948785" y="569214"/>
                    </a:cubicBezTo>
                    <a:close/>
                    <a:moveTo>
                      <a:pt x="763143" y="569214"/>
                    </a:moveTo>
                    <a:cubicBezTo>
                      <a:pt x="751999" y="569214"/>
                      <a:pt x="742950" y="578263"/>
                      <a:pt x="742950" y="589407"/>
                    </a:cubicBezTo>
                    <a:cubicBezTo>
                      <a:pt x="742950" y="600551"/>
                      <a:pt x="751999" y="609600"/>
                      <a:pt x="763143" y="609600"/>
                    </a:cubicBezTo>
                    <a:cubicBezTo>
                      <a:pt x="774287" y="609600"/>
                      <a:pt x="783336" y="600551"/>
                      <a:pt x="783336" y="589407"/>
                    </a:cubicBezTo>
                    <a:cubicBezTo>
                      <a:pt x="783241" y="578263"/>
                      <a:pt x="774287" y="569214"/>
                      <a:pt x="763143" y="569214"/>
                    </a:cubicBezTo>
                    <a:close/>
                    <a:moveTo>
                      <a:pt x="20193" y="713232"/>
                    </a:moveTo>
                    <a:cubicBezTo>
                      <a:pt x="9049" y="713232"/>
                      <a:pt x="0" y="722281"/>
                      <a:pt x="0" y="733425"/>
                    </a:cubicBezTo>
                    <a:cubicBezTo>
                      <a:pt x="0" y="744569"/>
                      <a:pt x="9049" y="753618"/>
                      <a:pt x="20193" y="753618"/>
                    </a:cubicBezTo>
                    <a:cubicBezTo>
                      <a:pt x="31337" y="753618"/>
                      <a:pt x="40386" y="744569"/>
                      <a:pt x="40386" y="733425"/>
                    </a:cubicBezTo>
                    <a:cubicBezTo>
                      <a:pt x="40386" y="722281"/>
                      <a:pt x="31337" y="713232"/>
                      <a:pt x="20193" y="713232"/>
                    </a:cubicBezTo>
                    <a:close/>
                    <a:moveTo>
                      <a:pt x="577406" y="713232"/>
                    </a:moveTo>
                    <a:cubicBezTo>
                      <a:pt x="566261" y="713232"/>
                      <a:pt x="557213" y="722281"/>
                      <a:pt x="557213" y="733425"/>
                    </a:cubicBezTo>
                    <a:cubicBezTo>
                      <a:pt x="557213" y="744569"/>
                      <a:pt x="566261" y="753618"/>
                      <a:pt x="577406" y="753618"/>
                    </a:cubicBezTo>
                    <a:cubicBezTo>
                      <a:pt x="588550" y="753618"/>
                      <a:pt x="597599" y="744569"/>
                      <a:pt x="597599" y="733425"/>
                    </a:cubicBezTo>
                    <a:cubicBezTo>
                      <a:pt x="597599" y="722281"/>
                      <a:pt x="588550" y="713232"/>
                      <a:pt x="577406" y="713232"/>
                    </a:cubicBezTo>
                    <a:close/>
                    <a:moveTo>
                      <a:pt x="391668" y="713232"/>
                    </a:moveTo>
                    <a:cubicBezTo>
                      <a:pt x="380524" y="713232"/>
                      <a:pt x="371475" y="722281"/>
                      <a:pt x="371475" y="733425"/>
                    </a:cubicBezTo>
                    <a:cubicBezTo>
                      <a:pt x="371475" y="744569"/>
                      <a:pt x="380524" y="753618"/>
                      <a:pt x="391668" y="753618"/>
                    </a:cubicBezTo>
                    <a:cubicBezTo>
                      <a:pt x="402812" y="753618"/>
                      <a:pt x="411861" y="744569"/>
                      <a:pt x="411861" y="733425"/>
                    </a:cubicBezTo>
                    <a:cubicBezTo>
                      <a:pt x="411861" y="722281"/>
                      <a:pt x="402812" y="713232"/>
                      <a:pt x="391668" y="713232"/>
                    </a:cubicBezTo>
                    <a:close/>
                    <a:moveTo>
                      <a:pt x="205931" y="713232"/>
                    </a:moveTo>
                    <a:cubicBezTo>
                      <a:pt x="194786" y="713232"/>
                      <a:pt x="185738" y="722281"/>
                      <a:pt x="185738" y="733425"/>
                    </a:cubicBezTo>
                    <a:cubicBezTo>
                      <a:pt x="185738" y="744569"/>
                      <a:pt x="194786" y="753618"/>
                      <a:pt x="205931" y="753618"/>
                    </a:cubicBezTo>
                    <a:cubicBezTo>
                      <a:pt x="217075" y="753618"/>
                      <a:pt x="226124" y="744569"/>
                      <a:pt x="226124" y="733425"/>
                    </a:cubicBezTo>
                    <a:cubicBezTo>
                      <a:pt x="226124" y="722281"/>
                      <a:pt x="217075" y="713232"/>
                      <a:pt x="205931" y="713232"/>
                    </a:cubicBezTo>
                    <a:close/>
                    <a:moveTo>
                      <a:pt x="1134523" y="713232"/>
                    </a:moveTo>
                    <a:cubicBezTo>
                      <a:pt x="1123379" y="713232"/>
                      <a:pt x="1114330" y="722281"/>
                      <a:pt x="1114330" y="733425"/>
                    </a:cubicBezTo>
                    <a:cubicBezTo>
                      <a:pt x="1114330" y="744569"/>
                      <a:pt x="1123379" y="753618"/>
                      <a:pt x="1134523" y="753618"/>
                    </a:cubicBezTo>
                    <a:cubicBezTo>
                      <a:pt x="1145667" y="753618"/>
                      <a:pt x="1154716" y="744569"/>
                      <a:pt x="1154716" y="733425"/>
                    </a:cubicBezTo>
                    <a:cubicBezTo>
                      <a:pt x="1154716" y="722281"/>
                      <a:pt x="1145667" y="713232"/>
                      <a:pt x="1134523" y="713232"/>
                    </a:cubicBezTo>
                    <a:close/>
                    <a:moveTo>
                      <a:pt x="948785" y="713232"/>
                    </a:moveTo>
                    <a:cubicBezTo>
                      <a:pt x="937641" y="713232"/>
                      <a:pt x="928592" y="722281"/>
                      <a:pt x="928592" y="733425"/>
                    </a:cubicBezTo>
                    <a:cubicBezTo>
                      <a:pt x="928592" y="744569"/>
                      <a:pt x="937641" y="753618"/>
                      <a:pt x="948785" y="753618"/>
                    </a:cubicBezTo>
                    <a:cubicBezTo>
                      <a:pt x="959930" y="753618"/>
                      <a:pt x="968978" y="744569"/>
                      <a:pt x="968978" y="733425"/>
                    </a:cubicBezTo>
                    <a:cubicBezTo>
                      <a:pt x="968978" y="722281"/>
                      <a:pt x="959930" y="713232"/>
                      <a:pt x="948785" y="713232"/>
                    </a:cubicBezTo>
                    <a:close/>
                    <a:moveTo>
                      <a:pt x="763143" y="713232"/>
                    </a:moveTo>
                    <a:cubicBezTo>
                      <a:pt x="751904" y="713232"/>
                      <a:pt x="742950" y="722281"/>
                      <a:pt x="742950" y="733425"/>
                    </a:cubicBezTo>
                    <a:cubicBezTo>
                      <a:pt x="742950" y="744569"/>
                      <a:pt x="751999" y="753618"/>
                      <a:pt x="763143" y="753618"/>
                    </a:cubicBezTo>
                    <a:cubicBezTo>
                      <a:pt x="774287" y="753618"/>
                      <a:pt x="783336" y="744569"/>
                      <a:pt x="783336" y="733425"/>
                    </a:cubicBezTo>
                    <a:cubicBezTo>
                      <a:pt x="783241" y="722281"/>
                      <a:pt x="774287" y="713232"/>
                      <a:pt x="763143" y="713232"/>
                    </a:cubicBezTo>
                    <a:close/>
                    <a:moveTo>
                      <a:pt x="20193" y="857250"/>
                    </a:moveTo>
                    <a:cubicBezTo>
                      <a:pt x="9049" y="857250"/>
                      <a:pt x="0" y="866299"/>
                      <a:pt x="0" y="877443"/>
                    </a:cubicBezTo>
                    <a:cubicBezTo>
                      <a:pt x="0" y="888587"/>
                      <a:pt x="9049" y="897636"/>
                      <a:pt x="20193" y="897636"/>
                    </a:cubicBezTo>
                    <a:cubicBezTo>
                      <a:pt x="31337" y="897636"/>
                      <a:pt x="40386" y="888587"/>
                      <a:pt x="40386" y="877443"/>
                    </a:cubicBezTo>
                    <a:cubicBezTo>
                      <a:pt x="40386" y="866299"/>
                      <a:pt x="31337" y="857250"/>
                      <a:pt x="20193" y="857250"/>
                    </a:cubicBezTo>
                    <a:close/>
                    <a:moveTo>
                      <a:pt x="577406" y="857250"/>
                    </a:moveTo>
                    <a:cubicBezTo>
                      <a:pt x="566261" y="857250"/>
                      <a:pt x="557213" y="866299"/>
                      <a:pt x="557213" y="877443"/>
                    </a:cubicBezTo>
                    <a:cubicBezTo>
                      <a:pt x="557213" y="888587"/>
                      <a:pt x="566261" y="897636"/>
                      <a:pt x="577406" y="897636"/>
                    </a:cubicBezTo>
                    <a:cubicBezTo>
                      <a:pt x="588550" y="897636"/>
                      <a:pt x="597599" y="888587"/>
                      <a:pt x="597599" y="877443"/>
                    </a:cubicBezTo>
                    <a:cubicBezTo>
                      <a:pt x="597599" y="866299"/>
                      <a:pt x="588550" y="857250"/>
                      <a:pt x="577406" y="857250"/>
                    </a:cubicBezTo>
                    <a:close/>
                    <a:moveTo>
                      <a:pt x="391668" y="857250"/>
                    </a:moveTo>
                    <a:cubicBezTo>
                      <a:pt x="380524" y="857250"/>
                      <a:pt x="371475" y="866299"/>
                      <a:pt x="371475" y="877443"/>
                    </a:cubicBezTo>
                    <a:cubicBezTo>
                      <a:pt x="371475" y="888587"/>
                      <a:pt x="380524" y="897636"/>
                      <a:pt x="391668" y="897636"/>
                    </a:cubicBezTo>
                    <a:cubicBezTo>
                      <a:pt x="402812" y="897636"/>
                      <a:pt x="411861" y="888587"/>
                      <a:pt x="411861" y="877443"/>
                    </a:cubicBezTo>
                    <a:cubicBezTo>
                      <a:pt x="411861" y="866299"/>
                      <a:pt x="402812" y="857250"/>
                      <a:pt x="391668" y="857250"/>
                    </a:cubicBezTo>
                    <a:close/>
                    <a:moveTo>
                      <a:pt x="205931" y="857250"/>
                    </a:moveTo>
                    <a:cubicBezTo>
                      <a:pt x="194786" y="857250"/>
                      <a:pt x="185738" y="866299"/>
                      <a:pt x="185738" y="877443"/>
                    </a:cubicBezTo>
                    <a:cubicBezTo>
                      <a:pt x="185738" y="888587"/>
                      <a:pt x="194786" y="897636"/>
                      <a:pt x="205931" y="897636"/>
                    </a:cubicBezTo>
                    <a:cubicBezTo>
                      <a:pt x="217075" y="897636"/>
                      <a:pt x="226124" y="888587"/>
                      <a:pt x="226124" y="877443"/>
                    </a:cubicBezTo>
                    <a:cubicBezTo>
                      <a:pt x="226124" y="866299"/>
                      <a:pt x="217075" y="857250"/>
                      <a:pt x="205931" y="857250"/>
                    </a:cubicBezTo>
                    <a:close/>
                    <a:moveTo>
                      <a:pt x="1134523" y="857250"/>
                    </a:moveTo>
                    <a:cubicBezTo>
                      <a:pt x="1123379" y="857250"/>
                      <a:pt x="1114330" y="866299"/>
                      <a:pt x="1114330" y="877443"/>
                    </a:cubicBezTo>
                    <a:cubicBezTo>
                      <a:pt x="1114330" y="888587"/>
                      <a:pt x="1123379" y="897636"/>
                      <a:pt x="1134523" y="897636"/>
                    </a:cubicBezTo>
                    <a:cubicBezTo>
                      <a:pt x="1145667" y="897636"/>
                      <a:pt x="1154716" y="888587"/>
                      <a:pt x="1154716" y="877443"/>
                    </a:cubicBezTo>
                    <a:cubicBezTo>
                      <a:pt x="1154716" y="866299"/>
                      <a:pt x="1145667" y="857250"/>
                      <a:pt x="1134523" y="857250"/>
                    </a:cubicBezTo>
                    <a:close/>
                    <a:moveTo>
                      <a:pt x="948785" y="857250"/>
                    </a:moveTo>
                    <a:cubicBezTo>
                      <a:pt x="937641" y="857250"/>
                      <a:pt x="928592" y="866299"/>
                      <a:pt x="928592" y="877443"/>
                    </a:cubicBezTo>
                    <a:cubicBezTo>
                      <a:pt x="928592" y="888587"/>
                      <a:pt x="937641" y="897636"/>
                      <a:pt x="948785" y="897636"/>
                    </a:cubicBezTo>
                    <a:cubicBezTo>
                      <a:pt x="959930" y="897636"/>
                      <a:pt x="968978" y="888587"/>
                      <a:pt x="968978" y="877443"/>
                    </a:cubicBezTo>
                    <a:cubicBezTo>
                      <a:pt x="968978" y="866299"/>
                      <a:pt x="959930" y="857250"/>
                      <a:pt x="948785" y="857250"/>
                    </a:cubicBezTo>
                    <a:close/>
                    <a:moveTo>
                      <a:pt x="763143" y="857250"/>
                    </a:moveTo>
                    <a:cubicBezTo>
                      <a:pt x="751904" y="857250"/>
                      <a:pt x="742950" y="866299"/>
                      <a:pt x="742950" y="877443"/>
                    </a:cubicBezTo>
                    <a:cubicBezTo>
                      <a:pt x="742950" y="888587"/>
                      <a:pt x="751999" y="897636"/>
                      <a:pt x="763143" y="897636"/>
                    </a:cubicBezTo>
                    <a:cubicBezTo>
                      <a:pt x="774287" y="897636"/>
                      <a:pt x="783336" y="888587"/>
                      <a:pt x="783336" y="877443"/>
                    </a:cubicBezTo>
                    <a:cubicBezTo>
                      <a:pt x="783336" y="866299"/>
                      <a:pt x="774287" y="857250"/>
                      <a:pt x="763143" y="857250"/>
                    </a:cubicBezTo>
                    <a:close/>
                    <a:moveTo>
                      <a:pt x="20193" y="1001268"/>
                    </a:moveTo>
                    <a:cubicBezTo>
                      <a:pt x="9049" y="1001268"/>
                      <a:pt x="0" y="1010317"/>
                      <a:pt x="0" y="1021461"/>
                    </a:cubicBezTo>
                    <a:cubicBezTo>
                      <a:pt x="0" y="1032605"/>
                      <a:pt x="9049" y="1041654"/>
                      <a:pt x="20193" y="1041654"/>
                    </a:cubicBezTo>
                    <a:cubicBezTo>
                      <a:pt x="31337" y="1041654"/>
                      <a:pt x="40386" y="1032605"/>
                      <a:pt x="40386" y="1021461"/>
                    </a:cubicBezTo>
                    <a:cubicBezTo>
                      <a:pt x="40386" y="1010317"/>
                      <a:pt x="31337" y="1001268"/>
                      <a:pt x="20193" y="1001268"/>
                    </a:cubicBezTo>
                    <a:close/>
                    <a:moveTo>
                      <a:pt x="577406" y="1001268"/>
                    </a:moveTo>
                    <a:cubicBezTo>
                      <a:pt x="566261" y="1001268"/>
                      <a:pt x="557213" y="1010317"/>
                      <a:pt x="557213" y="1021461"/>
                    </a:cubicBezTo>
                    <a:cubicBezTo>
                      <a:pt x="557213" y="1032605"/>
                      <a:pt x="566261" y="1041654"/>
                      <a:pt x="577406" y="1041654"/>
                    </a:cubicBezTo>
                    <a:cubicBezTo>
                      <a:pt x="588550" y="1041654"/>
                      <a:pt x="597599" y="1032605"/>
                      <a:pt x="597599" y="1021461"/>
                    </a:cubicBezTo>
                    <a:cubicBezTo>
                      <a:pt x="597599" y="1010317"/>
                      <a:pt x="588550" y="1001268"/>
                      <a:pt x="577406" y="1001268"/>
                    </a:cubicBezTo>
                    <a:close/>
                    <a:moveTo>
                      <a:pt x="391668" y="1001268"/>
                    </a:moveTo>
                    <a:cubicBezTo>
                      <a:pt x="380524" y="1001268"/>
                      <a:pt x="371475" y="1010317"/>
                      <a:pt x="371475" y="1021461"/>
                    </a:cubicBezTo>
                    <a:cubicBezTo>
                      <a:pt x="371475" y="1032605"/>
                      <a:pt x="380524" y="1041654"/>
                      <a:pt x="391668" y="1041654"/>
                    </a:cubicBezTo>
                    <a:cubicBezTo>
                      <a:pt x="402812" y="1041654"/>
                      <a:pt x="411861" y="1032605"/>
                      <a:pt x="411861" y="1021461"/>
                    </a:cubicBezTo>
                    <a:cubicBezTo>
                      <a:pt x="411861" y="1010317"/>
                      <a:pt x="402812" y="1001268"/>
                      <a:pt x="391668" y="1001268"/>
                    </a:cubicBezTo>
                    <a:close/>
                    <a:moveTo>
                      <a:pt x="205931" y="1001268"/>
                    </a:moveTo>
                    <a:cubicBezTo>
                      <a:pt x="194786" y="1001268"/>
                      <a:pt x="185738" y="1010317"/>
                      <a:pt x="185738" y="1021461"/>
                    </a:cubicBezTo>
                    <a:cubicBezTo>
                      <a:pt x="185738" y="1032605"/>
                      <a:pt x="194786" y="1041654"/>
                      <a:pt x="205931" y="1041654"/>
                    </a:cubicBezTo>
                    <a:cubicBezTo>
                      <a:pt x="217075" y="1041654"/>
                      <a:pt x="226124" y="1032605"/>
                      <a:pt x="226124" y="1021461"/>
                    </a:cubicBezTo>
                    <a:cubicBezTo>
                      <a:pt x="226124" y="1010317"/>
                      <a:pt x="217075" y="1001268"/>
                      <a:pt x="205931" y="1001268"/>
                    </a:cubicBezTo>
                    <a:close/>
                    <a:moveTo>
                      <a:pt x="1134523" y="1001268"/>
                    </a:moveTo>
                    <a:cubicBezTo>
                      <a:pt x="1123379" y="1001268"/>
                      <a:pt x="1114330" y="1010317"/>
                      <a:pt x="1114330" y="1021461"/>
                    </a:cubicBezTo>
                    <a:cubicBezTo>
                      <a:pt x="1114330" y="1032605"/>
                      <a:pt x="1123379" y="1041654"/>
                      <a:pt x="1134523" y="1041654"/>
                    </a:cubicBezTo>
                    <a:cubicBezTo>
                      <a:pt x="1145667" y="1041654"/>
                      <a:pt x="1154716" y="1032605"/>
                      <a:pt x="1154716" y="1021461"/>
                    </a:cubicBezTo>
                    <a:cubicBezTo>
                      <a:pt x="1154716" y="1010317"/>
                      <a:pt x="1145667" y="1001268"/>
                      <a:pt x="1134523" y="1001268"/>
                    </a:cubicBezTo>
                    <a:close/>
                    <a:moveTo>
                      <a:pt x="948785" y="1001268"/>
                    </a:moveTo>
                    <a:cubicBezTo>
                      <a:pt x="937641" y="1001268"/>
                      <a:pt x="928592" y="1010317"/>
                      <a:pt x="928592" y="1021461"/>
                    </a:cubicBezTo>
                    <a:cubicBezTo>
                      <a:pt x="928592" y="1032605"/>
                      <a:pt x="937641" y="1041654"/>
                      <a:pt x="948785" y="1041654"/>
                    </a:cubicBezTo>
                    <a:cubicBezTo>
                      <a:pt x="959930" y="1041654"/>
                      <a:pt x="968978" y="1032605"/>
                      <a:pt x="968978" y="1021461"/>
                    </a:cubicBezTo>
                    <a:cubicBezTo>
                      <a:pt x="968978" y="1010317"/>
                      <a:pt x="959930" y="1001268"/>
                      <a:pt x="948785" y="1001268"/>
                    </a:cubicBezTo>
                    <a:close/>
                    <a:moveTo>
                      <a:pt x="763143" y="1001268"/>
                    </a:moveTo>
                    <a:cubicBezTo>
                      <a:pt x="751999" y="1001268"/>
                      <a:pt x="742950" y="1010317"/>
                      <a:pt x="742950" y="1021461"/>
                    </a:cubicBezTo>
                    <a:cubicBezTo>
                      <a:pt x="742950" y="1032605"/>
                      <a:pt x="751999" y="1041654"/>
                      <a:pt x="763143" y="1041654"/>
                    </a:cubicBezTo>
                    <a:cubicBezTo>
                      <a:pt x="774287" y="1041654"/>
                      <a:pt x="783336" y="1032605"/>
                      <a:pt x="783336" y="1021461"/>
                    </a:cubicBezTo>
                    <a:cubicBezTo>
                      <a:pt x="783241" y="1010317"/>
                      <a:pt x="774287" y="1001268"/>
                      <a:pt x="763143" y="10012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</p:grpSp>
        <p:grpSp>
          <p:nvGrpSpPr>
            <p:cNvPr id="18" name="Agrupar 17">
              <a:extLst>
                <a:ext uri="{FF2B5EF4-FFF2-40B4-BE49-F238E27FC236}">
                  <a16:creationId xmlns:a16="http://schemas.microsoft.com/office/drawing/2014/main" id="{11047A8F-8B6A-5FBB-C257-F161FC3AAF56}"/>
                </a:ext>
              </a:extLst>
            </p:cNvPr>
            <p:cNvGrpSpPr/>
            <p:nvPr/>
          </p:nvGrpSpPr>
          <p:grpSpPr>
            <a:xfrm rot="5400000">
              <a:off x="6654752" y="773777"/>
              <a:ext cx="1845047" cy="5356731"/>
              <a:chOff x="2926205" y="-471386"/>
              <a:chExt cx="1845047" cy="5356731"/>
            </a:xfrm>
          </p:grpSpPr>
          <p:sp>
            <p:nvSpPr>
              <p:cNvPr id="19" name="Forma Livre: Forma 18">
                <a:extLst>
                  <a:ext uri="{FF2B5EF4-FFF2-40B4-BE49-F238E27FC236}">
                    <a16:creationId xmlns:a16="http://schemas.microsoft.com/office/drawing/2014/main" id="{0B52BEED-10F5-1B4E-D8C5-90FFEDD6B7EB}"/>
                  </a:ext>
                </a:extLst>
              </p:cNvPr>
              <p:cNvSpPr/>
              <p:nvPr/>
            </p:nvSpPr>
            <p:spPr>
              <a:xfrm>
                <a:off x="2926205" y="3220951"/>
                <a:ext cx="1845047" cy="1664394"/>
              </a:xfrm>
              <a:custGeom>
                <a:avLst/>
                <a:gdLst>
                  <a:gd name="connsiteX0" fmla="*/ 20193 w 1154715"/>
                  <a:gd name="connsiteY0" fmla="*/ 0 h 1041654"/>
                  <a:gd name="connsiteX1" fmla="*/ 0 w 1154715"/>
                  <a:gd name="connsiteY1" fmla="*/ 20193 h 1041654"/>
                  <a:gd name="connsiteX2" fmla="*/ 20193 w 1154715"/>
                  <a:gd name="connsiteY2" fmla="*/ 40386 h 1041654"/>
                  <a:gd name="connsiteX3" fmla="*/ 40386 w 1154715"/>
                  <a:gd name="connsiteY3" fmla="*/ 20193 h 1041654"/>
                  <a:gd name="connsiteX4" fmla="*/ 20193 w 1154715"/>
                  <a:gd name="connsiteY4" fmla="*/ 0 h 1041654"/>
                  <a:gd name="connsiteX5" fmla="*/ 577406 w 1154715"/>
                  <a:gd name="connsiteY5" fmla="*/ 0 h 1041654"/>
                  <a:gd name="connsiteX6" fmla="*/ 557213 w 1154715"/>
                  <a:gd name="connsiteY6" fmla="*/ 20193 h 1041654"/>
                  <a:gd name="connsiteX7" fmla="*/ 577406 w 1154715"/>
                  <a:gd name="connsiteY7" fmla="*/ 40386 h 1041654"/>
                  <a:gd name="connsiteX8" fmla="*/ 597599 w 1154715"/>
                  <a:gd name="connsiteY8" fmla="*/ 20193 h 1041654"/>
                  <a:gd name="connsiteX9" fmla="*/ 577406 w 1154715"/>
                  <a:gd name="connsiteY9" fmla="*/ 0 h 1041654"/>
                  <a:gd name="connsiteX10" fmla="*/ 391668 w 1154715"/>
                  <a:gd name="connsiteY10" fmla="*/ 0 h 1041654"/>
                  <a:gd name="connsiteX11" fmla="*/ 371475 w 1154715"/>
                  <a:gd name="connsiteY11" fmla="*/ 20193 h 1041654"/>
                  <a:gd name="connsiteX12" fmla="*/ 391668 w 1154715"/>
                  <a:gd name="connsiteY12" fmla="*/ 40386 h 1041654"/>
                  <a:gd name="connsiteX13" fmla="*/ 411861 w 1154715"/>
                  <a:gd name="connsiteY13" fmla="*/ 20193 h 1041654"/>
                  <a:gd name="connsiteX14" fmla="*/ 391668 w 1154715"/>
                  <a:gd name="connsiteY14" fmla="*/ 0 h 1041654"/>
                  <a:gd name="connsiteX15" fmla="*/ 205931 w 1154715"/>
                  <a:gd name="connsiteY15" fmla="*/ 0 h 1041654"/>
                  <a:gd name="connsiteX16" fmla="*/ 185738 w 1154715"/>
                  <a:gd name="connsiteY16" fmla="*/ 20193 h 1041654"/>
                  <a:gd name="connsiteX17" fmla="*/ 205931 w 1154715"/>
                  <a:gd name="connsiteY17" fmla="*/ 40386 h 1041654"/>
                  <a:gd name="connsiteX18" fmla="*/ 226124 w 1154715"/>
                  <a:gd name="connsiteY18" fmla="*/ 20193 h 1041654"/>
                  <a:gd name="connsiteX19" fmla="*/ 205931 w 1154715"/>
                  <a:gd name="connsiteY19" fmla="*/ 0 h 1041654"/>
                  <a:gd name="connsiteX20" fmla="*/ 1134523 w 1154715"/>
                  <a:gd name="connsiteY20" fmla="*/ 40386 h 1041654"/>
                  <a:gd name="connsiteX21" fmla="*/ 1154716 w 1154715"/>
                  <a:gd name="connsiteY21" fmla="*/ 20193 h 1041654"/>
                  <a:gd name="connsiteX22" fmla="*/ 1134523 w 1154715"/>
                  <a:gd name="connsiteY22" fmla="*/ 0 h 1041654"/>
                  <a:gd name="connsiteX23" fmla="*/ 1114330 w 1154715"/>
                  <a:gd name="connsiteY23" fmla="*/ 20193 h 1041654"/>
                  <a:gd name="connsiteX24" fmla="*/ 1134523 w 1154715"/>
                  <a:gd name="connsiteY24" fmla="*/ 40386 h 1041654"/>
                  <a:gd name="connsiteX25" fmla="*/ 948785 w 1154715"/>
                  <a:gd name="connsiteY25" fmla="*/ 0 h 1041654"/>
                  <a:gd name="connsiteX26" fmla="*/ 928592 w 1154715"/>
                  <a:gd name="connsiteY26" fmla="*/ 20193 h 1041654"/>
                  <a:gd name="connsiteX27" fmla="*/ 948785 w 1154715"/>
                  <a:gd name="connsiteY27" fmla="*/ 40386 h 1041654"/>
                  <a:gd name="connsiteX28" fmla="*/ 968978 w 1154715"/>
                  <a:gd name="connsiteY28" fmla="*/ 20193 h 1041654"/>
                  <a:gd name="connsiteX29" fmla="*/ 948785 w 1154715"/>
                  <a:gd name="connsiteY29" fmla="*/ 0 h 1041654"/>
                  <a:gd name="connsiteX30" fmla="*/ 763143 w 1154715"/>
                  <a:gd name="connsiteY30" fmla="*/ 0 h 1041654"/>
                  <a:gd name="connsiteX31" fmla="*/ 742950 w 1154715"/>
                  <a:gd name="connsiteY31" fmla="*/ 20193 h 1041654"/>
                  <a:gd name="connsiteX32" fmla="*/ 763143 w 1154715"/>
                  <a:gd name="connsiteY32" fmla="*/ 40386 h 1041654"/>
                  <a:gd name="connsiteX33" fmla="*/ 783336 w 1154715"/>
                  <a:gd name="connsiteY33" fmla="*/ 20193 h 1041654"/>
                  <a:gd name="connsiteX34" fmla="*/ 763143 w 1154715"/>
                  <a:gd name="connsiteY34" fmla="*/ 0 h 1041654"/>
                  <a:gd name="connsiteX35" fmla="*/ 20193 w 1154715"/>
                  <a:gd name="connsiteY35" fmla="*/ 144018 h 1041654"/>
                  <a:gd name="connsiteX36" fmla="*/ 0 w 1154715"/>
                  <a:gd name="connsiteY36" fmla="*/ 164211 h 1041654"/>
                  <a:gd name="connsiteX37" fmla="*/ 20193 w 1154715"/>
                  <a:gd name="connsiteY37" fmla="*/ 184404 h 1041654"/>
                  <a:gd name="connsiteX38" fmla="*/ 40386 w 1154715"/>
                  <a:gd name="connsiteY38" fmla="*/ 164211 h 1041654"/>
                  <a:gd name="connsiteX39" fmla="*/ 20193 w 1154715"/>
                  <a:gd name="connsiteY39" fmla="*/ 144018 h 1041654"/>
                  <a:gd name="connsiteX40" fmla="*/ 577406 w 1154715"/>
                  <a:gd name="connsiteY40" fmla="*/ 144018 h 1041654"/>
                  <a:gd name="connsiteX41" fmla="*/ 557213 w 1154715"/>
                  <a:gd name="connsiteY41" fmla="*/ 164211 h 1041654"/>
                  <a:gd name="connsiteX42" fmla="*/ 577406 w 1154715"/>
                  <a:gd name="connsiteY42" fmla="*/ 184404 h 1041654"/>
                  <a:gd name="connsiteX43" fmla="*/ 597599 w 1154715"/>
                  <a:gd name="connsiteY43" fmla="*/ 164211 h 1041654"/>
                  <a:gd name="connsiteX44" fmla="*/ 577406 w 1154715"/>
                  <a:gd name="connsiteY44" fmla="*/ 144018 h 1041654"/>
                  <a:gd name="connsiteX45" fmla="*/ 391668 w 1154715"/>
                  <a:gd name="connsiteY45" fmla="*/ 144018 h 1041654"/>
                  <a:gd name="connsiteX46" fmla="*/ 371475 w 1154715"/>
                  <a:gd name="connsiteY46" fmla="*/ 164211 h 1041654"/>
                  <a:gd name="connsiteX47" fmla="*/ 391668 w 1154715"/>
                  <a:gd name="connsiteY47" fmla="*/ 184404 h 1041654"/>
                  <a:gd name="connsiteX48" fmla="*/ 411861 w 1154715"/>
                  <a:gd name="connsiteY48" fmla="*/ 164211 h 1041654"/>
                  <a:gd name="connsiteX49" fmla="*/ 391668 w 1154715"/>
                  <a:gd name="connsiteY49" fmla="*/ 144018 h 1041654"/>
                  <a:gd name="connsiteX50" fmla="*/ 205931 w 1154715"/>
                  <a:gd name="connsiteY50" fmla="*/ 144018 h 1041654"/>
                  <a:gd name="connsiteX51" fmla="*/ 185738 w 1154715"/>
                  <a:gd name="connsiteY51" fmla="*/ 164211 h 1041654"/>
                  <a:gd name="connsiteX52" fmla="*/ 205931 w 1154715"/>
                  <a:gd name="connsiteY52" fmla="*/ 184404 h 1041654"/>
                  <a:gd name="connsiteX53" fmla="*/ 226124 w 1154715"/>
                  <a:gd name="connsiteY53" fmla="*/ 164211 h 1041654"/>
                  <a:gd name="connsiteX54" fmla="*/ 205931 w 1154715"/>
                  <a:gd name="connsiteY54" fmla="*/ 144018 h 1041654"/>
                  <a:gd name="connsiteX55" fmla="*/ 1134523 w 1154715"/>
                  <a:gd name="connsiteY55" fmla="*/ 144018 h 1041654"/>
                  <a:gd name="connsiteX56" fmla="*/ 1114330 w 1154715"/>
                  <a:gd name="connsiteY56" fmla="*/ 164211 h 1041654"/>
                  <a:gd name="connsiteX57" fmla="*/ 1134523 w 1154715"/>
                  <a:gd name="connsiteY57" fmla="*/ 184404 h 1041654"/>
                  <a:gd name="connsiteX58" fmla="*/ 1154716 w 1154715"/>
                  <a:gd name="connsiteY58" fmla="*/ 164211 h 1041654"/>
                  <a:gd name="connsiteX59" fmla="*/ 1134523 w 1154715"/>
                  <a:gd name="connsiteY59" fmla="*/ 144018 h 1041654"/>
                  <a:gd name="connsiteX60" fmla="*/ 948785 w 1154715"/>
                  <a:gd name="connsiteY60" fmla="*/ 144018 h 1041654"/>
                  <a:gd name="connsiteX61" fmla="*/ 928592 w 1154715"/>
                  <a:gd name="connsiteY61" fmla="*/ 164211 h 1041654"/>
                  <a:gd name="connsiteX62" fmla="*/ 948785 w 1154715"/>
                  <a:gd name="connsiteY62" fmla="*/ 184404 h 1041654"/>
                  <a:gd name="connsiteX63" fmla="*/ 968978 w 1154715"/>
                  <a:gd name="connsiteY63" fmla="*/ 164211 h 1041654"/>
                  <a:gd name="connsiteX64" fmla="*/ 948785 w 1154715"/>
                  <a:gd name="connsiteY64" fmla="*/ 144018 h 1041654"/>
                  <a:gd name="connsiteX65" fmla="*/ 763143 w 1154715"/>
                  <a:gd name="connsiteY65" fmla="*/ 144018 h 1041654"/>
                  <a:gd name="connsiteX66" fmla="*/ 742950 w 1154715"/>
                  <a:gd name="connsiteY66" fmla="*/ 164211 h 1041654"/>
                  <a:gd name="connsiteX67" fmla="*/ 763143 w 1154715"/>
                  <a:gd name="connsiteY67" fmla="*/ 184404 h 1041654"/>
                  <a:gd name="connsiteX68" fmla="*/ 783336 w 1154715"/>
                  <a:gd name="connsiteY68" fmla="*/ 164211 h 1041654"/>
                  <a:gd name="connsiteX69" fmla="*/ 763143 w 1154715"/>
                  <a:gd name="connsiteY69" fmla="*/ 144018 h 1041654"/>
                  <a:gd name="connsiteX70" fmla="*/ 20193 w 1154715"/>
                  <a:gd name="connsiteY70" fmla="*/ 288036 h 1041654"/>
                  <a:gd name="connsiteX71" fmla="*/ 0 w 1154715"/>
                  <a:gd name="connsiteY71" fmla="*/ 308229 h 1041654"/>
                  <a:gd name="connsiteX72" fmla="*/ 20193 w 1154715"/>
                  <a:gd name="connsiteY72" fmla="*/ 328422 h 1041654"/>
                  <a:gd name="connsiteX73" fmla="*/ 40386 w 1154715"/>
                  <a:gd name="connsiteY73" fmla="*/ 308229 h 1041654"/>
                  <a:gd name="connsiteX74" fmla="*/ 20193 w 1154715"/>
                  <a:gd name="connsiteY74" fmla="*/ 288036 h 1041654"/>
                  <a:gd name="connsiteX75" fmla="*/ 577406 w 1154715"/>
                  <a:gd name="connsiteY75" fmla="*/ 288036 h 1041654"/>
                  <a:gd name="connsiteX76" fmla="*/ 557213 w 1154715"/>
                  <a:gd name="connsiteY76" fmla="*/ 308229 h 1041654"/>
                  <a:gd name="connsiteX77" fmla="*/ 577406 w 1154715"/>
                  <a:gd name="connsiteY77" fmla="*/ 328422 h 1041654"/>
                  <a:gd name="connsiteX78" fmla="*/ 597599 w 1154715"/>
                  <a:gd name="connsiteY78" fmla="*/ 308229 h 1041654"/>
                  <a:gd name="connsiteX79" fmla="*/ 577406 w 1154715"/>
                  <a:gd name="connsiteY79" fmla="*/ 288036 h 1041654"/>
                  <a:gd name="connsiteX80" fmla="*/ 391668 w 1154715"/>
                  <a:gd name="connsiteY80" fmla="*/ 288036 h 1041654"/>
                  <a:gd name="connsiteX81" fmla="*/ 371475 w 1154715"/>
                  <a:gd name="connsiteY81" fmla="*/ 308229 h 1041654"/>
                  <a:gd name="connsiteX82" fmla="*/ 391668 w 1154715"/>
                  <a:gd name="connsiteY82" fmla="*/ 328422 h 1041654"/>
                  <a:gd name="connsiteX83" fmla="*/ 411861 w 1154715"/>
                  <a:gd name="connsiteY83" fmla="*/ 308229 h 1041654"/>
                  <a:gd name="connsiteX84" fmla="*/ 391668 w 1154715"/>
                  <a:gd name="connsiteY84" fmla="*/ 288036 h 1041654"/>
                  <a:gd name="connsiteX85" fmla="*/ 205931 w 1154715"/>
                  <a:gd name="connsiteY85" fmla="*/ 288036 h 1041654"/>
                  <a:gd name="connsiteX86" fmla="*/ 185738 w 1154715"/>
                  <a:gd name="connsiteY86" fmla="*/ 308229 h 1041654"/>
                  <a:gd name="connsiteX87" fmla="*/ 205931 w 1154715"/>
                  <a:gd name="connsiteY87" fmla="*/ 328422 h 1041654"/>
                  <a:gd name="connsiteX88" fmla="*/ 226124 w 1154715"/>
                  <a:gd name="connsiteY88" fmla="*/ 308229 h 1041654"/>
                  <a:gd name="connsiteX89" fmla="*/ 205931 w 1154715"/>
                  <a:gd name="connsiteY89" fmla="*/ 288036 h 1041654"/>
                  <a:gd name="connsiteX90" fmla="*/ 1134523 w 1154715"/>
                  <a:gd name="connsiteY90" fmla="*/ 288036 h 1041654"/>
                  <a:gd name="connsiteX91" fmla="*/ 1114330 w 1154715"/>
                  <a:gd name="connsiteY91" fmla="*/ 308229 h 1041654"/>
                  <a:gd name="connsiteX92" fmla="*/ 1134523 w 1154715"/>
                  <a:gd name="connsiteY92" fmla="*/ 328422 h 1041654"/>
                  <a:gd name="connsiteX93" fmla="*/ 1154716 w 1154715"/>
                  <a:gd name="connsiteY93" fmla="*/ 308229 h 1041654"/>
                  <a:gd name="connsiteX94" fmla="*/ 1134523 w 1154715"/>
                  <a:gd name="connsiteY94" fmla="*/ 288036 h 1041654"/>
                  <a:gd name="connsiteX95" fmla="*/ 948785 w 1154715"/>
                  <a:gd name="connsiteY95" fmla="*/ 288036 h 1041654"/>
                  <a:gd name="connsiteX96" fmla="*/ 928592 w 1154715"/>
                  <a:gd name="connsiteY96" fmla="*/ 308229 h 1041654"/>
                  <a:gd name="connsiteX97" fmla="*/ 948785 w 1154715"/>
                  <a:gd name="connsiteY97" fmla="*/ 328422 h 1041654"/>
                  <a:gd name="connsiteX98" fmla="*/ 968978 w 1154715"/>
                  <a:gd name="connsiteY98" fmla="*/ 308229 h 1041654"/>
                  <a:gd name="connsiteX99" fmla="*/ 948785 w 1154715"/>
                  <a:gd name="connsiteY99" fmla="*/ 288036 h 1041654"/>
                  <a:gd name="connsiteX100" fmla="*/ 763143 w 1154715"/>
                  <a:gd name="connsiteY100" fmla="*/ 288036 h 1041654"/>
                  <a:gd name="connsiteX101" fmla="*/ 742950 w 1154715"/>
                  <a:gd name="connsiteY101" fmla="*/ 308229 h 1041654"/>
                  <a:gd name="connsiteX102" fmla="*/ 763143 w 1154715"/>
                  <a:gd name="connsiteY102" fmla="*/ 328422 h 1041654"/>
                  <a:gd name="connsiteX103" fmla="*/ 783336 w 1154715"/>
                  <a:gd name="connsiteY103" fmla="*/ 308229 h 1041654"/>
                  <a:gd name="connsiteX104" fmla="*/ 763143 w 1154715"/>
                  <a:gd name="connsiteY104" fmla="*/ 288036 h 1041654"/>
                  <a:gd name="connsiteX105" fmla="*/ 20193 w 1154715"/>
                  <a:gd name="connsiteY105" fmla="*/ 432054 h 1041654"/>
                  <a:gd name="connsiteX106" fmla="*/ 0 w 1154715"/>
                  <a:gd name="connsiteY106" fmla="*/ 452247 h 1041654"/>
                  <a:gd name="connsiteX107" fmla="*/ 20193 w 1154715"/>
                  <a:gd name="connsiteY107" fmla="*/ 472440 h 1041654"/>
                  <a:gd name="connsiteX108" fmla="*/ 40386 w 1154715"/>
                  <a:gd name="connsiteY108" fmla="*/ 452247 h 1041654"/>
                  <a:gd name="connsiteX109" fmla="*/ 20193 w 1154715"/>
                  <a:gd name="connsiteY109" fmla="*/ 432054 h 1041654"/>
                  <a:gd name="connsiteX110" fmla="*/ 577406 w 1154715"/>
                  <a:gd name="connsiteY110" fmla="*/ 432054 h 1041654"/>
                  <a:gd name="connsiteX111" fmla="*/ 557213 w 1154715"/>
                  <a:gd name="connsiteY111" fmla="*/ 452247 h 1041654"/>
                  <a:gd name="connsiteX112" fmla="*/ 577406 w 1154715"/>
                  <a:gd name="connsiteY112" fmla="*/ 472440 h 1041654"/>
                  <a:gd name="connsiteX113" fmla="*/ 597599 w 1154715"/>
                  <a:gd name="connsiteY113" fmla="*/ 452247 h 1041654"/>
                  <a:gd name="connsiteX114" fmla="*/ 577406 w 1154715"/>
                  <a:gd name="connsiteY114" fmla="*/ 432054 h 1041654"/>
                  <a:gd name="connsiteX115" fmla="*/ 391668 w 1154715"/>
                  <a:gd name="connsiteY115" fmla="*/ 432054 h 1041654"/>
                  <a:gd name="connsiteX116" fmla="*/ 371475 w 1154715"/>
                  <a:gd name="connsiteY116" fmla="*/ 452247 h 1041654"/>
                  <a:gd name="connsiteX117" fmla="*/ 391668 w 1154715"/>
                  <a:gd name="connsiteY117" fmla="*/ 472440 h 1041654"/>
                  <a:gd name="connsiteX118" fmla="*/ 411861 w 1154715"/>
                  <a:gd name="connsiteY118" fmla="*/ 452247 h 1041654"/>
                  <a:gd name="connsiteX119" fmla="*/ 391668 w 1154715"/>
                  <a:gd name="connsiteY119" fmla="*/ 432054 h 1041654"/>
                  <a:gd name="connsiteX120" fmla="*/ 205931 w 1154715"/>
                  <a:gd name="connsiteY120" fmla="*/ 432054 h 1041654"/>
                  <a:gd name="connsiteX121" fmla="*/ 185738 w 1154715"/>
                  <a:gd name="connsiteY121" fmla="*/ 452247 h 1041654"/>
                  <a:gd name="connsiteX122" fmla="*/ 205931 w 1154715"/>
                  <a:gd name="connsiteY122" fmla="*/ 472440 h 1041654"/>
                  <a:gd name="connsiteX123" fmla="*/ 226124 w 1154715"/>
                  <a:gd name="connsiteY123" fmla="*/ 452247 h 1041654"/>
                  <a:gd name="connsiteX124" fmla="*/ 205931 w 1154715"/>
                  <a:gd name="connsiteY124" fmla="*/ 432054 h 1041654"/>
                  <a:gd name="connsiteX125" fmla="*/ 1134523 w 1154715"/>
                  <a:gd name="connsiteY125" fmla="*/ 432054 h 1041654"/>
                  <a:gd name="connsiteX126" fmla="*/ 1114330 w 1154715"/>
                  <a:gd name="connsiteY126" fmla="*/ 452247 h 1041654"/>
                  <a:gd name="connsiteX127" fmla="*/ 1134523 w 1154715"/>
                  <a:gd name="connsiteY127" fmla="*/ 472440 h 1041654"/>
                  <a:gd name="connsiteX128" fmla="*/ 1154716 w 1154715"/>
                  <a:gd name="connsiteY128" fmla="*/ 452247 h 1041654"/>
                  <a:gd name="connsiteX129" fmla="*/ 1134523 w 1154715"/>
                  <a:gd name="connsiteY129" fmla="*/ 432054 h 1041654"/>
                  <a:gd name="connsiteX130" fmla="*/ 948785 w 1154715"/>
                  <a:gd name="connsiteY130" fmla="*/ 432054 h 1041654"/>
                  <a:gd name="connsiteX131" fmla="*/ 928592 w 1154715"/>
                  <a:gd name="connsiteY131" fmla="*/ 452247 h 1041654"/>
                  <a:gd name="connsiteX132" fmla="*/ 948785 w 1154715"/>
                  <a:gd name="connsiteY132" fmla="*/ 472440 h 1041654"/>
                  <a:gd name="connsiteX133" fmla="*/ 968978 w 1154715"/>
                  <a:gd name="connsiteY133" fmla="*/ 452247 h 1041654"/>
                  <a:gd name="connsiteX134" fmla="*/ 948785 w 1154715"/>
                  <a:gd name="connsiteY134" fmla="*/ 432054 h 1041654"/>
                  <a:gd name="connsiteX135" fmla="*/ 763143 w 1154715"/>
                  <a:gd name="connsiteY135" fmla="*/ 432054 h 1041654"/>
                  <a:gd name="connsiteX136" fmla="*/ 742950 w 1154715"/>
                  <a:gd name="connsiteY136" fmla="*/ 452247 h 1041654"/>
                  <a:gd name="connsiteX137" fmla="*/ 763143 w 1154715"/>
                  <a:gd name="connsiteY137" fmla="*/ 472440 h 1041654"/>
                  <a:gd name="connsiteX138" fmla="*/ 783336 w 1154715"/>
                  <a:gd name="connsiteY138" fmla="*/ 452247 h 1041654"/>
                  <a:gd name="connsiteX139" fmla="*/ 763143 w 1154715"/>
                  <a:gd name="connsiteY139" fmla="*/ 432054 h 1041654"/>
                  <a:gd name="connsiteX140" fmla="*/ 20193 w 1154715"/>
                  <a:gd name="connsiteY140" fmla="*/ 569214 h 1041654"/>
                  <a:gd name="connsiteX141" fmla="*/ 0 w 1154715"/>
                  <a:gd name="connsiteY141" fmla="*/ 589407 h 1041654"/>
                  <a:gd name="connsiteX142" fmla="*/ 20193 w 1154715"/>
                  <a:gd name="connsiteY142" fmla="*/ 609600 h 1041654"/>
                  <a:gd name="connsiteX143" fmla="*/ 40386 w 1154715"/>
                  <a:gd name="connsiteY143" fmla="*/ 589407 h 1041654"/>
                  <a:gd name="connsiteX144" fmla="*/ 20193 w 1154715"/>
                  <a:gd name="connsiteY144" fmla="*/ 569214 h 1041654"/>
                  <a:gd name="connsiteX145" fmla="*/ 577406 w 1154715"/>
                  <a:gd name="connsiteY145" fmla="*/ 569214 h 1041654"/>
                  <a:gd name="connsiteX146" fmla="*/ 557213 w 1154715"/>
                  <a:gd name="connsiteY146" fmla="*/ 589407 h 1041654"/>
                  <a:gd name="connsiteX147" fmla="*/ 577406 w 1154715"/>
                  <a:gd name="connsiteY147" fmla="*/ 609600 h 1041654"/>
                  <a:gd name="connsiteX148" fmla="*/ 597599 w 1154715"/>
                  <a:gd name="connsiteY148" fmla="*/ 589407 h 1041654"/>
                  <a:gd name="connsiteX149" fmla="*/ 577406 w 1154715"/>
                  <a:gd name="connsiteY149" fmla="*/ 569214 h 1041654"/>
                  <a:gd name="connsiteX150" fmla="*/ 391668 w 1154715"/>
                  <a:gd name="connsiteY150" fmla="*/ 569214 h 1041654"/>
                  <a:gd name="connsiteX151" fmla="*/ 371475 w 1154715"/>
                  <a:gd name="connsiteY151" fmla="*/ 589407 h 1041654"/>
                  <a:gd name="connsiteX152" fmla="*/ 391668 w 1154715"/>
                  <a:gd name="connsiteY152" fmla="*/ 609600 h 1041654"/>
                  <a:gd name="connsiteX153" fmla="*/ 411861 w 1154715"/>
                  <a:gd name="connsiteY153" fmla="*/ 589407 h 1041654"/>
                  <a:gd name="connsiteX154" fmla="*/ 391668 w 1154715"/>
                  <a:gd name="connsiteY154" fmla="*/ 569214 h 1041654"/>
                  <a:gd name="connsiteX155" fmla="*/ 205931 w 1154715"/>
                  <a:gd name="connsiteY155" fmla="*/ 569214 h 1041654"/>
                  <a:gd name="connsiteX156" fmla="*/ 185738 w 1154715"/>
                  <a:gd name="connsiteY156" fmla="*/ 589407 h 1041654"/>
                  <a:gd name="connsiteX157" fmla="*/ 205931 w 1154715"/>
                  <a:gd name="connsiteY157" fmla="*/ 609600 h 1041654"/>
                  <a:gd name="connsiteX158" fmla="*/ 226124 w 1154715"/>
                  <a:gd name="connsiteY158" fmla="*/ 589407 h 1041654"/>
                  <a:gd name="connsiteX159" fmla="*/ 205931 w 1154715"/>
                  <a:gd name="connsiteY159" fmla="*/ 569214 h 1041654"/>
                  <a:gd name="connsiteX160" fmla="*/ 1134523 w 1154715"/>
                  <a:gd name="connsiteY160" fmla="*/ 569214 h 1041654"/>
                  <a:gd name="connsiteX161" fmla="*/ 1114330 w 1154715"/>
                  <a:gd name="connsiteY161" fmla="*/ 589407 h 1041654"/>
                  <a:gd name="connsiteX162" fmla="*/ 1134523 w 1154715"/>
                  <a:gd name="connsiteY162" fmla="*/ 609600 h 1041654"/>
                  <a:gd name="connsiteX163" fmla="*/ 1154716 w 1154715"/>
                  <a:gd name="connsiteY163" fmla="*/ 589407 h 1041654"/>
                  <a:gd name="connsiteX164" fmla="*/ 1134523 w 1154715"/>
                  <a:gd name="connsiteY164" fmla="*/ 569214 h 1041654"/>
                  <a:gd name="connsiteX165" fmla="*/ 948785 w 1154715"/>
                  <a:gd name="connsiteY165" fmla="*/ 569214 h 1041654"/>
                  <a:gd name="connsiteX166" fmla="*/ 928592 w 1154715"/>
                  <a:gd name="connsiteY166" fmla="*/ 589407 h 1041654"/>
                  <a:gd name="connsiteX167" fmla="*/ 948785 w 1154715"/>
                  <a:gd name="connsiteY167" fmla="*/ 609600 h 1041654"/>
                  <a:gd name="connsiteX168" fmla="*/ 968978 w 1154715"/>
                  <a:gd name="connsiteY168" fmla="*/ 589407 h 1041654"/>
                  <a:gd name="connsiteX169" fmla="*/ 948785 w 1154715"/>
                  <a:gd name="connsiteY169" fmla="*/ 569214 h 1041654"/>
                  <a:gd name="connsiteX170" fmla="*/ 763143 w 1154715"/>
                  <a:gd name="connsiteY170" fmla="*/ 569214 h 1041654"/>
                  <a:gd name="connsiteX171" fmla="*/ 742950 w 1154715"/>
                  <a:gd name="connsiteY171" fmla="*/ 589407 h 1041654"/>
                  <a:gd name="connsiteX172" fmla="*/ 763143 w 1154715"/>
                  <a:gd name="connsiteY172" fmla="*/ 609600 h 1041654"/>
                  <a:gd name="connsiteX173" fmla="*/ 783336 w 1154715"/>
                  <a:gd name="connsiteY173" fmla="*/ 589407 h 1041654"/>
                  <a:gd name="connsiteX174" fmla="*/ 763143 w 1154715"/>
                  <a:gd name="connsiteY174" fmla="*/ 569214 h 1041654"/>
                  <a:gd name="connsiteX175" fmla="*/ 20193 w 1154715"/>
                  <a:gd name="connsiteY175" fmla="*/ 713232 h 1041654"/>
                  <a:gd name="connsiteX176" fmla="*/ 0 w 1154715"/>
                  <a:gd name="connsiteY176" fmla="*/ 733425 h 1041654"/>
                  <a:gd name="connsiteX177" fmla="*/ 20193 w 1154715"/>
                  <a:gd name="connsiteY177" fmla="*/ 753618 h 1041654"/>
                  <a:gd name="connsiteX178" fmla="*/ 40386 w 1154715"/>
                  <a:gd name="connsiteY178" fmla="*/ 733425 h 1041654"/>
                  <a:gd name="connsiteX179" fmla="*/ 20193 w 1154715"/>
                  <a:gd name="connsiteY179" fmla="*/ 713232 h 1041654"/>
                  <a:gd name="connsiteX180" fmla="*/ 577406 w 1154715"/>
                  <a:gd name="connsiteY180" fmla="*/ 713232 h 1041654"/>
                  <a:gd name="connsiteX181" fmla="*/ 557213 w 1154715"/>
                  <a:gd name="connsiteY181" fmla="*/ 733425 h 1041654"/>
                  <a:gd name="connsiteX182" fmla="*/ 577406 w 1154715"/>
                  <a:gd name="connsiteY182" fmla="*/ 753618 h 1041654"/>
                  <a:gd name="connsiteX183" fmla="*/ 597599 w 1154715"/>
                  <a:gd name="connsiteY183" fmla="*/ 733425 h 1041654"/>
                  <a:gd name="connsiteX184" fmla="*/ 577406 w 1154715"/>
                  <a:gd name="connsiteY184" fmla="*/ 713232 h 1041654"/>
                  <a:gd name="connsiteX185" fmla="*/ 391668 w 1154715"/>
                  <a:gd name="connsiteY185" fmla="*/ 713232 h 1041654"/>
                  <a:gd name="connsiteX186" fmla="*/ 371475 w 1154715"/>
                  <a:gd name="connsiteY186" fmla="*/ 733425 h 1041654"/>
                  <a:gd name="connsiteX187" fmla="*/ 391668 w 1154715"/>
                  <a:gd name="connsiteY187" fmla="*/ 753618 h 1041654"/>
                  <a:gd name="connsiteX188" fmla="*/ 411861 w 1154715"/>
                  <a:gd name="connsiteY188" fmla="*/ 733425 h 1041654"/>
                  <a:gd name="connsiteX189" fmla="*/ 391668 w 1154715"/>
                  <a:gd name="connsiteY189" fmla="*/ 713232 h 1041654"/>
                  <a:gd name="connsiteX190" fmla="*/ 205931 w 1154715"/>
                  <a:gd name="connsiteY190" fmla="*/ 713232 h 1041654"/>
                  <a:gd name="connsiteX191" fmla="*/ 185738 w 1154715"/>
                  <a:gd name="connsiteY191" fmla="*/ 733425 h 1041654"/>
                  <a:gd name="connsiteX192" fmla="*/ 205931 w 1154715"/>
                  <a:gd name="connsiteY192" fmla="*/ 753618 h 1041654"/>
                  <a:gd name="connsiteX193" fmla="*/ 226124 w 1154715"/>
                  <a:gd name="connsiteY193" fmla="*/ 733425 h 1041654"/>
                  <a:gd name="connsiteX194" fmla="*/ 205931 w 1154715"/>
                  <a:gd name="connsiteY194" fmla="*/ 713232 h 1041654"/>
                  <a:gd name="connsiteX195" fmla="*/ 1134523 w 1154715"/>
                  <a:gd name="connsiteY195" fmla="*/ 713232 h 1041654"/>
                  <a:gd name="connsiteX196" fmla="*/ 1114330 w 1154715"/>
                  <a:gd name="connsiteY196" fmla="*/ 733425 h 1041654"/>
                  <a:gd name="connsiteX197" fmla="*/ 1134523 w 1154715"/>
                  <a:gd name="connsiteY197" fmla="*/ 753618 h 1041654"/>
                  <a:gd name="connsiteX198" fmla="*/ 1154716 w 1154715"/>
                  <a:gd name="connsiteY198" fmla="*/ 733425 h 1041654"/>
                  <a:gd name="connsiteX199" fmla="*/ 1134523 w 1154715"/>
                  <a:gd name="connsiteY199" fmla="*/ 713232 h 1041654"/>
                  <a:gd name="connsiteX200" fmla="*/ 948785 w 1154715"/>
                  <a:gd name="connsiteY200" fmla="*/ 713232 h 1041654"/>
                  <a:gd name="connsiteX201" fmla="*/ 928592 w 1154715"/>
                  <a:gd name="connsiteY201" fmla="*/ 733425 h 1041654"/>
                  <a:gd name="connsiteX202" fmla="*/ 948785 w 1154715"/>
                  <a:gd name="connsiteY202" fmla="*/ 753618 h 1041654"/>
                  <a:gd name="connsiteX203" fmla="*/ 968978 w 1154715"/>
                  <a:gd name="connsiteY203" fmla="*/ 733425 h 1041654"/>
                  <a:gd name="connsiteX204" fmla="*/ 948785 w 1154715"/>
                  <a:gd name="connsiteY204" fmla="*/ 713232 h 1041654"/>
                  <a:gd name="connsiteX205" fmla="*/ 763143 w 1154715"/>
                  <a:gd name="connsiteY205" fmla="*/ 713232 h 1041654"/>
                  <a:gd name="connsiteX206" fmla="*/ 742950 w 1154715"/>
                  <a:gd name="connsiteY206" fmla="*/ 733425 h 1041654"/>
                  <a:gd name="connsiteX207" fmla="*/ 763143 w 1154715"/>
                  <a:gd name="connsiteY207" fmla="*/ 753618 h 1041654"/>
                  <a:gd name="connsiteX208" fmla="*/ 783336 w 1154715"/>
                  <a:gd name="connsiteY208" fmla="*/ 733425 h 1041654"/>
                  <a:gd name="connsiteX209" fmla="*/ 763143 w 1154715"/>
                  <a:gd name="connsiteY209" fmla="*/ 713232 h 1041654"/>
                  <a:gd name="connsiteX210" fmla="*/ 20193 w 1154715"/>
                  <a:gd name="connsiteY210" fmla="*/ 857250 h 1041654"/>
                  <a:gd name="connsiteX211" fmla="*/ 0 w 1154715"/>
                  <a:gd name="connsiteY211" fmla="*/ 877443 h 1041654"/>
                  <a:gd name="connsiteX212" fmla="*/ 20193 w 1154715"/>
                  <a:gd name="connsiteY212" fmla="*/ 897636 h 1041654"/>
                  <a:gd name="connsiteX213" fmla="*/ 40386 w 1154715"/>
                  <a:gd name="connsiteY213" fmla="*/ 877443 h 1041654"/>
                  <a:gd name="connsiteX214" fmla="*/ 20193 w 1154715"/>
                  <a:gd name="connsiteY214" fmla="*/ 857250 h 1041654"/>
                  <a:gd name="connsiteX215" fmla="*/ 577406 w 1154715"/>
                  <a:gd name="connsiteY215" fmla="*/ 857250 h 1041654"/>
                  <a:gd name="connsiteX216" fmla="*/ 557213 w 1154715"/>
                  <a:gd name="connsiteY216" fmla="*/ 877443 h 1041654"/>
                  <a:gd name="connsiteX217" fmla="*/ 577406 w 1154715"/>
                  <a:gd name="connsiteY217" fmla="*/ 897636 h 1041654"/>
                  <a:gd name="connsiteX218" fmla="*/ 597599 w 1154715"/>
                  <a:gd name="connsiteY218" fmla="*/ 877443 h 1041654"/>
                  <a:gd name="connsiteX219" fmla="*/ 577406 w 1154715"/>
                  <a:gd name="connsiteY219" fmla="*/ 857250 h 1041654"/>
                  <a:gd name="connsiteX220" fmla="*/ 391668 w 1154715"/>
                  <a:gd name="connsiteY220" fmla="*/ 857250 h 1041654"/>
                  <a:gd name="connsiteX221" fmla="*/ 371475 w 1154715"/>
                  <a:gd name="connsiteY221" fmla="*/ 877443 h 1041654"/>
                  <a:gd name="connsiteX222" fmla="*/ 391668 w 1154715"/>
                  <a:gd name="connsiteY222" fmla="*/ 897636 h 1041654"/>
                  <a:gd name="connsiteX223" fmla="*/ 411861 w 1154715"/>
                  <a:gd name="connsiteY223" fmla="*/ 877443 h 1041654"/>
                  <a:gd name="connsiteX224" fmla="*/ 391668 w 1154715"/>
                  <a:gd name="connsiteY224" fmla="*/ 857250 h 1041654"/>
                  <a:gd name="connsiteX225" fmla="*/ 205931 w 1154715"/>
                  <a:gd name="connsiteY225" fmla="*/ 857250 h 1041654"/>
                  <a:gd name="connsiteX226" fmla="*/ 185738 w 1154715"/>
                  <a:gd name="connsiteY226" fmla="*/ 877443 h 1041654"/>
                  <a:gd name="connsiteX227" fmla="*/ 205931 w 1154715"/>
                  <a:gd name="connsiteY227" fmla="*/ 897636 h 1041654"/>
                  <a:gd name="connsiteX228" fmla="*/ 226124 w 1154715"/>
                  <a:gd name="connsiteY228" fmla="*/ 877443 h 1041654"/>
                  <a:gd name="connsiteX229" fmla="*/ 205931 w 1154715"/>
                  <a:gd name="connsiteY229" fmla="*/ 857250 h 1041654"/>
                  <a:gd name="connsiteX230" fmla="*/ 1134523 w 1154715"/>
                  <a:gd name="connsiteY230" fmla="*/ 857250 h 1041654"/>
                  <a:gd name="connsiteX231" fmla="*/ 1114330 w 1154715"/>
                  <a:gd name="connsiteY231" fmla="*/ 877443 h 1041654"/>
                  <a:gd name="connsiteX232" fmla="*/ 1134523 w 1154715"/>
                  <a:gd name="connsiteY232" fmla="*/ 897636 h 1041654"/>
                  <a:gd name="connsiteX233" fmla="*/ 1154716 w 1154715"/>
                  <a:gd name="connsiteY233" fmla="*/ 877443 h 1041654"/>
                  <a:gd name="connsiteX234" fmla="*/ 1134523 w 1154715"/>
                  <a:gd name="connsiteY234" fmla="*/ 857250 h 1041654"/>
                  <a:gd name="connsiteX235" fmla="*/ 948785 w 1154715"/>
                  <a:gd name="connsiteY235" fmla="*/ 857250 h 1041654"/>
                  <a:gd name="connsiteX236" fmla="*/ 928592 w 1154715"/>
                  <a:gd name="connsiteY236" fmla="*/ 877443 h 1041654"/>
                  <a:gd name="connsiteX237" fmla="*/ 948785 w 1154715"/>
                  <a:gd name="connsiteY237" fmla="*/ 897636 h 1041654"/>
                  <a:gd name="connsiteX238" fmla="*/ 968978 w 1154715"/>
                  <a:gd name="connsiteY238" fmla="*/ 877443 h 1041654"/>
                  <a:gd name="connsiteX239" fmla="*/ 948785 w 1154715"/>
                  <a:gd name="connsiteY239" fmla="*/ 857250 h 1041654"/>
                  <a:gd name="connsiteX240" fmla="*/ 763143 w 1154715"/>
                  <a:gd name="connsiteY240" fmla="*/ 857250 h 1041654"/>
                  <a:gd name="connsiteX241" fmla="*/ 742950 w 1154715"/>
                  <a:gd name="connsiteY241" fmla="*/ 877443 h 1041654"/>
                  <a:gd name="connsiteX242" fmla="*/ 763143 w 1154715"/>
                  <a:gd name="connsiteY242" fmla="*/ 897636 h 1041654"/>
                  <a:gd name="connsiteX243" fmla="*/ 783336 w 1154715"/>
                  <a:gd name="connsiteY243" fmla="*/ 877443 h 1041654"/>
                  <a:gd name="connsiteX244" fmla="*/ 763143 w 1154715"/>
                  <a:gd name="connsiteY244" fmla="*/ 857250 h 1041654"/>
                  <a:gd name="connsiteX245" fmla="*/ 20193 w 1154715"/>
                  <a:gd name="connsiteY245" fmla="*/ 1001268 h 1041654"/>
                  <a:gd name="connsiteX246" fmla="*/ 0 w 1154715"/>
                  <a:gd name="connsiteY246" fmla="*/ 1021461 h 1041654"/>
                  <a:gd name="connsiteX247" fmla="*/ 20193 w 1154715"/>
                  <a:gd name="connsiteY247" fmla="*/ 1041654 h 1041654"/>
                  <a:gd name="connsiteX248" fmla="*/ 40386 w 1154715"/>
                  <a:gd name="connsiteY248" fmla="*/ 1021461 h 1041654"/>
                  <a:gd name="connsiteX249" fmla="*/ 20193 w 1154715"/>
                  <a:gd name="connsiteY249" fmla="*/ 1001268 h 1041654"/>
                  <a:gd name="connsiteX250" fmla="*/ 577406 w 1154715"/>
                  <a:gd name="connsiteY250" fmla="*/ 1001268 h 1041654"/>
                  <a:gd name="connsiteX251" fmla="*/ 557213 w 1154715"/>
                  <a:gd name="connsiteY251" fmla="*/ 1021461 h 1041654"/>
                  <a:gd name="connsiteX252" fmla="*/ 577406 w 1154715"/>
                  <a:gd name="connsiteY252" fmla="*/ 1041654 h 1041654"/>
                  <a:gd name="connsiteX253" fmla="*/ 597599 w 1154715"/>
                  <a:gd name="connsiteY253" fmla="*/ 1021461 h 1041654"/>
                  <a:gd name="connsiteX254" fmla="*/ 577406 w 1154715"/>
                  <a:gd name="connsiteY254" fmla="*/ 1001268 h 1041654"/>
                  <a:gd name="connsiteX255" fmla="*/ 391668 w 1154715"/>
                  <a:gd name="connsiteY255" fmla="*/ 1001268 h 1041654"/>
                  <a:gd name="connsiteX256" fmla="*/ 371475 w 1154715"/>
                  <a:gd name="connsiteY256" fmla="*/ 1021461 h 1041654"/>
                  <a:gd name="connsiteX257" fmla="*/ 391668 w 1154715"/>
                  <a:gd name="connsiteY257" fmla="*/ 1041654 h 1041654"/>
                  <a:gd name="connsiteX258" fmla="*/ 411861 w 1154715"/>
                  <a:gd name="connsiteY258" fmla="*/ 1021461 h 1041654"/>
                  <a:gd name="connsiteX259" fmla="*/ 391668 w 1154715"/>
                  <a:gd name="connsiteY259" fmla="*/ 1001268 h 1041654"/>
                  <a:gd name="connsiteX260" fmla="*/ 205931 w 1154715"/>
                  <a:gd name="connsiteY260" fmla="*/ 1001268 h 1041654"/>
                  <a:gd name="connsiteX261" fmla="*/ 185738 w 1154715"/>
                  <a:gd name="connsiteY261" fmla="*/ 1021461 h 1041654"/>
                  <a:gd name="connsiteX262" fmla="*/ 205931 w 1154715"/>
                  <a:gd name="connsiteY262" fmla="*/ 1041654 h 1041654"/>
                  <a:gd name="connsiteX263" fmla="*/ 226124 w 1154715"/>
                  <a:gd name="connsiteY263" fmla="*/ 1021461 h 1041654"/>
                  <a:gd name="connsiteX264" fmla="*/ 205931 w 1154715"/>
                  <a:gd name="connsiteY264" fmla="*/ 1001268 h 1041654"/>
                  <a:gd name="connsiteX265" fmla="*/ 1134523 w 1154715"/>
                  <a:gd name="connsiteY265" fmla="*/ 1001268 h 1041654"/>
                  <a:gd name="connsiteX266" fmla="*/ 1114330 w 1154715"/>
                  <a:gd name="connsiteY266" fmla="*/ 1021461 h 1041654"/>
                  <a:gd name="connsiteX267" fmla="*/ 1134523 w 1154715"/>
                  <a:gd name="connsiteY267" fmla="*/ 1041654 h 1041654"/>
                  <a:gd name="connsiteX268" fmla="*/ 1154716 w 1154715"/>
                  <a:gd name="connsiteY268" fmla="*/ 1021461 h 1041654"/>
                  <a:gd name="connsiteX269" fmla="*/ 1134523 w 1154715"/>
                  <a:gd name="connsiteY269" fmla="*/ 1001268 h 1041654"/>
                  <a:gd name="connsiteX270" fmla="*/ 948785 w 1154715"/>
                  <a:gd name="connsiteY270" fmla="*/ 1001268 h 1041654"/>
                  <a:gd name="connsiteX271" fmla="*/ 928592 w 1154715"/>
                  <a:gd name="connsiteY271" fmla="*/ 1021461 h 1041654"/>
                  <a:gd name="connsiteX272" fmla="*/ 948785 w 1154715"/>
                  <a:gd name="connsiteY272" fmla="*/ 1041654 h 1041654"/>
                  <a:gd name="connsiteX273" fmla="*/ 968978 w 1154715"/>
                  <a:gd name="connsiteY273" fmla="*/ 1021461 h 1041654"/>
                  <a:gd name="connsiteX274" fmla="*/ 948785 w 1154715"/>
                  <a:gd name="connsiteY274" fmla="*/ 1001268 h 1041654"/>
                  <a:gd name="connsiteX275" fmla="*/ 763143 w 1154715"/>
                  <a:gd name="connsiteY275" fmla="*/ 1001268 h 1041654"/>
                  <a:gd name="connsiteX276" fmla="*/ 742950 w 1154715"/>
                  <a:gd name="connsiteY276" fmla="*/ 1021461 h 1041654"/>
                  <a:gd name="connsiteX277" fmla="*/ 763143 w 1154715"/>
                  <a:gd name="connsiteY277" fmla="*/ 1041654 h 1041654"/>
                  <a:gd name="connsiteX278" fmla="*/ 783336 w 1154715"/>
                  <a:gd name="connsiteY278" fmla="*/ 1021461 h 1041654"/>
                  <a:gd name="connsiteX279" fmla="*/ 763143 w 1154715"/>
                  <a:gd name="connsiteY279" fmla="*/ 1001268 h 104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1154715" h="1041654">
                    <a:moveTo>
                      <a:pt x="20193" y="0"/>
                    </a:moveTo>
                    <a:cubicBezTo>
                      <a:pt x="9049" y="0"/>
                      <a:pt x="0" y="9049"/>
                      <a:pt x="0" y="20193"/>
                    </a:cubicBezTo>
                    <a:cubicBezTo>
                      <a:pt x="0" y="31337"/>
                      <a:pt x="9049" y="40386"/>
                      <a:pt x="20193" y="40386"/>
                    </a:cubicBezTo>
                    <a:cubicBezTo>
                      <a:pt x="31337" y="40386"/>
                      <a:pt x="40386" y="31337"/>
                      <a:pt x="40386" y="20193"/>
                    </a:cubicBezTo>
                    <a:cubicBezTo>
                      <a:pt x="40386" y="9049"/>
                      <a:pt x="31337" y="0"/>
                      <a:pt x="20193" y="0"/>
                    </a:cubicBezTo>
                    <a:close/>
                    <a:moveTo>
                      <a:pt x="577406" y="0"/>
                    </a:moveTo>
                    <a:cubicBezTo>
                      <a:pt x="566261" y="0"/>
                      <a:pt x="557213" y="9049"/>
                      <a:pt x="557213" y="20193"/>
                    </a:cubicBezTo>
                    <a:cubicBezTo>
                      <a:pt x="557213" y="31337"/>
                      <a:pt x="566261" y="40386"/>
                      <a:pt x="577406" y="40386"/>
                    </a:cubicBezTo>
                    <a:cubicBezTo>
                      <a:pt x="588550" y="40386"/>
                      <a:pt x="597599" y="31337"/>
                      <a:pt x="597599" y="20193"/>
                    </a:cubicBezTo>
                    <a:cubicBezTo>
                      <a:pt x="597599" y="9049"/>
                      <a:pt x="588550" y="0"/>
                      <a:pt x="577406" y="0"/>
                    </a:cubicBezTo>
                    <a:close/>
                    <a:moveTo>
                      <a:pt x="391668" y="0"/>
                    </a:moveTo>
                    <a:cubicBezTo>
                      <a:pt x="380524" y="0"/>
                      <a:pt x="371475" y="9049"/>
                      <a:pt x="371475" y="20193"/>
                    </a:cubicBezTo>
                    <a:cubicBezTo>
                      <a:pt x="371475" y="31337"/>
                      <a:pt x="380524" y="40386"/>
                      <a:pt x="391668" y="40386"/>
                    </a:cubicBezTo>
                    <a:cubicBezTo>
                      <a:pt x="402812" y="40386"/>
                      <a:pt x="411861" y="31337"/>
                      <a:pt x="411861" y="20193"/>
                    </a:cubicBezTo>
                    <a:cubicBezTo>
                      <a:pt x="411861" y="9049"/>
                      <a:pt x="402812" y="0"/>
                      <a:pt x="391668" y="0"/>
                    </a:cubicBezTo>
                    <a:close/>
                    <a:moveTo>
                      <a:pt x="205931" y="0"/>
                    </a:moveTo>
                    <a:cubicBezTo>
                      <a:pt x="194786" y="0"/>
                      <a:pt x="185738" y="9049"/>
                      <a:pt x="185738" y="20193"/>
                    </a:cubicBezTo>
                    <a:cubicBezTo>
                      <a:pt x="185738" y="31337"/>
                      <a:pt x="194786" y="40386"/>
                      <a:pt x="205931" y="40386"/>
                    </a:cubicBezTo>
                    <a:cubicBezTo>
                      <a:pt x="217075" y="40386"/>
                      <a:pt x="226124" y="31337"/>
                      <a:pt x="226124" y="20193"/>
                    </a:cubicBezTo>
                    <a:cubicBezTo>
                      <a:pt x="226124" y="9049"/>
                      <a:pt x="217075" y="0"/>
                      <a:pt x="205931" y="0"/>
                    </a:cubicBezTo>
                    <a:close/>
                    <a:moveTo>
                      <a:pt x="1134523" y="40386"/>
                    </a:moveTo>
                    <a:cubicBezTo>
                      <a:pt x="1145667" y="40386"/>
                      <a:pt x="1154716" y="31337"/>
                      <a:pt x="1154716" y="20193"/>
                    </a:cubicBezTo>
                    <a:cubicBezTo>
                      <a:pt x="1154716" y="9049"/>
                      <a:pt x="1145667" y="0"/>
                      <a:pt x="1134523" y="0"/>
                    </a:cubicBezTo>
                    <a:cubicBezTo>
                      <a:pt x="1123379" y="0"/>
                      <a:pt x="1114330" y="9049"/>
                      <a:pt x="1114330" y="20193"/>
                    </a:cubicBezTo>
                    <a:cubicBezTo>
                      <a:pt x="1114330" y="31337"/>
                      <a:pt x="1123379" y="40386"/>
                      <a:pt x="1134523" y="40386"/>
                    </a:cubicBezTo>
                    <a:close/>
                    <a:moveTo>
                      <a:pt x="948785" y="0"/>
                    </a:moveTo>
                    <a:cubicBezTo>
                      <a:pt x="937641" y="0"/>
                      <a:pt x="928592" y="9049"/>
                      <a:pt x="928592" y="20193"/>
                    </a:cubicBezTo>
                    <a:cubicBezTo>
                      <a:pt x="928592" y="31337"/>
                      <a:pt x="937641" y="40386"/>
                      <a:pt x="948785" y="40386"/>
                    </a:cubicBezTo>
                    <a:cubicBezTo>
                      <a:pt x="959930" y="40386"/>
                      <a:pt x="968978" y="31337"/>
                      <a:pt x="968978" y="20193"/>
                    </a:cubicBezTo>
                    <a:cubicBezTo>
                      <a:pt x="968978" y="9049"/>
                      <a:pt x="959930" y="0"/>
                      <a:pt x="948785" y="0"/>
                    </a:cubicBezTo>
                    <a:close/>
                    <a:moveTo>
                      <a:pt x="763143" y="0"/>
                    </a:moveTo>
                    <a:cubicBezTo>
                      <a:pt x="751904" y="0"/>
                      <a:pt x="742950" y="9049"/>
                      <a:pt x="742950" y="20193"/>
                    </a:cubicBezTo>
                    <a:cubicBezTo>
                      <a:pt x="742950" y="31337"/>
                      <a:pt x="751999" y="40386"/>
                      <a:pt x="763143" y="40386"/>
                    </a:cubicBezTo>
                    <a:cubicBezTo>
                      <a:pt x="774287" y="40386"/>
                      <a:pt x="783336" y="31337"/>
                      <a:pt x="783336" y="20193"/>
                    </a:cubicBezTo>
                    <a:cubicBezTo>
                      <a:pt x="783336" y="9049"/>
                      <a:pt x="774287" y="0"/>
                      <a:pt x="763143" y="0"/>
                    </a:cubicBezTo>
                    <a:close/>
                    <a:moveTo>
                      <a:pt x="20193" y="144018"/>
                    </a:moveTo>
                    <a:cubicBezTo>
                      <a:pt x="9049" y="144018"/>
                      <a:pt x="0" y="153067"/>
                      <a:pt x="0" y="164211"/>
                    </a:cubicBezTo>
                    <a:cubicBezTo>
                      <a:pt x="0" y="175355"/>
                      <a:pt x="9049" y="184404"/>
                      <a:pt x="20193" y="184404"/>
                    </a:cubicBezTo>
                    <a:cubicBezTo>
                      <a:pt x="31337" y="184404"/>
                      <a:pt x="40386" y="175355"/>
                      <a:pt x="40386" y="164211"/>
                    </a:cubicBezTo>
                    <a:cubicBezTo>
                      <a:pt x="40386" y="153067"/>
                      <a:pt x="31337" y="144018"/>
                      <a:pt x="20193" y="144018"/>
                    </a:cubicBezTo>
                    <a:close/>
                    <a:moveTo>
                      <a:pt x="577406" y="144018"/>
                    </a:moveTo>
                    <a:cubicBezTo>
                      <a:pt x="566261" y="144018"/>
                      <a:pt x="557213" y="153067"/>
                      <a:pt x="557213" y="164211"/>
                    </a:cubicBezTo>
                    <a:cubicBezTo>
                      <a:pt x="557213" y="175355"/>
                      <a:pt x="566261" y="184404"/>
                      <a:pt x="577406" y="184404"/>
                    </a:cubicBezTo>
                    <a:cubicBezTo>
                      <a:pt x="588550" y="184404"/>
                      <a:pt x="597599" y="175355"/>
                      <a:pt x="597599" y="164211"/>
                    </a:cubicBezTo>
                    <a:cubicBezTo>
                      <a:pt x="597599" y="153067"/>
                      <a:pt x="588550" y="144018"/>
                      <a:pt x="577406" y="144018"/>
                    </a:cubicBezTo>
                    <a:close/>
                    <a:moveTo>
                      <a:pt x="391668" y="144018"/>
                    </a:moveTo>
                    <a:cubicBezTo>
                      <a:pt x="380524" y="144018"/>
                      <a:pt x="371475" y="153067"/>
                      <a:pt x="371475" y="164211"/>
                    </a:cubicBezTo>
                    <a:cubicBezTo>
                      <a:pt x="371475" y="175355"/>
                      <a:pt x="380524" y="184404"/>
                      <a:pt x="391668" y="184404"/>
                    </a:cubicBezTo>
                    <a:cubicBezTo>
                      <a:pt x="402812" y="184404"/>
                      <a:pt x="411861" y="175355"/>
                      <a:pt x="411861" y="164211"/>
                    </a:cubicBezTo>
                    <a:cubicBezTo>
                      <a:pt x="411861" y="153067"/>
                      <a:pt x="402812" y="144018"/>
                      <a:pt x="391668" y="144018"/>
                    </a:cubicBezTo>
                    <a:close/>
                    <a:moveTo>
                      <a:pt x="205931" y="144018"/>
                    </a:moveTo>
                    <a:cubicBezTo>
                      <a:pt x="194786" y="144018"/>
                      <a:pt x="185738" y="153067"/>
                      <a:pt x="185738" y="164211"/>
                    </a:cubicBezTo>
                    <a:cubicBezTo>
                      <a:pt x="185738" y="175355"/>
                      <a:pt x="194786" y="184404"/>
                      <a:pt x="205931" y="184404"/>
                    </a:cubicBezTo>
                    <a:cubicBezTo>
                      <a:pt x="217075" y="184404"/>
                      <a:pt x="226124" y="175355"/>
                      <a:pt x="226124" y="164211"/>
                    </a:cubicBezTo>
                    <a:cubicBezTo>
                      <a:pt x="226124" y="153067"/>
                      <a:pt x="217075" y="144018"/>
                      <a:pt x="205931" y="144018"/>
                    </a:cubicBezTo>
                    <a:close/>
                    <a:moveTo>
                      <a:pt x="1134523" y="144018"/>
                    </a:moveTo>
                    <a:cubicBezTo>
                      <a:pt x="1123379" y="144018"/>
                      <a:pt x="1114330" y="153067"/>
                      <a:pt x="1114330" y="164211"/>
                    </a:cubicBezTo>
                    <a:cubicBezTo>
                      <a:pt x="1114330" y="175355"/>
                      <a:pt x="1123379" y="184404"/>
                      <a:pt x="1134523" y="184404"/>
                    </a:cubicBezTo>
                    <a:cubicBezTo>
                      <a:pt x="1145667" y="184404"/>
                      <a:pt x="1154716" y="175355"/>
                      <a:pt x="1154716" y="164211"/>
                    </a:cubicBezTo>
                    <a:cubicBezTo>
                      <a:pt x="1154716" y="153067"/>
                      <a:pt x="1145667" y="144018"/>
                      <a:pt x="1134523" y="144018"/>
                    </a:cubicBezTo>
                    <a:close/>
                    <a:moveTo>
                      <a:pt x="948785" y="144018"/>
                    </a:moveTo>
                    <a:cubicBezTo>
                      <a:pt x="937641" y="144018"/>
                      <a:pt x="928592" y="153067"/>
                      <a:pt x="928592" y="164211"/>
                    </a:cubicBezTo>
                    <a:cubicBezTo>
                      <a:pt x="928592" y="175355"/>
                      <a:pt x="937641" y="184404"/>
                      <a:pt x="948785" y="184404"/>
                    </a:cubicBezTo>
                    <a:cubicBezTo>
                      <a:pt x="959930" y="184404"/>
                      <a:pt x="968978" y="175355"/>
                      <a:pt x="968978" y="164211"/>
                    </a:cubicBezTo>
                    <a:cubicBezTo>
                      <a:pt x="968978" y="153067"/>
                      <a:pt x="959930" y="144018"/>
                      <a:pt x="948785" y="144018"/>
                    </a:cubicBezTo>
                    <a:close/>
                    <a:moveTo>
                      <a:pt x="763143" y="144018"/>
                    </a:moveTo>
                    <a:cubicBezTo>
                      <a:pt x="751999" y="144018"/>
                      <a:pt x="742950" y="153067"/>
                      <a:pt x="742950" y="164211"/>
                    </a:cubicBezTo>
                    <a:cubicBezTo>
                      <a:pt x="742950" y="175355"/>
                      <a:pt x="751999" y="184404"/>
                      <a:pt x="763143" y="184404"/>
                    </a:cubicBezTo>
                    <a:cubicBezTo>
                      <a:pt x="774287" y="184404"/>
                      <a:pt x="783336" y="175355"/>
                      <a:pt x="783336" y="164211"/>
                    </a:cubicBezTo>
                    <a:cubicBezTo>
                      <a:pt x="783241" y="153067"/>
                      <a:pt x="774287" y="144018"/>
                      <a:pt x="763143" y="144018"/>
                    </a:cubicBezTo>
                    <a:close/>
                    <a:moveTo>
                      <a:pt x="20193" y="288036"/>
                    </a:moveTo>
                    <a:cubicBezTo>
                      <a:pt x="9049" y="288036"/>
                      <a:pt x="0" y="297085"/>
                      <a:pt x="0" y="308229"/>
                    </a:cubicBezTo>
                    <a:cubicBezTo>
                      <a:pt x="0" y="319373"/>
                      <a:pt x="9049" y="328422"/>
                      <a:pt x="20193" y="328422"/>
                    </a:cubicBezTo>
                    <a:cubicBezTo>
                      <a:pt x="31337" y="328422"/>
                      <a:pt x="40386" y="319373"/>
                      <a:pt x="40386" y="308229"/>
                    </a:cubicBezTo>
                    <a:cubicBezTo>
                      <a:pt x="40386" y="297085"/>
                      <a:pt x="31337" y="288036"/>
                      <a:pt x="20193" y="288036"/>
                    </a:cubicBezTo>
                    <a:close/>
                    <a:moveTo>
                      <a:pt x="577406" y="288036"/>
                    </a:moveTo>
                    <a:cubicBezTo>
                      <a:pt x="566261" y="288036"/>
                      <a:pt x="557213" y="297085"/>
                      <a:pt x="557213" y="308229"/>
                    </a:cubicBezTo>
                    <a:cubicBezTo>
                      <a:pt x="557213" y="319373"/>
                      <a:pt x="566261" y="328422"/>
                      <a:pt x="577406" y="328422"/>
                    </a:cubicBezTo>
                    <a:cubicBezTo>
                      <a:pt x="588550" y="328422"/>
                      <a:pt x="597599" y="319373"/>
                      <a:pt x="597599" y="308229"/>
                    </a:cubicBezTo>
                    <a:cubicBezTo>
                      <a:pt x="597599" y="297085"/>
                      <a:pt x="588550" y="288036"/>
                      <a:pt x="577406" y="288036"/>
                    </a:cubicBezTo>
                    <a:close/>
                    <a:moveTo>
                      <a:pt x="391668" y="288036"/>
                    </a:moveTo>
                    <a:cubicBezTo>
                      <a:pt x="380524" y="288036"/>
                      <a:pt x="371475" y="297085"/>
                      <a:pt x="371475" y="308229"/>
                    </a:cubicBezTo>
                    <a:cubicBezTo>
                      <a:pt x="371475" y="319373"/>
                      <a:pt x="380524" y="328422"/>
                      <a:pt x="391668" y="328422"/>
                    </a:cubicBezTo>
                    <a:cubicBezTo>
                      <a:pt x="402812" y="328422"/>
                      <a:pt x="411861" y="319373"/>
                      <a:pt x="411861" y="308229"/>
                    </a:cubicBezTo>
                    <a:cubicBezTo>
                      <a:pt x="411861" y="297085"/>
                      <a:pt x="402812" y="288036"/>
                      <a:pt x="391668" y="288036"/>
                    </a:cubicBezTo>
                    <a:close/>
                    <a:moveTo>
                      <a:pt x="205931" y="288036"/>
                    </a:moveTo>
                    <a:cubicBezTo>
                      <a:pt x="194786" y="288036"/>
                      <a:pt x="185738" y="297085"/>
                      <a:pt x="185738" y="308229"/>
                    </a:cubicBezTo>
                    <a:cubicBezTo>
                      <a:pt x="185738" y="319373"/>
                      <a:pt x="194786" y="328422"/>
                      <a:pt x="205931" y="328422"/>
                    </a:cubicBezTo>
                    <a:cubicBezTo>
                      <a:pt x="217075" y="328422"/>
                      <a:pt x="226124" y="319373"/>
                      <a:pt x="226124" y="308229"/>
                    </a:cubicBezTo>
                    <a:cubicBezTo>
                      <a:pt x="226124" y="297085"/>
                      <a:pt x="217075" y="288036"/>
                      <a:pt x="205931" y="288036"/>
                    </a:cubicBezTo>
                    <a:close/>
                    <a:moveTo>
                      <a:pt x="1134523" y="288036"/>
                    </a:moveTo>
                    <a:cubicBezTo>
                      <a:pt x="1123379" y="288036"/>
                      <a:pt x="1114330" y="297085"/>
                      <a:pt x="1114330" y="308229"/>
                    </a:cubicBezTo>
                    <a:cubicBezTo>
                      <a:pt x="1114330" y="319373"/>
                      <a:pt x="1123379" y="328422"/>
                      <a:pt x="1134523" y="328422"/>
                    </a:cubicBezTo>
                    <a:cubicBezTo>
                      <a:pt x="1145667" y="328422"/>
                      <a:pt x="1154716" y="319373"/>
                      <a:pt x="1154716" y="308229"/>
                    </a:cubicBezTo>
                    <a:cubicBezTo>
                      <a:pt x="1154716" y="297085"/>
                      <a:pt x="1145667" y="288036"/>
                      <a:pt x="1134523" y="288036"/>
                    </a:cubicBezTo>
                    <a:close/>
                    <a:moveTo>
                      <a:pt x="948785" y="288036"/>
                    </a:moveTo>
                    <a:cubicBezTo>
                      <a:pt x="937641" y="288036"/>
                      <a:pt x="928592" y="297085"/>
                      <a:pt x="928592" y="308229"/>
                    </a:cubicBezTo>
                    <a:cubicBezTo>
                      <a:pt x="928592" y="319373"/>
                      <a:pt x="937641" y="328422"/>
                      <a:pt x="948785" y="328422"/>
                    </a:cubicBezTo>
                    <a:cubicBezTo>
                      <a:pt x="959930" y="328422"/>
                      <a:pt x="968978" y="319373"/>
                      <a:pt x="968978" y="308229"/>
                    </a:cubicBezTo>
                    <a:cubicBezTo>
                      <a:pt x="968978" y="297085"/>
                      <a:pt x="959930" y="288036"/>
                      <a:pt x="948785" y="288036"/>
                    </a:cubicBezTo>
                    <a:close/>
                    <a:moveTo>
                      <a:pt x="763143" y="288036"/>
                    </a:moveTo>
                    <a:cubicBezTo>
                      <a:pt x="751999" y="288036"/>
                      <a:pt x="742950" y="297085"/>
                      <a:pt x="742950" y="308229"/>
                    </a:cubicBezTo>
                    <a:cubicBezTo>
                      <a:pt x="742950" y="319373"/>
                      <a:pt x="751999" y="328422"/>
                      <a:pt x="763143" y="328422"/>
                    </a:cubicBezTo>
                    <a:cubicBezTo>
                      <a:pt x="774287" y="328422"/>
                      <a:pt x="783336" y="319373"/>
                      <a:pt x="783336" y="308229"/>
                    </a:cubicBezTo>
                    <a:cubicBezTo>
                      <a:pt x="783241" y="297085"/>
                      <a:pt x="774287" y="288036"/>
                      <a:pt x="763143" y="288036"/>
                    </a:cubicBezTo>
                    <a:close/>
                    <a:moveTo>
                      <a:pt x="20193" y="432054"/>
                    </a:moveTo>
                    <a:cubicBezTo>
                      <a:pt x="9049" y="432054"/>
                      <a:pt x="0" y="441103"/>
                      <a:pt x="0" y="452247"/>
                    </a:cubicBezTo>
                    <a:cubicBezTo>
                      <a:pt x="0" y="463391"/>
                      <a:pt x="9049" y="472440"/>
                      <a:pt x="20193" y="472440"/>
                    </a:cubicBezTo>
                    <a:cubicBezTo>
                      <a:pt x="31337" y="472440"/>
                      <a:pt x="40386" y="463391"/>
                      <a:pt x="40386" y="452247"/>
                    </a:cubicBezTo>
                    <a:cubicBezTo>
                      <a:pt x="40386" y="441103"/>
                      <a:pt x="31337" y="432054"/>
                      <a:pt x="20193" y="432054"/>
                    </a:cubicBezTo>
                    <a:close/>
                    <a:moveTo>
                      <a:pt x="577406" y="432054"/>
                    </a:moveTo>
                    <a:cubicBezTo>
                      <a:pt x="566261" y="432054"/>
                      <a:pt x="557213" y="441103"/>
                      <a:pt x="557213" y="452247"/>
                    </a:cubicBezTo>
                    <a:cubicBezTo>
                      <a:pt x="557213" y="463391"/>
                      <a:pt x="566261" y="472440"/>
                      <a:pt x="577406" y="472440"/>
                    </a:cubicBezTo>
                    <a:cubicBezTo>
                      <a:pt x="588550" y="472440"/>
                      <a:pt x="597599" y="463391"/>
                      <a:pt x="597599" y="452247"/>
                    </a:cubicBezTo>
                    <a:cubicBezTo>
                      <a:pt x="597599" y="441103"/>
                      <a:pt x="588550" y="432054"/>
                      <a:pt x="577406" y="432054"/>
                    </a:cubicBezTo>
                    <a:close/>
                    <a:moveTo>
                      <a:pt x="391668" y="432054"/>
                    </a:moveTo>
                    <a:cubicBezTo>
                      <a:pt x="380524" y="432054"/>
                      <a:pt x="371475" y="441103"/>
                      <a:pt x="371475" y="452247"/>
                    </a:cubicBezTo>
                    <a:cubicBezTo>
                      <a:pt x="371475" y="463391"/>
                      <a:pt x="380524" y="472440"/>
                      <a:pt x="391668" y="472440"/>
                    </a:cubicBezTo>
                    <a:cubicBezTo>
                      <a:pt x="402812" y="472440"/>
                      <a:pt x="411861" y="463391"/>
                      <a:pt x="411861" y="452247"/>
                    </a:cubicBezTo>
                    <a:cubicBezTo>
                      <a:pt x="411861" y="441103"/>
                      <a:pt x="402812" y="432054"/>
                      <a:pt x="391668" y="432054"/>
                    </a:cubicBezTo>
                    <a:close/>
                    <a:moveTo>
                      <a:pt x="205931" y="432054"/>
                    </a:moveTo>
                    <a:cubicBezTo>
                      <a:pt x="194786" y="432054"/>
                      <a:pt x="185738" y="441103"/>
                      <a:pt x="185738" y="452247"/>
                    </a:cubicBezTo>
                    <a:cubicBezTo>
                      <a:pt x="185738" y="463391"/>
                      <a:pt x="194786" y="472440"/>
                      <a:pt x="205931" y="472440"/>
                    </a:cubicBezTo>
                    <a:cubicBezTo>
                      <a:pt x="217075" y="472440"/>
                      <a:pt x="226124" y="463391"/>
                      <a:pt x="226124" y="452247"/>
                    </a:cubicBezTo>
                    <a:cubicBezTo>
                      <a:pt x="226124" y="441103"/>
                      <a:pt x="217075" y="432054"/>
                      <a:pt x="205931" y="432054"/>
                    </a:cubicBezTo>
                    <a:close/>
                    <a:moveTo>
                      <a:pt x="1134523" y="432054"/>
                    </a:moveTo>
                    <a:cubicBezTo>
                      <a:pt x="1123379" y="432054"/>
                      <a:pt x="1114330" y="441103"/>
                      <a:pt x="1114330" y="452247"/>
                    </a:cubicBezTo>
                    <a:cubicBezTo>
                      <a:pt x="1114330" y="463391"/>
                      <a:pt x="1123379" y="472440"/>
                      <a:pt x="1134523" y="472440"/>
                    </a:cubicBezTo>
                    <a:cubicBezTo>
                      <a:pt x="1145667" y="472440"/>
                      <a:pt x="1154716" y="463391"/>
                      <a:pt x="1154716" y="452247"/>
                    </a:cubicBezTo>
                    <a:cubicBezTo>
                      <a:pt x="1154716" y="441103"/>
                      <a:pt x="1145667" y="432054"/>
                      <a:pt x="1134523" y="432054"/>
                    </a:cubicBezTo>
                    <a:close/>
                    <a:moveTo>
                      <a:pt x="948785" y="432054"/>
                    </a:moveTo>
                    <a:cubicBezTo>
                      <a:pt x="937641" y="432054"/>
                      <a:pt x="928592" y="441103"/>
                      <a:pt x="928592" y="452247"/>
                    </a:cubicBezTo>
                    <a:cubicBezTo>
                      <a:pt x="928592" y="463391"/>
                      <a:pt x="937641" y="472440"/>
                      <a:pt x="948785" y="472440"/>
                    </a:cubicBezTo>
                    <a:cubicBezTo>
                      <a:pt x="959930" y="472440"/>
                      <a:pt x="968978" y="463391"/>
                      <a:pt x="968978" y="452247"/>
                    </a:cubicBezTo>
                    <a:cubicBezTo>
                      <a:pt x="968978" y="441103"/>
                      <a:pt x="959930" y="432054"/>
                      <a:pt x="948785" y="432054"/>
                    </a:cubicBezTo>
                    <a:close/>
                    <a:moveTo>
                      <a:pt x="763143" y="432054"/>
                    </a:moveTo>
                    <a:cubicBezTo>
                      <a:pt x="751999" y="432054"/>
                      <a:pt x="742950" y="441103"/>
                      <a:pt x="742950" y="452247"/>
                    </a:cubicBezTo>
                    <a:cubicBezTo>
                      <a:pt x="742950" y="463391"/>
                      <a:pt x="751999" y="472440"/>
                      <a:pt x="763143" y="472440"/>
                    </a:cubicBezTo>
                    <a:cubicBezTo>
                      <a:pt x="774287" y="472440"/>
                      <a:pt x="783336" y="463391"/>
                      <a:pt x="783336" y="452247"/>
                    </a:cubicBezTo>
                    <a:cubicBezTo>
                      <a:pt x="783241" y="441103"/>
                      <a:pt x="774287" y="432054"/>
                      <a:pt x="763143" y="432054"/>
                    </a:cubicBezTo>
                    <a:close/>
                    <a:moveTo>
                      <a:pt x="20193" y="569214"/>
                    </a:moveTo>
                    <a:cubicBezTo>
                      <a:pt x="9049" y="569214"/>
                      <a:pt x="0" y="578263"/>
                      <a:pt x="0" y="589407"/>
                    </a:cubicBezTo>
                    <a:cubicBezTo>
                      <a:pt x="0" y="600551"/>
                      <a:pt x="9049" y="609600"/>
                      <a:pt x="20193" y="609600"/>
                    </a:cubicBezTo>
                    <a:cubicBezTo>
                      <a:pt x="31337" y="609600"/>
                      <a:pt x="40386" y="600551"/>
                      <a:pt x="40386" y="589407"/>
                    </a:cubicBezTo>
                    <a:cubicBezTo>
                      <a:pt x="40386" y="578263"/>
                      <a:pt x="31337" y="569214"/>
                      <a:pt x="20193" y="569214"/>
                    </a:cubicBezTo>
                    <a:close/>
                    <a:moveTo>
                      <a:pt x="577406" y="569214"/>
                    </a:moveTo>
                    <a:cubicBezTo>
                      <a:pt x="566261" y="569214"/>
                      <a:pt x="557213" y="578263"/>
                      <a:pt x="557213" y="589407"/>
                    </a:cubicBezTo>
                    <a:cubicBezTo>
                      <a:pt x="557213" y="600551"/>
                      <a:pt x="566261" y="609600"/>
                      <a:pt x="577406" y="609600"/>
                    </a:cubicBezTo>
                    <a:cubicBezTo>
                      <a:pt x="588550" y="609600"/>
                      <a:pt x="597599" y="600551"/>
                      <a:pt x="597599" y="589407"/>
                    </a:cubicBezTo>
                    <a:cubicBezTo>
                      <a:pt x="597599" y="578263"/>
                      <a:pt x="588550" y="569214"/>
                      <a:pt x="577406" y="569214"/>
                    </a:cubicBezTo>
                    <a:close/>
                    <a:moveTo>
                      <a:pt x="391668" y="569214"/>
                    </a:moveTo>
                    <a:cubicBezTo>
                      <a:pt x="380524" y="569214"/>
                      <a:pt x="371475" y="578263"/>
                      <a:pt x="371475" y="589407"/>
                    </a:cubicBezTo>
                    <a:cubicBezTo>
                      <a:pt x="371475" y="600551"/>
                      <a:pt x="380524" y="609600"/>
                      <a:pt x="391668" y="609600"/>
                    </a:cubicBezTo>
                    <a:cubicBezTo>
                      <a:pt x="402812" y="609600"/>
                      <a:pt x="411861" y="600551"/>
                      <a:pt x="411861" y="589407"/>
                    </a:cubicBezTo>
                    <a:cubicBezTo>
                      <a:pt x="411861" y="578263"/>
                      <a:pt x="402812" y="569214"/>
                      <a:pt x="391668" y="569214"/>
                    </a:cubicBezTo>
                    <a:close/>
                    <a:moveTo>
                      <a:pt x="205931" y="569214"/>
                    </a:moveTo>
                    <a:cubicBezTo>
                      <a:pt x="194786" y="569214"/>
                      <a:pt x="185738" y="578263"/>
                      <a:pt x="185738" y="589407"/>
                    </a:cubicBezTo>
                    <a:cubicBezTo>
                      <a:pt x="185738" y="600551"/>
                      <a:pt x="194786" y="609600"/>
                      <a:pt x="205931" y="609600"/>
                    </a:cubicBezTo>
                    <a:cubicBezTo>
                      <a:pt x="217075" y="609600"/>
                      <a:pt x="226124" y="600551"/>
                      <a:pt x="226124" y="589407"/>
                    </a:cubicBezTo>
                    <a:cubicBezTo>
                      <a:pt x="226124" y="578263"/>
                      <a:pt x="217075" y="569214"/>
                      <a:pt x="205931" y="569214"/>
                    </a:cubicBezTo>
                    <a:close/>
                    <a:moveTo>
                      <a:pt x="1134523" y="569214"/>
                    </a:moveTo>
                    <a:cubicBezTo>
                      <a:pt x="1123379" y="569214"/>
                      <a:pt x="1114330" y="578263"/>
                      <a:pt x="1114330" y="589407"/>
                    </a:cubicBezTo>
                    <a:cubicBezTo>
                      <a:pt x="1114330" y="600551"/>
                      <a:pt x="1123379" y="609600"/>
                      <a:pt x="1134523" y="609600"/>
                    </a:cubicBezTo>
                    <a:cubicBezTo>
                      <a:pt x="1145667" y="609600"/>
                      <a:pt x="1154716" y="600551"/>
                      <a:pt x="1154716" y="589407"/>
                    </a:cubicBezTo>
                    <a:cubicBezTo>
                      <a:pt x="1154716" y="578263"/>
                      <a:pt x="1145667" y="569214"/>
                      <a:pt x="1134523" y="569214"/>
                    </a:cubicBezTo>
                    <a:close/>
                    <a:moveTo>
                      <a:pt x="948785" y="569214"/>
                    </a:moveTo>
                    <a:cubicBezTo>
                      <a:pt x="937641" y="569214"/>
                      <a:pt x="928592" y="578263"/>
                      <a:pt x="928592" y="589407"/>
                    </a:cubicBezTo>
                    <a:cubicBezTo>
                      <a:pt x="928592" y="600551"/>
                      <a:pt x="937641" y="609600"/>
                      <a:pt x="948785" y="609600"/>
                    </a:cubicBezTo>
                    <a:cubicBezTo>
                      <a:pt x="959930" y="609600"/>
                      <a:pt x="968978" y="600551"/>
                      <a:pt x="968978" y="589407"/>
                    </a:cubicBezTo>
                    <a:cubicBezTo>
                      <a:pt x="968978" y="578263"/>
                      <a:pt x="959930" y="569214"/>
                      <a:pt x="948785" y="569214"/>
                    </a:cubicBezTo>
                    <a:close/>
                    <a:moveTo>
                      <a:pt x="763143" y="569214"/>
                    </a:moveTo>
                    <a:cubicBezTo>
                      <a:pt x="751999" y="569214"/>
                      <a:pt x="742950" y="578263"/>
                      <a:pt x="742950" y="589407"/>
                    </a:cubicBezTo>
                    <a:cubicBezTo>
                      <a:pt x="742950" y="600551"/>
                      <a:pt x="751999" y="609600"/>
                      <a:pt x="763143" y="609600"/>
                    </a:cubicBezTo>
                    <a:cubicBezTo>
                      <a:pt x="774287" y="609600"/>
                      <a:pt x="783336" y="600551"/>
                      <a:pt x="783336" y="589407"/>
                    </a:cubicBezTo>
                    <a:cubicBezTo>
                      <a:pt x="783241" y="578263"/>
                      <a:pt x="774287" y="569214"/>
                      <a:pt x="763143" y="569214"/>
                    </a:cubicBezTo>
                    <a:close/>
                    <a:moveTo>
                      <a:pt x="20193" y="713232"/>
                    </a:moveTo>
                    <a:cubicBezTo>
                      <a:pt x="9049" y="713232"/>
                      <a:pt x="0" y="722281"/>
                      <a:pt x="0" y="733425"/>
                    </a:cubicBezTo>
                    <a:cubicBezTo>
                      <a:pt x="0" y="744569"/>
                      <a:pt x="9049" y="753618"/>
                      <a:pt x="20193" y="753618"/>
                    </a:cubicBezTo>
                    <a:cubicBezTo>
                      <a:pt x="31337" y="753618"/>
                      <a:pt x="40386" y="744569"/>
                      <a:pt x="40386" y="733425"/>
                    </a:cubicBezTo>
                    <a:cubicBezTo>
                      <a:pt x="40386" y="722281"/>
                      <a:pt x="31337" y="713232"/>
                      <a:pt x="20193" y="713232"/>
                    </a:cubicBezTo>
                    <a:close/>
                    <a:moveTo>
                      <a:pt x="577406" y="713232"/>
                    </a:moveTo>
                    <a:cubicBezTo>
                      <a:pt x="566261" y="713232"/>
                      <a:pt x="557213" y="722281"/>
                      <a:pt x="557213" y="733425"/>
                    </a:cubicBezTo>
                    <a:cubicBezTo>
                      <a:pt x="557213" y="744569"/>
                      <a:pt x="566261" y="753618"/>
                      <a:pt x="577406" y="753618"/>
                    </a:cubicBezTo>
                    <a:cubicBezTo>
                      <a:pt x="588550" y="753618"/>
                      <a:pt x="597599" y="744569"/>
                      <a:pt x="597599" y="733425"/>
                    </a:cubicBezTo>
                    <a:cubicBezTo>
                      <a:pt x="597599" y="722281"/>
                      <a:pt x="588550" y="713232"/>
                      <a:pt x="577406" y="713232"/>
                    </a:cubicBezTo>
                    <a:close/>
                    <a:moveTo>
                      <a:pt x="391668" y="713232"/>
                    </a:moveTo>
                    <a:cubicBezTo>
                      <a:pt x="380524" y="713232"/>
                      <a:pt x="371475" y="722281"/>
                      <a:pt x="371475" y="733425"/>
                    </a:cubicBezTo>
                    <a:cubicBezTo>
                      <a:pt x="371475" y="744569"/>
                      <a:pt x="380524" y="753618"/>
                      <a:pt x="391668" y="753618"/>
                    </a:cubicBezTo>
                    <a:cubicBezTo>
                      <a:pt x="402812" y="753618"/>
                      <a:pt x="411861" y="744569"/>
                      <a:pt x="411861" y="733425"/>
                    </a:cubicBezTo>
                    <a:cubicBezTo>
                      <a:pt x="411861" y="722281"/>
                      <a:pt x="402812" y="713232"/>
                      <a:pt x="391668" y="713232"/>
                    </a:cubicBezTo>
                    <a:close/>
                    <a:moveTo>
                      <a:pt x="205931" y="713232"/>
                    </a:moveTo>
                    <a:cubicBezTo>
                      <a:pt x="194786" y="713232"/>
                      <a:pt x="185738" y="722281"/>
                      <a:pt x="185738" y="733425"/>
                    </a:cubicBezTo>
                    <a:cubicBezTo>
                      <a:pt x="185738" y="744569"/>
                      <a:pt x="194786" y="753618"/>
                      <a:pt x="205931" y="753618"/>
                    </a:cubicBezTo>
                    <a:cubicBezTo>
                      <a:pt x="217075" y="753618"/>
                      <a:pt x="226124" y="744569"/>
                      <a:pt x="226124" y="733425"/>
                    </a:cubicBezTo>
                    <a:cubicBezTo>
                      <a:pt x="226124" y="722281"/>
                      <a:pt x="217075" y="713232"/>
                      <a:pt x="205931" y="713232"/>
                    </a:cubicBezTo>
                    <a:close/>
                    <a:moveTo>
                      <a:pt x="1134523" y="713232"/>
                    </a:moveTo>
                    <a:cubicBezTo>
                      <a:pt x="1123379" y="713232"/>
                      <a:pt x="1114330" y="722281"/>
                      <a:pt x="1114330" y="733425"/>
                    </a:cubicBezTo>
                    <a:cubicBezTo>
                      <a:pt x="1114330" y="744569"/>
                      <a:pt x="1123379" y="753618"/>
                      <a:pt x="1134523" y="753618"/>
                    </a:cubicBezTo>
                    <a:cubicBezTo>
                      <a:pt x="1145667" y="753618"/>
                      <a:pt x="1154716" y="744569"/>
                      <a:pt x="1154716" y="733425"/>
                    </a:cubicBezTo>
                    <a:cubicBezTo>
                      <a:pt x="1154716" y="722281"/>
                      <a:pt x="1145667" y="713232"/>
                      <a:pt x="1134523" y="713232"/>
                    </a:cubicBezTo>
                    <a:close/>
                    <a:moveTo>
                      <a:pt x="948785" y="713232"/>
                    </a:moveTo>
                    <a:cubicBezTo>
                      <a:pt x="937641" y="713232"/>
                      <a:pt x="928592" y="722281"/>
                      <a:pt x="928592" y="733425"/>
                    </a:cubicBezTo>
                    <a:cubicBezTo>
                      <a:pt x="928592" y="744569"/>
                      <a:pt x="937641" y="753618"/>
                      <a:pt x="948785" y="753618"/>
                    </a:cubicBezTo>
                    <a:cubicBezTo>
                      <a:pt x="959930" y="753618"/>
                      <a:pt x="968978" y="744569"/>
                      <a:pt x="968978" y="733425"/>
                    </a:cubicBezTo>
                    <a:cubicBezTo>
                      <a:pt x="968978" y="722281"/>
                      <a:pt x="959930" y="713232"/>
                      <a:pt x="948785" y="713232"/>
                    </a:cubicBezTo>
                    <a:close/>
                    <a:moveTo>
                      <a:pt x="763143" y="713232"/>
                    </a:moveTo>
                    <a:cubicBezTo>
                      <a:pt x="751904" y="713232"/>
                      <a:pt x="742950" y="722281"/>
                      <a:pt x="742950" y="733425"/>
                    </a:cubicBezTo>
                    <a:cubicBezTo>
                      <a:pt x="742950" y="744569"/>
                      <a:pt x="751999" y="753618"/>
                      <a:pt x="763143" y="753618"/>
                    </a:cubicBezTo>
                    <a:cubicBezTo>
                      <a:pt x="774287" y="753618"/>
                      <a:pt x="783336" y="744569"/>
                      <a:pt x="783336" y="733425"/>
                    </a:cubicBezTo>
                    <a:cubicBezTo>
                      <a:pt x="783241" y="722281"/>
                      <a:pt x="774287" y="713232"/>
                      <a:pt x="763143" y="713232"/>
                    </a:cubicBezTo>
                    <a:close/>
                    <a:moveTo>
                      <a:pt x="20193" y="857250"/>
                    </a:moveTo>
                    <a:cubicBezTo>
                      <a:pt x="9049" y="857250"/>
                      <a:pt x="0" y="866299"/>
                      <a:pt x="0" y="877443"/>
                    </a:cubicBezTo>
                    <a:cubicBezTo>
                      <a:pt x="0" y="888587"/>
                      <a:pt x="9049" y="897636"/>
                      <a:pt x="20193" y="897636"/>
                    </a:cubicBezTo>
                    <a:cubicBezTo>
                      <a:pt x="31337" y="897636"/>
                      <a:pt x="40386" y="888587"/>
                      <a:pt x="40386" y="877443"/>
                    </a:cubicBezTo>
                    <a:cubicBezTo>
                      <a:pt x="40386" y="866299"/>
                      <a:pt x="31337" y="857250"/>
                      <a:pt x="20193" y="857250"/>
                    </a:cubicBezTo>
                    <a:close/>
                    <a:moveTo>
                      <a:pt x="577406" y="857250"/>
                    </a:moveTo>
                    <a:cubicBezTo>
                      <a:pt x="566261" y="857250"/>
                      <a:pt x="557213" y="866299"/>
                      <a:pt x="557213" y="877443"/>
                    </a:cubicBezTo>
                    <a:cubicBezTo>
                      <a:pt x="557213" y="888587"/>
                      <a:pt x="566261" y="897636"/>
                      <a:pt x="577406" y="897636"/>
                    </a:cubicBezTo>
                    <a:cubicBezTo>
                      <a:pt x="588550" y="897636"/>
                      <a:pt x="597599" y="888587"/>
                      <a:pt x="597599" y="877443"/>
                    </a:cubicBezTo>
                    <a:cubicBezTo>
                      <a:pt x="597599" y="866299"/>
                      <a:pt x="588550" y="857250"/>
                      <a:pt x="577406" y="857250"/>
                    </a:cubicBezTo>
                    <a:close/>
                    <a:moveTo>
                      <a:pt x="391668" y="857250"/>
                    </a:moveTo>
                    <a:cubicBezTo>
                      <a:pt x="380524" y="857250"/>
                      <a:pt x="371475" y="866299"/>
                      <a:pt x="371475" y="877443"/>
                    </a:cubicBezTo>
                    <a:cubicBezTo>
                      <a:pt x="371475" y="888587"/>
                      <a:pt x="380524" y="897636"/>
                      <a:pt x="391668" y="897636"/>
                    </a:cubicBezTo>
                    <a:cubicBezTo>
                      <a:pt x="402812" y="897636"/>
                      <a:pt x="411861" y="888587"/>
                      <a:pt x="411861" y="877443"/>
                    </a:cubicBezTo>
                    <a:cubicBezTo>
                      <a:pt x="411861" y="866299"/>
                      <a:pt x="402812" y="857250"/>
                      <a:pt x="391668" y="857250"/>
                    </a:cubicBezTo>
                    <a:close/>
                    <a:moveTo>
                      <a:pt x="205931" y="857250"/>
                    </a:moveTo>
                    <a:cubicBezTo>
                      <a:pt x="194786" y="857250"/>
                      <a:pt x="185738" y="866299"/>
                      <a:pt x="185738" y="877443"/>
                    </a:cubicBezTo>
                    <a:cubicBezTo>
                      <a:pt x="185738" y="888587"/>
                      <a:pt x="194786" y="897636"/>
                      <a:pt x="205931" y="897636"/>
                    </a:cubicBezTo>
                    <a:cubicBezTo>
                      <a:pt x="217075" y="897636"/>
                      <a:pt x="226124" y="888587"/>
                      <a:pt x="226124" y="877443"/>
                    </a:cubicBezTo>
                    <a:cubicBezTo>
                      <a:pt x="226124" y="866299"/>
                      <a:pt x="217075" y="857250"/>
                      <a:pt x="205931" y="857250"/>
                    </a:cubicBezTo>
                    <a:close/>
                    <a:moveTo>
                      <a:pt x="1134523" y="857250"/>
                    </a:moveTo>
                    <a:cubicBezTo>
                      <a:pt x="1123379" y="857250"/>
                      <a:pt x="1114330" y="866299"/>
                      <a:pt x="1114330" y="877443"/>
                    </a:cubicBezTo>
                    <a:cubicBezTo>
                      <a:pt x="1114330" y="888587"/>
                      <a:pt x="1123379" y="897636"/>
                      <a:pt x="1134523" y="897636"/>
                    </a:cubicBezTo>
                    <a:cubicBezTo>
                      <a:pt x="1145667" y="897636"/>
                      <a:pt x="1154716" y="888587"/>
                      <a:pt x="1154716" y="877443"/>
                    </a:cubicBezTo>
                    <a:cubicBezTo>
                      <a:pt x="1154716" y="866299"/>
                      <a:pt x="1145667" y="857250"/>
                      <a:pt x="1134523" y="857250"/>
                    </a:cubicBezTo>
                    <a:close/>
                    <a:moveTo>
                      <a:pt x="948785" y="857250"/>
                    </a:moveTo>
                    <a:cubicBezTo>
                      <a:pt x="937641" y="857250"/>
                      <a:pt x="928592" y="866299"/>
                      <a:pt x="928592" y="877443"/>
                    </a:cubicBezTo>
                    <a:cubicBezTo>
                      <a:pt x="928592" y="888587"/>
                      <a:pt x="937641" y="897636"/>
                      <a:pt x="948785" y="897636"/>
                    </a:cubicBezTo>
                    <a:cubicBezTo>
                      <a:pt x="959930" y="897636"/>
                      <a:pt x="968978" y="888587"/>
                      <a:pt x="968978" y="877443"/>
                    </a:cubicBezTo>
                    <a:cubicBezTo>
                      <a:pt x="968978" y="866299"/>
                      <a:pt x="959930" y="857250"/>
                      <a:pt x="948785" y="857250"/>
                    </a:cubicBezTo>
                    <a:close/>
                    <a:moveTo>
                      <a:pt x="763143" y="857250"/>
                    </a:moveTo>
                    <a:cubicBezTo>
                      <a:pt x="751904" y="857250"/>
                      <a:pt x="742950" y="866299"/>
                      <a:pt x="742950" y="877443"/>
                    </a:cubicBezTo>
                    <a:cubicBezTo>
                      <a:pt x="742950" y="888587"/>
                      <a:pt x="751999" y="897636"/>
                      <a:pt x="763143" y="897636"/>
                    </a:cubicBezTo>
                    <a:cubicBezTo>
                      <a:pt x="774287" y="897636"/>
                      <a:pt x="783336" y="888587"/>
                      <a:pt x="783336" y="877443"/>
                    </a:cubicBezTo>
                    <a:cubicBezTo>
                      <a:pt x="783336" y="866299"/>
                      <a:pt x="774287" y="857250"/>
                      <a:pt x="763143" y="857250"/>
                    </a:cubicBezTo>
                    <a:close/>
                    <a:moveTo>
                      <a:pt x="20193" y="1001268"/>
                    </a:moveTo>
                    <a:cubicBezTo>
                      <a:pt x="9049" y="1001268"/>
                      <a:pt x="0" y="1010317"/>
                      <a:pt x="0" y="1021461"/>
                    </a:cubicBezTo>
                    <a:cubicBezTo>
                      <a:pt x="0" y="1032605"/>
                      <a:pt x="9049" y="1041654"/>
                      <a:pt x="20193" y="1041654"/>
                    </a:cubicBezTo>
                    <a:cubicBezTo>
                      <a:pt x="31337" y="1041654"/>
                      <a:pt x="40386" y="1032605"/>
                      <a:pt x="40386" y="1021461"/>
                    </a:cubicBezTo>
                    <a:cubicBezTo>
                      <a:pt x="40386" y="1010317"/>
                      <a:pt x="31337" y="1001268"/>
                      <a:pt x="20193" y="1001268"/>
                    </a:cubicBezTo>
                    <a:close/>
                    <a:moveTo>
                      <a:pt x="577406" y="1001268"/>
                    </a:moveTo>
                    <a:cubicBezTo>
                      <a:pt x="566261" y="1001268"/>
                      <a:pt x="557213" y="1010317"/>
                      <a:pt x="557213" y="1021461"/>
                    </a:cubicBezTo>
                    <a:cubicBezTo>
                      <a:pt x="557213" y="1032605"/>
                      <a:pt x="566261" y="1041654"/>
                      <a:pt x="577406" y="1041654"/>
                    </a:cubicBezTo>
                    <a:cubicBezTo>
                      <a:pt x="588550" y="1041654"/>
                      <a:pt x="597599" y="1032605"/>
                      <a:pt x="597599" y="1021461"/>
                    </a:cubicBezTo>
                    <a:cubicBezTo>
                      <a:pt x="597599" y="1010317"/>
                      <a:pt x="588550" y="1001268"/>
                      <a:pt x="577406" y="1001268"/>
                    </a:cubicBezTo>
                    <a:close/>
                    <a:moveTo>
                      <a:pt x="391668" y="1001268"/>
                    </a:moveTo>
                    <a:cubicBezTo>
                      <a:pt x="380524" y="1001268"/>
                      <a:pt x="371475" y="1010317"/>
                      <a:pt x="371475" y="1021461"/>
                    </a:cubicBezTo>
                    <a:cubicBezTo>
                      <a:pt x="371475" y="1032605"/>
                      <a:pt x="380524" y="1041654"/>
                      <a:pt x="391668" y="1041654"/>
                    </a:cubicBezTo>
                    <a:cubicBezTo>
                      <a:pt x="402812" y="1041654"/>
                      <a:pt x="411861" y="1032605"/>
                      <a:pt x="411861" y="1021461"/>
                    </a:cubicBezTo>
                    <a:cubicBezTo>
                      <a:pt x="411861" y="1010317"/>
                      <a:pt x="402812" y="1001268"/>
                      <a:pt x="391668" y="1001268"/>
                    </a:cubicBezTo>
                    <a:close/>
                    <a:moveTo>
                      <a:pt x="205931" y="1001268"/>
                    </a:moveTo>
                    <a:cubicBezTo>
                      <a:pt x="194786" y="1001268"/>
                      <a:pt x="185738" y="1010317"/>
                      <a:pt x="185738" y="1021461"/>
                    </a:cubicBezTo>
                    <a:cubicBezTo>
                      <a:pt x="185738" y="1032605"/>
                      <a:pt x="194786" y="1041654"/>
                      <a:pt x="205931" y="1041654"/>
                    </a:cubicBezTo>
                    <a:cubicBezTo>
                      <a:pt x="217075" y="1041654"/>
                      <a:pt x="226124" y="1032605"/>
                      <a:pt x="226124" y="1021461"/>
                    </a:cubicBezTo>
                    <a:cubicBezTo>
                      <a:pt x="226124" y="1010317"/>
                      <a:pt x="217075" y="1001268"/>
                      <a:pt x="205931" y="1001268"/>
                    </a:cubicBezTo>
                    <a:close/>
                    <a:moveTo>
                      <a:pt x="1134523" y="1001268"/>
                    </a:moveTo>
                    <a:cubicBezTo>
                      <a:pt x="1123379" y="1001268"/>
                      <a:pt x="1114330" y="1010317"/>
                      <a:pt x="1114330" y="1021461"/>
                    </a:cubicBezTo>
                    <a:cubicBezTo>
                      <a:pt x="1114330" y="1032605"/>
                      <a:pt x="1123379" y="1041654"/>
                      <a:pt x="1134523" y="1041654"/>
                    </a:cubicBezTo>
                    <a:cubicBezTo>
                      <a:pt x="1145667" y="1041654"/>
                      <a:pt x="1154716" y="1032605"/>
                      <a:pt x="1154716" y="1021461"/>
                    </a:cubicBezTo>
                    <a:cubicBezTo>
                      <a:pt x="1154716" y="1010317"/>
                      <a:pt x="1145667" y="1001268"/>
                      <a:pt x="1134523" y="1001268"/>
                    </a:cubicBezTo>
                    <a:close/>
                    <a:moveTo>
                      <a:pt x="948785" y="1001268"/>
                    </a:moveTo>
                    <a:cubicBezTo>
                      <a:pt x="937641" y="1001268"/>
                      <a:pt x="928592" y="1010317"/>
                      <a:pt x="928592" y="1021461"/>
                    </a:cubicBezTo>
                    <a:cubicBezTo>
                      <a:pt x="928592" y="1032605"/>
                      <a:pt x="937641" y="1041654"/>
                      <a:pt x="948785" y="1041654"/>
                    </a:cubicBezTo>
                    <a:cubicBezTo>
                      <a:pt x="959930" y="1041654"/>
                      <a:pt x="968978" y="1032605"/>
                      <a:pt x="968978" y="1021461"/>
                    </a:cubicBezTo>
                    <a:cubicBezTo>
                      <a:pt x="968978" y="1010317"/>
                      <a:pt x="959930" y="1001268"/>
                      <a:pt x="948785" y="1001268"/>
                    </a:cubicBezTo>
                    <a:close/>
                    <a:moveTo>
                      <a:pt x="763143" y="1001268"/>
                    </a:moveTo>
                    <a:cubicBezTo>
                      <a:pt x="751999" y="1001268"/>
                      <a:pt x="742950" y="1010317"/>
                      <a:pt x="742950" y="1021461"/>
                    </a:cubicBezTo>
                    <a:cubicBezTo>
                      <a:pt x="742950" y="1032605"/>
                      <a:pt x="751999" y="1041654"/>
                      <a:pt x="763143" y="1041654"/>
                    </a:cubicBezTo>
                    <a:cubicBezTo>
                      <a:pt x="774287" y="1041654"/>
                      <a:pt x="783336" y="1032605"/>
                      <a:pt x="783336" y="1021461"/>
                    </a:cubicBezTo>
                    <a:cubicBezTo>
                      <a:pt x="783241" y="1010317"/>
                      <a:pt x="774287" y="1001268"/>
                      <a:pt x="763143" y="10012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sp>
            <p:nvSpPr>
              <p:cNvPr id="20" name="Forma Livre: Forma 19">
                <a:extLst>
                  <a:ext uri="{FF2B5EF4-FFF2-40B4-BE49-F238E27FC236}">
                    <a16:creationId xmlns:a16="http://schemas.microsoft.com/office/drawing/2014/main" id="{3DAE222A-4E9C-28C5-82C6-BEBC13261574}"/>
                  </a:ext>
                </a:extLst>
              </p:cNvPr>
              <p:cNvSpPr/>
              <p:nvPr/>
            </p:nvSpPr>
            <p:spPr>
              <a:xfrm>
                <a:off x="2926205" y="1374783"/>
                <a:ext cx="1845047" cy="1664394"/>
              </a:xfrm>
              <a:custGeom>
                <a:avLst/>
                <a:gdLst>
                  <a:gd name="connsiteX0" fmla="*/ 20193 w 1154715"/>
                  <a:gd name="connsiteY0" fmla="*/ 0 h 1041654"/>
                  <a:gd name="connsiteX1" fmla="*/ 0 w 1154715"/>
                  <a:gd name="connsiteY1" fmla="*/ 20193 h 1041654"/>
                  <a:gd name="connsiteX2" fmla="*/ 20193 w 1154715"/>
                  <a:gd name="connsiteY2" fmla="*/ 40386 h 1041654"/>
                  <a:gd name="connsiteX3" fmla="*/ 40386 w 1154715"/>
                  <a:gd name="connsiteY3" fmla="*/ 20193 h 1041654"/>
                  <a:gd name="connsiteX4" fmla="*/ 20193 w 1154715"/>
                  <a:gd name="connsiteY4" fmla="*/ 0 h 1041654"/>
                  <a:gd name="connsiteX5" fmla="*/ 577406 w 1154715"/>
                  <a:gd name="connsiteY5" fmla="*/ 0 h 1041654"/>
                  <a:gd name="connsiteX6" fmla="*/ 557213 w 1154715"/>
                  <a:gd name="connsiteY6" fmla="*/ 20193 h 1041654"/>
                  <a:gd name="connsiteX7" fmla="*/ 577406 w 1154715"/>
                  <a:gd name="connsiteY7" fmla="*/ 40386 h 1041654"/>
                  <a:gd name="connsiteX8" fmla="*/ 597599 w 1154715"/>
                  <a:gd name="connsiteY8" fmla="*/ 20193 h 1041654"/>
                  <a:gd name="connsiteX9" fmla="*/ 577406 w 1154715"/>
                  <a:gd name="connsiteY9" fmla="*/ 0 h 1041654"/>
                  <a:gd name="connsiteX10" fmla="*/ 391668 w 1154715"/>
                  <a:gd name="connsiteY10" fmla="*/ 0 h 1041654"/>
                  <a:gd name="connsiteX11" fmla="*/ 371475 w 1154715"/>
                  <a:gd name="connsiteY11" fmla="*/ 20193 h 1041654"/>
                  <a:gd name="connsiteX12" fmla="*/ 391668 w 1154715"/>
                  <a:gd name="connsiteY12" fmla="*/ 40386 h 1041654"/>
                  <a:gd name="connsiteX13" fmla="*/ 411861 w 1154715"/>
                  <a:gd name="connsiteY13" fmla="*/ 20193 h 1041654"/>
                  <a:gd name="connsiteX14" fmla="*/ 391668 w 1154715"/>
                  <a:gd name="connsiteY14" fmla="*/ 0 h 1041654"/>
                  <a:gd name="connsiteX15" fmla="*/ 205931 w 1154715"/>
                  <a:gd name="connsiteY15" fmla="*/ 0 h 1041654"/>
                  <a:gd name="connsiteX16" fmla="*/ 185738 w 1154715"/>
                  <a:gd name="connsiteY16" fmla="*/ 20193 h 1041654"/>
                  <a:gd name="connsiteX17" fmla="*/ 205931 w 1154715"/>
                  <a:gd name="connsiteY17" fmla="*/ 40386 h 1041654"/>
                  <a:gd name="connsiteX18" fmla="*/ 226124 w 1154715"/>
                  <a:gd name="connsiteY18" fmla="*/ 20193 h 1041654"/>
                  <a:gd name="connsiteX19" fmla="*/ 205931 w 1154715"/>
                  <a:gd name="connsiteY19" fmla="*/ 0 h 1041654"/>
                  <a:gd name="connsiteX20" fmla="*/ 1134523 w 1154715"/>
                  <a:gd name="connsiteY20" fmla="*/ 40386 h 1041654"/>
                  <a:gd name="connsiteX21" fmla="*/ 1154716 w 1154715"/>
                  <a:gd name="connsiteY21" fmla="*/ 20193 h 1041654"/>
                  <a:gd name="connsiteX22" fmla="*/ 1134523 w 1154715"/>
                  <a:gd name="connsiteY22" fmla="*/ 0 h 1041654"/>
                  <a:gd name="connsiteX23" fmla="*/ 1114330 w 1154715"/>
                  <a:gd name="connsiteY23" fmla="*/ 20193 h 1041654"/>
                  <a:gd name="connsiteX24" fmla="*/ 1134523 w 1154715"/>
                  <a:gd name="connsiteY24" fmla="*/ 40386 h 1041654"/>
                  <a:gd name="connsiteX25" fmla="*/ 948785 w 1154715"/>
                  <a:gd name="connsiteY25" fmla="*/ 0 h 1041654"/>
                  <a:gd name="connsiteX26" fmla="*/ 928592 w 1154715"/>
                  <a:gd name="connsiteY26" fmla="*/ 20193 h 1041654"/>
                  <a:gd name="connsiteX27" fmla="*/ 948785 w 1154715"/>
                  <a:gd name="connsiteY27" fmla="*/ 40386 h 1041654"/>
                  <a:gd name="connsiteX28" fmla="*/ 968978 w 1154715"/>
                  <a:gd name="connsiteY28" fmla="*/ 20193 h 1041654"/>
                  <a:gd name="connsiteX29" fmla="*/ 948785 w 1154715"/>
                  <a:gd name="connsiteY29" fmla="*/ 0 h 1041654"/>
                  <a:gd name="connsiteX30" fmla="*/ 763143 w 1154715"/>
                  <a:gd name="connsiteY30" fmla="*/ 0 h 1041654"/>
                  <a:gd name="connsiteX31" fmla="*/ 742950 w 1154715"/>
                  <a:gd name="connsiteY31" fmla="*/ 20193 h 1041654"/>
                  <a:gd name="connsiteX32" fmla="*/ 763143 w 1154715"/>
                  <a:gd name="connsiteY32" fmla="*/ 40386 h 1041654"/>
                  <a:gd name="connsiteX33" fmla="*/ 783336 w 1154715"/>
                  <a:gd name="connsiteY33" fmla="*/ 20193 h 1041654"/>
                  <a:gd name="connsiteX34" fmla="*/ 763143 w 1154715"/>
                  <a:gd name="connsiteY34" fmla="*/ 0 h 1041654"/>
                  <a:gd name="connsiteX35" fmla="*/ 20193 w 1154715"/>
                  <a:gd name="connsiteY35" fmla="*/ 144018 h 1041654"/>
                  <a:gd name="connsiteX36" fmla="*/ 0 w 1154715"/>
                  <a:gd name="connsiteY36" fmla="*/ 164211 h 1041654"/>
                  <a:gd name="connsiteX37" fmla="*/ 20193 w 1154715"/>
                  <a:gd name="connsiteY37" fmla="*/ 184404 h 1041654"/>
                  <a:gd name="connsiteX38" fmla="*/ 40386 w 1154715"/>
                  <a:gd name="connsiteY38" fmla="*/ 164211 h 1041654"/>
                  <a:gd name="connsiteX39" fmla="*/ 20193 w 1154715"/>
                  <a:gd name="connsiteY39" fmla="*/ 144018 h 1041654"/>
                  <a:gd name="connsiteX40" fmla="*/ 577406 w 1154715"/>
                  <a:gd name="connsiteY40" fmla="*/ 144018 h 1041654"/>
                  <a:gd name="connsiteX41" fmla="*/ 557213 w 1154715"/>
                  <a:gd name="connsiteY41" fmla="*/ 164211 h 1041654"/>
                  <a:gd name="connsiteX42" fmla="*/ 577406 w 1154715"/>
                  <a:gd name="connsiteY42" fmla="*/ 184404 h 1041654"/>
                  <a:gd name="connsiteX43" fmla="*/ 597599 w 1154715"/>
                  <a:gd name="connsiteY43" fmla="*/ 164211 h 1041654"/>
                  <a:gd name="connsiteX44" fmla="*/ 577406 w 1154715"/>
                  <a:gd name="connsiteY44" fmla="*/ 144018 h 1041654"/>
                  <a:gd name="connsiteX45" fmla="*/ 391668 w 1154715"/>
                  <a:gd name="connsiteY45" fmla="*/ 144018 h 1041654"/>
                  <a:gd name="connsiteX46" fmla="*/ 371475 w 1154715"/>
                  <a:gd name="connsiteY46" fmla="*/ 164211 h 1041654"/>
                  <a:gd name="connsiteX47" fmla="*/ 391668 w 1154715"/>
                  <a:gd name="connsiteY47" fmla="*/ 184404 h 1041654"/>
                  <a:gd name="connsiteX48" fmla="*/ 411861 w 1154715"/>
                  <a:gd name="connsiteY48" fmla="*/ 164211 h 1041654"/>
                  <a:gd name="connsiteX49" fmla="*/ 391668 w 1154715"/>
                  <a:gd name="connsiteY49" fmla="*/ 144018 h 1041654"/>
                  <a:gd name="connsiteX50" fmla="*/ 205931 w 1154715"/>
                  <a:gd name="connsiteY50" fmla="*/ 144018 h 1041654"/>
                  <a:gd name="connsiteX51" fmla="*/ 185738 w 1154715"/>
                  <a:gd name="connsiteY51" fmla="*/ 164211 h 1041654"/>
                  <a:gd name="connsiteX52" fmla="*/ 205931 w 1154715"/>
                  <a:gd name="connsiteY52" fmla="*/ 184404 h 1041654"/>
                  <a:gd name="connsiteX53" fmla="*/ 226124 w 1154715"/>
                  <a:gd name="connsiteY53" fmla="*/ 164211 h 1041654"/>
                  <a:gd name="connsiteX54" fmla="*/ 205931 w 1154715"/>
                  <a:gd name="connsiteY54" fmla="*/ 144018 h 1041654"/>
                  <a:gd name="connsiteX55" fmla="*/ 1134523 w 1154715"/>
                  <a:gd name="connsiteY55" fmla="*/ 144018 h 1041654"/>
                  <a:gd name="connsiteX56" fmla="*/ 1114330 w 1154715"/>
                  <a:gd name="connsiteY56" fmla="*/ 164211 h 1041654"/>
                  <a:gd name="connsiteX57" fmla="*/ 1134523 w 1154715"/>
                  <a:gd name="connsiteY57" fmla="*/ 184404 h 1041654"/>
                  <a:gd name="connsiteX58" fmla="*/ 1154716 w 1154715"/>
                  <a:gd name="connsiteY58" fmla="*/ 164211 h 1041654"/>
                  <a:gd name="connsiteX59" fmla="*/ 1134523 w 1154715"/>
                  <a:gd name="connsiteY59" fmla="*/ 144018 h 1041654"/>
                  <a:gd name="connsiteX60" fmla="*/ 948785 w 1154715"/>
                  <a:gd name="connsiteY60" fmla="*/ 144018 h 1041654"/>
                  <a:gd name="connsiteX61" fmla="*/ 928592 w 1154715"/>
                  <a:gd name="connsiteY61" fmla="*/ 164211 h 1041654"/>
                  <a:gd name="connsiteX62" fmla="*/ 948785 w 1154715"/>
                  <a:gd name="connsiteY62" fmla="*/ 184404 h 1041654"/>
                  <a:gd name="connsiteX63" fmla="*/ 968978 w 1154715"/>
                  <a:gd name="connsiteY63" fmla="*/ 164211 h 1041654"/>
                  <a:gd name="connsiteX64" fmla="*/ 948785 w 1154715"/>
                  <a:gd name="connsiteY64" fmla="*/ 144018 h 1041654"/>
                  <a:gd name="connsiteX65" fmla="*/ 763143 w 1154715"/>
                  <a:gd name="connsiteY65" fmla="*/ 144018 h 1041654"/>
                  <a:gd name="connsiteX66" fmla="*/ 742950 w 1154715"/>
                  <a:gd name="connsiteY66" fmla="*/ 164211 h 1041654"/>
                  <a:gd name="connsiteX67" fmla="*/ 763143 w 1154715"/>
                  <a:gd name="connsiteY67" fmla="*/ 184404 h 1041654"/>
                  <a:gd name="connsiteX68" fmla="*/ 783336 w 1154715"/>
                  <a:gd name="connsiteY68" fmla="*/ 164211 h 1041654"/>
                  <a:gd name="connsiteX69" fmla="*/ 763143 w 1154715"/>
                  <a:gd name="connsiteY69" fmla="*/ 144018 h 1041654"/>
                  <a:gd name="connsiteX70" fmla="*/ 20193 w 1154715"/>
                  <a:gd name="connsiteY70" fmla="*/ 288036 h 1041654"/>
                  <a:gd name="connsiteX71" fmla="*/ 0 w 1154715"/>
                  <a:gd name="connsiteY71" fmla="*/ 308229 h 1041654"/>
                  <a:gd name="connsiteX72" fmla="*/ 20193 w 1154715"/>
                  <a:gd name="connsiteY72" fmla="*/ 328422 h 1041654"/>
                  <a:gd name="connsiteX73" fmla="*/ 40386 w 1154715"/>
                  <a:gd name="connsiteY73" fmla="*/ 308229 h 1041654"/>
                  <a:gd name="connsiteX74" fmla="*/ 20193 w 1154715"/>
                  <a:gd name="connsiteY74" fmla="*/ 288036 h 1041654"/>
                  <a:gd name="connsiteX75" fmla="*/ 577406 w 1154715"/>
                  <a:gd name="connsiteY75" fmla="*/ 288036 h 1041654"/>
                  <a:gd name="connsiteX76" fmla="*/ 557213 w 1154715"/>
                  <a:gd name="connsiteY76" fmla="*/ 308229 h 1041654"/>
                  <a:gd name="connsiteX77" fmla="*/ 577406 w 1154715"/>
                  <a:gd name="connsiteY77" fmla="*/ 328422 h 1041654"/>
                  <a:gd name="connsiteX78" fmla="*/ 597599 w 1154715"/>
                  <a:gd name="connsiteY78" fmla="*/ 308229 h 1041654"/>
                  <a:gd name="connsiteX79" fmla="*/ 577406 w 1154715"/>
                  <a:gd name="connsiteY79" fmla="*/ 288036 h 1041654"/>
                  <a:gd name="connsiteX80" fmla="*/ 391668 w 1154715"/>
                  <a:gd name="connsiteY80" fmla="*/ 288036 h 1041654"/>
                  <a:gd name="connsiteX81" fmla="*/ 371475 w 1154715"/>
                  <a:gd name="connsiteY81" fmla="*/ 308229 h 1041654"/>
                  <a:gd name="connsiteX82" fmla="*/ 391668 w 1154715"/>
                  <a:gd name="connsiteY82" fmla="*/ 328422 h 1041654"/>
                  <a:gd name="connsiteX83" fmla="*/ 411861 w 1154715"/>
                  <a:gd name="connsiteY83" fmla="*/ 308229 h 1041654"/>
                  <a:gd name="connsiteX84" fmla="*/ 391668 w 1154715"/>
                  <a:gd name="connsiteY84" fmla="*/ 288036 h 1041654"/>
                  <a:gd name="connsiteX85" fmla="*/ 205931 w 1154715"/>
                  <a:gd name="connsiteY85" fmla="*/ 288036 h 1041654"/>
                  <a:gd name="connsiteX86" fmla="*/ 185738 w 1154715"/>
                  <a:gd name="connsiteY86" fmla="*/ 308229 h 1041654"/>
                  <a:gd name="connsiteX87" fmla="*/ 205931 w 1154715"/>
                  <a:gd name="connsiteY87" fmla="*/ 328422 h 1041654"/>
                  <a:gd name="connsiteX88" fmla="*/ 226124 w 1154715"/>
                  <a:gd name="connsiteY88" fmla="*/ 308229 h 1041654"/>
                  <a:gd name="connsiteX89" fmla="*/ 205931 w 1154715"/>
                  <a:gd name="connsiteY89" fmla="*/ 288036 h 1041654"/>
                  <a:gd name="connsiteX90" fmla="*/ 1134523 w 1154715"/>
                  <a:gd name="connsiteY90" fmla="*/ 288036 h 1041654"/>
                  <a:gd name="connsiteX91" fmla="*/ 1114330 w 1154715"/>
                  <a:gd name="connsiteY91" fmla="*/ 308229 h 1041654"/>
                  <a:gd name="connsiteX92" fmla="*/ 1134523 w 1154715"/>
                  <a:gd name="connsiteY92" fmla="*/ 328422 h 1041654"/>
                  <a:gd name="connsiteX93" fmla="*/ 1154716 w 1154715"/>
                  <a:gd name="connsiteY93" fmla="*/ 308229 h 1041654"/>
                  <a:gd name="connsiteX94" fmla="*/ 1134523 w 1154715"/>
                  <a:gd name="connsiteY94" fmla="*/ 288036 h 1041654"/>
                  <a:gd name="connsiteX95" fmla="*/ 948785 w 1154715"/>
                  <a:gd name="connsiteY95" fmla="*/ 288036 h 1041654"/>
                  <a:gd name="connsiteX96" fmla="*/ 928592 w 1154715"/>
                  <a:gd name="connsiteY96" fmla="*/ 308229 h 1041654"/>
                  <a:gd name="connsiteX97" fmla="*/ 948785 w 1154715"/>
                  <a:gd name="connsiteY97" fmla="*/ 328422 h 1041654"/>
                  <a:gd name="connsiteX98" fmla="*/ 968978 w 1154715"/>
                  <a:gd name="connsiteY98" fmla="*/ 308229 h 1041654"/>
                  <a:gd name="connsiteX99" fmla="*/ 948785 w 1154715"/>
                  <a:gd name="connsiteY99" fmla="*/ 288036 h 1041654"/>
                  <a:gd name="connsiteX100" fmla="*/ 763143 w 1154715"/>
                  <a:gd name="connsiteY100" fmla="*/ 288036 h 1041654"/>
                  <a:gd name="connsiteX101" fmla="*/ 742950 w 1154715"/>
                  <a:gd name="connsiteY101" fmla="*/ 308229 h 1041654"/>
                  <a:gd name="connsiteX102" fmla="*/ 763143 w 1154715"/>
                  <a:gd name="connsiteY102" fmla="*/ 328422 h 1041654"/>
                  <a:gd name="connsiteX103" fmla="*/ 783336 w 1154715"/>
                  <a:gd name="connsiteY103" fmla="*/ 308229 h 1041654"/>
                  <a:gd name="connsiteX104" fmla="*/ 763143 w 1154715"/>
                  <a:gd name="connsiteY104" fmla="*/ 288036 h 1041654"/>
                  <a:gd name="connsiteX105" fmla="*/ 20193 w 1154715"/>
                  <a:gd name="connsiteY105" fmla="*/ 432054 h 1041654"/>
                  <a:gd name="connsiteX106" fmla="*/ 0 w 1154715"/>
                  <a:gd name="connsiteY106" fmla="*/ 452247 h 1041654"/>
                  <a:gd name="connsiteX107" fmla="*/ 20193 w 1154715"/>
                  <a:gd name="connsiteY107" fmla="*/ 472440 h 1041654"/>
                  <a:gd name="connsiteX108" fmla="*/ 40386 w 1154715"/>
                  <a:gd name="connsiteY108" fmla="*/ 452247 h 1041654"/>
                  <a:gd name="connsiteX109" fmla="*/ 20193 w 1154715"/>
                  <a:gd name="connsiteY109" fmla="*/ 432054 h 1041654"/>
                  <a:gd name="connsiteX110" fmla="*/ 577406 w 1154715"/>
                  <a:gd name="connsiteY110" fmla="*/ 432054 h 1041654"/>
                  <a:gd name="connsiteX111" fmla="*/ 557213 w 1154715"/>
                  <a:gd name="connsiteY111" fmla="*/ 452247 h 1041654"/>
                  <a:gd name="connsiteX112" fmla="*/ 577406 w 1154715"/>
                  <a:gd name="connsiteY112" fmla="*/ 472440 h 1041654"/>
                  <a:gd name="connsiteX113" fmla="*/ 597599 w 1154715"/>
                  <a:gd name="connsiteY113" fmla="*/ 452247 h 1041654"/>
                  <a:gd name="connsiteX114" fmla="*/ 577406 w 1154715"/>
                  <a:gd name="connsiteY114" fmla="*/ 432054 h 1041654"/>
                  <a:gd name="connsiteX115" fmla="*/ 391668 w 1154715"/>
                  <a:gd name="connsiteY115" fmla="*/ 432054 h 1041654"/>
                  <a:gd name="connsiteX116" fmla="*/ 371475 w 1154715"/>
                  <a:gd name="connsiteY116" fmla="*/ 452247 h 1041654"/>
                  <a:gd name="connsiteX117" fmla="*/ 391668 w 1154715"/>
                  <a:gd name="connsiteY117" fmla="*/ 472440 h 1041654"/>
                  <a:gd name="connsiteX118" fmla="*/ 411861 w 1154715"/>
                  <a:gd name="connsiteY118" fmla="*/ 452247 h 1041654"/>
                  <a:gd name="connsiteX119" fmla="*/ 391668 w 1154715"/>
                  <a:gd name="connsiteY119" fmla="*/ 432054 h 1041654"/>
                  <a:gd name="connsiteX120" fmla="*/ 205931 w 1154715"/>
                  <a:gd name="connsiteY120" fmla="*/ 432054 h 1041654"/>
                  <a:gd name="connsiteX121" fmla="*/ 185738 w 1154715"/>
                  <a:gd name="connsiteY121" fmla="*/ 452247 h 1041654"/>
                  <a:gd name="connsiteX122" fmla="*/ 205931 w 1154715"/>
                  <a:gd name="connsiteY122" fmla="*/ 472440 h 1041654"/>
                  <a:gd name="connsiteX123" fmla="*/ 226124 w 1154715"/>
                  <a:gd name="connsiteY123" fmla="*/ 452247 h 1041654"/>
                  <a:gd name="connsiteX124" fmla="*/ 205931 w 1154715"/>
                  <a:gd name="connsiteY124" fmla="*/ 432054 h 1041654"/>
                  <a:gd name="connsiteX125" fmla="*/ 1134523 w 1154715"/>
                  <a:gd name="connsiteY125" fmla="*/ 432054 h 1041654"/>
                  <a:gd name="connsiteX126" fmla="*/ 1114330 w 1154715"/>
                  <a:gd name="connsiteY126" fmla="*/ 452247 h 1041654"/>
                  <a:gd name="connsiteX127" fmla="*/ 1134523 w 1154715"/>
                  <a:gd name="connsiteY127" fmla="*/ 472440 h 1041654"/>
                  <a:gd name="connsiteX128" fmla="*/ 1154716 w 1154715"/>
                  <a:gd name="connsiteY128" fmla="*/ 452247 h 1041654"/>
                  <a:gd name="connsiteX129" fmla="*/ 1134523 w 1154715"/>
                  <a:gd name="connsiteY129" fmla="*/ 432054 h 1041654"/>
                  <a:gd name="connsiteX130" fmla="*/ 948785 w 1154715"/>
                  <a:gd name="connsiteY130" fmla="*/ 432054 h 1041654"/>
                  <a:gd name="connsiteX131" fmla="*/ 928592 w 1154715"/>
                  <a:gd name="connsiteY131" fmla="*/ 452247 h 1041654"/>
                  <a:gd name="connsiteX132" fmla="*/ 948785 w 1154715"/>
                  <a:gd name="connsiteY132" fmla="*/ 472440 h 1041654"/>
                  <a:gd name="connsiteX133" fmla="*/ 968978 w 1154715"/>
                  <a:gd name="connsiteY133" fmla="*/ 452247 h 1041654"/>
                  <a:gd name="connsiteX134" fmla="*/ 948785 w 1154715"/>
                  <a:gd name="connsiteY134" fmla="*/ 432054 h 1041654"/>
                  <a:gd name="connsiteX135" fmla="*/ 763143 w 1154715"/>
                  <a:gd name="connsiteY135" fmla="*/ 432054 h 1041654"/>
                  <a:gd name="connsiteX136" fmla="*/ 742950 w 1154715"/>
                  <a:gd name="connsiteY136" fmla="*/ 452247 h 1041654"/>
                  <a:gd name="connsiteX137" fmla="*/ 763143 w 1154715"/>
                  <a:gd name="connsiteY137" fmla="*/ 472440 h 1041654"/>
                  <a:gd name="connsiteX138" fmla="*/ 783336 w 1154715"/>
                  <a:gd name="connsiteY138" fmla="*/ 452247 h 1041654"/>
                  <a:gd name="connsiteX139" fmla="*/ 763143 w 1154715"/>
                  <a:gd name="connsiteY139" fmla="*/ 432054 h 1041654"/>
                  <a:gd name="connsiteX140" fmla="*/ 20193 w 1154715"/>
                  <a:gd name="connsiteY140" fmla="*/ 569214 h 1041654"/>
                  <a:gd name="connsiteX141" fmla="*/ 0 w 1154715"/>
                  <a:gd name="connsiteY141" fmla="*/ 589407 h 1041654"/>
                  <a:gd name="connsiteX142" fmla="*/ 20193 w 1154715"/>
                  <a:gd name="connsiteY142" fmla="*/ 609600 h 1041654"/>
                  <a:gd name="connsiteX143" fmla="*/ 40386 w 1154715"/>
                  <a:gd name="connsiteY143" fmla="*/ 589407 h 1041654"/>
                  <a:gd name="connsiteX144" fmla="*/ 20193 w 1154715"/>
                  <a:gd name="connsiteY144" fmla="*/ 569214 h 1041654"/>
                  <a:gd name="connsiteX145" fmla="*/ 577406 w 1154715"/>
                  <a:gd name="connsiteY145" fmla="*/ 569214 h 1041654"/>
                  <a:gd name="connsiteX146" fmla="*/ 557213 w 1154715"/>
                  <a:gd name="connsiteY146" fmla="*/ 589407 h 1041654"/>
                  <a:gd name="connsiteX147" fmla="*/ 577406 w 1154715"/>
                  <a:gd name="connsiteY147" fmla="*/ 609600 h 1041654"/>
                  <a:gd name="connsiteX148" fmla="*/ 597599 w 1154715"/>
                  <a:gd name="connsiteY148" fmla="*/ 589407 h 1041654"/>
                  <a:gd name="connsiteX149" fmla="*/ 577406 w 1154715"/>
                  <a:gd name="connsiteY149" fmla="*/ 569214 h 1041654"/>
                  <a:gd name="connsiteX150" fmla="*/ 391668 w 1154715"/>
                  <a:gd name="connsiteY150" fmla="*/ 569214 h 1041654"/>
                  <a:gd name="connsiteX151" fmla="*/ 371475 w 1154715"/>
                  <a:gd name="connsiteY151" fmla="*/ 589407 h 1041654"/>
                  <a:gd name="connsiteX152" fmla="*/ 391668 w 1154715"/>
                  <a:gd name="connsiteY152" fmla="*/ 609600 h 1041654"/>
                  <a:gd name="connsiteX153" fmla="*/ 411861 w 1154715"/>
                  <a:gd name="connsiteY153" fmla="*/ 589407 h 1041654"/>
                  <a:gd name="connsiteX154" fmla="*/ 391668 w 1154715"/>
                  <a:gd name="connsiteY154" fmla="*/ 569214 h 1041654"/>
                  <a:gd name="connsiteX155" fmla="*/ 205931 w 1154715"/>
                  <a:gd name="connsiteY155" fmla="*/ 569214 h 1041654"/>
                  <a:gd name="connsiteX156" fmla="*/ 185738 w 1154715"/>
                  <a:gd name="connsiteY156" fmla="*/ 589407 h 1041654"/>
                  <a:gd name="connsiteX157" fmla="*/ 205931 w 1154715"/>
                  <a:gd name="connsiteY157" fmla="*/ 609600 h 1041654"/>
                  <a:gd name="connsiteX158" fmla="*/ 226124 w 1154715"/>
                  <a:gd name="connsiteY158" fmla="*/ 589407 h 1041654"/>
                  <a:gd name="connsiteX159" fmla="*/ 205931 w 1154715"/>
                  <a:gd name="connsiteY159" fmla="*/ 569214 h 1041654"/>
                  <a:gd name="connsiteX160" fmla="*/ 1134523 w 1154715"/>
                  <a:gd name="connsiteY160" fmla="*/ 569214 h 1041654"/>
                  <a:gd name="connsiteX161" fmla="*/ 1114330 w 1154715"/>
                  <a:gd name="connsiteY161" fmla="*/ 589407 h 1041654"/>
                  <a:gd name="connsiteX162" fmla="*/ 1134523 w 1154715"/>
                  <a:gd name="connsiteY162" fmla="*/ 609600 h 1041654"/>
                  <a:gd name="connsiteX163" fmla="*/ 1154716 w 1154715"/>
                  <a:gd name="connsiteY163" fmla="*/ 589407 h 1041654"/>
                  <a:gd name="connsiteX164" fmla="*/ 1134523 w 1154715"/>
                  <a:gd name="connsiteY164" fmla="*/ 569214 h 1041654"/>
                  <a:gd name="connsiteX165" fmla="*/ 948785 w 1154715"/>
                  <a:gd name="connsiteY165" fmla="*/ 569214 h 1041654"/>
                  <a:gd name="connsiteX166" fmla="*/ 928592 w 1154715"/>
                  <a:gd name="connsiteY166" fmla="*/ 589407 h 1041654"/>
                  <a:gd name="connsiteX167" fmla="*/ 948785 w 1154715"/>
                  <a:gd name="connsiteY167" fmla="*/ 609600 h 1041654"/>
                  <a:gd name="connsiteX168" fmla="*/ 968978 w 1154715"/>
                  <a:gd name="connsiteY168" fmla="*/ 589407 h 1041654"/>
                  <a:gd name="connsiteX169" fmla="*/ 948785 w 1154715"/>
                  <a:gd name="connsiteY169" fmla="*/ 569214 h 1041654"/>
                  <a:gd name="connsiteX170" fmla="*/ 763143 w 1154715"/>
                  <a:gd name="connsiteY170" fmla="*/ 569214 h 1041654"/>
                  <a:gd name="connsiteX171" fmla="*/ 742950 w 1154715"/>
                  <a:gd name="connsiteY171" fmla="*/ 589407 h 1041654"/>
                  <a:gd name="connsiteX172" fmla="*/ 763143 w 1154715"/>
                  <a:gd name="connsiteY172" fmla="*/ 609600 h 1041654"/>
                  <a:gd name="connsiteX173" fmla="*/ 783336 w 1154715"/>
                  <a:gd name="connsiteY173" fmla="*/ 589407 h 1041654"/>
                  <a:gd name="connsiteX174" fmla="*/ 763143 w 1154715"/>
                  <a:gd name="connsiteY174" fmla="*/ 569214 h 1041654"/>
                  <a:gd name="connsiteX175" fmla="*/ 20193 w 1154715"/>
                  <a:gd name="connsiteY175" fmla="*/ 713232 h 1041654"/>
                  <a:gd name="connsiteX176" fmla="*/ 0 w 1154715"/>
                  <a:gd name="connsiteY176" fmla="*/ 733425 h 1041654"/>
                  <a:gd name="connsiteX177" fmla="*/ 20193 w 1154715"/>
                  <a:gd name="connsiteY177" fmla="*/ 753618 h 1041654"/>
                  <a:gd name="connsiteX178" fmla="*/ 40386 w 1154715"/>
                  <a:gd name="connsiteY178" fmla="*/ 733425 h 1041654"/>
                  <a:gd name="connsiteX179" fmla="*/ 20193 w 1154715"/>
                  <a:gd name="connsiteY179" fmla="*/ 713232 h 1041654"/>
                  <a:gd name="connsiteX180" fmla="*/ 577406 w 1154715"/>
                  <a:gd name="connsiteY180" fmla="*/ 713232 h 1041654"/>
                  <a:gd name="connsiteX181" fmla="*/ 557213 w 1154715"/>
                  <a:gd name="connsiteY181" fmla="*/ 733425 h 1041654"/>
                  <a:gd name="connsiteX182" fmla="*/ 577406 w 1154715"/>
                  <a:gd name="connsiteY182" fmla="*/ 753618 h 1041654"/>
                  <a:gd name="connsiteX183" fmla="*/ 597599 w 1154715"/>
                  <a:gd name="connsiteY183" fmla="*/ 733425 h 1041654"/>
                  <a:gd name="connsiteX184" fmla="*/ 577406 w 1154715"/>
                  <a:gd name="connsiteY184" fmla="*/ 713232 h 1041654"/>
                  <a:gd name="connsiteX185" fmla="*/ 391668 w 1154715"/>
                  <a:gd name="connsiteY185" fmla="*/ 713232 h 1041654"/>
                  <a:gd name="connsiteX186" fmla="*/ 371475 w 1154715"/>
                  <a:gd name="connsiteY186" fmla="*/ 733425 h 1041654"/>
                  <a:gd name="connsiteX187" fmla="*/ 391668 w 1154715"/>
                  <a:gd name="connsiteY187" fmla="*/ 753618 h 1041654"/>
                  <a:gd name="connsiteX188" fmla="*/ 411861 w 1154715"/>
                  <a:gd name="connsiteY188" fmla="*/ 733425 h 1041654"/>
                  <a:gd name="connsiteX189" fmla="*/ 391668 w 1154715"/>
                  <a:gd name="connsiteY189" fmla="*/ 713232 h 1041654"/>
                  <a:gd name="connsiteX190" fmla="*/ 205931 w 1154715"/>
                  <a:gd name="connsiteY190" fmla="*/ 713232 h 1041654"/>
                  <a:gd name="connsiteX191" fmla="*/ 185738 w 1154715"/>
                  <a:gd name="connsiteY191" fmla="*/ 733425 h 1041654"/>
                  <a:gd name="connsiteX192" fmla="*/ 205931 w 1154715"/>
                  <a:gd name="connsiteY192" fmla="*/ 753618 h 1041654"/>
                  <a:gd name="connsiteX193" fmla="*/ 226124 w 1154715"/>
                  <a:gd name="connsiteY193" fmla="*/ 733425 h 1041654"/>
                  <a:gd name="connsiteX194" fmla="*/ 205931 w 1154715"/>
                  <a:gd name="connsiteY194" fmla="*/ 713232 h 1041654"/>
                  <a:gd name="connsiteX195" fmla="*/ 1134523 w 1154715"/>
                  <a:gd name="connsiteY195" fmla="*/ 713232 h 1041654"/>
                  <a:gd name="connsiteX196" fmla="*/ 1114330 w 1154715"/>
                  <a:gd name="connsiteY196" fmla="*/ 733425 h 1041654"/>
                  <a:gd name="connsiteX197" fmla="*/ 1134523 w 1154715"/>
                  <a:gd name="connsiteY197" fmla="*/ 753618 h 1041654"/>
                  <a:gd name="connsiteX198" fmla="*/ 1154716 w 1154715"/>
                  <a:gd name="connsiteY198" fmla="*/ 733425 h 1041654"/>
                  <a:gd name="connsiteX199" fmla="*/ 1134523 w 1154715"/>
                  <a:gd name="connsiteY199" fmla="*/ 713232 h 1041654"/>
                  <a:gd name="connsiteX200" fmla="*/ 948785 w 1154715"/>
                  <a:gd name="connsiteY200" fmla="*/ 713232 h 1041654"/>
                  <a:gd name="connsiteX201" fmla="*/ 928592 w 1154715"/>
                  <a:gd name="connsiteY201" fmla="*/ 733425 h 1041654"/>
                  <a:gd name="connsiteX202" fmla="*/ 948785 w 1154715"/>
                  <a:gd name="connsiteY202" fmla="*/ 753618 h 1041654"/>
                  <a:gd name="connsiteX203" fmla="*/ 968978 w 1154715"/>
                  <a:gd name="connsiteY203" fmla="*/ 733425 h 1041654"/>
                  <a:gd name="connsiteX204" fmla="*/ 948785 w 1154715"/>
                  <a:gd name="connsiteY204" fmla="*/ 713232 h 1041654"/>
                  <a:gd name="connsiteX205" fmla="*/ 763143 w 1154715"/>
                  <a:gd name="connsiteY205" fmla="*/ 713232 h 1041654"/>
                  <a:gd name="connsiteX206" fmla="*/ 742950 w 1154715"/>
                  <a:gd name="connsiteY206" fmla="*/ 733425 h 1041654"/>
                  <a:gd name="connsiteX207" fmla="*/ 763143 w 1154715"/>
                  <a:gd name="connsiteY207" fmla="*/ 753618 h 1041654"/>
                  <a:gd name="connsiteX208" fmla="*/ 783336 w 1154715"/>
                  <a:gd name="connsiteY208" fmla="*/ 733425 h 1041654"/>
                  <a:gd name="connsiteX209" fmla="*/ 763143 w 1154715"/>
                  <a:gd name="connsiteY209" fmla="*/ 713232 h 1041654"/>
                  <a:gd name="connsiteX210" fmla="*/ 20193 w 1154715"/>
                  <a:gd name="connsiteY210" fmla="*/ 857250 h 1041654"/>
                  <a:gd name="connsiteX211" fmla="*/ 0 w 1154715"/>
                  <a:gd name="connsiteY211" fmla="*/ 877443 h 1041654"/>
                  <a:gd name="connsiteX212" fmla="*/ 20193 w 1154715"/>
                  <a:gd name="connsiteY212" fmla="*/ 897636 h 1041654"/>
                  <a:gd name="connsiteX213" fmla="*/ 40386 w 1154715"/>
                  <a:gd name="connsiteY213" fmla="*/ 877443 h 1041654"/>
                  <a:gd name="connsiteX214" fmla="*/ 20193 w 1154715"/>
                  <a:gd name="connsiteY214" fmla="*/ 857250 h 1041654"/>
                  <a:gd name="connsiteX215" fmla="*/ 577406 w 1154715"/>
                  <a:gd name="connsiteY215" fmla="*/ 857250 h 1041654"/>
                  <a:gd name="connsiteX216" fmla="*/ 557213 w 1154715"/>
                  <a:gd name="connsiteY216" fmla="*/ 877443 h 1041654"/>
                  <a:gd name="connsiteX217" fmla="*/ 577406 w 1154715"/>
                  <a:gd name="connsiteY217" fmla="*/ 897636 h 1041654"/>
                  <a:gd name="connsiteX218" fmla="*/ 597599 w 1154715"/>
                  <a:gd name="connsiteY218" fmla="*/ 877443 h 1041654"/>
                  <a:gd name="connsiteX219" fmla="*/ 577406 w 1154715"/>
                  <a:gd name="connsiteY219" fmla="*/ 857250 h 1041654"/>
                  <a:gd name="connsiteX220" fmla="*/ 391668 w 1154715"/>
                  <a:gd name="connsiteY220" fmla="*/ 857250 h 1041654"/>
                  <a:gd name="connsiteX221" fmla="*/ 371475 w 1154715"/>
                  <a:gd name="connsiteY221" fmla="*/ 877443 h 1041654"/>
                  <a:gd name="connsiteX222" fmla="*/ 391668 w 1154715"/>
                  <a:gd name="connsiteY222" fmla="*/ 897636 h 1041654"/>
                  <a:gd name="connsiteX223" fmla="*/ 411861 w 1154715"/>
                  <a:gd name="connsiteY223" fmla="*/ 877443 h 1041654"/>
                  <a:gd name="connsiteX224" fmla="*/ 391668 w 1154715"/>
                  <a:gd name="connsiteY224" fmla="*/ 857250 h 1041654"/>
                  <a:gd name="connsiteX225" fmla="*/ 205931 w 1154715"/>
                  <a:gd name="connsiteY225" fmla="*/ 857250 h 1041654"/>
                  <a:gd name="connsiteX226" fmla="*/ 185738 w 1154715"/>
                  <a:gd name="connsiteY226" fmla="*/ 877443 h 1041654"/>
                  <a:gd name="connsiteX227" fmla="*/ 205931 w 1154715"/>
                  <a:gd name="connsiteY227" fmla="*/ 897636 h 1041654"/>
                  <a:gd name="connsiteX228" fmla="*/ 226124 w 1154715"/>
                  <a:gd name="connsiteY228" fmla="*/ 877443 h 1041654"/>
                  <a:gd name="connsiteX229" fmla="*/ 205931 w 1154715"/>
                  <a:gd name="connsiteY229" fmla="*/ 857250 h 1041654"/>
                  <a:gd name="connsiteX230" fmla="*/ 1134523 w 1154715"/>
                  <a:gd name="connsiteY230" fmla="*/ 857250 h 1041654"/>
                  <a:gd name="connsiteX231" fmla="*/ 1114330 w 1154715"/>
                  <a:gd name="connsiteY231" fmla="*/ 877443 h 1041654"/>
                  <a:gd name="connsiteX232" fmla="*/ 1134523 w 1154715"/>
                  <a:gd name="connsiteY232" fmla="*/ 897636 h 1041654"/>
                  <a:gd name="connsiteX233" fmla="*/ 1154716 w 1154715"/>
                  <a:gd name="connsiteY233" fmla="*/ 877443 h 1041654"/>
                  <a:gd name="connsiteX234" fmla="*/ 1134523 w 1154715"/>
                  <a:gd name="connsiteY234" fmla="*/ 857250 h 1041654"/>
                  <a:gd name="connsiteX235" fmla="*/ 948785 w 1154715"/>
                  <a:gd name="connsiteY235" fmla="*/ 857250 h 1041654"/>
                  <a:gd name="connsiteX236" fmla="*/ 928592 w 1154715"/>
                  <a:gd name="connsiteY236" fmla="*/ 877443 h 1041654"/>
                  <a:gd name="connsiteX237" fmla="*/ 948785 w 1154715"/>
                  <a:gd name="connsiteY237" fmla="*/ 897636 h 1041654"/>
                  <a:gd name="connsiteX238" fmla="*/ 968978 w 1154715"/>
                  <a:gd name="connsiteY238" fmla="*/ 877443 h 1041654"/>
                  <a:gd name="connsiteX239" fmla="*/ 948785 w 1154715"/>
                  <a:gd name="connsiteY239" fmla="*/ 857250 h 1041654"/>
                  <a:gd name="connsiteX240" fmla="*/ 763143 w 1154715"/>
                  <a:gd name="connsiteY240" fmla="*/ 857250 h 1041654"/>
                  <a:gd name="connsiteX241" fmla="*/ 742950 w 1154715"/>
                  <a:gd name="connsiteY241" fmla="*/ 877443 h 1041654"/>
                  <a:gd name="connsiteX242" fmla="*/ 763143 w 1154715"/>
                  <a:gd name="connsiteY242" fmla="*/ 897636 h 1041654"/>
                  <a:gd name="connsiteX243" fmla="*/ 783336 w 1154715"/>
                  <a:gd name="connsiteY243" fmla="*/ 877443 h 1041654"/>
                  <a:gd name="connsiteX244" fmla="*/ 763143 w 1154715"/>
                  <a:gd name="connsiteY244" fmla="*/ 857250 h 1041654"/>
                  <a:gd name="connsiteX245" fmla="*/ 20193 w 1154715"/>
                  <a:gd name="connsiteY245" fmla="*/ 1001268 h 1041654"/>
                  <a:gd name="connsiteX246" fmla="*/ 0 w 1154715"/>
                  <a:gd name="connsiteY246" fmla="*/ 1021461 h 1041654"/>
                  <a:gd name="connsiteX247" fmla="*/ 20193 w 1154715"/>
                  <a:gd name="connsiteY247" fmla="*/ 1041654 h 1041654"/>
                  <a:gd name="connsiteX248" fmla="*/ 40386 w 1154715"/>
                  <a:gd name="connsiteY248" fmla="*/ 1021461 h 1041654"/>
                  <a:gd name="connsiteX249" fmla="*/ 20193 w 1154715"/>
                  <a:gd name="connsiteY249" fmla="*/ 1001268 h 1041654"/>
                  <a:gd name="connsiteX250" fmla="*/ 577406 w 1154715"/>
                  <a:gd name="connsiteY250" fmla="*/ 1001268 h 1041654"/>
                  <a:gd name="connsiteX251" fmla="*/ 557213 w 1154715"/>
                  <a:gd name="connsiteY251" fmla="*/ 1021461 h 1041654"/>
                  <a:gd name="connsiteX252" fmla="*/ 577406 w 1154715"/>
                  <a:gd name="connsiteY252" fmla="*/ 1041654 h 1041654"/>
                  <a:gd name="connsiteX253" fmla="*/ 597599 w 1154715"/>
                  <a:gd name="connsiteY253" fmla="*/ 1021461 h 1041654"/>
                  <a:gd name="connsiteX254" fmla="*/ 577406 w 1154715"/>
                  <a:gd name="connsiteY254" fmla="*/ 1001268 h 1041654"/>
                  <a:gd name="connsiteX255" fmla="*/ 391668 w 1154715"/>
                  <a:gd name="connsiteY255" fmla="*/ 1001268 h 1041654"/>
                  <a:gd name="connsiteX256" fmla="*/ 371475 w 1154715"/>
                  <a:gd name="connsiteY256" fmla="*/ 1021461 h 1041654"/>
                  <a:gd name="connsiteX257" fmla="*/ 391668 w 1154715"/>
                  <a:gd name="connsiteY257" fmla="*/ 1041654 h 1041654"/>
                  <a:gd name="connsiteX258" fmla="*/ 411861 w 1154715"/>
                  <a:gd name="connsiteY258" fmla="*/ 1021461 h 1041654"/>
                  <a:gd name="connsiteX259" fmla="*/ 391668 w 1154715"/>
                  <a:gd name="connsiteY259" fmla="*/ 1001268 h 1041654"/>
                  <a:gd name="connsiteX260" fmla="*/ 205931 w 1154715"/>
                  <a:gd name="connsiteY260" fmla="*/ 1001268 h 1041654"/>
                  <a:gd name="connsiteX261" fmla="*/ 185738 w 1154715"/>
                  <a:gd name="connsiteY261" fmla="*/ 1021461 h 1041654"/>
                  <a:gd name="connsiteX262" fmla="*/ 205931 w 1154715"/>
                  <a:gd name="connsiteY262" fmla="*/ 1041654 h 1041654"/>
                  <a:gd name="connsiteX263" fmla="*/ 226124 w 1154715"/>
                  <a:gd name="connsiteY263" fmla="*/ 1021461 h 1041654"/>
                  <a:gd name="connsiteX264" fmla="*/ 205931 w 1154715"/>
                  <a:gd name="connsiteY264" fmla="*/ 1001268 h 1041654"/>
                  <a:gd name="connsiteX265" fmla="*/ 1134523 w 1154715"/>
                  <a:gd name="connsiteY265" fmla="*/ 1001268 h 1041654"/>
                  <a:gd name="connsiteX266" fmla="*/ 1114330 w 1154715"/>
                  <a:gd name="connsiteY266" fmla="*/ 1021461 h 1041654"/>
                  <a:gd name="connsiteX267" fmla="*/ 1134523 w 1154715"/>
                  <a:gd name="connsiteY267" fmla="*/ 1041654 h 1041654"/>
                  <a:gd name="connsiteX268" fmla="*/ 1154716 w 1154715"/>
                  <a:gd name="connsiteY268" fmla="*/ 1021461 h 1041654"/>
                  <a:gd name="connsiteX269" fmla="*/ 1134523 w 1154715"/>
                  <a:gd name="connsiteY269" fmla="*/ 1001268 h 1041654"/>
                  <a:gd name="connsiteX270" fmla="*/ 948785 w 1154715"/>
                  <a:gd name="connsiteY270" fmla="*/ 1001268 h 1041654"/>
                  <a:gd name="connsiteX271" fmla="*/ 928592 w 1154715"/>
                  <a:gd name="connsiteY271" fmla="*/ 1021461 h 1041654"/>
                  <a:gd name="connsiteX272" fmla="*/ 948785 w 1154715"/>
                  <a:gd name="connsiteY272" fmla="*/ 1041654 h 1041654"/>
                  <a:gd name="connsiteX273" fmla="*/ 968978 w 1154715"/>
                  <a:gd name="connsiteY273" fmla="*/ 1021461 h 1041654"/>
                  <a:gd name="connsiteX274" fmla="*/ 948785 w 1154715"/>
                  <a:gd name="connsiteY274" fmla="*/ 1001268 h 1041654"/>
                  <a:gd name="connsiteX275" fmla="*/ 763143 w 1154715"/>
                  <a:gd name="connsiteY275" fmla="*/ 1001268 h 1041654"/>
                  <a:gd name="connsiteX276" fmla="*/ 742950 w 1154715"/>
                  <a:gd name="connsiteY276" fmla="*/ 1021461 h 1041654"/>
                  <a:gd name="connsiteX277" fmla="*/ 763143 w 1154715"/>
                  <a:gd name="connsiteY277" fmla="*/ 1041654 h 1041654"/>
                  <a:gd name="connsiteX278" fmla="*/ 783336 w 1154715"/>
                  <a:gd name="connsiteY278" fmla="*/ 1021461 h 1041654"/>
                  <a:gd name="connsiteX279" fmla="*/ 763143 w 1154715"/>
                  <a:gd name="connsiteY279" fmla="*/ 1001268 h 104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1154715" h="1041654">
                    <a:moveTo>
                      <a:pt x="20193" y="0"/>
                    </a:moveTo>
                    <a:cubicBezTo>
                      <a:pt x="9049" y="0"/>
                      <a:pt x="0" y="9049"/>
                      <a:pt x="0" y="20193"/>
                    </a:cubicBezTo>
                    <a:cubicBezTo>
                      <a:pt x="0" y="31337"/>
                      <a:pt x="9049" y="40386"/>
                      <a:pt x="20193" y="40386"/>
                    </a:cubicBezTo>
                    <a:cubicBezTo>
                      <a:pt x="31337" y="40386"/>
                      <a:pt x="40386" y="31337"/>
                      <a:pt x="40386" y="20193"/>
                    </a:cubicBezTo>
                    <a:cubicBezTo>
                      <a:pt x="40386" y="9049"/>
                      <a:pt x="31337" y="0"/>
                      <a:pt x="20193" y="0"/>
                    </a:cubicBezTo>
                    <a:close/>
                    <a:moveTo>
                      <a:pt x="577406" y="0"/>
                    </a:moveTo>
                    <a:cubicBezTo>
                      <a:pt x="566261" y="0"/>
                      <a:pt x="557213" y="9049"/>
                      <a:pt x="557213" y="20193"/>
                    </a:cubicBezTo>
                    <a:cubicBezTo>
                      <a:pt x="557213" y="31337"/>
                      <a:pt x="566261" y="40386"/>
                      <a:pt x="577406" y="40386"/>
                    </a:cubicBezTo>
                    <a:cubicBezTo>
                      <a:pt x="588550" y="40386"/>
                      <a:pt x="597599" y="31337"/>
                      <a:pt x="597599" y="20193"/>
                    </a:cubicBezTo>
                    <a:cubicBezTo>
                      <a:pt x="597599" y="9049"/>
                      <a:pt x="588550" y="0"/>
                      <a:pt x="577406" y="0"/>
                    </a:cubicBezTo>
                    <a:close/>
                    <a:moveTo>
                      <a:pt x="391668" y="0"/>
                    </a:moveTo>
                    <a:cubicBezTo>
                      <a:pt x="380524" y="0"/>
                      <a:pt x="371475" y="9049"/>
                      <a:pt x="371475" y="20193"/>
                    </a:cubicBezTo>
                    <a:cubicBezTo>
                      <a:pt x="371475" y="31337"/>
                      <a:pt x="380524" y="40386"/>
                      <a:pt x="391668" y="40386"/>
                    </a:cubicBezTo>
                    <a:cubicBezTo>
                      <a:pt x="402812" y="40386"/>
                      <a:pt x="411861" y="31337"/>
                      <a:pt x="411861" y="20193"/>
                    </a:cubicBezTo>
                    <a:cubicBezTo>
                      <a:pt x="411861" y="9049"/>
                      <a:pt x="402812" y="0"/>
                      <a:pt x="391668" y="0"/>
                    </a:cubicBezTo>
                    <a:close/>
                    <a:moveTo>
                      <a:pt x="205931" y="0"/>
                    </a:moveTo>
                    <a:cubicBezTo>
                      <a:pt x="194786" y="0"/>
                      <a:pt x="185738" y="9049"/>
                      <a:pt x="185738" y="20193"/>
                    </a:cubicBezTo>
                    <a:cubicBezTo>
                      <a:pt x="185738" y="31337"/>
                      <a:pt x="194786" y="40386"/>
                      <a:pt x="205931" y="40386"/>
                    </a:cubicBezTo>
                    <a:cubicBezTo>
                      <a:pt x="217075" y="40386"/>
                      <a:pt x="226124" y="31337"/>
                      <a:pt x="226124" y="20193"/>
                    </a:cubicBezTo>
                    <a:cubicBezTo>
                      <a:pt x="226124" y="9049"/>
                      <a:pt x="217075" y="0"/>
                      <a:pt x="205931" y="0"/>
                    </a:cubicBezTo>
                    <a:close/>
                    <a:moveTo>
                      <a:pt x="1134523" y="40386"/>
                    </a:moveTo>
                    <a:cubicBezTo>
                      <a:pt x="1145667" y="40386"/>
                      <a:pt x="1154716" y="31337"/>
                      <a:pt x="1154716" y="20193"/>
                    </a:cubicBezTo>
                    <a:cubicBezTo>
                      <a:pt x="1154716" y="9049"/>
                      <a:pt x="1145667" y="0"/>
                      <a:pt x="1134523" y="0"/>
                    </a:cubicBezTo>
                    <a:cubicBezTo>
                      <a:pt x="1123379" y="0"/>
                      <a:pt x="1114330" y="9049"/>
                      <a:pt x="1114330" y="20193"/>
                    </a:cubicBezTo>
                    <a:cubicBezTo>
                      <a:pt x="1114330" y="31337"/>
                      <a:pt x="1123379" y="40386"/>
                      <a:pt x="1134523" y="40386"/>
                    </a:cubicBezTo>
                    <a:close/>
                    <a:moveTo>
                      <a:pt x="948785" y="0"/>
                    </a:moveTo>
                    <a:cubicBezTo>
                      <a:pt x="937641" y="0"/>
                      <a:pt x="928592" y="9049"/>
                      <a:pt x="928592" y="20193"/>
                    </a:cubicBezTo>
                    <a:cubicBezTo>
                      <a:pt x="928592" y="31337"/>
                      <a:pt x="937641" y="40386"/>
                      <a:pt x="948785" y="40386"/>
                    </a:cubicBezTo>
                    <a:cubicBezTo>
                      <a:pt x="959930" y="40386"/>
                      <a:pt x="968978" y="31337"/>
                      <a:pt x="968978" y="20193"/>
                    </a:cubicBezTo>
                    <a:cubicBezTo>
                      <a:pt x="968978" y="9049"/>
                      <a:pt x="959930" y="0"/>
                      <a:pt x="948785" y="0"/>
                    </a:cubicBezTo>
                    <a:close/>
                    <a:moveTo>
                      <a:pt x="763143" y="0"/>
                    </a:moveTo>
                    <a:cubicBezTo>
                      <a:pt x="751904" y="0"/>
                      <a:pt x="742950" y="9049"/>
                      <a:pt x="742950" y="20193"/>
                    </a:cubicBezTo>
                    <a:cubicBezTo>
                      <a:pt x="742950" y="31337"/>
                      <a:pt x="751999" y="40386"/>
                      <a:pt x="763143" y="40386"/>
                    </a:cubicBezTo>
                    <a:cubicBezTo>
                      <a:pt x="774287" y="40386"/>
                      <a:pt x="783336" y="31337"/>
                      <a:pt x="783336" y="20193"/>
                    </a:cubicBezTo>
                    <a:cubicBezTo>
                      <a:pt x="783336" y="9049"/>
                      <a:pt x="774287" y="0"/>
                      <a:pt x="763143" y="0"/>
                    </a:cubicBezTo>
                    <a:close/>
                    <a:moveTo>
                      <a:pt x="20193" y="144018"/>
                    </a:moveTo>
                    <a:cubicBezTo>
                      <a:pt x="9049" y="144018"/>
                      <a:pt x="0" y="153067"/>
                      <a:pt x="0" y="164211"/>
                    </a:cubicBezTo>
                    <a:cubicBezTo>
                      <a:pt x="0" y="175355"/>
                      <a:pt x="9049" y="184404"/>
                      <a:pt x="20193" y="184404"/>
                    </a:cubicBezTo>
                    <a:cubicBezTo>
                      <a:pt x="31337" y="184404"/>
                      <a:pt x="40386" y="175355"/>
                      <a:pt x="40386" y="164211"/>
                    </a:cubicBezTo>
                    <a:cubicBezTo>
                      <a:pt x="40386" y="153067"/>
                      <a:pt x="31337" y="144018"/>
                      <a:pt x="20193" y="144018"/>
                    </a:cubicBezTo>
                    <a:close/>
                    <a:moveTo>
                      <a:pt x="577406" y="144018"/>
                    </a:moveTo>
                    <a:cubicBezTo>
                      <a:pt x="566261" y="144018"/>
                      <a:pt x="557213" y="153067"/>
                      <a:pt x="557213" y="164211"/>
                    </a:cubicBezTo>
                    <a:cubicBezTo>
                      <a:pt x="557213" y="175355"/>
                      <a:pt x="566261" y="184404"/>
                      <a:pt x="577406" y="184404"/>
                    </a:cubicBezTo>
                    <a:cubicBezTo>
                      <a:pt x="588550" y="184404"/>
                      <a:pt x="597599" y="175355"/>
                      <a:pt x="597599" y="164211"/>
                    </a:cubicBezTo>
                    <a:cubicBezTo>
                      <a:pt x="597599" y="153067"/>
                      <a:pt x="588550" y="144018"/>
                      <a:pt x="577406" y="144018"/>
                    </a:cubicBezTo>
                    <a:close/>
                    <a:moveTo>
                      <a:pt x="391668" y="144018"/>
                    </a:moveTo>
                    <a:cubicBezTo>
                      <a:pt x="380524" y="144018"/>
                      <a:pt x="371475" y="153067"/>
                      <a:pt x="371475" y="164211"/>
                    </a:cubicBezTo>
                    <a:cubicBezTo>
                      <a:pt x="371475" y="175355"/>
                      <a:pt x="380524" y="184404"/>
                      <a:pt x="391668" y="184404"/>
                    </a:cubicBezTo>
                    <a:cubicBezTo>
                      <a:pt x="402812" y="184404"/>
                      <a:pt x="411861" y="175355"/>
                      <a:pt x="411861" y="164211"/>
                    </a:cubicBezTo>
                    <a:cubicBezTo>
                      <a:pt x="411861" y="153067"/>
                      <a:pt x="402812" y="144018"/>
                      <a:pt x="391668" y="144018"/>
                    </a:cubicBezTo>
                    <a:close/>
                    <a:moveTo>
                      <a:pt x="205931" y="144018"/>
                    </a:moveTo>
                    <a:cubicBezTo>
                      <a:pt x="194786" y="144018"/>
                      <a:pt x="185738" y="153067"/>
                      <a:pt x="185738" y="164211"/>
                    </a:cubicBezTo>
                    <a:cubicBezTo>
                      <a:pt x="185738" y="175355"/>
                      <a:pt x="194786" y="184404"/>
                      <a:pt x="205931" y="184404"/>
                    </a:cubicBezTo>
                    <a:cubicBezTo>
                      <a:pt x="217075" y="184404"/>
                      <a:pt x="226124" y="175355"/>
                      <a:pt x="226124" y="164211"/>
                    </a:cubicBezTo>
                    <a:cubicBezTo>
                      <a:pt x="226124" y="153067"/>
                      <a:pt x="217075" y="144018"/>
                      <a:pt x="205931" y="144018"/>
                    </a:cubicBezTo>
                    <a:close/>
                    <a:moveTo>
                      <a:pt x="1134523" y="144018"/>
                    </a:moveTo>
                    <a:cubicBezTo>
                      <a:pt x="1123379" y="144018"/>
                      <a:pt x="1114330" y="153067"/>
                      <a:pt x="1114330" y="164211"/>
                    </a:cubicBezTo>
                    <a:cubicBezTo>
                      <a:pt x="1114330" y="175355"/>
                      <a:pt x="1123379" y="184404"/>
                      <a:pt x="1134523" y="184404"/>
                    </a:cubicBezTo>
                    <a:cubicBezTo>
                      <a:pt x="1145667" y="184404"/>
                      <a:pt x="1154716" y="175355"/>
                      <a:pt x="1154716" y="164211"/>
                    </a:cubicBezTo>
                    <a:cubicBezTo>
                      <a:pt x="1154716" y="153067"/>
                      <a:pt x="1145667" y="144018"/>
                      <a:pt x="1134523" y="144018"/>
                    </a:cubicBezTo>
                    <a:close/>
                    <a:moveTo>
                      <a:pt x="948785" y="144018"/>
                    </a:moveTo>
                    <a:cubicBezTo>
                      <a:pt x="937641" y="144018"/>
                      <a:pt x="928592" y="153067"/>
                      <a:pt x="928592" y="164211"/>
                    </a:cubicBezTo>
                    <a:cubicBezTo>
                      <a:pt x="928592" y="175355"/>
                      <a:pt x="937641" y="184404"/>
                      <a:pt x="948785" y="184404"/>
                    </a:cubicBezTo>
                    <a:cubicBezTo>
                      <a:pt x="959930" y="184404"/>
                      <a:pt x="968978" y="175355"/>
                      <a:pt x="968978" y="164211"/>
                    </a:cubicBezTo>
                    <a:cubicBezTo>
                      <a:pt x="968978" y="153067"/>
                      <a:pt x="959930" y="144018"/>
                      <a:pt x="948785" y="144018"/>
                    </a:cubicBezTo>
                    <a:close/>
                    <a:moveTo>
                      <a:pt x="763143" y="144018"/>
                    </a:moveTo>
                    <a:cubicBezTo>
                      <a:pt x="751999" y="144018"/>
                      <a:pt x="742950" y="153067"/>
                      <a:pt x="742950" y="164211"/>
                    </a:cubicBezTo>
                    <a:cubicBezTo>
                      <a:pt x="742950" y="175355"/>
                      <a:pt x="751999" y="184404"/>
                      <a:pt x="763143" y="184404"/>
                    </a:cubicBezTo>
                    <a:cubicBezTo>
                      <a:pt x="774287" y="184404"/>
                      <a:pt x="783336" y="175355"/>
                      <a:pt x="783336" y="164211"/>
                    </a:cubicBezTo>
                    <a:cubicBezTo>
                      <a:pt x="783241" y="153067"/>
                      <a:pt x="774287" y="144018"/>
                      <a:pt x="763143" y="144018"/>
                    </a:cubicBezTo>
                    <a:close/>
                    <a:moveTo>
                      <a:pt x="20193" y="288036"/>
                    </a:moveTo>
                    <a:cubicBezTo>
                      <a:pt x="9049" y="288036"/>
                      <a:pt x="0" y="297085"/>
                      <a:pt x="0" y="308229"/>
                    </a:cubicBezTo>
                    <a:cubicBezTo>
                      <a:pt x="0" y="319373"/>
                      <a:pt x="9049" y="328422"/>
                      <a:pt x="20193" y="328422"/>
                    </a:cubicBezTo>
                    <a:cubicBezTo>
                      <a:pt x="31337" y="328422"/>
                      <a:pt x="40386" y="319373"/>
                      <a:pt x="40386" y="308229"/>
                    </a:cubicBezTo>
                    <a:cubicBezTo>
                      <a:pt x="40386" y="297085"/>
                      <a:pt x="31337" y="288036"/>
                      <a:pt x="20193" y="288036"/>
                    </a:cubicBezTo>
                    <a:close/>
                    <a:moveTo>
                      <a:pt x="577406" y="288036"/>
                    </a:moveTo>
                    <a:cubicBezTo>
                      <a:pt x="566261" y="288036"/>
                      <a:pt x="557213" y="297085"/>
                      <a:pt x="557213" y="308229"/>
                    </a:cubicBezTo>
                    <a:cubicBezTo>
                      <a:pt x="557213" y="319373"/>
                      <a:pt x="566261" y="328422"/>
                      <a:pt x="577406" y="328422"/>
                    </a:cubicBezTo>
                    <a:cubicBezTo>
                      <a:pt x="588550" y="328422"/>
                      <a:pt x="597599" y="319373"/>
                      <a:pt x="597599" y="308229"/>
                    </a:cubicBezTo>
                    <a:cubicBezTo>
                      <a:pt x="597599" y="297085"/>
                      <a:pt x="588550" y="288036"/>
                      <a:pt x="577406" y="288036"/>
                    </a:cubicBezTo>
                    <a:close/>
                    <a:moveTo>
                      <a:pt x="391668" y="288036"/>
                    </a:moveTo>
                    <a:cubicBezTo>
                      <a:pt x="380524" y="288036"/>
                      <a:pt x="371475" y="297085"/>
                      <a:pt x="371475" y="308229"/>
                    </a:cubicBezTo>
                    <a:cubicBezTo>
                      <a:pt x="371475" y="319373"/>
                      <a:pt x="380524" y="328422"/>
                      <a:pt x="391668" y="328422"/>
                    </a:cubicBezTo>
                    <a:cubicBezTo>
                      <a:pt x="402812" y="328422"/>
                      <a:pt x="411861" y="319373"/>
                      <a:pt x="411861" y="308229"/>
                    </a:cubicBezTo>
                    <a:cubicBezTo>
                      <a:pt x="411861" y="297085"/>
                      <a:pt x="402812" y="288036"/>
                      <a:pt x="391668" y="288036"/>
                    </a:cubicBezTo>
                    <a:close/>
                    <a:moveTo>
                      <a:pt x="205931" y="288036"/>
                    </a:moveTo>
                    <a:cubicBezTo>
                      <a:pt x="194786" y="288036"/>
                      <a:pt x="185738" y="297085"/>
                      <a:pt x="185738" y="308229"/>
                    </a:cubicBezTo>
                    <a:cubicBezTo>
                      <a:pt x="185738" y="319373"/>
                      <a:pt x="194786" y="328422"/>
                      <a:pt x="205931" y="328422"/>
                    </a:cubicBezTo>
                    <a:cubicBezTo>
                      <a:pt x="217075" y="328422"/>
                      <a:pt x="226124" y="319373"/>
                      <a:pt x="226124" y="308229"/>
                    </a:cubicBezTo>
                    <a:cubicBezTo>
                      <a:pt x="226124" y="297085"/>
                      <a:pt x="217075" y="288036"/>
                      <a:pt x="205931" y="288036"/>
                    </a:cubicBezTo>
                    <a:close/>
                    <a:moveTo>
                      <a:pt x="1134523" y="288036"/>
                    </a:moveTo>
                    <a:cubicBezTo>
                      <a:pt x="1123379" y="288036"/>
                      <a:pt x="1114330" y="297085"/>
                      <a:pt x="1114330" y="308229"/>
                    </a:cubicBezTo>
                    <a:cubicBezTo>
                      <a:pt x="1114330" y="319373"/>
                      <a:pt x="1123379" y="328422"/>
                      <a:pt x="1134523" y="328422"/>
                    </a:cubicBezTo>
                    <a:cubicBezTo>
                      <a:pt x="1145667" y="328422"/>
                      <a:pt x="1154716" y="319373"/>
                      <a:pt x="1154716" y="308229"/>
                    </a:cubicBezTo>
                    <a:cubicBezTo>
                      <a:pt x="1154716" y="297085"/>
                      <a:pt x="1145667" y="288036"/>
                      <a:pt x="1134523" y="288036"/>
                    </a:cubicBezTo>
                    <a:close/>
                    <a:moveTo>
                      <a:pt x="948785" y="288036"/>
                    </a:moveTo>
                    <a:cubicBezTo>
                      <a:pt x="937641" y="288036"/>
                      <a:pt x="928592" y="297085"/>
                      <a:pt x="928592" y="308229"/>
                    </a:cubicBezTo>
                    <a:cubicBezTo>
                      <a:pt x="928592" y="319373"/>
                      <a:pt x="937641" y="328422"/>
                      <a:pt x="948785" y="328422"/>
                    </a:cubicBezTo>
                    <a:cubicBezTo>
                      <a:pt x="959930" y="328422"/>
                      <a:pt x="968978" y="319373"/>
                      <a:pt x="968978" y="308229"/>
                    </a:cubicBezTo>
                    <a:cubicBezTo>
                      <a:pt x="968978" y="297085"/>
                      <a:pt x="959930" y="288036"/>
                      <a:pt x="948785" y="288036"/>
                    </a:cubicBezTo>
                    <a:close/>
                    <a:moveTo>
                      <a:pt x="763143" y="288036"/>
                    </a:moveTo>
                    <a:cubicBezTo>
                      <a:pt x="751999" y="288036"/>
                      <a:pt x="742950" y="297085"/>
                      <a:pt x="742950" y="308229"/>
                    </a:cubicBezTo>
                    <a:cubicBezTo>
                      <a:pt x="742950" y="319373"/>
                      <a:pt x="751999" y="328422"/>
                      <a:pt x="763143" y="328422"/>
                    </a:cubicBezTo>
                    <a:cubicBezTo>
                      <a:pt x="774287" y="328422"/>
                      <a:pt x="783336" y="319373"/>
                      <a:pt x="783336" y="308229"/>
                    </a:cubicBezTo>
                    <a:cubicBezTo>
                      <a:pt x="783241" y="297085"/>
                      <a:pt x="774287" y="288036"/>
                      <a:pt x="763143" y="288036"/>
                    </a:cubicBezTo>
                    <a:close/>
                    <a:moveTo>
                      <a:pt x="20193" y="432054"/>
                    </a:moveTo>
                    <a:cubicBezTo>
                      <a:pt x="9049" y="432054"/>
                      <a:pt x="0" y="441103"/>
                      <a:pt x="0" y="452247"/>
                    </a:cubicBezTo>
                    <a:cubicBezTo>
                      <a:pt x="0" y="463391"/>
                      <a:pt x="9049" y="472440"/>
                      <a:pt x="20193" y="472440"/>
                    </a:cubicBezTo>
                    <a:cubicBezTo>
                      <a:pt x="31337" y="472440"/>
                      <a:pt x="40386" y="463391"/>
                      <a:pt x="40386" y="452247"/>
                    </a:cubicBezTo>
                    <a:cubicBezTo>
                      <a:pt x="40386" y="441103"/>
                      <a:pt x="31337" y="432054"/>
                      <a:pt x="20193" y="432054"/>
                    </a:cubicBezTo>
                    <a:close/>
                    <a:moveTo>
                      <a:pt x="577406" y="432054"/>
                    </a:moveTo>
                    <a:cubicBezTo>
                      <a:pt x="566261" y="432054"/>
                      <a:pt x="557213" y="441103"/>
                      <a:pt x="557213" y="452247"/>
                    </a:cubicBezTo>
                    <a:cubicBezTo>
                      <a:pt x="557213" y="463391"/>
                      <a:pt x="566261" y="472440"/>
                      <a:pt x="577406" y="472440"/>
                    </a:cubicBezTo>
                    <a:cubicBezTo>
                      <a:pt x="588550" y="472440"/>
                      <a:pt x="597599" y="463391"/>
                      <a:pt x="597599" y="452247"/>
                    </a:cubicBezTo>
                    <a:cubicBezTo>
                      <a:pt x="597599" y="441103"/>
                      <a:pt x="588550" y="432054"/>
                      <a:pt x="577406" y="432054"/>
                    </a:cubicBezTo>
                    <a:close/>
                    <a:moveTo>
                      <a:pt x="391668" y="432054"/>
                    </a:moveTo>
                    <a:cubicBezTo>
                      <a:pt x="380524" y="432054"/>
                      <a:pt x="371475" y="441103"/>
                      <a:pt x="371475" y="452247"/>
                    </a:cubicBezTo>
                    <a:cubicBezTo>
                      <a:pt x="371475" y="463391"/>
                      <a:pt x="380524" y="472440"/>
                      <a:pt x="391668" y="472440"/>
                    </a:cubicBezTo>
                    <a:cubicBezTo>
                      <a:pt x="402812" y="472440"/>
                      <a:pt x="411861" y="463391"/>
                      <a:pt x="411861" y="452247"/>
                    </a:cubicBezTo>
                    <a:cubicBezTo>
                      <a:pt x="411861" y="441103"/>
                      <a:pt x="402812" y="432054"/>
                      <a:pt x="391668" y="432054"/>
                    </a:cubicBezTo>
                    <a:close/>
                    <a:moveTo>
                      <a:pt x="205931" y="432054"/>
                    </a:moveTo>
                    <a:cubicBezTo>
                      <a:pt x="194786" y="432054"/>
                      <a:pt x="185738" y="441103"/>
                      <a:pt x="185738" y="452247"/>
                    </a:cubicBezTo>
                    <a:cubicBezTo>
                      <a:pt x="185738" y="463391"/>
                      <a:pt x="194786" y="472440"/>
                      <a:pt x="205931" y="472440"/>
                    </a:cubicBezTo>
                    <a:cubicBezTo>
                      <a:pt x="217075" y="472440"/>
                      <a:pt x="226124" y="463391"/>
                      <a:pt x="226124" y="452247"/>
                    </a:cubicBezTo>
                    <a:cubicBezTo>
                      <a:pt x="226124" y="441103"/>
                      <a:pt x="217075" y="432054"/>
                      <a:pt x="205931" y="432054"/>
                    </a:cubicBezTo>
                    <a:close/>
                    <a:moveTo>
                      <a:pt x="1134523" y="432054"/>
                    </a:moveTo>
                    <a:cubicBezTo>
                      <a:pt x="1123379" y="432054"/>
                      <a:pt x="1114330" y="441103"/>
                      <a:pt x="1114330" y="452247"/>
                    </a:cubicBezTo>
                    <a:cubicBezTo>
                      <a:pt x="1114330" y="463391"/>
                      <a:pt x="1123379" y="472440"/>
                      <a:pt x="1134523" y="472440"/>
                    </a:cubicBezTo>
                    <a:cubicBezTo>
                      <a:pt x="1145667" y="472440"/>
                      <a:pt x="1154716" y="463391"/>
                      <a:pt x="1154716" y="452247"/>
                    </a:cubicBezTo>
                    <a:cubicBezTo>
                      <a:pt x="1154716" y="441103"/>
                      <a:pt x="1145667" y="432054"/>
                      <a:pt x="1134523" y="432054"/>
                    </a:cubicBezTo>
                    <a:close/>
                    <a:moveTo>
                      <a:pt x="948785" y="432054"/>
                    </a:moveTo>
                    <a:cubicBezTo>
                      <a:pt x="937641" y="432054"/>
                      <a:pt x="928592" y="441103"/>
                      <a:pt x="928592" y="452247"/>
                    </a:cubicBezTo>
                    <a:cubicBezTo>
                      <a:pt x="928592" y="463391"/>
                      <a:pt x="937641" y="472440"/>
                      <a:pt x="948785" y="472440"/>
                    </a:cubicBezTo>
                    <a:cubicBezTo>
                      <a:pt x="959930" y="472440"/>
                      <a:pt x="968978" y="463391"/>
                      <a:pt x="968978" y="452247"/>
                    </a:cubicBezTo>
                    <a:cubicBezTo>
                      <a:pt x="968978" y="441103"/>
                      <a:pt x="959930" y="432054"/>
                      <a:pt x="948785" y="432054"/>
                    </a:cubicBezTo>
                    <a:close/>
                    <a:moveTo>
                      <a:pt x="763143" y="432054"/>
                    </a:moveTo>
                    <a:cubicBezTo>
                      <a:pt x="751999" y="432054"/>
                      <a:pt x="742950" y="441103"/>
                      <a:pt x="742950" y="452247"/>
                    </a:cubicBezTo>
                    <a:cubicBezTo>
                      <a:pt x="742950" y="463391"/>
                      <a:pt x="751999" y="472440"/>
                      <a:pt x="763143" y="472440"/>
                    </a:cubicBezTo>
                    <a:cubicBezTo>
                      <a:pt x="774287" y="472440"/>
                      <a:pt x="783336" y="463391"/>
                      <a:pt x="783336" y="452247"/>
                    </a:cubicBezTo>
                    <a:cubicBezTo>
                      <a:pt x="783241" y="441103"/>
                      <a:pt x="774287" y="432054"/>
                      <a:pt x="763143" y="432054"/>
                    </a:cubicBezTo>
                    <a:close/>
                    <a:moveTo>
                      <a:pt x="20193" y="569214"/>
                    </a:moveTo>
                    <a:cubicBezTo>
                      <a:pt x="9049" y="569214"/>
                      <a:pt x="0" y="578263"/>
                      <a:pt x="0" y="589407"/>
                    </a:cubicBezTo>
                    <a:cubicBezTo>
                      <a:pt x="0" y="600551"/>
                      <a:pt x="9049" y="609600"/>
                      <a:pt x="20193" y="609600"/>
                    </a:cubicBezTo>
                    <a:cubicBezTo>
                      <a:pt x="31337" y="609600"/>
                      <a:pt x="40386" y="600551"/>
                      <a:pt x="40386" y="589407"/>
                    </a:cubicBezTo>
                    <a:cubicBezTo>
                      <a:pt x="40386" y="578263"/>
                      <a:pt x="31337" y="569214"/>
                      <a:pt x="20193" y="569214"/>
                    </a:cubicBezTo>
                    <a:close/>
                    <a:moveTo>
                      <a:pt x="577406" y="569214"/>
                    </a:moveTo>
                    <a:cubicBezTo>
                      <a:pt x="566261" y="569214"/>
                      <a:pt x="557213" y="578263"/>
                      <a:pt x="557213" y="589407"/>
                    </a:cubicBezTo>
                    <a:cubicBezTo>
                      <a:pt x="557213" y="600551"/>
                      <a:pt x="566261" y="609600"/>
                      <a:pt x="577406" y="609600"/>
                    </a:cubicBezTo>
                    <a:cubicBezTo>
                      <a:pt x="588550" y="609600"/>
                      <a:pt x="597599" y="600551"/>
                      <a:pt x="597599" y="589407"/>
                    </a:cubicBezTo>
                    <a:cubicBezTo>
                      <a:pt x="597599" y="578263"/>
                      <a:pt x="588550" y="569214"/>
                      <a:pt x="577406" y="569214"/>
                    </a:cubicBezTo>
                    <a:close/>
                    <a:moveTo>
                      <a:pt x="391668" y="569214"/>
                    </a:moveTo>
                    <a:cubicBezTo>
                      <a:pt x="380524" y="569214"/>
                      <a:pt x="371475" y="578263"/>
                      <a:pt x="371475" y="589407"/>
                    </a:cubicBezTo>
                    <a:cubicBezTo>
                      <a:pt x="371475" y="600551"/>
                      <a:pt x="380524" y="609600"/>
                      <a:pt x="391668" y="609600"/>
                    </a:cubicBezTo>
                    <a:cubicBezTo>
                      <a:pt x="402812" y="609600"/>
                      <a:pt x="411861" y="600551"/>
                      <a:pt x="411861" y="589407"/>
                    </a:cubicBezTo>
                    <a:cubicBezTo>
                      <a:pt x="411861" y="578263"/>
                      <a:pt x="402812" y="569214"/>
                      <a:pt x="391668" y="569214"/>
                    </a:cubicBezTo>
                    <a:close/>
                    <a:moveTo>
                      <a:pt x="205931" y="569214"/>
                    </a:moveTo>
                    <a:cubicBezTo>
                      <a:pt x="194786" y="569214"/>
                      <a:pt x="185738" y="578263"/>
                      <a:pt x="185738" y="589407"/>
                    </a:cubicBezTo>
                    <a:cubicBezTo>
                      <a:pt x="185738" y="600551"/>
                      <a:pt x="194786" y="609600"/>
                      <a:pt x="205931" y="609600"/>
                    </a:cubicBezTo>
                    <a:cubicBezTo>
                      <a:pt x="217075" y="609600"/>
                      <a:pt x="226124" y="600551"/>
                      <a:pt x="226124" y="589407"/>
                    </a:cubicBezTo>
                    <a:cubicBezTo>
                      <a:pt x="226124" y="578263"/>
                      <a:pt x="217075" y="569214"/>
                      <a:pt x="205931" y="569214"/>
                    </a:cubicBezTo>
                    <a:close/>
                    <a:moveTo>
                      <a:pt x="1134523" y="569214"/>
                    </a:moveTo>
                    <a:cubicBezTo>
                      <a:pt x="1123379" y="569214"/>
                      <a:pt x="1114330" y="578263"/>
                      <a:pt x="1114330" y="589407"/>
                    </a:cubicBezTo>
                    <a:cubicBezTo>
                      <a:pt x="1114330" y="600551"/>
                      <a:pt x="1123379" y="609600"/>
                      <a:pt x="1134523" y="609600"/>
                    </a:cubicBezTo>
                    <a:cubicBezTo>
                      <a:pt x="1145667" y="609600"/>
                      <a:pt x="1154716" y="600551"/>
                      <a:pt x="1154716" y="589407"/>
                    </a:cubicBezTo>
                    <a:cubicBezTo>
                      <a:pt x="1154716" y="578263"/>
                      <a:pt x="1145667" y="569214"/>
                      <a:pt x="1134523" y="569214"/>
                    </a:cubicBezTo>
                    <a:close/>
                    <a:moveTo>
                      <a:pt x="948785" y="569214"/>
                    </a:moveTo>
                    <a:cubicBezTo>
                      <a:pt x="937641" y="569214"/>
                      <a:pt x="928592" y="578263"/>
                      <a:pt x="928592" y="589407"/>
                    </a:cubicBezTo>
                    <a:cubicBezTo>
                      <a:pt x="928592" y="600551"/>
                      <a:pt x="937641" y="609600"/>
                      <a:pt x="948785" y="609600"/>
                    </a:cubicBezTo>
                    <a:cubicBezTo>
                      <a:pt x="959930" y="609600"/>
                      <a:pt x="968978" y="600551"/>
                      <a:pt x="968978" y="589407"/>
                    </a:cubicBezTo>
                    <a:cubicBezTo>
                      <a:pt x="968978" y="578263"/>
                      <a:pt x="959930" y="569214"/>
                      <a:pt x="948785" y="569214"/>
                    </a:cubicBezTo>
                    <a:close/>
                    <a:moveTo>
                      <a:pt x="763143" y="569214"/>
                    </a:moveTo>
                    <a:cubicBezTo>
                      <a:pt x="751999" y="569214"/>
                      <a:pt x="742950" y="578263"/>
                      <a:pt x="742950" y="589407"/>
                    </a:cubicBezTo>
                    <a:cubicBezTo>
                      <a:pt x="742950" y="600551"/>
                      <a:pt x="751999" y="609600"/>
                      <a:pt x="763143" y="609600"/>
                    </a:cubicBezTo>
                    <a:cubicBezTo>
                      <a:pt x="774287" y="609600"/>
                      <a:pt x="783336" y="600551"/>
                      <a:pt x="783336" y="589407"/>
                    </a:cubicBezTo>
                    <a:cubicBezTo>
                      <a:pt x="783241" y="578263"/>
                      <a:pt x="774287" y="569214"/>
                      <a:pt x="763143" y="569214"/>
                    </a:cubicBezTo>
                    <a:close/>
                    <a:moveTo>
                      <a:pt x="20193" y="713232"/>
                    </a:moveTo>
                    <a:cubicBezTo>
                      <a:pt x="9049" y="713232"/>
                      <a:pt x="0" y="722281"/>
                      <a:pt x="0" y="733425"/>
                    </a:cubicBezTo>
                    <a:cubicBezTo>
                      <a:pt x="0" y="744569"/>
                      <a:pt x="9049" y="753618"/>
                      <a:pt x="20193" y="753618"/>
                    </a:cubicBezTo>
                    <a:cubicBezTo>
                      <a:pt x="31337" y="753618"/>
                      <a:pt x="40386" y="744569"/>
                      <a:pt x="40386" y="733425"/>
                    </a:cubicBezTo>
                    <a:cubicBezTo>
                      <a:pt x="40386" y="722281"/>
                      <a:pt x="31337" y="713232"/>
                      <a:pt x="20193" y="713232"/>
                    </a:cubicBezTo>
                    <a:close/>
                    <a:moveTo>
                      <a:pt x="577406" y="713232"/>
                    </a:moveTo>
                    <a:cubicBezTo>
                      <a:pt x="566261" y="713232"/>
                      <a:pt x="557213" y="722281"/>
                      <a:pt x="557213" y="733425"/>
                    </a:cubicBezTo>
                    <a:cubicBezTo>
                      <a:pt x="557213" y="744569"/>
                      <a:pt x="566261" y="753618"/>
                      <a:pt x="577406" y="753618"/>
                    </a:cubicBezTo>
                    <a:cubicBezTo>
                      <a:pt x="588550" y="753618"/>
                      <a:pt x="597599" y="744569"/>
                      <a:pt x="597599" y="733425"/>
                    </a:cubicBezTo>
                    <a:cubicBezTo>
                      <a:pt x="597599" y="722281"/>
                      <a:pt x="588550" y="713232"/>
                      <a:pt x="577406" y="713232"/>
                    </a:cubicBezTo>
                    <a:close/>
                    <a:moveTo>
                      <a:pt x="391668" y="713232"/>
                    </a:moveTo>
                    <a:cubicBezTo>
                      <a:pt x="380524" y="713232"/>
                      <a:pt x="371475" y="722281"/>
                      <a:pt x="371475" y="733425"/>
                    </a:cubicBezTo>
                    <a:cubicBezTo>
                      <a:pt x="371475" y="744569"/>
                      <a:pt x="380524" y="753618"/>
                      <a:pt x="391668" y="753618"/>
                    </a:cubicBezTo>
                    <a:cubicBezTo>
                      <a:pt x="402812" y="753618"/>
                      <a:pt x="411861" y="744569"/>
                      <a:pt x="411861" y="733425"/>
                    </a:cubicBezTo>
                    <a:cubicBezTo>
                      <a:pt x="411861" y="722281"/>
                      <a:pt x="402812" y="713232"/>
                      <a:pt x="391668" y="713232"/>
                    </a:cubicBezTo>
                    <a:close/>
                    <a:moveTo>
                      <a:pt x="205931" y="713232"/>
                    </a:moveTo>
                    <a:cubicBezTo>
                      <a:pt x="194786" y="713232"/>
                      <a:pt x="185738" y="722281"/>
                      <a:pt x="185738" y="733425"/>
                    </a:cubicBezTo>
                    <a:cubicBezTo>
                      <a:pt x="185738" y="744569"/>
                      <a:pt x="194786" y="753618"/>
                      <a:pt x="205931" y="753618"/>
                    </a:cubicBezTo>
                    <a:cubicBezTo>
                      <a:pt x="217075" y="753618"/>
                      <a:pt x="226124" y="744569"/>
                      <a:pt x="226124" y="733425"/>
                    </a:cubicBezTo>
                    <a:cubicBezTo>
                      <a:pt x="226124" y="722281"/>
                      <a:pt x="217075" y="713232"/>
                      <a:pt x="205931" y="713232"/>
                    </a:cubicBezTo>
                    <a:close/>
                    <a:moveTo>
                      <a:pt x="1134523" y="713232"/>
                    </a:moveTo>
                    <a:cubicBezTo>
                      <a:pt x="1123379" y="713232"/>
                      <a:pt x="1114330" y="722281"/>
                      <a:pt x="1114330" y="733425"/>
                    </a:cubicBezTo>
                    <a:cubicBezTo>
                      <a:pt x="1114330" y="744569"/>
                      <a:pt x="1123379" y="753618"/>
                      <a:pt x="1134523" y="753618"/>
                    </a:cubicBezTo>
                    <a:cubicBezTo>
                      <a:pt x="1145667" y="753618"/>
                      <a:pt x="1154716" y="744569"/>
                      <a:pt x="1154716" y="733425"/>
                    </a:cubicBezTo>
                    <a:cubicBezTo>
                      <a:pt x="1154716" y="722281"/>
                      <a:pt x="1145667" y="713232"/>
                      <a:pt x="1134523" y="713232"/>
                    </a:cubicBezTo>
                    <a:close/>
                    <a:moveTo>
                      <a:pt x="948785" y="713232"/>
                    </a:moveTo>
                    <a:cubicBezTo>
                      <a:pt x="937641" y="713232"/>
                      <a:pt x="928592" y="722281"/>
                      <a:pt x="928592" y="733425"/>
                    </a:cubicBezTo>
                    <a:cubicBezTo>
                      <a:pt x="928592" y="744569"/>
                      <a:pt x="937641" y="753618"/>
                      <a:pt x="948785" y="753618"/>
                    </a:cubicBezTo>
                    <a:cubicBezTo>
                      <a:pt x="959930" y="753618"/>
                      <a:pt x="968978" y="744569"/>
                      <a:pt x="968978" y="733425"/>
                    </a:cubicBezTo>
                    <a:cubicBezTo>
                      <a:pt x="968978" y="722281"/>
                      <a:pt x="959930" y="713232"/>
                      <a:pt x="948785" y="713232"/>
                    </a:cubicBezTo>
                    <a:close/>
                    <a:moveTo>
                      <a:pt x="763143" y="713232"/>
                    </a:moveTo>
                    <a:cubicBezTo>
                      <a:pt x="751904" y="713232"/>
                      <a:pt x="742950" y="722281"/>
                      <a:pt x="742950" y="733425"/>
                    </a:cubicBezTo>
                    <a:cubicBezTo>
                      <a:pt x="742950" y="744569"/>
                      <a:pt x="751999" y="753618"/>
                      <a:pt x="763143" y="753618"/>
                    </a:cubicBezTo>
                    <a:cubicBezTo>
                      <a:pt x="774287" y="753618"/>
                      <a:pt x="783336" y="744569"/>
                      <a:pt x="783336" y="733425"/>
                    </a:cubicBezTo>
                    <a:cubicBezTo>
                      <a:pt x="783241" y="722281"/>
                      <a:pt x="774287" y="713232"/>
                      <a:pt x="763143" y="713232"/>
                    </a:cubicBezTo>
                    <a:close/>
                    <a:moveTo>
                      <a:pt x="20193" y="857250"/>
                    </a:moveTo>
                    <a:cubicBezTo>
                      <a:pt x="9049" y="857250"/>
                      <a:pt x="0" y="866299"/>
                      <a:pt x="0" y="877443"/>
                    </a:cubicBezTo>
                    <a:cubicBezTo>
                      <a:pt x="0" y="888587"/>
                      <a:pt x="9049" y="897636"/>
                      <a:pt x="20193" y="897636"/>
                    </a:cubicBezTo>
                    <a:cubicBezTo>
                      <a:pt x="31337" y="897636"/>
                      <a:pt x="40386" y="888587"/>
                      <a:pt x="40386" y="877443"/>
                    </a:cubicBezTo>
                    <a:cubicBezTo>
                      <a:pt x="40386" y="866299"/>
                      <a:pt x="31337" y="857250"/>
                      <a:pt x="20193" y="857250"/>
                    </a:cubicBezTo>
                    <a:close/>
                    <a:moveTo>
                      <a:pt x="577406" y="857250"/>
                    </a:moveTo>
                    <a:cubicBezTo>
                      <a:pt x="566261" y="857250"/>
                      <a:pt x="557213" y="866299"/>
                      <a:pt x="557213" y="877443"/>
                    </a:cubicBezTo>
                    <a:cubicBezTo>
                      <a:pt x="557213" y="888587"/>
                      <a:pt x="566261" y="897636"/>
                      <a:pt x="577406" y="897636"/>
                    </a:cubicBezTo>
                    <a:cubicBezTo>
                      <a:pt x="588550" y="897636"/>
                      <a:pt x="597599" y="888587"/>
                      <a:pt x="597599" y="877443"/>
                    </a:cubicBezTo>
                    <a:cubicBezTo>
                      <a:pt x="597599" y="866299"/>
                      <a:pt x="588550" y="857250"/>
                      <a:pt x="577406" y="857250"/>
                    </a:cubicBezTo>
                    <a:close/>
                    <a:moveTo>
                      <a:pt x="391668" y="857250"/>
                    </a:moveTo>
                    <a:cubicBezTo>
                      <a:pt x="380524" y="857250"/>
                      <a:pt x="371475" y="866299"/>
                      <a:pt x="371475" y="877443"/>
                    </a:cubicBezTo>
                    <a:cubicBezTo>
                      <a:pt x="371475" y="888587"/>
                      <a:pt x="380524" y="897636"/>
                      <a:pt x="391668" y="897636"/>
                    </a:cubicBezTo>
                    <a:cubicBezTo>
                      <a:pt x="402812" y="897636"/>
                      <a:pt x="411861" y="888587"/>
                      <a:pt x="411861" y="877443"/>
                    </a:cubicBezTo>
                    <a:cubicBezTo>
                      <a:pt x="411861" y="866299"/>
                      <a:pt x="402812" y="857250"/>
                      <a:pt x="391668" y="857250"/>
                    </a:cubicBezTo>
                    <a:close/>
                    <a:moveTo>
                      <a:pt x="205931" y="857250"/>
                    </a:moveTo>
                    <a:cubicBezTo>
                      <a:pt x="194786" y="857250"/>
                      <a:pt x="185738" y="866299"/>
                      <a:pt x="185738" y="877443"/>
                    </a:cubicBezTo>
                    <a:cubicBezTo>
                      <a:pt x="185738" y="888587"/>
                      <a:pt x="194786" y="897636"/>
                      <a:pt x="205931" y="897636"/>
                    </a:cubicBezTo>
                    <a:cubicBezTo>
                      <a:pt x="217075" y="897636"/>
                      <a:pt x="226124" y="888587"/>
                      <a:pt x="226124" y="877443"/>
                    </a:cubicBezTo>
                    <a:cubicBezTo>
                      <a:pt x="226124" y="866299"/>
                      <a:pt x="217075" y="857250"/>
                      <a:pt x="205931" y="857250"/>
                    </a:cubicBezTo>
                    <a:close/>
                    <a:moveTo>
                      <a:pt x="1134523" y="857250"/>
                    </a:moveTo>
                    <a:cubicBezTo>
                      <a:pt x="1123379" y="857250"/>
                      <a:pt x="1114330" y="866299"/>
                      <a:pt x="1114330" y="877443"/>
                    </a:cubicBezTo>
                    <a:cubicBezTo>
                      <a:pt x="1114330" y="888587"/>
                      <a:pt x="1123379" y="897636"/>
                      <a:pt x="1134523" y="897636"/>
                    </a:cubicBezTo>
                    <a:cubicBezTo>
                      <a:pt x="1145667" y="897636"/>
                      <a:pt x="1154716" y="888587"/>
                      <a:pt x="1154716" y="877443"/>
                    </a:cubicBezTo>
                    <a:cubicBezTo>
                      <a:pt x="1154716" y="866299"/>
                      <a:pt x="1145667" y="857250"/>
                      <a:pt x="1134523" y="857250"/>
                    </a:cubicBezTo>
                    <a:close/>
                    <a:moveTo>
                      <a:pt x="948785" y="857250"/>
                    </a:moveTo>
                    <a:cubicBezTo>
                      <a:pt x="937641" y="857250"/>
                      <a:pt x="928592" y="866299"/>
                      <a:pt x="928592" y="877443"/>
                    </a:cubicBezTo>
                    <a:cubicBezTo>
                      <a:pt x="928592" y="888587"/>
                      <a:pt x="937641" y="897636"/>
                      <a:pt x="948785" y="897636"/>
                    </a:cubicBezTo>
                    <a:cubicBezTo>
                      <a:pt x="959930" y="897636"/>
                      <a:pt x="968978" y="888587"/>
                      <a:pt x="968978" y="877443"/>
                    </a:cubicBezTo>
                    <a:cubicBezTo>
                      <a:pt x="968978" y="866299"/>
                      <a:pt x="959930" y="857250"/>
                      <a:pt x="948785" y="857250"/>
                    </a:cubicBezTo>
                    <a:close/>
                    <a:moveTo>
                      <a:pt x="763143" y="857250"/>
                    </a:moveTo>
                    <a:cubicBezTo>
                      <a:pt x="751904" y="857250"/>
                      <a:pt x="742950" y="866299"/>
                      <a:pt x="742950" y="877443"/>
                    </a:cubicBezTo>
                    <a:cubicBezTo>
                      <a:pt x="742950" y="888587"/>
                      <a:pt x="751999" y="897636"/>
                      <a:pt x="763143" y="897636"/>
                    </a:cubicBezTo>
                    <a:cubicBezTo>
                      <a:pt x="774287" y="897636"/>
                      <a:pt x="783336" y="888587"/>
                      <a:pt x="783336" y="877443"/>
                    </a:cubicBezTo>
                    <a:cubicBezTo>
                      <a:pt x="783336" y="866299"/>
                      <a:pt x="774287" y="857250"/>
                      <a:pt x="763143" y="857250"/>
                    </a:cubicBezTo>
                    <a:close/>
                    <a:moveTo>
                      <a:pt x="20193" y="1001268"/>
                    </a:moveTo>
                    <a:cubicBezTo>
                      <a:pt x="9049" y="1001268"/>
                      <a:pt x="0" y="1010317"/>
                      <a:pt x="0" y="1021461"/>
                    </a:cubicBezTo>
                    <a:cubicBezTo>
                      <a:pt x="0" y="1032605"/>
                      <a:pt x="9049" y="1041654"/>
                      <a:pt x="20193" y="1041654"/>
                    </a:cubicBezTo>
                    <a:cubicBezTo>
                      <a:pt x="31337" y="1041654"/>
                      <a:pt x="40386" y="1032605"/>
                      <a:pt x="40386" y="1021461"/>
                    </a:cubicBezTo>
                    <a:cubicBezTo>
                      <a:pt x="40386" y="1010317"/>
                      <a:pt x="31337" y="1001268"/>
                      <a:pt x="20193" y="1001268"/>
                    </a:cubicBezTo>
                    <a:close/>
                    <a:moveTo>
                      <a:pt x="577406" y="1001268"/>
                    </a:moveTo>
                    <a:cubicBezTo>
                      <a:pt x="566261" y="1001268"/>
                      <a:pt x="557213" y="1010317"/>
                      <a:pt x="557213" y="1021461"/>
                    </a:cubicBezTo>
                    <a:cubicBezTo>
                      <a:pt x="557213" y="1032605"/>
                      <a:pt x="566261" y="1041654"/>
                      <a:pt x="577406" y="1041654"/>
                    </a:cubicBezTo>
                    <a:cubicBezTo>
                      <a:pt x="588550" y="1041654"/>
                      <a:pt x="597599" y="1032605"/>
                      <a:pt x="597599" y="1021461"/>
                    </a:cubicBezTo>
                    <a:cubicBezTo>
                      <a:pt x="597599" y="1010317"/>
                      <a:pt x="588550" y="1001268"/>
                      <a:pt x="577406" y="1001268"/>
                    </a:cubicBezTo>
                    <a:close/>
                    <a:moveTo>
                      <a:pt x="391668" y="1001268"/>
                    </a:moveTo>
                    <a:cubicBezTo>
                      <a:pt x="380524" y="1001268"/>
                      <a:pt x="371475" y="1010317"/>
                      <a:pt x="371475" y="1021461"/>
                    </a:cubicBezTo>
                    <a:cubicBezTo>
                      <a:pt x="371475" y="1032605"/>
                      <a:pt x="380524" y="1041654"/>
                      <a:pt x="391668" y="1041654"/>
                    </a:cubicBezTo>
                    <a:cubicBezTo>
                      <a:pt x="402812" y="1041654"/>
                      <a:pt x="411861" y="1032605"/>
                      <a:pt x="411861" y="1021461"/>
                    </a:cubicBezTo>
                    <a:cubicBezTo>
                      <a:pt x="411861" y="1010317"/>
                      <a:pt x="402812" y="1001268"/>
                      <a:pt x="391668" y="1001268"/>
                    </a:cubicBezTo>
                    <a:close/>
                    <a:moveTo>
                      <a:pt x="205931" y="1001268"/>
                    </a:moveTo>
                    <a:cubicBezTo>
                      <a:pt x="194786" y="1001268"/>
                      <a:pt x="185738" y="1010317"/>
                      <a:pt x="185738" y="1021461"/>
                    </a:cubicBezTo>
                    <a:cubicBezTo>
                      <a:pt x="185738" y="1032605"/>
                      <a:pt x="194786" y="1041654"/>
                      <a:pt x="205931" y="1041654"/>
                    </a:cubicBezTo>
                    <a:cubicBezTo>
                      <a:pt x="217075" y="1041654"/>
                      <a:pt x="226124" y="1032605"/>
                      <a:pt x="226124" y="1021461"/>
                    </a:cubicBezTo>
                    <a:cubicBezTo>
                      <a:pt x="226124" y="1010317"/>
                      <a:pt x="217075" y="1001268"/>
                      <a:pt x="205931" y="1001268"/>
                    </a:cubicBezTo>
                    <a:close/>
                    <a:moveTo>
                      <a:pt x="1134523" y="1001268"/>
                    </a:moveTo>
                    <a:cubicBezTo>
                      <a:pt x="1123379" y="1001268"/>
                      <a:pt x="1114330" y="1010317"/>
                      <a:pt x="1114330" y="1021461"/>
                    </a:cubicBezTo>
                    <a:cubicBezTo>
                      <a:pt x="1114330" y="1032605"/>
                      <a:pt x="1123379" y="1041654"/>
                      <a:pt x="1134523" y="1041654"/>
                    </a:cubicBezTo>
                    <a:cubicBezTo>
                      <a:pt x="1145667" y="1041654"/>
                      <a:pt x="1154716" y="1032605"/>
                      <a:pt x="1154716" y="1021461"/>
                    </a:cubicBezTo>
                    <a:cubicBezTo>
                      <a:pt x="1154716" y="1010317"/>
                      <a:pt x="1145667" y="1001268"/>
                      <a:pt x="1134523" y="1001268"/>
                    </a:cubicBezTo>
                    <a:close/>
                    <a:moveTo>
                      <a:pt x="948785" y="1001268"/>
                    </a:moveTo>
                    <a:cubicBezTo>
                      <a:pt x="937641" y="1001268"/>
                      <a:pt x="928592" y="1010317"/>
                      <a:pt x="928592" y="1021461"/>
                    </a:cubicBezTo>
                    <a:cubicBezTo>
                      <a:pt x="928592" y="1032605"/>
                      <a:pt x="937641" y="1041654"/>
                      <a:pt x="948785" y="1041654"/>
                    </a:cubicBezTo>
                    <a:cubicBezTo>
                      <a:pt x="959930" y="1041654"/>
                      <a:pt x="968978" y="1032605"/>
                      <a:pt x="968978" y="1021461"/>
                    </a:cubicBezTo>
                    <a:cubicBezTo>
                      <a:pt x="968978" y="1010317"/>
                      <a:pt x="959930" y="1001268"/>
                      <a:pt x="948785" y="1001268"/>
                    </a:cubicBezTo>
                    <a:close/>
                    <a:moveTo>
                      <a:pt x="763143" y="1001268"/>
                    </a:moveTo>
                    <a:cubicBezTo>
                      <a:pt x="751999" y="1001268"/>
                      <a:pt x="742950" y="1010317"/>
                      <a:pt x="742950" y="1021461"/>
                    </a:cubicBezTo>
                    <a:cubicBezTo>
                      <a:pt x="742950" y="1032605"/>
                      <a:pt x="751999" y="1041654"/>
                      <a:pt x="763143" y="1041654"/>
                    </a:cubicBezTo>
                    <a:cubicBezTo>
                      <a:pt x="774287" y="1041654"/>
                      <a:pt x="783336" y="1032605"/>
                      <a:pt x="783336" y="1021461"/>
                    </a:cubicBezTo>
                    <a:cubicBezTo>
                      <a:pt x="783241" y="1010317"/>
                      <a:pt x="774287" y="1001268"/>
                      <a:pt x="763143" y="10012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sp>
            <p:nvSpPr>
              <p:cNvPr id="21" name="Forma Livre: Forma 20">
                <a:extLst>
                  <a:ext uri="{FF2B5EF4-FFF2-40B4-BE49-F238E27FC236}">
                    <a16:creationId xmlns:a16="http://schemas.microsoft.com/office/drawing/2014/main" id="{96659470-284E-D885-7BA8-9BB371467259}"/>
                  </a:ext>
                </a:extLst>
              </p:cNvPr>
              <p:cNvSpPr/>
              <p:nvPr/>
            </p:nvSpPr>
            <p:spPr>
              <a:xfrm>
                <a:off x="2926205" y="-471386"/>
                <a:ext cx="1845047" cy="1664394"/>
              </a:xfrm>
              <a:custGeom>
                <a:avLst/>
                <a:gdLst>
                  <a:gd name="connsiteX0" fmla="*/ 20193 w 1154715"/>
                  <a:gd name="connsiteY0" fmla="*/ 0 h 1041654"/>
                  <a:gd name="connsiteX1" fmla="*/ 0 w 1154715"/>
                  <a:gd name="connsiteY1" fmla="*/ 20193 h 1041654"/>
                  <a:gd name="connsiteX2" fmla="*/ 20193 w 1154715"/>
                  <a:gd name="connsiteY2" fmla="*/ 40386 h 1041654"/>
                  <a:gd name="connsiteX3" fmla="*/ 40386 w 1154715"/>
                  <a:gd name="connsiteY3" fmla="*/ 20193 h 1041654"/>
                  <a:gd name="connsiteX4" fmla="*/ 20193 w 1154715"/>
                  <a:gd name="connsiteY4" fmla="*/ 0 h 1041654"/>
                  <a:gd name="connsiteX5" fmla="*/ 577406 w 1154715"/>
                  <a:gd name="connsiteY5" fmla="*/ 0 h 1041654"/>
                  <a:gd name="connsiteX6" fmla="*/ 557213 w 1154715"/>
                  <a:gd name="connsiteY6" fmla="*/ 20193 h 1041654"/>
                  <a:gd name="connsiteX7" fmla="*/ 577406 w 1154715"/>
                  <a:gd name="connsiteY7" fmla="*/ 40386 h 1041654"/>
                  <a:gd name="connsiteX8" fmla="*/ 597599 w 1154715"/>
                  <a:gd name="connsiteY8" fmla="*/ 20193 h 1041654"/>
                  <a:gd name="connsiteX9" fmla="*/ 577406 w 1154715"/>
                  <a:gd name="connsiteY9" fmla="*/ 0 h 1041654"/>
                  <a:gd name="connsiteX10" fmla="*/ 391668 w 1154715"/>
                  <a:gd name="connsiteY10" fmla="*/ 0 h 1041654"/>
                  <a:gd name="connsiteX11" fmla="*/ 371475 w 1154715"/>
                  <a:gd name="connsiteY11" fmla="*/ 20193 h 1041654"/>
                  <a:gd name="connsiteX12" fmla="*/ 391668 w 1154715"/>
                  <a:gd name="connsiteY12" fmla="*/ 40386 h 1041654"/>
                  <a:gd name="connsiteX13" fmla="*/ 411861 w 1154715"/>
                  <a:gd name="connsiteY13" fmla="*/ 20193 h 1041654"/>
                  <a:gd name="connsiteX14" fmla="*/ 391668 w 1154715"/>
                  <a:gd name="connsiteY14" fmla="*/ 0 h 1041654"/>
                  <a:gd name="connsiteX15" fmla="*/ 205931 w 1154715"/>
                  <a:gd name="connsiteY15" fmla="*/ 0 h 1041654"/>
                  <a:gd name="connsiteX16" fmla="*/ 185738 w 1154715"/>
                  <a:gd name="connsiteY16" fmla="*/ 20193 h 1041654"/>
                  <a:gd name="connsiteX17" fmla="*/ 205931 w 1154715"/>
                  <a:gd name="connsiteY17" fmla="*/ 40386 h 1041654"/>
                  <a:gd name="connsiteX18" fmla="*/ 226124 w 1154715"/>
                  <a:gd name="connsiteY18" fmla="*/ 20193 h 1041654"/>
                  <a:gd name="connsiteX19" fmla="*/ 205931 w 1154715"/>
                  <a:gd name="connsiteY19" fmla="*/ 0 h 1041654"/>
                  <a:gd name="connsiteX20" fmla="*/ 1134523 w 1154715"/>
                  <a:gd name="connsiteY20" fmla="*/ 40386 h 1041654"/>
                  <a:gd name="connsiteX21" fmla="*/ 1154716 w 1154715"/>
                  <a:gd name="connsiteY21" fmla="*/ 20193 h 1041654"/>
                  <a:gd name="connsiteX22" fmla="*/ 1134523 w 1154715"/>
                  <a:gd name="connsiteY22" fmla="*/ 0 h 1041654"/>
                  <a:gd name="connsiteX23" fmla="*/ 1114330 w 1154715"/>
                  <a:gd name="connsiteY23" fmla="*/ 20193 h 1041654"/>
                  <a:gd name="connsiteX24" fmla="*/ 1134523 w 1154715"/>
                  <a:gd name="connsiteY24" fmla="*/ 40386 h 1041654"/>
                  <a:gd name="connsiteX25" fmla="*/ 948785 w 1154715"/>
                  <a:gd name="connsiteY25" fmla="*/ 0 h 1041654"/>
                  <a:gd name="connsiteX26" fmla="*/ 928592 w 1154715"/>
                  <a:gd name="connsiteY26" fmla="*/ 20193 h 1041654"/>
                  <a:gd name="connsiteX27" fmla="*/ 948785 w 1154715"/>
                  <a:gd name="connsiteY27" fmla="*/ 40386 h 1041654"/>
                  <a:gd name="connsiteX28" fmla="*/ 968978 w 1154715"/>
                  <a:gd name="connsiteY28" fmla="*/ 20193 h 1041654"/>
                  <a:gd name="connsiteX29" fmla="*/ 948785 w 1154715"/>
                  <a:gd name="connsiteY29" fmla="*/ 0 h 1041654"/>
                  <a:gd name="connsiteX30" fmla="*/ 763143 w 1154715"/>
                  <a:gd name="connsiteY30" fmla="*/ 0 h 1041654"/>
                  <a:gd name="connsiteX31" fmla="*/ 742950 w 1154715"/>
                  <a:gd name="connsiteY31" fmla="*/ 20193 h 1041654"/>
                  <a:gd name="connsiteX32" fmla="*/ 763143 w 1154715"/>
                  <a:gd name="connsiteY32" fmla="*/ 40386 h 1041654"/>
                  <a:gd name="connsiteX33" fmla="*/ 783336 w 1154715"/>
                  <a:gd name="connsiteY33" fmla="*/ 20193 h 1041654"/>
                  <a:gd name="connsiteX34" fmla="*/ 763143 w 1154715"/>
                  <a:gd name="connsiteY34" fmla="*/ 0 h 1041654"/>
                  <a:gd name="connsiteX35" fmla="*/ 20193 w 1154715"/>
                  <a:gd name="connsiteY35" fmla="*/ 144018 h 1041654"/>
                  <a:gd name="connsiteX36" fmla="*/ 0 w 1154715"/>
                  <a:gd name="connsiteY36" fmla="*/ 164211 h 1041654"/>
                  <a:gd name="connsiteX37" fmla="*/ 20193 w 1154715"/>
                  <a:gd name="connsiteY37" fmla="*/ 184404 h 1041654"/>
                  <a:gd name="connsiteX38" fmla="*/ 40386 w 1154715"/>
                  <a:gd name="connsiteY38" fmla="*/ 164211 h 1041654"/>
                  <a:gd name="connsiteX39" fmla="*/ 20193 w 1154715"/>
                  <a:gd name="connsiteY39" fmla="*/ 144018 h 1041654"/>
                  <a:gd name="connsiteX40" fmla="*/ 577406 w 1154715"/>
                  <a:gd name="connsiteY40" fmla="*/ 144018 h 1041654"/>
                  <a:gd name="connsiteX41" fmla="*/ 557213 w 1154715"/>
                  <a:gd name="connsiteY41" fmla="*/ 164211 h 1041654"/>
                  <a:gd name="connsiteX42" fmla="*/ 577406 w 1154715"/>
                  <a:gd name="connsiteY42" fmla="*/ 184404 h 1041654"/>
                  <a:gd name="connsiteX43" fmla="*/ 597599 w 1154715"/>
                  <a:gd name="connsiteY43" fmla="*/ 164211 h 1041654"/>
                  <a:gd name="connsiteX44" fmla="*/ 577406 w 1154715"/>
                  <a:gd name="connsiteY44" fmla="*/ 144018 h 1041654"/>
                  <a:gd name="connsiteX45" fmla="*/ 391668 w 1154715"/>
                  <a:gd name="connsiteY45" fmla="*/ 144018 h 1041654"/>
                  <a:gd name="connsiteX46" fmla="*/ 371475 w 1154715"/>
                  <a:gd name="connsiteY46" fmla="*/ 164211 h 1041654"/>
                  <a:gd name="connsiteX47" fmla="*/ 391668 w 1154715"/>
                  <a:gd name="connsiteY47" fmla="*/ 184404 h 1041654"/>
                  <a:gd name="connsiteX48" fmla="*/ 411861 w 1154715"/>
                  <a:gd name="connsiteY48" fmla="*/ 164211 h 1041654"/>
                  <a:gd name="connsiteX49" fmla="*/ 391668 w 1154715"/>
                  <a:gd name="connsiteY49" fmla="*/ 144018 h 1041654"/>
                  <a:gd name="connsiteX50" fmla="*/ 205931 w 1154715"/>
                  <a:gd name="connsiteY50" fmla="*/ 144018 h 1041654"/>
                  <a:gd name="connsiteX51" fmla="*/ 185738 w 1154715"/>
                  <a:gd name="connsiteY51" fmla="*/ 164211 h 1041654"/>
                  <a:gd name="connsiteX52" fmla="*/ 205931 w 1154715"/>
                  <a:gd name="connsiteY52" fmla="*/ 184404 h 1041654"/>
                  <a:gd name="connsiteX53" fmla="*/ 226124 w 1154715"/>
                  <a:gd name="connsiteY53" fmla="*/ 164211 h 1041654"/>
                  <a:gd name="connsiteX54" fmla="*/ 205931 w 1154715"/>
                  <a:gd name="connsiteY54" fmla="*/ 144018 h 1041654"/>
                  <a:gd name="connsiteX55" fmla="*/ 1134523 w 1154715"/>
                  <a:gd name="connsiteY55" fmla="*/ 144018 h 1041654"/>
                  <a:gd name="connsiteX56" fmla="*/ 1114330 w 1154715"/>
                  <a:gd name="connsiteY56" fmla="*/ 164211 h 1041654"/>
                  <a:gd name="connsiteX57" fmla="*/ 1134523 w 1154715"/>
                  <a:gd name="connsiteY57" fmla="*/ 184404 h 1041654"/>
                  <a:gd name="connsiteX58" fmla="*/ 1154716 w 1154715"/>
                  <a:gd name="connsiteY58" fmla="*/ 164211 h 1041654"/>
                  <a:gd name="connsiteX59" fmla="*/ 1134523 w 1154715"/>
                  <a:gd name="connsiteY59" fmla="*/ 144018 h 1041654"/>
                  <a:gd name="connsiteX60" fmla="*/ 948785 w 1154715"/>
                  <a:gd name="connsiteY60" fmla="*/ 144018 h 1041654"/>
                  <a:gd name="connsiteX61" fmla="*/ 928592 w 1154715"/>
                  <a:gd name="connsiteY61" fmla="*/ 164211 h 1041654"/>
                  <a:gd name="connsiteX62" fmla="*/ 948785 w 1154715"/>
                  <a:gd name="connsiteY62" fmla="*/ 184404 h 1041654"/>
                  <a:gd name="connsiteX63" fmla="*/ 968978 w 1154715"/>
                  <a:gd name="connsiteY63" fmla="*/ 164211 h 1041654"/>
                  <a:gd name="connsiteX64" fmla="*/ 948785 w 1154715"/>
                  <a:gd name="connsiteY64" fmla="*/ 144018 h 1041654"/>
                  <a:gd name="connsiteX65" fmla="*/ 763143 w 1154715"/>
                  <a:gd name="connsiteY65" fmla="*/ 144018 h 1041654"/>
                  <a:gd name="connsiteX66" fmla="*/ 742950 w 1154715"/>
                  <a:gd name="connsiteY66" fmla="*/ 164211 h 1041654"/>
                  <a:gd name="connsiteX67" fmla="*/ 763143 w 1154715"/>
                  <a:gd name="connsiteY67" fmla="*/ 184404 h 1041654"/>
                  <a:gd name="connsiteX68" fmla="*/ 783336 w 1154715"/>
                  <a:gd name="connsiteY68" fmla="*/ 164211 h 1041654"/>
                  <a:gd name="connsiteX69" fmla="*/ 763143 w 1154715"/>
                  <a:gd name="connsiteY69" fmla="*/ 144018 h 1041654"/>
                  <a:gd name="connsiteX70" fmla="*/ 20193 w 1154715"/>
                  <a:gd name="connsiteY70" fmla="*/ 288036 h 1041654"/>
                  <a:gd name="connsiteX71" fmla="*/ 0 w 1154715"/>
                  <a:gd name="connsiteY71" fmla="*/ 308229 h 1041654"/>
                  <a:gd name="connsiteX72" fmla="*/ 20193 w 1154715"/>
                  <a:gd name="connsiteY72" fmla="*/ 328422 h 1041654"/>
                  <a:gd name="connsiteX73" fmla="*/ 40386 w 1154715"/>
                  <a:gd name="connsiteY73" fmla="*/ 308229 h 1041654"/>
                  <a:gd name="connsiteX74" fmla="*/ 20193 w 1154715"/>
                  <a:gd name="connsiteY74" fmla="*/ 288036 h 1041654"/>
                  <a:gd name="connsiteX75" fmla="*/ 577406 w 1154715"/>
                  <a:gd name="connsiteY75" fmla="*/ 288036 h 1041654"/>
                  <a:gd name="connsiteX76" fmla="*/ 557213 w 1154715"/>
                  <a:gd name="connsiteY76" fmla="*/ 308229 h 1041654"/>
                  <a:gd name="connsiteX77" fmla="*/ 577406 w 1154715"/>
                  <a:gd name="connsiteY77" fmla="*/ 328422 h 1041654"/>
                  <a:gd name="connsiteX78" fmla="*/ 597599 w 1154715"/>
                  <a:gd name="connsiteY78" fmla="*/ 308229 h 1041654"/>
                  <a:gd name="connsiteX79" fmla="*/ 577406 w 1154715"/>
                  <a:gd name="connsiteY79" fmla="*/ 288036 h 1041654"/>
                  <a:gd name="connsiteX80" fmla="*/ 391668 w 1154715"/>
                  <a:gd name="connsiteY80" fmla="*/ 288036 h 1041654"/>
                  <a:gd name="connsiteX81" fmla="*/ 371475 w 1154715"/>
                  <a:gd name="connsiteY81" fmla="*/ 308229 h 1041654"/>
                  <a:gd name="connsiteX82" fmla="*/ 391668 w 1154715"/>
                  <a:gd name="connsiteY82" fmla="*/ 328422 h 1041654"/>
                  <a:gd name="connsiteX83" fmla="*/ 411861 w 1154715"/>
                  <a:gd name="connsiteY83" fmla="*/ 308229 h 1041654"/>
                  <a:gd name="connsiteX84" fmla="*/ 391668 w 1154715"/>
                  <a:gd name="connsiteY84" fmla="*/ 288036 h 1041654"/>
                  <a:gd name="connsiteX85" fmla="*/ 205931 w 1154715"/>
                  <a:gd name="connsiteY85" fmla="*/ 288036 h 1041654"/>
                  <a:gd name="connsiteX86" fmla="*/ 185738 w 1154715"/>
                  <a:gd name="connsiteY86" fmla="*/ 308229 h 1041654"/>
                  <a:gd name="connsiteX87" fmla="*/ 205931 w 1154715"/>
                  <a:gd name="connsiteY87" fmla="*/ 328422 h 1041654"/>
                  <a:gd name="connsiteX88" fmla="*/ 226124 w 1154715"/>
                  <a:gd name="connsiteY88" fmla="*/ 308229 h 1041654"/>
                  <a:gd name="connsiteX89" fmla="*/ 205931 w 1154715"/>
                  <a:gd name="connsiteY89" fmla="*/ 288036 h 1041654"/>
                  <a:gd name="connsiteX90" fmla="*/ 1134523 w 1154715"/>
                  <a:gd name="connsiteY90" fmla="*/ 288036 h 1041654"/>
                  <a:gd name="connsiteX91" fmla="*/ 1114330 w 1154715"/>
                  <a:gd name="connsiteY91" fmla="*/ 308229 h 1041654"/>
                  <a:gd name="connsiteX92" fmla="*/ 1134523 w 1154715"/>
                  <a:gd name="connsiteY92" fmla="*/ 328422 h 1041654"/>
                  <a:gd name="connsiteX93" fmla="*/ 1154716 w 1154715"/>
                  <a:gd name="connsiteY93" fmla="*/ 308229 h 1041654"/>
                  <a:gd name="connsiteX94" fmla="*/ 1134523 w 1154715"/>
                  <a:gd name="connsiteY94" fmla="*/ 288036 h 1041654"/>
                  <a:gd name="connsiteX95" fmla="*/ 948785 w 1154715"/>
                  <a:gd name="connsiteY95" fmla="*/ 288036 h 1041654"/>
                  <a:gd name="connsiteX96" fmla="*/ 928592 w 1154715"/>
                  <a:gd name="connsiteY96" fmla="*/ 308229 h 1041654"/>
                  <a:gd name="connsiteX97" fmla="*/ 948785 w 1154715"/>
                  <a:gd name="connsiteY97" fmla="*/ 328422 h 1041654"/>
                  <a:gd name="connsiteX98" fmla="*/ 968978 w 1154715"/>
                  <a:gd name="connsiteY98" fmla="*/ 308229 h 1041654"/>
                  <a:gd name="connsiteX99" fmla="*/ 948785 w 1154715"/>
                  <a:gd name="connsiteY99" fmla="*/ 288036 h 1041654"/>
                  <a:gd name="connsiteX100" fmla="*/ 763143 w 1154715"/>
                  <a:gd name="connsiteY100" fmla="*/ 288036 h 1041654"/>
                  <a:gd name="connsiteX101" fmla="*/ 742950 w 1154715"/>
                  <a:gd name="connsiteY101" fmla="*/ 308229 h 1041654"/>
                  <a:gd name="connsiteX102" fmla="*/ 763143 w 1154715"/>
                  <a:gd name="connsiteY102" fmla="*/ 328422 h 1041654"/>
                  <a:gd name="connsiteX103" fmla="*/ 783336 w 1154715"/>
                  <a:gd name="connsiteY103" fmla="*/ 308229 h 1041654"/>
                  <a:gd name="connsiteX104" fmla="*/ 763143 w 1154715"/>
                  <a:gd name="connsiteY104" fmla="*/ 288036 h 1041654"/>
                  <a:gd name="connsiteX105" fmla="*/ 20193 w 1154715"/>
                  <a:gd name="connsiteY105" fmla="*/ 432054 h 1041654"/>
                  <a:gd name="connsiteX106" fmla="*/ 0 w 1154715"/>
                  <a:gd name="connsiteY106" fmla="*/ 452247 h 1041654"/>
                  <a:gd name="connsiteX107" fmla="*/ 20193 w 1154715"/>
                  <a:gd name="connsiteY107" fmla="*/ 472440 h 1041654"/>
                  <a:gd name="connsiteX108" fmla="*/ 40386 w 1154715"/>
                  <a:gd name="connsiteY108" fmla="*/ 452247 h 1041654"/>
                  <a:gd name="connsiteX109" fmla="*/ 20193 w 1154715"/>
                  <a:gd name="connsiteY109" fmla="*/ 432054 h 1041654"/>
                  <a:gd name="connsiteX110" fmla="*/ 577406 w 1154715"/>
                  <a:gd name="connsiteY110" fmla="*/ 432054 h 1041654"/>
                  <a:gd name="connsiteX111" fmla="*/ 557213 w 1154715"/>
                  <a:gd name="connsiteY111" fmla="*/ 452247 h 1041654"/>
                  <a:gd name="connsiteX112" fmla="*/ 577406 w 1154715"/>
                  <a:gd name="connsiteY112" fmla="*/ 472440 h 1041654"/>
                  <a:gd name="connsiteX113" fmla="*/ 597599 w 1154715"/>
                  <a:gd name="connsiteY113" fmla="*/ 452247 h 1041654"/>
                  <a:gd name="connsiteX114" fmla="*/ 577406 w 1154715"/>
                  <a:gd name="connsiteY114" fmla="*/ 432054 h 1041654"/>
                  <a:gd name="connsiteX115" fmla="*/ 391668 w 1154715"/>
                  <a:gd name="connsiteY115" fmla="*/ 432054 h 1041654"/>
                  <a:gd name="connsiteX116" fmla="*/ 371475 w 1154715"/>
                  <a:gd name="connsiteY116" fmla="*/ 452247 h 1041654"/>
                  <a:gd name="connsiteX117" fmla="*/ 391668 w 1154715"/>
                  <a:gd name="connsiteY117" fmla="*/ 472440 h 1041654"/>
                  <a:gd name="connsiteX118" fmla="*/ 411861 w 1154715"/>
                  <a:gd name="connsiteY118" fmla="*/ 452247 h 1041654"/>
                  <a:gd name="connsiteX119" fmla="*/ 391668 w 1154715"/>
                  <a:gd name="connsiteY119" fmla="*/ 432054 h 1041654"/>
                  <a:gd name="connsiteX120" fmla="*/ 205931 w 1154715"/>
                  <a:gd name="connsiteY120" fmla="*/ 432054 h 1041654"/>
                  <a:gd name="connsiteX121" fmla="*/ 185738 w 1154715"/>
                  <a:gd name="connsiteY121" fmla="*/ 452247 h 1041654"/>
                  <a:gd name="connsiteX122" fmla="*/ 205931 w 1154715"/>
                  <a:gd name="connsiteY122" fmla="*/ 472440 h 1041654"/>
                  <a:gd name="connsiteX123" fmla="*/ 226124 w 1154715"/>
                  <a:gd name="connsiteY123" fmla="*/ 452247 h 1041654"/>
                  <a:gd name="connsiteX124" fmla="*/ 205931 w 1154715"/>
                  <a:gd name="connsiteY124" fmla="*/ 432054 h 1041654"/>
                  <a:gd name="connsiteX125" fmla="*/ 1134523 w 1154715"/>
                  <a:gd name="connsiteY125" fmla="*/ 432054 h 1041654"/>
                  <a:gd name="connsiteX126" fmla="*/ 1114330 w 1154715"/>
                  <a:gd name="connsiteY126" fmla="*/ 452247 h 1041654"/>
                  <a:gd name="connsiteX127" fmla="*/ 1134523 w 1154715"/>
                  <a:gd name="connsiteY127" fmla="*/ 472440 h 1041654"/>
                  <a:gd name="connsiteX128" fmla="*/ 1154716 w 1154715"/>
                  <a:gd name="connsiteY128" fmla="*/ 452247 h 1041654"/>
                  <a:gd name="connsiteX129" fmla="*/ 1134523 w 1154715"/>
                  <a:gd name="connsiteY129" fmla="*/ 432054 h 1041654"/>
                  <a:gd name="connsiteX130" fmla="*/ 948785 w 1154715"/>
                  <a:gd name="connsiteY130" fmla="*/ 432054 h 1041654"/>
                  <a:gd name="connsiteX131" fmla="*/ 928592 w 1154715"/>
                  <a:gd name="connsiteY131" fmla="*/ 452247 h 1041654"/>
                  <a:gd name="connsiteX132" fmla="*/ 948785 w 1154715"/>
                  <a:gd name="connsiteY132" fmla="*/ 472440 h 1041654"/>
                  <a:gd name="connsiteX133" fmla="*/ 968978 w 1154715"/>
                  <a:gd name="connsiteY133" fmla="*/ 452247 h 1041654"/>
                  <a:gd name="connsiteX134" fmla="*/ 948785 w 1154715"/>
                  <a:gd name="connsiteY134" fmla="*/ 432054 h 1041654"/>
                  <a:gd name="connsiteX135" fmla="*/ 763143 w 1154715"/>
                  <a:gd name="connsiteY135" fmla="*/ 432054 h 1041654"/>
                  <a:gd name="connsiteX136" fmla="*/ 742950 w 1154715"/>
                  <a:gd name="connsiteY136" fmla="*/ 452247 h 1041654"/>
                  <a:gd name="connsiteX137" fmla="*/ 763143 w 1154715"/>
                  <a:gd name="connsiteY137" fmla="*/ 472440 h 1041654"/>
                  <a:gd name="connsiteX138" fmla="*/ 783336 w 1154715"/>
                  <a:gd name="connsiteY138" fmla="*/ 452247 h 1041654"/>
                  <a:gd name="connsiteX139" fmla="*/ 763143 w 1154715"/>
                  <a:gd name="connsiteY139" fmla="*/ 432054 h 1041654"/>
                  <a:gd name="connsiteX140" fmla="*/ 20193 w 1154715"/>
                  <a:gd name="connsiteY140" fmla="*/ 569214 h 1041654"/>
                  <a:gd name="connsiteX141" fmla="*/ 0 w 1154715"/>
                  <a:gd name="connsiteY141" fmla="*/ 589407 h 1041654"/>
                  <a:gd name="connsiteX142" fmla="*/ 20193 w 1154715"/>
                  <a:gd name="connsiteY142" fmla="*/ 609600 h 1041654"/>
                  <a:gd name="connsiteX143" fmla="*/ 40386 w 1154715"/>
                  <a:gd name="connsiteY143" fmla="*/ 589407 h 1041654"/>
                  <a:gd name="connsiteX144" fmla="*/ 20193 w 1154715"/>
                  <a:gd name="connsiteY144" fmla="*/ 569214 h 1041654"/>
                  <a:gd name="connsiteX145" fmla="*/ 577406 w 1154715"/>
                  <a:gd name="connsiteY145" fmla="*/ 569214 h 1041654"/>
                  <a:gd name="connsiteX146" fmla="*/ 557213 w 1154715"/>
                  <a:gd name="connsiteY146" fmla="*/ 589407 h 1041654"/>
                  <a:gd name="connsiteX147" fmla="*/ 577406 w 1154715"/>
                  <a:gd name="connsiteY147" fmla="*/ 609600 h 1041654"/>
                  <a:gd name="connsiteX148" fmla="*/ 597599 w 1154715"/>
                  <a:gd name="connsiteY148" fmla="*/ 589407 h 1041654"/>
                  <a:gd name="connsiteX149" fmla="*/ 577406 w 1154715"/>
                  <a:gd name="connsiteY149" fmla="*/ 569214 h 1041654"/>
                  <a:gd name="connsiteX150" fmla="*/ 391668 w 1154715"/>
                  <a:gd name="connsiteY150" fmla="*/ 569214 h 1041654"/>
                  <a:gd name="connsiteX151" fmla="*/ 371475 w 1154715"/>
                  <a:gd name="connsiteY151" fmla="*/ 589407 h 1041654"/>
                  <a:gd name="connsiteX152" fmla="*/ 391668 w 1154715"/>
                  <a:gd name="connsiteY152" fmla="*/ 609600 h 1041654"/>
                  <a:gd name="connsiteX153" fmla="*/ 411861 w 1154715"/>
                  <a:gd name="connsiteY153" fmla="*/ 589407 h 1041654"/>
                  <a:gd name="connsiteX154" fmla="*/ 391668 w 1154715"/>
                  <a:gd name="connsiteY154" fmla="*/ 569214 h 1041654"/>
                  <a:gd name="connsiteX155" fmla="*/ 205931 w 1154715"/>
                  <a:gd name="connsiteY155" fmla="*/ 569214 h 1041654"/>
                  <a:gd name="connsiteX156" fmla="*/ 185738 w 1154715"/>
                  <a:gd name="connsiteY156" fmla="*/ 589407 h 1041654"/>
                  <a:gd name="connsiteX157" fmla="*/ 205931 w 1154715"/>
                  <a:gd name="connsiteY157" fmla="*/ 609600 h 1041654"/>
                  <a:gd name="connsiteX158" fmla="*/ 226124 w 1154715"/>
                  <a:gd name="connsiteY158" fmla="*/ 589407 h 1041654"/>
                  <a:gd name="connsiteX159" fmla="*/ 205931 w 1154715"/>
                  <a:gd name="connsiteY159" fmla="*/ 569214 h 1041654"/>
                  <a:gd name="connsiteX160" fmla="*/ 1134523 w 1154715"/>
                  <a:gd name="connsiteY160" fmla="*/ 569214 h 1041654"/>
                  <a:gd name="connsiteX161" fmla="*/ 1114330 w 1154715"/>
                  <a:gd name="connsiteY161" fmla="*/ 589407 h 1041654"/>
                  <a:gd name="connsiteX162" fmla="*/ 1134523 w 1154715"/>
                  <a:gd name="connsiteY162" fmla="*/ 609600 h 1041654"/>
                  <a:gd name="connsiteX163" fmla="*/ 1154716 w 1154715"/>
                  <a:gd name="connsiteY163" fmla="*/ 589407 h 1041654"/>
                  <a:gd name="connsiteX164" fmla="*/ 1134523 w 1154715"/>
                  <a:gd name="connsiteY164" fmla="*/ 569214 h 1041654"/>
                  <a:gd name="connsiteX165" fmla="*/ 948785 w 1154715"/>
                  <a:gd name="connsiteY165" fmla="*/ 569214 h 1041654"/>
                  <a:gd name="connsiteX166" fmla="*/ 928592 w 1154715"/>
                  <a:gd name="connsiteY166" fmla="*/ 589407 h 1041654"/>
                  <a:gd name="connsiteX167" fmla="*/ 948785 w 1154715"/>
                  <a:gd name="connsiteY167" fmla="*/ 609600 h 1041654"/>
                  <a:gd name="connsiteX168" fmla="*/ 968978 w 1154715"/>
                  <a:gd name="connsiteY168" fmla="*/ 589407 h 1041654"/>
                  <a:gd name="connsiteX169" fmla="*/ 948785 w 1154715"/>
                  <a:gd name="connsiteY169" fmla="*/ 569214 h 1041654"/>
                  <a:gd name="connsiteX170" fmla="*/ 763143 w 1154715"/>
                  <a:gd name="connsiteY170" fmla="*/ 569214 h 1041654"/>
                  <a:gd name="connsiteX171" fmla="*/ 742950 w 1154715"/>
                  <a:gd name="connsiteY171" fmla="*/ 589407 h 1041654"/>
                  <a:gd name="connsiteX172" fmla="*/ 763143 w 1154715"/>
                  <a:gd name="connsiteY172" fmla="*/ 609600 h 1041654"/>
                  <a:gd name="connsiteX173" fmla="*/ 783336 w 1154715"/>
                  <a:gd name="connsiteY173" fmla="*/ 589407 h 1041654"/>
                  <a:gd name="connsiteX174" fmla="*/ 763143 w 1154715"/>
                  <a:gd name="connsiteY174" fmla="*/ 569214 h 1041654"/>
                  <a:gd name="connsiteX175" fmla="*/ 20193 w 1154715"/>
                  <a:gd name="connsiteY175" fmla="*/ 713232 h 1041654"/>
                  <a:gd name="connsiteX176" fmla="*/ 0 w 1154715"/>
                  <a:gd name="connsiteY176" fmla="*/ 733425 h 1041654"/>
                  <a:gd name="connsiteX177" fmla="*/ 20193 w 1154715"/>
                  <a:gd name="connsiteY177" fmla="*/ 753618 h 1041654"/>
                  <a:gd name="connsiteX178" fmla="*/ 40386 w 1154715"/>
                  <a:gd name="connsiteY178" fmla="*/ 733425 h 1041654"/>
                  <a:gd name="connsiteX179" fmla="*/ 20193 w 1154715"/>
                  <a:gd name="connsiteY179" fmla="*/ 713232 h 1041654"/>
                  <a:gd name="connsiteX180" fmla="*/ 577406 w 1154715"/>
                  <a:gd name="connsiteY180" fmla="*/ 713232 h 1041654"/>
                  <a:gd name="connsiteX181" fmla="*/ 557213 w 1154715"/>
                  <a:gd name="connsiteY181" fmla="*/ 733425 h 1041654"/>
                  <a:gd name="connsiteX182" fmla="*/ 577406 w 1154715"/>
                  <a:gd name="connsiteY182" fmla="*/ 753618 h 1041654"/>
                  <a:gd name="connsiteX183" fmla="*/ 597599 w 1154715"/>
                  <a:gd name="connsiteY183" fmla="*/ 733425 h 1041654"/>
                  <a:gd name="connsiteX184" fmla="*/ 577406 w 1154715"/>
                  <a:gd name="connsiteY184" fmla="*/ 713232 h 1041654"/>
                  <a:gd name="connsiteX185" fmla="*/ 391668 w 1154715"/>
                  <a:gd name="connsiteY185" fmla="*/ 713232 h 1041654"/>
                  <a:gd name="connsiteX186" fmla="*/ 371475 w 1154715"/>
                  <a:gd name="connsiteY186" fmla="*/ 733425 h 1041654"/>
                  <a:gd name="connsiteX187" fmla="*/ 391668 w 1154715"/>
                  <a:gd name="connsiteY187" fmla="*/ 753618 h 1041654"/>
                  <a:gd name="connsiteX188" fmla="*/ 411861 w 1154715"/>
                  <a:gd name="connsiteY188" fmla="*/ 733425 h 1041654"/>
                  <a:gd name="connsiteX189" fmla="*/ 391668 w 1154715"/>
                  <a:gd name="connsiteY189" fmla="*/ 713232 h 1041654"/>
                  <a:gd name="connsiteX190" fmla="*/ 205931 w 1154715"/>
                  <a:gd name="connsiteY190" fmla="*/ 713232 h 1041654"/>
                  <a:gd name="connsiteX191" fmla="*/ 185738 w 1154715"/>
                  <a:gd name="connsiteY191" fmla="*/ 733425 h 1041654"/>
                  <a:gd name="connsiteX192" fmla="*/ 205931 w 1154715"/>
                  <a:gd name="connsiteY192" fmla="*/ 753618 h 1041654"/>
                  <a:gd name="connsiteX193" fmla="*/ 226124 w 1154715"/>
                  <a:gd name="connsiteY193" fmla="*/ 733425 h 1041654"/>
                  <a:gd name="connsiteX194" fmla="*/ 205931 w 1154715"/>
                  <a:gd name="connsiteY194" fmla="*/ 713232 h 1041654"/>
                  <a:gd name="connsiteX195" fmla="*/ 1134523 w 1154715"/>
                  <a:gd name="connsiteY195" fmla="*/ 713232 h 1041654"/>
                  <a:gd name="connsiteX196" fmla="*/ 1114330 w 1154715"/>
                  <a:gd name="connsiteY196" fmla="*/ 733425 h 1041654"/>
                  <a:gd name="connsiteX197" fmla="*/ 1134523 w 1154715"/>
                  <a:gd name="connsiteY197" fmla="*/ 753618 h 1041654"/>
                  <a:gd name="connsiteX198" fmla="*/ 1154716 w 1154715"/>
                  <a:gd name="connsiteY198" fmla="*/ 733425 h 1041654"/>
                  <a:gd name="connsiteX199" fmla="*/ 1134523 w 1154715"/>
                  <a:gd name="connsiteY199" fmla="*/ 713232 h 1041654"/>
                  <a:gd name="connsiteX200" fmla="*/ 948785 w 1154715"/>
                  <a:gd name="connsiteY200" fmla="*/ 713232 h 1041654"/>
                  <a:gd name="connsiteX201" fmla="*/ 928592 w 1154715"/>
                  <a:gd name="connsiteY201" fmla="*/ 733425 h 1041654"/>
                  <a:gd name="connsiteX202" fmla="*/ 948785 w 1154715"/>
                  <a:gd name="connsiteY202" fmla="*/ 753618 h 1041654"/>
                  <a:gd name="connsiteX203" fmla="*/ 968978 w 1154715"/>
                  <a:gd name="connsiteY203" fmla="*/ 733425 h 1041654"/>
                  <a:gd name="connsiteX204" fmla="*/ 948785 w 1154715"/>
                  <a:gd name="connsiteY204" fmla="*/ 713232 h 1041654"/>
                  <a:gd name="connsiteX205" fmla="*/ 763143 w 1154715"/>
                  <a:gd name="connsiteY205" fmla="*/ 713232 h 1041654"/>
                  <a:gd name="connsiteX206" fmla="*/ 742950 w 1154715"/>
                  <a:gd name="connsiteY206" fmla="*/ 733425 h 1041654"/>
                  <a:gd name="connsiteX207" fmla="*/ 763143 w 1154715"/>
                  <a:gd name="connsiteY207" fmla="*/ 753618 h 1041654"/>
                  <a:gd name="connsiteX208" fmla="*/ 783336 w 1154715"/>
                  <a:gd name="connsiteY208" fmla="*/ 733425 h 1041654"/>
                  <a:gd name="connsiteX209" fmla="*/ 763143 w 1154715"/>
                  <a:gd name="connsiteY209" fmla="*/ 713232 h 1041654"/>
                  <a:gd name="connsiteX210" fmla="*/ 20193 w 1154715"/>
                  <a:gd name="connsiteY210" fmla="*/ 857250 h 1041654"/>
                  <a:gd name="connsiteX211" fmla="*/ 0 w 1154715"/>
                  <a:gd name="connsiteY211" fmla="*/ 877443 h 1041654"/>
                  <a:gd name="connsiteX212" fmla="*/ 20193 w 1154715"/>
                  <a:gd name="connsiteY212" fmla="*/ 897636 h 1041654"/>
                  <a:gd name="connsiteX213" fmla="*/ 40386 w 1154715"/>
                  <a:gd name="connsiteY213" fmla="*/ 877443 h 1041654"/>
                  <a:gd name="connsiteX214" fmla="*/ 20193 w 1154715"/>
                  <a:gd name="connsiteY214" fmla="*/ 857250 h 1041654"/>
                  <a:gd name="connsiteX215" fmla="*/ 577406 w 1154715"/>
                  <a:gd name="connsiteY215" fmla="*/ 857250 h 1041654"/>
                  <a:gd name="connsiteX216" fmla="*/ 557213 w 1154715"/>
                  <a:gd name="connsiteY216" fmla="*/ 877443 h 1041654"/>
                  <a:gd name="connsiteX217" fmla="*/ 577406 w 1154715"/>
                  <a:gd name="connsiteY217" fmla="*/ 897636 h 1041654"/>
                  <a:gd name="connsiteX218" fmla="*/ 597599 w 1154715"/>
                  <a:gd name="connsiteY218" fmla="*/ 877443 h 1041654"/>
                  <a:gd name="connsiteX219" fmla="*/ 577406 w 1154715"/>
                  <a:gd name="connsiteY219" fmla="*/ 857250 h 1041654"/>
                  <a:gd name="connsiteX220" fmla="*/ 391668 w 1154715"/>
                  <a:gd name="connsiteY220" fmla="*/ 857250 h 1041654"/>
                  <a:gd name="connsiteX221" fmla="*/ 371475 w 1154715"/>
                  <a:gd name="connsiteY221" fmla="*/ 877443 h 1041654"/>
                  <a:gd name="connsiteX222" fmla="*/ 391668 w 1154715"/>
                  <a:gd name="connsiteY222" fmla="*/ 897636 h 1041654"/>
                  <a:gd name="connsiteX223" fmla="*/ 411861 w 1154715"/>
                  <a:gd name="connsiteY223" fmla="*/ 877443 h 1041654"/>
                  <a:gd name="connsiteX224" fmla="*/ 391668 w 1154715"/>
                  <a:gd name="connsiteY224" fmla="*/ 857250 h 1041654"/>
                  <a:gd name="connsiteX225" fmla="*/ 205931 w 1154715"/>
                  <a:gd name="connsiteY225" fmla="*/ 857250 h 1041654"/>
                  <a:gd name="connsiteX226" fmla="*/ 185738 w 1154715"/>
                  <a:gd name="connsiteY226" fmla="*/ 877443 h 1041654"/>
                  <a:gd name="connsiteX227" fmla="*/ 205931 w 1154715"/>
                  <a:gd name="connsiteY227" fmla="*/ 897636 h 1041654"/>
                  <a:gd name="connsiteX228" fmla="*/ 226124 w 1154715"/>
                  <a:gd name="connsiteY228" fmla="*/ 877443 h 1041654"/>
                  <a:gd name="connsiteX229" fmla="*/ 205931 w 1154715"/>
                  <a:gd name="connsiteY229" fmla="*/ 857250 h 1041654"/>
                  <a:gd name="connsiteX230" fmla="*/ 1134523 w 1154715"/>
                  <a:gd name="connsiteY230" fmla="*/ 857250 h 1041654"/>
                  <a:gd name="connsiteX231" fmla="*/ 1114330 w 1154715"/>
                  <a:gd name="connsiteY231" fmla="*/ 877443 h 1041654"/>
                  <a:gd name="connsiteX232" fmla="*/ 1134523 w 1154715"/>
                  <a:gd name="connsiteY232" fmla="*/ 897636 h 1041654"/>
                  <a:gd name="connsiteX233" fmla="*/ 1154716 w 1154715"/>
                  <a:gd name="connsiteY233" fmla="*/ 877443 h 1041654"/>
                  <a:gd name="connsiteX234" fmla="*/ 1134523 w 1154715"/>
                  <a:gd name="connsiteY234" fmla="*/ 857250 h 1041654"/>
                  <a:gd name="connsiteX235" fmla="*/ 948785 w 1154715"/>
                  <a:gd name="connsiteY235" fmla="*/ 857250 h 1041654"/>
                  <a:gd name="connsiteX236" fmla="*/ 928592 w 1154715"/>
                  <a:gd name="connsiteY236" fmla="*/ 877443 h 1041654"/>
                  <a:gd name="connsiteX237" fmla="*/ 948785 w 1154715"/>
                  <a:gd name="connsiteY237" fmla="*/ 897636 h 1041654"/>
                  <a:gd name="connsiteX238" fmla="*/ 968978 w 1154715"/>
                  <a:gd name="connsiteY238" fmla="*/ 877443 h 1041654"/>
                  <a:gd name="connsiteX239" fmla="*/ 948785 w 1154715"/>
                  <a:gd name="connsiteY239" fmla="*/ 857250 h 1041654"/>
                  <a:gd name="connsiteX240" fmla="*/ 763143 w 1154715"/>
                  <a:gd name="connsiteY240" fmla="*/ 857250 h 1041654"/>
                  <a:gd name="connsiteX241" fmla="*/ 742950 w 1154715"/>
                  <a:gd name="connsiteY241" fmla="*/ 877443 h 1041654"/>
                  <a:gd name="connsiteX242" fmla="*/ 763143 w 1154715"/>
                  <a:gd name="connsiteY242" fmla="*/ 897636 h 1041654"/>
                  <a:gd name="connsiteX243" fmla="*/ 783336 w 1154715"/>
                  <a:gd name="connsiteY243" fmla="*/ 877443 h 1041654"/>
                  <a:gd name="connsiteX244" fmla="*/ 763143 w 1154715"/>
                  <a:gd name="connsiteY244" fmla="*/ 857250 h 1041654"/>
                  <a:gd name="connsiteX245" fmla="*/ 20193 w 1154715"/>
                  <a:gd name="connsiteY245" fmla="*/ 1001268 h 1041654"/>
                  <a:gd name="connsiteX246" fmla="*/ 0 w 1154715"/>
                  <a:gd name="connsiteY246" fmla="*/ 1021461 h 1041654"/>
                  <a:gd name="connsiteX247" fmla="*/ 20193 w 1154715"/>
                  <a:gd name="connsiteY247" fmla="*/ 1041654 h 1041654"/>
                  <a:gd name="connsiteX248" fmla="*/ 40386 w 1154715"/>
                  <a:gd name="connsiteY248" fmla="*/ 1021461 h 1041654"/>
                  <a:gd name="connsiteX249" fmla="*/ 20193 w 1154715"/>
                  <a:gd name="connsiteY249" fmla="*/ 1001268 h 1041654"/>
                  <a:gd name="connsiteX250" fmla="*/ 577406 w 1154715"/>
                  <a:gd name="connsiteY250" fmla="*/ 1001268 h 1041654"/>
                  <a:gd name="connsiteX251" fmla="*/ 557213 w 1154715"/>
                  <a:gd name="connsiteY251" fmla="*/ 1021461 h 1041654"/>
                  <a:gd name="connsiteX252" fmla="*/ 577406 w 1154715"/>
                  <a:gd name="connsiteY252" fmla="*/ 1041654 h 1041654"/>
                  <a:gd name="connsiteX253" fmla="*/ 597599 w 1154715"/>
                  <a:gd name="connsiteY253" fmla="*/ 1021461 h 1041654"/>
                  <a:gd name="connsiteX254" fmla="*/ 577406 w 1154715"/>
                  <a:gd name="connsiteY254" fmla="*/ 1001268 h 1041654"/>
                  <a:gd name="connsiteX255" fmla="*/ 391668 w 1154715"/>
                  <a:gd name="connsiteY255" fmla="*/ 1001268 h 1041654"/>
                  <a:gd name="connsiteX256" fmla="*/ 371475 w 1154715"/>
                  <a:gd name="connsiteY256" fmla="*/ 1021461 h 1041654"/>
                  <a:gd name="connsiteX257" fmla="*/ 391668 w 1154715"/>
                  <a:gd name="connsiteY257" fmla="*/ 1041654 h 1041654"/>
                  <a:gd name="connsiteX258" fmla="*/ 411861 w 1154715"/>
                  <a:gd name="connsiteY258" fmla="*/ 1021461 h 1041654"/>
                  <a:gd name="connsiteX259" fmla="*/ 391668 w 1154715"/>
                  <a:gd name="connsiteY259" fmla="*/ 1001268 h 1041654"/>
                  <a:gd name="connsiteX260" fmla="*/ 205931 w 1154715"/>
                  <a:gd name="connsiteY260" fmla="*/ 1001268 h 1041654"/>
                  <a:gd name="connsiteX261" fmla="*/ 185738 w 1154715"/>
                  <a:gd name="connsiteY261" fmla="*/ 1021461 h 1041654"/>
                  <a:gd name="connsiteX262" fmla="*/ 205931 w 1154715"/>
                  <a:gd name="connsiteY262" fmla="*/ 1041654 h 1041654"/>
                  <a:gd name="connsiteX263" fmla="*/ 226124 w 1154715"/>
                  <a:gd name="connsiteY263" fmla="*/ 1021461 h 1041654"/>
                  <a:gd name="connsiteX264" fmla="*/ 205931 w 1154715"/>
                  <a:gd name="connsiteY264" fmla="*/ 1001268 h 1041654"/>
                  <a:gd name="connsiteX265" fmla="*/ 1134523 w 1154715"/>
                  <a:gd name="connsiteY265" fmla="*/ 1001268 h 1041654"/>
                  <a:gd name="connsiteX266" fmla="*/ 1114330 w 1154715"/>
                  <a:gd name="connsiteY266" fmla="*/ 1021461 h 1041654"/>
                  <a:gd name="connsiteX267" fmla="*/ 1134523 w 1154715"/>
                  <a:gd name="connsiteY267" fmla="*/ 1041654 h 1041654"/>
                  <a:gd name="connsiteX268" fmla="*/ 1154716 w 1154715"/>
                  <a:gd name="connsiteY268" fmla="*/ 1021461 h 1041654"/>
                  <a:gd name="connsiteX269" fmla="*/ 1134523 w 1154715"/>
                  <a:gd name="connsiteY269" fmla="*/ 1001268 h 1041654"/>
                  <a:gd name="connsiteX270" fmla="*/ 948785 w 1154715"/>
                  <a:gd name="connsiteY270" fmla="*/ 1001268 h 1041654"/>
                  <a:gd name="connsiteX271" fmla="*/ 928592 w 1154715"/>
                  <a:gd name="connsiteY271" fmla="*/ 1021461 h 1041654"/>
                  <a:gd name="connsiteX272" fmla="*/ 948785 w 1154715"/>
                  <a:gd name="connsiteY272" fmla="*/ 1041654 h 1041654"/>
                  <a:gd name="connsiteX273" fmla="*/ 968978 w 1154715"/>
                  <a:gd name="connsiteY273" fmla="*/ 1021461 h 1041654"/>
                  <a:gd name="connsiteX274" fmla="*/ 948785 w 1154715"/>
                  <a:gd name="connsiteY274" fmla="*/ 1001268 h 1041654"/>
                  <a:gd name="connsiteX275" fmla="*/ 763143 w 1154715"/>
                  <a:gd name="connsiteY275" fmla="*/ 1001268 h 1041654"/>
                  <a:gd name="connsiteX276" fmla="*/ 742950 w 1154715"/>
                  <a:gd name="connsiteY276" fmla="*/ 1021461 h 1041654"/>
                  <a:gd name="connsiteX277" fmla="*/ 763143 w 1154715"/>
                  <a:gd name="connsiteY277" fmla="*/ 1041654 h 1041654"/>
                  <a:gd name="connsiteX278" fmla="*/ 783336 w 1154715"/>
                  <a:gd name="connsiteY278" fmla="*/ 1021461 h 1041654"/>
                  <a:gd name="connsiteX279" fmla="*/ 763143 w 1154715"/>
                  <a:gd name="connsiteY279" fmla="*/ 1001268 h 104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1154715" h="1041654">
                    <a:moveTo>
                      <a:pt x="20193" y="0"/>
                    </a:moveTo>
                    <a:cubicBezTo>
                      <a:pt x="9049" y="0"/>
                      <a:pt x="0" y="9049"/>
                      <a:pt x="0" y="20193"/>
                    </a:cubicBezTo>
                    <a:cubicBezTo>
                      <a:pt x="0" y="31337"/>
                      <a:pt x="9049" y="40386"/>
                      <a:pt x="20193" y="40386"/>
                    </a:cubicBezTo>
                    <a:cubicBezTo>
                      <a:pt x="31337" y="40386"/>
                      <a:pt x="40386" y="31337"/>
                      <a:pt x="40386" y="20193"/>
                    </a:cubicBezTo>
                    <a:cubicBezTo>
                      <a:pt x="40386" y="9049"/>
                      <a:pt x="31337" y="0"/>
                      <a:pt x="20193" y="0"/>
                    </a:cubicBezTo>
                    <a:close/>
                    <a:moveTo>
                      <a:pt x="577406" y="0"/>
                    </a:moveTo>
                    <a:cubicBezTo>
                      <a:pt x="566261" y="0"/>
                      <a:pt x="557213" y="9049"/>
                      <a:pt x="557213" y="20193"/>
                    </a:cubicBezTo>
                    <a:cubicBezTo>
                      <a:pt x="557213" y="31337"/>
                      <a:pt x="566261" y="40386"/>
                      <a:pt x="577406" y="40386"/>
                    </a:cubicBezTo>
                    <a:cubicBezTo>
                      <a:pt x="588550" y="40386"/>
                      <a:pt x="597599" y="31337"/>
                      <a:pt x="597599" y="20193"/>
                    </a:cubicBezTo>
                    <a:cubicBezTo>
                      <a:pt x="597599" y="9049"/>
                      <a:pt x="588550" y="0"/>
                      <a:pt x="577406" y="0"/>
                    </a:cubicBezTo>
                    <a:close/>
                    <a:moveTo>
                      <a:pt x="391668" y="0"/>
                    </a:moveTo>
                    <a:cubicBezTo>
                      <a:pt x="380524" y="0"/>
                      <a:pt x="371475" y="9049"/>
                      <a:pt x="371475" y="20193"/>
                    </a:cubicBezTo>
                    <a:cubicBezTo>
                      <a:pt x="371475" y="31337"/>
                      <a:pt x="380524" y="40386"/>
                      <a:pt x="391668" y="40386"/>
                    </a:cubicBezTo>
                    <a:cubicBezTo>
                      <a:pt x="402812" y="40386"/>
                      <a:pt x="411861" y="31337"/>
                      <a:pt x="411861" y="20193"/>
                    </a:cubicBezTo>
                    <a:cubicBezTo>
                      <a:pt x="411861" y="9049"/>
                      <a:pt x="402812" y="0"/>
                      <a:pt x="391668" y="0"/>
                    </a:cubicBezTo>
                    <a:close/>
                    <a:moveTo>
                      <a:pt x="205931" y="0"/>
                    </a:moveTo>
                    <a:cubicBezTo>
                      <a:pt x="194786" y="0"/>
                      <a:pt x="185738" y="9049"/>
                      <a:pt x="185738" y="20193"/>
                    </a:cubicBezTo>
                    <a:cubicBezTo>
                      <a:pt x="185738" y="31337"/>
                      <a:pt x="194786" y="40386"/>
                      <a:pt x="205931" y="40386"/>
                    </a:cubicBezTo>
                    <a:cubicBezTo>
                      <a:pt x="217075" y="40386"/>
                      <a:pt x="226124" y="31337"/>
                      <a:pt x="226124" y="20193"/>
                    </a:cubicBezTo>
                    <a:cubicBezTo>
                      <a:pt x="226124" y="9049"/>
                      <a:pt x="217075" y="0"/>
                      <a:pt x="205931" y="0"/>
                    </a:cubicBezTo>
                    <a:close/>
                    <a:moveTo>
                      <a:pt x="1134523" y="40386"/>
                    </a:moveTo>
                    <a:cubicBezTo>
                      <a:pt x="1145667" y="40386"/>
                      <a:pt x="1154716" y="31337"/>
                      <a:pt x="1154716" y="20193"/>
                    </a:cubicBezTo>
                    <a:cubicBezTo>
                      <a:pt x="1154716" y="9049"/>
                      <a:pt x="1145667" y="0"/>
                      <a:pt x="1134523" y="0"/>
                    </a:cubicBezTo>
                    <a:cubicBezTo>
                      <a:pt x="1123379" y="0"/>
                      <a:pt x="1114330" y="9049"/>
                      <a:pt x="1114330" y="20193"/>
                    </a:cubicBezTo>
                    <a:cubicBezTo>
                      <a:pt x="1114330" y="31337"/>
                      <a:pt x="1123379" y="40386"/>
                      <a:pt x="1134523" y="40386"/>
                    </a:cubicBezTo>
                    <a:close/>
                    <a:moveTo>
                      <a:pt x="948785" y="0"/>
                    </a:moveTo>
                    <a:cubicBezTo>
                      <a:pt x="937641" y="0"/>
                      <a:pt x="928592" y="9049"/>
                      <a:pt x="928592" y="20193"/>
                    </a:cubicBezTo>
                    <a:cubicBezTo>
                      <a:pt x="928592" y="31337"/>
                      <a:pt x="937641" y="40386"/>
                      <a:pt x="948785" y="40386"/>
                    </a:cubicBezTo>
                    <a:cubicBezTo>
                      <a:pt x="959930" y="40386"/>
                      <a:pt x="968978" y="31337"/>
                      <a:pt x="968978" y="20193"/>
                    </a:cubicBezTo>
                    <a:cubicBezTo>
                      <a:pt x="968978" y="9049"/>
                      <a:pt x="959930" y="0"/>
                      <a:pt x="948785" y="0"/>
                    </a:cubicBezTo>
                    <a:close/>
                    <a:moveTo>
                      <a:pt x="763143" y="0"/>
                    </a:moveTo>
                    <a:cubicBezTo>
                      <a:pt x="751904" y="0"/>
                      <a:pt x="742950" y="9049"/>
                      <a:pt x="742950" y="20193"/>
                    </a:cubicBezTo>
                    <a:cubicBezTo>
                      <a:pt x="742950" y="31337"/>
                      <a:pt x="751999" y="40386"/>
                      <a:pt x="763143" y="40386"/>
                    </a:cubicBezTo>
                    <a:cubicBezTo>
                      <a:pt x="774287" y="40386"/>
                      <a:pt x="783336" y="31337"/>
                      <a:pt x="783336" y="20193"/>
                    </a:cubicBezTo>
                    <a:cubicBezTo>
                      <a:pt x="783336" y="9049"/>
                      <a:pt x="774287" y="0"/>
                      <a:pt x="763143" y="0"/>
                    </a:cubicBezTo>
                    <a:close/>
                    <a:moveTo>
                      <a:pt x="20193" y="144018"/>
                    </a:moveTo>
                    <a:cubicBezTo>
                      <a:pt x="9049" y="144018"/>
                      <a:pt x="0" y="153067"/>
                      <a:pt x="0" y="164211"/>
                    </a:cubicBezTo>
                    <a:cubicBezTo>
                      <a:pt x="0" y="175355"/>
                      <a:pt x="9049" y="184404"/>
                      <a:pt x="20193" y="184404"/>
                    </a:cubicBezTo>
                    <a:cubicBezTo>
                      <a:pt x="31337" y="184404"/>
                      <a:pt x="40386" y="175355"/>
                      <a:pt x="40386" y="164211"/>
                    </a:cubicBezTo>
                    <a:cubicBezTo>
                      <a:pt x="40386" y="153067"/>
                      <a:pt x="31337" y="144018"/>
                      <a:pt x="20193" y="144018"/>
                    </a:cubicBezTo>
                    <a:close/>
                    <a:moveTo>
                      <a:pt x="577406" y="144018"/>
                    </a:moveTo>
                    <a:cubicBezTo>
                      <a:pt x="566261" y="144018"/>
                      <a:pt x="557213" y="153067"/>
                      <a:pt x="557213" y="164211"/>
                    </a:cubicBezTo>
                    <a:cubicBezTo>
                      <a:pt x="557213" y="175355"/>
                      <a:pt x="566261" y="184404"/>
                      <a:pt x="577406" y="184404"/>
                    </a:cubicBezTo>
                    <a:cubicBezTo>
                      <a:pt x="588550" y="184404"/>
                      <a:pt x="597599" y="175355"/>
                      <a:pt x="597599" y="164211"/>
                    </a:cubicBezTo>
                    <a:cubicBezTo>
                      <a:pt x="597599" y="153067"/>
                      <a:pt x="588550" y="144018"/>
                      <a:pt x="577406" y="144018"/>
                    </a:cubicBezTo>
                    <a:close/>
                    <a:moveTo>
                      <a:pt x="391668" y="144018"/>
                    </a:moveTo>
                    <a:cubicBezTo>
                      <a:pt x="380524" y="144018"/>
                      <a:pt x="371475" y="153067"/>
                      <a:pt x="371475" y="164211"/>
                    </a:cubicBezTo>
                    <a:cubicBezTo>
                      <a:pt x="371475" y="175355"/>
                      <a:pt x="380524" y="184404"/>
                      <a:pt x="391668" y="184404"/>
                    </a:cubicBezTo>
                    <a:cubicBezTo>
                      <a:pt x="402812" y="184404"/>
                      <a:pt x="411861" y="175355"/>
                      <a:pt x="411861" y="164211"/>
                    </a:cubicBezTo>
                    <a:cubicBezTo>
                      <a:pt x="411861" y="153067"/>
                      <a:pt x="402812" y="144018"/>
                      <a:pt x="391668" y="144018"/>
                    </a:cubicBezTo>
                    <a:close/>
                    <a:moveTo>
                      <a:pt x="205931" y="144018"/>
                    </a:moveTo>
                    <a:cubicBezTo>
                      <a:pt x="194786" y="144018"/>
                      <a:pt x="185738" y="153067"/>
                      <a:pt x="185738" y="164211"/>
                    </a:cubicBezTo>
                    <a:cubicBezTo>
                      <a:pt x="185738" y="175355"/>
                      <a:pt x="194786" y="184404"/>
                      <a:pt x="205931" y="184404"/>
                    </a:cubicBezTo>
                    <a:cubicBezTo>
                      <a:pt x="217075" y="184404"/>
                      <a:pt x="226124" y="175355"/>
                      <a:pt x="226124" y="164211"/>
                    </a:cubicBezTo>
                    <a:cubicBezTo>
                      <a:pt x="226124" y="153067"/>
                      <a:pt x="217075" y="144018"/>
                      <a:pt x="205931" y="144018"/>
                    </a:cubicBezTo>
                    <a:close/>
                    <a:moveTo>
                      <a:pt x="1134523" y="144018"/>
                    </a:moveTo>
                    <a:cubicBezTo>
                      <a:pt x="1123379" y="144018"/>
                      <a:pt x="1114330" y="153067"/>
                      <a:pt x="1114330" y="164211"/>
                    </a:cubicBezTo>
                    <a:cubicBezTo>
                      <a:pt x="1114330" y="175355"/>
                      <a:pt x="1123379" y="184404"/>
                      <a:pt x="1134523" y="184404"/>
                    </a:cubicBezTo>
                    <a:cubicBezTo>
                      <a:pt x="1145667" y="184404"/>
                      <a:pt x="1154716" y="175355"/>
                      <a:pt x="1154716" y="164211"/>
                    </a:cubicBezTo>
                    <a:cubicBezTo>
                      <a:pt x="1154716" y="153067"/>
                      <a:pt x="1145667" y="144018"/>
                      <a:pt x="1134523" y="144018"/>
                    </a:cubicBezTo>
                    <a:close/>
                    <a:moveTo>
                      <a:pt x="948785" y="144018"/>
                    </a:moveTo>
                    <a:cubicBezTo>
                      <a:pt x="937641" y="144018"/>
                      <a:pt x="928592" y="153067"/>
                      <a:pt x="928592" y="164211"/>
                    </a:cubicBezTo>
                    <a:cubicBezTo>
                      <a:pt x="928592" y="175355"/>
                      <a:pt x="937641" y="184404"/>
                      <a:pt x="948785" y="184404"/>
                    </a:cubicBezTo>
                    <a:cubicBezTo>
                      <a:pt x="959930" y="184404"/>
                      <a:pt x="968978" y="175355"/>
                      <a:pt x="968978" y="164211"/>
                    </a:cubicBezTo>
                    <a:cubicBezTo>
                      <a:pt x="968978" y="153067"/>
                      <a:pt x="959930" y="144018"/>
                      <a:pt x="948785" y="144018"/>
                    </a:cubicBezTo>
                    <a:close/>
                    <a:moveTo>
                      <a:pt x="763143" y="144018"/>
                    </a:moveTo>
                    <a:cubicBezTo>
                      <a:pt x="751999" y="144018"/>
                      <a:pt x="742950" y="153067"/>
                      <a:pt x="742950" y="164211"/>
                    </a:cubicBezTo>
                    <a:cubicBezTo>
                      <a:pt x="742950" y="175355"/>
                      <a:pt x="751999" y="184404"/>
                      <a:pt x="763143" y="184404"/>
                    </a:cubicBezTo>
                    <a:cubicBezTo>
                      <a:pt x="774287" y="184404"/>
                      <a:pt x="783336" y="175355"/>
                      <a:pt x="783336" y="164211"/>
                    </a:cubicBezTo>
                    <a:cubicBezTo>
                      <a:pt x="783241" y="153067"/>
                      <a:pt x="774287" y="144018"/>
                      <a:pt x="763143" y="144018"/>
                    </a:cubicBezTo>
                    <a:close/>
                    <a:moveTo>
                      <a:pt x="20193" y="288036"/>
                    </a:moveTo>
                    <a:cubicBezTo>
                      <a:pt x="9049" y="288036"/>
                      <a:pt x="0" y="297085"/>
                      <a:pt x="0" y="308229"/>
                    </a:cubicBezTo>
                    <a:cubicBezTo>
                      <a:pt x="0" y="319373"/>
                      <a:pt x="9049" y="328422"/>
                      <a:pt x="20193" y="328422"/>
                    </a:cubicBezTo>
                    <a:cubicBezTo>
                      <a:pt x="31337" y="328422"/>
                      <a:pt x="40386" y="319373"/>
                      <a:pt x="40386" y="308229"/>
                    </a:cubicBezTo>
                    <a:cubicBezTo>
                      <a:pt x="40386" y="297085"/>
                      <a:pt x="31337" y="288036"/>
                      <a:pt x="20193" y="288036"/>
                    </a:cubicBezTo>
                    <a:close/>
                    <a:moveTo>
                      <a:pt x="577406" y="288036"/>
                    </a:moveTo>
                    <a:cubicBezTo>
                      <a:pt x="566261" y="288036"/>
                      <a:pt x="557213" y="297085"/>
                      <a:pt x="557213" y="308229"/>
                    </a:cubicBezTo>
                    <a:cubicBezTo>
                      <a:pt x="557213" y="319373"/>
                      <a:pt x="566261" y="328422"/>
                      <a:pt x="577406" y="328422"/>
                    </a:cubicBezTo>
                    <a:cubicBezTo>
                      <a:pt x="588550" y="328422"/>
                      <a:pt x="597599" y="319373"/>
                      <a:pt x="597599" y="308229"/>
                    </a:cubicBezTo>
                    <a:cubicBezTo>
                      <a:pt x="597599" y="297085"/>
                      <a:pt x="588550" y="288036"/>
                      <a:pt x="577406" y="288036"/>
                    </a:cubicBezTo>
                    <a:close/>
                    <a:moveTo>
                      <a:pt x="391668" y="288036"/>
                    </a:moveTo>
                    <a:cubicBezTo>
                      <a:pt x="380524" y="288036"/>
                      <a:pt x="371475" y="297085"/>
                      <a:pt x="371475" y="308229"/>
                    </a:cubicBezTo>
                    <a:cubicBezTo>
                      <a:pt x="371475" y="319373"/>
                      <a:pt x="380524" y="328422"/>
                      <a:pt x="391668" y="328422"/>
                    </a:cubicBezTo>
                    <a:cubicBezTo>
                      <a:pt x="402812" y="328422"/>
                      <a:pt x="411861" y="319373"/>
                      <a:pt x="411861" y="308229"/>
                    </a:cubicBezTo>
                    <a:cubicBezTo>
                      <a:pt x="411861" y="297085"/>
                      <a:pt x="402812" y="288036"/>
                      <a:pt x="391668" y="288036"/>
                    </a:cubicBezTo>
                    <a:close/>
                    <a:moveTo>
                      <a:pt x="205931" y="288036"/>
                    </a:moveTo>
                    <a:cubicBezTo>
                      <a:pt x="194786" y="288036"/>
                      <a:pt x="185738" y="297085"/>
                      <a:pt x="185738" y="308229"/>
                    </a:cubicBezTo>
                    <a:cubicBezTo>
                      <a:pt x="185738" y="319373"/>
                      <a:pt x="194786" y="328422"/>
                      <a:pt x="205931" y="328422"/>
                    </a:cubicBezTo>
                    <a:cubicBezTo>
                      <a:pt x="217075" y="328422"/>
                      <a:pt x="226124" y="319373"/>
                      <a:pt x="226124" y="308229"/>
                    </a:cubicBezTo>
                    <a:cubicBezTo>
                      <a:pt x="226124" y="297085"/>
                      <a:pt x="217075" y="288036"/>
                      <a:pt x="205931" y="288036"/>
                    </a:cubicBezTo>
                    <a:close/>
                    <a:moveTo>
                      <a:pt x="1134523" y="288036"/>
                    </a:moveTo>
                    <a:cubicBezTo>
                      <a:pt x="1123379" y="288036"/>
                      <a:pt x="1114330" y="297085"/>
                      <a:pt x="1114330" y="308229"/>
                    </a:cubicBezTo>
                    <a:cubicBezTo>
                      <a:pt x="1114330" y="319373"/>
                      <a:pt x="1123379" y="328422"/>
                      <a:pt x="1134523" y="328422"/>
                    </a:cubicBezTo>
                    <a:cubicBezTo>
                      <a:pt x="1145667" y="328422"/>
                      <a:pt x="1154716" y="319373"/>
                      <a:pt x="1154716" y="308229"/>
                    </a:cubicBezTo>
                    <a:cubicBezTo>
                      <a:pt x="1154716" y="297085"/>
                      <a:pt x="1145667" y="288036"/>
                      <a:pt x="1134523" y="288036"/>
                    </a:cubicBezTo>
                    <a:close/>
                    <a:moveTo>
                      <a:pt x="948785" y="288036"/>
                    </a:moveTo>
                    <a:cubicBezTo>
                      <a:pt x="937641" y="288036"/>
                      <a:pt x="928592" y="297085"/>
                      <a:pt x="928592" y="308229"/>
                    </a:cubicBezTo>
                    <a:cubicBezTo>
                      <a:pt x="928592" y="319373"/>
                      <a:pt x="937641" y="328422"/>
                      <a:pt x="948785" y="328422"/>
                    </a:cubicBezTo>
                    <a:cubicBezTo>
                      <a:pt x="959930" y="328422"/>
                      <a:pt x="968978" y="319373"/>
                      <a:pt x="968978" y="308229"/>
                    </a:cubicBezTo>
                    <a:cubicBezTo>
                      <a:pt x="968978" y="297085"/>
                      <a:pt x="959930" y="288036"/>
                      <a:pt x="948785" y="288036"/>
                    </a:cubicBezTo>
                    <a:close/>
                    <a:moveTo>
                      <a:pt x="763143" y="288036"/>
                    </a:moveTo>
                    <a:cubicBezTo>
                      <a:pt x="751999" y="288036"/>
                      <a:pt x="742950" y="297085"/>
                      <a:pt x="742950" y="308229"/>
                    </a:cubicBezTo>
                    <a:cubicBezTo>
                      <a:pt x="742950" y="319373"/>
                      <a:pt x="751999" y="328422"/>
                      <a:pt x="763143" y="328422"/>
                    </a:cubicBezTo>
                    <a:cubicBezTo>
                      <a:pt x="774287" y="328422"/>
                      <a:pt x="783336" y="319373"/>
                      <a:pt x="783336" y="308229"/>
                    </a:cubicBezTo>
                    <a:cubicBezTo>
                      <a:pt x="783241" y="297085"/>
                      <a:pt x="774287" y="288036"/>
                      <a:pt x="763143" y="288036"/>
                    </a:cubicBezTo>
                    <a:close/>
                    <a:moveTo>
                      <a:pt x="20193" y="432054"/>
                    </a:moveTo>
                    <a:cubicBezTo>
                      <a:pt x="9049" y="432054"/>
                      <a:pt x="0" y="441103"/>
                      <a:pt x="0" y="452247"/>
                    </a:cubicBezTo>
                    <a:cubicBezTo>
                      <a:pt x="0" y="463391"/>
                      <a:pt x="9049" y="472440"/>
                      <a:pt x="20193" y="472440"/>
                    </a:cubicBezTo>
                    <a:cubicBezTo>
                      <a:pt x="31337" y="472440"/>
                      <a:pt x="40386" y="463391"/>
                      <a:pt x="40386" y="452247"/>
                    </a:cubicBezTo>
                    <a:cubicBezTo>
                      <a:pt x="40386" y="441103"/>
                      <a:pt x="31337" y="432054"/>
                      <a:pt x="20193" y="432054"/>
                    </a:cubicBezTo>
                    <a:close/>
                    <a:moveTo>
                      <a:pt x="577406" y="432054"/>
                    </a:moveTo>
                    <a:cubicBezTo>
                      <a:pt x="566261" y="432054"/>
                      <a:pt x="557213" y="441103"/>
                      <a:pt x="557213" y="452247"/>
                    </a:cubicBezTo>
                    <a:cubicBezTo>
                      <a:pt x="557213" y="463391"/>
                      <a:pt x="566261" y="472440"/>
                      <a:pt x="577406" y="472440"/>
                    </a:cubicBezTo>
                    <a:cubicBezTo>
                      <a:pt x="588550" y="472440"/>
                      <a:pt x="597599" y="463391"/>
                      <a:pt x="597599" y="452247"/>
                    </a:cubicBezTo>
                    <a:cubicBezTo>
                      <a:pt x="597599" y="441103"/>
                      <a:pt x="588550" y="432054"/>
                      <a:pt x="577406" y="432054"/>
                    </a:cubicBezTo>
                    <a:close/>
                    <a:moveTo>
                      <a:pt x="391668" y="432054"/>
                    </a:moveTo>
                    <a:cubicBezTo>
                      <a:pt x="380524" y="432054"/>
                      <a:pt x="371475" y="441103"/>
                      <a:pt x="371475" y="452247"/>
                    </a:cubicBezTo>
                    <a:cubicBezTo>
                      <a:pt x="371475" y="463391"/>
                      <a:pt x="380524" y="472440"/>
                      <a:pt x="391668" y="472440"/>
                    </a:cubicBezTo>
                    <a:cubicBezTo>
                      <a:pt x="402812" y="472440"/>
                      <a:pt x="411861" y="463391"/>
                      <a:pt x="411861" y="452247"/>
                    </a:cubicBezTo>
                    <a:cubicBezTo>
                      <a:pt x="411861" y="441103"/>
                      <a:pt x="402812" y="432054"/>
                      <a:pt x="391668" y="432054"/>
                    </a:cubicBezTo>
                    <a:close/>
                    <a:moveTo>
                      <a:pt x="205931" y="432054"/>
                    </a:moveTo>
                    <a:cubicBezTo>
                      <a:pt x="194786" y="432054"/>
                      <a:pt x="185738" y="441103"/>
                      <a:pt x="185738" y="452247"/>
                    </a:cubicBezTo>
                    <a:cubicBezTo>
                      <a:pt x="185738" y="463391"/>
                      <a:pt x="194786" y="472440"/>
                      <a:pt x="205931" y="472440"/>
                    </a:cubicBezTo>
                    <a:cubicBezTo>
                      <a:pt x="217075" y="472440"/>
                      <a:pt x="226124" y="463391"/>
                      <a:pt x="226124" y="452247"/>
                    </a:cubicBezTo>
                    <a:cubicBezTo>
                      <a:pt x="226124" y="441103"/>
                      <a:pt x="217075" y="432054"/>
                      <a:pt x="205931" y="432054"/>
                    </a:cubicBezTo>
                    <a:close/>
                    <a:moveTo>
                      <a:pt x="1134523" y="432054"/>
                    </a:moveTo>
                    <a:cubicBezTo>
                      <a:pt x="1123379" y="432054"/>
                      <a:pt x="1114330" y="441103"/>
                      <a:pt x="1114330" y="452247"/>
                    </a:cubicBezTo>
                    <a:cubicBezTo>
                      <a:pt x="1114330" y="463391"/>
                      <a:pt x="1123379" y="472440"/>
                      <a:pt x="1134523" y="472440"/>
                    </a:cubicBezTo>
                    <a:cubicBezTo>
                      <a:pt x="1145667" y="472440"/>
                      <a:pt x="1154716" y="463391"/>
                      <a:pt x="1154716" y="452247"/>
                    </a:cubicBezTo>
                    <a:cubicBezTo>
                      <a:pt x="1154716" y="441103"/>
                      <a:pt x="1145667" y="432054"/>
                      <a:pt x="1134523" y="432054"/>
                    </a:cubicBezTo>
                    <a:close/>
                    <a:moveTo>
                      <a:pt x="948785" y="432054"/>
                    </a:moveTo>
                    <a:cubicBezTo>
                      <a:pt x="937641" y="432054"/>
                      <a:pt x="928592" y="441103"/>
                      <a:pt x="928592" y="452247"/>
                    </a:cubicBezTo>
                    <a:cubicBezTo>
                      <a:pt x="928592" y="463391"/>
                      <a:pt x="937641" y="472440"/>
                      <a:pt x="948785" y="472440"/>
                    </a:cubicBezTo>
                    <a:cubicBezTo>
                      <a:pt x="959930" y="472440"/>
                      <a:pt x="968978" y="463391"/>
                      <a:pt x="968978" y="452247"/>
                    </a:cubicBezTo>
                    <a:cubicBezTo>
                      <a:pt x="968978" y="441103"/>
                      <a:pt x="959930" y="432054"/>
                      <a:pt x="948785" y="432054"/>
                    </a:cubicBezTo>
                    <a:close/>
                    <a:moveTo>
                      <a:pt x="763143" y="432054"/>
                    </a:moveTo>
                    <a:cubicBezTo>
                      <a:pt x="751999" y="432054"/>
                      <a:pt x="742950" y="441103"/>
                      <a:pt x="742950" y="452247"/>
                    </a:cubicBezTo>
                    <a:cubicBezTo>
                      <a:pt x="742950" y="463391"/>
                      <a:pt x="751999" y="472440"/>
                      <a:pt x="763143" y="472440"/>
                    </a:cubicBezTo>
                    <a:cubicBezTo>
                      <a:pt x="774287" y="472440"/>
                      <a:pt x="783336" y="463391"/>
                      <a:pt x="783336" y="452247"/>
                    </a:cubicBezTo>
                    <a:cubicBezTo>
                      <a:pt x="783241" y="441103"/>
                      <a:pt x="774287" y="432054"/>
                      <a:pt x="763143" y="432054"/>
                    </a:cubicBezTo>
                    <a:close/>
                    <a:moveTo>
                      <a:pt x="20193" y="569214"/>
                    </a:moveTo>
                    <a:cubicBezTo>
                      <a:pt x="9049" y="569214"/>
                      <a:pt x="0" y="578263"/>
                      <a:pt x="0" y="589407"/>
                    </a:cubicBezTo>
                    <a:cubicBezTo>
                      <a:pt x="0" y="600551"/>
                      <a:pt x="9049" y="609600"/>
                      <a:pt x="20193" y="609600"/>
                    </a:cubicBezTo>
                    <a:cubicBezTo>
                      <a:pt x="31337" y="609600"/>
                      <a:pt x="40386" y="600551"/>
                      <a:pt x="40386" y="589407"/>
                    </a:cubicBezTo>
                    <a:cubicBezTo>
                      <a:pt x="40386" y="578263"/>
                      <a:pt x="31337" y="569214"/>
                      <a:pt x="20193" y="569214"/>
                    </a:cubicBezTo>
                    <a:close/>
                    <a:moveTo>
                      <a:pt x="577406" y="569214"/>
                    </a:moveTo>
                    <a:cubicBezTo>
                      <a:pt x="566261" y="569214"/>
                      <a:pt x="557213" y="578263"/>
                      <a:pt x="557213" y="589407"/>
                    </a:cubicBezTo>
                    <a:cubicBezTo>
                      <a:pt x="557213" y="600551"/>
                      <a:pt x="566261" y="609600"/>
                      <a:pt x="577406" y="609600"/>
                    </a:cubicBezTo>
                    <a:cubicBezTo>
                      <a:pt x="588550" y="609600"/>
                      <a:pt x="597599" y="600551"/>
                      <a:pt x="597599" y="589407"/>
                    </a:cubicBezTo>
                    <a:cubicBezTo>
                      <a:pt x="597599" y="578263"/>
                      <a:pt x="588550" y="569214"/>
                      <a:pt x="577406" y="569214"/>
                    </a:cubicBezTo>
                    <a:close/>
                    <a:moveTo>
                      <a:pt x="391668" y="569214"/>
                    </a:moveTo>
                    <a:cubicBezTo>
                      <a:pt x="380524" y="569214"/>
                      <a:pt x="371475" y="578263"/>
                      <a:pt x="371475" y="589407"/>
                    </a:cubicBezTo>
                    <a:cubicBezTo>
                      <a:pt x="371475" y="600551"/>
                      <a:pt x="380524" y="609600"/>
                      <a:pt x="391668" y="609600"/>
                    </a:cubicBezTo>
                    <a:cubicBezTo>
                      <a:pt x="402812" y="609600"/>
                      <a:pt x="411861" y="600551"/>
                      <a:pt x="411861" y="589407"/>
                    </a:cubicBezTo>
                    <a:cubicBezTo>
                      <a:pt x="411861" y="578263"/>
                      <a:pt x="402812" y="569214"/>
                      <a:pt x="391668" y="569214"/>
                    </a:cubicBezTo>
                    <a:close/>
                    <a:moveTo>
                      <a:pt x="205931" y="569214"/>
                    </a:moveTo>
                    <a:cubicBezTo>
                      <a:pt x="194786" y="569214"/>
                      <a:pt x="185738" y="578263"/>
                      <a:pt x="185738" y="589407"/>
                    </a:cubicBezTo>
                    <a:cubicBezTo>
                      <a:pt x="185738" y="600551"/>
                      <a:pt x="194786" y="609600"/>
                      <a:pt x="205931" y="609600"/>
                    </a:cubicBezTo>
                    <a:cubicBezTo>
                      <a:pt x="217075" y="609600"/>
                      <a:pt x="226124" y="600551"/>
                      <a:pt x="226124" y="589407"/>
                    </a:cubicBezTo>
                    <a:cubicBezTo>
                      <a:pt x="226124" y="578263"/>
                      <a:pt x="217075" y="569214"/>
                      <a:pt x="205931" y="569214"/>
                    </a:cubicBezTo>
                    <a:close/>
                    <a:moveTo>
                      <a:pt x="1134523" y="569214"/>
                    </a:moveTo>
                    <a:cubicBezTo>
                      <a:pt x="1123379" y="569214"/>
                      <a:pt x="1114330" y="578263"/>
                      <a:pt x="1114330" y="589407"/>
                    </a:cubicBezTo>
                    <a:cubicBezTo>
                      <a:pt x="1114330" y="600551"/>
                      <a:pt x="1123379" y="609600"/>
                      <a:pt x="1134523" y="609600"/>
                    </a:cubicBezTo>
                    <a:cubicBezTo>
                      <a:pt x="1145667" y="609600"/>
                      <a:pt x="1154716" y="600551"/>
                      <a:pt x="1154716" y="589407"/>
                    </a:cubicBezTo>
                    <a:cubicBezTo>
                      <a:pt x="1154716" y="578263"/>
                      <a:pt x="1145667" y="569214"/>
                      <a:pt x="1134523" y="569214"/>
                    </a:cubicBezTo>
                    <a:close/>
                    <a:moveTo>
                      <a:pt x="948785" y="569214"/>
                    </a:moveTo>
                    <a:cubicBezTo>
                      <a:pt x="937641" y="569214"/>
                      <a:pt x="928592" y="578263"/>
                      <a:pt x="928592" y="589407"/>
                    </a:cubicBezTo>
                    <a:cubicBezTo>
                      <a:pt x="928592" y="600551"/>
                      <a:pt x="937641" y="609600"/>
                      <a:pt x="948785" y="609600"/>
                    </a:cubicBezTo>
                    <a:cubicBezTo>
                      <a:pt x="959930" y="609600"/>
                      <a:pt x="968978" y="600551"/>
                      <a:pt x="968978" y="589407"/>
                    </a:cubicBezTo>
                    <a:cubicBezTo>
                      <a:pt x="968978" y="578263"/>
                      <a:pt x="959930" y="569214"/>
                      <a:pt x="948785" y="569214"/>
                    </a:cubicBezTo>
                    <a:close/>
                    <a:moveTo>
                      <a:pt x="763143" y="569214"/>
                    </a:moveTo>
                    <a:cubicBezTo>
                      <a:pt x="751999" y="569214"/>
                      <a:pt x="742950" y="578263"/>
                      <a:pt x="742950" y="589407"/>
                    </a:cubicBezTo>
                    <a:cubicBezTo>
                      <a:pt x="742950" y="600551"/>
                      <a:pt x="751999" y="609600"/>
                      <a:pt x="763143" y="609600"/>
                    </a:cubicBezTo>
                    <a:cubicBezTo>
                      <a:pt x="774287" y="609600"/>
                      <a:pt x="783336" y="600551"/>
                      <a:pt x="783336" y="589407"/>
                    </a:cubicBezTo>
                    <a:cubicBezTo>
                      <a:pt x="783241" y="578263"/>
                      <a:pt x="774287" y="569214"/>
                      <a:pt x="763143" y="569214"/>
                    </a:cubicBezTo>
                    <a:close/>
                    <a:moveTo>
                      <a:pt x="20193" y="713232"/>
                    </a:moveTo>
                    <a:cubicBezTo>
                      <a:pt x="9049" y="713232"/>
                      <a:pt x="0" y="722281"/>
                      <a:pt x="0" y="733425"/>
                    </a:cubicBezTo>
                    <a:cubicBezTo>
                      <a:pt x="0" y="744569"/>
                      <a:pt x="9049" y="753618"/>
                      <a:pt x="20193" y="753618"/>
                    </a:cubicBezTo>
                    <a:cubicBezTo>
                      <a:pt x="31337" y="753618"/>
                      <a:pt x="40386" y="744569"/>
                      <a:pt x="40386" y="733425"/>
                    </a:cubicBezTo>
                    <a:cubicBezTo>
                      <a:pt x="40386" y="722281"/>
                      <a:pt x="31337" y="713232"/>
                      <a:pt x="20193" y="713232"/>
                    </a:cubicBezTo>
                    <a:close/>
                    <a:moveTo>
                      <a:pt x="577406" y="713232"/>
                    </a:moveTo>
                    <a:cubicBezTo>
                      <a:pt x="566261" y="713232"/>
                      <a:pt x="557213" y="722281"/>
                      <a:pt x="557213" y="733425"/>
                    </a:cubicBezTo>
                    <a:cubicBezTo>
                      <a:pt x="557213" y="744569"/>
                      <a:pt x="566261" y="753618"/>
                      <a:pt x="577406" y="753618"/>
                    </a:cubicBezTo>
                    <a:cubicBezTo>
                      <a:pt x="588550" y="753618"/>
                      <a:pt x="597599" y="744569"/>
                      <a:pt x="597599" y="733425"/>
                    </a:cubicBezTo>
                    <a:cubicBezTo>
                      <a:pt x="597599" y="722281"/>
                      <a:pt x="588550" y="713232"/>
                      <a:pt x="577406" y="713232"/>
                    </a:cubicBezTo>
                    <a:close/>
                    <a:moveTo>
                      <a:pt x="391668" y="713232"/>
                    </a:moveTo>
                    <a:cubicBezTo>
                      <a:pt x="380524" y="713232"/>
                      <a:pt x="371475" y="722281"/>
                      <a:pt x="371475" y="733425"/>
                    </a:cubicBezTo>
                    <a:cubicBezTo>
                      <a:pt x="371475" y="744569"/>
                      <a:pt x="380524" y="753618"/>
                      <a:pt x="391668" y="753618"/>
                    </a:cubicBezTo>
                    <a:cubicBezTo>
                      <a:pt x="402812" y="753618"/>
                      <a:pt x="411861" y="744569"/>
                      <a:pt x="411861" y="733425"/>
                    </a:cubicBezTo>
                    <a:cubicBezTo>
                      <a:pt x="411861" y="722281"/>
                      <a:pt x="402812" y="713232"/>
                      <a:pt x="391668" y="713232"/>
                    </a:cubicBezTo>
                    <a:close/>
                    <a:moveTo>
                      <a:pt x="205931" y="713232"/>
                    </a:moveTo>
                    <a:cubicBezTo>
                      <a:pt x="194786" y="713232"/>
                      <a:pt x="185738" y="722281"/>
                      <a:pt x="185738" y="733425"/>
                    </a:cubicBezTo>
                    <a:cubicBezTo>
                      <a:pt x="185738" y="744569"/>
                      <a:pt x="194786" y="753618"/>
                      <a:pt x="205931" y="753618"/>
                    </a:cubicBezTo>
                    <a:cubicBezTo>
                      <a:pt x="217075" y="753618"/>
                      <a:pt x="226124" y="744569"/>
                      <a:pt x="226124" y="733425"/>
                    </a:cubicBezTo>
                    <a:cubicBezTo>
                      <a:pt x="226124" y="722281"/>
                      <a:pt x="217075" y="713232"/>
                      <a:pt x="205931" y="713232"/>
                    </a:cubicBezTo>
                    <a:close/>
                    <a:moveTo>
                      <a:pt x="1134523" y="713232"/>
                    </a:moveTo>
                    <a:cubicBezTo>
                      <a:pt x="1123379" y="713232"/>
                      <a:pt x="1114330" y="722281"/>
                      <a:pt x="1114330" y="733425"/>
                    </a:cubicBezTo>
                    <a:cubicBezTo>
                      <a:pt x="1114330" y="744569"/>
                      <a:pt x="1123379" y="753618"/>
                      <a:pt x="1134523" y="753618"/>
                    </a:cubicBezTo>
                    <a:cubicBezTo>
                      <a:pt x="1145667" y="753618"/>
                      <a:pt x="1154716" y="744569"/>
                      <a:pt x="1154716" y="733425"/>
                    </a:cubicBezTo>
                    <a:cubicBezTo>
                      <a:pt x="1154716" y="722281"/>
                      <a:pt x="1145667" y="713232"/>
                      <a:pt x="1134523" y="713232"/>
                    </a:cubicBezTo>
                    <a:close/>
                    <a:moveTo>
                      <a:pt x="948785" y="713232"/>
                    </a:moveTo>
                    <a:cubicBezTo>
                      <a:pt x="937641" y="713232"/>
                      <a:pt x="928592" y="722281"/>
                      <a:pt x="928592" y="733425"/>
                    </a:cubicBezTo>
                    <a:cubicBezTo>
                      <a:pt x="928592" y="744569"/>
                      <a:pt x="937641" y="753618"/>
                      <a:pt x="948785" y="753618"/>
                    </a:cubicBezTo>
                    <a:cubicBezTo>
                      <a:pt x="959930" y="753618"/>
                      <a:pt x="968978" y="744569"/>
                      <a:pt x="968978" y="733425"/>
                    </a:cubicBezTo>
                    <a:cubicBezTo>
                      <a:pt x="968978" y="722281"/>
                      <a:pt x="959930" y="713232"/>
                      <a:pt x="948785" y="713232"/>
                    </a:cubicBezTo>
                    <a:close/>
                    <a:moveTo>
                      <a:pt x="763143" y="713232"/>
                    </a:moveTo>
                    <a:cubicBezTo>
                      <a:pt x="751904" y="713232"/>
                      <a:pt x="742950" y="722281"/>
                      <a:pt x="742950" y="733425"/>
                    </a:cubicBezTo>
                    <a:cubicBezTo>
                      <a:pt x="742950" y="744569"/>
                      <a:pt x="751999" y="753618"/>
                      <a:pt x="763143" y="753618"/>
                    </a:cubicBezTo>
                    <a:cubicBezTo>
                      <a:pt x="774287" y="753618"/>
                      <a:pt x="783336" y="744569"/>
                      <a:pt x="783336" y="733425"/>
                    </a:cubicBezTo>
                    <a:cubicBezTo>
                      <a:pt x="783241" y="722281"/>
                      <a:pt x="774287" y="713232"/>
                      <a:pt x="763143" y="713232"/>
                    </a:cubicBezTo>
                    <a:close/>
                    <a:moveTo>
                      <a:pt x="20193" y="857250"/>
                    </a:moveTo>
                    <a:cubicBezTo>
                      <a:pt x="9049" y="857250"/>
                      <a:pt x="0" y="866299"/>
                      <a:pt x="0" y="877443"/>
                    </a:cubicBezTo>
                    <a:cubicBezTo>
                      <a:pt x="0" y="888587"/>
                      <a:pt x="9049" y="897636"/>
                      <a:pt x="20193" y="897636"/>
                    </a:cubicBezTo>
                    <a:cubicBezTo>
                      <a:pt x="31337" y="897636"/>
                      <a:pt x="40386" y="888587"/>
                      <a:pt x="40386" y="877443"/>
                    </a:cubicBezTo>
                    <a:cubicBezTo>
                      <a:pt x="40386" y="866299"/>
                      <a:pt x="31337" y="857250"/>
                      <a:pt x="20193" y="857250"/>
                    </a:cubicBezTo>
                    <a:close/>
                    <a:moveTo>
                      <a:pt x="577406" y="857250"/>
                    </a:moveTo>
                    <a:cubicBezTo>
                      <a:pt x="566261" y="857250"/>
                      <a:pt x="557213" y="866299"/>
                      <a:pt x="557213" y="877443"/>
                    </a:cubicBezTo>
                    <a:cubicBezTo>
                      <a:pt x="557213" y="888587"/>
                      <a:pt x="566261" y="897636"/>
                      <a:pt x="577406" y="897636"/>
                    </a:cubicBezTo>
                    <a:cubicBezTo>
                      <a:pt x="588550" y="897636"/>
                      <a:pt x="597599" y="888587"/>
                      <a:pt x="597599" y="877443"/>
                    </a:cubicBezTo>
                    <a:cubicBezTo>
                      <a:pt x="597599" y="866299"/>
                      <a:pt x="588550" y="857250"/>
                      <a:pt x="577406" y="857250"/>
                    </a:cubicBezTo>
                    <a:close/>
                    <a:moveTo>
                      <a:pt x="391668" y="857250"/>
                    </a:moveTo>
                    <a:cubicBezTo>
                      <a:pt x="380524" y="857250"/>
                      <a:pt x="371475" y="866299"/>
                      <a:pt x="371475" y="877443"/>
                    </a:cubicBezTo>
                    <a:cubicBezTo>
                      <a:pt x="371475" y="888587"/>
                      <a:pt x="380524" y="897636"/>
                      <a:pt x="391668" y="897636"/>
                    </a:cubicBezTo>
                    <a:cubicBezTo>
                      <a:pt x="402812" y="897636"/>
                      <a:pt x="411861" y="888587"/>
                      <a:pt x="411861" y="877443"/>
                    </a:cubicBezTo>
                    <a:cubicBezTo>
                      <a:pt x="411861" y="866299"/>
                      <a:pt x="402812" y="857250"/>
                      <a:pt x="391668" y="857250"/>
                    </a:cubicBezTo>
                    <a:close/>
                    <a:moveTo>
                      <a:pt x="205931" y="857250"/>
                    </a:moveTo>
                    <a:cubicBezTo>
                      <a:pt x="194786" y="857250"/>
                      <a:pt x="185738" y="866299"/>
                      <a:pt x="185738" y="877443"/>
                    </a:cubicBezTo>
                    <a:cubicBezTo>
                      <a:pt x="185738" y="888587"/>
                      <a:pt x="194786" y="897636"/>
                      <a:pt x="205931" y="897636"/>
                    </a:cubicBezTo>
                    <a:cubicBezTo>
                      <a:pt x="217075" y="897636"/>
                      <a:pt x="226124" y="888587"/>
                      <a:pt x="226124" y="877443"/>
                    </a:cubicBezTo>
                    <a:cubicBezTo>
                      <a:pt x="226124" y="866299"/>
                      <a:pt x="217075" y="857250"/>
                      <a:pt x="205931" y="857250"/>
                    </a:cubicBezTo>
                    <a:close/>
                    <a:moveTo>
                      <a:pt x="1134523" y="857250"/>
                    </a:moveTo>
                    <a:cubicBezTo>
                      <a:pt x="1123379" y="857250"/>
                      <a:pt x="1114330" y="866299"/>
                      <a:pt x="1114330" y="877443"/>
                    </a:cubicBezTo>
                    <a:cubicBezTo>
                      <a:pt x="1114330" y="888587"/>
                      <a:pt x="1123379" y="897636"/>
                      <a:pt x="1134523" y="897636"/>
                    </a:cubicBezTo>
                    <a:cubicBezTo>
                      <a:pt x="1145667" y="897636"/>
                      <a:pt x="1154716" y="888587"/>
                      <a:pt x="1154716" y="877443"/>
                    </a:cubicBezTo>
                    <a:cubicBezTo>
                      <a:pt x="1154716" y="866299"/>
                      <a:pt x="1145667" y="857250"/>
                      <a:pt x="1134523" y="857250"/>
                    </a:cubicBezTo>
                    <a:close/>
                    <a:moveTo>
                      <a:pt x="948785" y="857250"/>
                    </a:moveTo>
                    <a:cubicBezTo>
                      <a:pt x="937641" y="857250"/>
                      <a:pt x="928592" y="866299"/>
                      <a:pt x="928592" y="877443"/>
                    </a:cubicBezTo>
                    <a:cubicBezTo>
                      <a:pt x="928592" y="888587"/>
                      <a:pt x="937641" y="897636"/>
                      <a:pt x="948785" y="897636"/>
                    </a:cubicBezTo>
                    <a:cubicBezTo>
                      <a:pt x="959930" y="897636"/>
                      <a:pt x="968978" y="888587"/>
                      <a:pt x="968978" y="877443"/>
                    </a:cubicBezTo>
                    <a:cubicBezTo>
                      <a:pt x="968978" y="866299"/>
                      <a:pt x="959930" y="857250"/>
                      <a:pt x="948785" y="857250"/>
                    </a:cubicBezTo>
                    <a:close/>
                    <a:moveTo>
                      <a:pt x="763143" y="857250"/>
                    </a:moveTo>
                    <a:cubicBezTo>
                      <a:pt x="751904" y="857250"/>
                      <a:pt x="742950" y="866299"/>
                      <a:pt x="742950" y="877443"/>
                    </a:cubicBezTo>
                    <a:cubicBezTo>
                      <a:pt x="742950" y="888587"/>
                      <a:pt x="751999" y="897636"/>
                      <a:pt x="763143" y="897636"/>
                    </a:cubicBezTo>
                    <a:cubicBezTo>
                      <a:pt x="774287" y="897636"/>
                      <a:pt x="783336" y="888587"/>
                      <a:pt x="783336" y="877443"/>
                    </a:cubicBezTo>
                    <a:cubicBezTo>
                      <a:pt x="783336" y="866299"/>
                      <a:pt x="774287" y="857250"/>
                      <a:pt x="763143" y="857250"/>
                    </a:cubicBezTo>
                    <a:close/>
                    <a:moveTo>
                      <a:pt x="20193" y="1001268"/>
                    </a:moveTo>
                    <a:cubicBezTo>
                      <a:pt x="9049" y="1001268"/>
                      <a:pt x="0" y="1010317"/>
                      <a:pt x="0" y="1021461"/>
                    </a:cubicBezTo>
                    <a:cubicBezTo>
                      <a:pt x="0" y="1032605"/>
                      <a:pt x="9049" y="1041654"/>
                      <a:pt x="20193" y="1041654"/>
                    </a:cubicBezTo>
                    <a:cubicBezTo>
                      <a:pt x="31337" y="1041654"/>
                      <a:pt x="40386" y="1032605"/>
                      <a:pt x="40386" y="1021461"/>
                    </a:cubicBezTo>
                    <a:cubicBezTo>
                      <a:pt x="40386" y="1010317"/>
                      <a:pt x="31337" y="1001268"/>
                      <a:pt x="20193" y="1001268"/>
                    </a:cubicBezTo>
                    <a:close/>
                    <a:moveTo>
                      <a:pt x="577406" y="1001268"/>
                    </a:moveTo>
                    <a:cubicBezTo>
                      <a:pt x="566261" y="1001268"/>
                      <a:pt x="557213" y="1010317"/>
                      <a:pt x="557213" y="1021461"/>
                    </a:cubicBezTo>
                    <a:cubicBezTo>
                      <a:pt x="557213" y="1032605"/>
                      <a:pt x="566261" y="1041654"/>
                      <a:pt x="577406" y="1041654"/>
                    </a:cubicBezTo>
                    <a:cubicBezTo>
                      <a:pt x="588550" y="1041654"/>
                      <a:pt x="597599" y="1032605"/>
                      <a:pt x="597599" y="1021461"/>
                    </a:cubicBezTo>
                    <a:cubicBezTo>
                      <a:pt x="597599" y="1010317"/>
                      <a:pt x="588550" y="1001268"/>
                      <a:pt x="577406" y="1001268"/>
                    </a:cubicBezTo>
                    <a:close/>
                    <a:moveTo>
                      <a:pt x="391668" y="1001268"/>
                    </a:moveTo>
                    <a:cubicBezTo>
                      <a:pt x="380524" y="1001268"/>
                      <a:pt x="371475" y="1010317"/>
                      <a:pt x="371475" y="1021461"/>
                    </a:cubicBezTo>
                    <a:cubicBezTo>
                      <a:pt x="371475" y="1032605"/>
                      <a:pt x="380524" y="1041654"/>
                      <a:pt x="391668" y="1041654"/>
                    </a:cubicBezTo>
                    <a:cubicBezTo>
                      <a:pt x="402812" y="1041654"/>
                      <a:pt x="411861" y="1032605"/>
                      <a:pt x="411861" y="1021461"/>
                    </a:cubicBezTo>
                    <a:cubicBezTo>
                      <a:pt x="411861" y="1010317"/>
                      <a:pt x="402812" y="1001268"/>
                      <a:pt x="391668" y="1001268"/>
                    </a:cubicBezTo>
                    <a:close/>
                    <a:moveTo>
                      <a:pt x="205931" y="1001268"/>
                    </a:moveTo>
                    <a:cubicBezTo>
                      <a:pt x="194786" y="1001268"/>
                      <a:pt x="185738" y="1010317"/>
                      <a:pt x="185738" y="1021461"/>
                    </a:cubicBezTo>
                    <a:cubicBezTo>
                      <a:pt x="185738" y="1032605"/>
                      <a:pt x="194786" y="1041654"/>
                      <a:pt x="205931" y="1041654"/>
                    </a:cubicBezTo>
                    <a:cubicBezTo>
                      <a:pt x="217075" y="1041654"/>
                      <a:pt x="226124" y="1032605"/>
                      <a:pt x="226124" y="1021461"/>
                    </a:cubicBezTo>
                    <a:cubicBezTo>
                      <a:pt x="226124" y="1010317"/>
                      <a:pt x="217075" y="1001268"/>
                      <a:pt x="205931" y="1001268"/>
                    </a:cubicBezTo>
                    <a:close/>
                    <a:moveTo>
                      <a:pt x="1134523" y="1001268"/>
                    </a:moveTo>
                    <a:cubicBezTo>
                      <a:pt x="1123379" y="1001268"/>
                      <a:pt x="1114330" y="1010317"/>
                      <a:pt x="1114330" y="1021461"/>
                    </a:cubicBezTo>
                    <a:cubicBezTo>
                      <a:pt x="1114330" y="1032605"/>
                      <a:pt x="1123379" y="1041654"/>
                      <a:pt x="1134523" y="1041654"/>
                    </a:cubicBezTo>
                    <a:cubicBezTo>
                      <a:pt x="1145667" y="1041654"/>
                      <a:pt x="1154716" y="1032605"/>
                      <a:pt x="1154716" y="1021461"/>
                    </a:cubicBezTo>
                    <a:cubicBezTo>
                      <a:pt x="1154716" y="1010317"/>
                      <a:pt x="1145667" y="1001268"/>
                      <a:pt x="1134523" y="1001268"/>
                    </a:cubicBezTo>
                    <a:close/>
                    <a:moveTo>
                      <a:pt x="948785" y="1001268"/>
                    </a:moveTo>
                    <a:cubicBezTo>
                      <a:pt x="937641" y="1001268"/>
                      <a:pt x="928592" y="1010317"/>
                      <a:pt x="928592" y="1021461"/>
                    </a:cubicBezTo>
                    <a:cubicBezTo>
                      <a:pt x="928592" y="1032605"/>
                      <a:pt x="937641" y="1041654"/>
                      <a:pt x="948785" y="1041654"/>
                    </a:cubicBezTo>
                    <a:cubicBezTo>
                      <a:pt x="959930" y="1041654"/>
                      <a:pt x="968978" y="1032605"/>
                      <a:pt x="968978" y="1021461"/>
                    </a:cubicBezTo>
                    <a:cubicBezTo>
                      <a:pt x="968978" y="1010317"/>
                      <a:pt x="959930" y="1001268"/>
                      <a:pt x="948785" y="1001268"/>
                    </a:cubicBezTo>
                    <a:close/>
                    <a:moveTo>
                      <a:pt x="763143" y="1001268"/>
                    </a:moveTo>
                    <a:cubicBezTo>
                      <a:pt x="751999" y="1001268"/>
                      <a:pt x="742950" y="1010317"/>
                      <a:pt x="742950" y="1021461"/>
                    </a:cubicBezTo>
                    <a:cubicBezTo>
                      <a:pt x="742950" y="1032605"/>
                      <a:pt x="751999" y="1041654"/>
                      <a:pt x="763143" y="1041654"/>
                    </a:cubicBezTo>
                    <a:cubicBezTo>
                      <a:pt x="774287" y="1041654"/>
                      <a:pt x="783336" y="1032605"/>
                      <a:pt x="783336" y="1021461"/>
                    </a:cubicBezTo>
                    <a:cubicBezTo>
                      <a:pt x="783241" y="1010317"/>
                      <a:pt x="774287" y="1001268"/>
                      <a:pt x="763143" y="10012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08826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152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60008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 p14:dur="700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13" descr="Pessoas em pé em frente a mesa&#10;&#10;Descrição gerada automaticamente">
            <a:extLst>
              <a:ext uri="{FF2B5EF4-FFF2-40B4-BE49-F238E27FC236}">
                <a16:creationId xmlns:a16="http://schemas.microsoft.com/office/drawing/2014/main" id="{34FEF31A-60FD-BC5F-DE8C-1EF3CF3352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8" b="12501"/>
          <a:stretch/>
        </p:blipFill>
        <p:spPr>
          <a:xfrm>
            <a:off x="-45326" y="0"/>
            <a:ext cx="12237326" cy="6858000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965015D2-BA91-53AE-C206-32DD14E3D91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5349240" h="6858000">
                <a:moveTo>
                  <a:pt x="0" y="0"/>
                </a:moveTo>
                <a:lnTo>
                  <a:pt x="0" y="6858000"/>
                </a:lnTo>
                <a:lnTo>
                  <a:pt x="5349049" y="6858000"/>
                </a:lnTo>
                <a:lnTo>
                  <a:pt x="5349049" y="0"/>
                </a:lnTo>
                <a:lnTo>
                  <a:pt x="0" y="0"/>
                </a:lnTo>
                <a:close/>
              </a:path>
            </a:pathLst>
          </a:custGeom>
          <a:solidFill>
            <a:srgbClr val="28093B">
              <a:alpha val="70000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A341B6EB-3CE0-34F6-6A88-0D04FDE981B0}"/>
              </a:ext>
            </a:extLst>
          </p:cNvPr>
          <p:cNvGrpSpPr/>
          <p:nvPr/>
        </p:nvGrpSpPr>
        <p:grpSpPr>
          <a:xfrm>
            <a:off x="6868326" y="2857011"/>
            <a:ext cx="3440782" cy="1132637"/>
            <a:chOff x="5200771" y="1979512"/>
            <a:chExt cx="6859970" cy="2284284"/>
          </a:xfrm>
        </p:grpSpPr>
        <p:pic>
          <p:nvPicPr>
            <p:cNvPr id="7" name="Imagem 6" descr="Logotipo, nome da empresa&#10;&#10;Descrição gerada automaticamente">
              <a:extLst>
                <a:ext uri="{FF2B5EF4-FFF2-40B4-BE49-F238E27FC236}">
                  <a16:creationId xmlns:a16="http://schemas.microsoft.com/office/drawing/2014/main" id="{040E1A01-F691-E971-C88A-20A109C2C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6266" y="2378357"/>
              <a:ext cx="3714475" cy="1885439"/>
            </a:xfrm>
            <a:prstGeom prst="rect">
              <a:avLst/>
            </a:prstGeom>
          </p:spPr>
        </p:pic>
        <p:pic>
          <p:nvPicPr>
            <p:cNvPr id="8" name="Picture 12" descr="Icon&#10;&#10;Description automatically generated">
              <a:extLst>
                <a:ext uri="{FF2B5EF4-FFF2-40B4-BE49-F238E27FC236}">
                  <a16:creationId xmlns:a16="http://schemas.microsoft.com/office/drawing/2014/main" id="{A46A8335-4BDA-E14A-8316-90757C963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0771" y="1979512"/>
              <a:ext cx="2856186" cy="1707553"/>
            </a:xfrm>
            <a:prstGeom prst="rect">
              <a:avLst/>
            </a:prstGeom>
          </p:spPr>
        </p:pic>
      </p:grpSp>
      <p:sp>
        <p:nvSpPr>
          <p:cNvPr id="9" name="Retângulo 9">
            <a:extLst>
              <a:ext uri="{FF2B5EF4-FFF2-40B4-BE49-F238E27FC236}">
                <a16:creationId xmlns:a16="http://schemas.microsoft.com/office/drawing/2014/main" id="{185AB428-BBA3-9F3D-21A2-266C9FA1927D}"/>
              </a:ext>
            </a:extLst>
          </p:cNvPr>
          <p:cNvSpPr/>
          <p:nvPr/>
        </p:nvSpPr>
        <p:spPr>
          <a:xfrm>
            <a:off x="2307236" y="3163590"/>
            <a:ext cx="45719" cy="514211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ixaDeTexto 1">
            <a:extLst>
              <a:ext uri="{FF2B5EF4-FFF2-40B4-BE49-F238E27FC236}">
                <a16:creationId xmlns:a16="http://schemas.microsoft.com/office/drawing/2014/main" id="{8912ED44-0735-1438-936C-4B4058AE1025}"/>
              </a:ext>
            </a:extLst>
          </p:cNvPr>
          <p:cNvSpPr txBox="1"/>
          <p:nvPr/>
        </p:nvSpPr>
        <p:spPr>
          <a:xfrm>
            <a:off x="2534372" y="3013501"/>
            <a:ext cx="341876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 panose="02010503020202060003" pitchFamily="2" charset="0"/>
                <a:ea typeface="+mn-ea"/>
                <a:cs typeface="+mn-cs"/>
              </a:rPr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248648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m 1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B6103B00-FEAC-B398-197B-53206AFD3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39"/>
          <a:stretch>
            <a:fillRect/>
          </a:stretch>
        </p:blipFill>
        <p:spPr bwMode="auto">
          <a:xfrm>
            <a:off x="0" y="0"/>
            <a:ext cx="70532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Agrupar 6">
            <a:extLst>
              <a:ext uri="{FF2B5EF4-FFF2-40B4-BE49-F238E27FC236}">
                <a16:creationId xmlns:a16="http://schemas.microsoft.com/office/drawing/2014/main" id="{1A350825-B9FD-DBD7-D79A-EB7FC8B40204}"/>
              </a:ext>
            </a:extLst>
          </p:cNvPr>
          <p:cNvGrpSpPr/>
          <p:nvPr/>
        </p:nvGrpSpPr>
        <p:grpSpPr>
          <a:xfrm>
            <a:off x="3368856" y="-11702"/>
            <a:ext cx="8823144" cy="6869702"/>
            <a:chOff x="2216138" y="0"/>
            <a:chExt cx="8823144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1C677CF2-0CFC-5BF6-B8F1-233462221360}"/>
                </a:ext>
              </a:extLst>
            </p:cNvPr>
            <p:cNvSpPr/>
            <p:nvPr/>
          </p:nvSpPr>
          <p:spPr>
            <a:xfrm>
              <a:off x="2892490" y="0"/>
              <a:ext cx="8146792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u="sng"/>
            </a:p>
          </p:txBody>
        </p:sp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3241702A-6ECC-118D-0986-E6A41C33A50A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u="sng"/>
            </a:p>
          </p:txBody>
        </p:sp>
      </p:grpSp>
      <p:sp>
        <p:nvSpPr>
          <p:cNvPr id="10" name="object 12">
            <a:extLst>
              <a:ext uri="{FF2B5EF4-FFF2-40B4-BE49-F238E27FC236}">
                <a16:creationId xmlns:a16="http://schemas.microsoft.com/office/drawing/2014/main" id="{CA69DCF0-4E80-3E40-67F6-6A2F7C6B9C68}"/>
              </a:ext>
            </a:extLst>
          </p:cNvPr>
          <p:cNvSpPr txBox="1"/>
          <p:nvPr/>
        </p:nvSpPr>
        <p:spPr>
          <a:xfrm>
            <a:off x="11347450" y="6273800"/>
            <a:ext cx="134938" cy="153988"/>
          </a:xfrm>
          <a:prstGeom prst="rect">
            <a:avLst/>
          </a:prstGeom>
        </p:spPr>
        <p:txBody>
          <a:bodyPr lIns="0" tIns="14604" rIns="0" bIns="0">
            <a:spAutoFit/>
          </a:bodyPr>
          <a:lstStyle>
            <a:defPPr>
              <a:defRPr kern="0"/>
            </a:defPPr>
          </a:lstStyle>
          <a:p>
            <a:pPr marL="12700" eaLnBrk="1" fontAlgn="auto" hangingPunct="1">
              <a:spcBef>
                <a:spcPts val="114"/>
              </a:spcBef>
              <a:spcAft>
                <a:spcPts val="0"/>
              </a:spcAft>
              <a:defRPr/>
            </a:pPr>
            <a:r>
              <a:rPr sz="800" spc="-25">
                <a:solidFill>
                  <a:srgbClr val="414141"/>
                </a:solidFill>
                <a:latin typeface="Dosis"/>
                <a:cs typeface="Dosis"/>
              </a:rPr>
              <a:t>00</a:t>
            </a:r>
            <a:endParaRPr sz="800">
              <a:latin typeface="Dosis"/>
              <a:cs typeface="Dosis"/>
            </a:endParaRPr>
          </a:p>
        </p:txBody>
      </p:sp>
      <p:pic>
        <p:nvPicPr>
          <p:cNvPr id="23557" name="object 8">
            <a:extLst>
              <a:ext uri="{FF2B5EF4-FFF2-40B4-BE49-F238E27FC236}">
                <a16:creationId xmlns:a16="http://schemas.microsoft.com/office/drawing/2014/main" id="{C4C9DC91-D4F8-3CA7-7CD3-516BDEFAF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075" y="6024563"/>
            <a:ext cx="90963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tângulo 15">
            <a:extLst>
              <a:ext uri="{FF2B5EF4-FFF2-40B4-BE49-F238E27FC236}">
                <a16:creationId xmlns:a16="http://schemas.microsoft.com/office/drawing/2014/main" id="{E45CB034-5AA1-EFD3-3463-5C3CEC82BD9C}"/>
              </a:ext>
            </a:extLst>
          </p:cNvPr>
          <p:cNvSpPr/>
          <p:nvPr/>
        </p:nvSpPr>
        <p:spPr>
          <a:xfrm rot="5400000" flipH="1">
            <a:off x="9070975" y="-1368425"/>
            <a:ext cx="46038" cy="6218238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5" name="CaixaDeTexto 21">
            <a:extLst>
              <a:ext uri="{FF2B5EF4-FFF2-40B4-BE49-F238E27FC236}">
                <a16:creationId xmlns:a16="http://schemas.microsoft.com/office/drawing/2014/main" id="{7A01AA69-AF00-C4B0-971F-68E078E27882}"/>
              </a:ext>
            </a:extLst>
          </p:cNvPr>
          <p:cNvSpPr txBox="1"/>
          <p:nvPr/>
        </p:nvSpPr>
        <p:spPr>
          <a:xfrm>
            <a:off x="5859463" y="2068513"/>
            <a:ext cx="5619750" cy="3754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/>
                <a:ea typeface="+mn-lt"/>
                <a:cs typeface="+mn-lt"/>
              </a:rPr>
              <a:t>Nosso foco é a inovação contínua para entregar ao mercado de Food Service o portfólio de soluções mais completo do segmento, permitindo ao gestor transformar sua operação de ponta a ponta. Temos orgulho em atender bem e impulsionar os resultados de mais de 12 mil restaurantes em todo o Brasil.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 sz="2000">
              <a:solidFill>
                <a:schemeClr val="bg1">
                  <a:lumMod val="65000"/>
                </a:schemeClr>
              </a:solidFill>
              <a:latin typeface="Roboto"/>
              <a:ea typeface="Roboto"/>
              <a:cs typeface="Roboto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/>
                <a:ea typeface="+mn-lt"/>
                <a:cs typeface="+mn-lt"/>
              </a:rPr>
              <a:t>Empresa do grupo </a:t>
            </a:r>
            <a:r>
              <a:rPr lang="pt-BR" sz="2000" err="1">
                <a:solidFill>
                  <a:schemeClr val="bg1">
                    <a:lumMod val="65000"/>
                  </a:schemeClr>
                </a:solidFill>
                <a:latin typeface="Roboto"/>
                <a:ea typeface="+mn-lt"/>
                <a:cs typeface="+mn-lt"/>
              </a:rPr>
              <a:t>StoneCo</a:t>
            </a:r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/>
                <a:ea typeface="+mn-lt"/>
                <a:cs typeface="+mn-lt"/>
              </a:rPr>
              <a:t>., a Linx é especialista em tecnologia para o varejo e líder no mercado de software de gestão, com 45,6% de </a:t>
            </a:r>
            <a:r>
              <a:rPr lang="pt-BR" sz="2000" err="1">
                <a:solidFill>
                  <a:schemeClr val="bg1">
                    <a:lumMod val="65000"/>
                  </a:schemeClr>
                </a:solidFill>
                <a:latin typeface="Roboto"/>
                <a:ea typeface="+mn-lt"/>
                <a:cs typeface="+mn-lt"/>
              </a:rPr>
              <a:t>market</a:t>
            </a:r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/>
                <a:ea typeface="+mn-lt"/>
                <a:cs typeface="+mn-lt"/>
              </a:rPr>
              <a:t> </a:t>
            </a:r>
            <a:r>
              <a:rPr lang="pt-BR" sz="2000" err="1">
                <a:solidFill>
                  <a:schemeClr val="bg1">
                    <a:lumMod val="65000"/>
                  </a:schemeClr>
                </a:solidFill>
                <a:latin typeface="Roboto"/>
                <a:ea typeface="+mn-lt"/>
                <a:cs typeface="+mn-lt"/>
              </a:rPr>
              <a:t>share</a:t>
            </a:r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/>
                <a:ea typeface="+mn-lt"/>
                <a:cs typeface="+mn-lt"/>
              </a:rPr>
              <a:t> do mercado brasileiro.</a:t>
            </a:r>
            <a:endParaRPr lang="pt-BR">
              <a:solidFill>
                <a:schemeClr val="bg1">
                  <a:lumMod val="65000"/>
                </a:schemeClr>
              </a:solidFill>
              <a:latin typeface="Roboto"/>
              <a:ea typeface="+mn-lt"/>
              <a:cs typeface="+mn-lt"/>
            </a:endParaRPr>
          </a:p>
        </p:txBody>
      </p:sp>
      <p:sp>
        <p:nvSpPr>
          <p:cNvPr id="23560" name="CaixaDeTexto 41">
            <a:extLst>
              <a:ext uri="{FF2B5EF4-FFF2-40B4-BE49-F238E27FC236}">
                <a16:creationId xmlns:a16="http://schemas.microsoft.com/office/drawing/2014/main" id="{98AD94A1-E387-9D76-9016-3A5FE1C28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9463" y="984250"/>
            <a:ext cx="509270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300">
                <a:solidFill>
                  <a:srgbClr val="411E5A"/>
                </a:solidFill>
                <a:latin typeface="Dosis ExtraBold" pitchFamily="2" charset="0"/>
              </a:rPr>
              <a:t>LINX FOOD SERVICE</a:t>
            </a:r>
          </a:p>
        </p:txBody>
      </p:sp>
      <p:sp>
        <p:nvSpPr>
          <p:cNvPr id="23561" name="object 12">
            <a:extLst>
              <a:ext uri="{FF2B5EF4-FFF2-40B4-BE49-F238E27FC236}">
                <a16:creationId xmlns:a16="http://schemas.microsoft.com/office/drawing/2014/main" id="{C2010462-A8EA-B95A-015C-AE8E2C21FE39}"/>
              </a:ext>
            </a:extLst>
          </p:cNvPr>
          <p:cNvSpPr>
            <a:spLocks/>
          </p:cNvSpPr>
          <p:nvPr/>
        </p:nvSpPr>
        <p:spPr bwMode="auto">
          <a:xfrm>
            <a:off x="-447675" y="1452563"/>
            <a:ext cx="5645150" cy="3195637"/>
          </a:xfrm>
          <a:custGeom>
            <a:avLst/>
            <a:gdLst>
              <a:gd name="T0" fmla="*/ 5421640 w 4557395"/>
              <a:gd name="T1" fmla="*/ 0 h 4518025"/>
              <a:gd name="T2" fmla="*/ 222959 w 4557395"/>
              <a:gd name="T3" fmla="*/ 0 h 4518025"/>
              <a:gd name="T4" fmla="*/ 163684 w 4557395"/>
              <a:gd name="T5" fmla="*/ 4548 h 4518025"/>
              <a:gd name="T6" fmla="*/ 110423 w 4557395"/>
              <a:gd name="T7" fmla="*/ 17383 h 4518025"/>
              <a:gd name="T8" fmla="*/ 65299 w 4557395"/>
              <a:gd name="T9" fmla="*/ 37291 h 4518025"/>
              <a:gd name="T10" fmla="*/ 30438 w 4557395"/>
              <a:gd name="T11" fmla="*/ 63058 h 4518025"/>
              <a:gd name="T12" fmla="*/ 7963 w 4557395"/>
              <a:gd name="T13" fmla="*/ 93470 h 4518025"/>
              <a:gd name="T14" fmla="*/ 0 w 4557395"/>
              <a:gd name="T15" fmla="*/ 127313 h 4518025"/>
              <a:gd name="T16" fmla="*/ 0 w 4557395"/>
              <a:gd name="T17" fmla="*/ 3068171 h 4518025"/>
              <a:gd name="T18" fmla="*/ 7963 w 4557395"/>
              <a:gd name="T19" fmla="*/ 3102017 h 4518025"/>
              <a:gd name="T20" fmla="*/ 30438 w 4557395"/>
              <a:gd name="T21" fmla="*/ 3132430 h 4518025"/>
              <a:gd name="T22" fmla="*/ 65299 w 4557395"/>
              <a:gd name="T23" fmla="*/ 3158196 h 4518025"/>
              <a:gd name="T24" fmla="*/ 110423 w 4557395"/>
              <a:gd name="T25" fmla="*/ 3178103 h 4518025"/>
              <a:gd name="T26" fmla="*/ 163684 w 4557395"/>
              <a:gd name="T27" fmla="*/ 3190936 h 4518025"/>
              <a:gd name="T28" fmla="*/ 222959 w 4557395"/>
              <a:gd name="T29" fmla="*/ 3195484 h 4518025"/>
              <a:gd name="T30" fmla="*/ 5421640 w 4557395"/>
              <a:gd name="T31" fmla="*/ 3195484 h 4518025"/>
              <a:gd name="T32" fmla="*/ 5480909 w 4557395"/>
              <a:gd name="T33" fmla="*/ 3190936 h 4518025"/>
              <a:gd name="T34" fmla="*/ 5534168 w 4557395"/>
              <a:gd name="T35" fmla="*/ 3178103 h 4518025"/>
              <a:gd name="T36" fmla="*/ 5579293 w 4557395"/>
              <a:gd name="T37" fmla="*/ 3158196 h 4518025"/>
              <a:gd name="T38" fmla="*/ 5614157 w 4557395"/>
              <a:gd name="T39" fmla="*/ 3132430 h 4518025"/>
              <a:gd name="T40" fmla="*/ 5636634 w 4557395"/>
              <a:gd name="T41" fmla="*/ 3102017 h 4518025"/>
              <a:gd name="T42" fmla="*/ 5644599 w 4557395"/>
              <a:gd name="T43" fmla="*/ 3068171 h 4518025"/>
              <a:gd name="T44" fmla="*/ 5644599 w 4557395"/>
              <a:gd name="T45" fmla="*/ 127313 h 4518025"/>
              <a:gd name="T46" fmla="*/ 5636634 w 4557395"/>
              <a:gd name="T47" fmla="*/ 93470 h 4518025"/>
              <a:gd name="T48" fmla="*/ 5614157 w 4557395"/>
              <a:gd name="T49" fmla="*/ 63058 h 4518025"/>
              <a:gd name="T50" fmla="*/ 5579293 w 4557395"/>
              <a:gd name="T51" fmla="*/ 37291 h 4518025"/>
              <a:gd name="T52" fmla="*/ 5534168 w 4557395"/>
              <a:gd name="T53" fmla="*/ 17383 h 4518025"/>
              <a:gd name="T54" fmla="*/ 5480909 w 4557395"/>
              <a:gd name="T55" fmla="*/ 4548 h 4518025"/>
              <a:gd name="T56" fmla="*/ 5421640 w 4557395"/>
              <a:gd name="T57" fmla="*/ 0 h 451802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57395" h="4518025">
                <a:moveTo>
                  <a:pt x="4376953" y="0"/>
                </a:moveTo>
                <a:lnTo>
                  <a:pt x="179997" y="0"/>
                </a:lnTo>
                <a:lnTo>
                  <a:pt x="132144" y="6430"/>
                </a:lnTo>
                <a:lnTo>
                  <a:pt x="89146" y="24576"/>
                </a:lnTo>
                <a:lnTo>
                  <a:pt x="52717" y="52722"/>
                </a:lnTo>
                <a:lnTo>
                  <a:pt x="24573" y="89152"/>
                </a:lnTo>
                <a:lnTo>
                  <a:pt x="6429" y="132149"/>
                </a:lnTo>
                <a:lnTo>
                  <a:pt x="0" y="179997"/>
                </a:lnTo>
                <a:lnTo>
                  <a:pt x="0" y="4337812"/>
                </a:lnTo>
                <a:lnTo>
                  <a:pt x="6429" y="4385664"/>
                </a:lnTo>
                <a:lnTo>
                  <a:pt x="24573" y="4428662"/>
                </a:lnTo>
                <a:lnTo>
                  <a:pt x="52717" y="4465091"/>
                </a:lnTo>
                <a:lnTo>
                  <a:pt x="89146" y="4493235"/>
                </a:lnTo>
                <a:lnTo>
                  <a:pt x="132144" y="4511379"/>
                </a:lnTo>
                <a:lnTo>
                  <a:pt x="179997" y="4517809"/>
                </a:lnTo>
                <a:lnTo>
                  <a:pt x="4376953" y="4517809"/>
                </a:lnTo>
                <a:lnTo>
                  <a:pt x="4424801" y="4511379"/>
                </a:lnTo>
                <a:lnTo>
                  <a:pt x="4467798" y="4493235"/>
                </a:lnTo>
                <a:lnTo>
                  <a:pt x="4504228" y="4465091"/>
                </a:lnTo>
                <a:lnTo>
                  <a:pt x="4532374" y="4428662"/>
                </a:lnTo>
                <a:lnTo>
                  <a:pt x="4550520" y="4385664"/>
                </a:lnTo>
                <a:lnTo>
                  <a:pt x="4556950" y="4337812"/>
                </a:lnTo>
                <a:lnTo>
                  <a:pt x="4556950" y="179997"/>
                </a:lnTo>
                <a:lnTo>
                  <a:pt x="4550520" y="132149"/>
                </a:lnTo>
                <a:lnTo>
                  <a:pt x="4532374" y="89152"/>
                </a:lnTo>
                <a:lnTo>
                  <a:pt x="4504228" y="52722"/>
                </a:lnTo>
                <a:lnTo>
                  <a:pt x="4467798" y="24576"/>
                </a:lnTo>
                <a:lnTo>
                  <a:pt x="4424801" y="6430"/>
                </a:lnTo>
                <a:lnTo>
                  <a:pt x="4376953" y="0"/>
                </a:lnTo>
                <a:close/>
              </a:path>
            </a:pathLst>
          </a:custGeom>
          <a:noFill/>
          <a:ln w="28575">
            <a:solidFill>
              <a:srgbClr val="6E4B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pt-BR"/>
          </a:p>
        </p:txBody>
      </p:sp>
      <p:pic>
        <p:nvPicPr>
          <p:cNvPr id="23562" name="Imagem 1" descr="Homem em pé em frente a computador&#10;&#10;Descrição gerada automaticamente">
            <a:extLst>
              <a:ext uri="{FF2B5EF4-FFF2-40B4-BE49-F238E27FC236}">
                <a16:creationId xmlns:a16="http://schemas.microsoft.com/office/drawing/2014/main" id="{FE5D7B9E-FFCD-B5CD-F208-63F33D03D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5" r="-330" b="237"/>
          <a:stretch>
            <a:fillRect/>
          </a:stretch>
        </p:blipFill>
        <p:spPr bwMode="auto">
          <a:xfrm>
            <a:off x="-304800" y="995363"/>
            <a:ext cx="5843588" cy="456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Gráfico 2">
            <a:extLst>
              <a:ext uri="{FF2B5EF4-FFF2-40B4-BE49-F238E27FC236}">
                <a16:creationId xmlns:a16="http://schemas.microsoft.com/office/drawing/2014/main" id="{D3C931AB-CEC1-1A3B-4344-FADE11FF2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988" y="5216525"/>
            <a:ext cx="1198562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8651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Imagem 1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32AFD5AD-07C6-2EEF-2942-9C49E9605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39"/>
          <a:stretch>
            <a:fillRect/>
          </a:stretch>
        </p:blipFill>
        <p:spPr bwMode="auto">
          <a:xfrm>
            <a:off x="0" y="0"/>
            <a:ext cx="70532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Agrupar 6">
            <a:extLst>
              <a:ext uri="{FF2B5EF4-FFF2-40B4-BE49-F238E27FC236}">
                <a16:creationId xmlns:a16="http://schemas.microsoft.com/office/drawing/2014/main" id="{5B4558F9-7881-8CEA-C700-220E3CBFD48F}"/>
              </a:ext>
            </a:extLst>
          </p:cNvPr>
          <p:cNvGrpSpPr/>
          <p:nvPr/>
        </p:nvGrpSpPr>
        <p:grpSpPr>
          <a:xfrm>
            <a:off x="3368856" y="-11702"/>
            <a:ext cx="8823144" cy="6869702"/>
            <a:chOff x="2216138" y="0"/>
            <a:chExt cx="8823144" cy="6869702"/>
          </a:xfr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5BAEAE49-0962-558B-86D2-3EB21DE3B4C6}"/>
                </a:ext>
              </a:extLst>
            </p:cNvPr>
            <p:cNvSpPr/>
            <p:nvPr/>
          </p:nvSpPr>
          <p:spPr>
            <a:xfrm>
              <a:off x="2892490" y="0"/>
              <a:ext cx="8146792" cy="68697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u="sng"/>
            </a:p>
          </p:txBody>
        </p:sp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10B403C8-94D5-5066-6D20-329B25A57CEB}"/>
                </a:ext>
              </a:extLst>
            </p:cNvPr>
            <p:cNvSpPr/>
            <p:nvPr/>
          </p:nvSpPr>
          <p:spPr>
            <a:xfrm>
              <a:off x="2216138" y="4064"/>
              <a:ext cx="2228590" cy="686563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u="sng"/>
            </a:p>
          </p:txBody>
        </p:sp>
      </p:grpSp>
      <p:sp>
        <p:nvSpPr>
          <p:cNvPr id="10" name="object 12">
            <a:extLst>
              <a:ext uri="{FF2B5EF4-FFF2-40B4-BE49-F238E27FC236}">
                <a16:creationId xmlns:a16="http://schemas.microsoft.com/office/drawing/2014/main" id="{38D2B83A-2F37-2B14-B775-5524D9496AC3}"/>
              </a:ext>
            </a:extLst>
          </p:cNvPr>
          <p:cNvSpPr txBox="1"/>
          <p:nvPr/>
        </p:nvSpPr>
        <p:spPr>
          <a:xfrm>
            <a:off x="11347450" y="6273800"/>
            <a:ext cx="134938" cy="153988"/>
          </a:xfrm>
          <a:prstGeom prst="rect">
            <a:avLst/>
          </a:prstGeom>
        </p:spPr>
        <p:txBody>
          <a:bodyPr lIns="0" tIns="14604" rIns="0" bIns="0">
            <a:spAutoFit/>
          </a:bodyPr>
          <a:lstStyle>
            <a:defPPr>
              <a:defRPr kern="0"/>
            </a:defPPr>
          </a:lstStyle>
          <a:p>
            <a:pPr marL="12700" eaLnBrk="1" fontAlgn="auto" hangingPunct="1">
              <a:spcBef>
                <a:spcPts val="114"/>
              </a:spcBef>
              <a:spcAft>
                <a:spcPts val="0"/>
              </a:spcAft>
              <a:defRPr/>
            </a:pPr>
            <a:r>
              <a:rPr sz="800" spc="-25">
                <a:solidFill>
                  <a:srgbClr val="414141"/>
                </a:solidFill>
                <a:latin typeface="Dosis"/>
                <a:cs typeface="Dosis"/>
              </a:rPr>
              <a:t>00</a:t>
            </a:r>
            <a:endParaRPr sz="800">
              <a:latin typeface="Dosis"/>
              <a:cs typeface="Dosis"/>
            </a:endParaRPr>
          </a:p>
        </p:txBody>
      </p:sp>
      <p:pic>
        <p:nvPicPr>
          <p:cNvPr id="24581" name="object 8">
            <a:extLst>
              <a:ext uri="{FF2B5EF4-FFF2-40B4-BE49-F238E27FC236}">
                <a16:creationId xmlns:a16="http://schemas.microsoft.com/office/drawing/2014/main" id="{BCFE2B3F-75EB-3FD3-C7D4-8DBDB7E12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075" y="6024563"/>
            <a:ext cx="90963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tângulo 15">
            <a:extLst>
              <a:ext uri="{FF2B5EF4-FFF2-40B4-BE49-F238E27FC236}">
                <a16:creationId xmlns:a16="http://schemas.microsoft.com/office/drawing/2014/main" id="{59BF172B-D5A4-BFA7-FD17-243D6BA74220}"/>
              </a:ext>
            </a:extLst>
          </p:cNvPr>
          <p:cNvSpPr/>
          <p:nvPr/>
        </p:nvSpPr>
        <p:spPr>
          <a:xfrm rot="5400000" flipH="1">
            <a:off x="9059863" y="-454025"/>
            <a:ext cx="46038" cy="6218237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5" name="CaixaDeTexto 21">
            <a:extLst>
              <a:ext uri="{FF2B5EF4-FFF2-40B4-BE49-F238E27FC236}">
                <a16:creationId xmlns:a16="http://schemas.microsoft.com/office/drawing/2014/main" id="{CFB6361E-CEB1-B21E-2DDD-97A7FEDD2C5C}"/>
              </a:ext>
            </a:extLst>
          </p:cNvPr>
          <p:cNvSpPr txBox="1"/>
          <p:nvPr/>
        </p:nvSpPr>
        <p:spPr>
          <a:xfrm>
            <a:off x="5848350" y="3081338"/>
            <a:ext cx="5967413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/>
                <a:ea typeface="Roboto"/>
                <a:cs typeface="Roboto"/>
              </a:rPr>
              <a:t>Portfólio de produtos online </a:t>
            </a:r>
            <a:r>
              <a:rPr lang="pt-BR" sz="2000" err="1">
                <a:solidFill>
                  <a:schemeClr val="bg1">
                    <a:lumMod val="65000"/>
                  </a:schemeClr>
                </a:solidFill>
                <a:latin typeface="Roboto"/>
                <a:ea typeface="Roboto"/>
                <a:cs typeface="Roboto"/>
              </a:rPr>
              <a:t>first</a:t>
            </a:r>
            <a:endParaRPr lang="pt-BR" sz="2000">
              <a:solidFill>
                <a:schemeClr val="bg1">
                  <a:lumMod val="65000"/>
                </a:schemeClr>
              </a:solidFill>
              <a:latin typeface="Roboto"/>
              <a:ea typeface="Roboto"/>
              <a:cs typeface="Roboto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/>
                <a:ea typeface="Roboto"/>
                <a:cs typeface="Roboto"/>
              </a:rPr>
              <a:t>Soluções inovadoras de ponta a ponta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/>
                <a:ea typeface="Roboto"/>
                <a:cs typeface="Roboto"/>
              </a:rPr>
              <a:t>Aperfeiçoamento constante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/>
                <a:ea typeface="Roboto"/>
                <a:cs typeface="Roboto"/>
              </a:rPr>
              <a:t>Sistema nº1 em integrações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/>
                <a:ea typeface="Roboto"/>
                <a:cs typeface="Roboto"/>
              </a:rPr>
              <a:t>Operação completa dedicada ao segmento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pt-BR" sz="2000">
                <a:solidFill>
                  <a:schemeClr val="bg1">
                    <a:lumMod val="65000"/>
                  </a:schemeClr>
                </a:solidFill>
                <a:latin typeface="Roboto"/>
                <a:ea typeface="Roboto"/>
                <a:cs typeface="Roboto"/>
              </a:rPr>
              <a:t>Suporte ágil e eficiente, com atendimento 24/7</a:t>
            </a:r>
            <a:endParaRPr lang="pt-BR">
              <a:solidFill>
                <a:schemeClr val="bg1">
                  <a:lumMod val="65000"/>
                </a:schemeClr>
              </a:solidFill>
              <a:latin typeface="+mn-lt"/>
              <a:cs typeface="Calibri" panose="020F0502020204030204"/>
            </a:endParaRPr>
          </a:p>
        </p:txBody>
      </p:sp>
      <p:sp>
        <p:nvSpPr>
          <p:cNvPr id="24584" name="CaixaDeTexto 41">
            <a:extLst>
              <a:ext uri="{FF2B5EF4-FFF2-40B4-BE49-F238E27FC236}">
                <a16:creationId xmlns:a16="http://schemas.microsoft.com/office/drawing/2014/main" id="{EE8746DB-C087-9F34-F7BB-3D5F9D8CE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8350" y="1266825"/>
            <a:ext cx="5094288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300">
                <a:solidFill>
                  <a:srgbClr val="411E5A"/>
                </a:solidFill>
                <a:latin typeface="Dosis ExtraBold" pitchFamily="2" charset="0"/>
              </a:rPr>
              <a:t>LINX FOOD SERVICE</a:t>
            </a:r>
          </a:p>
        </p:txBody>
      </p:sp>
      <p:sp>
        <p:nvSpPr>
          <p:cNvPr id="24585" name="CaixaDeTexto 42">
            <a:extLst>
              <a:ext uri="{FF2B5EF4-FFF2-40B4-BE49-F238E27FC236}">
                <a16:creationId xmlns:a16="http://schemas.microsoft.com/office/drawing/2014/main" id="{05215625-CD3B-79FD-C32D-6C7E69579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3113" y="1924050"/>
            <a:ext cx="63579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3400" b="1">
                <a:solidFill>
                  <a:srgbClr val="414141"/>
                </a:solidFill>
                <a:latin typeface="Dosis" pitchFamily="2" charset="0"/>
              </a:rPr>
              <a:t>pilares da nossa operação</a:t>
            </a:r>
          </a:p>
        </p:txBody>
      </p:sp>
      <p:sp>
        <p:nvSpPr>
          <p:cNvPr id="24586" name="object 12">
            <a:extLst>
              <a:ext uri="{FF2B5EF4-FFF2-40B4-BE49-F238E27FC236}">
                <a16:creationId xmlns:a16="http://schemas.microsoft.com/office/drawing/2014/main" id="{4300109A-909A-04F5-E3F7-C808E9DCD2B6}"/>
              </a:ext>
            </a:extLst>
          </p:cNvPr>
          <p:cNvSpPr>
            <a:spLocks/>
          </p:cNvSpPr>
          <p:nvPr/>
        </p:nvSpPr>
        <p:spPr bwMode="auto">
          <a:xfrm>
            <a:off x="-447675" y="1485900"/>
            <a:ext cx="5645150" cy="3357563"/>
          </a:xfrm>
          <a:custGeom>
            <a:avLst/>
            <a:gdLst>
              <a:gd name="T0" fmla="*/ 5421640 w 4557395"/>
              <a:gd name="T1" fmla="*/ 0 h 4518025"/>
              <a:gd name="T2" fmla="*/ 222959 w 4557395"/>
              <a:gd name="T3" fmla="*/ 0 h 4518025"/>
              <a:gd name="T4" fmla="*/ 163684 w 4557395"/>
              <a:gd name="T5" fmla="*/ 4778 h 4518025"/>
              <a:gd name="T6" fmla="*/ 110423 w 4557395"/>
              <a:gd name="T7" fmla="*/ 18264 h 4518025"/>
              <a:gd name="T8" fmla="*/ 65299 w 4557395"/>
              <a:gd name="T9" fmla="*/ 39180 h 4518025"/>
              <a:gd name="T10" fmla="*/ 30438 w 4557395"/>
              <a:gd name="T11" fmla="*/ 66253 h 4518025"/>
              <a:gd name="T12" fmla="*/ 7963 w 4557395"/>
              <a:gd name="T13" fmla="*/ 98206 h 4518025"/>
              <a:gd name="T14" fmla="*/ 0 w 4557395"/>
              <a:gd name="T15" fmla="*/ 133764 h 4518025"/>
              <a:gd name="T16" fmla="*/ 0 w 4557395"/>
              <a:gd name="T17" fmla="*/ 3223638 h 4518025"/>
              <a:gd name="T18" fmla="*/ 7963 w 4557395"/>
              <a:gd name="T19" fmla="*/ 3259199 h 4518025"/>
              <a:gd name="T20" fmla="*/ 30438 w 4557395"/>
              <a:gd name="T21" fmla="*/ 3291153 h 4518025"/>
              <a:gd name="T22" fmla="*/ 65299 w 4557395"/>
              <a:gd name="T23" fmla="*/ 3318225 h 4518025"/>
              <a:gd name="T24" fmla="*/ 110423 w 4557395"/>
              <a:gd name="T25" fmla="*/ 3339140 h 4518025"/>
              <a:gd name="T26" fmla="*/ 163684 w 4557395"/>
              <a:gd name="T27" fmla="*/ 3352624 h 4518025"/>
              <a:gd name="T28" fmla="*/ 222959 w 4557395"/>
              <a:gd name="T29" fmla="*/ 3357402 h 4518025"/>
              <a:gd name="T30" fmla="*/ 5421640 w 4557395"/>
              <a:gd name="T31" fmla="*/ 3357402 h 4518025"/>
              <a:gd name="T32" fmla="*/ 5480909 w 4557395"/>
              <a:gd name="T33" fmla="*/ 3352624 h 4518025"/>
              <a:gd name="T34" fmla="*/ 5534168 w 4557395"/>
              <a:gd name="T35" fmla="*/ 3339140 h 4518025"/>
              <a:gd name="T36" fmla="*/ 5579293 w 4557395"/>
              <a:gd name="T37" fmla="*/ 3318225 h 4518025"/>
              <a:gd name="T38" fmla="*/ 5614157 w 4557395"/>
              <a:gd name="T39" fmla="*/ 3291153 h 4518025"/>
              <a:gd name="T40" fmla="*/ 5636634 w 4557395"/>
              <a:gd name="T41" fmla="*/ 3259199 h 4518025"/>
              <a:gd name="T42" fmla="*/ 5644599 w 4557395"/>
              <a:gd name="T43" fmla="*/ 3223638 h 4518025"/>
              <a:gd name="T44" fmla="*/ 5644599 w 4557395"/>
              <a:gd name="T45" fmla="*/ 133764 h 4518025"/>
              <a:gd name="T46" fmla="*/ 5636634 w 4557395"/>
              <a:gd name="T47" fmla="*/ 98206 h 4518025"/>
              <a:gd name="T48" fmla="*/ 5614157 w 4557395"/>
              <a:gd name="T49" fmla="*/ 66253 h 4518025"/>
              <a:gd name="T50" fmla="*/ 5579293 w 4557395"/>
              <a:gd name="T51" fmla="*/ 39180 h 4518025"/>
              <a:gd name="T52" fmla="*/ 5534168 w 4557395"/>
              <a:gd name="T53" fmla="*/ 18264 h 4518025"/>
              <a:gd name="T54" fmla="*/ 5480909 w 4557395"/>
              <a:gd name="T55" fmla="*/ 4778 h 4518025"/>
              <a:gd name="T56" fmla="*/ 5421640 w 4557395"/>
              <a:gd name="T57" fmla="*/ 0 h 451802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57395" h="4518025">
                <a:moveTo>
                  <a:pt x="4376953" y="0"/>
                </a:moveTo>
                <a:lnTo>
                  <a:pt x="179997" y="0"/>
                </a:lnTo>
                <a:lnTo>
                  <a:pt x="132144" y="6430"/>
                </a:lnTo>
                <a:lnTo>
                  <a:pt x="89146" y="24576"/>
                </a:lnTo>
                <a:lnTo>
                  <a:pt x="52717" y="52722"/>
                </a:lnTo>
                <a:lnTo>
                  <a:pt x="24573" y="89152"/>
                </a:lnTo>
                <a:lnTo>
                  <a:pt x="6429" y="132149"/>
                </a:lnTo>
                <a:lnTo>
                  <a:pt x="0" y="179997"/>
                </a:lnTo>
                <a:lnTo>
                  <a:pt x="0" y="4337812"/>
                </a:lnTo>
                <a:lnTo>
                  <a:pt x="6429" y="4385664"/>
                </a:lnTo>
                <a:lnTo>
                  <a:pt x="24573" y="4428662"/>
                </a:lnTo>
                <a:lnTo>
                  <a:pt x="52717" y="4465091"/>
                </a:lnTo>
                <a:lnTo>
                  <a:pt x="89146" y="4493235"/>
                </a:lnTo>
                <a:lnTo>
                  <a:pt x="132144" y="4511379"/>
                </a:lnTo>
                <a:lnTo>
                  <a:pt x="179997" y="4517809"/>
                </a:lnTo>
                <a:lnTo>
                  <a:pt x="4376953" y="4517809"/>
                </a:lnTo>
                <a:lnTo>
                  <a:pt x="4424801" y="4511379"/>
                </a:lnTo>
                <a:lnTo>
                  <a:pt x="4467798" y="4493235"/>
                </a:lnTo>
                <a:lnTo>
                  <a:pt x="4504228" y="4465091"/>
                </a:lnTo>
                <a:lnTo>
                  <a:pt x="4532374" y="4428662"/>
                </a:lnTo>
                <a:lnTo>
                  <a:pt x="4550520" y="4385664"/>
                </a:lnTo>
                <a:lnTo>
                  <a:pt x="4556950" y="4337812"/>
                </a:lnTo>
                <a:lnTo>
                  <a:pt x="4556950" y="179997"/>
                </a:lnTo>
                <a:lnTo>
                  <a:pt x="4550520" y="132149"/>
                </a:lnTo>
                <a:lnTo>
                  <a:pt x="4532374" y="89152"/>
                </a:lnTo>
                <a:lnTo>
                  <a:pt x="4504228" y="52722"/>
                </a:lnTo>
                <a:lnTo>
                  <a:pt x="4467798" y="24576"/>
                </a:lnTo>
                <a:lnTo>
                  <a:pt x="4424801" y="6430"/>
                </a:lnTo>
                <a:lnTo>
                  <a:pt x="4376953" y="0"/>
                </a:lnTo>
                <a:close/>
              </a:path>
            </a:pathLst>
          </a:custGeom>
          <a:noFill/>
          <a:ln w="28575">
            <a:solidFill>
              <a:srgbClr val="6E4B8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pt-BR"/>
          </a:p>
        </p:txBody>
      </p:sp>
      <p:pic>
        <p:nvPicPr>
          <p:cNvPr id="24587" name="Gráfico 2">
            <a:extLst>
              <a:ext uri="{FF2B5EF4-FFF2-40B4-BE49-F238E27FC236}">
                <a16:creationId xmlns:a16="http://schemas.microsoft.com/office/drawing/2014/main" id="{7D158F57-BD68-2C08-C7F4-EAFBB4CDF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5478463"/>
            <a:ext cx="119856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ipse 3">
            <a:extLst>
              <a:ext uri="{FF2B5EF4-FFF2-40B4-BE49-F238E27FC236}">
                <a16:creationId xmlns:a16="http://schemas.microsoft.com/office/drawing/2014/main" id="{16DF1556-43DA-ADEB-4200-DC0A09242906}"/>
              </a:ext>
            </a:extLst>
          </p:cNvPr>
          <p:cNvSpPr/>
          <p:nvPr/>
        </p:nvSpPr>
        <p:spPr>
          <a:xfrm>
            <a:off x="5919788" y="3206750"/>
            <a:ext cx="115887" cy="1158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A9A404B9-B8F7-7E54-5627-F7612B86AE81}"/>
              </a:ext>
            </a:extLst>
          </p:cNvPr>
          <p:cNvSpPr/>
          <p:nvPr/>
        </p:nvSpPr>
        <p:spPr>
          <a:xfrm>
            <a:off x="5919788" y="3511550"/>
            <a:ext cx="115887" cy="1158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9FC68443-2FEF-0F3A-E5E0-1D0D80B42E3E}"/>
              </a:ext>
            </a:extLst>
          </p:cNvPr>
          <p:cNvSpPr/>
          <p:nvPr/>
        </p:nvSpPr>
        <p:spPr>
          <a:xfrm>
            <a:off x="5919788" y="3805238"/>
            <a:ext cx="115887" cy="1158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8256759A-91DE-09F2-D9D6-F4564C1566D7}"/>
              </a:ext>
            </a:extLst>
          </p:cNvPr>
          <p:cNvSpPr/>
          <p:nvPr/>
        </p:nvSpPr>
        <p:spPr>
          <a:xfrm>
            <a:off x="5919788" y="4110038"/>
            <a:ext cx="115887" cy="1158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7EF039F1-430D-34A4-D3EC-8BFA5DD120DA}"/>
              </a:ext>
            </a:extLst>
          </p:cNvPr>
          <p:cNvSpPr/>
          <p:nvPr/>
        </p:nvSpPr>
        <p:spPr>
          <a:xfrm>
            <a:off x="5919788" y="4414838"/>
            <a:ext cx="115887" cy="1158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C0D3FAB6-F262-4CC9-B562-EEB540096C4D}"/>
              </a:ext>
            </a:extLst>
          </p:cNvPr>
          <p:cNvSpPr/>
          <p:nvPr/>
        </p:nvSpPr>
        <p:spPr>
          <a:xfrm>
            <a:off x="5919788" y="4699000"/>
            <a:ext cx="115887" cy="114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4594" name="Imagem 18" descr="Pessoas sentadas ao redor de uma mesa&#10;&#10;Descrição gerada automaticamente">
            <a:extLst>
              <a:ext uri="{FF2B5EF4-FFF2-40B4-BE49-F238E27FC236}">
                <a16:creationId xmlns:a16="http://schemas.microsoft.com/office/drawing/2014/main" id="{67951361-C012-FC81-79C7-FDC1BDA071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575" y="1150938"/>
            <a:ext cx="5703888" cy="385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5" name="Gráfico 2">
            <a:extLst>
              <a:ext uri="{FF2B5EF4-FFF2-40B4-BE49-F238E27FC236}">
                <a16:creationId xmlns:a16="http://schemas.microsoft.com/office/drawing/2014/main" id="{1A766CD5-FDE2-FFFC-8F66-61B4F92F3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4160838"/>
            <a:ext cx="119856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702668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7EE7FA7D-A325-6BB9-1C9B-36D8B5FFC1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12147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13" descr="Shape&#10;&#10;Description automatically generated">
            <a:extLst>
              <a:ext uri="{FF2B5EF4-FFF2-40B4-BE49-F238E27FC236}">
                <a16:creationId xmlns:a16="http://schemas.microsoft.com/office/drawing/2014/main" id="{34AE5F05-C22E-D72B-A9A0-B2E5BB62E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06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ject 7">
            <a:extLst>
              <a:ext uri="{FF2B5EF4-FFF2-40B4-BE49-F238E27FC236}">
                <a16:creationId xmlns:a16="http://schemas.microsoft.com/office/drawing/2014/main" id="{62B64A1C-ED2F-3188-CB37-C26C2C962056}"/>
              </a:ext>
            </a:extLst>
          </p:cNvPr>
          <p:cNvSpPr txBox="1"/>
          <p:nvPr/>
        </p:nvSpPr>
        <p:spPr>
          <a:xfrm>
            <a:off x="474663" y="2216150"/>
            <a:ext cx="2617787" cy="1114425"/>
          </a:xfrm>
          <a:prstGeom prst="rect">
            <a:avLst/>
          </a:prstGeom>
        </p:spPr>
        <p:txBody>
          <a:bodyPr lIns="0" tIns="13335" rIns="0" bIns="0">
            <a:spAutoFit/>
          </a:bodyPr>
          <a:lstStyle>
            <a:defPPr>
              <a:defRPr kern="0"/>
            </a:defPPr>
          </a:lstStyle>
          <a:p>
            <a:pPr algn="ctr" eaLnBrk="1" fontAlgn="auto" hangingPunct="1">
              <a:spcBef>
                <a:spcPts val="105"/>
              </a:spcBef>
              <a:spcAft>
                <a:spcPts val="0"/>
              </a:spcAft>
              <a:defRPr/>
            </a:pPr>
            <a:r>
              <a:rPr lang="pt-BR" sz="7150" b="1">
                <a:solidFill>
                  <a:srgbClr val="FFB100"/>
                </a:solidFill>
                <a:latin typeface="Dosis"/>
                <a:cs typeface="Dosis"/>
              </a:rPr>
              <a:t>+12k</a:t>
            </a:r>
            <a:endParaRPr lang="pt-BR" sz="7150" b="1" spc="-25">
              <a:solidFill>
                <a:srgbClr val="FFB100"/>
              </a:solidFill>
              <a:latin typeface="Dosis"/>
              <a:cs typeface="Dosis"/>
            </a:endParaRPr>
          </a:p>
        </p:txBody>
      </p:sp>
      <p:sp>
        <p:nvSpPr>
          <p:cNvPr id="25605" name="CaixaDeTexto 8">
            <a:extLst>
              <a:ext uri="{FF2B5EF4-FFF2-40B4-BE49-F238E27FC236}">
                <a16:creationId xmlns:a16="http://schemas.microsoft.com/office/drawing/2014/main" id="{A43FD53E-E479-7D6B-242A-141800E35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950" y="3181350"/>
            <a:ext cx="23193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388"/>
              </a:spcBef>
              <a:buFontTx/>
              <a:buNone/>
            </a:pPr>
            <a:r>
              <a:rPr lang="pt-BR" altLang="pt-BR" sz="2300">
                <a:solidFill>
                  <a:srgbClr val="FFFFFF"/>
                </a:solidFill>
                <a:latin typeface="Dosis" pitchFamily="2" charset="0"/>
              </a:rPr>
              <a:t>clientes</a:t>
            </a:r>
            <a:endParaRPr lang="pt-BR" altLang="pt-BR" sz="1800"/>
          </a:p>
        </p:txBody>
      </p:sp>
      <p:sp>
        <p:nvSpPr>
          <p:cNvPr id="25606" name="CaixaDeTexto 42">
            <a:extLst>
              <a:ext uri="{FF2B5EF4-FFF2-40B4-BE49-F238E27FC236}">
                <a16:creationId xmlns:a16="http://schemas.microsoft.com/office/drawing/2014/main" id="{3EFAC5C6-74B6-1C78-87C1-C728EB0FB2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050" y="1331913"/>
            <a:ext cx="631507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3400" b="1">
                <a:solidFill>
                  <a:srgbClr val="FFB200"/>
                </a:solidFill>
                <a:latin typeface="Dosis" pitchFamily="2" charset="0"/>
              </a:rPr>
              <a:t>Big Numbers</a:t>
            </a:r>
          </a:p>
        </p:txBody>
      </p:sp>
      <p:sp>
        <p:nvSpPr>
          <p:cNvPr id="26" name="object 7">
            <a:extLst>
              <a:ext uri="{FF2B5EF4-FFF2-40B4-BE49-F238E27FC236}">
                <a16:creationId xmlns:a16="http://schemas.microsoft.com/office/drawing/2014/main" id="{F5B038FA-EEF8-85A2-9524-1D985900666B}"/>
              </a:ext>
            </a:extLst>
          </p:cNvPr>
          <p:cNvSpPr txBox="1"/>
          <p:nvPr/>
        </p:nvSpPr>
        <p:spPr>
          <a:xfrm>
            <a:off x="2852738" y="2216150"/>
            <a:ext cx="2617787" cy="1114425"/>
          </a:xfrm>
          <a:prstGeom prst="rect">
            <a:avLst/>
          </a:prstGeom>
        </p:spPr>
        <p:txBody>
          <a:bodyPr lIns="0" tIns="13335" rIns="0" bIns="0">
            <a:spAutoFit/>
          </a:bodyPr>
          <a:lstStyle>
            <a:defPPr>
              <a:defRPr kern="0"/>
            </a:defPPr>
          </a:lstStyle>
          <a:p>
            <a:pPr algn="ctr" eaLnBrk="1" fontAlgn="auto" hangingPunct="1">
              <a:spcBef>
                <a:spcPts val="105"/>
              </a:spcBef>
              <a:spcAft>
                <a:spcPts val="0"/>
              </a:spcAft>
              <a:defRPr/>
            </a:pPr>
            <a:r>
              <a:rPr lang="pt-BR" sz="7150" b="1">
                <a:solidFill>
                  <a:srgbClr val="FFB100"/>
                </a:solidFill>
                <a:latin typeface="Dosis"/>
              </a:rPr>
              <a:t>55</a:t>
            </a:r>
            <a:endParaRPr lang="pt-BR">
              <a:latin typeface="+mn-lt"/>
            </a:endParaRPr>
          </a:p>
        </p:txBody>
      </p:sp>
      <p:sp>
        <p:nvSpPr>
          <p:cNvPr id="25608" name="CaixaDeTexto 8">
            <a:extLst>
              <a:ext uri="{FF2B5EF4-FFF2-40B4-BE49-F238E27FC236}">
                <a16:creationId xmlns:a16="http://schemas.microsoft.com/office/drawing/2014/main" id="{E6029AE6-D061-1A42-6AAA-AAD8D922B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1963" y="3181350"/>
            <a:ext cx="2319337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388"/>
              </a:spcBef>
              <a:buFontTx/>
              <a:buNone/>
            </a:pPr>
            <a:r>
              <a:rPr lang="pt-BR" altLang="pt-BR" sz="2300">
                <a:solidFill>
                  <a:schemeClr val="bg1"/>
                </a:solidFill>
                <a:latin typeface="Dosis" pitchFamily="2" charset="0"/>
                <a:cs typeface="Calibri" panose="020F0502020204030204" pitchFamily="34" charset="0"/>
              </a:rPr>
              <a:t>das 100 maiores redes de food do Brasil usam Linx </a:t>
            </a:r>
            <a:endParaRPr lang="pt-BR" altLang="pt-BR" sz="1800">
              <a:solidFill>
                <a:schemeClr val="bg1"/>
              </a:solidFill>
              <a:latin typeface="Dosis" pitchFamily="2" charset="0"/>
            </a:endParaRPr>
          </a:p>
        </p:txBody>
      </p:sp>
      <p:sp>
        <p:nvSpPr>
          <p:cNvPr id="29" name="object 7">
            <a:extLst>
              <a:ext uri="{FF2B5EF4-FFF2-40B4-BE49-F238E27FC236}">
                <a16:creationId xmlns:a16="http://schemas.microsoft.com/office/drawing/2014/main" id="{8B048B82-07DE-E076-CBC6-8BCF10FE5FAB}"/>
              </a:ext>
            </a:extLst>
          </p:cNvPr>
          <p:cNvSpPr txBox="1"/>
          <p:nvPr/>
        </p:nvSpPr>
        <p:spPr>
          <a:xfrm>
            <a:off x="5230813" y="2216150"/>
            <a:ext cx="2617787" cy="1114425"/>
          </a:xfrm>
          <a:prstGeom prst="rect">
            <a:avLst/>
          </a:prstGeom>
        </p:spPr>
        <p:txBody>
          <a:bodyPr lIns="0" tIns="13335" rIns="0" bIns="0">
            <a:spAutoFit/>
          </a:bodyPr>
          <a:lstStyle>
            <a:defPPr>
              <a:defRPr kern="0"/>
            </a:defPPr>
          </a:lstStyle>
          <a:p>
            <a:pPr algn="ctr" eaLnBrk="1" fontAlgn="auto" hangingPunct="1">
              <a:spcBef>
                <a:spcPts val="105"/>
              </a:spcBef>
              <a:spcAft>
                <a:spcPts val="0"/>
              </a:spcAft>
              <a:defRPr/>
            </a:pPr>
            <a:r>
              <a:rPr lang="pt-BR" sz="7150" b="1">
                <a:solidFill>
                  <a:srgbClr val="FFB100"/>
                </a:solidFill>
                <a:latin typeface="Dosis"/>
                <a:cs typeface="Dosis"/>
              </a:rPr>
              <a:t>+55</a:t>
            </a:r>
          </a:p>
        </p:txBody>
      </p:sp>
      <p:sp>
        <p:nvSpPr>
          <p:cNvPr id="25610" name="CaixaDeTexto 8">
            <a:extLst>
              <a:ext uri="{FF2B5EF4-FFF2-40B4-BE49-F238E27FC236}">
                <a16:creationId xmlns:a16="http://schemas.microsoft.com/office/drawing/2014/main" id="{3F488F34-7341-808D-EA47-D8AB949A3C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6863" y="3181350"/>
            <a:ext cx="2319337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388"/>
              </a:spcBef>
              <a:buFontTx/>
              <a:buNone/>
            </a:pPr>
            <a:r>
              <a:rPr lang="pt-BR" altLang="pt-BR" sz="2300">
                <a:solidFill>
                  <a:schemeClr val="bg1"/>
                </a:solidFill>
                <a:latin typeface="Dosis" pitchFamily="2" charset="0"/>
                <a:cs typeface="Calibri" panose="020F0502020204030204" pitchFamily="34" charset="0"/>
              </a:rPr>
              <a:t>integrações com diversas soluções do mercado </a:t>
            </a:r>
          </a:p>
        </p:txBody>
      </p:sp>
      <p:pic>
        <p:nvPicPr>
          <p:cNvPr id="25611" name="Imagem 2" descr="Fundo preto com letras vermelhas&#10;&#10;Descrição gerada automaticamente">
            <a:extLst>
              <a:ext uri="{FF2B5EF4-FFF2-40B4-BE49-F238E27FC236}">
                <a16:creationId xmlns:a16="http://schemas.microsoft.com/office/drawing/2014/main" id="{B998C602-2A95-8C7E-22F7-77F7D8E18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263" y="1676400"/>
            <a:ext cx="1838325" cy="397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Imagem 16" descr="Mão segurando celular&#10;&#10;Descrição gerada automaticamente">
            <a:extLst>
              <a:ext uri="{FF2B5EF4-FFF2-40B4-BE49-F238E27FC236}">
                <a16:creationId xmlns:a16="http://schemas.microsoft.com/office/drawing/2014/main" id="{192B5477-80C2-176D-E103-B5D618F1A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200" y="1582738"/>
            <a:ext cx="4911725" cy="527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3" name="Imagem 18">
            <a:extLst>
              <a:ext uri="{FF2B5EF4-FFF2-40B4-BE49-F238E27FC236}">
                <a16:creationId xmlns:a16="http://schemas.microsoft.com/office/drawing/2014/main" id="{DBDD64A0-6C3B-8194-8416-60B9CC3E5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588" y="3022600"/>
            <a:ext cx="1265237" cy="126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4" name="Imagem 20" descr="Uma imagem contendo espelho, luz, desenho&#10;&#10;Descrição gerada automaticamente">
            <a:extLst>
              <a:ext uri="{FF2B5EF4-FFF2-40B4-BE49-F238E27FC236}">
                <a16:creationId xmlns:a16="http://schemas.microsoft.com/office/drawing/2014/main" id="{DC587B17-8530-1363-4411-F73ACE29B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675" y="3395663"/>
            <a:ext cx="8826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5" name="Picture 41">
            <a:extLst>
              <a:ext uri="{FF2B5EF4-FFF2-40B4-BE49-F238E27FC236}">
                <a16:creationId xmlns:a16="http://schemas.microsoft.com/office/drawing/2014/main" id="{A427F069-DD85-D469-FE88-4B574AC2B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1388" y="6121400"/>
            <a:ext cx="790575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16" name="Agrupar 2">
            <a:extLst>
              <a:ext uri="{FF2B5EF4-FFF2-40B4-BE49-F238E27FC236}">
                <a16:creationId xmlns:a16="http://schemas.microsoft.com/office/drawing/2014/main" id="{2D3DFABE-626F-FD1B-B9A4-EDF2890EFDDA}"/>
              </a:ext>
            </a:extLst>
          </p:cNvPr>
          <p:cNvGrpSpPr>
            <a:grpSpLocks/>
          </p:cNvGrpSpPr>
          <p:nvPr/>
        </p:nvGrpSpPr>
        <p:grpSpPr bwMode="auto">
          <a:xfrm>
            <a:off x="10631488" y="603250"/>
            <a:ext cx="1874837" cy="1371600"/>
            <a:chOff x="43968" y="5049972"/>
            <a:chExt cx="1874066" cy="1372338"/>
          </a:xfrm>
        </p:grpSpPr>
        <p:pic>
          <p:nvPicPr>
            <p:cNvPr id="25626" name="Gráfico 5">
              <a:extLst>
                <a:ext uri="{FF2B5EF4-FFF2-40B4-BE49-F238E27FC236}">
                  <a16:creationId xmlns:a16="http://schemas.microsoft.com/office/drawing/2014/main" id="{AB755495-69FD-9FA6-DAAE-8BF4121480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651" y="5049972"/>
              <a:ext cx="1377383" cy="137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27" name="Gráfico 3">
              <a:extLst>
                <a:ext uri="{FF2B5EF4-FFF2-40B4-BE49-F238E27FC236}">
                  <a16:creationId xmlns:a16="http://schemas.microsoft.com/office/drawing/2014/main" id="{036570B5-3929-8297-1DA0-99655CB329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18"/>
            <a:stretch>
              <a:fillRect/>
            </a:stretch>
          </p:blipFill>
          <p:spPr bwMode="auto">
            <a:xfrm>
              <a:off x="43968" y="5049972"/>
              <a:ext cx="325303" cy="137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Retângulo 15">
            <a:extLst>
              <a:ext uri="{FF2B5EF4-FFF2-40B4-BE49-F238E27FC236}">
                <a16:creationId xmlns:a16="http://schemas.microsoft.com/office/drawing/2014/main" id="{F61A06CA-5548-A46E-58F9-B79983B22DCC}"/>
              </a:ext>
            </a:extLst>
          </p:cNvPr>
          <p:cNvSpPr/>
          <p:nvPr/>
        </p:nvSpPr>
        <p:spPr>
          <a:xfrm rot="5400000">
            <a:off x="6069806" y="-5033168"/>
            <a:ext cx="52387" cy="12192000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5618" name="CaixaDeTexto 41">
            <a:extLst>
              <a:ext uri="{FF2B5EF4-FFF2-40B4-BE49-F238E27FC236}">
                <a16:creationId xmlns:a16="http://schemas.microsoft.com/office/drawing/2014/main" id="{C717AD29-EADC-8482-DF22-57104633D7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425" y="685800"/>
            <a:ext cx="4754563" cy="754063"/>
          </a:xfrm>
          <a:prstGeom prst="rect">
            <a:avLst/>
          </a:prstGeom>
          <a:solidFill>
            <a:srgbClr val="280A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4300">
                <a:solidFill>
                  <a:srgbClr val="FFFFFF"/>
                </a:solidFill>
                <a:latin typeface="Dosis ExtraBold" pitchFamily="2" charset="0"/>
                <a:cs typeface="Calibri" panose="020F0502020204030204" pitchFamily="34" charset="0"/>
              </a:rPr>
              <a:t>LINX FOOD SERVICE</a:t>
            </a:r>
          </a:p>
        </p:txBody>
      </p:sp>
      <p:grpSp>
        <p:nvGrpSpPr>
          <p:cNvPr id="25619" name="Agrupar 16">
            <a:extLst>
              <a:ext uri="{FF2B5EF4-FFF2-40B4-BE49-F238E27FC236}">
                <a16:creationId xmlns:a16="http://schemas.microsoft.com/office/drawing/2014/main" id="{33A3F34F-C9E7-2D61-862B-BCF5FF871857}"/>
              </a:ext>
            </a:extLst>
          </p:cNvPr>
          <p:cNvGrpSpPr>
            <a:grpSpLocks/>
          </p:cNvGrpSpPr>
          <p:nvPr/>
        </p:nvGrpSpPr>
        <p:grpSpPr bwMode="auto">
          <a:xfrm>
            <a:off x="-1250950" y="5348288"/>
            <a:ext cx="1873250" cy="1373187"/>
            <a:chOff x="43968" y="5049972"/>
            <a:chExt cx="1874066" cy="1372338"/>
          </a:xfrm>
        </p:grpSpPr>
        <p:pic>
          <p:nvPicPr>
            <p:cNvPr id="25624" name="Gráfico 20">
              <a:extLst>
                <a:ext uri="{FF2B5EF4-FFF2-40B4-BE49-F238E27FC236}">
                  <a16:creationId xmlns:a16="http://schemas.microsoft.com/office/drawing/2014/main" id="{6C52D563-17A2-39F2-69E8-5889349307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71" y="5049972"/>
              <a:ext cx="1376963" cy="137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25" name="Gráfico 3">
              <a:extLst>
                <a:ext uri="{FF2B5EF4-FFF2-40B4-BE49-F238E27FC236}">
                  <a16:creationId xmlns:a16="http://schemas.microsoft.com/office/drawing/2014/main" id="{64CB12CE-01A8-8417-C413-E19823D086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18"/>
            <a:stretch>
              <a:fillRect/>
            </a:stretch>
          </p:blipFill>
          <p:spPr bwMode="auto">
            <a:xfrm>
              <a:off x="43968" y="5049972"/>
              <a:ext cx="325579" cy="137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object 7">
            <a:extLst>
              <a:ext uri="{FF2B5EF4-FFF2-40B4-BE49-F238E27FC236}">
                <a16:creationId xmlns:a16="http://schemas.microsoft.com/office/drawing/2014/main" id="{D7D8BC46-BEB1-83B6-F8C1-E42D113EEC74}"/>
              </a:ext>
            </a:extLst>
          </p:cNvPr>
          <p:cNvSpPr txBox="1"/>
          <p:nvPr/>
        </p:nvSpPr>
        <p:spPr>
          <a:xfrm>
            <a:off x="1552575" y="4468813"/>
            <a:ext cx="2617788" cy="1114425"/>
          </a:xfrm>
          <a:prstGeom prst="rect">
            <a:avLst/>
          </a:prstGeom>
        </p:spPr>
        <p:txBody>
          <a:bodyPr lIns="0" tIns="13335" rIns="0" bIns="0">
            <a:spAutoFit/>
          </a:bodyPr>
          <a:lstStyle>
            <a:defPPr>
              <a:defRPr kern="0"/>
            </a:defPPr>
          </a:lstStyle>
          <a:p>
            <a:pPr algn="ctr" eaLnBrk="1" fontAlgn="auto" hangingPunct="1">
              <a:spcBef>
                <a:spcPts val="105"/>
              </a:spcBef>
              <a:spcAft>
                <a:spcPts val="0"/>
              </a:spcAft>
              <a:defRPr/>
            </a:pPr>
            <a:r>
              <a:rPr lang="pt-BR" sz="7150" b="1">
                <a:solidFill>
                  <a:srgbClr val="FFB100"/>
                </a:solidFill>
                <a:latin typeface="Dosis"/>
                <a:cs typeface="Dosis"/>
              </a:rPr>
              <a:t>+200</a:t>
            </a:r>
            <a:endParaRPr lang="pt-BR" sz="7150" b="1" spc="-25">
              <a:solidFill>
                <a:srgbClr val="FFB100"/>
              </a:solidFill>
              <a:latin typeface="Dosis"/>
              <a:cs typeface="Dosis"/>
            </a:endParaRPr>
          </a:p>
        </p:txBody>
      </p:sp>
      <p:sp>
        <p:nvSpPr>
          <p:cNvPr id="25621" name="CaixaDeTexto 8">
            <a:extLst>
              <a:ext uri="{FF2B5EF4-FFF2-40B4-BE49-F238E27FC236}">
                <a16:creationId xmlns:a16="http://schemas.microsoft.com/office/drawing/2014/main" id="{E6A0B56D-2D24-FABA-B82C-F00D01143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4975" y="5434013"/>
            <a:ext cx="2319338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ts val="2388"/>
              </a:spcBef>
              <a:buFontTx/>
              <a:buNone/>
            </a:pPr>
            <a:r>
              <a:rPr lang="pt-BR" altLang="pt-BR" sz="2300">
                <a:solidFill>
                  <a:srgbClr val="FFFFFF"/>
                </a:solidFill>
                <a:latin typeface="Dosis" pitchFamily="2" charset="0"/>
              </a:rPr>
              <a:t>funcionários dedicados ao segmento</a:t>
            </a:r>
            <a:endParaRPr lang="pt-BR" altLang="pt-BR" sz="1800"/>
          </a:p>
        </p:txBody>
      </p:sp>
      <p:sp>
        <p:nvSpPr>
          <p:cNvPr id="24" name="object 7">
            <a:extLst>
              <a:ext uri="{FF2B5EF4-FFF2-40B4-BE49-F238E27FC236}">
                <a16:creationId xmlns:a16="http://schemas.microsoft.com/office/drawing/2014/main" id="{C0F5FE9A-A7C7-FCD0-FA72-DD817E1859D0}"/>
              </a:ext>
            </a:extLst>
          </p:cNvPr>
          <p:cNvSpPr txBox="1"/>
          <p:nvPr/>
        </p:nvSpPr>
        <p:spPr>
          <a:xfrm>
            <a:off x="4181475" y="4468813"/>
            <a:ext cx="2617788" cy="1114425"/>
          </a:xfrm>
          <a:prstGeom prst="rect">
            <a:avLst/>
          </a:prstGeom>
        </p:spPr>
        <p:txBody>
          <a:bodyPr lIns="0" tIns="13335" rIns="0" bIns="0">
            <a:spAutoFit/>
          </a:bodyPr>
          <a:lstStyle>
            <a:defPPr>
              <a:defRPr kern="0"/>
            </a:defPPr>
          </a:lstStyle>
          <a:p>
            <a:pPr algn="ctr" eaLnBrk="1" fontAlgn="auto" hangingPunct="1">
              <a:spcBef>
                <a:spcPts val="105"/>
              </a:spcBef>
              <a:spcAft>
                <a:spcPts val="0"/>
              </a:spcAft>
              <a:defRPr/>
            </a:pPr>
            <a:r>
              <a:rPr lang="pt-BR" sz="7150" b="1">
                <a:solidFill>
                  <a:srgbClr val="FFB100"/>
                </a:solidFill>
                <a:latin typeface="Dosis"/>
              </a:rPr>
              <a:t>+3,5b</a:t>
            </a:r>
            <a:endParaRPr lang="pt-BR">
              <a:latin typeface="+mn-lt"/>
            </a:endParaRPr>
          </a:p>
        </p:txBody>
      </p:sp>
      <p:sp>
        <p:nvSpPr>
          <p:cNvPr id="25623" name="CaixaDeTexto 8">
            <a:extLst>
              <a:ext uri="{FF2B5EF4-FFF2-40B4-BE49-F238E27FC236}">
                <a16:creationId xmlns:a16="http://schemas.microsoft.com/office/drawing/2014/main" id="{9E0B42BA-A36D-3B54-0640-DE37BD95D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0700" y="5434013"/>
            <a:ext cx="23193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2300">
                <a:solidFill>
                  <a:schemeClr val="bg1"/>
                </a:solidFill>
                <a:latin typeface="Dosis" pitchFamily="2" charset="0"/>
                <a:cs typeface="Calibri" panose="020F0502020204030204" pitchFamily="34" charset="0"/>
              </a:rPr>
              <a:t>de transações usando nossa plataforma</a:t>
            </a:r>
          </a:p>
          <a:p>
            <a:pPr algn="ctr" eaLnBrk="1" hangingPunct="1">
              <a:lnSpc>
                <a:spcPct val="100000"/>
              </a:lnSpc>
              <a:spcBef>
                <a:spcPts val="2388"/>
              </a:spcBef>
              <a:buFontTx/>
              <a:buNone/>
            </a:pPr>
            <a:endParaRPr lang="pt-BR" altLang="pt-BR" sz="2300">
              <a:solidFill>
                <a:schemeClr val="bg1"/>
              </a:solidFill>
              <a:latin typeface="Dosis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784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8D81469-688A-425C-B259-701312F96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6983" y="5333469"/>
            <a:ext cx="1094673" cy="658205"/>
          </a:xfrm>
          <a:prstGeom prst="rect">
            <a:avLst/>
          </a:prstGeom>
        </p:spPr>
      </p:pic>
      <p:sp>
        <p:nvSpPr>
          <p:cNvPr id="15" name="Retângulo: Cantos Arredondados 14">
            <a:extLst>
              <a:ext uri="{FF2B5EF4-FFF2-40B4-BE49-F238E27FC236}">
                <a16:creationId xmlns:a16="http://schemas.microsoft.com/office/drawing/2014/main" id="{BF64729C-8055-A6CF-62AF-13E910102DEC}"/>
              </a:ext>
            </a:extLst>
          </p:cNvPr>
          <p:cNvSpPr/>
          <p:nvPr/>
        </p:nvSpPr>
        <p:spPr>
          <a:xfrm>
            <a:off x="4758612" y="1950098"/>
            <a:ext cx="6342712" cy="3517641"/>
          </a:xfrm>
          <a:prstGeom prst="roundRect">
            <a:avLst/>
          </a:prstGeom>
          <a:noFill/>
          <a:ln w="28575"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E868A8DB-6412-BCF1-D072-B754ADEF8A02}"/>
              </a:ext>
            </a:extLst>
          </p:cNvPr>
          <p:cNvGrpSpPr/>
          <p:nvPr/>
        </p:nvGrpSpPr>
        <p:grpSpPr>
          <a:xfrm>
            <a:off x="10431592" y="467827"/>
            <a:ext cx="2355526" cy="1113182"/>
            <a:chOff x="10244979" y="718677"/>
            <a:chExt cx="2355526" cy="1113182"/>
          </a:xfrm>
        </p:grpSpPr>
        <p:pic>
          <p:nvPicPr>
            <p:cNvPr id="2" name="Gráfico 1">
              <a:extLst>
                <a:ext uri="{FF2B5EF4-FFF2-40B4-BE49-F238E27FC236}">
                  <a16:creationId xmlns:a16="http://schemas.microsoft.com/office/drawing/2014/main" id="{4B5B6750-4690-5AFE-FDE7-08CB924FD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244979" y="718809"/>
              <a:ext cx="1117113" cy="1113050"/>
            </a:xfrm>
            <a:prstGeom prst="rect">
              <a:avLst/>
            </a:prstGeom>
          </p:spPr>
        </p:pic>
        <p:pic>
          <p:nvPicPr>
            <p:cNvPr id="3" name="Gráfico 2">
              <a:extLst>
                <a:ext uri="{FF2B5EF4-FFF2-40B4-BE49-F238E27FC236}">
                  <a16:creationId xmlns:a16="http://schemas.microsoft.com/office/drawing/2014/main" id="{43698501-56B3-C574-7889-81E4505486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483392" y="718677"/>
              <a:ext cx="1117113" cy="1113050"/>
            </a:xfrm>
            <a:prstGeom prst="rect">
              <a:avLst/>
            </a:prstGeom>
          </p:spPr>
        </p:pic>
      </p:grpSp>
      <p:pic>
        <p:nvPicPr>
          <p:cNvPr id="14" name="Gráfico 13">
            <a:extLst>
              <a:ext uri="{FF2B5EF4-FFF2-40B4-BE49-F238E27FC236}">
                <a16:creationId xmlns:a16="http://schemas.microsoft.com/office/drawing/2014/main" id="{FDFA4333-CD92-E4D3-A451-4BDF1FFFE0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659612" y="5162685"/>
            <a:ext cx="1117113" cy="1113050"/>
          </a:xfrm>
          <a:prstGeom prst="rect">
            <a:avLst/>
          </a:prstGeom>
        </p:spPr>
      </p:pic>
      <p:pic>
        <p:nvPicPr>
          <p:cNvPr id="4" name="Gráfico 2">
            <a:extLst>
              <a:ext uri="{FF2B5EF4-FFF2-40B4-BE49-F238E27FC236}">
                <a16:creationId xmlns:a16="http://schemas.microsoft.com/office/drawing/2014/main" id="{7475C2F6-0148-FF01-4EBD-1B3A85C85F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-1437244" y="3711104"/>
            <a:ext cx="1202229" cy="1197857"/>
          </a:xfrm>
          <a:prstGeom prst="rect">
            <a:avLst/>
          </a:prstGeom>
        </p:spPr>
      </p:pic>
      <p:sp>
        <p:nvSpPr>
          <p:cNvPr id="5" name="Forma Livre: Forma 4">
            <a:extLst>
              <a:ext uri="{FF2B5EF4-FFF2-40B4-BE49-F238E27FC236}">
                <a16:creationId xmlns:a16="http://schemas.microsoft.com/office/drawing/2014/main" id="{86EFCEBE-0BFD-FC9D-3768-31174C765341}"/>
              </a:ext>
            </a:extLst>
          </p:cNvPr>
          <p:cNvSpPr/>
          <p:nvPr/>
        </p:nvSpPr>
        <p:spPr>
          <a:xfrm>
            <a:off x="-1950561" y="1580877"/>
            <a:ext cx="1647761" cy="1486425"/>
          </a:xfrm>
          <a:custGeom>
            <a:avLst/>
            <a:gdLst>
              <a:gd name="connsiteX0" fmla="*/ 20193 w 1154715"/>
              <a:gd name="connsiteY0" fmla="*/ 0 h 1041654"/>
              <a:gd name="connsiteX1" fmla="*/ 0 w 1154715"/>
              <a:gd name="connsiteY1" fmla="*/ 20193 h 1041654"/>
              <a:gd name="connsiteX2" fmla="*/ 20193 w 1154715"/>
              <a:gd name="connsiteY2" fmla="*/ 40386 h 1041654"/>
              <a:gd name="connsiteX3" fmla="*/ 40386 w 1154715"/>
              <a:gd name="connsiteY3" fmla="*/ 20193 h 1041654"/>
              <a:gd name="connsiteX4" fmla="*/ 20193 w 1154715"/>
              <a:gd name="connsiteY4" fmla="*/ 0 h 1041654"/>
              <a:gd name="connsiteX5" fmla="*/ 577406 w 1154715"/>
              <a:gd name="connsiteY5" fmla="*/ 0 h 1041654"/>
              <a:gd name="connsiteX6" fmla="*/ 557213 w 1154715"/>
              <a:gd name="connsiteY6" fmla="*/ 20193 h 1041654"/>
              <a:gd name="connsiteX7" fmla="*/ 577406 w 1154715"/>
              <a:gd name="connsiteY7" fmla="*/ 40386 h 1041654"/>
              <a:gd name="connsiteX8" fmla="*/ 597599 w 1154715"/>
              <a:gd name="connsiteY8" fmla="*/ 20193 h 1041654"/>
              <a:gd name="connsiteX9" fmla="*/ 577406 w 1154715"/>
              <a:gd name="connsiteY9" fmla="*/ 0 h 1041654"/>
              <a:gd name="connsiteX10" fmla="*/ 391668 w 1154715"/>
              <a:gd name="connsiteY10" fmla="*/ 0 h 1041654"/>
              <a:gd name="connsiteX11" fmla="*/ 371475 w 1154715"/>
              <a:gd name="connsiteY11" fmla="*/ 20193 h 1041654"/>
              <a:gd name="connsiteX12" fmla="*/ 391668 w 1154715"/>
              <a:gd name="connsiteY12" fmla="*/ 40386 h 1041654"/>
              <a:gd name="connsiteX13" fmla="*/ 411861 w 1154715"/>
              <a:gd name="connsiteY13" fmla="*/ 20193 h 1041654"/>
              <a:gd name="connsiteX14" fmla="*/ 391668 w 1154715"/>
              <a:gd name="connsiteY14" fmla="*/ 0 h 1041654"/>
              <a:gd name="connsiteX15" fmla="*/ 205931 w 1154715"/>
              <a:gd name="connsiteY15" fmla="*/ 0 h 1041654"/>
              <a:gd name="connsiteX16" fmla="*/ 185738 w 1154715"/>
              <a:gd name="connsiteY16" fmla="*/ 20193 h 1041654"/>
              <a:gd name="connsiteX17" fmla="*/ 205931 w 1154715"/>
              <a:gd name="connsiteY17" fmla="*/ 40386 h 1041654"/>
              <a:gd name="connsiteX18" fmla="*/ 226124 w 1154715"/>
              <a:gd name="connsiteY18" fmla="*/ 20193 h 1041654"/>
              <a:gd name="connsiteX19" fmla="*/ 205931 w 1154715"/>
              <a:gd name="connsiteY19" fmla="*/ 0 h 1041654"/>
              <a:gd name="connsiteX20" fmla="*/ 1134523 w 1154715"/>
              <a:gd name="connsiteY20" fmla="*/ 40386 h 1041654"/>
              <a:gd name="connsiteX21" fmla="*/ 1154716 w 1154715"/>
              <a:gd name="connsiteY21" fmla="*/ 20193 h 1041654"/>
              <a:gd name="connsiteX22" fmla="*/ 1134523 w 1154715"/>
              <a:gd name="connsiteY22" fmla="*/ 0 h 1041654"/>
              <a:gd name="connsiteX23" fmla="*/ 1114330 w 1154715"/>
              <a:gd name="connsiteY23" fmla="*/ 20193 h 1041654"/>
              <a:gd name="connsiteX24" fmla="*/ 1134523 w 1154715"/>
              <a:gd name="connsiteY24" fmla="*/ 40386 h 1041654"/>
              <a:gd name="connsiteX25" fmla="*/ 948785 w 1154715"/>
              <a:gd name="connsiteY25" fmla="*/ 0 h 1041654"/>
              <a:gd name="connsiteX26" fmla="*/ 928592 w 1154715"/>
              <a:gd name="connsiteY26" fmla="*/ 20193 h 1041654"/>
              <a:gd name="connsiteX27" fmla="*/ 948785 w 1154715"/>
              <a:gd name="connsiteY27" fmla="*/ 40386 h 1041654"/>
              <a:gd name="connsiteX28" fmla="*/ 968978 w 1154715"/>
              <a:gd name="connsiteY28" fmla="*/ 20193 h 1041654"/>
              <a:gd name="connsiteX29" fmla="*/ 948785 w 1154715"/>
              <a:gd name="connsiteY29" fmla="*/ 0 h 1041654"/>
              <a:gd name="connsiteX30" fmla="*/ 763143 w 1154715"/>
              <a:gd name="connsiteY30" fmla="*/ 0 h 1041654"/>
              <a:gd name="connsiteX31" fmla="*/ 742950 w 1154715"/>
              <a:gd name="connsiteY31" fmla="*/ 20193 h 1041654"/>
              <a:gd name="connsiteX32" fmla="*/ 763143 w 1154715"/>
              <a:gd name="connsiteY32" fmla="*/ 40386 h 1041654"/>
              <a:gd name="connsiteX33" fmla="*/ 783336 w 1154715"/>
              <a:gd name="connsiteY33" fmla="*/ 20193 h 1041654"/>
              <a:gd name="connsiteX34" fmla="*/ 763143 w 1154715"/>
              <a:gd name="connsiteY34" fmla="*/ 0 h 1041654"/>
              <a:gd name="connsiteX35" fmla="*/ 20193 w 1154715"/>
              <a:gd name="connsiteY35" fmla="*/ 144018 h 1041654"/>
              <a:gd name="connsiteX36" fmla="*/ 0 w 1154715"/>
              <a:gd name="connsiteY36" fmla="*/ 164211 h 1041654"/>
              <a:gd name="connsiteX37" fmla="*/ 20193 w 1154715"/>
              <a:gd name="connsiteY37" fmla="*/ 184404 h 1041654"/>
              <a:gd name="connsiteX38" fmla="*/ 40386 w 1154715"/>
              <a:gd name="connsiteY38" fmla="*/ 164211 h 1041654"/>
              <a:gd name="connsiteX39" fmla="*/ 20193 w 1154715"/>
              <a:gd name="connsiteY39" fmla="*/ 144018 h 1041654"/>
              <a:gd name="connsiteX40" fmla="*/ 577406 w 1154715"/>
              <a:gd name="connsiteY40" fmla="*/ 144018 h 1041654"/>
              <a:gd name="connsiteX41" fmla="*/ 557213 w 1154715"/>
              <a:gd name="connsiteY41" fmla="*/ 164211 h 1041654"/>
              <a:gd name="connsiteX42" fmla="*/ 577406 w 1154715"/>
              <a:gd name="connsiteY42" fmla="*/ 184404 h 1041654"/>
              <a:gd name="connsiteX43" fmla="*/ 597599 w 1154715"/>
              <a:gd name="connsiteY43" fmla="*/ 164211 h 1041654"/>
              <a:gd name="connsiteX44" fmla="*/ 577406 w 1154715"/>
              <a:gd name="connsiteY44" fmla="*/ 144018 h 1041654"/>
              <a:gd name="connsiteX45" fmla="*/ 391668 w 1154715"/>
              <a:gd name="connsiteY45" fmla="*/ 144018 h 1041654"/>
              <a:gd name="connsiteX46" fmla="*/ 371475 w 1154715"/>
              <a:gd name="connsiteY46" fmla="*/ 164211 h 1041654"/>
              <a:gd name="connsiteX47" fmla="*/ 391668 w 1154715"/>
              <a:gd name="connsiteY47" fmla="*/ 184404 h 1041654"/>
              <a:gd name="connsiteX48" fmla="*/ 411861 w 1154715"/>
              <a:gd name="connsiteY48" fmla="*/ 164211 h 1041654"/>
              <a:gd name="connsiteX49" fmla="*/ 391668 w 1154715"/>
              <a:gd name="connsiteY49" fmla="*/ 144018 h 1041654"/>
              <a:gd name="connsiteX50" fmla="*/ 205931 w 1154715"/>
              <a:gd name="connsiteY50" fmla="*/ 144018 h 1041654"/>
              <a:gd name="connsiteX51" fmla="*/ 185738 w 1154715"/>
              <a:gd name="connsiteY51" fmla="*/ 164211 h 1041654"/>
              <a:gd name="connsiteX52" fmla="*/ 205931 w 1154715"/>
              <a:gd name="connsiteY52" fmla="*/ 184404 h 1041654"/>
              <a:gd name="connsiteX53" fmla="*/ 226124 w 1154715"/>
              <a:gd name="connsiteY53" fmla="*/ 164211 h 1041654"/>
              <a:gd name="connsiteX54" fmla="*/ 205931 w 1154715"/>
              <a:gd name="connsiteY54" fmla="*/ 144018 h 1041654"/>
              <a:gd name="connsiteX55" fmla="*/ 1134523 w 1154715"/>
              <a:gd name="connsiteY55" fmla="*/ 144018 h 1041654"/>
              <a:gd name="connsiteX56" fmla="*/ 1114330 w 1154715"/>
              <a:gd name="connsiteY56" fmla="*/ 164211 h 1041654"/>
              <a:gd name="connsiteX57" fmla="*/ 1134523 w 1154715"/>
              <a:gd name="connsiteY57" fmla="*/ 184404 h 1041654"/>
              <a:gd name="connsiteX58" fmla="*/ 1154716 w 1154715"/>
              <a:gd name="connsiteY58" fmla="*/ 164211 h 1041654"/>
              <a:gd name="connsiteX59" fmla="*/ 1134523 w 1154715"/>
              <a:gd name="connsiteY59" fmla="*/ 144018 h 1041654"/>
              <a:gd name="connsiteX60" fmla="*/ 948785 w 1154715"/>
              <a:gd name="connsiteY60" fmla="*/ 144018 h 1041654"/>
              <a:gd name="connsiteX61" fmla="*/ 928592 w 1154715"/>
              <a:gd name="connsiteY61" fmla="*/ 164211 h 1041654"/>
              <a:gd name="connsiteX62" fmla="*/ 948785 w 1154715"/>
              <a:gd name="connsiteY62" fmla="*/ 184404 h 1041654"/>
              <a:gd name="connsiteX63" fmla="*/ 968978 w 1154715"/>
              <a:gd name="connsiteY63" fmla="*/ 164211 h 1041654"/>
              <a:gd name="connsiteX64" fmla="*/ 948785 w 1154715"/>
              <a:gd name="connsiteY64" fmla="*/ 144018 h 1041654"/>
              <a:gd name="connsiteX65" fmla="*/ 763143 w 1154715"/>
              <a:gd name="connsiteY65" fmla="*/ 144018 h 1041654"/>
              <a:gd name="connsiteX66" fmla="*/ 742950 w 1154715"/>
              <a:gd name="connsiteY66" fmla="*/ 164211 h 1041654"/>
              <a:gd name="connsiteX67" fmla="*/ 763143 w 1154715"/>
              <a:gd name="connsiteY67" fmla="*/ 184404 h 1041654"/>
              <a:gd name="connsiteX68" fmla="*/ 783336 w 1154715"/>
              <a:gd name="connsiteY68" fmla="*/ 164211 h 1041654"/>
              <a:gd name="connsiteX69" fmla="*/ 763143 w 1154715"/>
              <a:gd name="connsiteY69" fmla="*/ 144018 h 1041654"/>
              <a:gd name="connsiteX70" fmla="*/ 20193 w 1154715"/>
              <a:gd name="connsiteY70" fmla="*/ 288036 h 1041654"/>
              <a:gd name="connsiteX71" fmla="*/ 0 w 1154715"/>
              <a:gd name="connsiteY71" fmla="*/ 308229 h 1041654"/>
              <a:gd name="connsiteX72" fmla="*/ 20193 w 1154715"/>
              <a:gd name="connsiteY72" fmla="*/ 328422 h 1041654"/>
              <a:gd name="connsiteX73" fmla="*/ 40386 w 1154715"/>
              <a:gd name="connsiteY73" fmla="*/ 308229 h 1041654"/>
              <a:gd name="connsiteX74" fmla="*/ 20193 w 1154715"/>
              <a:gd name="connsiteY74" fmla="*/ 288036 h 1041654"/>
              <a:gd name="connsiteX75" fmla="*/ 577406 w 1154715"/>
              <a:gd name="connsiteY75" fmla="*/ 288036 h 1041654"/>
              <a:gd name="connsiteX76" fmla="*/ 557213 w 1154715"/>
              <a:gd name="connsiteY76" fmla="*/ 308229 h 1041654"/>
              <a:gd name="connsiteX77" fmla="*/ 577406 w 1154715"/>
              <a:gd name="connsiteY77" fmla="*/ 328422 h 1041654"/>
              <a:gd name="connsiteX78" fmla="*/ 597599 w 1154715"/>
              <a:gd name="connsiteY78" fmla="*/ 308229 h 1041654"/>
              <a:gd name="connsiteX79" fmla="*/ 577406 w 1154715"/>
              <a:gd name="connsiteY79" fmla="*/ 288036 h 1041654"/>
              <a:gd name="connsiteX80" fmla="*/ 391668 w 1154715"/>
              <a:gd name="connsiteY80" fmla="*/ 288036 h 1041654"/>
              <a:gd name="connsiteX81" fmla="*/ 371475 w 1154715"/>
              <a:gd name="connsiteY81" fmla="*/ 308229 h 1041654"/>
              <a:gd name="connsiteX82" fmla="*/ 391668 w 1154715"/>
              <a:gd name="connsiteY82" fmla="*/ 328422 h 1041654"/>
              <a:gd name="connsiteX83" fmla="*/ 411861 w 1154715"/>
              <a:gd name="connsiteY83" fmla="*/ 308229 h 1041654"/>
              <a:gd name="connsiteX84" fmla="*/ 391668 w 1154715"/>
              <a:gd name="connsiteY84" fmla="*/ 288036 h 1041654"/>
              <a:gd name="connsiteX85" fmla="*/ 205931 w 1154715"/>
              <a:gd name="connsiteY85" fmla="*/ 288036 h 1041654"/>
              <a:gd name="connsiteX86" fmla="*/ 185738 w 1154715"/>
              <a:gd name="connsiteY86" fmla="*/ 308229 h 1041654"/>
              <a:gd name="connsiteX87" fmla="*/ 205931 w 1154715"/>
              <a:gd name="connsiteY87" fmla="*/ 328422 h 1041654"/>
              <a:gd name="connsiteX88" fmla="*/ 226124 w 1154715"/>
              <a:gd name="connsiteY88" fmla="*/ 308229 h 1041654"/>
              <a:gd name="connsiteX89" fmla="*/ 205931 w 1154715"/>
              <a:gd name="connsiteY89" fmla="*/ 288036 h 1041654"/>
              <a:gd name="connsiteX90" fmla="*/ 1134523 w 1154715"/>
              <a:gd name="connsiteY90" fmla="*/ 288036 h 1041654"/>
              <a:gd name="connsiteX91" fmla="*/ 1114330 w 1154715"/>
              <a:gd name="connsiteY91" fmla="*/ 308229 h 1041654"/>
              <a:gd name="connsiteX92" fmla="*/ 1134523 w 1154715"/>
              <a:gd name="connsiteY92" fmla="*/ 328422 h 1041654"/>
              <a:gd name="connsiteX93" fmla="*/ 1154716 w 1154715"/>
              <a:gd name="connsiteY93" fmla="*/ 308229 h 1041654"/>
              <a:gd name="connsiteX94" fmla="*/ 1134523 w 1154715"/>
              <a:gd name="connsiteY94" fmla="*/ 288036 h 1041654"/>
              <a:gd name="connsiteX95" fmla="*/ 948785 w 1154715"/>
              <a:gd name="connsiteY95" fmla="*/ 288036 h 1041654"/>
              <a:gd name="connsiteX96" fmla="*/ 928592 w 1154715"/>
              <a:gd name="connsiteY96" fmla="*/ 308229 h 1041654"/>
              <a:gd name="connsiteX97" fmla="*/ 948785 w 1154715"/>
              <a:gd name="connsiteY97" fmla="*/ 328422 h 1041654"/>
              <a:gd name="connsiteX98" fmla="*/ 968978 w 1154715"/>
              <a:gd name="connsiteY98" fmla="*/ 308229 h 1041654"/>
              <a:gd name="connsiteX99" fmla="*/ 948785 w 1154715"/>
              <a:gd name="connsiteY99" fmla="*/ 288036 h 1041654"/>
              <a:gd name="connsiteX100" fmla="*/ 763143 w 1154715"/>
              <a:gd name="connsiteY100" fmla="*/ 288036 h 1041654"/>
              <a:gd name="connsiteX101" fmla="*/ 742950 w 1154715"/>
              <a:gd name="connsiteY101" fmla="*/ 308229 h 1041654"/>
              <a:gd name="connsiteX102" fmla="*/ 763143 w 1154715"/>
              <a:gd name="connsiteY102" fmla="*/ 328422 h 1041654"/>
              <a:gd name="connsiteX103" fmla="*/ 783336 w 1154715"/>
              <a:gd name="connsiteY103" fmla="*/ 308229 h 1041654"/>
              <a:gd name="connsiteX104" fmla="*/ 763143 w 1154715"/>
              <a:gd name="connsiteY104" fmla="*/ 288036 h 1041654"/>
              <a:gd name="connsiteX105" fmla="*/ 20193 w 1154715"/>
              <a:gd name="connsiteY105" fmla="*/ 432054 h 1041654"/>
              <a:gd name="connsiteX106" fmla="*/ 0 w 1154715"/>
              <a:gd name="connsiteY106" fmla="*/ 452247 h 1041654"/>
              <a:gd name="connsiteX107" fmla="*/ 20193 w 1154715"/>
              <a:gd name="connsiteY107" fmla="*/ 472440 h 1041654"/>
              <a:gd name="connsiteX108" fmla="*/ 40386 w 1154715"/>
              <a:gd name="connsiteY108" fmla="*/ 452247 h 1041654"/>
              <a:gd name="connsiteX109" fmla="*/ 20193 w 1154715"/>
              <a:gd name="connsiteY109" fmla="*/ 432054 h 1041654"/>
              <a:gd name="connsiteX110" fmla="*/ 577406 w 1154715"/>
              <a:gd name="connsiteY110" fmla="*/ 432054 h 1041654"/>
              <a:gd name="connsiteX111" fmla="*/ 557213 w 1154715"/>
              <a:gd name="connsiteY111" fmla="*/ 452247 h 1041654"/>
              <a:gd name="connsiteX112" fmla="*/ 577406 w 1154715"/>
              <a:gd name="connsiteY112" fmla="*/ 472440 h 1041654"/>
              <a:gd name="connsiteX113" fmla="*/ 597599 w 1154715"/>
              <a:gd name="connsiteY113" fmla="*/ 452247 h 1041654"/>
              <a:gd name="connsiteX114" fmla="*/ 577406 w 1154715"/>
              <a:gd name="connsiteY114" fmla="*/ 432054 h 1041654"/>
              <a:gd name="connsiteX115" fmla="*/ 391668 w 1154715"/>
              <a:gd name="connsiteY115" fmla="*/ 432054 h 1041654"/>
              <a:gd name="connsiteX116" fmla="*/ 371475 w 1154715"/>
              <a:gd name="connsiteY116" fmla="*/ 452247 h 1041654"/>
              <a:gd name="connsiteX117" fmla="*/ 391668 w 1154715"/>
              <a:gd name="connsiteY117" fmla="*/ 472440 h 1041654"/>
              <a:gd name="connsiteX118" fmla="*/ 411861 w 1154715"/>
              <a:gd name="connsiteY118" fmla="*/ 452247 h 1041654"/>
              <a:gd name="connsiteX119" fmla="*/ 391668 w 1154715"/>
              <a:gd name="connsiteY119" fmla="*/ 432054 h 1041654"/>
              <a:gd name="connsiteX120" fmla="*/ 205931 w 1154715"/>
              <a:gd name="connsiteY120" fmla="*/ 432054 h 1041654"/>
              <a:gd name="connsiteX121" fmla="*/ 185738 w 1154715"/>
              <a:gd name="connsiteY121" fmla="*/ 452247 h 1041654"/>
              <a:gd name="connsiteX122" fmla="*/ 205931 w 1154715"/>
              <a:gd name="connsiteY122" fmla="*/ 472440 h 1041654"/>
              <a:gd name="connsiteX123" fmla="*/ 226124 w 1154715"/>
              <a:gd name="connsiteY123" fmla="*/ 452247 h 1041654"/>
              <a:gd name="connsiteX124" fmla="*/ 205931 w 1154715"/>
              <a:gd name="connsiteY124" fmla="*/ 432054 h 1041654"/>
              <a:gd name="connsiteX125" fmla="*/ 1134523 w 1154715"/>
              <a:gd name="connsiteY125" fmla="*/ 432054 h 1041654"/>
              <a:gd name="connsiteX126" fmla="*/ 1114330 w 1154715"/>
              <a:gd name="connsiteY126" fmla="*/ 452247 h 1041654"/>
              <a:gd name="connsiteX127" fmla="*/ 1134523 w 1154715"/>
              <a:gd name="connsiteY127" fmla="*/ 472440 h 1041654"/>
              <a:gd name="connsiteX128" fmla="*/ 1154716 w 1154715"/>
              <a:gd name="connsiteY128" fmla="*/ 452247 h 1041654"/>
              <a:gd name="connsiteX129" fmla="*/ 1134523 w 1154715"/>
              <a:gd name="connsiteY129" fmla="*/ 432054 h 1041654"/>
              <a:gd name="connsiteX130" fmla="*/ 948785 w 1154715"/>
              <a:gd name="connsiteY130" fmla="*/ 432054 h 1041654"/>
              <a:gd name="connsiteX131" fmla="*/ 928592 w 1154715"/>
              <a:gd name="connsiteY131" fmla="*/ 452247 h 1041654"/>
              <a:gd name="connsiteX132" fmla="*/ 948785 w 1154715"/>
              <a:gd name="connsiteY132" fmla="*/ 472440 h 1041654"/>
              <a:gd name="connsiteX133" fmla="*/ 968978 w 1154715"/>
              <a:gd name="connsiteY133" fmla="*/ 452247 h 1041654"/>
              <a:gd name="connsiteX134" fmla="*/ 948785 w 1154715"/>
              <a:gd name="connsiteY134" fmla="*/ 432054 h 1041654"/>
              <a:gd name="connsiteX135" fmla="*/ 763143 w 1154715"/>
              <a:gd name="connsiteY135" fmla="*/ 432054 h 1041654"/>
              <a:gd name="connsiteX136" fmla="*/ 742950 w 1154715"/>
              <a:gd name="connsiteY136" fmla="*/ 452247 h 1041654"/>
              <a:gd name="connsiteX137" fmla="*/ 763143 w 1154715"/>
              <a:gd name="connsiteY137" fmla="*/ 472440 h 1041654"/>
              <a:gd name="connsiteX138" fmla="*/ 783336 w 1154715"/>
              <a:gd name="connsiteY138" fmla="*/ 452247 h 1041654"/>
              <a:gd name="connsiteX139" fmla="*/ 763143 w 1154715"/>
              <a:gd name="connsiteY139" fmla="*/ 432054 h 1041654"/>
              <a:gd name="connsiteX140" fmla="*/ 20193 w 1154715"/>
              <a:gd name="connsiteY140" fmla="*/ 569214 h 1041654"/>
              <a:gd name="connsiteX141" fmla="*/ 0 w 1154715"/>
              <a:gd name="connsiteY141" fmla="*/ 589407 h 1041654"/>
              <a:gd name="connsiteX142" fmla="*/ 20193 w 1154715"/>
              <a:gd name="connsiteY142" fmla="*/ 609600 h 1041654"/>
              <a:gd name="connsiteX143" fmla="*/ 40386 w 1154715"/>
              <a:gd name="connsiteY143" fmla="*/ 589407 h 1041654"/>
              <a:gd name="connsiteX144" fmla="*/ 20193 w 1154715"/>
              <a:gd name="connsiteY144" fmla="*/ 569214 h 1041654"/>
              <a:gd name="connsiteX145" fmla="*/ 577406 w 1154715"/>
              <a:gd name="connsiteY145" fmla="*/ 569214 h 1041654"/>
              <a:gd name="connsiteX146" fmla="*/ 557213 w 1154715"/>
              <a:gd name="connsiteY146" fmla="*/ 589407 h 1041654"/>
              <a:gd name="connsiteX147" fmla="*/ 577406 w 1154715"/>
              <a:gd name="connsiteY147" fmla="*/ 609600 h 1041654"/>
              <a:gd name="connsiteX148" fmla="*/ 597599 w 1154715"/>
              <a:gd name="connsiteY148" fmla="*/ 589407 h 1041654"/>
              <a:gd name="connsiteX149" fmla="*/ 577406 w 1154715"/>
              <a:gd name="connsiteY149" fmla="*/ 569214 h 1041654"/>
              <a:gd name="connsiteX150" fmla="*/ 391668 w 1154715"/>
              <a:gd name="connsiteY150" fmla="*/ 569214 h 1041654"/>
              <a:gd name="connsiteX151" fmla="*/ 371475 w 1154715"/>
              <a:gd name="connsiteY151" fmla="*/ 589407 h 1041654"/>
              <a:gd name="connsiteX152" fmla="*/ 391668 w 1154715"/>
              <a:gd name="connsiteY152" fmla="*/ 609600 h 1041654"/>
              <a:gd name="connsiteX153" fmla="*/ 411861 w 1154715"/>
              <a:gd name="connsiteY153" fmla="*/ 589407 h 1041654"/>
              <a:gd name="connsiteX154" fmla="*/ 391668 w 1154715"/>
              <a:gd name="connsiteY154" fmla="*/ 569214 h 1041654"/>
              <a:gd name="connsiteX155" fmla="*/ 205931 w 1154715"/>
              <a:gd name="connsiteY155" fmla="*/ 569214 h 1041654"/>
              <a:gd name="connsiteX156" fmla="*/ 185738 w 1154715"/>
              <a:gd name="connsiteY156" fmla="*/ 589407 h 1041654"/>
              <a:gd name="connsiteX157" fmla="*/ 205931 w 1154715"/>
              <a:gd name="connsiteY157" fmla="*/ 609600 h 1041654"/>
              <a:gd name="connsiteX158" fmla="*/ 226124 w 1154715"/>
              <a:gd name="connsiteY158" fmla="*/ 589407 h 1041654"/>
              <a:gd name="connsiteX159" fmla="*/ 205931 w 1154715"/>
              <a:gd name="connsiteY159" fmla="*/ 569214 h 1041654"/>
              <a:gd name="connsiteX160" fmla="*/ 1134523 w 1154715"/>
              <a:gd name="connsiteY160" fmla="*/ 569214 h 1041654"/>
              <a:gd name="connsiteX161" fmla="*/ 1114330 w 1154715"/>
              <a:gd name="connsiteY161" fmla="*/ 589407 h 1041654"/>
              <a:gd name="connsiteX162" fmla="*/ 1134523 w 1154715"/>
              <a:gd name="connsiteY162" fmla="*/ 609600 h 1041654"/>
              <a:gd name="connsiteX163" fmla="*/ 1154716 w 1154715"/>
              <a:gd name="connsiteY163" fmla="*/ 589407 h 1041654"/>
              <a:gd name="connsiteX164" fmla="*/ 1134523 w 1154715"/>
              <a:gd name="connsiteY164" fmla="*/ 569214 h 1041654"/>
              <a:gd name="connsiteX165" fmla="*/ 948785 w 1154715"/>
              <a:gd name="connsiteY165" fmla="*/ 569214 h 1041654"/>
              <a:gd name="connsiteX166" fmla="*/ 928592 w 1154715"/>
              <a:gd name="connsiteY166" fmla="*/ 589407 h 1041654"/>
              <a:gd name="connsiteX167" fmla="*/ 948785 w 1154715"/>
              <a:gd name="connsiteY167" fmla="*/ 609600 h 1041654"/>
              <a:gd name="connsiteX168" fmla="*/ 968978 w 1154715"/>
              <a:gd name="connsiteY168" fmla="*/ 589407 h 1041654"/>
              <a:gd name="connsiteX169" fmla="*/ 948785 w 1154715"/>
              <a:gd name="connsiteY169" fmla="*/ 569214 h 1041654"/>
              <a:gd name="connsiteX170" fmla="*/ 763143 w 1154715"/>
              <a:gd name="connsiteY170" fmla="*/ 569214 h 1041654"/>
              <a:gd name="connsiteX171" fmla="*/ 742950 w 1154715"/>
              <a:gd name="connsiteY171" fmla="*/ 589407 h 1041654"/>
              <a:gd name="connsiteX172" fmla="*/ 763143 w 1154715"/>
              <a:gd name="connsiteY172" fmla="*/ 609600 h 1041654"/>
              <a:gd name="connsiteX173" fmla="*/ 783336 w 1154715"/>
              <a:gd name="connsiteY173" fmla="*/ 589407 h 1041654"/>
              <a:gd name="connsiteX174" fmla="*/ 763143 w 1154715"/>
              <a:gd name="connsiteY174" fmla="*/ 569214 h 1041654"/>
              <a:gd name="connsiteX175" fmla="*/ 20193 w 1154715"/>
              <a:gd name="connsiteY175" fmla="*/ 713232 h 1041654"/>
              <a:gd name="connsiteX176" fmla="*/ 0 w 1154715"/>
              <a:gd name="connsiteY176" fmla="*/ 733425 h 1041654"/>
              <a:gd name="connsiteX177" fmla="*/ 20193 w 1154715"/>
              <a:gd name="connsiteY177" fmla="*/ 753618 h 1041654"/>
              <a:gd name="connsiteX178" fmla="*/ 40386 w 1154715"/>
              <a:gd name="connsiteY178" fmla="*/ 733425 h 1041654"/>
              <a:gd name="connsiteX179" fmla="*/ 20193 w 1154715"/>
              <a:gd name="connsiteY179" fmla="*/ 713232 h 1041654"/>
              <a:gd name="connsiteX180" fmla="*/ 577406 w 1154715"/>
              <a:gd name="connsiteY180" fmla="*/ 713232 h 1041654"/>
              <a:gd name="connsiteX181" fmla="*/ 557213 w 1154715"/>
              <a:gd name="connsiteY181" fmla="*/ 733425 h 1041654"/>
              <a:gd name="connsiteX182" fmla="*/ 577406 w 1154715"/>
              <a:gd name="connsiteY182" fmla="*/ 753618 h 1041654"/>
              <a:gd name="connsiteX183" fmla="*/ 597599 w 1154715"/>
              <a:gd name="connsiteY183" fmla="*/ 733425 h 1041654"/>
              <a:gd name="connsiteX184" fmla="*/ 577406 w 1154715"/>
              <a:gd name="connsiteY184" fmla="*/ 713232 h 1041654"/>
              <a:gd name="connsiteX185" fmla="*/ 391668 w 1154715"/>
              <a:gd name="connsiteY185" fmla="*/ 713232 h 1041654"/>
              <a:gd name="connsiteX186" fmla="*/ 371475 w 1154715"/>
              <a:gd name="connsiteY186" fmla="*/ 733425 h 1041654"/>
              <a:gd name="connsiteX187" fmla="*/ 391668 w 1154715"/>
              <a:gd name="connsiteY187" fmla="*/ 753618 h 1041654"/>
              <a:gd name="connsiteX188" fmla="*/ 411861 w 1154715"/>
              <a:gd name="connsiteY188" fmla="*/ 733425 h 1041654"/>
              <a:gd name="connsiteX189" fmla="*/ 391668 w 1154715"/>
              <a:gd name="connsiteY189" fmla="*/ 713232 h 1041654"/>
              <a:gd name="connsiteX190" fmla="*/ 205931 w 1154715"/>
              <a:gd name="connsiteY190" fmla="*/ 713232 h 1041654"/>
              <a:gd name="connsiteX191" fmla="*/ 185738 w 1154715"/>
              <a:gd name="connsiteY191" fmla="*/ 733425 h 1041654"/>
              <a:gd name="connsiteX192" fmla="*/ 205931 w 1154715"/>
              <a:gd name="connsiteY192" fmla="*/ 753618 h 1041654"/>
              <a:gd name="connsiteX193" fmla="*/ 226124 w 1154715"/>
              <a:gd name="connsiteY193" fmla="*/ 733425 h 1041654"/>
              <a:gd name="connsiteX194" fmla="*/ 205931 w 1154715"/>
              <a:gd name="connsiteY194" fmla="*/ 713232 h 1041654"/>
              <a:gd name="connsiteX195" fmla="*/ 1134523 w 1154715"/>
              <a:gd name="connsiteY195" fmla="*/ 713232 h 1041654"/>
              <a:gd name="connsiteX196" fmla="*/ 1114330 w 1154715"/>
              <a:gd name="connsiteY196" fmla="*/ 733425 h 1041654"/>
              <a:gd name="connsiteX197" fmla="*/ 1134523 w 1154715"/>
              <a:gd name="connsiteY197" fmla="*/ 753618 h 1041654"/>
              <a:gd name="connsiteX198" fmla="*/ 1154716 w 1154715"/>
              <a:gd name="connsiteY198" fmla="*/ 733425 h 1041654"/>
              <a:gd name="connsiteX199" fmla="*/ 1134523 w 1154715"/>
              <a:gd name="connsiteY199" fmla="*/ 713232 h 1041654"/>
              <a:gd name="connsiteX200" fmla="*/ 948785 w 1154715"/>
              <a:gd name="connsiteY200" fmla="*/ 713232 h 1041654"/>
              <a:gd name="connsiteX201" fmla="*/ 928592 w 1154715"/>
              <a:gd name="connsiteY201" fmla="*/ 733425 h 1041654"/>
              <a:gd name="connsiteX202" fmla="*/ 948785 w 1154715"/>
              <a:gd name="connsiteY202" fmla="*/ 753618 h 1041654"/>
              <a:gd name="connsiteX203" fmla="*/ 968978 w 1154715"/>
              <a:gd name="connsiteY203" fmla="*/ 733425 h 1041654"/>
              <a:gd name="connsiteX204" fmla="*/ 948785 w 1154715"/>
              <a:gd name="connsiteY204" fmla="*/ 713232 h 1041654"/>
              <a:gd name="connsiteX205" fmla="*/ 763143 w 1154715"/>
              <a:gd name="connsiteY205" fmla="*/ 713232 h 1041654"/>
              <a:gd name="connsiteX206" fmla="*/ 742950 w 1154715"/>
              <a:gd name="connsiteY206" fmla="*/ 733425 h 1041654"/>
              <a:gd name="connsiteX207" fmla="*/ 763143 w 1154715"/>
              <a:gd name="connsiteY207" fmla="*/ 753618 h 1041654"/>
              <a:gd name="connsiteX208" fmla="*/ 783336 w 1154715"/>
              <a:gd name="connsiteY208" fmla="*/ 733425 h 1041654"/>
              <a:gd name="connsiteX209" fmla="*/ 763143 w 1154715"/>
              <a:gd name="connsiteY209" fmla="*/ 713232 h 1041654"/>
              <a:gd name="connsiteX210" fmla="*/ 20193 w 1154715"/>
              <a:gd name="connsiteY210" fmla="*/ 857250 h 1041654"/>
              <a:gd name="connsiteX211" fmla="*/ 0 w 1154715"/>
              <a:gd name="connsiteY211" fmla="*/ 877443 h 1041654"/>
              <a:gd name="connsiteX212" fmla="*/ 20193 w 1154715"/>
              <a:gd name="connsiteY212" fmla="*/ 897636 h 1041654"/>
              <a:gd name="connsiteX213" fmla="*/ 40386 w 1154715"/>
              <a:gd name="connsiteY213" fmla="*/ 877443 h 1041654"/>
              <a:gd name="connsiteX214" fmla="*/ 20193 w 1154715"/>
              <a:gd name="connsiteY214" fmla="*/ 857250 h 1041654"/>
              <a:gd name="connsiteX215" fmla="*/ 577406 w 1154715"/>
              <a:gd name="connsiteY215" fmla="*/ 857250 h 1041654"/>
              <a:gd name="connsiteX216" fmla="*/ 557213 w 1154715"/>
              <a:gd name="connsiteY216" fmla="*/ 877443 h 1041654"/>
              <a:gd name="connsiteX217" fmla="*/ 577406 w 1154715"/>
              <a:gd name="connsiteY217" fmla="*/ 897636 h 1041654"/>
              <a:gd name="connsiteX218" fmla="*/ 597599 w 1154715"/>
              <a:gd name="connsiteY218" fmla="*/ 877443 h 1041654"/>
              <a:gd name="connsiteX219" fmla="*/ 577406 w 1154715"/>
              <a:gd name="connsiteY219" fmla="*/ 857250 h 1041654"/>
              <a:gd name="connsiteX220" fmla="*/ 391668 w 1154715"/>
              <a:gd name="connsiteY220" fmla="*/ 857250 h 1041654"/>
              <a:gd name="connsiteX221" fmla="*/ 371475 w 1154715"/>
              <a:gd name="connsiteY221" fmla="*/ 877443 h 1041654"/>
              <a:gd name="connsiteX222" fmla="*/ 391668 w 1154715"/>
              <a:gd name="connsiteY222" fmla="*/ 897636 h 1041654"/>
              <a:gd name="connsiteX223" fmla="*/ 411861 w 1154715"/>
              <a:gd name="connsiteY223" fmla="*/ 877443 h 1041654"/>
              <a:gd name="connsiteX224" fmla="*/ 391668 w 1154715"/>
              <a:gd name="connsiteY224" fmla="*/ 857250 h 1041654"/>
              <a:gd name="connsiteX225" fmla="*/ 205931 w 1154715"/>
              <a:gd name="connsiteY225" fmla="*/ 857250 h 1041654"/>
              <a:gd name="connsiteX226" fmla="*/ 185738 w 1154715"/>
              <a:gd name="connsiteY226" fmla="*/ 877443 h 1041654"/>
              <a:gd name="connsiteX227" fmla="*/ 205931 w 1154715"/>
              <a:gd name="connsiteY227" fmla="*/ 897636 h 1041654"/>
              <a:gd name="connsiteX228" fmla="*/ 226124 w 1154715"/>
              <a:gd name="connsiteY228" fmla="*/ 877443 h 1041654"/>
              <a:gd name="connsiteX229" fmla="*/ 205931 w 1154715"/>
              <a:gd name="connsiteY229" fmla="*/ 857250 h 1041654"/>
              <a:gd name="connsiteX230" fmla="*/ 1134523 w 1154715"/>
              <a:gd name="connsiteY230" fmla="*/ 857250 h 1041654"/>
              <a:gd name="connsiteX231" fmla="*/ 1114330 w 1154715"/>
              <a:gd name="connsiteY231" fmla="*/ 877443 h 1041654"/>
              <a:gd name="connsiteX232" fmla="*/ 1134523 w 1154715"/>
              <a:gd name="connsiteY232" fmla="*/ 897636 h 1041654"/>
              <a:gd name="connsiteX233" fmla="*/ 1154716 w 1154715"/>
              <a:gd name="connsiteY233" fmla="*/ 877443 h 1041654"/>
              <a:gd name="connsiteX234" fmla="*/ 1134523 w 1154715"/>
              <a:gd name="connsiteY234" fmla="*/ 857250 h 1041654"/>
              <a:gd name="connsiteX235" fmla="*/ 948785 w 1154715"/>
              <a:gd name="connsiteY235" fmla="*/ 857250 h 1041654"/>
              <a:gd name="connsiteX236" fmla="*/ 928592 w 1154715"/>
              <a:gd name="connsiteY236" fmla="*/ 877443 h 1041654"/>
              <a:gd name="connsiteX237" fmla="*/ 948785 w 1154715"/>
              <a:gd name="connsiteY237" fmla="*/ 897636 h 1041654"/>
              <a:gd name="connsiteX238" fmla="*/ 968978 w 1154715"/>
              <a:gd name="connsiteY238" fmla="*/ 877443 h 1041654"/>
              <a:gd name="connsiteX239" fmla="*/ 948785 w 1154715"/>
              <a:gd name="connsiteY239" fmla="*/ 857250 h 1041654"/>
              <a:gd name="connsiteX240" fmla="*/ 763143 w 1154715"/>
              <a:gd name="connsiteY240" fmla="*/ 857250 h 1041654"/>
              <a:gd name="connsiteX241" fmla="*/ 742950 w 1154715"/>
              <a:gd name="connsiteY241" fmla="*/ 877443 h 1041654"/>
              <a:gd name="connsiteX242" fmla="*/ 763143 w 1154715"/>
              <a:gd name="connsiteY242" fmla="*/ 897636 h 1041654"/>
              <a:gd name="connsiteX243" fmla="*/ 783336 w 1154715"/>
              <a:gd name="connsiteY243" fmla="*/ 877443 h 1041654"/>
              <a:gd name="connsiteX244" fmla="*/ 763143 w 1154715"/>
              <a:gd name="connsiteY244" fmla="*/ 857250 h 1041654"/>
              <a:gd name="connsiteX245" fmla="*/ 20193 w 1154715"/>
              <a:gd name="connsiteY245" fmla="*/ 1001268 h 1041654"/>
              <a:gd name="connsiteX246" fmla="*/ 0 w 1154715"/>
              <a:gd name="connsiteY246" fmla="*/ 1021461 h 1041654"/>
              <a:gd name="connsiteX247" fmla="*/ 20193 w 1154715"/>
              <a:gd name="connsiteY247" fmla="*/ 1041654 h 1041654"/>
              <a:gd name="connsiteX248" fmla="*/ 40386 w 1154715"/>
              <a:gd name="connsiteY248" fmla="*/ 1021461 h 1041654"/>
              <a:gd name="connsiteX249" fmla="*/ 20193 w 1154715"/>
              <a:gd name="connsiteY249" fmla="*/ 1001268 h 1041654"/>
              <a:gd name="connsiteX250" fmla="*/ 577406 w 1154715"/>
              <a:gd name="connsiteY250" fmla="*/ 1001268 h 1041654"/>
              <a:gd name="connsiteX251" fmla="*/ 557213 w 1154715"/>
              <a:gd name="connsiteY251" fmla="*/ 1021461 h 1041654"/>
              <a:gd name="connsiteX252" fmla="*/ 577406 w 1154715"/>
              <a:gd name="connsiteY252" fmla="*/ 1041654 h 1041654"/>
              <a:gd name="connsiteX253" fmla="*/ 597599 w 1154715"/>
              <a:gd name="connsiteY253" fmla="*/ 1021461 h 1041654"/>
              <a:gd name="connsiteX254" fmla="*/ 577406 w 1154715"/>
              <a:gd name="connsiteY254" fmla="*/ 1001268 h 1041654"/>
              <a:gd name="connsiteX255" fmla="*/ 391668 w 1154715"/>
              <a:gd name="connsiteY255" fmla="*/ 1001268 h 1041654"/>
              <a:gd name="connsiteX256" fmla="*/ 371475 w 1154715"/>
              <a:gd name="connsiteY256" fmla="*/ 1021461 h 1041654"/>
              <a:gd name="connsiteX257" fmla="*/ 391668 w 1154715"/>
              <a:gd name="connsiteY257" fmla="*/ 1041654 h 1041654"/>
              <a:gd name="connsiteX258" fmla="*/ 411861 w 1154715"/>
              <a:gd name="connsiteY258" fmla="*/ 1021461 h 1041654"/>
              <a:gd name="connsiteX259" fmla="*/ 391668 w 1154715"/>
              <a:gd name="connsiteY259" fmla="*/ 1001268 h 1041654"/>
              <a:gd name="connsiteX260" fmla="*/ 205931 w 1154715"/>
              <a:gd name="connsiteY260" fmla="*/ 1001268 h 1041654"/>
              <a:gd name="connsiteX261" fmla="*/ 185738 w 1154715"/>
              <a:gd name="connsiteY261" fmla="*/ 1021461 h 1041654"/>
              <a:gd name="connsiteX262" fmla="*/ 205931 w 1154715"/>
              <a:gd name="connsiteY262" fmla="*/ 1041654 h 1041654"/>
              <a:gd name="connsiteX263" fmla="*/ 226124 w 1154715"/>
              <a:gd name="connsiteY263" fmla="*/ 1021461 h 1041654"/>
              <a:gd name="connsiteX264" fmla="*/ 205931 w 1154715"/>
              <a:gd name="connsiteY264" fmla="*/ 1001268 h 1041654"/>
              <a:gd name="connsiteX265" fmla="*/ 1134523 w 1154715"/>
              <a:gd name="connsiteY265" fmla="*/ 1001268 h 1041654"/>
              <a:gd name="connsiteX266" fmla="*/ 1114330 w 1154715"/>
              <a:gd name="connsiteY266" fmla="*/ 1021461 h 1041654"/>
              <a:gd name="connsiteX267" fmla="*/ 1134523 w 1154715"/>
              <a:gd name="connsiteY267" fmla="*/ 1041654 h 1041654"/>
              <a:gd name="connsiteX268" fmla="*/ 1154716 w 1154715"/>
              <a:gd name="connsiteY268" fmla="*/ 1021461 h 1041654"/>
              <a:gd name="connsiteX269" fmla="*/ 1134523 w 1154715"/>
              <a:gd name="connsiteY269" fmla="*/ 1001268 h 1041654"/>
              <a:gd name="connsiteX270" fmla="*/ 948785 w 1154715"/>
              <a:gd name="connsiteY270" fmla="*/ 1001268 h 1041654"/>
              <a:gd name="connsiteX271" fmla="*/ 928592 w 1154715"/>
              <a:gd name="connsiteY271" fmla="*/ 1021461 h 1041654"/>
              <a:gd name="connsiteX272" fmla="*/ 948785 w 1154715"/>
              <a:gd name="connsiteY272" fmla="*/ 1041654 h 1041654"/>
              <a:gd name="connsiteX273" fmla="*/ 968978 w 1154715"/>
              <a:gd name="connsiteY273" fmla="*/ 1021461 h 1041654"/>
              <a:gd name="connsiteX274" fmla="*/ 948785 w 1154715"/>
              <a:gd name="connsiteY274" fmla="*/ 1001268 h 1041654"/>
              <a:gd name="connsiteX275" fmla="*/ 763143 w 1154715"/>
              <a:gd name="connsiteY275" fmla="*/ 1001268 h 1041654"/>
              <a:gd name="connsiteX276" fmla="*/ 742950 w 1154715"/>
              <a:gd name="connsiteY276" fmla="*/ 1021461 h 1041654"/>
              <a:gd name="connsiteX277" fmla="*/ 763143 w 1154715"/>
              <a:gd name="connsiteY277" fmla="*/ 1041654 h 1041654"/>
              <a:gd name="connsiteX278" fmla="*/ 783336 w 1154715"/>
              <a:gd name="connsiteY278" fmla="*/ 1021461 h 1041654"/>
              <a:gd name="connsiteX279" fmla="*/ 763143 w 1154715"/>
              <a:gd name="connsiteY279" fmla="*/ 1001268 h 1041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154715" h="1041654">
                <a:moveTo>
                  <a:pt x="20193" y="0"/>
                </a:moveTo>
                <a:cubicBezTo>
                  <a:pt x="9049" y="0"/>
                  <a:pt x="0" y="9049"/>
                  <a:pt x="0" y="20193"/>
                </a:cubicBezTo>
                <a:cubicBezTo>
                  <a:pt x="0" y="31337"/>
                  <a:pt x="9049" y="40386"/>
                  <a:pt x="20193" y="40386"/>
                </a:cubicBezTo>
                <a:cubicBezTo>
                  <a:pt x="31337" y="40386"/>
                  <a:pt x="40386" y="31337"/>
                  <a:pt x="40386" y="20193"/>
                </a:cubicBezTo>
                <a:cubicBezTo>
                  <a:pt x="40386" y="9049"/>
                  <a:pt x="31337" y="0"/>
                  <a:pt x="20193" y="0"/>
                </a:cubicBezTo>
                <a:close/>
                <a:moveTo>
                  <a:pt x="577406" y="0"/>
                </a:moveTo>
                <a:cubicBezTo>
                  <a:pt x="566261" y="0"/>
                  <a:pt x="557213" y="9049"/>
                  <a:pt x="557213" y="20193"/>
                </a:cubicBezTo>
                <a:cubicBezTo>
                  <a:pt x="557213" y="31337"/>
                  <a:pt x="566261" y="40386"/>
                  <a:pt x="577406" y="40386"/>
                </a:cubicBezTo>
                <a:cubicBezTo>
                  <a:pt x="588550" y="40386"/>
                  <a:pt x="597599" y="31337"/>
                  <a:pt x="597599" y="20193"/>
                </a:cubicBezTo>
                <a:cubicBezTo>
                  <a:pt x="597599" y="9049"/>
                  <a:pt x="588550" y="0"/>
                  <a:pt x="577406" y="0"/>
                </a:cubicBezTo>
                <a:close/>
                <a:moveTo>
                  <a:pt x="391668" y="0"/>
                </a:moveTo>
                <a:cubicBezTo>
                  <a:pt x="380524" y="0"/>
                  <a:pt x="371475" y="9049"/>
                  <a:pt x="371475" y="20193"/>
                </a:cubicBezTo>
                <a:cubicBezTo>
                  <a:pt x="371475" y="31337"/>
                  <a:pt x="380524" y="40386"/>
                  <a:pt x="391668" y="40386"/>
                </a:cubicBezTo>
                <a:cubicBezTo>
                  <a:pt x="402812" y="40386"/>
                  <a:pt x="411861" y="31337"/>
                  <a:pt x="411861" y="20193"/>
                </a:cubicBezTo>
                <a:cubicBezTo>
                  <a:pt x="411861" y="9049"/>
                  <a:pt x="402812" y="0"/>
                  <a:pt x="391668" y="0"/>
                </a:cubicBezTo>
                <a:close/>
                <a:moveTo>
                  <a:pt x="205931" y="0"/>
                </a:moveTo>
                <a:cubicBezTo>
                  <a:pt x="194786" y="0"/>
                  <a:pt x="185738" y="9049"/>
                  <a:pt x="185738" y="20193"/>
                </a:cubicBezTo>
                <a:cubicBezTo>
                  <a:pt x="185738" y="31337"/>
                  <a:pt x="194786" y="40386"/>
                  <a:pt x="205931" y="40386"/>
                </a:cubicBezTo>
                <a:cubicBezTo>
                  <a:pt x="217075" y="40386"/>
                  <a:pt x="226124" y="31337"/>
                  <a:pt x="226124" y="20193"/>
                </a:cubicBezTo>
                <a:cubicBezTo>
                  <a:pt x="226124" y="9049"/>
                  <a:pt x="217075" y="0"/>
                  <a:pt x="205931" y="0"/>
                </a:cubicBezTo>
                <a:close/>
                <a:moveTo>
                  <a:pt x="1134523" y="40386"/>
                </a:moveTo>
                <a:cubicBezTo>
                  <a:pt x="1145667" y="40386"/>
                  <a:pt x="1154716" y="31337"/>
                  <a:pt x="1154716" y="20193"/>
                </a:cubicBezTo>
                <a:cubicBezTo>
                  <a:pt x="1154716" y="9049"/>
                  <a:pt x="1145667" y="0"/>
                  <a:pt x="1134523" y="0"/>
                </a:cubicBezTo>
                <a:cubicBezTo>
                  <a:pt x="1123379" y="0"/>
                  <a:pt x="1114330" y="9049"/>
                  <a:pt x="1114330" y="20193"/>
                </a:cubicBezTo>
                <a:cubicBezTo>
                  <a:pt x="1114330" y="31337"/>
                  <a:pt x="1123379" y="40386"/>
                  <a:pt x="1134523" y="40386"/>
                </a:cubicBezTo>
                <a:close/>
                <a:moveTo>
                  <a:pt x="948785" y="0"/>
                </a:moveTo>
                <a:cubicBezTo>
                  <a:pt x="937641" y="0"/>
                  <a:pt x="928592" y="9049"/>
                  <a:pt x="928592" y="20193"/>
                </a:cubicBezTo>
                <a:cubicBezTo>
                  <a:pt x="928592" y="31337"/>
                  <a:pt x="937641" y="40386"/>
                  <a:pt x="948785" y="40386"/>
                </a:cubicBezTo>
                <a:cubicBezTo>
                  <a:pt x="959930" y="40386"/>
                  <a:pt x="968978" y="31337"/>
                  <a:pt x="968978" y="20193"/>
                </a:cubicBezTo>
                <a:cubicBezTo>
                  <a:pt x="968978" y="9049"/>
                  <a:pt x="959930" y="0"/>
                  <a:pt x="948785" y="0"/>
                </a:cubicBezTo>
                <a:close/>
                <a:moveTo>
                  <a:pt x="763143" y="0"/>
                </a:moveTo>
                <a:cubicBezTo>
                  <a:pt x="751904" y="0"/>
                  <a:pt x="742950" y="9049"/>
                  <a:pt x="742950" y="20193"/>
                </a:cubicBezTo>
                <a:cubicBezTo>
                  <a:pt x="742950" y="31337"/>
                  <a:pt x="751999" y="40386"/>
                  <a:pt x="763143" y="40386"/>
                </a:cubicBezTo>
                <a:cubicBezTo>
                  <a:pt x="774287" y="40386"/>
                  <a:pt x="783336" y="31337"/>
                  <a:pt x="783336" y="20193"/>
                </a:cubicBezTo>
                <a:cubicBezTo>
                  <a:pt x="783336" y="9049"/>
                  <a:pt x="774287" y="0"/>
                  <a:pt x="763143" y="0"/>
                </a:cubicBezTo>
                <a:close/>
                <a:moveTo>
                  <a:pt x="20193" y="144018"/>
                </a:moveTo>
                <a:cubicBezTo>
                  <a:pt x="9049" y="144018"/>
                  <a:pt x="0" y="153067"/>
                  <a:pt x="0" y="164211"/>
                </a:cubicBezTo>
                <a:cubicBezTo>
                  <a:pt x="0" y="175355"/>
                  <a:pt x="9049" y="184404"/>
                  <a:pt x="20193" y="184404"/>
                </a:cubicBezTo>
                <a:cubicBezTo>
                  <a:pt x="31337" y="184404"/>
                  <a:pt x="40386" y="175355"/>
                  <a:pt x="40386" y="164211"/>
                </a:cubicBezTo>
                <a:cubicBezTo>
                  <a:pt x="40386" y="153067"/>
                  <a:pt x="31337" y="144018"/>
                  <a:pt x="20193" y="144018"/>
                </a:cubicBezTo>
                <a:close/>
                <a:moveTo>
                  <a:pt x="577406" y="144018"/>
                </a:moveTo>
                <a:cubicBezTo>
                  <a:pt x="566261" y="144018"/>
                  <a:pt x="557213" y="153067"/>
                  <a:pt x="557213" y="164211"/>
                </a:cubicBezTo>
                <a:cubicBezTo>
                  <a:pt x="557213" y="175355"/>
                  <a:pt x="566261" y="184404"/>
                  <a:pt x="577406" y="184404"/>
                </a:cubicBezTo>
                <a:cubicBezTo>
                  <a:pt x="588550" y="184404"/>
                  <a:pt x="597599" y="175355"/>
                  <a:pt x="597599" y="164211"/>
                </a:cubicBezTo>
                <a:cubicBezTo>
                  <a:pt x="597599" y="153067"/>
                  <a:pt x="588550" y="144018"/>
                  <a:pt x="577406" y="144018"/>
                </a:cubicBezTo>
                <a:close/>
                <a:moveTo>
                  <a:pt x="391668" y="144018"/>
                </a:moveTo>
                <a:cubicBezTo>
                  <a:pt x="380524" y="144018"/>
                  <a:pt x="371475" y="153067"/>
                  <a:pt x="371475" y="164211"/>
                </a:cubicBezTo>
                <a:cubicBezTo>
                  <a:pt x="371475" y="175355"/>
                  <a:pt x="380524" y="184404"/>
                  <a:pt x="391668" y="184404"/>
                </a:cubicBezTo>
                <a:cubicBezTo>
                  <a:pt x="402812" y="184404"/>
                  <a:pt x="411861" y="175355"/>
                  <a:pt x="411861" y="164211"/>
                </a:cubicBezTo>
                <a:cubicBezTo>
                  <a:pt x="411861" y="153067"/>
                  <a:pt x="402812" y="144018"/>
                  <a:pt x="391668" y="144018"/>
                </a:cubicBezTo>
                <a:close/>
                <a:moveTo>
                  <a:pt x="205931" y="144018"/>
                </a:moveTo>
                <a:cubicBezTo>
                  <a:pt x="194786" y="144018"/>
                  <a:pt x="185738" y="153067"/>
                  <a:pt x="185738" y="164211"/>
                </a:cubicBezTo>
                <a:cubicBezTo>
                  <a:pt x="185738" y="175355"/>
                  <a:pt x="194786" y="184404"/>
                  <a:pt x="205931" y="184404"/>
                </a:cubicBezTo>
                <a:cubicBezTo>
                  <a:pt x="217075" y="184404"/>
                  <a:pt x="226124" y="175355"/>
                  <a:pt x="226124" y="164211"/>
                </a:cubicBezTo>
                <a:cubicBezTo>
                  <a:pt x="226124" y="153067"/>
                  <a:pt x="217075" y="144018"/>
                  <a:pt x="205931" y="144018"/>
                </a:cubicBezTo>
                <a:close/>
                <a:moveTo>
                  <a:pt x="1134523" y="144018"/>
                </a:moveTo>
                <a:cubicBezTo>
                  <a:pt x="1123379" y="144018"/>
                  <a:pt x="1114330" y="153067"/>
                  <a:pt x="1114330" y="164211"/>
                </a:cubicBezTo>
                <a:cubicBezTo>
                  <a:pt x="1114330" y="175355"/>
                  <a:pt x="1123379" y="184404"/>
                  <a:pt x="1134523" y="184404"/>
                </a:cubicBezTo>
                <a:cubicBezTo>
                  <a:pt x="1145667" y="184404"/>
                  <a:pt x="1154716" y="175355"/>
                  <a:pt x="1154716" y="164211"/>
                </a:cubicBezTo>
                <a:cubicBezTo>
                  <a:pt x="1154716" y="153067"/>
                  <a:pt x="1145667" y="144018"/>
                  <a:pt x="1134523" y="144018"/>
                </a:cubicBezTo>
                <a:close/>
                <a:moveTo>
                  <a:pt x="948785" y="144018"/>
                </a:moveTo>
                <a:cubicBezTo>
                  <a:pt x="937641" y="144018"/>
                  <a:pt x="928592" y="153067"/>
                  <a:pt x="928592" y="164211"/>
                </a:cubicBezTo>
                <a:cubicBezTo>
                  <a:pt x="928592" y="175355"/>
                  <a:pt x="937641" y="184404"/>
                  <a:pt x="948785" y="184404"/>
                </a:cubicBezTo>
                <a:cubicBezTo>
                  <a:pt x="959930" y="184404"/>
                  <a:pt x="968978" y="175355"/>
                  <a:pt x="968978" y="164211"/>
                </a:cubicBezTo>
                <a:cubicBezTo>
                  <a:pt x="968978" y="153067"/>
                  <a:pt x="959930" y="144018"/>
                  <a:pt x="948785" y="144018"/>
                </a:cubicBezTo>
                <a:close/>
                <a:moveTo>
                  <a:pt x="763143" y="144018"/>
                </a:moveTo>
                <a:cubicBezTo>
                  <a:pt x="751999" y="144018"/>
                  <a:pt x="742950" y="153067"/>
                  <a:pt x="742950" y="164211"/>
                </a:cubicBezTo>
                <a:cubicBezTo>
                  <a:pt x="742950" y="175355"/>
                  <a:pt x="751999" y="184404"/>
                  <a:pt x="763143" y="184404"/>
                </a:cubicBezTo>
                <a:cubicBezTo>
                  <a:pt x="774287" y="184404"/>
                  <a:pt x="783336" y="175355"/>
                  <a:pt x="783336" y="164211"/>
                </a:cubicBezTo>
                <a:cubicBezTo>
                  <a:pt x="783241" y="153067"/>
                  <a:pt x="774287" y="144018"/>
                  <a:pt x="763143" y="144018"/>
                </a:cubicBezTo>
                <a:close/>
                <a:moveTo>
                  <a:pt x="20193" y="288036"/>
                </a:moveTo>
                <a:cubicBezTo>
                  <a:pt x="9049" y="288036"/>
                  <a:pt x="0" y="297085"/>
                  <a:pt x="0" y="308229"/>
                </a:cubicBezTo>
                <a:cubicBezTo>
                  <a:pt x="0" y="319373"/>
                  <a:pt x="9049" y="328422"/>
                  <a:pt x="20193" y="328422"/>
                </a:cubicBezTo>
                <a:cubicBezTo>
                  <a:pt x="31337" y="328422"/>
                  <a:pt x="40386" y="319373"/>
                  <a:pt x="40386" y="308229"/>
                </a:cubicBezTo>
                <a:cubicBezTo>
                  <a:pt x="40386" y="297085"/>
                  <a:pt x="31337" y="288036"/>
                  <a:pt x="20193" y="288036"/>
                </a:cubicBezTo>
                <a:close/>
                <a:moveTo>
                  <a:pt x="577406" y="288036"/>
                </a:moveTo>
                <a:cubicBezTo>
                  <a:pt x="566261" y="288036"/>
                  <a:pt x="557213" y="297085"/>
                  <a:pt x="557213" y="308229"/>
                </a:cubicBezTo>
                <a:cubicBezTo>
                  <a:pt x="557213" y="319373"/>
                  <a:pt x="566261" y="328422"/>
                  <a:pt x="577406" y="328422"/>
                </a:cubicBezTo>
                <a:cubicBezTo>
                  <a:pt x="588550" y="328422"/>
                  <a:pt x="597599" y="319373"/>
                  <a:pt x="597599" y="308229"/>
                </a:cubicBezTo>
                <a:cubicBezTo>
                  <a:pt x="597599" y="297085"/>
                  <a:pt x="588550" y="288036"/>
                  <a:pt x="577406" y="288036"/>
                </a:cubicBezTo>
                <a:close/>
                <a:moveTo>
                  <a:pt x="391668" y="288036"/>
                </a:moveTo>
                <a:cubicBezTo>
                  <a:pt x="380524" y="288036"/>
                  <a:pt x="371475" y="297085"/>
                  <a:pt x="371475" y="308229"/>
                </a:cubicBezTo>
                <a:cubicBezTo>
                  <a:pt x="371475" y="319373"/>
                  <a:pt x="380524" y="328422"/>
                  <a:pt x="391668" y="328422"/>
                </a:cubicBezTo>
                <a:cubicBezTo>
                  <a:pt x="402812" y="328422"/>
                  <a:pt x="411861" y="319373"/>
                  <a:pt x="411861" y="308229"/>
                </a:cubicBezTo>
                <a:cubicBezTo>
                  <a:pt x="411861" y="297085"/>
                  <a:pt x="402812" y="288036"/>
                  <a:pt x="391668" y="288036"/>
                </a:cubicBezTo>
                <a:close/>
                <a:moveTo>
                  <a:pt x="205931" y="288036"/>
                </a:moveTo>
                <a:cubicBezTo>
                  <a:pt x="194786" y="288036"/>
                  <a:pt x="185738" y="297085"/>
                  <a:pt x="185738" y="308229"/>
                </a:cubicBezTo>
                <a:cubicBezTo>
                  <a:pt x="185738" y="319373"/>
                  <a:pt x="194786" y="328422"/>
                  <a:pt x="205931" y="328422"/>
                </a:cubicBezTo>
                <a:cubicBezTo>
                  <a:pt x="217075" y="328422"/>
                  <a:pt x="226124" y="319373"/>
                  <a:pt x="226124" y="308229"/>
                </a:cubicBezTo>
                <a:cubicBezTo>
                  <a:pt x="226124" y="297085"/>
                  <a:pt x="217075" y="288036"/>
                  <a:pt x="205931" y="288036"/>
                </a:cubicBezTo>
                <a:close/>
                <a:moveTo>
                  <a:pt x="1134523" y="288036"/>
                </a:moveTo>
                <a:cubicBezTo>
                  <a:pt x="1123379" y="288036"/>
                  <a:pt x="1114330" y="297085"/>
                  <a:pt x="1114330" y="308229"/>
                </a:cubicBezTo>
                <a:cubicBezTo>
                  <a:pt x="1114330" y="319373"/>
                  <a:pt x="1123379" y="328422"/>
                  <a:pt x="1134523" y="328422"/>
                </a:cubicBezTo>
                <a:cubicBezTo>
                  <a:pt x="1145667" y="328422"/>
                  <a:pt x="1154716" y="319373"/>
                  <a:pt x="1154716" y="308229"/>
                </a:cubicBezTo>
                <a:cubicBezTo>
                  <a:pt x="1154716" y="297085"/>
                  <a:pt x="1145667" y="288036"/>
                  <a:pt x="1134523" y="288036"/>
                </a:cubicBezTo>
                <a:close/>
                <a:moveTo>
                  <a:pt x="948785" y="288036"/>
                </a:moveTo>
                <a:cubicBezTo>
                  <a:pt x="937641" y="288036"/>
                  <a:pt x="928592" y="297085"/>
                  <a:pt x="928592" y="308229"/>
                </a:cubicBezTo>
                <a:cubicBezTo>
                  <a:pt x="928592" y="319373"/>
                  <a:pt x="937641" y="328422"/>
                  <a:pt x="948785" y="328422"/>
                </a:cubicBezTo>
                <a:cubicBezTo>
                  <a:pt x="959930" y="328422"/>
                  <a:pt x="968978" y="319373"/>
                  <a:pt x="968978" y="308229"/>
                </a:cubicBezTo>
                <a:cubicBezTo>
                  <a:pt x="968978" y="297085"/>
                  <a:pt x="959930" y="288036"/>
                  <a:pt x="948785" y="288036"/>
                </a:cubicBezTo>
                <a:close/>
                <a:moveTo>
                  <a:pt x="763143" y="288036"/>
                </a:moveTo>
                <a:cubicBezTo>
                  <a:pt x="751999" y="288036"/>
                  <a:pt x="742950" y="297085"/>
                  <a:pt x="742950" y="308229"/>
                </a:cubicBezTo>
                <a:cubicBezTo>
                  <a:pt x="742950" y="319373"/>
                  <a:pt x="751999" y="328422"/>
                  <a:pt x="763143" y="328422"/>
                </a:cubicBezTo>
                <a:cubicBezTo>
                  <a:pt x="774287" y="328422"/>
                  <a:pt x="783336" y="319373"/>
                  <a:pt x="783336" y="308229"/>
                </a:cubicBezTo>
                <a:cubicBezTo>
                  <a:pt x="783241" y="297085"/>
                  <a:pt x="774287" y="288036"/>
                  <a:pt x="763143" y="288036"/>
                </a:cubicBezTo>
                <a:close/>
                <a:moveTo>
                  <a:pt x="20193" y="432054"/>
                </a:moveTo>
                <a:cubicBezTo>
                  <a:pt x="9049" y="432054"/>
                  <a:pt x="0" y="441103"/>
                  <a:pt x="0" y="452247"/>
                </a:cubicBezTo>
                <a:cubicBezTo>
                  <a:pt x="0" y="463391"/>
                  <a:pt x="9049" y="472440"/>
                  <a:pt x="20193" y="472440"/>
                </a:cubicBezTo>
                <a:cubicBezTo>
                  <a:pt x="31337" y="472440"/>
                  <a:pt x="40386" y="463391"/>
                  <a:pt x="40386" y="452247"/>
                </a:cubicBezTo>
                <a:cubicBezTo>
                  <a:pt x="40386" y="441103"/>
                  <a:pt x="31337" y="432054"/>
                  <a:pt x="20193" y="432054"/>
                </a:cubicBezTo>
                <a:close/>
                <a:moveTo>
                  <a:pt x="577406" y="432054"/>
                </a:moveTo>
                <a:cubicBezTo>
                  <a:pt x="566261" y="432054"/>
                  <a:pt x="557213" y="441103"/>
                  <a:pt x="557213" y="452247"/>
                </a:cubicBezTo>
                <a:cubicBezTo>
                  <a:pt x="557213" y="463391"/>
                  <a:pt x="566261" y="472440"/>
                  <a:pt x="577406" y="472440"/>
                </a:cubicBezTo>
                <a:cubicBezTo>
                  <a:pt x="588550" y="472440"/>
                  <a:pt x="597599" y="463391"/>
                  <a:pt x="597599" y="452247"/>
                </a:cubicBezTo>
                <a:cubicBezTo>
                  <a:pt x="597599" y="441103"/>
                  <a:pt x="588550" y="432054"/>
                  <a:pt x="577406" y="432054"/>
                </a:cubicBezTo>
                <a:close/>
                <a:moveTo>
                  <a:pt x="391668" y="432054"/>
                </a:moveTo>
                <a:cubicBezTo>
                  <a:pt x="380524" y="432054"/>
                  <a:pt x="371475" y="441103"/>
                  <a:pt x="371475" y="452247"/>
                </a:cubicBezTo>
                <a:cubicBezTo>
                  <a:pt x="371475" y="463391"/>
                  <a:pt x="380524" y="472440"/>
                  <a:pt x="391668" y="472440"/>
                </a:cubicBezTo>
                <a:cubicBezTo>
                  <a:pt x="402812" y="472440"/>
                  <a:pt x="411861" y="463391"/>
                  <a:pt x="411861" y="452247"/>
                </a:cubicBezTo>
                <a:cubicBezTo>
                  <a:pt x="411861" y="441103"/>
                  <a:pt x="402812" y="432054"/>
                  <a:pt x="391668" y="432054"/>
                </a:cubicBezTo>
                <a:close/>
                <a:moveTo>
                  <a:pt x="205931" y="432054"/>
                </a:moveTo>
                <a:cubicBezTo>
                  <a:pt x="194786" y="432054"/>
                  <a:pt x="185738" y="441103"/>
                  <a:pt x="185738" y="452247"/>
                </a:cubicBezTo>
                <a:cubicBezTo>
                  <a:pt x="185738" y="463391"/>
                  <a:pt x="194786" y="472440"/>
                  <a:pt x="205931" y="472440"/>
                </a:cubicBezTo>
                <a:cubicBezTo>
                  <a:pt x="217075" y="472440"/>
                  <a:pt x="226124" y="463391"/>
                  <a:pt x="226124" y="452247"/>
                </a:cubicBezTo>
                <a:cubicBezTo>
                  <a:pt x="226124" y="441103"/>
                  <a:pt x="217075" y="432054"/>
                  <a:pt x="205931" y="432054"/>
                </a:cubicBezTo>
                <a:close/>
                <a:moveTo>
                  <a:pt x="1134523" y="432054"/>
                </a:moveTo>
                <a:cubicBezTo>
                  <a:pt x="1123379" y="432054"/>
                  <a:pt x="1114330" y="441103"/>
                  <a:pt x="1114330" y="452247"/>
                </a:cubicBezTo>
                <a:cubicBezTo>
                  <a:pt x="1114330" y="463391"/>
                  <a:pt x="1123379" y="472440"/>
                  <a:pt x="1134523" y="472440"/>
                </a:cubicBezTo>
                <a:cubicBezTo>
                  <a:pt x="1145667" y="472440"/>
                  <a:pt x="1154716" y="463391"/>
                  <a:pt x="1154716" y="452247"/>
                </a:cubicBezTo>
                <a:cubicBezTo>
                  <a:pt x="1154716" y="441103"/>
                  <a:pt x="1145667" y="432054"/>
                  <a:pt x="1134523" y="432054"/>
                </a:cubicBezTo>
                <a:close/>
                <a:moveTo>
                  <a:pt x="948785" y="432054"/>
                </a:moveTo>
                <a:cubicBezTo>
                  <a:pt x="937641" y="432054"/>
                  <a:pt x="928592" y="441103"/>
                  <a:pt x="928592" y="452247"/>
                </a:cubicBezTo>
                <a:cubicBezTo>
                  <a:pt x="928592" y="463391"/>
                  <a:pt x="937641" y="472440"/>
                  <a:pt x="948785" y="472440"/>
                </a:cubicBezTo>
                <a:cubicBezTo>
                  <a:pt x="959930" y="472440"/>
                  <a:pt x="968978" y="463391"/>
                  <a:pt x="968978" y="452247"/>
                </a:cubicBezTo>
                <a:cubicBezTo>
                  <a:pt x="968978" y="441103"/>
                  <a:pt x="959930" y="432054"/>
                  <a:pt x="948785" y="432054"/>
                </a:cubicBezTo>
                <a:close/>
                <a:moveTo>
                  <a:pt x="763143" y="432054"/>
                </a:moveTo>
                <a:cubicBezTo>
                  <a:pt x="751999" y="432054"/>
                  <a:pt x="742950" y="441103"/>
                  <a:pt x="742950" y="452247"/>
                </a:cubicBezTo>
                <a:cubicBezTo>
                  <a:pt x="742950" y="463391"/>
                  <a:pt x="751999" y="472440"/>
                  <a:pt x="763143" y="472440"/>
                </a:cubicBezTo>
                <a:cubicBezTo>
                  <a:pt x="774287" y="472440"/>
                  <a:pt x="783336" y="463391"/>
                  <a:pt x="783336" y="452247"/>
                </a:cubicBezTo>
                <a:cubicBezTo>
                  <a:pt x="783241" y="441103"/>
                  <a:pt x="774287" y="432054"/>
                  <a:pt x="763143" y="432054"/>
                </a:cubicBezTo>
                <a:close/>
                <a:moveTo>
                  <a:pt x="20193" y="569214"/>
                </a:moveTo>
                <a:cubicBezTo>
                  <a:pt x="9049" y="569214"/>
                  <a:pt x="0" y="578263"/>
                  <a:pt x="0" y="589407"/>
                </a:cubicBezTo>
                <a:cubicBezTo>
                  <a:pt x="0" y="600551"/>
                  <a:pt x="9049" y="609600"/>
                  <a:pt x="20193" y="609600"/>
                </a:cubicBezTo>
                <a:cubicBezTo>
                  <a:pt x="31337" y="609600"/>
                  <a:pt x="40386" y="600551"/>
                  <a:pt x="40386" y="589407"/>
                </a:cubicBezTo>
                <a:cubicBezTo>
                  <a:pt x="40386" y="578263"/>
                  <a:pt x="31337" y="569214"/>
                  <a:pt x="20193" y="569214"/>
                </a:cubicBezTo>
                <a:close/>
                <a:moveTo>
                  <a:pt x="577406" y="569214"/>
                </a:moveTo>
                <a:cubicBezTo>
                  <a:pt x="566261" y="569214"/>
                  <a:pt x="557213" y="578263"/>
                  <a:pt x="557213" y="589407"/>
                </a:cubicBezTo>
                <a:cubicBezTo>
                  <a:pt x="557213" y="600551"/>
                  <a:pt x="566261" y="609600"/>
                  <a:pt x="577406" y="609600"/>
                </a:cubicBezTo>
                <a:cubicBezTo>
                  <a:pt x="588550" y="609600"/>
                  <a:pt x="597599" y="600551"/>
                  <a:pt x="597599" y="589407"/>
                </a:cubicBezTo>
                <a:cubicBezTo>
                  <a:pt x="597599" y="578263"/>
                  <a:pt x="588550" y="569214"/>
                  <a:pt x="577406" y="569214"/>
                </a:cubicBezTo>
                <a:close/>
                <a:moveTo>
                  <a:pt x="391668" y="569214"/>
                </a:moveTo>
                <a:cubicBezTo>
                  <a:pt x="380524" y="569214"/>
                  <a:pt x="371475" y="578263"/>
                  <a:pt x="371475" y="589407"/>
                </a:cubicBezTo>
                <a:cubicBezTo>
                  <a:pt x="371475" y="600551"/>
                  <a:pt x="380524" y="609600"/>
                  <a:pt x="391668" y="609600"/>
                </a:cubicBezTo>
                <a:cubicBezTo>
                  <a:pt x="402812" y="609600"/>
                  <a:pt x="411861" y="600551"/>
                  <a:pt x="411861" y="589407"/>
                </a:cubicBezTo>
                <a:cubicBezTo>
                  <a:pt x="411861" y="578263"/>
                  <a:pt x="402812" y="569214"/>
                  <a:pt x="391668" y="569214"/>
                </a:cubicBezTo>
                <a:close/>
                <a:moveTo>
                  <a:pt x="205931" y="569214"/>
                </a:moveTo>
                <a:cubicBezTo>
                  <a:pt x="194786" y="569214"/>
                  <a:pt x="185738" y="578263"/>
                  <a:pt x="185738" y="589407"/>
                </a:cubicBezTo>
                <a:cubicBezTo>
                  <a:pt x="185738" y="600551"/>
                  <a:pt x="194786" y="609600"/>
                  <a:pt x="205931" y="609600"/>
                </a:cubicBezTo>
                <a:cubicBezTo>
                  <a:pt x="217075" y="609600"/>
                  <a:pt x="226124" y="600551"/>
                  <a:pt x="226124" y="589407"/>
                </a:cubicBezTo>
                <a:cubicBezTo>
                  <a:pt x="226124" y="578263"/>
                  <a:pt x="217075" y="569214"/>
                  <a:pt x="205931" y="569214"/>
                </a:cubicBezTo>
                <a:close/>
                <a:moveTo>
                  <a:pt x="1134523" y="569214"/>
                </a:moveTo>
                <a:cubicBezTo>
                  <a:pt x="1123379" y="569214"/>
                  <a:pt x="1114330" y="578263"/>
                  <a:pt x="1114330" y="589407"/>
                </a:cubicBezTo>
                <a:cubicBezTo>
                  <a:pt x="1114330" y="600551"/>
                  <a:pt x="1123379" y="609600"/>
                  <a:pt x="1134523" y="609600"/>
                </a:cubicBezTo>
                <a:cubicBezTo>
                  <a:pt x="1145667" y="609600"/>
                  <a:pt x="1154716" y="600551"/>
                  <a:pt x="1154716" y="589407"/>
                </a:cubicBezTo>
                <a:cubicBezTo>
                  <a:pt x="1154716" y="578263"/>
                  <a:pt x="1145667" y="569214"/>
                  <a:pt x="1134523" y="569214"/>
                </a:cubicBezTo>
                <a:close/>
                <a:moveTo>
                  <a:pt x="948785" y="569214"/>
                </a:moveTo>
                <a:cubicBezTo>
                  <a:pt x="937641" y="569214"/>
                  <a:pt x="928592" y="578263"/>
                  <a:pt x="928592" y="589407"/>
                </a:cubicBezTo>
                <a:cubicBezTo>
                  <a:pt x="928592" y="600551"/>
                  <a:pt x="937641" y="609600"/>
                  <a:pt x="948785" y="609600"/>
                </a:cubicBezTo>
                <a:cubicBezTo>
                  <a:pt x="959930" y="609600"/>
                  <a:pt x="968978" y="600551"/>
                  <a:pt x="968978" y="589407"/>
                </a:cubicBezTo>
                <a:cubicBezTo>
                  <a:pt x="968978" y="578263"/>
                  <a:pt x="959930" y="569214"/>
                  <a:pt x="948785" y="569214"/>
                </a:cubicBezTo>
                <a:close/>
                <a:moveTo>
                  <a:pt x="763143" y="569214"/>
                </a:moveTo>
                <a:cubicBezTo>
                  <a:pt x="751999" y="569214"/>
                  <a:pt x="742950" y="578263"/>
                  <a:pt x="742950" y="589407"/>
                </a:cubicBezTo>
                <a:cubicBezTo>
                  <a:pt x="742950" y="600551"/>
                  <a:pt x="751999" y="609600"/>
                  <a:pt x="763143" y="609600"/>
                </a:cubicBezTo>
                <a:cubicBezTo>
                  <a:pt x="774287" y="609600"/>
                  <a:pt x="783336" y="600551"/>
                  <a:pt x="783336" y="589407"/>
                </a:cubicBezTo>
                <a:cubicBezTo>
                  <a:pt x="783241" y="578263"/>
                  <a:pt x="774287" y="569214"/>
                  <a:pt x="763143" y="569214"/>
                </a:cubicBezTo>
                <a:close/>
                <a:moveTo>
                  <a:pt x="20193" y="713232"/>
                </a:moveTo>
                <a:cubicBezTo>
                  <a:pt x="9049" y="713232"/>
                  <a:pt x="0" y="722281"/>
                  <a:pt x="0" y="733425"/>
                </a:cubicBezTo>
                <a:cubicBezTo>
                  <a:pt x="0" y="744569"/>
                  <a:pt x="9049" y="753618"/>
                  <a:pt x="20193" y="753618"/>
                </a:cubicBezTo>
                <a:cubicBezTo>
                  <a:pt x="31337" y="753618"/>
                  <a:pt x="40386" y="744569"/>
                  <a:pt x="40386" y="733425"/>
                </a:cubicBezTo>
                <a:cubicBezTo>
                  <a:pt x="40386" y="722281"/>
                  <a:pt x="31337" y="713232"/>
                  <a:pt x="20193" y="713232"/>
                </a:cubicBezTo>
                <a:close/>
                <a:moveTo>
                  <a:pt x="577406" y="713232"/>
                </a:moveTo>
                <a:cubicBezTo>
                  <a:pt x="566261" y="713232"/>
                  <a:pt x="557213" y="722281"/>
                  <a:pt x="557213" y="733425"/>
                </a:cubicBezTo>
                <a:cubicBezTo>
                  <a:pt x="557213" y="744569"/>
                  <a:pt x="566261" y="753618"/>
                  <a:pt x="577406" y="753618"/>
                </a:cubicBezTo>
                <a:cubicBezTo>
                  <a:pt x="588550" y="753618"/>
                  <a:pt x="597599" y="744569"/>
                  <a:pt x="597599" y="733425"/>
                </a:cubicBezTo>
                <a:cubicBezTo>
                  <a:pt x="597599" y="722281"/>
                  <a:pt x="588550" y="713232"/>
                  <a:pt x="577406" y="713232"/>
                </a:cubicBezTo>
                <a:close/>
                <a:moveTo>
                  <a:pt x="391668" y="713232"/>
                </a:moveTo>
                <a:cubicBezTo>
                  <a:pt x="380524" y="713232"/>
                  <a:pt x="371475" y="722281"/>
                  <a:pt x="371475" y="733425"/>
                </a:cubicBezTo>
                <a:cubicBezTo>
                  <a:pt x="371475" y="744569"/>
                  <a:pt x="380524" y="753618"/>
                  <a:pt x="391668" y="753618"/>
                </a:cubicBezTo>
                <a:cubicBezTo>
                  <a:pt x="402812" y="753618"/>
                  <a:pt x="411861" y="744569"/>
                  <a:pt x="411861" y="733425"/>
                </a:cubicBezTo>
                <a:cubicBezTo>
                  <a:pt x="411861" y="722281"/>
                  <a:pt x="402812" y="713232"/>
                  <a:pt x="391668" y="713232"/>
                </a:cubicBezTo>
                <a:close/>
                <a:moveTo>
                  <a:pt x="205931" y="713232"/>
                </a:moveTo>
                <a:cubicBezTo>
                  <a:pt x="194786" y="713232"/>
                  <a:pt x="185738" y="722281"/>
                  <a:pt x="185738" y="733425"/>
                </a:cubicBezTo>
                <a:cubicBezTo>
                  <a:pt x="185738" y="744569"/>
                  <a:pt x="194786" y="753618"/>
                  <a:pt x="205931" y="753618"/>
                </a:cubicBezTo>
                <a:cubicBezTo>
                  <a:pt x="217075" y="753618"/>
                  <a:pt x="226124" y="744569"/>
                  <a:pt x="226124" y="733425"/>
                </a:cubicBezTo>
                <a:cubicBezTo>
                  <a:pt x="226124" y="722281"/>
                  <a:pt x="217075" y="713232"/>
                  <a:pt x="205931" y="713232"/>
                </a:cubicBezTo>
                <a:close/>
                <a:moveTo>
                  <a:pt x="1134523" y="713232"/>
                </a:moveTo>
                <a:cubicBezTo>
                  <a:pt x="1123379" y="713232"/>
                  <a:pt x="1114330" y="722281"/>
                  <a:pt x="1114330" y="733425"/>
                </a:cubicBezTo>
                <a:cubicBezTo>
                  <a:pt x="1114330" y="744569"/>
                  <a:pt x="1123379" y="753618"/>
                  <a:pt x="1134523" y="753618"/>
                </a:cubicBezTo>
                <a:cubicBezTo>
                  <a:pt x="1145667" y="753618"/>
                  <a:pt x="1154716" y="744569"/>
                  <a:pt x="1154716" y="733425"/>
                </a:cubicBezTo>
                <a:cubicBezTo>
                  <a:pt x="1154716" y="722281"/>
                  <a:pt x="1145667" y="713232"/>
                  <a:pt x="1134523" y="713232"/>
                </a:cubicBezTo>
                <a:close/>
                <a:moveTo>
                  <a:pt x="948785" y="713232"/>
                </a:moveTo>
                <a:cubicBezTo>
                  <a:pt x="937641" y="713232"/>
                  <a:pt x="928592" y="722281"/>
                  <a:pt x="928592" y="733425"/>
                </a:cubicBezTo>
                <a:cubicBezTo>
                  <a:pt x="928592" y="744569"/>
                  <a:pt x="937641" y="753618"/>
                  <a:pt x="948785" y="753618"/>
                </a:cubicBezTo>
                <a:cubicBezTo>
                  <a:pt x="959930" y="753618"/>
                  <a:pt x="968978" y="744569"/>
                  <a:pt x="968978" y="733425"/>
                </a:cubicBezTo>
                <a:cubicBezTo>
                  <a:pt x="968978" y="722281"/>
                  <a:pt x="959930" y="713232"/>
                  <a:pt x="948785" y="713232"/>
                </a:cubicBezTo>
                <a:close/>
                <a:moveTo>
                  <a:pt x="763143" y="713232"/>
                </a:moveTo>
                <a:cubicBezTo>
                  <a:pt x="751904" y="713232"/>
                  <a:pt x="742950" y="722281"/>
                  <a:pt x="742950" y="733425"/>
                </a:cubicBezTo>
                <a:cubicBezTo>
                  <a:pt x="742950" y="744569"/>
                  <a:pt x="751999" y="753618"/>
                  <a:pt x="763143" y="753618"/>
                </a:cubicBezTo>
                <a:cubicBezTo>
                  <a:pt x="774287" y="753618"/>
                  <a:pt x="783336" y="744569"/>
                  <a:pt x="783336" y="733425"/>
                </a:cubicBezTo>
                <a:cubicBezTo>
                  <a:pt x="783241" y="722281"/>
                  <a:pt x="774287" y="713232"/>
                  <a:pt x="763143" y="713232"/>
                </a:cubicBezTo>
                <a:close/>
                <a:moveTo>
                  <a:pt x="20193" y="857250"/>
                </a:moveTo>
                <a:cubicBezTo>
                  <a:pt x="9049" y="857250"/>
                  <a:pt x="0" y="866299"/>
                  <a:pt x="0" y="877443"/>
                </a:cubicBezTo>
                <a:cubicBezTo>
                  <a:pt x="0" y="888587"/>
                  <a:pt x="9049" y="897636"/>
                  <a:pt x="20193" y="897636"/>
                </a:cubicBezTo>
                <a:cubicBezTo>
                  <a:pt x="31337" y="897636"/>
                  <a:pt x="40386" y="888587"/>
                  <a:pt x="40386" y="877443"/>
                </a:cubicBezTo>
                <a:cubicBezTo>
                  <a:pt x="40386" y="866299"/>
                  <a:pt x="31337" y="857250"/>
                  <a:pt x="20193" y="857250"/>
                </a:cubicBezTo>
                <a:close/>
                <a:moveTo>
                  <a:pt x="577406" y="857250"/>
                </a:moveTo>
                <a:cubicBezTo>
                  <a:pt x="566261" y="857250"/>
                  <a:pt x="557213" y="866299"/>
                  <a:pt x="557213" y="877443"/>
                </a:cubicBezTo>
                <a:cubicBezTo>
                  <a:pt x="557213" y="888587"/>
                  <a:pt x="566261" y="897636"/>
                  <a:pt x="577406" y="897636"/>
                </a:cubicBezTo>
                <a:cubicBezTo>
                  <a:pt x="588550" y="897636"/>
                  <a:pt x="597599" y="888587"/>
                  <a:pt x="597599" y="877443"/>
                </a:cubicBezTo>
                <a:cubicBezTo>
                  <a:pt x="597599" y="866299"/>
                  <a:pt x="588550" y="857250"/>
                  <a:pt x="577406" y="857250"/>
                </a:cubicBezTo>
                <a:close/>
                <a:moveTo>
                  <a:pt x="391668" y="857250"/>
                </a:moveTo>
                <a:cubicBezTo>
                  <a:pt x="380524" y="857250"/>
                  <a:pt x="371475" y="866299"/>
                  <a:pt x="371475" y="877443"/>
                </a:cubicBezTo>
                <a:cubicBezTo>
                  <a:pt x="371475" y="888587"/>
                  <a:pt x="380524" y="897636"/>
                  <a:pt x="391668" y="897636"/>
                </a:cubicBezTo>
                <a:cubicBezTo>
                  <a:pt x="402812" y="897636"/>
                  <a:pt x="411861" y="888587"/>
                  <a:pt x="411861" y="877443"/>
                </a:cubicBezTo>
                <a:cubicBezTo>
                  <a:pt x="411861" y="866299"/>
                  <a:pt x="402812" y="857250"/>
                  <a:pt x="391668" y="857250"/>
                </a:cubicBezTo>
                <a:close/>
                <a:moveTo>
                  <a:pt x="205931" y="857250"/>
                </a:moveTo>
                <a:cubicBezTo>
                  <a:pt x="194786" y="857250"/>
                  <a:pt x="185738" y="866299"/>
                  <a:pt x="185738" y="877443"/>
                </a:cubicBezTo>
                <a:cubicBezTo>
                  <a:pt x="185738" y="888587"/>
                  <a:pt x="194786" y="897636"/>
                  <a:pt x="205931" y="897636"/>
                </a:cubicBezTo>
                <a:cubicBezTo>
                  <a:pt x="217075" y="897636"/>
                  <a:pt x="226124" y="888587"/>
                  <a:pt x="226124" y="877443"/>
                </a:cubicBezTo>
                <a:cubicBezTo>
                  <a:pt x="226124" y="866299"/>
                  <a:pt x="217075" y="857250"/>
                  <a:pt x="205931" y="857250"/>
                </a:cubicBezTo>
                <a:close/>
                <a:moveTo>
                  <a:pt x="1134523" y="857250"/>
                </a:moveTo>
                <a:cubicBezTo>
                  <a:pt x="1123379" y="857250"/>
                  <a:pt x="1114330" y="866299"/>
                  <a:pt x="1114330" y="877443"/>
                </a:cubicBezTo>
                <a:cubicBezTo>
                  <a:pt x="1114330" y="888587"/>
                  <a:pt x="1123379" y="897636"/>
                  <a:pt x="1134523" y="897636"/>
                </a:cubicBezTo>
                <a:cubicBezTo>
                  <a:pt x="1145667" y="897636"/>
                  <a:pt x="1154716" y="888587"/>
                  <a:pt x="1154716" y="877443"/>
                </a:cubicBezTo>
                <a:cubicBezTo>
                  <a:pt x="1154716" y="866299"/>
                  <a:pt x="1145667" y="857250"/>
                  <a:pt x="1134523" y="857250"/>
                </a:cubicBezTo>
                <a:close/>
                <a:moveTo>
                  <a:pt x="948785" y="857250"/>
                </a:moveTo>
                <a:cubicBezTo>
                  <a:pt x="937641" y="857250"/>
                  <a:pt x="928592" y="866299"/>
                  <a:pt x="928592" y="877443"/>
                </a:cubicBezTo>
                <a:cubicBezTo>
                  <a:pt x="928592" y="888587"/>
                  <a:pt x="937641" y="897636"/>
                  <a:pt x="948785" y="897636"/>
                </a:cubicBezTo>
                <a:cubicBezTo>
                  <a:pt x="959930" y="897636"/>
                  <a:pt x="968978" y="888587"/>
                  <a:pt x="968978" y="877443"/>
                </a:cubicBezTo>
                <a:cubicBezTo>
                  <a:pt x="968978" y="866299"/>
                  <a:pt x="959930" y="857250"/>
                  <a:pt x="948785" y="857250"/>
                </a:cubicBezTo>
                <a:close/>
                <a:moveTo>
                  <a:pt x="763143" y="857250"/>
                </a:moveTo>
                <a:cubicBezTo>
                  <a:pt x="751904" y="857250"/>
                  <a:pt x="742950" y="866299"/>
                  <a:pt x="742950" y="877443"/>
                </a:cubicBezTo>
                <a:cubicBezTo>
                  <a:pt x="742950" y="888587"/>
                  <a:pt x="751999" y="897636"/>
                  <a:pt x="763143" y="897636"/>
                </a:cubicBezTo>
                <a:cubicBezTo>
                  <a:pt x="774287" y="897636"/>
                  <a:pt x="783336" y="888587"/>
                  <a:pt x="783336" y="877443"/>
                </a:cubicBezTo>
                <a:cubicBezTo>
                  <a:pt x="783336" y="866299"/>
                  <a:pt x="774287" y="857250"/>
                  <a:pt x="763143" y="857250"/>
                </a:cubicBezTo>
                <a:close/>
                <a:moveTo>
                  <a:pt x="20193" y="1001268"/>
                </a:moveTo>
                <a:cubicBezTo>
                  <a:pt x="9049" y="1001268"/>
                  <a:pt x="0" y="1010317"/>
                  <a:pt x="0" y="1021461"/>
                </a:cubicBezTo>
                <a:cubicBezTo>
                  <a:pt x="0" y="1032605"/>
                  <a:pt x="9049" y="1041654"/>
                  <a:pt x="20193" y="1041654"/>
                </a:cubicBezTo>
                <a:cubicBezTo>
                  <a:pt x="31337" y="1041654"/>
                  <a:pt x="40386" y="1032605"/>
                  <a:pt x="40386" y="1021461"/>
                </a:cubicBezTo>
                <a:cubicBezTo>
                  <a:pt x="40386" y="1010317"/>
                  <a:pt x="31337" y="1001268"/>
                  <a:pt x="20193" y="1001268"/>
                </a:cubicBezTo>
                <a:close/>
                <a:moveTo>
                  <a:pt x="577406" y="1001268"/>
                </a:moveTo>
                <a:cubicBezTo>
                  <a:pt x="566261" y="1001268"/>
                  <a:pt x="557213" y="1010317"/>
                  <a:pt x="557213" y="1021461"/>
                </a:cubicBezTo>
                <a:cubicBezTo>
                  <a:pt x="557213" y="1032605"/>
                  <a:pt x="566261" y="1041654"/>
                  <a:pt x="577406" y="1041654"/>
                </a:cubicBezTo>
                <a:cubicBezTo>
                  <a:pt x="588550" y="1041654"/>
                  <a:pt x="597599" y="1032605"/>
                  <a:pt x="597599" y="1021461"/>
                </a:cubicBezTo>
                <a:cubicBezTo>
                  <a:pt x="597599" y="1010317"/>
                  <a:pt x="588550" y="1001268"/>
                  <a:pt x="577406" y="1001268"/>
                </a:cubicBezTo>
                <a:close/>
                <a:moveTo>
                  <a:pt x="391668" y="1001268"/>
                </a:moveTo>
                <a:cubicBezTo>
                  <a:pt x="380524" y="1001268"/>
                  <a:pt x="371475" y="1010317"/>
                  <a:pt x="371475" y="1021461"/>
                </a:cubicBezTo>
                <a:cubicBezTo>
                  <a:pt x="371475" y="1032605"/>
                  <a:pt x="380524" y="1041654"/>
                  <a:pt x="391668" y="1041654"/>
                </a:cubicBezTo>
                <a:cubicBezTo>
                  <a:pt x="402812" y="1041654"/>
                  <a:pt x="411861" y="1032605"/>
                  <a:pt x="411861" y="1021461"/>
                </a:cubicBezTo>
                <a:cubicBezTo>
                  <a:pt x="411861" y="1010317"/>
                  <a:pt x="402812" y="1001268"/>
                  <a:pt x="391668" y="1001268"/>
                </a:cubicBezTo>
                <a:close/>
                <a:moveTo>
                  <a:pt x="205931" y="1001268"/>
                </a:moveTo>
                <a:cubicBezTo>
                  <a:pt x="194786" y="1001268"/>
                  <a:pt x="185738" y="1010317"/>
                  <a:pt x="185738" y="1021461"/>
                </a:cubicBezTo>
                <a:cubicBezTo>
                  <a:pt x="185738" y="1032605"/>
                  <a:pt x="194786" y="1041654"/>
                  <a:pt x="205931" y="1041654"/>
                </a:cubicBezTo>
                <a:cubicBezTo>
                  <a:pt x="217075" y="1041654"/>
                  <a:pt x="226124" y="1032605"/>
                  <a:pt x="226124" y="1021461"/>
                </a:cubicBezTo>
                <a:cubicBezTo>
                  <a:pt x="226124" y="1010317"/>
                  <a:pt x="217075" y="1001268"/>
                  <a:pt x="205931" y="1001268"/>
                </a:cubicBezTo>
                <a:close/>
                <a:moveTo>
                  <a:pt x="1134523" y="1001268"/>
                </a:moveTo>
                <a:cubicBezTo>
                  <a:pt x="1123379" y="1001268"/>
                  <a:pt x="1114330" y="1010317"/>
                  <a:pt x="1114330" y="1021461"/>
                </a:cubicBezTo>
                <a:cubicBezTo>
                  <a:pt x="1114330" y="1032605"/>
                  <a:pt x="1123379" y="1041654"/>
                  <a:pt x="1134523" y="1041654"/>
                </a:cubicBezTo>
                <a:cubicBezTo>
                  <a:pt x="1145667" y="1041654"/>
                  <a:pt x="1154716" y="1032605"/>
                  <a:pt x="1154716" y="1021461"/>
                </a:cubicBezTo>
                <a:cubicBezTo>
                  <a:pt x="1154716" y="1010317"/>
                  <a:pt x="1145667" y="1001268"/>
                  <a:pt x="1134523" y="1001268"/>
                </a:cubicBezTo>
                <a:close/>
                <a:moveTo>
                  <a:pt x="948785" y="1001268"/>
                </a:moveTo>
                <a:cubicBezTo>
                  <a:pt x="937641" y="1001268"/>
                  <a:pt x="928592" y="1010317"/>
                  <a:pt x="928592" y="1021461"/>
                </a:cubicBezTo>
                <a:cubicBezTo>
                  <a:pt x="928592" y="1032605"/>
                  <a:pt x="937641" y="1041654"/>
                  <a:pt x="948785" y="1041654"/>
                </a:cubicBezTo>
                <a:cubicBezTo>
                  <a:pt x="959930" y="1041654"/>
                  <a:pt x="968978" y="1032605"/>
                  <a:pt x="968978" y="1021461"/>
                </a:cubicBezTo>
                <a:cubicBezTo>
                  <a:pt x="968978" y="1010317"/>
                  <a:pt x="959930" y="1001268"/>
                  <a:pt x="948785" y="1001268"/>
                </a:cubicBezTo>
                <a:close/>
                <a:moveTo>
                  <a:pt x="763143" y="1001268"/>
                </a:moveTo>
                <a:cubicBezTo>
                  <a:pt x="751999" y="1001268"/>
                  <a:pt x="742950" y="1010317"/>
                  <a:pt x="742950" y="1021461"/>
                </a:cubicBezTo>
                <a:cubicBezTo>
                  <a:pt x="742950" y="1032605"/>
                  <a:pt x="751999" y="1041654"/>
                  <a:pt x="763143" y="1041654"/>
                </a:cubicBezTo>
                <a:cubicBezTo>
                  <a:pt x="774287" y="1041654"/>
                  <a:pt x="783336" y="1032605"/>
                  <a:pt x="783336" y="1021461"/>
                </a:cubicBezTo>
                <a:cubicBezTo>
                  <a:pt x="783241" y="1010317"/>
                  <a:pt x="774287" y="1001268"/>
                  <a:pt x="763143" y="1001268"/>
                </a:cubicBezTo>
                <a:close/>
              </a:path>
            </a:pathLst>
          </a:custGeom>
          <a:solidFill>
            <a:srgbClr val="946DA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1088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152" b="0" i="0" u="none" strike="noStrike" kern="1200" cap="none" spc="0" normalizeH="0" baseline="0" noProof="0">
              <a:ln>
                <a:noFill/>
              </a:ln>
              <a:solidFill>
                <a:srgbClr val="210939"/>
              </a:solidFill>
              <a:effectLst/>
              <a:uLnTx/>
              <a:uFillTx/>
              <a:latin typeface="Dosis"/>
              <a:ea typeface="+mn-ea"/>
              <a:cs typeface="+mn-cs"/>
            </a:endParaRPr>
          </a:p>
        </p:txBody>
      </p:sp>
      <p:pic>
        <p:nvPicPr>
          <p:cNvPr id="6" name="Imagem 5" descr="Interface gráfica do usuário, Site&#10;&#10;Descrição gerada automaticamente">
            <a:extLst>
              <a:ext uri="{FF2B5EF4-FFF2-40B4-BE49-F238E27FC236}">
                <a16:creationId xmlns:a16="http://schemas.microsoft.com/office/drawing/2014/main" id="{2135DDCA-D6B6-6537-7933-ABBC9E7896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0600" y="1933074"/>
            <a:ext cx="7210425" cy="3925301"/>
          </a:xfrm>
          <a:prstGeom prst="rect">
            <a:avLst/>
          </a:prstGeom>
        </p:spPr>
      </p:pic>
      <p:pic>
        <p:nvPicPr>
          <p:cNvPr id="7" name="Imagem 6" descr="Logotipo&#10;&#10;Descrição gerada automaticamente">
            <a:extLst>
              <a:ext uri="{FF2B5EF4-FFF2-40B4-BE49-F238E27FC236}">
                <a16:creationId xmlns:a16="http://schemas.microsoft.com/office/drawing/2014/main" id="{C9344A4B-27D3-AC7B-B579-C0507CA6EC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0" y="2382699"/>
            <a:ext cx="4402667" cy="209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01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b27a4f3-b8e3-41eb-9a28-67b045f27c5f" xsi:nil="true"/>
    <lcf76f155ced4ddcb4097134ff3c332f xmlns="a94bb039-aaf1-4f42-9750-6fbf5a77b261">
      <Terms xmlns="http://schemas.microsoft.com/office/infopath/2007/PartnerControls"/>
    </lcf76f155ced4ddcb4097134ff3c332f>
    <SharedWithUsers xmlns="6b27a4f3-b8e3-41eb-9a28-67b045f27c5f">
      <UserInfo>
        <DisplayName>Lucas Treichel Soares</DisplayName>
        <AccountId>22</AccountId>
        <AccountType/>
      </UserInfo>
      <UserInfo>
        <DisplayName>Marco Henrique Wolf</DisplayName>
        <AccountId>29</AccountId>
        <AccountType/>
      </UserInfo>
      <UserInfo>
        <DisplayName>Grazielly Montana De Oliveira Pinho</DisplayName>
        <AccountId>251</AccountId>
        <AccountType/>
      </UserInfo>
      <UserInfo>
        <DisplayName>Daiana Melzi Ellery Ribeiro Trindade</DisplayName>
        <AccountId>23</AccountId>
        <AccountType/>
      </UserInfo>
      <UserInfo>
        <DisplayName>Eduarda Cristina Borba</DisplayName>
        <AccountId>17</AccountId>
        <AccountType/>
      </UserInfo>
      <UserInfo>
        <DisplayName>Julia Clozato Santos</DisplayName>
        <AccountId>25</AccountId>
        <AccountType/>
      </UserInfo>
      <UserInfo>
        <DisplayName>Diego Rafael Junckes</DisplayName>
        <AccountId>322</AccountId>
        <AccountType/>
      </UserInfo>
      <UserInfo>
        <DisplayName>Aline Ito Maruyama</DisplayName>
        <AccountId>103</AccountId>
        <AccountType/>
      </UserInfo>
    </SharedWithUsers>
    <MediaLengthInSeconds xmlns="a94bb039-aaf1-4f42-9750-6fbf5a77b261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35F4343317B934196E43D238608EDBA" ma:contentTypeVersion="19" ma:contentTypeDescription="Crie um novo documento." ma:contentTypeScope="" ma:versionID="6da2b7a903938dd0f702e15d099a61db">
  <xsd:schema xmlns:xsd="http://www.w3.org/2001/XMLSchema" xmlns:xs="http://www.w3.org/2001/XMLSchema" xmlns:p="http://schemas.microsoft.com/office/2006/metadata/properties" xmlns:ns1="http://schemas.microsoft.com/sharepoint/v3" xmlns:ns2="a94bb039-aaf1-4f42-9750-6fbf5a77b261" xmlns:ns3="6b27a4f3-b8e3-41eb-9a28-67b045f27c5f" targetNamespace="http://schemas.microsoft.com/office/2006/metadata/properties" ma:root="true" ma:fieldsID="da348483fc750bfc71ddf50c73c4f3d4" ns1:_="" ns2:_="" ns3:_="">
    <xsd:import namespace="http://schemas.microsoft.com/sharepoint/v3"/>
    <xsd:import namespace="a94bb039-aaf1-4f42-9750-6fbf5a77b261"/>
    <xsd:import namespace="6b27a4f3-b8e3-41eb-9a28-67b045f27c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Ação de Interface do Usuário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bb039-aaf1-4f42-9750-6fbf5a77b2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27a4f3-b8e3-41eb-9a28-67b045f27c5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6669c7ec-0ff3-492e-b25c-97c84153fbfb}" ma:internalName="TaxCatchAll" ma:showField="CatchAllData" ma:web="6b27a4f3-b8e3-41eb-9a28-67b045f27c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0C557D-F973-42B2-969F-59D1B3CD67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57347-F318-4DF2-BB63-B57F8433CF5C}">
  <ds:schemaRefs>
    <ds:schemaRef ds:uri="21e7fc03-f926-4884-b37f-872e35bdce44"/>
    <ds:schemaRef ds:uri="6b27a4f3-b8e3-41eb-9a28-67b045f27c5f"/>
    <ds:schemaRef ds:uri="a94bb039-aaf1-4f42-9750-6fbf5a77b261"/>
    <ds:schemaRef ds:uri="d7b9ee46-2cb1-459d-8e32-781ec1d0b4f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45347FC-E1A3-4E0E-9BE9-D4CA72A9E526}">
  <ds:schemaRefs>
    <ds:schemaRef ds:uri="6b27a4f3-b8e3-41eb-9a28-67b045f27c5f"/>
    <ds:schemaRef ds:uri="a94bb039-aaf1-4f42-9750-6fbf5a77b2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52</Slides>
  <Notes>34</Notes>
  <HiddenSlides>0</HiddenSlide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52</vt:i4>
      </vt:variant>
    </vt:vector>
  </HeadingPairs>
  <TitlesOfParts>
    <vt:vector size="54" baseType="lpstr">
      <vt:lpstr>Tema do Office</vt:lpstr>
      <vt:lpstr>Tema do Office</vt:lpstr>
      <vt:lpstr>Apresentação do PowerPoint</vt:lpstr>
      <vt:lpstr>Apresentação do PowerPoint</vt:lpstr>
      <vt:lpstr>Líder em  SOFTWARE PARA O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Mirna Piraciaba De Brito</dc:creator>
  <cp:revision>575</cp:revision>
  <dcterms:created xsi:type="dcterms:W3CDTF">2023-03-08T13:14:53Z</dcterms:created>
  <dcterms:modified xsi:type="dcterms:W3CDTF">2024-01-30T18:25:24Z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0x010100C35F4343317B934196E43D238608EDBA</vt:lpwstr>
  </property>
  <property fmtid="{D5CDD505-2E9C-101B-9397-08002B2CF9AE}" pid="3" name="_dlc_DocIdItemGuid">
    <vt:lpwstr>e24ee15d-94df-4fcc-85fe-1b4d41811b96</vt:lpwstr>
  </property>
  <property fmtid="{D5CDD505-2E9C-101B-9397-08002B2CF9AE}" pid="4" name="MediaServiceImageTags">
    <vt:lpwstr/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xd_Signature">
    <vt:lpwstr/>
  </property>
  <property fmtid="{D5CDD505-2E9C-101B-9397-08002B2CF9AE}" pid="12" name="TriggerFlowInfo">
    <vt:lpwstr/>
  </property>
  <property fmtid="{D5CDD505-2E9C-101B-9397-08002B2CF9AE}" pid="13" name="Order">
    <vt:lpwstr>131500.000000000</vt:lpwstr>
  </property>
  <property fmtid="{D5CDD505-2E9C-101B-9397-08002B2CF9AE}" pid="14" name="_dlc_DocId">
    <vt:lpwstr>PSN2TUNTVENS-1359171007-1763</vt:lpwstr>
  </property>
  <property fmtid="{D5CDD505-2E9C-101B-9397-08002B2CF9AE}" pid="15" name="_dlc_DocIdUrl">
    <vt:lpwstr>https://grupolinx.sharepoint.com/sites/ProductMarketing-Corporativo/_layouts/15/DocIdRedir.aspx?ID=PSN2TUNTVENS-1359171007-1763, PSN2TUNTVENS-1359171007-1763</vt:lpwstr>
  </property>
</Properties>
</file>