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7"/>
  </p:notesMasterIdLst>
  <p:sldIdLst>
    <p:sldId id="2147473208" r:id="rId5"/>
    <p:sldId id="2147473276" r:id="rId6"/>
  </p:sldIdLst>
  <p:sldSz cx="12192000" cy="6858000"/>
  <p:notesSz cx="6858000" cy="9144000"/>
  <p:embeddedFontLst>
    <p:embeddedFont>
      <p:font typeface="Dosis" pitchFamily="2" charset="0"/>
      <p:regular r:id="rId8"/>
      <p:bold r:id="rId9"/>
    </p:embeddedFont>
    <p:embeddedFont>
      <p:font typeface="Dosis ExtraBold" pitchFamily="2" charset="0"/>
      <p:bold r:id="rId10"/>
    </p:embeddedFont>
    <p:embeddedFont>
      <p:font typeface="Roboto" panose="02000000000000000000" pitchFamily="2" charset="0"/>
      <p:regular r:id="rId11"/>
      <p:bold r:id="rId12"/>
      <p:italic r:id="rId13"/>
      <p:boldItalic r:id="rId14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5B42682-AAB0-8AC0-85A8-EFFF2F16D6C7}" name="Guilherme Fenerich Dos Santos" initials="GS" userId="S::guilherme.fenerich@linx.com.br::eeacfbeb-43a7-41dd-b26d-4386a2cbcb36" providerId="AD"/>
  <p188:author id="{96106BB5-F7D5-98E0-2693-BC32049CF013}" name="Diego Rafael Junckes" initials="DRJ" userId="S::diego.junckes@linx.com.br::5ba57cd8-1586-42c1-a195-c0cf058c889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1E5A"/>
    <a:srgbClr val="E5D9E7"/>
    <a:srgbClr val="7E4087"/>
    <a:srgbClr val="401E5A"/>
    <a:srgbClr val="F7F7F7"/>
    <a:srgbClr val="F9F9F9"/>
    <a:srgbClr val="FFFFFF"/>
    <a:srgbClr val="5E2E91"/>
    <a:srgbClr val="6E4B87"/>
    <a:srgbClr val="F6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20EFE2-FCA2-DF54-A0DF-3E846C032F6A}" v="4" dt="2023-06-21T14:38:00.862"/>
    <p1510:client id="{7ECDB045-3B9B-9F79-5664-DAD64B82375D}" v="1052" dt="2023-12-28T15:18:26.007"/>
    <p1510:client id="{A2C26920-2FA0-45B2-9FAC-1DA59DCC434C}" v="185" dt="2023-06-21T14:56:33.5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57" autoAdjust="0"/>
  </p:normalViewPr>
  <p:slideViewPr>
    <p:cSldViewPr snapToGrid="0">
      <p:cViewPr varScale="1">
        <p:scale>
          <a:sx n="114" d="100"/>
          <a:sy n="114" d="100"/>
        </p:scale>
        <p:origin x="4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font" Target="fonts/font3.fntdata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553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8611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28/12/2023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aixaDeTexto 22">
            <a:extLst>
              <a:ext uri="{FF2B5EF4-FFF2-40B4-BE49-F238E27FC236}">
                <a16:creationId xmlns:a16="http://schemas.microsoft.com/office/drawing/2014/main" id="{1D249EBB-21E6-4DF7-A2E2-08FE7C7C143B}"/>
              </a:ext>
            </a:extLst>
          </p:cNvPr>
          <p:cNvSpPr txBox="1"/>
          <p:nvPr/>
        </p:nvSpPr>
        <p:spPr>
          <a:xfrm>
            <a:off x="6846032" y="2873189"/>
            <a:ext cx="3816376" cy="1785104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  <a:t>OFERTAS LINX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Escalation </a:t>
            </a:r>
            <a:r>
              <a:rPr kumimoji="0" lang="pt-BR" sz="4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"/>
                <a:ea typeface="+mn-ea"/>
                <a:cs typeface="+mn-cs"/>
              </a:rPr>
              <a:t>Lists</a:t>
            </a:r>
            <a:br>
              <a:rPr kumimoji="0" lang="pt-BR" sz="4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osis ExtraBold"/>
                <a:ea typeface="+mn-ea"/>
                <a:cs typeface="+mn-cs"/>
              </a:rPr>
            </a:b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object 12">
            <a:extLst>
              <a:ext uri="{FF2B5EF4-FFF2-40B4-BE49-F238E27FC236}">
                <a16:creationId xmlns:a16="http://schemas.microsoft.com/office/drawing/2014/main" id="{255BC67C-E0D6-6B83-4169-374BF7274872}"/>
              </a:ext>
            </a:extLst>
          </p:cNvPr>
          <p:cNvSpPr txBox="1"/>
          <p:nvPr/>
        </p:nvSpPr>
        <p:spPr>
          <a:xfrm>
            <a:off x="11348150" y="6274306"/>
            <a:ext cx="133985" cy="1536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defPPr>
              <a:defRPr kern="0"/>
            </a:defPPr>
          </a:lstStyle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1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800" b="0" i="0" u="none" strike="noStrike" kern="1200" cap="none" spc="-25" normalizeH="0" baseline="0" noProof="0">
                <a:ln>
                  <a:noFill/>
                </a:ln>
                <a:solidFill>
                  <a:srgbClr val="414141"/>
                </a:solidFill>
                <a:effectLst/>
                <a:uLnTx/>
                <a:uFillTx/>
                <a:latin typeface="Dosis"/>
                <a:ea typeface="+mn-ea"/>
                <a:cs typeface="Dosis"/>
              </a:rPr>
              <a:t>00</a:t>
            </a:r>
            <a:endParaRPr kumimoji="0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osis"/>
              <a:ea typeface="+mn-ea"/>
              <a:cs typeface="Dosis"/>
            </a:endParaRP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0CDE6D4-B564-43EA-A5E5-1F1C4D471D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509" y="2394644"/>
            <a:ext cx="2977778" cy="1790476"/>
          </a:xfrm>
          <a:prstGeom prst="rect">
            <a:avLst/>
          </a:prstGeom>
        </p:spPr>
      </p:pic>
      <p:sp>
        <p:nvSpPr>
          <p:cNvPr id="4" name="Retângulo 15">
            <a:extLst>
              <a:ext uri="{FF2B5EF4-FFF2-40B4-BE49-F238E27FC236}">
                <a16:creationId xmlns:a16="http://schemas.microsoft.com/office/drawing/2014/main" id="{C919769F-5248-3A59-F5D9-60F4273D6FC0}"/>
              </a:ext>
            </a:extLst>
          </p:cNvPr>
          <p:cNvSpPr/>
          <p:nvPr/>
        </p:nvSpPr>
        <p:spPr>
          <a:xfrm>
            <a:off x="5880368" y="1670604"/>
            <a:ext cx="48251" cy="3515725"/>
          </a:xfrm>
          <a:prstGeom prst="rect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B87D08CF-3B1F-E446-44D8-A46143F64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-516535" y="5186329"/>
            <a:ext cx="1377347" cy="1372338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AFC1FE4F-F5FB-06AE-1C3B-A4372F7FB8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35450" y="298266"/>
            <a:ext cx="1377347" cy="137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7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329EBA16-0CBC-8115-D65F-BCB46C89FB25}"/>
              </a:ext>
            </a:extLst>
          </p:cNvPr>
          <p:cNvSpPr/>
          <p:nvPr/>
        </p:nvSpPr>
        <p:spPr>
          <a:xfrm>
            <a:off x="4320329" y="4314666"/>
            <a:ext cx="6837028" cy="300328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solidFill>
              <a:srgbClr val="40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 dirty="0">
              <a:solidFill>
                <a:srgbClr val="401E5A"/>
              </a:solidFill>
              <a:latin typeface="Dosis" pitchFamily="2" charset="0"/>
            </a:endParaRP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2D5C3DB2-ECEB-1E7B-C093-054C6AA9544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38808211-0858-821E-4C2F-25252CB1BAB1}"/>
              </a:ext>
            </a:extLst>
          </p:cNvPr>
          <p:cNvSpPr/>
          <p:nvPr/>
        </p:nvSpPr>
        <p:spPr>
          <a:xfrm>
            <a:off x="4320330" y="999966"/>
            <a:ext cx="6837028" cy="300328"/>
          </a:xfrm>
          <a:prstGeom prst="roundRect">
            <a:avLst>
              <a:gd name="adj" fmla="val 50000"/>
            </a:avLst>
          </a:prstGeom>
          <a:solidFill>
            <a:srgbClr val="411E5A"/>
          </a:solidFill>
          <a:ln>
            <a:solidFill>
              <a:srgbClr val="401E5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 dirty="0">
              <a:solidFill>
                <a:srgbClr val="401E5A"/>
              </a:solidFill>
              <a:latin typeface="Dosis" pitchFamily="2" charset="0"/>
            </a:endParaRPr>
          </a:p>
        </p:txBody>
      </p:sp>
      <p:sp>
        <p:nvSpPr>
          <p:cNvPr id="26" name="CaixaDeTexto 41">
            <a:extLst>
              <a:ext uri="{FF2B5EF4-FFF2-40B4-BE49-F238E27FC236}">
                <a16:creationId xmlns:a16="http://schemas.microsoft.com/office/drawing/2014/main" id="{E3F074FF-6E98-9146-C08D-D7FA67F1E67C}"/>
              </a:ext>
            </a:extLst>
          </p:cNvPr>
          <p:cNvSpPr txBox="1"/>
          <p:nvPr/>
        </p:nvSpPr>
        <p:spPr>
          <a:xfrm>
            <a:off x="8152205" y="105890"/>
            <a:ext cx="3660353" cy="2462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t-BR" sz="1000" dirty="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Escalation </a:t>
            </a:r>
            <a:r>
              <a:rPr lang="pt-BR" sz="1000" err="1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List</a:t>
            </a:r>
            <a:r>
              <a:rPr lang="pt-BR" sz="1000" dirty="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   </a:t>
            </a:r>
            <a:r>
              <a:rPr lang="pt-BR" sz="1000" dirty="0">
                <a:solidFill>
                  <a:srgbClr val="FFC000"/>
                </a:solidFill>
                <a:latin typeface="Roboto"/>
                <a:ea typeface="Roboto"/>
                <a:cs typeface="Roboto"/>
              </a:rPr>
              <a:t>|</a:t>
            </a:r>
            <a:r>
              <a:rPr lang="pt-BR" sz="1000" dirty="0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    </a:t>
            </a:r>
            <a:r>
              <a:rPr lang="pt-BR" sz="1000" b="1" err="1">
                <a:solidFill>
                  <a:schemeClr val="bg1">
                    <a:lumMod val="50000"/>
                  </a:schemeClr>
                </a:solidFill>
                <a:latin typeface="Roboto"/>
                <a:ea typeface="Roboto"/>
                <a:cs typeface="Roboto"/>
              </a:rPr>
              <a:t>Neemo</a:t>
            </a:r>
            <a:endParaRPr lang="pt-BR" sz="1000" b="1" i="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Roboto"/>
              <a:ea typeface="Roboto"/>
              <a:cs typeface="Roboto"/>
            </a:endParaRPr>
          </a:p>
        </p:txBody>
      </p:sp>
      <p:pic>
        <p:nvPicPr>
          <p:cNvPr id="18" name="object 4">
            <a:extLst>
              <a:ext uri="{FF2B5EF4-FFF2-40B4-BE49-F238E27FC236}">
                <a16:creationId xmlns:a16="http://schemas.microsoft.com/office/drawing/2014/main" id="{A9E644BA-A794-45C0-68FE-F66FABCDC7B3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014684" y="6024606"/>
            <a:ext cx="908543" cy="527387"/>
          </a:xfrm>
          <a:prstGeom prst="rect">
            <a:avLst/>
          </a:prstGeom>
        </p:spPr>
      </p:pic>
      <p:graphicFrame>
        <p:nvGraphicFramePr>
          <p:cNvPr id="23" name="Tabela 22">
            <a:extLst>
              <a:ext uri="{FF2B5EF4-FFF2-40B4-BE49-F238E27FC236}">
                <a16:creationId xmlns:a16="http://schemas.microsoft.com/office/drawing/2014/main" id="{F6D8D2BD-F71C-F0B3-CEC6-B6EC2B17C8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773653"/>
              </p:ext>
            </p:extLst>
          </p:nvPr>
        </p:nvGraphicFramePr>
        <p:xfrm>
          <a:off x="4454555" y="999966"/>
          <a:ext cx="6560129" cy="48240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39860">
                  <a:extLst>
                    <a:ext uri="{9D8B030D-6E8A-4147-A177-3AD203B41FA5}">
                      <a16:colId xmlns:a16="http://schemas.microsoft.com/office/drawing/2014/main" val="1373903186"/>
                    </a:ext>
                  </a:extLst>
                </a:gridCol>
                <a:gridCol w="1727681">
                  <a:extLst>
                    <a:ext uri="{9D8B030D-6E8A-4147-A177-3AD203B41FA5}">
                      <a16:colId xmlns:a16="http://schemas.microsoft.com/office/drawing/2014/main" val="3648044645"/>
                    </a:ext>
                  </a:extLst>
                </a:gridCol>
                <a:gridCol w="2592588">
                  <a:extLst>
                    <a:ext uri="{9D8B030D-6E8A-4147-A177-3AD203B41FA5}">
                      <a16:colId xmlns:a16="http://schemas.microsoft.com/office/drawing/2014/main" val="3360819854"/>
                    </a:ext>
                  </a:extLst>
                </a:gridCol>
              </a:tblGrid>
              <a:tr h="301500">
                <a:tc>
                  <a:txBody>
                    <a:bodyPr/>
                    <a:lstStyle/>
                    <a:p>
                      <a:pPr lvl="0"/>
                      <a:r>
                        <a:rPr lang="pt-BR" sz="1200" b="1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ÁREA</a:t>
                      </a:r>
                    </a:p>
                  </a:txBody>
                  <a:tcPr marL="27571" marR="27571" marT="13782" marB="13782" anchor="ctr">
                    <a:solidFill>
                      <a:srgbClr val="411E5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RESPONSÁVEL</a:t>
                      </a:r>
                    </a:p>
                  </a:txBody>
                  <a:tcPr marL="27571" marR="27571" marT="13782" marB="13782" anchor="ctr">
                    <a:solidFill>
                      <a:srgbClr val="411E5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CONTATO</a:t>
                      </a:r>
                    </a:p>
                  </a:txBody>
                  <a:tcPr marL="27571" marR="27571" marT="13782" marB="13782" anchor="ctr">
                    <a:solidFill>
                      <a:srgbClr val="411E5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269381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lvl="0"/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Produto</a:t>
                      </a: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Lucas Pinelli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pt-BR" sz="900" b="0" i="0" u="none" strike="noStrike" noProof="0" dirty="0">
                          <a:latin typeface="Roboto"/>
                        </a:rPr>
                        <a:t>lucas.pinelli@linx.com.br</a:t>
                      </a:r>
                      <a:endParaRPr lang="pt-BR" dirty="0">
                        <a:latin typeface="Roboto"/>
                      </a:endParaRP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3971629775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lvl="0"/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Oferta</a:t>
                      </a: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Isaque Cavalcante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Isaque.cavalcante@linx.com.br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889051246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lvl="0"/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P&amp;D</a:t>
                      </a: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Felipe </a:t>
                      </a:r>
                      <a:r>
                        <a:rPr lang="pt-BR" sz="900" dirty="0" err="1">
                          <a:latin typeface="Roboto"/>
                          <a:ea typeface="Roboto"/>
                          <a:cs typeface="Roboto"/>
                        </a:rPr>
                        <a:t>Rosalin</a:t>
                      </a:r>
                      <a:endParaRPr lang="pt-BR" sz="900" dirty="0" err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b="0" i="0" u="none" strike="noStrike" noProof="0" dirty="0">
                          <a:latin typeface="Roboto"/>
                        </a:rPr>
                        <a:t>felipe.rosalin@linx.com.br</a:t>
                      </a:r>
                      <a:endParaRPr lang="pt-BR" sz="900" dirty="0"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2960233944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lvl="0"/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Jurídico</a:t>
                      </a: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-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Juridico.contratos@linx.com.br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2817754924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lvl="0"/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Comercial Linx (IS/Venda Direta)</a:t>
                      </a: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Fiamma </a:t>
                      </a:r>
                      <a:r>
                        <a:rPr lang="pt-BR" sz="900" dirty="0" err="1">
                          <a:latin typeface="Roboto"/>
                          <a:ea typeface="Roboto"/>
                          <a:cs typeface="Roboto"/>
                        </a:rPr>
                        <a:t>Iamazato</a:t>
                      </a:r>
                      <a:endParaRPr lang="pt-BR" sz="900" dirty="0" err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Fiamma.iamazato@linx.com.br</a:t>
                      </a: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1532054562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lvl="0"/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Comercial Franquias</a:t>
                      </a: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dirty="0" err="1">
                          <a:latin typeface="Roboto"/>
                          <a:ea typeface="Roboto"/>
                          <a:cs typeface="Roboto"/>
                        </a:rPr>
                        <a:t>Thayrone</a:t>
                      </a: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 Diniz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Thayrone.diniz@linx.com.br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2279286621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lvl="0"/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Serviços/Implantação</a:t>
                      </a: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Fabio </a:t>
                      </a:r>
                      <a:r>
                        <a:rPr lang="pt-BR" sz="900" dirty="0" err="1">
                          <a:latin typeface="Roboto"/>
                          <a:ea typeface="Roboto"/>
                          <a:cs typeface="Roboto"/>
                        </a:rPr>
                        <a:t>Thonarqui</a:t>
                      </a:r>
                      <a:endParaRPr lang="pt-BR" sz="900" dirty="0" err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Fabio.thonarqui@linx.com.br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3778407274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lvl="0"/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Relacionamento com Cliente/Suporte</a:t>
                      </a: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Lucas </a:t>
                      </a:r>
                      <a:r>
                        <a:rPr lang="pt-BR" sz="900" dirty="0" err="1">
                          <a:latin typeface="Roboto"/>
                          <a:ea typeface="Roboto"/>
                          <a:cs typeface="Roboto"/>
                        </a:rPr>
                        <a:t>Marcomini</a:t>
                      </a:r>
                      <a:endParaRPr lang="pt-BR" sz="900" dirty="0" err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Lucas.marcomini@linx.com.br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3225841572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lvl="0"/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Customer Success</a:t>
                      </a: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Ana Serafim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Ana.fontes@linx.com.br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297895159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lvl="0"/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Financeiro</a:t>
                      </a: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Juliana </a:t>
                      </a:r>
                      <a:r>
                        <a:rPr lang="pt-BR" sz="900" dirty="0" err="1">
                          <a:latin typeface="Roboto"/>
                          <a:ea typeface="Roboto"/>
                          <a:cs typeface="Roboto"/>
                        </a:rPr>
                        <a:t>Braguin</a:t>
                      </a:r>
                      <a:endParaRPr lang="pt-BR" sz="900" dirty="0" err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Juliana.braguin@linx.com.br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635145110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 i="0" u="none" strike="noStrike" noProof="0" dirty="0">
                          <a:solidFill>
                            <a:schemeClr val="bg1"/>
                          </a:solidFill>
                          <a:latin typeface="Roboto"/>
                        </a:rPr>
                        <a:t>  Marketing Corporativo</a:t>
                      </a:r>
                      <a:endParaRPr lang="pt-BR" sz="1200" b="1" i="0" u="none" strike="noStrike" noProof="0" dirty="0">
                        <a:solidFill>
                          <a:srgbClr val="FFFFFF"/>
                        </a:solidFill>
                        <a:latin typeface="Roboto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endParaRPr lang="pt-BR" sz="900" dirty="0"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endParaRPr lang="pt-BR" sz="900" dirty="0">
                        <a:latin typeface="Roboto"/>
                        <a:ea typeface="Roboto"/>
                        <a:cs typeface="Roboto"/>
                      </a:endParaRP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2390052972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-  </a:t>
                      </a:r>
                      <a:r>
                        <a:rPr lang="pt-BR" sz="900" b="0" dirty="0" err="1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Product</a:t>
                      </a:r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Marketing</a:t>
                      </a: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Diego </a:t>
                      </a:r>
                      <a:r>
                        <a:rPr lang="pt-BR" sz="900" dirty="0" err="1">
                          <a:latin typeface="Roboto"/>
                          <a:ea typeface="Roboto"/>
                          <a:cs typeface="Roboto"/>
                        </a:rPr>
                        <a:t>Junckes</a:t>
                      </a:r>
                      <a:endParaRPr lang="pt-BR" sz="900" dirty="0" err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Diego.junckes@linx.com.br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/>
                </a:tc>
                <a:extLst>
                  <a:ext uri="{0D108BD9-81ED-4DB2-BD59-A6C34878D82A}">
                    <a16:rowId xmlns:a16="http://schemas.microsoft.com/office/drawing/2014/main" val="1046440607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-  Comunicação</a:t>
                      </a:r>
                    </a:p>
                  </a:txBody>
                  <a:tcPr marL="27571" marR="27571" marT="13782" marB="13782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>
                          <a:latin typeface="Roboto"/>
                          <a:ea typeface="Roboto"/>
                          <a:cs typeface="Roboto"/>
                        </a:rPr>
                        <a:t>Larissa </a:t>
                      </a:r>
                      <a:r>
                        <a:rPr lang="pt-BR" sz="900" err="1">
                          <a:latin typeface="Roboto"/>
                          <a:ea typeface="Roboto"/>
                          <a:cs typeface="Roboto"/>
                        </a:rPr>
                        <a:t>Spicacci</a:t>
                      </a:r>
                      <a:endParaRPr lang="pt-BR" sz="900" dirty="0" err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Larissa.spicacci@linx.com.br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463122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-  Eventos</a:t>
                      </a:r>
                    </a:p>
                  </a:txBody>
                  <a:tcPr marL="27571" marR="27571" marT="13782" marB="137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Carolina Morandi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Carolina.morandi@linx.com.br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92621927"/>
                  </a:ext>
                </a:extLst>
              </a:tr>
              <a:tr h="301500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pt-BR" sz="900" b="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  -  Branding</a:t>
                      </a:r>
                    </a:p>
                  </a:txBody>
                  <a:tcPr marL="27571" marR="27571" marT="13782" marB="137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>
                          <a:latin typeface="Roboto"/>
                          <a:ea typeface="Roboto"/>
                          <a:cs typeface="Roboto"/>
                        </a:rPr>
                        <a:t>Denise </a:t>
                      </a:r>
                      <a:r>
                        <a:rPr lang="pt-BR" sz="900" err="1">
                          <a:latin typeface="Roboto"/>
                          <a:ea typeface="Roboto"/>
                          <a:cs typeface="Roboto"/>
                        </a:rPr>
                        <a:t>Bonfanti</a:t>
                      </a:r>
                      <a:endParaRPr lang="pt-BR" sz="900" dirty="0" err="1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pt-BR" sz="900" dirty="0">
                          <a:latin typeface="Roboto"/>
                          <a:ea typeface="Roboto"/>
                          <a:cs typeface="Roboto"/>
                        </a:rPr>
                        <a:t>Denise.bonfanti@linx.com.br</a:t>
                      </a:r>
                      <a:endParaRPr lang="pt-BR" sz="900" dirty="0"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 marL="27571" marR="27571" marT="13782" marB="137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57599900"/>
                  </a:ext>
                </a:extLst>
              </a:tr>
            </a:tbl>
          </a:graphicData>
        </a:graphic>
      </p:graphicFrame>
      <p:sp>
        <p:nvSpPr>
          <p:cNvPr id="24" name="CaixaDeTexto 41">
            <a:extLst>
              <a:ext uri="{FF2B5EF4-FFF2-40B4-BE49-F238E27FC236}">
                <a16:creationId xmlns:a16="http://schemas.microsoft.com/office/drawing/2014/main" id="{2A23C624-28F7-E85B-7408-A8D518DA8BB7}"/>
              </a:ext>
            </a:extLst>
          </p:cNvPr>
          <p:cNvSpPr txBox="1"/>
          <p:nvPr/>
        </p:nvSpPr>
        <p:spPr>
          <a:xfrm>
            <a:off x="299646" y="1862100"/>
            <a:ext cx="3836126" cy="109773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1" dirty="0" err="1">
                <a:solidFill>
                  <a:srgbClr val="411E5A"/>
                </a:solidFill>
                <a:latin typeface="Roboto"/>
                <a:ea typeface="Roboto"/>
                <a:cs typeface="Roboto"/>
              </a:rPr>
              <a:t>Neemo</a:t>
            </a:r>
            <a:endParaRPr kumimoji="0" lang="pt-BR" sz="2800" b="1" i="0" u="none" strike="noStrike" kern="1200" cap="none" spc="0" normalizeH="0" baseline="0" noProof="0" dirty="0" err="1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 quem posso falar sobre</a:t>
            </a:r>
            <a:br>
              <a:rPr kumimoji="0" lang="pt-BR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kumimoji="0" lang="pt-BR" sz="16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esse produto/oferta?</a:t>
            </a:r>
          </a:p>
        </p:txBody>
      </p:sp>
      <p:pic>
        <p:nvPicPr>
          <p:cNvPr id="27" name="Imagem 26">
            <a:extLst>
              <a:ext uri="{FF2B5EF4-FFF2-40B4-BE49-F238E27FC236}">
                <a16:creationId xmlns:a16="http://schemas.microsoft.com/office/drawing/2014/main" id="{81BD47B3-D1DA-C398-D71C-9F3D63FD1D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069" t="28302" r="31582" b="65171"/>
          <a:stretch/>
        </p:blipFill>
        <p:spPr>
          <a:xfrm>
            <a:off x="200406" y="3054112"/>
            <a:ext cx="2567961" cy="35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09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91440" tIns="45720" rIns="91440" bIns="45720" numCol="2" rtlCol="0" anchor="t">
        <a:spAutoFit/>
      </a:bodyPr>
      <a:lstStyle>
        <a:defPPr marR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400"/>
          </a:spcAft>
          <a:buClrTx/>
          <a:buSzTx/>
          <a:tabLst/>
          <a:defRPr kumimoji="0" sz="1100" b="0" i="0" u="none" strike="noStrike" kern="1200" cap="none" spc="0" normalizeH="0" baseline="0" noProof="0" dirty="0" smtClean="0">
            <a:ln>
              <a:noFill/>
            </a:ln>
            <a:solidFill>
              <a:schemeClr val="tx1">
                <a:lumMod val="65000"/>
                <a:lumOff val="35000"/>
              </a:schemeClr>
            </a:solidFill>
            <a:effectLst/>
            <a:uLnTx/>
            <a:uFillTx/>
            <a:latin typeface="Roboto" panose="02000000000000000000" pitchFamily="2" charset="0"/>
            <a:ea typeface="Roboto" panose="02000000000000000000" pitchFamily="2" charset="0"/>
            <a:cs typeface="Roboto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35F4343317B934196E43D238608EDBA" ma:contentTypeVersion="19" ma:contentTypeDescription="Crie um novo documento." ma:contentTypeScope="" ma:versionID="6da2b7a903938dd0f702e15d099a61db">
  <xsd:schema xmlns:xsd="http://www.w3.org/2001/XMLSchema" xmlns:xs="http://www.w3.org/2001/XMLSchema" xmlns:p="http://schemas.microsoft.com/office/2006/metadata/properties" xmlns:ns1="http://schemas.microsoft.com/sharepoint/v3" xmlns:ns2="a94bb039-aaf1-4f42-9750-6fbf5a77b261" xmlns:ns3="6b27a4f3-b8e3-41eb-9a28-67b045f27c5f" targetNamespace="http://schemas.microsoft.com/office/2006/metadata/properties" ma:root="true" ma:fieldsID="da348483fc750bfc71ddf50c73c4f3d4" ns1:_="" ns2:_="" ns3:_="">
    <xsd:import namespace="http://schemas.microsoft.com/sharepoint/v3"/>
    <xsd:import namespace="a94bb039-aaf1-4f42-9750-6fbf5a77b261"/>
    <xsd:import namespace="6b27a4f3-b8e3-41eb-9a28-67b045f27c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Propriedades da Política de Conformidade Unificada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Ação de Interface do Usuário da Política de Conformidade Unificada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bb039-aaf1-4f42-9750-6fbf5a77b2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27a4f3-b8e3-41eb-9a28-67b045f27c5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6669c7ec-0ff3-492e-b25c-97c84153fbfb}" ma:internalName="TaxCatchAll" ma:showField="CatchAllData" ma:web="6b27a4f3-b8e3-41eb-9a28-67b045f27c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b27a4f3-b8e3-41eb-9a28-67b045f27c5f" xsi:nil="true"/>
    <lcf76f155ced4ddcb4097134ff3c332f xmlns="a94bb039-aaf1-4f42-9750-6fbf5a77b261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3FBBD9-E707-40DF-9230-A0E94B35A6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94bb039-aaf1-4f42-9750-6fbf5a77b261"/>
    <ds:schemaRef ds:uri="6b27a4f3-b8e3-41eb-9a28-67b045f27c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465CC13-A363-4AFC-B624-EE65EB598C06}">
  <ds:schemaRefs>
    <ds:schemaRef ds:uri="21e7fc03-f926-4884-b37f-872e35bdce44"/>
    <ds:schemaRef ds:uri="d7b9ee46-2cb1-459d-8e32-781ec1d0b4f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6b27a4f3-b8e3-41eb-9a28-67b045f27c5f"/>
    <ds:schemaRef ds:uri="a94bb039-aaf1-4f42-9750-6fbf5a77b261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1AB4655F-857A-4F63-B3FC-2EA94C6FA99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20094</TotalTime>
  <Words>248</Words>
  <Application>Microsoft Office PowerPoint</Application>
  <PresentationFormat>Widescreen</PresentationFormat>
  <Paragraphs>59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lastModifiedBy>Cleverson Braga</cp:lastModifiedBy>
  <cp:revision>2002</cp:revision>
  <dcterms:created xsi:type="dcterms:W3CDTF">2020-06-26T23:06:56Z</dcterms:created>
  <dcterms:modified xsi:type="dcterms:W3CDTF">2023-12-28T15:19:31Z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0x010100C35F4343317B934196E43D238608EDBA</vt:lpwstr>
  </property>
  <property fmtid="{D5CDD505-2E9C-101B-9397-08002B2CF9AE}" pid="3" name="MediaServiceImageTags">
    <vt:lpwstr/>
  </property>
  <property fmtid="{D5CDD505-2E9C-101B-9397-08002B2CF9AE}" pid="4" name="_dlc_DocIdItemGuid">
    <vt:lpwstr>134a52a6-efeb-4246-ba2e-7dce384d4cea</vt:lpwstr>
  </property>
</Properties>
</file>