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8C5590B-F571-4E4D-BA76-6BD00CD62A2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E71808CC-FC20-4F26-9444-425D4F56CFE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4D9FD8A-ECA9-49A6-80CD-75CCA42511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EF90B-F9F1-400D-ADFA-B2A01D49B88E}" type="datetimeFigureOut">
              <a:rPr lang="pt-BR" smtClean="0"/>
              <a:t>29/03/2022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856CFC4-AC3C-41AC-B41C-FE31FCB1E6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145DDA88-3427-45D3-AF1D-C8F6FE793E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8B5DA-81F9-4A39-ADA3-040F12B27FB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465334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312E490-C1C8-49D6-AE42-4037990848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DB601FC6-ADF9-49B2-BF02-08E811BD9A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279E3E4-597D-4916-A1F9-A2B9B6DA2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EF90B-F9F1-400D-ADFA-B2A01D49B88E}" type="datetimeFigureOut">
              <a:rPr lang="pt-BR" smtClean="0"/>
              <a:t>29/03/2022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72D0B59-1316-4B40-B8FC-BF8329EFF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3DBAB7E-A903-4EB1-8E25-41DED4E4CD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8B5DA-81F9-4A39-ADA3-040F12B27FB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594807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30CC4684-C2E4-49A9-9E7C-4F5227274B5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2A975167-25BA-4A78-A7DD-D01C03A79B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A7E2C035-0FC2-494A-835F-9B53F34760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EF90B-F9F1-400D-ADFA-B2A01D49B88E}" type="datetimeFigureOut">
              <a:rPr lang="pt-BR" smtClean="0"/>
              <a:t>29/03/2022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B98123A1-20B7-45CD-8AF9-95341BD3DD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FA7957AB-0692-46C3-944B-C10E038090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8B5DA-81F9-4A39-ADA3-040F12B27FB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033074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66CBD0B-9A37-4BF6-88F1-C30B2A8A3A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ADA4209-6E57-4EE1-A446-07948C77BC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DDAEA2E7-DC3B-4ACD-9E31-44886DE618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EF90B-F9F1-400D-ADFA-B2A01D49B88E}" type="datetimeFigureOut">
              <a:rPr lang="pt-BR" smtClean="0"/>
              <a:t>29/03/2022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D25D460-3A7C-4B25-8C97-56A66D5FBC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27B537D-2DAF-461C-A1D1-0FD2B5830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8B5DA-81F9-4A39-ADA3-040F12B27FB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464527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302D439-EA4E-40C6-9ACB-38257A3D01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634A224A-0B39-4E51-A2DF-C522A93995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0FDB6C3-586B-4B7B-BA9D-508501BB07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EF90B-F9F1-400D-ADFA-B2A01D49B88E}" type="datetimeFigureOut">
              <a:rPr lang="pt-BR" smtClean="0"/>
              <a:t>29/03/2022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BB7E838-596B-41A3-9086-F7294C3CDE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C4EDB50C-BC13-4663-A768-65AF56128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8B5DA-81F9-4A39-ADA3-040F12B27FB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20301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FCF3C6C-850B-47D4-B007-5BA961CEA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EA497B8-2042-4735-9772-7C736CC7310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232E4547-D4DA-4204-88C0-4B26A0EABC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B96E4A74-4121-4309-A976-3601D4A93A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EF90B-F9F1-400D-ADFA-B2A01D49B88E}" type="datetimeFigureOut">
              <a:rPr lang="pt-BR" smtClean="0"/>
              <a:t>29/03/2022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A63F7D64-1D10-4BC8-B061-7460B8E9EC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7662CCAE-1F80-4A91-BCDC-FC2C99F01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8B5DA-81F9-4A39-ADA3-040F12B27FB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689566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4313A15-0177-4BA0-8FE5-420A331FA9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4228D672-D8D9-42B5-A879-901AFA4981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1D85CD03-12B2-45B1-9FD6-8F56F3DD97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6B958581-8CAD-4A4E-8630-C3AC5F07A4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6F3E4988-C613-44E6-815A-0213AE6D61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368098F1-096F-4DCB-BFE0-A97C5229ED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EF90B-F9F1-400D-ADFA-B2A01D49B88E}" type="datetimeFigureOut">
              <a:rPr lang="pt-BR" smtClean="0"/>
              <a:t>29/03/2022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18E36975-FDA9-4102-B66C-FDB8DACEBF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3E0721C8-28F7-4F59-81FE-9D9F6C2F6C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8B5DA-81F9-4A39-ADA3-040F12B27FB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144241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B4380DC-7296-4F65-B1DD-42E6063A65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22EA17B4-ECBE-4DD8-8C40-AB4C56EF7A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EF90B-F9F1-400D-ADFA-B2A01D49B88E}" type="datetimeFigureOut">
              <a:rPr lang="pt-BR" smtClean="0"/>
              <a:t>29/03/2022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12DFC458-095F-4DF6-B421-A9A1E0998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77027494-906E-4EF5-8FE4-C11F2499F9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8B5DA-81F9-4A39-ADA3-040F12B27FB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15603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DE481E2B-F1C8-4E7A-B7C4-A8FCF96799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EF90B-F9F1-400D-ADFA-B2A01D49B88E}" type="datetimeFigureOut">
              <a:rPr lang="pt-BR" smtClean="0"/>
              <a:t>29/03/2022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1660A9FF-0298-42CD-9033-B45AD85B51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BEB45623-6226-4779-BB2A-4118EA9D9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8B5DA-81F9-4A39-ADA3-040F12B27FB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55825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546B1C1-5208-41BF-9590-3F17B12358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A5C96564-9BEC-4732-AC7D-EB9423A8C9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313D96AC-9A95-47C0-805A-2CEA70B28F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8D65C83A-8CB6-4317-B534-27E237F947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EF90B-F9F1-400D-ADFA-B2A01D49B88E}" type="datetimeFigureOut">
              <a:rPr lang="pt-BR" smtClean="0"/>
              <a:t>29/03/2022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49C0E63D-70AC-47A9-9CF1-0C47953AA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409EF23D-AAC2-47F0-AD7D-F4CDD6F371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8B5DA-81F9-4A39-ADA3-040F12B27FB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958912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2BD86F5-B4C4-4F78-8AD7-5681BDB6C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CFE84928-6E3E-4BC1-A865-EB8EE4517A6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0CD76346-D6A4-4147-B18E-60156E6F07D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1CBCA19E-8C23-4D75-BC5C-305AB6A42E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EF90B-F9F1-400D-ADFA-B2A01D49B88E}" type="datetimeFigureOut">
              <a:rPr lang="pt-BR" smtClean="0"/>
              <a:t>29/03/2022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5C208E46-372F-4261-A94D-F177D23663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6E084449-A44A-4787-A721-183FFE0520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8B5DA-81F9-4A39-ADA3-040F12B27FB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74156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F63C719D-B42A-4EF8-8AE3-222B4CB7AD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847240A4-CDAF-4DAB-9E70-432F18A386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B1A86EBE-9A85-4465-9943-F358CA1ADF4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CEF90B-F9F1-400D-ADFA-B2A01D49B88E}" type="datetimeFigureOut">
              <a:rPr lang="pt-BR" smtClean="0"/>
              <a:t>29/03/2022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B5EBAB44-6C0D-4372-9C4B-7341F6663D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F595D3E-298A-41B4-A784-08A75F11E6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48B5DA-81F9-4A39-ADA3-040F12B27FB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23153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Rectangle 75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Imagem 2" descr="Interface gráfica do usuário, Texto, Aplicativo, chat ou mensagem de texto&#10;&#10;Descrição gerada automaticamente">
            <a:extLst>
              <a:ext uri="{FF2B5EF4-FFF2-40B4-BE49-F238E27FC236}">
                <a16:creationId xmlns:a16="http://schemas.microsoft.com/office/drawing/2014/main" id="{09509873-8B4F-472D-A45B-2C4DBE65565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25" b="-1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040709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Tessia Cristina Risson</dc:creator>
  <cp:lastModifiedBy>Tessia Cristina Risson</cp:lastModifiedBy>
  <cp:revision>1</cp:revision>
  <dcterms:created xsi:type="dcterms:W3CDTF">2022-03-29T21:34:09Z</dcterms:created>
  <dcterms:modified xsi:type="dcterms:W3CDTF">2022-03-29T21:37:13Z</dcterms:modified>
</cp:coreProperties>
</file>