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4"/>
  </p:sldMasterIdLst>
  <p:notesMasterIdLst>
    <p:notesMasterId r:id="rId10"/>
  </p:notesMasterIdLst>
  <p:sldIdLst>
    <p:sldId id="259" r:id="rId5"/>
    <p:sldId id="454" r:id="rId6"/>
    <p:sldId id="455" r:id="rId7"/>
    <p:sldId id="456" r:id="rId8"/>
    <p:sldId id="449" r:id="rId9"/>
  </p:sldIdLst>
  <p:sldSz cx="12192000" cy="6858000"/>
  <p:notesSz cx="6858000" cy="9144000"/>
  <p:embeddedFontLst>
    <p:embeddedFont>
      <p:font typeface="Dosis ExtraBold" pitchFamily="2" charset="0"/>
      <p:bold r:id="rId11"/>
    </p:embeddedFont>
    <p:embeddedFont>
      <p:font typeface="Dosis SemiBold" pitchFamily="2" charset="0"/>
      <p:bold r:id="rId12"/>
    </p:embeddedFont>
    <p:embeddedFont>
      <p:font typeface="Roboto" panose="02000000000000000000" pitchFamily="2" charset="0"/>
      <p:regular r:id="rId13"/>
      <p:bold r:id="rId14"/>
      <p:italic r:id="rId15"/>
      <p:boldItalic r:id="rId16"/>
    </p:embeddedFont>
  </p:embeddedFontLst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5F5"/>
    <a:srgbClr val="414141"/>
    <a:srgbClr val="280A3C"/>
    <a:srgbClr val="224D52"/>
    <a:srgbClr val="6E4B87"/>
    <a:srgbClr val="63C3D1"/>
    <a:srgbClr val="D9D9D9"/>
    <a:srgbClr val="969696"/>
    <a:srgbClr val="F8F8F8"/>
    <a:srgbClr val="FFB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99EF6-AA0D-649E-2079-21A7EFF20E61}" v="60" dt="2024-04-30T12:23:09.593"/>
    <p1510:client id="{6FE9D047-F8B7-1BC1-C755-B14771ACD5AC}" v="530" dt="2024-04-29T17:43:21.1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Estilo Mé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3.fntdata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font" Target="fonts/font2.fntdata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6.fntdata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1.fntdata"/><Relationship Id="rId5" Type="http://schemas.openxmlformats.org/officeDocument/2006/relationships/slide" Target="slides/slide1.xml"/><Relationship Id="rId15" Type="http://schemas.openxmlformats.org/officeDocument/2006/relationships/font" Target="fonts/font5.fntdata"/><Relationship Id="rId10" Type="http://schemas.openxmlformats.org/officeDocument/2006/relationships/notesMaster" Target="notesMasters/notesMaster1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4.fntdata"/><Relationship Id="rId22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ia Zanotto Franklin" userId="S::kathia.franklin@linx.com.br::3f5f1d78-047b-4be5-a451-6de2cc40db71" providerId="AD" clId="Web-{6FE9D047-F8B7-1BC1-C755-B14771ACD5AC}"/>
    <pc:docChg chg="addSld modSld">
      <pc:chgData name="Kathia Zanotto Franklin" userId="S::kathia.franklin@linx.com.br::3f5f1d78-047b-4be5-a451-6de2cc40db71" providerId="AD" clId="Web-{6FE9D047-F8B7-1BC1-C755-B14771ACD5AC}" dt="2024-04-29T17:43:21.114" v="335" actId="1076"/>
      <pc:docMkLst>
        <pc:docMk/>
      </pc:docMkLst>
      <pc:sldChg chg="modSp">
        <pc:chgData name="Kathia Zanotto Franklin" userId="S::kathia.franklin@linx.com.br::3f5f1d78-047b-4be5-a451-6de2cc40db71" providerId="AD" clId="Web-{6FE9D047-F8B7-1BC1-C755-B14771ACD5AC}" dt="2024-04-29T17:03:19.884" v="1" actId="20577"/>
        <pc:sldMkLst>
          <pc:docMk/>
          <pc:sldMk cId="4237297016" sldId="259"/>
        </pc:sldMkLst>
        <pc:spChg chg="mod">
          <ac:chgData name="Kathia Zanotto Franklin" userId="S::kathia.franklin@linx.com.br::3f5f1d78-047b-4be5-a451-6de2cc40db71" providerId="AD" clId="Web-{6FE9D047-F8B7-1BC1-C755-B14771ACD5AC}" dt="2024-04-29T17:03:19.884" v="1" actId="20577"/>
          <ac:spMkLst>
            <pc:docMk/>
            <pc:sldMk cId="4237297016" sldId="259"/>
            <ac:spMk id="10" creationId="{CE6E3A6E-C4F6-331F-1A1F-04028AE53FBA}"/>
          </ac:spMkLst>
        </pc:spChg>
      </pc:sldChg>
      <pc:sldChg chg="addSp delSp modSp">
        <pc:chgData name="Kathia Zanotto Franklin" userId="S::kathia.franklin@linx.com.br::3f5f1d78-047b-4be5-a451-6de2cc40db71" providerId="AD" clId="Web-{6FE9D047-F8B7-1BC1-C755-B14771ACD5AC}" dt="2024-04-29T17:43:21.114" v="335" actId="1076"/>
        <pc:sldMkLst>
          <pc:docMk/>
          <pc:sldMk cId="2988037606" sldId="449"/>
        </pc:sldMkLst>
        <pc:spChg chg="add del">
          <ac:chgData name="Kathia Zanotto Franklin" userId="S::kathia.franklin@linx.com.br::3f5f1d78-047b-4be5-a451-6de2cc40db71" providerId="AD" clId="Web-{6FE9D047-F8B7-1BC1-C755-B14771ACD5AC}" dt="2024-04-29T17:26:49.684" v="104"/>
          <ac:spMkLst>
            <pc:docMk/>
            <pc:sldMk cId="2988037606" sldId="449"/>
            <ac:spMk id="4" creationId="{EA34D8AC-5604-DF43-2021-CD58779F85E2}"/>
          </ac:spMkLst>
        </pc:spChg>
        <pc:spChg chg="add del">
          <ac:chgData name="Kathia Zanotto Franklin" userId="S::kathia.franklin@linx.com.br::3f5f1d78-047b-4be5-a451-6de2cc40db71" providerId="AD" clId="Web-{6FE9D047-F8B7-1BC1-C755-B14771ACD5AC}" dt="2024-04-29T17:26:49.684" v="103"/>
          <ac:spMkLst>
            <pc:docMk/>
            <pc:sldMk cId="2988037606" sldId="449"/>
            <ac:spMk id="6" creationId="{D2294DA4-3B8A-A688-F86A-FAC4E59B8807}"/>
          </ac:spMkLst>
        </pc:spChg>
        <pc:spChg chg="add mod">
          <ac:chgData name="Kathia Zanotto Franklin" userId="S::kathia.franklin@linx.com.br::3f5f1d78-047b-4be5-a451-6de2cc40db71" providerId="AD" clId="Web-{6FE9D047-F8B7-1BC1-C755-B14771ACD5AC}" dt="2024-04-29T17:26:58.872" v="109" actId="1076"/>
          <ac:spMkLst>
            <pc:docMk/>
            <pc:sldMk cId="2988037606" sldId="449"/>
            <ac:spMk id="8" creationId="{3B3634EA-FC3F-0B31-2E92-48C36CF0203B}"/>
          </ac:spMkLst>
        </pc:spChg>
        <pc:spChg chg="add mod">
          <ac:chgData name="Kathia Zanotto Franklin" userId="S::kathia.franklin@linx.com.br::3f5f1d78-047b-4be5-a451-6de2cc40db71" providerId="AD" clId="Web-{6FE9D047-F8B7-1BC1-C755-B14771ACD5AC}" dt="2024-04-29T17:27:41.857" v="118" actId="20577"/>
          <ac:spMkLst>
            <pc:docMk/>
            <pc:sldMk cId="2988037606" sldId="449"/>
            <ac:spMk id="9" creationId="{8244EA53-533C-BD24-ABA9-32B3F2A0EFB4}"/>
          </ac:spMkLst>
        </pc:spChg>
        <pc:spChg chg="add mod">
          <ac:chgData name="Kathia Zanotto Franklin" userId="S::kathia.franklin@linx.com.br::3f5f1d78-047b-4be5-a451-6de2cc40db71" providerId="AD" clId="Web-{6FE9D047-F8B7-1BC1-C755-B14771ACD5AC}" dt="2024-04-29T17:42:34.660" v="329" actId="1076"/>
          <ac:spMkLst>
            <pc:docMk/>
            <pc:sldMk cId="2988037606" sldId="449"/>
            <ac:spMk id="10" creationId="{EDB7E4D9-DE2E-25E1-59C4-76DD5C790D84}"/>
          </ac:spMkLst>
        </pc:spChg>
        <pc:spChg chg="add mod">
          <ac:chgData name="Kathia Zanotto Franklin" userId="S::kathia.franklin@linx.com.br::3f5f1d78-047b-4be5-a451-6de2cc40db71" providerId="AD" clId="Web-{6FE9D047-F8B7-1BC1-C755-B14771ACD5AC}" dt="2024-04-29T17:42:22.050" v="326" actId="20577"/>
          <ac:spMkLst>
            <pc:docMk/>
            <pc:sldMk cId="2988037606" sldId="449"/>
            <ac:spMk id="11" creationId="{3AB83EE4-9D0B-8BDC-70C6-DDF86E7E666C}"/>
          </ac:spMkLst>
        </pc:spChg>
        <pc:spChg chg="mod">
          <ac:chgData name="Kathia Zanotto Franklin" userId="S::kathia.franklin@linx.com.br::3f5f1d78-047b-4be5-a451-6de2cc40db71" providerId="AD" clId="Web-{6FE9D047-F8B7-1BC1-C755-B14771ACD5AC}" dt="2024-04-29T17:28:12.170" v="122"/>
          <ac:spMkLst>
            <pc:docMk/>
            <pc:sldMk cId="2988037606" sldId="449"/>
            <ac:spMk id="17" creationId="{0F37D09F-8AAE-4081-9D7D-D63E23B87DC0}"/>
          </ac:spMkLst>
        </pc:spChg>
        <pc:picChg chg="add del">
          <ac:chgData name="Kathia Zanotto Franklin" userId="S::kathia.franklin@linx.com.br::3f5f1d78-047b-4be5-a451-6de2cc40db71" providerId="AD" clId="Web-{6FE9D047-F8B7-1BC1-C755-B14771ACD5AC}" dt="2024-04-29T17:26:49.684" v="105"/>
          <ac:picMkLst>
            <pc:docMk/>
            <pc:sldMk cId="2988037606" sldId="449"/>
            <ac:picMk id="2" creationId="{601FD642-4CDA-6DFE-E06B-962918F8222B}"/>
          </ac:picMkLst>
        </pc:picChg>
        <pc:picChg chg="mod">
          <ac:chgData name="Kathia Zanotto Franklin" userId="S::kathia.franklin@linx.com.br::3f5f1d78-047b-4be5-a451-6de2cc40db71" providerId="AD" clId="Web-{6FE9D047-F8B7-1BC1-C755-B14771ACD5AC}" dt="2024-04-29T17:43:21.114" v="335" actId="1076"/>
          <ac:picMkLst>
            <pc:docMk/>
            <pc:sldMk cId="2988037606" sldId="449"/>
            <ac:picMk id="5" creationId="{46092C81-97CB-421C-AFCF-C9049414F5D7}"/>
          </ac:picMkLst>
        </pc:picChg>
        <pc:picChg chg="add ord">
          <ac:chgData name="Kathia Zanotto Franklin" userId="S::kathia.franklin@linx.com.br::3f5f1d78-047b-4be5-a451-6de2cc40db71" providerId="AD" clId="Web-{6FE9D047-F8B7-1BC1-C755-B14771ACD5AC}" dt="2024-04-29T17:27:12.153" v="111"/>
          <ac:picMkLst>
            <pc:docMk/>
            <pc:sldMk cId="2988037606" sldId="449"/>
            <ac:picMk id="7" creationId="{31364E31-62C9-2DE3-F9E5-11601B4D31E2}"/>
          </ac:picMkLst>
        </pc:picChg>
      </pc:sldChg>
      <pc:sldChg chg="addSp delSp modSp">
        <pc:chgData name="Kathia Zanotto Franklin" userId="S::kathia.franklin@linx.com.br::3f5f1d78-047b-4be5-a451-6de2cc40db71" providerId="AD" clId="Web-{6FE9D047-F8B7-1BC1-C755-B14771ACD5AC}" dt="2024-04-29T17:09:45.800" v="64" actId="1076"/>
        <pc:sldMkLst>
          <pc:docMk/>
          <pc:sldMk cId="2556428452" sldId="454"/>
        </pc:sldMkLst>
        <pc:spChg chg="mod">
          <ac:chgData name="Kathia Zanotto Franklin" userId="S::kathia.franklin@linx.com.br::3f5f1d78-047b-4be5-a451-6de2cc40db71" providerId="AD" clId="Web-{6FE9D047-F8B7-1BC1-C755-B14771ACD5AC}" dt="2024-04-29T17:09:36.596" v="62" actId="20577"/>
          <ac:spMkLst>
            <pc:docMk/>
            <pc:sldMk cId="2556428452" sldId="454"/>
            <ac:spMk id="17" creationId="{13E9C6AD-5FE1-F76F-FA63-31E8D08367EB}"/>
          </ac:spMkLst>
        </pc:spChg>
        <pc:spChg chg="mod">
          <ac:chgData name="Kathia Zanotto Franklin" userId="S::kathia.franklin@linx.com.br::3f5f1d78-047b-4be5-a451-6de2cc40db71" providerId="AD" clId="Web-{6FE9D047-F8B7-1BC1-C755-B14771ACD5AC}" dt="2024-04-29T17:03:50.479" v="10" actId="20577"/>
          <ac:spMkLst>
            <pc:docMk/>
            <pc:sldMk cId="2556428452" sldId="454"/>
            <ac:spMk id="20" creationId="{9E91A388-4BBE-7395-6A92-9BCC829C0170}"/>
          </ac:spMkLst>
        </pc:spChg>
        <pc:picChg chg="del mod">
          <ac:chgData name="Kathia Zanotto Franklin" userId="S::kathia.franklin@linx.com.br::3f5f1d78-047b-4be5-a451-6de2cc40db71" providerId="AD" clId="Web-{6FE9D047-F8B7-1BC1-C755-B14771ACD5AC}" dt="2024-04-29T17:07:51.953" v="43"/>
          <ac:picMkLst>
            <pc:docMk/>
            <pc:sldMk cId="2556428452" sldId="454"/>
            <ac:picMk id="2" creationId="{FB7ACFBA-FFF2-D31B-5350-1C3B607BBF52}"/>
          </ac:picMkLst>
        </pc:picChg>
        <pc:picChg chg="add mod">
          <ac:chgData name="Kathia Zanotto Franklin" userId="S::kathia.franklin@linx.com.br::3f5f1d78-047b-4be5-a451-6de2cc40db71" providerId="AD" clId="Web-{6FE9D047-F8B7-1BC1-C755-B14771ACD5AC}" dt="2024-04-29T17:09:45.800" v="64" actId="1076"/>
          <ac:picMkLst>
            <pc:docMk/>
            <pc:sldMk cId="2556428452" sldId="454"/>
            <ac:picMk id="3" creationId="{3155995C-31F3-125B-235F-3B0A014509CC}"/>
          </ac:picMkLst>
        </pc:picChg>
      </pc:sldChg>
      <pc:sldChg chg="modSp">
        <pc:chgData name="Kathia Zanotto Franklin" userId="S::kathia.franklin@linx.com.br::3f5f1d78-047b-4be5-a451-6de2cc40db71" providerId="AD" clId="Web-{6FE9D047-F8B7-1BC1-C755-B14771ACD5AC}" dt="2024-04-29T17:37:30.840" v="230" actId="20577"/>
        <pc:sldMkLst>
          <pc:docMk/>
          <pc:sldMk cId="1003165393" sldId="455"/>
        </pc:sldMkLst>
        <pc:spChg chg="mod">
          <ac:chgData name="Kathia Zanotto Franklin" userId="S::kathia.franklin@linx.com.br::3f5f1d78-047b-4be5-a451-6de2cc40db71" providerId="AD" clId="Web-{6FE9D047-F8B7-1BC1-C755-B14771ACD5AC}" dt="2024-04-29T17:37:30.840" v="230" actId="20577"/>
          <ac:spMkLst>
            <pc:docMk/>
            <pc:sldMk cId="1003165393" sldId="455"/>
            <ac:spMk id="17" creationId="{9915C820-1C6D-19D1-F651-3F9B1966C1B5}"/>
          </ac:spMkLst>
        </pc:spChg>
      </pc:sldChg>
      <pc:sldChg chg="addSp modSp add replId">
        <pc:chgData name="Kathia Zanotto Franklin" userId="S::kathia.franklin@linx.com.br::3f5f1d78-047b-4be5-a451-6de2cc40db71" providerId="AD" clId="Web-{6FE9D047-F8B7-1BC1-C755-B14771ACD5AC}" dt="2024-04-29T17:41:00.626" v="284" actId="20577"/>
        <pc:sldMkLst>
          <pc:docMk/>
          <pc:sldMk cId="4268067405" sldId="456"/>
        </pc:sldMkLst>
        <pc:spChg chg="add mod">
          <ac:chgData name="Kathia Zanotto Franklin" userId="S::kathia.franklin@linx.com.br::3f5f1d78-047b-4be5-a451-6de2cc40db71" providerId="AD" clId="Web-{6FE9D047-F8B7-1BC1-C755-B14771ACD5AC}" dt="2024-04-29T17:41:00.626" v="284" actId="20577"/>
          <ac:spMkLst>
            <pc:docMk/>
            <pc:sldMk cId="4268067405" sldId="456"/>
            <ac:spMk id="2" creationId="{EB7BF80F-2B38-903A-A7EB-CFD6746D8C52}"/>
          </ac:spMkLst>
        </pc:spChg>
        <pc:spChg chg="mod">
          <ac:chgData name="Kathia Zanotto Franklin" userId="S::kathia.franklin@linx.com.br::3f5f1d78-047b-4be5-a451-6de2cc40db71" providerId="AD" clId="Web-{6FE9D047-F8B7-1BC1-C755-B14771ACD5AC}" dt="2024-04-29T17:39:26.171" v="243" actId="20577"/>
          <ac:spMkLst>
            <pc:docMk/>
            <pc:sldMk cId="4268067405" sldId="456"/>
            <ac:spMk id="17" creationId="{9915C820-1C6D-19D1-F651-3F9B1966C1B5}"/>
          </ac:spMkLst>
        </pc:spChg>
      </pc:sldChg>
    </pc:docChg>
  </pc:docChgLst>
  <pc:docChgLst>
    <pc:chgData name="Kathia Zanotto Franklin" userId="S::kathia.franklin@linx.com.br::3f5f1d78-047b-4be5-a451-6de2cc40db71" providerId="AD" clId="Web-{D1062C07-3630-B89D-D5F8-7A2E7EA2AF1E}"/>
    <pc:docChg chg="modSld">
      <pc:chgData name="Kathia Zanotto Franklin" userId="S::kathia.franklin@linx.com.br::3f5f1d78-047b-4be5-a451-6de2cc40db71" providerId="AD" clId="Web-{D1062C07-3630-B89D-D5F8-7A2E7EA2AF1E}" dt="2024-04-02T12:36:45.571" v="18" actId="20577"/>
      <pc:docMkLst>
        <pc:docMk/>
      </pc:docMkLst>
      <pc:sldChg chg="modSp">
        <pc:chgData name="Kathia Zanotto Franklin" userId="S::kathia.franklin@linx.com.br::3f5f1d78-047b-4be5-a451-6de2cc40db71" providerId="AD" clId="Web-{D1062C07-3630-B89D-D5F8-7A2E7EA2AF1E}" dt="2024-04-02T12:36:45.571" v="18" actId="20577"/>
        <pc:sldMkLst>
          <pc:docMk/>
          <pc:sldMk cId="1003165393" sldId="455"/>
        </pc:sldMkLst>
        <pc:spChg chg="mod">
          <ac:chgData name="Kathia Zanotto Franklin" userId="S::kathia.franklin@linx.com.br::3f5f1d78-047b-4be5-a451-6de2cc40db71" providerId="AD" clId="Web-{D1062C07-3630-B89D-D5F8-7A2E7EA2AF1E}" dt="2024-04-02T12:36:45.571" v="18" actId="20577"/>
          <ac:spMkLst>
            <pc:docMk/>
            <pc:sldMk cId="1003165393" sldId="455"/>
            <ac:spMk id="17" creationId="{9915C820-1C6D-19D1-F651-3F9B1966C1B5}"/>
          </ac:spMkLst>
        </pc:spChg>
      </pc:sldChg>
    </pc:docChg>
  </pc:docChgLst>
  <pc:docChgLst>
    <pc:chgData clId="Web-{40299EF6-AA0D-649E-2079-21A7EFF20E61}"/>
    <pc:docChg chg="modSld">
      <pc:chgData name="" userId="" providerId="" clId="Web-{40299EF6-AA0D-649E-2079-21A7EFF20E61}" dt="2024-04-30T12:17:57.942" v="1" actId="1076"/>
      <pc:docMkLst>
        <pc:docMk/>
      </pc:docMkLst>
      <pc:sldChg chg="modSp">
        <pc:chgData name="" userId="" providerId="" clId="Web-{40299EF6-AA0D-649E-2079-21A7EFF20E61}" dt="2024-04-30T12:17:57.942" v="1" actId="1076"/>
        <pc:sldMkLst>
          <pc:docMk/>
          <pc:sldMk cId="4237297016" sldId="259"/>
        </pc:sldMkLst>
        <pc:picChg chg="mod">
          <ac:chgData name="" userId="" providerId="" clId="Web-{40299EF6-AA0D-649E-2079-21A7EFF20E61}" dt="2024-04-30T12:17:57.942" v="1" actId="1076"/>
          <ac:picMkLst>
            <pc:docMk/>
            <pc:sldMk cId="4237297016" sldId="259"/>
            <ac:picMk id="15" creationId="{646A157A-7675-4532-BBEE-63F376D6FDA8}"/>
          </ac:picMkLst>
        </pc:picChg>
      </pc:sldChg>
    </pc:docChg>
  </pc:docChgLst>
  <pc:docChgLst>
    <pc:chgData name="Kathia Zanotto Franklin" userId="S::kathia.franklin@linx.com.br::3f5f1d78-047b-4be5-a451-6de2cc40db71" providerId="AD" clId="Web-{0F1D2C30-D9C6-526B-C9A1-3B3C104C9339}"/>
    <pc:docChg chg="addSld delSld modSld">
      <pc:chgData name="Kathia Zanotto Franklin" userId="S::kathia.franklin@linx.com.br::3f5f1d78-047b-4be5-a451-6de2cc40db71" providerId="AD" clId="Web-{0F1D2C30-D9C6-526B-C9A1-3B3C104C9339}" dt="2024-04-02T12:34:09.197" v="158" actId="1076"/>
      <pc:docMkLst>
        <pc:docMk/>
      </pc:docMkLst>
      <pc:sldChg chg="modSp">
        <pc:chgData name="Kathia Zanotto Franklin" userId="S::kathia.franklin@linx.com.br::3f5f1d78-047b-4be5-a451-6de2cc40db71" providerId="AD" clId="Web-{0F1D2C30-D9C6-526B-C9A1-3B3C104C9339}" dt="2024-04-02T12:01:06.018" v="3" actId="20577"/>
        <pc:sldMkLst>
          <pc:docMk/>
          <pc:sldMk cId="4237297016" sldId="259"/>
        </pc:sldMkLst>
        <pc:spChg chg="mod">
          <ac:chgData name="Kathia Zanotto Franklin" userId="S::kathia.franklin@linx.com.br::3f5f1d78-047b-4be5-a451-6de2cc40db71" providerId="AD" clId="Web-{0F1D2C30-D9C6-526B-C9A1-3B3C104C9339}" dt="2024-04-02T12:01:06.018" v="3" actId="20577"/>
          <ac:spMkLst>
            <pc:docMk/>
            <pc:sldMk cId="4237297016" sldId="259"/>
            <ac:spMk id="10" creationId="{CE6E3A6E-C4F6-331F-1A1F-04028AE53FBA}"/>
          </ac:spMkLst>
        </pc:spChg>
      </pc:sldChg>
      <pc:sldChg chg="addSp delSp modSp">
        <pc:chgData name="Kathia Zanotto Franklin" userId="S::kathia.franklin@linx.com.br::3f5f1d78-047b-4be5-a451-6de2cc40db71" providerId="AD" clId="Web-{0F1D2C30-D9C6-526B-C9A1-3B3C104C9339}" dt="2024-04-02T12:11:23.597" v="38" actId="1076"/>
        <pc:sldMkLst>
          <pc:docMk/>
          <pc:sldMk cId="2556428452" sldId="454"/>
        </pc:sldMkLst>
        <pc:spChg chg="mod">
          <ac:chgData name="Kathia Zanotto Franklin" userId="S::kathia.franklin@linx.com.br::3f5f1d78-047b-4be5-a451-6de2cc40db71" providerId="AD" clId="Web-{0F1D2C30-D9C6-526B-C9A1-3B3C104C9339}" dt="2024-04-02T12:10:13.814" v="31" actId="20577"/>
          <ac:spMkLst>
            <pc:docMk/>
            <pc:sldMk cId="2556428452" sldId="454"/>
            <ac:spMk id="17" creationId="{13E9C6AD-5FE1-F76F-FA63-31E8D08367EB}"/>
          </ac:spMkLst>
        </pc:spChg>
        <pc:spChg chg="mod">
          <ac:chgData name="Kathia Zanotto Franklin" userId="S::kathia.franklin@linx.com.br::3f5f1d78-047b-4be5-a451-6de2cc40db71" providerId="AD" clId="Web-{0F1D2C30-D9C6-526B-C9A1-3B3C104C9339}" dt="2024-04-02T12:08:59.906" v="6" actId="20577"/>
          <ac:spMkLst>
            <pc:docMk/>
            <pc:sldMk cId="2556428452" sldId="454"/>
            <ac:spMk id="20" creationId="{9E91A388-4BBE-7395-6A92-9BCC829C0170}"/>
          </ac:spMkLst>
        </pc:spChg>
        <pc:picChg chg="add mod">
          <ac:chgData name="Kathia Zanotto Franklin" userId="S::kathia.franklin@linx.com.br::3f5f1d78-047b-4be5-a451-6de2cc40db71" providerId="AD" clId="Web-{0F1D2C30-D9C6-526B-C9A1-3B3C104C9339}" dt="2024-04-02T12:11:23.597" v="38" actId="1076"/>
          <ac:picMkLst>
            <pc:docMk/>
            <pc:sldMk cId="2556428452" sldId="454"/>
            <ac:picMk id="2" creationId="{FB7ACFBA-FFF2-D31B-5350-1C3B607BBF52}"/>
          </ac:picMkLst>
        </pc:picChg>
        <pc:picChg chg="del mod modCrop">
          <ac:chgData name="Kathia Zanotto Franklin" userId="S::kathia.franklin@linx.com.br::3f5f1d78-047b-4be5-a451-6de2cc40db71" providerId="AD" clId="Web-{0F1D2C30-D9C6-526B-C9A1-3B3C104C9339}" dt="2024-04-02T12:11:06.987" v="34"/>
          <ac:picMkLst>
            <pc:docMk/>
            <pc:sldMk cId="2556428452" sldId="454"/>
            <ac:picMk id="3" creationId="{4CA9C852-8877-1395-6E6D-1FAE2A51D02D}"/>
          </ac:picMkLst>
        </pc:picChg>
      </pc:sldChg>
      <pc:sldChg chg="modSp">
        <pc:chgData name="Kathia Zanotto Franklin" userId="S::kathia.franklin@linx.com.br::3f5f1d78-047b-4be5-a451-6de2cc40db71" providerId="AD" clId="Web-{0F1D2C30-D9C6-526B-C9A1-3B3C104C9339}" dt="2024-04-02T12:34:09.197" v="158" actId="1076"/>
        <pc:sldMkLst>
          <pc:docMk/>
          <pc:sldMk cId="1003165393" sldId="455"/>
        </pc:sldMkLst>
        <pc:spChg chg="mod">
          <ac:chgData name="Kathia Zanotto Franklin" userId="S::kathia.franklin@linx.com.br::3f5f1d78-047b-4be5-a451-6de2cc40db71" providerId="AD" clId="Web-{0F1D2C30-D9C6-526B-C9A1-3B3C104C9339}" dt="2024-04-02T12:34:09.197" v="158" actId="1076"/>
          <ac:spMkLst>
            <pc:docMk/>
            <pc:sldMk cId="1003165393" sldId="455"/>
            <ac:spMk id="17" creationId="{9915C820-1C6D-19D1-F651-3F9B1966C1B5}"/>
          </ac:spMkLst>
        </pc:spChg>
      </pc:sldChg>
      <pc:sldChg chg="add del replId">
        <pc:chgData name="Kathia Zanotto Franklin" userId="S::kathia.franklin@linx.com.br::3f5f1d78-047b-4be5-a451-6de2cc40db71" providerId="AD" clId="Web-{0F1D2C30-D9C6-526B-C9A1-3B3C104C9339}" dt="2024-04-02T12:15:04.400" v="39"/>
        <pc:sldMkLst>
          <pc:docMk/>
          <pc:sldMk cId="178429638" sldId="456"/>
        </pc:sldMkLst>
      </pc:sldChg>
    </pc:docChg>
  </pc:docChgLst>
  <pc:docChgLst>
    <pc:chgData name="Kathia Zanotto Franklin" userId="S::kathia.franklin@linx.com.br::3f5f1d78-047b-4be5-a451-6de2cc40db71" providerId="AD" clId="Web-{40299EF6-AA0D-649E-2079-21A7EFF20E61}"/>
    <pc:docChg chg="modSld">
      <pc:chgData name="Kathia Zanotto Franklin" userId="S::kathia.franklin@linx.com.br::3f5f1d78-047b-4be5-a451-6de2cc40db71" providerId="AD" clId="Web-{40299EF6-AA0D-649E-2079-21A7EFF20E61}" dt="2024-04-30T12:23:09.593" v="29" actId="20577"/>
      <pc:docMkLst>
        <pc:docMk/>
      </pc:docMkLst>
      <pc:sldChg chg="modSp">
        <pc:chgData name="Kathia Zanotto Franklin" userId="S::kathia.franklin@linx.com.br::3f5f1d78-047b-4be5-a451-6de2cc40db71" providerId="AD" clId="Web-{40299EF6-AA0D-649E-2079-21A7EFF20E61}" dt="2024-04-30T12:18:09.099" v="1" actId="1076"/>
        <pc:sldMkLst>
          <pc:docMk/>
          <pc:sldMk cId="4237297016" sldId="259"/>
        </pc:sldMkLst>
        <pc:picChg chg="mod">
          <ac:chgData name="Kathia Zanotto Franklin" userId="S::kathia.franklin@linx.com.br::3f5f1d78-047b-4be5-a451-6de2cc40db71" providerId="AD" clId="Web-{40299EF6-AA0D-649E-2079-21A7EFF20E61}" dt="2024-04-30T12:18:03.255" v="0" actId="1076"/>
          <ac:picMkLst>
            <pc:docMk/>
            <pc:sldMk cId="4237297016" sldId="259"/>
            <ac:picMk id="13" creationId="{8F8BC14B-9810-472E-8AB4-086D396F3952}"/>
          </ac:picMkLst>
        </pc:picChg>
        <pc:picChg chg="mod">
          <ac:chgData name="Kathia Zanotto Franklin" userId="S::kathia.franklin@linx.com.br::3f5f1d78-047b-4be5-a451-6de2cc40db71" providerId="AD" clId="Web-{40299EF6-AA0D-649E-2079-21A7EFF20E61}" dt="2024-04-30T12:18:09.099" v="1" actId="1076"/>
          <ac:picMkLst>
            <pc:docMk/>
            <pc:sldMk cId="4237297016" sldId="259"/>
            <ac:picMk id="15" creationId="{646A157A-7675-4532-BBEE-63F376D6FDA8}"/>
          </ac:picMkLst>
        </pc:picChg>
      </pc:sldChg>
      <pc:sldChg chg="modSp">
        <pc:chgData name="Kathia Zanotto Franklin" userId="S::kathia.franklin@linx.com.br::3f5f1d78-047b-4be5-a451-6de2cc40db71" providerId="AD" clId="Web-{40299EF6-AA0D-649E-2079-21A7EFF20E61}" dt="2024-04-30T12:19:51.368" v="7" actId="20577"/>
        <pc:sldMkLst>
          <pc:docMk/>
          <pc:sldMk cId="2556428452" sldId="454"/>
        </pc:sldMkLst>
        <pc:spChg chg="mod">
          <ac:chgData name="Kathia Zanotto Franklin" userId="S::kathia.franklin@linx.com.br::3f5f1d78-047b-4be5-a451-6de2cc40db71" providerId="AD" clId="Web-{40299EF6-AA0D-649E-2079-21A7EFF20E61}" dt="2024-04-30T12:19:51.368" v="7" actId="20577"/>
          <ac:spMkLst>
            <pc:docMk/>
            <pc:sldMk cId="2556428452" sldId="454"/>
            <ac:spMk id="17" creationId="{13E9C6AD-5FE1-F76F-FA63-31E8D08367EB}"/>
          </ac:spMkLst>
        </pc:spChg>
      </pc:sldChg>
      <pc:sldChg chg="modSp">
        <pc:chgData name="Kathia Zanotto Franklin" userId="S::kathia.franklin@linx.com.br::3f5f1d78-047b-4be5-a451-6de2cc40db71" providerId="AD" clId="Web-{40299EF6-AA0D-649E-2079-21A7EFF20E61}" dt="2024-04-30T12:21:10.933" v="12" actId="20577"/>
        <pc:sldMkLst>
          <pc:docMk/>
          <pc:sldMk cId="1003165393" sldId="455"/>
        </pc:sldMkLst>
        <pc:spChg chg="mod">
          <ac:chgData name="Kathia Zanotto Franklin" userId="S::kathia.franklin@linx.com.br::3f5f1d78-047b-4be5-a451-6de2cc40db71" providerId="AD" clId="Web-{40299EF6-AA0D-649E-2079-21A7EFF20E61}" dt="2024-04-30T12:21:10.933" v="12" actId="20577"/>
          <ac:spMkLst>
            <pc:docMk/>
            <pc:sldMk cId="1003165393" sldId="455"/>
            <ac:spMk id="17" creationId="{9915C820-1C6D-19D1-F651-3F9B1966C1B5}"/>
          </ac:spMkLst>
        </pc:spChg>
      </pc:sldChg>
      <pc:sldChg chg="modSp">
        <pc:chgData name="Kathia Zanotto Franklin" userId="S::kathia.franklin@linx.com.br::3f5f1d78-047b-4be5-a451-6de2cc40db71" providerId="AD" clId="Web-{40299EF6-AA0D-649E-2079-21A7EFF20E61}" dt="2024-04-30T12:23:09.593" v="29" actId="20577"/>
        <pc:sldMkLst>
          <pc:docMk/>
          <pc:sldMk cId="4268067405" sldId="456"/>
        </pc:sldMkLst>
        <pc:spChg chg="mod">
          <ac:chgData name="Kathia Zanotto Franklin" userId="S::kathia.franklin@linx.com.br::3f5f1d78-047b-4be5-a451-6de2cc40db71" providerId="AD" clId="Web-{40299EF6-AA0D-649E-2079-21A7EFF20E61}" dt="2024-04-30T12:23:09.593" v="29" actId="20577"/>
          <ac:spMkLst>
            <pc:docMk/>
            <pc:sldMk cId="4268067405" sldId="456"/>
            <ac:spMk id="2" creationId="{EB7BF80F-2B38-903A-A7EB-CFD6746D8C52}"/>
          </ac:spMkLst>
        </pc:spChg>
        <pc:spChg chg="mod">
          <ac:chgData name="Kathia Zanotto Franklin" userId="S::kathia.franklin@linx.com.br::3f5f1d78-047b-4be5-a451-6de2cc40db71" providerId="AD" clId="Web-{40299EF6-AA0D-649E-2079-21A7EFF20E61}" dt="2024-04-30T12:22:52.124" v="26" actId="20577"/>
          <ac:spMkLst>
            <pc:docMk/>
            <pc:sldMk cId="4268067405" sldId="456"/>
            <ac:spMk id="17" creationId="{9915C820-1C6D-19D1-F651-3F9B1966C1B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DC55BD-11DE-4CC5-9A15-013F9A8FBF4F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0B9166-9C05-4699-B037-6AF5CD4B9327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23065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BB106D-5A99-691C-44D3-3DE62571F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E03D55-76DF-661E-A26E-1A649B536E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DECCEBD-A5F5-C0CC-1C6E-0D99F02A277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6A056D-6947-43E1-2482-DD3BCF93CD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5878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28C57-1F1F-A2AB-CF03-DC165C7ED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6A80E-F39E-503E-5595-190F18140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A0441E-DA5D-84A5-91D9-57FA18C73B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D28B4-A77A-06ED-E0D6-FC8210938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27161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D28C57-1F1F-A2AB-CF03-DC165C7ED2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3B6A80E-F39E-503E-5595-190F18140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3A0441E-DA5D-84A5-91D9-57FA18C73B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7D28B4-A77A-06ED-E0D6-FC82109386C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44838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/>
              <a:t>CPC - Comitê de Pronunciamentos Contábeis</a:t>
            </a:r>
            <a:endParaRPr lang="en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0B9166-9C05-4699-B037-6AF5CD4B9327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0112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DE45A0-86FC-46F1-BF7C-1F4BE9F4C9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37F120F-6D9D-482A-8229-6CCD4742A6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6FD5FBB-5BDB-439A-96EE-BA2F5AA53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B3B5C32-EFBE-497A-A0C5-C65660E52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3C74BF1-688B-4803-A94B-5398B3D8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35188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A0EB875-92F4-42DB-907A-5AA19A750E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F89ECC7-D87F-4733-822E-3E80FFF7D0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6C99C19A-188C-468C-A3C3-9348F1C85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5CE00ED3-1396-4CE6-8448-536D437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EA50DC8-70EA-4C5B-9863-214674617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867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0566EC1-E571-4B3C-BF1E-71B1521324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89C37903-D89B-48A4-B625-5C90585A68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ED44924-100D-4E5A-8F66-6A5598C8A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751E859-599B-4E54-9A51-94801938D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7E5D958F-A971-41C8-B1B0-7A18CAF30A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641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3A5B77-B641-4C11-8A82-3894BFD2C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F9C3235D-33E6-4751-9315-0171DA770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F04D1F8-9E86-4A56-AF0C-0A4E24CB2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4CC3B918-AD74-498E-9F70-0E36670F6F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32A6F644-D26B-4537-8CD4-915C0ECDD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035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C1EBA44-FCB3-48E1-AB45-B905BA18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899A5C4-E66A-41CD-8E37-B1F4CCD293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8D80FDF-AA93-4F65-AC48-814E5C96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141FD1DD-40A7-4C9E-89A6-F2A4895F1A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57DD3BD-DC03-4613-8C3B-08EA5B7916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6062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B44AC4-D05E-414E-9724-3B356CE135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6D2233F9-1E8B-4641-B36A-C538284A7C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5B796187-3F31-4B43-A23B-BABFB88B5D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1F20600-C108-40BE-A0AA-F5787C5A4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35181830-D3EC-404D-A765-920509969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C8CAB92-CF34-4656-8F2B-AC78862DA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9775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5DCBC86-A601-4B1B-B5C8-C2574DE24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D26B152-F748-46F7-874C-81681F862E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B49C84DF-C56F-4038-A06B-D2DAC7D811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0A9242F0-7B63-4CE7-B292-9D4B3809B0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065C6302-F5E3-4541-99E2-46F1E09C79D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69E2811-2855-43F5-89DC-B0C53A42C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7C33425E-EA02-47B8-9095-C16855C2D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93842A2E-B5C0-469D-9984-DC9FCB4FCA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51770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D0C9C1A-3397-44B0-83AE-8301981C34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74890E90-0A59-4C1D-9A9A-89244FF29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71D2B4DB-74FC-4848-A18D-EBE6E7451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CD253DEE-19A1-4FF5-A216-68B4777D0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98873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D496DCC7-D786-4A9F-8177-B588E99E6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F90D6B41-BC57-46E6-A13E-48146626C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F86D69C-A4AD-4B6F-8801-951AB44DA1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119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33DBD8-CBB2-4D44-A288-C168E39752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8F1B621-5F7F-45C0-B67F-AE7B8D226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4B2F61B9-F2D5-459B-8B28-F352330A75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C8EDC5F4-5253-433D-9A80-CA4BBFC1D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6608651-34D9-4B96-9A79-A49C9D0230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696DD67-FB88-4957-9F75-8ABBBB1DD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31074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426D3B-78B6-439F-8128-C4BB96CB5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D29C3CC3-5D01-44AC-80C1-5F6C8AC854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191C6C61-CD81-4BCF-9A70-EDC5DB642A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9059CECC-86BF-4B07-80CF-629B491F64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F65F28D6-441B-4263-A9DF-D00144DFA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BF5A8B9-7327-4A9F-B139-7AA603601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0859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27EC59FE-A5F8-4F86-AE01-7D1B209165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A0F386B5-915E-45FD-8D6F-62EF47CB21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F7DD788-C6A8-4E40-8060-B0F6673B34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376A8-B650-40A2-8237-AC5537F5A5AC}" type="datetimeFigureOut">
              <a:rPr lang="pt-BR" smtClean="0"/>
              <a:t>30/04/2024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A861A19-EE87-4C19-98C6-B969B6C9624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FD8D58A-337F-48CD-AA0D-D488427FA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901913-6F76-4973-81B2-B68D12766C5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1177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/>
    </mc:Choice>
    <mc:Fallback xmlns="">
      <p:transition spd="med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hyperlink" Target="https://share.linx.com.br/x/RQV4H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share.linx.com.br/x/aKYhDQ" TargetMode="External"/><Relationship Id="rId3" Type="http://schemas.openxmlformats.org/officeDocument/2006/relationships/image" Target="../media/image7.png"/><Relationship Id="rId7" Type="http://schemas.openxmlformats.org/officeDocument/2006/relationships/image" Target="../media/image10.svg"/><Relationship Id="rId12" Type="http://schemas.openxmlformats.org/officeDocument/2006/relationships/hyperlink" Target="https://share.linx.com.br/x/FSy0Dw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hyperlink" Target="https://share.linx.com.br/x/24KjEQ" TargetMode="External"/><Relationship Id="rId5" Type="http://schemas.openxmlformats.org/officeDocument/2006/relationships/image" Target="../media/image8.png"/><Relationship Id="rId10" Type="http://schemas.openxmlformats.org/officeDocument/2006/relationships/hyperlink" Target="https://share.linx.com.br/x/02rWF" TargetMode="External"/><Relationship Id="rId4" Type="http://schemas.openxmlformats.org/officeDocument/2006/relationships/hyperlink" Target="https://www.youtube.com/playlist?list=PLxzoU_Ud-MeIKlImeNOtB1BvlotB-e9V6" TargetMode="External"/><Relationship Id="rId9" Type="http://schemas.openxmlformats.org/officeDocument/2006/relationships/hyperlink" Target="http://ttps:/share.linx.com.br/x/hhN4H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646A157A-7675-4532-BBEE-63F376D6FDA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" y="4803933"/>
            <a:ext cx="2178323" cy="2082329"/>
          </a:xfrm>
          <a:prstGeom prst="rect">
            <a:avLst/>
          </a:prstGeom>
        </p:spPr>
      </p:pic>
      <p:sp>
        <p:nvSpPr>
          <p:cNvPr id="6" name="CaixaDeTexto 5">
            <a:extLst>
              <a:ext uri="{FF2B5EF4-FFF2-40B4-BE49-F238E27FC236}">
                <a16:creationId xmlns:a16="http://schemas.microsoft.com/office/drawing/2014/main" id="{FF6CC8AD-2D6B-4A23-A1DC-33D5940D9EC8}"/>
              </a:ext>
            </a:extLst>
          </p:cNvPr>
          <p:cNvSpPr txBox="1"/>
          <p:nvPr/>
        </p:nvSpPr>
        <p:spPr>
          <a:xfrm>
            <a:off x="1261484" y="2320083"/>
            <a:ext cx="5608043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br>
              <a:rPr lang="pt-BR" sz="5000">
                <a:solidFill>
                  <a:schemeClr val="bg1"/>
                </a:solidFill>
                <a:latin typeface="Dosis ExtraBold" pitchFamily="2" charset="0"/>
              </a:rPr>
            </a:br>
            <a:r>
              <a:rPr lang="pt-BR" sz="5400">
                <a:solidFill>
                  <a:srgbClr val="FFB200"/>
                </a:solidFill>
                <a:latin typeface="Dosis ExtraBold" pitchFamily="2" charset="0"/>
              </a:rPr>
              <a:t>News</a:t>
            </a:r>
            <a:endParaRPr lang="pt-BR" sz="5000">
              <a:solidFill>
                <a:schemeClr val="bg1"/>
              </a:solidFill>
              <a:latin typeface="Dosis ExtraBold" pitchFamily="2" charset="0"/>
            </a:endParaRPr>
          </a:p>
        </p:txBody>
      </p:sp>
      <p:pic>
        <p:nvPicPr>
          <p:cNvPr id="13" name="Imagem 12" descr="Desenho de uma pessoa&#10;&#10;Descrição gerada automaticamente">
            <a:extLst>
              <a:ext uri="{FF2B5EF4-FFF2-40B4-BE49-F238E27FC236}">
                <a16:creationId xmlns:a16="http://schemas.microsoft.com/office/drawing/2014/main" id="{8F8BC14B-9810-472E-8AB4-086D396F395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0825"/>
          <a:stretch/>
        </p:blipFill>
        <p:spPr>
          <a:xfrm>
            <a:off x="6581583" y="-29881"/>
            <a:ext cx="5608042" cy="6884394"/>
          </a:xfrm>
          <a:prstGeom prst="rect">
            <a:avLst/>
          </a:prstGeom>
        </p:spPr>
      </p:pic>
      <p:cxnSp>
        <p:nvCxnSpPr>
          <p:cNvPr id="22" name="Conector reto 21">
            <a:extLst>
              <a:ext uri="{FF2B5EF4-FFF2-40B4-BE49-F238E27FC236}">
                <a16:creationId xmlns:a16="http://schemas.microsoft.com/office/drawing/2014/main" id="{B3DF4267-DF28-4DBE-A048-80E266A20977}"/>
              </a:ext>
            </a:extLst>
          </p:cNvPr>
          <p:cNvCxnSpPr>
            <a:cxnSpLocks/>
          </p:cNvCxnSpPr>
          <p:nvPr/>
        </p:nvCxnSpPr>
        <p:spPr>
          <a:xfrm flipV="1">
            <a:off x="30546" y="5211150"/>
            <a:ext cx="1276973" cy="1264158"/>
          </a:xfrm>
          <a:prstGeom prst="line">
            <a:avLst/>
          </a:prstGeom>
          <a:ln w="6350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Imagem 13" descr="Uma imagem contendo luz&#10;&#10;Descrição gerada automaticamente">
            <a:extLst>
              <a:ext uri="{FF2B5EF4-FFF2-40B4-BE49-F238E27FC236}">
                <a16:creationId xmlns:a16="http://schemas.microsoft.com/office/drawing/2014/main" id="{12B07319-02B9-485B-BF8D-7121DFAB31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6647" y="1305040"/>
            <a:ext cx="1581466" cy="946003"/>
          </a:xfrm>
          <a:prstGeom prst="rect">
            <a:avLst/>
          </a:prstGeom>
        </p:spPr>
      </p:pic>
      <p:sp>
        <p:nvSpPr>
          <p:cNvPr id="10" name="Retângulo 28">
            <a:extLst>
              <a:ext uri="{FF2B5EF4-FFF2-40B4-BE49-F238E27FC236}">
                <a16:creationId xmlns:a16="http://schemas.microsoft.com/office/drawing/2014/main" id="{CE6E3A6E-C4F6-331F-1A1F-04028AE53FBA}"/>
              </a:ext>
            </a:extLst>
          </p:cNvPr>
          <p:cNvSpPr/>
          <p:nvPr/>
        </p:nvSpPr>
        <p:spPr>
          <a:xfrm>
            <a:off x="1255843" y="3914107"/>
            <a:ext cx="5038079" cy="101566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3000" dirty="0">
                <a:latin typeface="Dosis SemiBold"/>
              </a:rPr>
              <a:t>Conheça nossas novidades lançadas em Abril/2024</a:t>
            </a:r>
          </a:p>
        </p:txBody>
      </p:sp>
      <p:pic>
        <p:nvPicPr>
          <p:cNvPr id="18" name="Imagem 17">
            <a:extLst>
              <a:ext uri="{FF2B5EF4-FFF2-40B4-BE49-F238E27FC236}">
                <a16:creationId xmlns:a16="http://schemas.microsoft.com/office/drawing/2014/main" id="{A0242E86-7CD4-FFA5-1777-6F0AD4D8D09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7519" y="2368597"/>
            <a:ext cx="5447810" cy="628594"/>
          </a:xfrm>
          <a:prstGeom prst="rect">
            <a:avLst/>
          </a:prstGeom>
        </p:spPr>
      </p:pic>
      <p:pic>
        <p:nvPicPr>
          <p:cNvPr id="2" name="Gráfico 8">
            <a:extLst>
              <a:ext uri="{FF2B5EF4-FFF2-40B4-BE49-F238E27FC236}">
                <a16:creationId xmlns:a16="http://schemas.microsoft.com/office/drawing/2014/main" id="{E57C2626-FA3D-2600-C1D6-F03821C2935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471843" y="2455764"/>
            <a:ext cx="1755850" cy="443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297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F93799-3BA7-FF5A-F7B1-ACEA6A717A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8D829085-0DBC-474B-F302-948618B84F2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CF87E143-9DD8-CCC3-6A74-E4C806704E53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13E9C6AD-5FE1-F76F-FA63-31E8D08367EB}"/>
              </a:ext>
            </a:extLst>
          </p:cNvPr>
          <p:cNvSpPr txBox="1"/>
          <p:nvPr/>
        </p:nvSpPr>
        <p:spPr>
          <a:xfrm>
            <a:off x="1110040" y="1449944"/>
            <a:ext cx="9937698" cy="323165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Integração com o Dome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+mn-lt"/>
              </a:rPr>
              <a:t>Com o serviço de busca de XML do Dome, a importação do XML de compra é feita automaticamente, o que garante o recebimento dos XML emitidos para o CNPJ da empresa. Foi disponibilizada a possibilidade de enviar a Manifestação do Destinatário para as notas, ofertando soluções que otimizem o processo de entrada de mercadorias. </a:t>
            </a:r>
            <a:r>
              <a:rPr lang="pt-BR" dirty="0">
                <a:solidFill>
                  <a:srgbClr val="414141"/>
                </a:solidFill>
                <a:ea typeface="+mn-lt"/>
                <a:cs typeface="+mn-lt"/>
                <a:hlinkClick r:id="rId4"/>
              </a:rPr>
              <a:t>Para saber mais clique aqui.</a:t>
            </a:r>
            <a:endParaRPr lang="pt-BR">
              <a:solidFill>
                <a:srgbClr val="414141"/>
              </a:solidFill>
              <a:ea typeface="Calibri"/>
              <a:cs typeface="Calibri"/>
            </a:endParaRPr>
          </a:p>
          <a:p>
            <a:endParaRPr lang="pt-BR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Calibri"/>
              <a:ea typeface="Roboto"/>
              <a:cs typeface="Calibri"/>
            </a:endParaRPr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lvl="1"/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>
              <a:buFont typeface="Arial"/>
              <a:buChar char="•"/>
            </a:pPr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39F29A79-C28D-D9C0-7A41-0A03AE2295AA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45D4B5BF-58F2-AB82-83D9-356BDA2D416D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9E91A388-4BBE-7395-6A92-9BCC829C0170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Fiscal</a:t>
            </a:r>
          </a:p>
        </p:txBody>
      </p:sp>
      <p:pic>
        <p:nvPicPr>
          <p:cNvPr id="4" name="Gráfico 13">
            <a:extLst>
              <a:ext uri="{FF2B5EF4-FFF2-40B4-BE49-F238E27FC236}">
                <a16:creationId xmlns:a16="http://schemas.microsoft.com/office/drawing/2014/main" id="{A4BDCD51-FF7C-69F3-667E-5B7AC46E82B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2642" y="5791553"/>
            <a:ext cx="981651" cy="255638"/>
          </a:xfrm>
          <a:prstGeom prst="rect">
            <a:avLst/>
          </a:prstGeom>
        </p:spPr>
      </p:pic>
      <p:pic>
        <p:nvPicPr>
          <p:cNvPr id="3" name="Imagem 2" descr="Interface gráfica do usuário, Aplicativo, Linha do tempo, Teams&#10;&#10;Descrição gerada automaticamente">
            <a:extLst>
              <a:ext uri="{FF2B5EF4-FFF2-40B4-BE49-F238E27FC236}">
                <a16:creationId xmlns:a16="http://schemas.microsoft.com/office/drawing/2014/main" id="{3155995C-31F3-125B-235F-3B0A014509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203823" y="3067561"/>
            <a:ext cx="7239000" cy="3337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642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414CC-C637-D4AE-070A-5748F4C9F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7260997B-081C-A271-F0F9-148BD7EB2E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988F0D5-EBED-5E3C-5995-D2E47F9A6B69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915C820-1C6D-19D1-F651-3F9B1966C1B5}"/>
              </a:ext>
            </a:extLst>
          </p:cNvPr>
          <p:cNvSpPr txBox="1"/>
          <p:nvPr/>
        </p:nvSpPr>
        <p:spPr>
          <a:xfrm>
            <a:off x="1242866" y="1581262"/>
            <a:ext cx="9937698" cy="480131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Fiscal</a:t>
            </a:r>
            <a:endParaRPr lang="en-US" sz="2400" dirty="0">
              <a:solidFill>
                <a:srgbClr val="000000"/>
              </a:solidFill>
              <a:latin typeface="Roboto"/>
              <a:ea typeface="Roboto"/>
              <a:cs typeface="Roboto"/>
            </a:endParaRPr>
          </a:p>
          <a:p>
            <a:pPr algn="just"/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Realizados ajustes nas regras abaixo da Configuração Fiscal - Devolução de compra:</a:t>
            </a:r>
            <a:endParaRPr lang="en-US" dirty="0">
              <a:solidFill>
                <a:srgbClr val="000000"/>
              </a:solidFill>
              <a:latin typeface="Calibri"/>
              <a:ea typeface="Roboto"/>
              <a:cs typeface="Calibri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Incluído o campo de pesquisa CST ICMS Compra;</a:t>
            </a:r>
            <a:endParaRPr lang="en-US">
              <a:solidFill>
                <a:srgbClr val="000000"/>
              </a:solidFill>
              <a:latin typeface="Calibri"/>
              <a:ea typeface="Roboto"/>
              <a:cs typeface="Calibri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Incluídas as informações Regime Tributário, CST ICMS Compra, CST ICMS Devolução, ICMS, FCP, ICMS ST, FCP ST e UF;</a:t>
            </a:r>
            <a:endParaRPr lang="en-US" dirty="0">
              <a:solidFill>
                <a:srgbClr val="000000"/>
              </a:solidFill>
              <a:latin typeface="Calibri"/>
              <a:ea typeface="Roboto"/>
              <a:cs typeface="Calibri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No grid em Situação está disponível ativar e inativar;</a:t>
            </a:r>
            <a:endParaRPr lang="en-US">
              <a:solidFill>
                <a:srgbClr val="000000"/>
              </a:solidFill>
              <a:latin typeface="Calibri"/>
              <a:ea typeface="Roboto"/>
              <a:cs typeface="Calibri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Quando criado um novo ou editar, foi removido a opção de Emitir nota de Ressarcimento dos campos ICMS ST e FCP ST;</a:t>
            </a:r>
            <a:endParaRPr lang="en-US" dirty="0">
              <a:solidFill>
                <a:srgbClr val="000000"/>
              </a:solidFill>
              <a:latin typeface="Calibri"/>
              <a:ea typeface="Roboto"/>
              <a:cs typeface="Calibri"/>
            </a:endParaRPr>
          </a:p>
          <a:p>
            <a:pPr marL="285750" indent="-285750" algn="just">
              <a:buFont typeface="Arial,Sans-Serif"/>
              <a:buChar char="•"/>
            </a:pPr>
            <a:r>
              <a:rPr lang="pt-BR" dirty="0">
                <a:solidFill>
                  <a:srgbClr val="414141"/>
                </a:solidFill>
                <a:latin typeface="Calibri"/>
                <a:ea typeface="Roboto"/>
                <a:cs typeface="Calibri"/>
              </a:rPr>
              <a:t>Ao ativar um cadastro será impedido a duplicidade com regra igual para Regime tributário, CST ICMS de compra, UF  e Situação ativa e apresentará a mensagem: Essa regra já existe no código XXX Descrição Regra XXXX e não será salva.</a:t>
            </a:r>
            <a:endParaRPr lang="pt-BR" dirty="0"/>
          </a:p>
          <a:p>
            <a:pPr algn="just"/>
            <a:endParaRPr lang="pt-BR" sz="2400" b="1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algn="just"/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PDV</a:t>
            </a:r>
            <a:endParaRPr lang="pt-BR" dirty="0"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+mn-lt"/>
              </a:rPr>
              <a:t>Realizado o ajuste na consolidação do PDV.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+mn-lt"/>
                <a:cs typeface="+mn-lt"/>
              </a:rPr>
              <a:t>Realizado o ajuste ao realizar o Cadastro de especialidade/Origem no PDV ao abrir a tela de controle de uso continuo.</a:t>
            </a:r>
            <a:endParaRPr lang="pt-BR" dirty="0">
              <a:ea typeface="+mn-lt"/>
              <a:cs typeface="+mn-lt"/>
            </a:endParaRP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03D30F96-8C01-3C34-BB41-A8B8D32FE54F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91" y="6026264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CE51ABFF-0A86-FDE4-4E1C-661D3CF20440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48092AF-2E50-5ACD-5F12-371C22E46F38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Ajustes e Melhorias</a:t>
            </a:r>
            <a:endParaRPr lang="pt-BR">
              <a:solidFill>
                <a:schemeClr val="bg1"/>
              </a:solidFill>
              <a:cs typeface="Calibri"/>
            </a:endParaRP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4A44A48D-A1D2-5545-F481-08D6410A0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133" y="5892194"/>
            <a:ext cx="981651" cy="255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6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6414CC-C637-D4AE-070A-5748F4C9F0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7260997B-081C-A271-F0F9-148BD7EB2E6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988F0D5-EBED-5E3C-5995-D2E47F9A6B69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9915C820-1C6D-19D1-F651-3F9B1966C1B5}"/>
              </a:ext>
            </a:extLst>
          </p:cNvPr>
          <p:cNvSpPr txBox="1"/>
          <p:nvPr/>
        </p:nvSpPr>
        <p:spPr>
          <a:xfrm>
            <a:off x="1242866" y="1581262"/>
            <a:ext cx="9937698" cy="1015663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Balanço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Roboto"/>
                <a:cs typeface="+mn-lt"/>
              </a:rPr>
              <a:t>Realizado o ajuste no "Balanço de estoque",  onde não temos mais limitação no campo Quantidade quando inserida via balanço ou entradas.</a:t>
            </a: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03D30F96-8C01-3C34-BB41-A8B8D32FE54F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491" y="6026264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CE51ABFF-0A86-FDE4-4E1C-661D3CF20440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848092AF-2E50-5ACD-5F12-371C22E46F38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Ajustes e Melhorias</a:t>
            </a:r>
            <a:endParaRPr lang="pt-BR">
              <a:solidFill>
                <a:schemeClr val="bg1"/>
              </a:solidFill>
              <a:cs typeface="Calibri"/>
            </a:endParaRP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4A44A48D-A1D2-5545-F481-08D6410A0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55133" y="5892194"/>
            <a:ext cx="981651" cy="25563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EB7BF80F-2B38-903A-A7EB-CFD6746D8C52}"/>
              </a:ext>
            </a:extLst>
          </p:cNvPr>
          <p:cNvSpPr txBox="1"/>
          <p:nvPr/>
        </p:nvSpPr>
        <p:spPr>
          <a:xfrm>
            <a:off x="1242866" y="2761615"/>
            <a:ext cx="9937698" cy="212365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sz="2400" b="1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Outros </a:t>
            </a:r>
          </a:p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Roboto"/>
                <a:cs typeface="+mn-lt"/>
              </a:rPr>
              <a:t>Realizados ajustes para que ao ser fazer um balanço do estoque, a data será informada ao serviço sem o fuso horário, garantindo que as entradas sejam registradas corretamente;</a:t>
            </a:r>
            <a:endParaRPr lang="pt-BR" sz="2400" b="1" dirty="0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Roboto"/>
                <a:cs typeface="+mn-lt"/>
              </a:rPr>
              <a:t> Realizado ajuste no "Cadastro do Terminal" (Cadastro &gt; Terminal) na aba 'Ativos' para que seja listado ao filtrar somente filiais ativas;</a:t>
            </a:r>
          </a:p>
          <a:p>
            <a:pPr marL="285750" indent="-285750" algn="just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ea typeface="Roboto"/>
                <a:cs typeface="+mn-lt"/>
              </a:rPr>
              <a:t>Realizado ajuste no "Balanço do Estoque" onde, na Lista, quando selecionado todos os itens manualmente, a opção "Marcar todos" seja selecionada automaticamente.</a:t>
            </a:r>
          </a:p>
        </p:txBody>
      </p:sp>
    </p:spTree>
    <p:extLst>
      <p:ext uri="{BB962C8B-B14F-4D97-AF65-F5344CB8AC3E}">
        <p14:creationId xmlns:p14="http://schemas.microsoft.com/office/powerpoint/2010/main" val="4268067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31364E31-62C9-2DE3-F9E5-11601B4D31E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82" y="283881"/>
            <a:ext cx="12192001" cy="6858001"/>
          </a:xfrm>
          <a:prstGeom prst="rect">
            <a:avLst/>
          </a:prstGeom>
        </p:spPr>
      </p:pic>
      <p:pic>
        <p:nvPicPr>
          <p:cNvPr id="5" name="Imagem 4" descr="Uma imagem contendo texto, silhueta&#10;&#10;Descrição gerada automaticamente">
            <a:extLst>
              <a:ext uri="{FF2B5EF4-FFF2-40B4-BE49-F238E27FC236}">
                <a16:creationId xmlns:a16="http://schemas.microsoft.com/office/drawing/2014/main" id="{46092C81-97CB-421C-AFCF-C9049414F5D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4470" y="44824"/>
            <a:ext cx="12192001" cy="6858001"/>
          </a:xfrm>
          <a:prstGeom prst="rect">
            <a:avLst/>
          </a:prstGeom>
        </p:spPr>
      </p:pic>
      <p:cxnSp>
        <p:nvCxnSpPr>
          <p:cNvPr id="13" name="Conector reto 12">
            <a:extLst>
              <a:ext uri="{FF2B5EF4-FFF2-40B4-BE49-F238E27FC236}">
                <a16:creationId xmlns:a16="http://schemas.microsoft.com/office/drawing/2014/main" id="{85F963A0-4B86-464D-8726-4606D6B4D0BC}"/>
              </a:ext>
            </a:extLst>
          </p:cNvPr>
          <p:cNvCxnSpPr>
            <a:cxnSpLocks/>
          </p:cNvCxnSpPr>
          <p:nvPr/>
        </p:nvCxnSpPr>
        <p:spPr>
          <a:xfrm flipH="1" flipV="1">
            <a:off x="10580706" y="1320303"/>
            <a:ext cx="2024219" cy="1214554"/>
          </a:xfrm>
          <a:prstGeom prst="line">
            <a:avLst/>
          </a:prstGeom>
          <a:ln w="57150" cap="rnd">
            <a:gradFill flip="none" rotWithShape="1">
              <a:gsLst>
                <a:gs pos="0">
                  <a:srgbClr val="FFB200"/>
                </a:gs>
                <a:gs pos="100000">
                  <a:srgbClr val="F0462D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aixaDeTexto 16">
            <a:extLst>
              <a:ext uri="{FF2B5EF4-FFF2-40B4-BE49-F238E27FC236}">
                <a16:creationId xmlns:a16="http://schemas.microsoft.com/office/drawing/2014/main" id="{0F37D09F-8AAE-4081-9D7D-D63E23B87DC0}"/>
              </a:ext>
            </a:extLst>
          </p:cNvPr>
          <p:cNvSpPr txBox="1"/>
          <p:nvPr/>
        </p:nvSpPr>
        <p:spPr>
          <a:xfrm>
            <a:off x="1110040" y="1449944"/>
            <a:ext cx="9470666" cy="120032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Não esqueça de acompanhar a nossa playlist no canal no #DicaLinx, para ficar por dentro de nossas novidades.</a:t>
            </a:r>
            <a:endParaRPr lang="pt-BR" dirty="0"/>
          </a:p>
          <a:p>
            <a:endParaRPr lang="pt-BR">
              <a:solidFill>
                <a:srgbClr val="414141"/>
              </a:solidFill>
              <a:latin typeface="Roboto"/>
              <a:ea typeface="Roboto"/>
              <a:cs typeface="Roboto"/>
            </a:endParaRPr>
          </a:p>
          <a:p>
            <a:r>
              <a:rPr lang="pt-BR" b="1">
                <a:solidFill>
                  <a:srgbClr val="414141"/>
                </a:solidFill>
                <a:latin typeface="Roboto"/>
                <a:ea typeface="Roboto"/>
                <a:cs typeface="Roboto"/>
                <a:hlinkClick r:id="rId4"/>
              </a:rPr>
              <a:t>#DicaLinx – Linx Farma Cloud</a:t>
            </a:r>
          </a:p>
        </p:txBody>
      </p:sp>
      <p:pic>
        <p:nvPicPr>
          <p:cNvPr id="16" name="Google Shape;683;p106">
            <a:extLst>
              <a:ext uri="{FF2B5EF4-FFF2-40B4-BE49-F238E27FC236}">
                <a16:creationId xmlns:a16="http://schemas.microsoft.com/office/drawing/2014/main" id="{F49D9940-B533-494B-83C1-86BDDAA22BB5}"/>
              </a:ext>
            </a:extLst>
          </p:cNvPr>
          <p:cNvPicPr preferRelativeResize="0"/>
          <p:nvPr/>
        </p:nvPicPr>
        <p:blipFill rotWithShape="1"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000" y="5940000"/>
            <a:ext cx="1114425" cy="72390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Retângulo: Cantos Arredondados 18">
            <a:extLst>
              <a:ext uri="{FF2B5EF4-FFF2-40B4-BE49-F238E27FC236}">
                <a16:creationId xmlns:a16="http://schemas.microsoft.com/office/drawing/2014/main" id="{B2C8B68F-03A9-38A7-C80A-AB2ABD0B066A}"/>
              </a:ext>
            </a:extLst>
          </p:cNvPr>
          <p:cNvSpPr/>
          <p:nvPr/>
        </p:nvSpPr>
        <p:spPr>
          <a:xfrm>
            <a:off x="-521771" y="313769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19">
            <a:extLst>
              <a:ext uri="{FF2B5EF4-FFF2-40B4-BE49-F238E27FC236}">
                <a16:creationId xmlns:a16="http://schemas.microsoft.com/office/drawing/2014/main" id="{E9686A60-E2BE-A20A-025B-9DD5942C8DEE}"/>
              </a:ext>
            </a:extLst>
          </p:cNvPr>
          <p:cNvSpPr/>
          <p:nvPr/>
        </p:nvSpPr>
        <p:spPr>
          <a:xfrm>
            <a:off x="1172540" y="474382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>
                <a:solidFill>
                  <a:schemeClr val="bg1"/>
                </a:solidFill>
                <a:latin typeface="Dosis ExtraBold"/>
              </a:rPr>
              <a:t>#DicaLinx</a:t>
            </a:r>
          </a:p>
        </p:txBody>
      </p:sp>
      <p:pic>
        <p:nvPicPr>
          <p:cNvPr id="3" name="Gráfico 13">
            <a:extLst>
              <a:ext uri="{FF2B5EF4-FFF2-40B4-BE49-F238E27FC236}">
                <a16:creationId xmlns:a16="http://schemas.microsoft.com/office/drawing/2014/main" id="{91AA1D17-C82B-366F-36F3-7B719BF4ADC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55133" y="5805930"/>
            <a:ext cx="981651" cy="255638"/>
          </a:xfrm>
          <a:prstGeom prst="rect">
            <a:avLst/>
          </a:prstGeom>
        </p:spPr>
      </p:pic>
      <p:sp>
        <p:nvSpPr>
          <p:cNvPr id="8" name="Retângulo: Cantos Arredondados 7">
            <a:extLst>
              <a:ext uri="{FF2B5EF4-FFF2-40B4-BE49-F238E27FC236}">
                <a16:creationId xmlns:a16="http://schemas.microsoft.com/office/drawing/2014/main" id="{3B3634EA-FC3F-0B31-2E92-48C36CF0203B}"/>
              </a:ext>
            </a:extLst>
          </p:cNvPr>
          <p:cNvSpPr/>
          <p:nvPr/>
        </p:nvSpPr>
        <p:spPr>
          <a:xfrm>
            <a:off x="-521770" y="2838827"/>
            <a:ext cx="9190350" cy="1006534"/>
          </a:xfrm>
          <a:prstGeom prst="roundRect">
            <a:avLst>
              <a:gd name="adj" fmla="val 50000"/>
            </a:avLst>
          </a:prstGeom>
          <a:solidFill>
            <a:srgbClr val="6E4B87"/>
          </a:solidFill>
          <a:ln>
            <a:solidFill>
              <a:srgbClr val="6E4B8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Retângulo 8">
            <a:extLst>
              <a:ext uri="{FF2B5EF4-FFF2-40B4-BE49-F238E27FC236}">
                <a16:creationId xmlns:a16="http://schemas.microsoft.com/office/drawing/2014/main" id="{8244EA53-533C-BD24-ABA9-32B3F2A0EFB4}"/>
              </a:ext>
            </a:extLst>
          </p:cNvPr>
          <p:cNvSpPr/>
          <p:nvPr/>
        </p:nvSpPr>
        <p:spPr>
          <a:xfrm>
            <a:off x="1239775" y="2999441"/>
            <a:ext cx="7495835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pt-BR" sz="4000" dirty="0">
                <a:solidFill>
                  <a:schemeClr val="bg1"/>
                </a:solidFill>
                <a:latin typeface="Dosis ExtraBold"/>
              </a:rPr>
              <a:t>#Pílula da Inovação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EDB7E4D9-DE2E-25E1-59C4-76DD5C790D84}"/>
              </a:ext>
            </a:extLst>
          </p:cNvPr>
          <p:cNvSpPr txBox="1"/>
          <p:nvPr/>
        </p:nvSpPr>
        <p:spPr>
          <a:xfrm>
            <a:off x="1364040" y="4580121"/>
            <a:ext cx="9470666" cy="147732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8"/>
              </a:rPr>
              <a:t>Acesso aos Cadastros Adicionais a partir do Cadastro de Produtos</a:t>
            </a: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</a:rPr>
              <a:t> </a:t>
            </a:r>
            <a:endParaRPr lang="pt-BR" dirty="0">
              <a:solidFill>
                <a:srgbClr val="000000"/>
              </a:solidFill>
              <a:latin typeface="Calibri" panose="020F0502020204030204"/>
              <a:ea typeface="Roboto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pt-BR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9"/>
              </a:rPr>
              <a:t>Integração de Entrada de Mercadoria com o Dome</a:t>
            </a:r>
            <a:endParaRPr lang="pt-BR" dirty="0">
              <a:solidFill>
                <a:srgbClr val="000000"/>
              </a:solidFill>
              <a:latin typeface="Calibri" panose="020F0502020204030204"/>
              <a:ea typeface="Roboto"/>
              <a:cs typeface="Calibri" panose="020F0502020204030204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10"/>
              </a:rPr>
              <a:t>Integração da Conta Digital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414141"/>
                </a:solidFill>
                <a:latin typeface="Roboto"/>
                <a:ea typeface="Roboto"/>
                <a:cs typeface="Calibri"/>
                <a:hlinkClick r:id="rId11"/>
              </a:rPr>
              <a:t>Integração</a:t>
            </a:r>
            <a:r>
              <a:rPr lang="en-US" dirty="0">
                <a:solidFill>
                  <a:srgbClr val="414141"/>
                </a:solidFill>
                <a:latin typeface="Roboto"/>
                <a:ea typeface="+mn-lt"/>
                <a:cs typeface="+mn-lt"/>
                <a:hlinkClick r:id="rId11"/>
              </a:rPr>
              <a:t> do Raio-X</a:t>
            </a:r>
            <a:endParaRPr lang="en-US" dirty="0">
              <a:solidFill>
                <a:srgbClr val="000000"/>
              </a:solidFill>
              <a:latin typeface="Roboto"/>
              <a:ea typeface="+mn-lt"/>
              <a:cs typeface="+mn-lt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414141"/>
                </a:solidFill>
                <a:latin typeface="Roboto"/>
                <a:ea typeface="Roboto"/>
                <a:cs typeface="Roboto"/>
                <a:hlinkClick r:id="rId12"/>
              </a:rPr>
              <a:t>Cadastro de Tabloide (Caderno de ofertas)</a:t>
            </a:r>
            <a:endParaRPr lang="en-US" dirty="0"/>
          </a:p>
        </p:txBody>
      </p:sp>
      <p:sp>
        <p:nvSpPr>
          <p:cNvPr id="11" name="CaixaDeTexto 10">
            <a:extLst>
              <a:ext uri="{FF2B5EF4-FFF2-40B4-BE49-F238E27FC236}">
                <a16:creationId xmlns:a16="http://schemas.microsoft.com/office/drawing/2014/main" id="{3AB83EE4-9D0B-8BDC-70C6-DDF86E7E666C}"/>
              </a:ext>
            </a:extLst>
          </p:cNvPr>
          <p:cNvSpPr txBox="1"/>
          <p:nvPr/>
        </p:nvSpPr>
        <p:spPr>
          <a:xfrm>
            <a:off x="1108635" y="4007224"/>
            <a:ext cx="10475258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333333"/>
                </a:solidFill>
                <a:latin typeface="Roboto"/>
                <a:ea typeface="Roboto"/>
                <a:cs typeface="Roboto"/>
              </a:rPr>
              <a:t> Veja </a:t>
            </a:r>
            <a:r>
              <a:rPr lang="en-US" dirty="0" err="1">
                <a:solidFill>
                  <a:srgbClr val="333333"/>
                </a:solidFill>
                <a:latin typeface="Roboto"/>
                <a:ea typeface="Roboto"/>
                <a:cs typeface="Roboto"/>
              </a:rPr>
              <a:t>abaixo</a:t>
            </a:r>
            <a:r>
              <a:rPr lang="en-US" dirty="0">
                <a:solidFill>
                  <a:srgbClr val="333333"/>
                </a:solidFill>
                <a:latin typeface="Roboto"/>
                <a:ea typeface="Roboto"/>
                <a:cs typeface="Roboto"/>
              </a:rPr>
              <a:t> </a:t>
            </a:r>
            <a:r>
              <a:rPr lang="en-US" dirty="0" err="1">
                <a:solidFill>
                  <a:srgbClr val="333333"/>
                </a:solidFill>
                <a:latin typeface="Roboto"/>
                <a:ea typeface="Roboto"/>
                <a:cs typeface="Roboto"/>
              </a:rPr>
              <a:t>os</a:t>
            </a:r>
            <a:r>
              <a:rPr lang="en-US" dirty="0">
                <a:solidFill>
                  <a:srgbClr val="333333"/>
                </a:solidFill>
                <a:latin typeface="Roboto"/>
                <a:ea typeface="Roboto"/>
                <a:cs typeface="Roboto"/>
              </a:rPr>
              <a:t> </a:t>
            </a:r>
            <a:r>
              <a:rPr lang="en-US" dirty="0" err="1">
                <a:solidFill>
                  <a:srgbClr val="333333"/>
                </a:solidFill>
                <a:latin typeface="Roboto"/>
                <a:ea typeface="Roboto"/>
                <a:cs typeface="Roboto"/>
              </a:rPr>
              <a:t>temas</a:t>
            </a:r>
            <a:r>
              <a:rPr lang="en-US" dirty="0">
                <a:solidFill>
                  <a:srgbClr val="333333"/>
                </a:solidFill>
                <a:latin typeface="Roboto"/>
                <a:ea typeface="Roboto"/>
                <a:cs typeface="Roboto"/>
              </a:rPr>
              <a:t> das Pílulas da </a:t>
            </a:r>
            <a:r>
              <a:rPr lang="en-US" dirty="0" err="1">
                <a:solidFill>
                  <a:srgbClr val="333333"/>
                </a:solidFill>
                <a:latin typeface="Roboto"/>
                <a:ea typeface="Roboto"/>
                <a:cs typeface="Roboto"/>
              </a:rPr>
              <a:t>Inovação</a:t>
            </a:r>
            <a:r>
              <a:rPr lang="en-US" dirty="0">
                <a:solidFill>
                  <a:srgbClr val="333333"/>
                </a:solidFill>
                <a:latin typeface="Roboto"/>
                <a:ea typeface="Roboto"/>
                <a:cs typeface="Roboto"/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2988037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6090fe17-762a-47d5-9d18-1dcecf803808" xsi:nil="true"/>
    <lcf76f155ced4ddcb4097134ff3c332f xmlns="f1ad5287-b0d4-41e5-9005-10bc7d255b9d">
      <Terms xmlns="http://schemas.microsoft.com/office/infopath/2007/PartnerControls"/>
    </lcf76f155ced4ddcb4097134ff3c332f>
    <SharedWithUsers xmlns="6090fe17-762a-47d5-9d18-1dcecf803808">
      <UserInfo>
        <DisplayName>Mylena Ribeiro De Castro</DisplayName>
        <AccountId>29</AccountId>
        <AccountType/>
      </UserInfo>
      <UserInfo>
        <DisplayName>Josiane Cristina Henrique Dos Santos</DisplayName>
        <AccountId>34</AccountId>
        <AccountType/>
      </UserInfo>
      <UserInfo>
        <DisplayName>Wellington Fernando De Britto</DisplayName>
        <AccountId>25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5ACB817D48DB164F9D23F62F739AE29F" ma:contentTypeVersion="17" ma:contentTypeDescription="Crie um novo documento." ma:contentTypeScope="" ma:versionID="0b09edfb34861c3f19dd84598f36dc35">
  <xsd:schema xmlns:xsd="http://www.w3.org/2001/XMLSchema" xmlns:xs="http://www.w3.org/2001/XMLSchema" xmlns:p="http://schemas.microsoft.com/office/2006/metadata/properties" xmlns:ns2="f1ad5287-b0d4-41e5-9005-10bc7d255b9d" xmlns:ns3="6090fe17-762a-47d5-9d18-1dcecf803808" targetNamespace="http://schemas.microsoft.com/office/2006/metadata/properties" ma:root="true" ma:fieldsID="519513eefdbcb8d638844dd468a33dd2" ns2:_="" ns3:_="">
    <xsd:import namespace="f1ad5287-b0d4-41e5-9005-10bc7d255b9d"/>
    <xsd:import namespace="6090fe17-762a-47d5-9d18-1dcecf80380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lcf76f155ced4ddcb4097134ff3c332f" minOccurs="0"/>
                <xsd:element ref="ns3:TaxCatchAll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1ad5287-b0d4-41e5-9005-10bc7d255b9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22" nillable="true" ma:taxonomy="true" ma:internalName="lcf76f155ced4ddcb4097134ff3c332f" ma:taxonomyFieldName="MediaServiceImageTags" ma:displayName="Marcações de imagem" ma:readOnly="false" ma:fieldId="{5cf76f15-5ced-4ddc-b409-7134ff3c332f}" ma:taxonomyMulti="true" ma:sspId="95a61786-ba80-46f9-ab75-26f86707e4b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90fe17-762a-47d5-9d18-1dcecf80380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27fc79f2-1a87-4166-99ec-222329bd7d9c}" ma:internalName="TaxCatchAll" ma:showField="CatchAllData" ma:web="6090fe17-762a-47d5-9d18-1dcecf80380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CEBFF34-D193-4F0C-ABF8-7D823AB9892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6A990F0-FBAE-4B68-85F0-C9BED032B0EA}">
  <ds:schemaRefs>
    <ds:schemaRef ds:uri="http://schemas.microsoft.com/office/2006/metadata/properties"/>
    <ds:schemaRef ds:uri="http://schemas.microsoft.com/office/infopath/2007/PartnerControls"/>
    <ds:schemaRef ds:uri="6090fe17-762a-47d5-9d18-1dcecf803808"/>
    <ds:schemaRef ds:uri="f1ad5287-b0d4-41e5-9005-10bc7d255b9d"/>
  </ds:schemaRefs>
</ds:datastoreItem>
</file>

<file path=customXml/itemProps3.xml><?xml version="1.0" encoding="utf-8"?>
<ds:datastoreItem xmlns:ds="http://schemas.openxmlformats.org/officeDocument/2006/customXml" ds:itemID="{F462591A-58BF-4444-A634-2D1C586F67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1ad5287-b0d4-41e5-9005-10bc7d255b9d"/>
    <ds:schemaRef ds:uri="6090fe17-762a-47d5-9d18-1dcecf80380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5</Slides>
  <Notes>4</Notes>
  <HiddenSlides>0</HiddenSlide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</vt:i4>
      </vt:variant>
    </vt:vector>
  </HeadingPairs>
  <TitlesOfParts>
    <vt:vector size="6" baseType="lpstr"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Rafael Cadrobi</dc:creator>
  <cp:revision>222</cp:revision>
  <dcterms:created xsi:type="dcterms:W3CDTF">2020-06-26T23:06:56Z</dcterms:created>
  <dcterms:modified xsi:type="dcterms:W3CDTF">2024-04-30T12:23:11Z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0x0101005ACB817D48DB164F9D23F62F739AE29F</vt:lpwstr>
  </property>
  <property fmtid="{D5CDD505-2E9C-101B-9397-08002B2CF9AE}" pid="3" name="MediaServiceImageTags">
    <vt:lpwstr/>
  </property>
</Properties>
</file>