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modernComment_23B_ECE79E00.xml" ContentType="application/vnd.ms-powerpoint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modernComment_250_B0891EA2.xml" ContentType="application/vnd.ms-powerpoint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253_D9E80A94.xml" ContentType="application/vnd.ms-powerpoint.comments+xml"/>
  <Override PartName="/ppt/notesSlides/notesSlide12.xml" ContentType="application/vnd.openxmlformats-officedocument.presentationml.notesSlide+xml"/>
  <Override PartName="/ppt/comments/modernComment_254_2DC0579E.xml" ContentType="application/vnd.ms-powerpoint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29"/>
  </p:notesMasterIdLst>
  <p:sldIdLst>
    <p:sldId id="259" r:id="rId3"/>
    <p:sldId id="307" r:id="rId4"/>
    <p:sldId id="321" r:id="rId5"/>
    <p:sldId id="573" r:id="rId6"/>
    <p:sldId id="571" r:id="rId7"/>
    <p:sldId id="590" r:id="rId8"/>
    <p:sldId id="592" r:id="rId9"/>
    <p:sldId id="589" r:id="rId10"/>
    <p:sldId id="303" r:id="rId11"/>
    <p:sldId id="587" r:id="rId12"/>
    <p:sldId id="595" r:id="rId13"/>
    <p:sldId id="596" r:id="rId14"/>
    <p:sldId id="597" r:id="rId15"/>
    <p:sldId id="598" r:id="rId16"/>
    <p:sldId id="599" r:id="rId17"/>
    <p:sldId id="600" r:id="rId18"/>
    <p:sldId id="601" r:id="rId19"/>
    <p:sldId id="603" r:id="rId20"/>
    <p:sldId id="604" r:id="rId21"/>
    <p:sldId id="588" r:id="rId22"/>
    <p:sldId id="302" r:id="rId23"/>
    <p:sldId id="262" r:id="rId24"/>
    <p:sldId id="564" r:id="rId25"/>
    <p:sldId id="568" r:id="rId26"/>
    <p:sldId id="585" r:id="rId27"/>
    <p:sldId id="586" r:id="rId2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D9530405-F6DD-4524-B873-0194BB5D85D0}">
          <p14:sldIdLst>
            <p14:sldId id="259"/>
            <p14:sldId id="307"/>
            <p14:sldId id="321"/>
            <p14:sldId id="573"/>
            <p14:sldId id="571"/>
            <p14:sldId id="590"/>
            <p14:sldId id="592"/>
            <p14:sldId id="589"/>
            <p14:sldId id="303"/>
            <p14:sldId id="587"/>
            <p14:sldId id="595"/>
            <p14:sldId id="596"/>
            <p14:sldId id="597"/>
            <p14:sldId id="598"/>
            <p14:sldId id="599"/>
            <p14:sldId id="600"/>
            <p14:sldId id="601"/>
            <p14:sldId id="603"/>
            <p14:sldId id="604"/>
            <p14:sldId id="588"/>
            <p14:sldId id="302"/>
            <p14:sldId id="262"/>
            <p14:sldId id="564"/>
            <p14:sldId id="568"/>
            <p14:sldId id="585"/>
            <p14:sldId id="5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42921-F17E-4359-3A10-7828FF29583F}" name="Stephan Rosenstengel Soares" initials="" userId="S::stephan.soares@linx.com.br::023ae3a4-8670-42b5-ae6a-6a61f34d679e" providerId="AD"/>
  <p188:author id="{A81FF18C-E512-1184-C1B7-824C4DF4608F}" name="Jeniffer de Matos Soares" initials="Jd" userId="S::jeniffer.soares@linx.com.br::c36e7d90-222c-4caa-8e3c-74a28f905d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F3ED0F-F9BF-4A1D-871E-2D544C430255}" v="2052" dt="2024-07-30T12:57:49.981"/>
    <p1510:client id="{6F81AF48-614A-E90A-1CFF-C2E349DF0727}" v="434" dt="2024-07-29T20:03:32.855"/>
    <p1510:client id="{7757B7AD-EE56-F0C2-23E1-2962697E3EA8}" v="15" dt="2024-07-29T20:41:20.638"/>
    <p1510:client id="{811AA051-4D7E-D344-5825-61F718C5F8AE}" v="394" dt="2024-07-29T19:11:13.792"/>
    <p1510:client id="{CE3C1635-3ADC-FD2B-BFE6-BDCC9F32892D}" v="118" dt="2024-07-29T14:25:17.383"/>
    <p1510:client id="{FF9EF8C8-ABDE-53F1-B068-02BBA2A69D7A}" v="7" dt="2024-07-30T11:35:11.3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8/10/relationships/authors" Target="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Felipe Fioravanço" userId="S::rodolfo.fioravanco@linx.com.br::0e88a705-d9ca-4478-b542-81734cb8c8d8" providerId="AD" clId="Web-{7757B7AD-EE56-F0C2-23E1-2962697E3EA8}"/>
    <pc:docChg chg="modSld sldOrd">
      <pc:chgData name="Rodolfo Felipe Fioravanço" userId="S::rodolfo.fioravanco@linx.com.br::0e88a705-d9ca-4478-b542-81734cb8c8d8" providerId="AD" clId="Web-{7757B7AD-EE56-F0C2-23E1-2962697E3EA8}" dt="2024-07-29T20:41:20.638" v="11"/>
      <pc:docMkLst>
        <pc:docMk/>
      </pc:docMkLst>
      <pc:sldChg chg="modSp">
        <pc:chgData name="Rodolfo Felipe Fioravanço" userId="S::rodolfo.fioravanco@linx.com.br::0e88a705-d9ca-4478-b542-81734cb8c8d8" providerId="AD" clId="Web-{7757B7AD-EE56-F0C2-23E1-2962697E3EA8}" dt="2024-07-29T20:41:13.622" v="10" actId="1076"/>
        <pc:sldMkLst>
          <pc:docMk/>
          <pc:sldMk cId="0" sldId="303"/>
        </pc:sldMkLst>
        <pc:spChg chg="mod">
          <ac:chgData name="Rodolfo Felipe Fioravanço" userId="S::rodolfo.fioravanco@linx.com.br::0e88a705-d9ca-4478-b542-81734cb8c8d8" providerId="AD" clId="Web-{7757B7AD-EE56-F0C2-23E1-2962697E3EA8}" dt="2024-07-29T20:41:13.622" v="10" actId="1076"/>
          <ac:spMkLst>
            <pc:docMk/>
            <pc:sldMk cId="0" sldId="303"/>
            <ac:spMk id="10" creationId="{F2A6C7CC-976B-633D-A07D-FEC50BC17571}"/>
          </ac:spMkLst>
        </pc:spChg>
        <pc:spChg chg="mod">
          <ac:chgData name="Rodolfo Felipe Fioravanço" userId="S::rodolfo.fioravanco@linx.com.br::0e88a705-d9ca-4478-b542-81734cb8c8d8" providerId="AD" clId="Web-{7757B7AD-EE56-F0C2-23E1-2962697E3EA8}" dt="2024-07-29T20:40:48.340" v="5" actId="14100"/>
          <ac:spMkLst>
            <pc:docMk/>
            <pc:sldMk cId="0" sldId="303"/>
            <ac:spMk id="609" creationId="{00000000-0000-0000-0000-000000000000}"/>
          </ac:spMkLst>
        </pc:spChg>
        <pc:spChg chg="mod">
          <ac:chgData name="Rodolfo Felipe Fioravanço" userId="S::rodolfo.fioravanco@linx.com.br::0e88a705-d9ca-4478-b542-81734cb8c8d8" providerId="AD" clId="Web-{7757B7AD-EE56-F0C2-23E1-2962697E3EA8}" dt="2024-07-29T20:41:06.762" v="9" actId="20577"/>
          <ac:spMkLst>
            <pc:docMk/>
            <pc:sldMk cId="0" sldId="303"/>
            <ac:spMk id="614" creationId="{00000000-0000-0000-0000-000000000000}"/>
          </ac:spMkLst>
        </pc:spChg>
        <pc:spChg chg="mod">
          <ac:chgData name="Rodolfo Felipe Fioravanço" userId="S::rodolfo.fioravanco@linx.com.br::0e88a705-d9ca-4478-b542-81734cb8c8d8" providerId="AD" clId="Web-{7757B7AD-EE56-F0C2-23E1-2962697E3EA8}" dt="2024-07-29T20:41:02.434" v="8" actId="1076"/>
          <ac:spMkLst>
            <pc:docMk/>
            <pc:sldMk cId="0" sldId="303"/>
            <ac:spMk id="618" creationId="{00000000-0000-0000-0000-000000000000}"/>
          </ac:spMkLst>
        </pc:spChg>
        <pc:spChg chg="mod">
          <ac:chgData name="Rodolfo Felipe Fioravanço" userId="S::rodolfo.fioravanco@linx.com.br::0e88a705-d9ca-4478-b542-81734cb8c8d8" providerId="AD" clId="Web-{7757B7AD-EE56-F0C2-23E1-2962697E3EA8}" dt="2024-07-29T20:40:57.012" v="7" actId="1076"/>
          <ac:spMkLst>
            <pc:docMk/>
            <pc:sldMk cId="0" sldId="303"/>
            <ac:spMk id="619" creationId="{00000000-0000-0000-0000-000000000000}"/>
          </ac:spMkLst>
        </pc:spChg>
      </pc:sldChg>
      <pc:sldChg chg="modSp">
        <pc:chgData name="Rodolfo Felipe Fioravanço" userId="S::rodolfo.fioravanco@linx.com.br::0e88a705-d9ca-4478-b542-81734cb8c8d8" providerId="AD" clId="Web-{7757B7AD-EE56-F0C2-23E1-2962697E3EA8}" dt="2024-07-29T20:39:44.354" v="0" actId="20577"/>
        <pc:sldMkLst>
          <pc:docMk/>
          <pc:sldMk cId="3383244116" sldId="321"/>
        </pc:sldMkLst>
        <pc:spChg chg="mod">
          <ac:chgData name="Rodolfo Felipe Fioravanço" userId="S::rodolfo.fioravanco@linx.com.br::0e88a705-d9ca-4478-b542-81734cb8c8d8" providerId="AD" clId="Web-{7757B7AD-EE56-F0C2-23E1-2962697E3EA8}" dt="2024-07-29T20:39:44.354" v="0" actId="20577"/>
          <ac:spMkLst>
            <pc:docMk/>
            <pc:sldMk cId="3383244116" sldId="321"/>
            <ac:spMk id="65" creationId="{00000000-0000-0000-0000-000000000000}"/>
          </ac:spMkLst>
        </pc:spChg>
      </pc:sldChg>
      <pc:sldChg chg="modSp">
        <pc:chgData name="Rodolfo Felipe Fioravanço" userId="S::rodolfo.fioravanco@linx.com.br::0e88a705-d9ca-4478-b542-81734cb8c8d8" providerId="AD" clId="Web-{7757B7AD-EE56-F0C2-23E1-2962697E3EA8}" dt="2024-07-29T20:39:58.464" v="3" actId="20577"/>
        <pc:sldMkLst>
          <pc:docMk/>
          <pc:sldMk cId="2961776290" sldId="592"/>
        </pc:sldMkLst>
        <pc:spChg chg="mod">
          <ac:chgData name="Rodolfo Felipe Fioravanço" userId="S::rodolfo.fioravanco@linx.com.br::0e88a705-d9ca-4478-b542-81734cb8c8d8" providerId="AD" clId="Web-{7757B7AD-EE56-F0C2-23E1-2962697E3EA8}" dt="2024-07-29T20:39:58.464" v="3" actId="20577"/>
          <ac:spMkLst>
            <pc:docMk/>
            <pc:sldMk cId="2961776290" sldId="592"/>
            <ac:spMk id="13" creationId="{825425A7-2545-B6EA-8EEA-B32F8E99DAB6}"/>
          </ac:spMkLst>
        </pc:spChg>
      </pc:sldChg>
      <pc:sldChg chg="ord">
        <pc:chgData name="Rodolfo Felipe Fioravanço" userId="S::rodolfo.fioravanco@linx.com.br::0e88a705-d9ca-4478-b542-81734cb8c8d8" providerId="AD" clId="Web-{7757B7AD-EE56-F0C2-23E1-2962697E3EA8}" dt="2024-07-29T20:41:20.638" v="11"/>
        <pc:sldMkLst>
          <pc:docMk/>
          <pc:sldMk cId="3655862932" sldId="595"/>
        </pc:sldMkLst>
      </pc:sldChg>
    </pc:docChg>
  </pc:docChgLst>
  <pc:docChgLst>
    <pc:chgData name="Anderson Knevitz De Paula" userId="S::anderson.knevitz@linx.com.br::3b1e3bdb-fad8-49d9-9d0d-5886fcf5bffb" providerId="AD" clId="Web-{811AA051-4D7E-D344-5825-61F718C5F8AE}"/>
    <pc:docChg chg="modSld sldOrd">
      <pc:chgData name="Anderson Knevitz De Paula" userId="S::anderson.knevitz@linx.com.br::3b1e3bdb-fad8-49d9-9d0d-5886fcf5bffb" providerId="AD" clId="Web-{811AA051-4D7E-D344-5825-61F718C5F8AE}" dt="2024-07-29T19:11:12.917" v="264" actId="20577"/>
      <pc:docMkLst>
        <pc:docMk/>
      </pc:docMkLst>
      <pc:sldChg chg="modSp">
        <pc:chgData name="Anderson Knevitz De Paula" userId="S::anderson.knevitz@linx.com.br::3b1e3bdb-fad8-49d9-9d0d-5886fcf5bffb" providerId="AD" clId="Web-{811AA051-4D7E-D344-5825-61F718C5F8AE}" dt="2024-07-29T16:35:00.735" v="133" actId="1076"/>
        <pc:sldMkLst>
          <pc:docMk/>
          <pc:sldMk cId="0" sldId="303"/>
        </pc:sldMkLst>
        <pc:spChg chg="mod">
          <ac:chgData name="Anderson Knevitz De Paula" userId="S::anderson.knevitz@linx.com.br::3b1e3bdb-fad8-49d9-9d0d-5886fcf5bffb" providerId="AD" clId="Web-{811AA051-4D7E-D344-5825-61F718C5F8AE}" dt="2024-07-29T16:34:51.500" v="132" actId="1076"/>
          <ac:spMkLst>
            <pc:docMk/>
            <pc:sldMk cId="0" sldId="303"/>
            <ac:spMk id="4" creationId="{6F7E58C2-4ACE-B075-6490-3EB317E91E6F}"/>
          </ac:spMkLst>
        </pc:spChg>
        <pc:spChg chg="mod">
          <ac:chgData name="Anderson Knevitz De Paula" userId="S::anderson.knevitz@linx.com.br::3b1e3bdb-fad8-49d9-9d0d-5886fcf5bffb" providerId="AD" clId="Web-{811AA051-4D7E-D344-5825-61F718C5F8AE}" dt="2024-07-29T16:35:00.735" v="133" actId="1076"/>
          <ac:spMkLst>
            <pc:docMk/>
            <pc:sldMk cId="0" sldId="303"/>
            <ac:spMk id="615" creationId="{00000000-0000-0000-0000-000000000000}"/>
          </ac:spMkLst>
        </pc:spChg>
      </pc:sldChg>
      <pc:sldChg chg="addSp modSp">
        <pc:chgData name="Anderson Knevitz De Paula" userId="S::anderson.knevitz@linx.com.br::3b1e3bdb-fad8-49d9-9d0d-5886fcf5bffb" providerId="AD" clId="Web-{811AA051-4D7E-D344-5825-61F718C5F8AE}" dt="2024-07-29T17:37:34.151" v="188" actId="1076"/>
        <pc:sldMkLst>
          <pc:docMk/>
          <pc:sldMk cId="3974602240" sldId="571"/>
        </pc:sldMkLst>
        <pc:picChg chg="add mod">
          <ac:chgData name="Anderson Knevitz De Paula" userId="S::anderson.knevitz@linx.com.br::3b1e3bdb-fad8-49d9-9d0d-5886fcf5bffb" providerId="AD" clId="Web-{811AA051-4D7E-D344-5825-61F718C5F8AE}" dt="2024-07-29T17:37:34.151" v="188" actId="1076"/>
          <ac:picMkLst>
            <pc:docMk/>
            <pc:sldMk cId="3974602240" sldId="571"/>
            <ac:picMk id="4" creationId="{F1869FA5-F098-E46D-371A-D0CB054BF8E3}"/>
          </ac:picMkLst>
        </pc:picChg>
      </pc:sldChg>
      <pc:sldChg chg="addSp delSp modSp">
        <pc:chgData name="Anderson Knevitz De Paula" userId="S::anderson.knevitz@linx.com.br::3b1e3bdb-fad8-49d9-9d0d-5886fcf5bffb" providerId="AD" clId="Web-{811AA051-4D7E-D344-5825-61F718C5F8AE}" dt="2024-07-29T17:39:05.700" v="191" actId="1076"/>
        <pc:sldMkLst>
          <pc:docMk/>
          <pc:sldMk cId="2961776290" sldId="592"/>
        </pc:sldMkLst>
        <pc:spChg chg="add del mod">
          <ac:chgData name="Anderson Knevitz De Paula" userId="S::anderson.knevitz@linx.com.br::3b1e3bdb-fad8-49d9-9d0d-5886fcf5bffb" providerId="AD" clId="Web-{811AA051-4D7E-D344-5825-61F718C5F8AE}" dt="2024-07-29T17:36:51.524" v="181"/>
          <ac:spMkLst>
            <pc:docMk/>
            <pc:sldMk cId="2961776290" sldId="592"/>
            <ac:spMk id="4" creationId="{B57845E0-99F7-8E71-2616-78CD7D62E4A9}"/>
          </ac:spMkLst>
        </pc:spChg>
        <pc:picChg chg="add del mod">
          <ac:chgData name="Anderson Knevitz De Paula" userId="S::anderson.knevitz@linx.com.br::3b1e3bdb-fad8-49d9-9d0d-5886fcf5bffb" providerId="AD" clId="Web-{811AA051-4D7E-D344-5825-61F718C5F8AE}" dt="2024-07-29T17:37:17.025" v="185"/>
          <ac:picMkLst>
            <pc:docMk/>
            <pc:sldMk cId="2961776290" sldId="592"/>
            <ac:picMk id="6" creationId="{F1869FA5-F098-E46D-371A-D0CB054BF8E3}"/>
          </ac:picMkLst>
        </pc:picChg>
        <pc:picChg chg="add mod">
          <ac:chgData name="Anderson Knevitz De Paula" userId="S::anderson.knevitz@linx.com.br::3b1e3bdb-fad8-49d9-9d0d-5886fcf5bffb" providerId="AD" clId="Web-{811AA051-4D7E-D344-5825-61F718C5F8AE}" dt="2024-07-29T17:39:05.700" v="191" actId="1076"/>
          <ac:picMkLst>
            <pc:docMk/>
            <pc:sldMk cId="2961776290" sldId="592"/>
            <ac:picMk id="8" creationId="{3ADB3C07-A9EF-4FBE-710C-D82480B82D08}"/>
          </ac:picMkLst>
        </pc:picChg>
      </pc:sldChg>
      <pc:sldChg chg="addSp delSp modSp ord">
        <pc:chgData name="Anderson Knevitz De Paula" userId="S::anderson.knevitz@linx.com.br::3b1e3bdb-fad8-49d9-9d0d-5886fcf5bffb" providerId="AD" clId="Web-{811AA051-4D7E-D344-5825-61F718C5F8AE}" dt="2024-07-29T17:53:06.445" v="205" actId="20577"/>
        <pc:sldMkLst>
          <pc:docMk/>
          <pc:sldMk cId="3655862932" sldId="595"/>
        </pc:sldMkLst>
        <pc:spChg chg="mod">
          <ac:chgData name="Anderson Knevitz De Paula" userId="S::anderson.knevitz@linx.com.br::3b1e3bdb-fad8-49d9-9d0d-5886fcf5bffb" providerId="AD" clId="Web-{811AA051-4D7E-D344-5825-61F718C5F8AE}" dt="2024-07-29T17:53:06.445" v="205" actId="20577"/>
          <ac:spMkLst>
            <pc:docMk/>
            <pc:sldMk cId="3655862932" sldId="595"/>
            <ac:spMk id="13" creationId="{825425A7-2545-B6EA-8EEA-B32F8E99DAB6}"/>
          </ac:spMkLst>
        </pc:spChg>
        <pc:picChg chg="del">
          <ac:chgData name="Anderson Knevitz De Paula" userId="S::anderson.knevitz@linx.com.br::3b1e3bdb-fad8-49d9-9d0d-5886fcf5bffb" providerId="AD" clId="Web-{811AA051-4D7E-D344-5825-61F718C5F8AE}" dt="2024-07-29T17:49:08.219" v="193"/>
          <ac:picMkLst>
            <pc:docMk/>
            <pc:sldMk cId="3655862932" sldId="595"/>
            <ac:picMk id="4" creationId="{F7B35D90-FDA9-E316-D491-168376E75AC4}"/>
          </ac:picMkLst>
        </pc:picChg>
        <pc:picChg chg="add mod">
          <ac:chgData name="Anderson Knevitz De Paula" userId="S::anderson.knevitz@linx.com.br::3b1e3bdb-fad8-49d9-9d0d-5886fcf5bffb" providerId="AD" clId="Web-{811AA051-4D7E-D344-5825-61F718C5F8AE}" dt="2024-07-29T17:50:47.316" v="200" actId="1076"/>
          <ac:picMkLst>
            <pc:docMk/>
            <pc:sldMk cId="3655862932" sldId="595"/>
            <ac:picMk id="6" creationId="{9551F847-382F-EEFD-0E3F-F9605188C4F0}"/>
          </ac:picMkLst>
        </pc:picChg>
      </pc:sldChg>
      <pc:sldChg chg="modSp">
        <pc:chgData name="Anderson Knevitz De Paula" userId="S::anderson.knevitz@linx.com.br::3b1e3bdb-fad8-49d9-9d0d-5886fcf5bffb" providerId="AD" clId="Web-{811AA051-4D7E-D344-5825-61F718C5F8AE}" dt="2024-07-29T16:41:48.174" v="163" actId="20577"/>
        <pc:sldMkLst>
          <pc:docMk/>
          <pc:sldMk cId="767580062" sldId="596"/>
        </pc:sldMkLst>
        <pc:spChg chg="mod">
          <ac:chgData name="Anderson Knevitz De Paula" userId="S::anderson.knevitz@linx.com.br::3b1e3bdb-fad8-49d9-9d0d-5886fcf5bffb" providerId="AD" clId="Web-{811AA051-4D7E-D344-5825-61F718C5F8AE}" dt="2024-07-29T16:41:48.174" v="163" actId="20577"/>
          <ac:spMkLst>
            <pc:docMk/>
            <pc:sldMk cId="767580062" sldId="596"/>
            <ac:spMk id="13" creationId="{825425A7-2545-B6EA-8EEA-B32F8E99DAB6}"/>
          </ac:spMkLst>
        </pc:spChg>
      </pc:sldChg>
      <pc:sldChg chg="modSp">
        <pc:chgData name="Anderson Knevitz De Paula" userId="S::anderson.knevitz@linx.com.br::3b1e3bdb-fad8-49d9-9d0d-5886fcf5bffb" providerId="AD" clId="Web-{811AA051-4D7E-D344-5825-61F718C5F8AE}" dt="2024-07-29T18:05:13.726" v="221" actId="20577"/>
        <pc:sldMkLst>
          <pc:docMk/>
          <pc:sldMk cId="1298493248" sldId="598"/>
        </pc:sldMkLst>
        <pc:spChg chg="mod">
          <ac:chgData name="Anderson Knevitz De Paula" userId="S::anderson.knevitz@linx.com.br::3b1e3bdb-fad8-49d9-9d0d-5886fcf5bffb" providerId="AD" clId="Web-{811AA051-4D7E-D344-5825-61F718C5F8AE}" dt="2024-07-29T18:04:57.804" v="220" actId="20577"/>
          <ac:spMkLst>
            <pc:docMk/>
            <pc:sldMk cId="1298493248" sldId="598"/>
            <ac:spMk id="4" creationId="{3D80D2F7-5D1D-EF6B-35C8-112C1E4D01DE}"/>
          </ac:spMkLst>
        </pc:spChg>
        <pc:spChg chg="mod">
          <ac:chgData name="Anderson Knevitz De Paula" userId="S::anderson.knevitz@linx.com.br::3b1e3bdb-fad8-49d9-9d0d-5886fcf5bffb" providerId="AD" clId="Web-{811AA051-4D7E-D344-5825-61F718C5F8AE}" dt="2024-07-29T18:05:13.726" v="221" actId="20577"/>
          <ac:spMkLst>
            <pc:docMk/>
            <pc:sldMk cId="1298493248" sldId="598"/>
            <ac:spMk id="13" creationId="{825425A7-2545-B6EA-8EEA-B32F8E99DAB6}"/>
          </ac:spMkLst>
        </pc:spChg>
      </pc:sldChg>
      <pc:sldChg chg="modSp ord">
        <pc:chgData name="Anderson Knevitz De Paula" userId="S::anderson.knevitz@linx.com.br::3b1e3bdb-fad8-49d9-9d0d-5886fcf5bffb" providerId="AD" clId="Web-{811AA051-4D7E-D344-5825-61F718C5F8AE}" dt="2024-07-29T18:26:42.646" v="240" actId="20577"/>
        <pc:sldMkLst>
          <pc:docMk/>
          <pc:sldMk cId="1617741958" sldId="599"/>
        </pc:sldMkLst>
        <pc:spChg chg="mod">
          <ac:chgData name="Anderson Knevitz De Paula" userId="S::anderson.knevitz@linx.com.br::3b1e3bdb-fad8-49d9-9d0d-5886fcf5bffb" providerId="AD" clId="Web-{811AA051-4D7E-D344-5825-61F718C5F8AE}" dt="2024-07-29T18:26:35.974" v="239" actId="20577"/>
          <ac:spMkLst>
            <pc:docMk/>
            <pc:sldMk cId="1617741958" sldId="599"/>
            <ac:spMk id="6" creationId="{96520FEF-3950-371E-6AD7-83A06C93C352}"/>
          </ac:spMkLst>
        </pc:spChg>
        <pc:spChg chg="mod">
          <ac:chgData name="Anderson Knevitz De Paula" userId="S::anderson.knevitz@linx.com.br::3b1e3bdb-fad8-49d9-9d0d-5886fcf5bffb" providerId="AD" clId="Web-{811AA051-4D7E-D344-5825-61F718C5F8AE}" dt="2024-07-29T18:26:42.646" v="240" actId="20577"/>
          <ac:spMkLst>
            <pc:docMk/>
            <pc:sldMk cId="1617741958" sldId="599"/>
            <ac:spMk id="7" creationId="{02085824-68D6-A6AC-0289-C0BF38BDFE67}"/>
          </ac:spMkLst>
        </pc:spChg>
      </pc:sldChg>
      <pc:sldChg chg="modSp">
        <pc:chgData name="Anderson Knevitz De Paula" userId="S::anderson.knevitz@linx.com.br::3b1e3bdb-fad8-49d9-9d0d-5886fcf5bffb" providerId="AD" clId="Web-{811AA051-4D7E-D344-5825-61F718C5F8AE}" dt="2024-07-29T18:51:05.785" v="258" actId="20577"/>
        <pc:sldMkLst>
          <pc:docMk/>
          <pc:sldMk cId="1920062042" sldId="600"/>
        </pc:sldMkLst>
        <pc:spChg chg="mod">
          <ac:chgData name="Anderson Knevitz De Paula" userId="S::anderson.knevitz@linx.com.br::3b1e3bdb-fad8-49d9-9d0d-5886fcf5bffb" providerId="AD" clId="Web-{811AA051-4D7E-D344-5825-61F718C5F8AE}" dt="2024-07-29T18:51:05.785" v="258" actId="20577"/>
          <ac:spMkLst>
            <pc:docMk/>
            <pc:sldMk cId="1920062042" sldId="600"/>
            <ac:spMk id="13" creationId="{825425A7-2545-B6EA-8EEA-B32F8E99DAB6}"/>
          </ac:spMkLst>
        </pc:spChg>
        <pc:spChg chg="mod">
          <ac:chgData name="Anderson Knevitz De Paula" userId="S::anderson.knevitz@linx.com.br::3b1e3bdb-fad8-49d9-9d0d-5886fcf5bffb" providerId="AD" clId="Web-{811AA051-4D7E-D344-5825-61F718C5F8AE}" dt="2024-07-29T18:50:34.706" v="256" actId="20577"/>
          <ac:spMkLst>
            <pc:docMk/>
            <pc:sldMk cId="1920062042" sldId="600"/>
            <ac:spMk id="15" creationId="{B5B58862-632A-7BDE-BA7E-2B0624BADB28}"/>
          </ac:spMkLst>
        </pc:spChg>
      </pc:sldChg>
      <pc:sldChg chg="addSp modSp ord">
        <pc:chgData name="Anderson Knevitz De Paula" userId="S::anderson.knevitz@linx.com.br::3b1e3bdb-fad8-49d9-9d0d-5886fcf5bffb" providerId="AD" clId="Web-{811AA051-4D7E-D344-5825-61F718C5F8AE}" dt="2024-07-29T19:11:12.917" v="264" actId="20577"/>
        <pc:sldMkLst>
          <pc:docMk/>
          <pc:sldMk cId="1699481408" sldId="601"/>
        </pc:sldMkLst>
        <pc:spChg chg="add mod">
          <ac:chgData name="Anderson Knevitz De Paula" userId="S::anderson.knevitz@linx.com.br::3b1e3bdb-fad8-49d9-9d0d-5886fcf5bffb" providerId="AD" clId="Web-{811AA051-4D7E-D344-5825-61F718C5F8AE}" dt="2024-07-29T18:27:15.397" v="249" actId="20577"/>
          <ac:spMkLst>
            <pc:docMk/>
            <pc:sldMk cId="1699481408" sldId="601"/>
            <ac:spMk id="4" creationId="{4DCEEB9E-014C-DD52-BE44-E3B96300EEC1}"/>
          </ac:spMkLst>
        </pc:spChg>
        <pc:spChg chg="add mod">
          <ac:chgData name="Anderson Knevitz De Paula" userId="S::anderson.knevitz@linx.com.br::3b1e3bdb-fad8-49d9-9d0d-5886fcf5bffb" providerId="AD" clId="Web-{811AA051-4D7E-D344-5825-61F718C5F8AE}" dt="2024-07-29T19:11:12.917" v="264" actId="20577"/>
          <ac:spMkLst>
            <pc:docMk/>
            <pc:sldMk cId="1699481408" sldId="601"/>
            <ac:spMk id="6" creationId="{8ADF1F71-F1CC-14D0-CA28-C3A8451A2216}"/>
          </ac:spMkLst>
        </pc:spChg>
        <pc:spChg chg="mod">
          <ac:chgData name="Anderson Knevitz De Paula" userId="S::anderson.knevitz@linx.com.br::3b1e3bdb-fad8-49d9-9d0d-5886fcf5bffb" providerId="AD" clId="Web-{811AA051-4D7E-D344-5825-61F718C5F8AE}" dt="2024-07-29T14:39:25.047" v="10" actId="14100"/>
          <ac:spMkLst>
            <pc:docMk/>
            <pc:sldMk cId="1699481408" sldId="601"/>
            <ac:spMk id="13" creationId="{825425A7-2545-B6EA-8EEA-B32F8E99DAB6}"/>
          </ac:spMkLst>
        </pc:spChg>
      </pc:sldChg>
      <pc:sldChg chg="addSp modSp">
        <pc:chgData name="Anderson Knevitz De Paula" userId="S::anderson.knevitz@linx.com.br::3b1e3bdb-fad8-49d9-9d0d-5886fcf5bffb" providerId="AD" clId="Web-{811AA051-4D7E-D344-5825-61F718C5F8AE}" dt="2024-07-29T18:27:23.928" v="250" actId="20577"/>
        <pc:sldMkLst>
          <pc:docMk/>
          <pc:sldMk cId="4075667724" sldId="603"/>
        </pc:sldMkLst>
        <pc:spChg chg="add mod">
          <ac:chgData name="Anderson Knevitz De Paula" userId="S::anderson.knevitz@linx.com.br::3b1e3bdb-fad8-49d9-9d0d-5886fcf5bffb" providerId="AD" clId="Web-{811AA051-4D7E-D344-5825-61F718C5F8AE}" dt="2024-07-29T18:08:14.123" v="227" actId="20577"/>
          <ac:spMkLst>
            <pc:docMk/>
            <pc:sldMk cId="4075667724" sldId="603"/>
            <ac:spMk id="4" creationId="{9A60A4FA-7035-6156-C7C6-582C11A5FE8B}"/>
          </ac:spMkLst>
        </pc:spChg>
        <pc:spChg chg="add mod">
          <ac:chgData name="Anderson Knevitz De Paula" userId="S::anderson.knevitz@linx.com.br::3b1e3bdb-fad8-49d9-9d0d-5886fcf5bffb" providerId="AD" clId="Web-{811AA051-4D7E-D344-5825-61F718C5F8AE}" dt="2024-07-29T18:27:23.928" v="250" actId="20577"/>
          <ac:spMkLst>
            <pc:docMk/>
            <pc:sldMk cId="4075667724" sldId="603"/>
            <ac:spMk id="6" creationId="{61F39EDD-9A11-AB43-BF21-1B006F8B3C43}"/>
          </ac:spMkLst>
        </pc:spChg>
        <pc:spChg chg="mod">
          <ac:chgData name="Anderson Knevitz De Paula" userId="S::anderson.knevitz@linx.com.br::3b1e3bdb-fad8-49d9-9d0d-5886fcf5bffb" providerId="AD" clId="Web-{811AA051-4D7E-D344-5825-61F718C5F8AE}" dt="2024-07-29T14:56:01.759" v="21" actId="1076"/>
          <ac:spMkLst>
            <pc:docMk/>
            <pc:sldMk cId="4075667724" sldId="603"/>
            <ac:spMk id="13" creationId="{825425A7-2545-B6EA-8EEA-B32F8E99DAB6}"/>
          </ac:spMkLst>
        </pc:spChg>
      </pc:sldChg>
    </pc:docChg>
  </pc:docChgLst>
  <pc:docChgLst>
    <pc:chgData name="Anderson Knevitz De Paula" userId="S::anderson.knevitz@linx.com.br::3b1e3bdb-fad8-49d9-9d0d-5886fcf5bffb" providerId="AD" clId="Web-{CE3C1635-3ADC-FD2B-BFE6-BDCC9F32892D}"/>
    <pc:docChg chg="modSld">
      <pc:chgData name="Anderson Knevitz De Paula" userId="S::anderson.knevitz@linx.com.br::3b1e3bdb-fad8-49d9-9d0d-5886fcf5bffb" providerId="AD" clId="Web-{CE3C1635-3ADC-FD2B-BFE6-BDCC9F32892D}" dt="2024-07-29T14:24:51.678" v="104" actId="20577"/>
      <pc:docMkLst>
        <pc:docMk/>
      </pc:docMkLst>
      <pc:sldChg chg="modSp">
        <pc:chgData name="Anderson Knevitz De Paula" userId="S::anderson.knevitz@linx.com.br::3b1e3bdb-fad8-49d9-9d0d-5886fcf5bffb" providerId="AD" clId="Web-{CE3C1635-3ADC-FD2B-BFE6-BDCC9F32892D}" dt="2024-07-29T13:45:24.211" v="36" actId="1076"/>
        <pc:sldMkLst>
          <pc:docMk/>
          <pc:sldMk cId="0" sldId="303"/>
        </pc:sldMkLst>
        <pc:spChg chg="mod">
          <ac:chgData name="Anderson Knevitz De Paula" userId="S::anderson.knevitz@linx.com.br::3b1e3bdb-fad8-49d9-9d0d-5886fcf5bffb" providerId="AD" clId="Web-{CE3C1635-3ADC-FD2B-BFE6-BDCC9F32892D}" dt="2024-07-29T13:44:49.975" v="29" actId="20577"/>
          <ac:spMkLst>
            <pc:docMk/>
            <pc:sldMk cId="0" sldId="303"/>
            <ac:spMk id="4" creationId="{6F7E58C2-4ACE-B075-6490-3EB317E91E6F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45:24.211" v="36" actId="1076"/>
          <ac:spMkLst>
            <pc:docMk/>
            <pc:sldMk cId="0" sldId="303"/>
            <ac:spMk id="10" creationId="{F2A6C7CC-976B-633D-A07D-FEC50BC17571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45:17.882" v="35" actId="1076"/>
          <ac:spMkLst>
            <pc:docMk/>
            <pc:sldMk cId="0" sldId="303"/>
            <ac:spMk id="11" creationId="{71A42196-6BE1-CE7C-6314-5336F4230018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38:28.840" v="25" actId="1076"/>
          <ac:spMkLst>
            <pc:docMk/>
            <pc:sldMk cId="0" sldId="303"/>
            <ac:spMk id="15" creationId="{C8FA6DE7-7AA6-A0E0-44AB-AE87D841192C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45:03.741" v="32" actId="1076"/>
          <ac:spMkLst>
            <pc:docMk/>
            <pc:sldMk cId="0" sldId="303"/>
            <ac:spMk id="610" creationId="{00000000-0000-0000-0000-000000000000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44:53.679" v="30" actId="1076"/>
          <ac:spMkLst>
            <pc:docMk/>
            <pc:sldMk cId="0" sldId="303"/>
            <ac:spMk id="612" creationId="{00000000-0000-0000-0000-000000000000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45:07.429" v="33" actId="1076"/>
          <ac:spMkLst>
            <pc:docMk/>
            <pc:sldMk cId="0" sldId="303"/>
            <ac:spMk id="615" creationId="{00000000-0000-0000-0000-000000000000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44:58.038" v="31" actId="1076"/>
          <ac:spMkLst>
            <pc:docMk/>
            <pc:sldMk cId="0" sldId="303"/>
            <ac:spMk id="617" creationId="{00000000-0000-0000-0000-000000000000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3:45:12.867" v="34" actId="1076"/>
          <ac:spMkLst>
            <pc:docMk/>
            <pc:sldMk cId="0" sldId="303"/>
            <ac:spMk id="619" creationId="{00000000-0000-0000-0000-000000000000}"/>
          </ac:spMkLst>
        </pc:spChg>
      </pc:sldChg>
      <pc:sldChg chg="addSp modSp">
        <pc:chgData name="Anderson Knevitz De Paula" userId="S::anderson.knevitz@linx.com.br::3b1e3bdb-fad8-49d9-9d0d-5886fcf5bffb" providerId="AD" clId="Web-{CE3C1635-3ADC-FD2B-BFE6-BDCC9F32892D}" dt="2024-07-29T14:24:51.678" v="104" actId="20577"/>
        <pc:sldMkLst>
          <pc:docMk/>
          <pc:sldMk cId="1298493248" sldId="598"/>
        </pc:sldMkLst>
        <pc:spChg chg="add mod">
          <ac:chgData name="Anderson Knevitz De Paula" userId="S::anderson.knevitz@linx.com.br::3b1e3bdb-fad8-49d9-9d0d-5886fcf5bffb" providerId="AD" clId="Web-{CE3C1635-3ADC-FD2B-BFE6-BDCC9F32892D}" dt="2024-07-29T14:24:29.631" v="100" actId="20577"/>
          <ac:spMkLst>
            <pc:docMk/>
            <pc:sldMk cId="1298493248" sldId="598"/>
            <ac:spMk id="4" creationId="{3D80D2F7-5D1D-EF6B-35C8-112C1E4D01DE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4:24:51.678" v="104" actId="20577"/>
          <ac:spMkLst>
            <pc:docMk/>
            <pc:sldMk cId="1298493248" sldId="598"/>
            <ac:spMk id="13" creationId="{825425A7-2545-B6EA-8EEA-B32F8E99DAB6}"/>
          </ac:spMkLst>
        </pc:spChg>
      </pc:sldChg>
      <pc:sldChg chg="addSp delSp modSp">
        <pc:chgData name="Anderson Knevitz De Paula" userId="S::anderson.knevitz@linx.com.br::3b1e3bdb-fad8-49d9-9d0d-5886fcf5bffb" providerId="AD" clId="Web-{CE3C1635-3ADC-FD2B-BFE6-BDCC9F32892D}" dt="2024-07-29T14:09:04.719" v="67" actId="14100"/>
        <pc:sldMkLst>
          <pc:docMk/>
          <pc:sldMk cId="1617741958" sldId="599"/>
        </pc:sldMkLst>
        <pc:spChg chg="add del">
          <ac:chgData name="Anderson Knevitz De Paula" userId="S::anderson.knevitz@linx.com.br::3b1e3bdb-fad8-49d9-9d0d-5886fcf5bffb" providerId="AD" clId="Web-{CE3C1635-3ADC-FD2B-BFE6-BDCC9F32892D}" dt="2024-07-29T14:06:17.697" v="47"/>
          <ac:spMkLst>
            <pc:docMk/>
            <pc:sldMk cId="1617741958" sldId="599"/>
            <ac:spMk id="4" creationId="{28B1264D-4734-807D-FBFC-8AA85AD84E77}"/>
          </ac:spMkLst>
        </pc:spChg>
        <pc:spChg chg="add mod">
          <ac:chgData name="Anderson Knevitz De Paula" userId="S::anderson.knevitz@linx.com.br::3b1e3bdb-fad8-49d9-9d0d-5886fcf5bffb" providerId="AD" clId="Web-{CE3C1635-3ADC-FD2B-BFE6-BDCC9F32892D}" dt="2024-07-29T14:09:04.719" v="67" actId="14100"/>
          <ac:spMkLst>
            <pc:docMk/>
            <pc:sldMk cId="1617741958" sldId="599"/>
            <ac:spMk id="6" creationId="{96520FEF-3950-371E-6AD7-83A06C93C352}"/>
          </ac:spMkLst>
        </pc:spChg>
        <pc:spChg chg="add mod">
          <ac:chgData name="Anderson Knevitz De Paula" userId="S::anderson.knevitz@linx.com.br::3b1e3bdb-fad8-49d9-9d0d-5886fcf5bffb" providerId="AD" clId="Web-{CE3C1635-3ADC-FD2B-BFE6-BDCC9F32892D}" dt="2024-07-29T14:08:51.937" v="64" actId="20577"/>
          <ac:spMkLst>
            <pc:docMk/>
            <pc:sldMk cId="1617741958" sldId="599"/>
            <ac:spMk id="7" creationId="{02085824-68D6-A6AC-0289-C0BF38BDFE67}"/>
          </ac:spMkLst>
        </pc:spChg>
        <pc:spChg chg="mod">
          <ac:chgData name="Anderson Knevitz De Paula" userId="S::anderson.knevitz@linx.com.br::3b1e3bdb-fad8-49d9-9d0d-5886fcf5bffb" providerId="AD" clId="Web-{CE3C1635-3ADC-FD2B-BFE6-BDCC9F32892D}" dt="2024-07-29T14:08:31.905" v="59" actId="20577"/>
          <ac:spMkLst>
            <pc:docMk/>
            <pc:sldMk cId="1617741958" sldId="599"/>
            <ac:spMk id="13" creationId="{825425A7-2545-B6EA-8EEA-B32F8E99DAB6}"/>
          </ac:spMkLst>
        </pc:spChg>
        <pc:picChg chg="add del mod">
          <ac:chgData name="Anderson Knevitz De Paula" userId="S::anderson.knevitz@linx.com.br::3b1e3bdb-fad8-49d9-9d0d-5886fcf5bffb" providerId="AD" clId="Web-{CE3C1635-3ADC-FD2B-BFE6-BDCC9F32892D}" dt="2024-07-29T13:50:35.782" v="45"/>
          <ac:picMkLst>
            <pc:docMk/>
            <pc:sldMk cId="1617741958" sldId="599"/>
            <ac:picMk id="4" creationId="{30241A63-19BD-D0D3-E51F-F16E222BF55C}"/>
          </ac:picMkLst>
        </pc:picChg>
      </pc:sldChg>
    </pc:docChg>
  </pc:docChgLst>
  <pc:docChgLst>
    <pc:chgData name="Anderson Knevitz De Paula" userId="S::anderson.knevitz@linx.com.br::3b1e3bdb-fad8-49d9-9d0d-5886fcf5bffb" providerId="AD" clId="Web-{FF9EF8C8-ABDE-53F1-B068-02BBA2A69D7A}"/>
    <pc:docChg chg="modSld">
      <pc:chgData name="Anderson Knevitz De Paula" userId="S::anderson.knevitz@linx.com.br::3b1e3bdb-fad8-49d9-9d0d-5886fcf5bffb" providerId="AD" clId="Web-{FF9EF8C8-ABDE-53F1-B068-02BBA2A69D7A}" dt="2024-07-30T11:35:11.359" v="5" actId="20577"/>
      <pc:docMkLst>
        <pc:docMk/>
      </pc:docMkLst>
      <pc:sldChg chg="modSp">
        <pc:chgData name="Anderson Knevitz De Paula" userId="S::anderson.knevitz@linx.com.br::3b1e3bdb-fad8-49d9-9d0d-5886fcf5bffb" providerId="AD" clId="Web-{FF9EF8C8-ABDE-53F1-B068-02BBA2A69D7A}" dt="2024-07-30T11:35:11.359" v="5" actId="20577"/>
        <pc:sldMkLst>
          <pc:docMk/>
          <pc:sldMk cId="4075667724" sldId="603"/>
        </pc:sldMkLst>
        <pc:spChg chg="mod">
          <ac:chgData name="Anderson Knevitz De Paula" userId="S::anderson.knevitz@linx.com.br::3b1e3bdb-fad8-49d9-9d0d-5886fcf5bffb" providerId="AD" clId="Web-{FF9EF8C8-ABDE-53F1-B068-02BBA2A69D7A}" dt="2024-07-30T11:35:11.359" v="5" actId="20577"/>
          <ac:spMkLst>
            <pc:docMk/>
            <pc:sldMk cId="4075667724" sldId="603"/>
            <ac:spMk id="8" creationId="{5C7C5742-680D-A4A4-4BF1-23F36CEAF114}"/>
          </ac:spMkLst>
        </pc:spChg>
      </pc:sldChg>
    </pc:docChg>
  </pc:docChgLst>
  <pc:docChgLst>
    <pc:chgData name="Jeniffer de Matos Soares" userId="c36e7d90-222c-4caa-8e3c-74a28f905d61" providerId="ADAL" clId="{44F3ED0F-F9BF-4A1D-871E-2D544C430255}"/>
    <pc:docChg chg="undo redo custSel addSld delSld modSld sldOrd modSection">
      <pc:chgData name="Jeniffer de Matos Soares" userId="c36e7d90-222c-4caa-8e3c-74a28f905d61" providerId="ADAL" clId="{44F3ED0F-F9BF-4A1D-871E-2D544C430255}" dt="2024-07-30T12:57:49.981" v="4211" actId="1076"/>
      <pc:docMkLst>
        <pc:docMk/>
      </pc:docMkLst>
      <pc:sldChg chg="modSp mod">
        <pc:chgData name="Jeniffer de Matos Soares" userId="c36e7d90-222c-4caa-8e3c-74a28f905d61" providerId="ADAL" clId="{44F3ED0F-F9BF-4A1D-871E-2D544C430255}" dt="2024-07-30T12:43:36.766" v="4209" actId="6549"/>
        <pc:sldMkLst>
          <pc:docMk/>
          <pc:sldMk cId="0" sldId="259"/>
        </pc:sldMkLst>
        <pc:spChg chg="mod">
          <ac:chgData name="Jeniffer de Matos Soares" userId="c36e7d90-222c-4caa-8e3c-74a28f905d61" providerId="ADAL" clId="{44F3ED0F-F9BF-4A1D-871E-2D544C430255}" dt="2024-07-23T18:27:46.323" v="16" actId="1076"/>
          <ac:spMkLst>
            <pc:docMk/>
            <pc:sldMk cId="0" sldId="259"/>
            <ac:spMk id="72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30T12:43:36.766" v="4209" actId="6549"/>
          <ac:spMkLst>
            <pc:docMk/>
            <pc:sldMk cId="0" sldId="259"/>
            <ac:spMk id="75" creationId="{00000000-0000-0000-0000-000000000000}"/>
          </ac:spMkLst>
        </pc:spChg>
      </pc:sldChg>
      <pc:sldChg chg="modSp mod">
        <pc:chgData name="Jeniffer de Matos Soares" userId="c36e7d90-222c-4caa-8e3c-74a28f905d61" providerId="ADAL" clId="{44F3ED0F-F9BF-4A1D-871E-2D544C430255}" dt="2024-07-30T12:42:39.734" v="4202" actId="255"/>
        <pc:sldMkLst>
          <pc:docMk/>
          <pc:sldMk cId="0" sldId="262"/>
        </pc:sldMkLst>
        <pc:spChg chg="mod">
          <ac:chgData name="Jeniffer de Matos Soares" userId="c36e7d90-222c-4caa-8e3c-74a28f905d61" providerId="ADAL" clId="{44F3ED0F-F9BF-4A1D-871E-2D544C430255}" dt="2024-07-30T12:42:39.734" v="4202" actId="255"/>
          <ac:spMkLst>
            <pc:docMk/>
            <pc:sldMk cId="0" sldId="262"/>
            <ac:spMk id="6" creationId="{01648156-1986-5327-0D73-8677E93E0AE7}"/>
          </ac:spMkLst>
        </pc:spChg>
      </pc:sldChg>
      <pc:sldChg chg="add del setBg">
        <pc:chgData name="Jeniffer de Matos Soares" userId="c36e7d90-222c-4caa-8e3c-74a28f905d61" providerId="ADAL" clId="{44F3ED0F-F9BF-4A1D-871E-2D544C430255}" dt="2024-07-23T19:20:27.607" v="1519" actId="47"/>
        <pc:sldMkLst>
          <pc:docMk/>
          <pc:sldMk cId="0" sldId="298"/>
        </pc:sldMkLst>
      </pc:sldChg>
      <pc:sldChg chg="addSp delSp modSp add mod ord setBg">
        <pc:chgData name="Jeniffer de Matos Soares" userId="c36e7d90-222c-4caa-8e3c-74a28f905d61" providerId="ADAL" clId="{44F3ED0F-F9BF-4A1D-871E-2D544C430255}" dt="2024-07-29T18:33:29.213" v="3013" actId="21"/>
        <pc:sldMkLst>
          <pc:docMk/>
          <pc:sldMk cId="0" sldId="302"/>
        </pc:sldMkLst>
        <pc:spChg chg="add del mod">
          <ac:chgData name="Jeniffer de Matos Soares" userId="c36e7d90-222c-4caa-8e3c-74a28f905d61" providerId="ADAL" clId="{44F3ED0F-F9BF-4A1D-871E-2D544C430255}" dt="2024-07-29T18:33:29.213" v="3013" actId="21"/>
          <ac:spMkLst>
            <pc:docMk/>
            <pc:sldMk cId="0" sldId="302"/>
            <ac:spMk id="7" creationId="{EF2A0EA1-A380-CF4A-FF20-2B88E2005093}"/>
          </ac:spMkLst>
        </pc:spChg>
        <pc:spChg chg="mod">
          <ac:chgData name="Jeniffer de Matos Soares" userId="c36e7d90-222c-4caa-8e3c-74a28f905d61" providerId="ADAL" clId="{44F3ED0F-F9BF-4A1D-871E-2D544C430255}" dt="2024-07-23T19:15:50.625" v="1489" actId="20577"/>
          <ac:spMkLst>
            <pc:docMk/>
            <pc:sldMk cId="0" sldId="302"/>
            <ac:spMk id="574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76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77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78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80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82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83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84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85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17:54.698" v="1515" actId="1076"/>
          <ac:spMkLst>
            <pc:docMk/>
            <pc:sldMk cId="0" sldId="302"/>
            <ac:spMk id="586" creationId="{00000000-0000-0000-0000-000000000000}"/>
          </ac:spMkLst>
        </pc:spChg>
        <pc:spChg chg="del">
          <ac:chgData name="Jeniffer de Matos Soares" userId="c36e7d90-222c-4caa-8e3c-74a28f905d61" providerId="ADAL" clId="{44F3ED0F-F9BF-4A1D-871E-2D544C430255}" dt="2024-07-23T19:17:28.401" v="1509" actId="478"/>
          <ac:spMkLst>
            <pc:docMk/>
            <pc:sldMk cId="0" sldId="302"/>
            <ac:spMk id="587" creationId="{00000000-0000-0000-0000-000000000000}"/>
          </ac:spMkLst>
        </pc:spChg>
        <pc:spChg chg="del mod">
          <ac:chgData name="Jeniffer de Matos Soares" userId="c36e7d90-222c-4caa-8e3c-74a28f905d61" providerId="ADAL" clId="{44F3ED0F-F9BF-4A1D-871E-2D544C430255}" dt="2024-07-23T19:17:34.084" v="1514" actId="478"/>
          <ac:spMkLst>
            <pc:docMk/>
            <pc:sldMk cId="0" sldId="302"/>
            <ac:spMk id="588" creationId="{00000000-0000-0000-0000-000000000000}"/>
          </ac:spMkLst>
        </pc:spChg>
        <pc:spChg chg="del mod">
          <ac:chgData name="Jeniffer de Matos Soares" userId="c36e7d90-222c-4caa-8e3c-74a28f905d61" providerId="ADAL" clId="{44F3ED0F-F9BF-4A1D-871E-2D544C430255}" dt="2024-07-23T19:17:32.134" v="1512" actId="478"/>
          <ac:spMkLst>
            <pc:docMk/>
            <pc:sldMk cId="0" sldId="302"/>
            <ac:spMk id="589" creationId="{00000000-0000-0000-0000-000000000000}"/>
          </ac:spMkLst>
        </pc:spChg>
        <pc:picChg chg="add mod">
          <ac:chgData name="Jeniffer de Matos Soares" userId="c36e7d90-222c-4caa-8e3c-74a28f905d61" providerId="ADAL" clId="{44F3ED0F-F9BF-4A1D-871E-2D544C430255}" dt="2024-07-23T19:17:54.698" v="1515" actId="1076"/>
          <ac:picMkLst>
            <pc:docMk/>
            <pc:sldMk cId="0" sldId="302"/>
            <ac:picMk id="4" creationId="{6CF910C3-07D4-5672-EF62-1B0202FF194B}"/>
          </ac:picMkLst>
        </pc:picChg>
        <pc:picChg chg="add mod">
          <ac:chgData name="Jeniffer de Matos Soares" userId="c36e7d90-222c-4caa-8e3c-74a28f905d61" providerId="ADAL" clId="{44F3ED0F-F9BF-4A1D-871E-2D544C430255}" dt="2024-07-23T19:17:54.698" v="1515" actId="1076"/>
          <ac:picMkLst>
            <pc:docMk/>
            <pc:sldMk cId="0" sldId="302"/>
            <ac:picMk id="5" creationId="{E5031615-52CF-1745-530E-D3DC12E88296}"/>
          </ac:picMkLst>
        </pc:picChg>
        <pc:picChg chg="add mod">
          <ac:chgData name="Jeniffer de Matos Soares" userId="c36e7d90-222c-4caa-8e3c-74a28f905d61" providerId="ADAL" clId="{44F3ED0F-F9BF-4A1D-871E-2D544C430255}" dt="2024-07-23T19:17:54.698" v="1515" actId="1076"/>
          <ac:picMkLst>
            <pc:docMk/>
            <pc:sldMk cId="0" sldId="302"/>
            <ac:picMk id="6" creationId="{897BE341-F6E5-ACF8-890A-7500D454E24C}"/>
          </ac:picMkLst>
        </pc:picChg>
        <pc:picChg chg="del">
          <ac:chgData name="Jeniffer de Matos Soares" userId="c36e7d90-222c-4caa-8e3c-74a28f905d61" providerId="ADAL" clId="{44F3ED0F-F9BF-4A1D-871E-2D544C430255}" dt="2024-07-23T19:16:37.425" v="1493" actId="478"/>
          <ac:picMkLst>
            <pc:docMk/>
            <pc:sldMk cId="0" sldId="302"/>
            <ac:picMk id="579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16:47.664" v="1495" actId="478"/>
          <ac:picMkLst>
            <pc:docMk/>
            <pc:sldMk cId="0" sldId="302"/>
            <ac:picMk id="581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17:19.912" v="1507" actId="478"/>
          <ac:picMkLst>
            <pc:docMk/>
            <pc:sldMk cId="0" sldId="302"/>
            <ac:picMk id="590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17:29.674" v="1510" actId="478"/>
          <ac:picMkLst>
            <pc:docMk/>
            <pc:sldMk cId="0" sldId="302"/>
            <ac:picMk id="591" creationId="{00000000-0000-0000-0000-000000000000}"/>
          </ac:picMkLst>
        </pc:picChg>
      </pc:sldChg>
      <pc:sldChg chg="addSp delSp modSp add mod ord setBg">
        <pc:chgData name="Jeniffer de Matos Soares" userId="c36e7d90-222c-4caa-8e3c-74a28f905d61" providerId="ADAL" clId="{44F3ED0F-F9BF-4A1D-871E-2D544C430255}" dt="2024-07-29T17:41:54.216" v="2192" actId="108"/>
        <pc:sldMkLst>
          <pc:docMk/>
          <pc:sldMk cId="0" sldId="303"/>
        </pc:sldMkLst>
        <pc:spChg chg="add mod">
          <ac:chgData name="Jeniffer de Matos Soares" userId="c36e7d90-222c-4caa-8e3c-74a28f905d61" providerId="ADAL" clId="{44F3ED0F-F9BF-4A1D-871E-2D544C430255}" dt="2024-07-23T20:08:57.339" v="2086" actId="1076"/>
          <ac:spMkLst>
            <pc:docMk/>
            <pc:sldMk cId="0" sldId="303"/>
            <ac:spMk id="4" creationId="{6F7E58C2-4ACE-B075-6490-3EB317E91E6F}"/>
          </ac:spMkLst>
        </pc:spChg>
        <pc:spChg chg="add del mod">
          <ac:chgData name="Jeniffer de Matos Soares" userId="c36e7d90-222c-4caa-8e3c-74a28f905d61" providerId="ADAL" clId="{44F3ED0F-F9BF-4A1D-871E-2D544C430255}" dt="2024-07-23T19:47:20.575" v="1788"/>
          <ac:spMkLst>
            <pc:docMk/>
            <pc:sldMk cId="0" sldId="303"/>
            <ac:spMk id="6" creationId="{ACA2DDA2-31C6-5689-557F-AC6DB968E7AB}"/>
          </ac:spMkLst>
        </pc:spChg>
        <pc:spChg chg="add mod">
          <ac:chgData name="Jeniffer de Matos Soares" userId="c36e7d90-222c-4caa-8e3c-74a28f905d61" providerId="ADAL" clId="{44F3ED0F-F9BF-4A1D-871E-2D544C430255}" dt="2024-07-23T20:09:58.393" v="2092" actId="1076"/>
          <ac:spMkLst>
            <pc:docMk/>
            <pc:sldMk cId="0" sldId="303"/>
            <ac:spMk id="7" creationId="{000461BC-CAF7-AFB0-2982-2A6B4732A225}"/>
          </ac:spMkLst>
        </pc:spChg>
        <pc:spChg chg="add mod">
          <ac:chgData name="Jeniffer de Matos Soares" userId="c36e7d90-222c-4caa-8e3c-74a28f905d61" providerId="ADAL" clId="{44F3ED0F-F9BF-4A1D-871E-2D544C430255}" dt="2024-07-23T20:09:58.393" v="2092" actId="1076"/>
          <ac:spMkLst>
            <pc:docMk/>
            <pc:sldMk cId="0" sldId="303"/>
            <ac:spMk id="8" creationId="{E1BE3AAB-2F39-D622-0768-4A6FA388C0EE}"/>
          </ac:spMkLst>
        </pc:spChg>
        <pc:spChg chg="add mod">
          <ac:chgData name="Jeniffer de Matos Soares" userId="c36e7d90-222c-4caa-8e3c-74a28f905d61" providerId="ADAL" clId="{44F3ED0F-F9BF-4A1D-871E-2D544C430255}" dt="2024-07-23T20:10:05.374" v="2093" actId="1076"/>
          <ac:spMkLst>
            <pc:docMk/>
            <pc:sldMk cId="0" sldId="303"/>
            <ac:spMk id="9" creationId="{658F2FB7-34E1-4A4F-152E-8FC9140E2509}"/>
          </ac:spMkLst>
        </pc:spChg>
        <pc:spChg chg="add mod">
          <ac:chgData name="Jeniffer de Matos Soares" userId="c36e7d90-222c-4caa-8e3c-74a28f905d61" providerId="ADAL" clId="{44F3ED0F-F9BF-4A1D-871E-2D544C430255}" dt="2024-07-29T17:41:14.035" v="2189" actId="255"/>
          <ac:spMkLst>
            <pc:docMk/>
            <pc:sldMk cId="0" sldId="303"/>
            <ac:spMk id="10" creationId="{F2A6C7CC-976B-633D-A07D-FEC50BC17571}"/>
          </ac:spMkLst>
        </pc:spChg>
        <pc:spChg chg="add mod">
          <ac:chgData name="Jeniffer de Matos Soares" userId="c36e7d90-222c-4caa-8e3c-74a28f905d61" providerId="ADAL" clId="{44F3ED0F-F9BF-4A1D-871E-2D544C430255}" dt="2024-07-29T17:41:22.048" v="2190" actId="255"/>
          <ac:spMkLst>
            <pc:docMk/>
            <pc:sldMk cId="0" sldId="303"/>
            <ac:spMk id="11" creationId="{71A42196-6BE1-CE7C-6314-5336F4230018}"/>
          </ac:spMkLst>
        </pc:spChg>
        <pc:spChg chg="add mod">
          <ac:chgData name="Jeniffer de Matos Soares" userId="c36e7d90-222c-4caa-8e3c-74a28f905d61" providerId="ADAL" clId="{44F3ED0F-F9BF-4A1D-871E-2D544C430255}" dt="2024-07-23T20:10:05.374" v="2093" actId="1076"/>
          <ac:spMkLst>
            <pc:docMk/>
            <pc:sldMk cId="0" sldId="303"/>
            <ac:spMk id="12" creationId="{F454B6B3-FA76-CDAD-EB6F-A202E0851142}"/>
          </ac:spMkLst>
        </pc:spChg>
        <pc:spChg chg="add mod">
          <ac:chgData name="Jeniffer de Matos Soares" userId="c36e7d90-222c-4caa-8e3c-74a28f905d61" providerId="ADAL" clId="{44F3ED0F-F9BF-4A1D-871E-2D544C430255}" dt="2024-07-23T20:10:16.622" v="2094" actId="1076"/>
          <ac:spMkLst>
            <pc:docMk/>
            <pc:sldMk cId="0" sldId="303"/>
            <ac:spMk id="14" creationId="{7F925FA2-AAC6-FF77-FDBE-67115F373894}"/>
          </ac:spMkLst>
        </pc:spChg>
        <pc:spChg chg="add mod">
          <ac:chgData name="Jeniffer de Matos Soares" userId="c36e7d90-222c-4caa-8e3c-74a28f905d61" providerId="ADAL" clId="{44F3ED0F-F9BF-4A1D-871E-2D544C430255}" dt="2024-07-23T20:10:16.622" v="2094" actId="1076"/>
          <ac:spMkLst>
            <pc:docMk/>
            <pc:sldMk cId="0" sldId="303"/>
            <ac:spMk id="15" creationId="{C8FA6DE7-7AA6-A0E0-44AB-AE87D841192C}"/>
          </ac:spMkLst>
        </pc:spChg>
        <pc:spChg chg="add mod">
          <ac:chgData name="Jeniffer de Matos Soares" userId="c36e7d90-222c-4caa-8e3c-74a28f905d61" providerId="ADAL" clId="{44F3ED0F-F9BF-4A1D-871E-2D544C430255}" dt="2024-07-23T20:10:16.622" v="2094" actId="1076"/>
          <ac:spMkLst>
            <pc:docMk/>
            <pc:sldMk cId="0" sldId="303"/>
            <ac:spMk id="16" creationId="{113C0B68-6C8F-97F7-300B-10E569EE7743}"/>
          </ac:spMkLst>
        </pc:spChg>
        <pc:spChg chg="mod">
          <ac:chgData name="Jeniffer de Matos Soares" userId="c36e7d90-222c-4caa-8e3c-74a28f905d61" providerId="ADAL" clId="{44F3ED0F-F9BF-4A1D-871E-2D544C430255}" dt="2024-07-23T20:10:48.531" v="2097" actId="1076"/>
          <ac:spMkLst>
            <pc:docMk/>
            <pc:sldMk cId="0" sldId="303"/>
            <ac:spMk id="596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10:33.768" v="2096" actId="1076"/>
          <ac:spMkLst>
            <pc:docMk/>
            <pc:sldMk cId="0" sldId="303"/>
            <ac:spMk id="597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8:04.207" v="2082" actId="1076"/>
          <ac:spMkLst>
            <pc:docMk/>
            <pc:sldMk cId="0" sldId="303"/>
            <ac:spMk id="598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11:47.470" v="2098" actId="1076"/>
          <ac:spMkLst>
            <pc:docMk/>
            <pc:sldMk cId="0" sldId="303"/>
            <ac:spMk id="599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8:51.011" v="2085" actId="1076"/>
          <ac:spMkLst>
            <pc:docMk/>
            <pc:sldMk cId="0" sldId="303"/>
            <ac:spMk id="601" creationId="{00000000-0000-0000-0000-000000000000}"/>
          </ac:spMkLst>
        </pc:spChg>
        <pc:spChg chg="del">
          <ac:chgData name="Jeniffer de Matos Soares" userId="c36e7d90-222c-4caa-8e3c-74a28f905d61" providerId="ADAL" clId="{44F3ED0F-F9BF-4A1D-871E-2D544C430255}" dt="2024-07-23T19:24:44.584" v="1548" actId="478"/>
          <ac:spMkLst>
            <pc:docMk/>
            <pc:sldMk cId="0" sldId="303"/>
            <ac:spMk id="602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8:51.011" v="2085" actId="1076"/>
          <ac:spMkLst>
            <pc:docMk/>
            <pc:sldMk cId="0" sldId="303"/>
            <ac:spMk id="603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9:27.971" v="2089" actId="1076"/>
          <ac:spMkLst>
            <pc:docMk/>
            <pc:sldMk cId="0" sldId="303"/>
            <ac:spMk id="608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9:27.971" v="2089" actId="1076"/>
          <ac:spMkLst>
            <pc:docMk/>
            <pc:sldMk cId="0" sldId="303"/>
            <ac:spMk id="609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9:27.971" v="2089" actId="1076"/>
          <ac:spMkLst>
            <pc:docMk/>
            <pc:sldMk cId="0" sldId="303"/>
            <ac:spMk id="610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8:04.207" v="2082" actId="1076"/>
          <ac:spMkLst>
            <pc:docMk/>
            <pc:sldMk cId="0" sldId="303"/>
            <ac:spMk id="611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9T17:41:54.216" v="2192" actId="108"/>
          <ac:spMkLst>
            <pc:docMk/>
            <pc:sldMk cId="0" sldId="303"/>
            <ac:spMk id="612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9:40.499" v="2090" actId="1076"/>
          <ac:spMkLst>
            <pc:docMk/>
            <pc:sldMk cId="0" sldId="303"/>
            <ac:spMk id="613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9:40.499" v="2090" actId="1076"/>
          <ac:spMkLst>
            <pc:docMk/>
            <pc:sldMk cId="0" sldId="303"/>
            <ac:spMk id="614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09:40.499" v="2090" actId="1076"/>
          <ac:spMkLst>
            <pc:docMk/>
            <pc:sldMk cId="0" sldId="303"/>
            <ac:spMk id="615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10:33.768" v="2096" actId="1076"/>
          <ac:spMkLst>
            <pc:docMk/>
            <pc:sldMk cId="0" sldId="303"/>
            <ac:spMk id="616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10:33.768" v="2096" actId="1076"/>
          <ac:spMkLst>
            <pc:docMk/>
            <pc:sldMk cId="0" sldId="303"/>
            <ac:spMk id="617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10:48.531" v="2097" actId="1076"/>
          <ac:spMkLst>
            <pc:docMk/>
            <pc:sldMk cId="0" sldId="303"/>
            <ac:spMk id="618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20:10:48.531" v="2097" actId="1076"/>
          <ac:spMkLst>
            <pc:docMk/>
            <pc:sldMk cId="0" sldId="303"/>
            <ac:spMk id="619" creationId="{00000000-0000-0000-0000-000000000000}"/>
          </ac:spMkLst>
        </pc:spChg>
        <pc:picChg chg="add mod">
          <ac:chgData name="Jeniffer de Matos Soares" userId="c36e7d90-222c-4caa-8e3c-74a28f905d61" providerId="ADAL" clId="{44F3ED0F-F9BF-4A1D-871E-2D544C430255}" dt="2024-07-23T20:11:50.468" v="2099" actId="14100"/>
          <ac:picMkLst>
            <pc:docMk/>
            <pc:sldMk cId="0" sldId="303"/>
            <ac:picMk id="13" creationId="{143238C2-5355-1CE6-7AC6-FD0519345B5C}"/>
          </ac:picMkLst>
        </pc:picChg>
        <pc:picChg chg="del">
          <ac:chgData name="Jeniffer de Matos Soares" userId="c36e7d90-222c-4caa-8e3c-74a28f905d61" providerId="ADAL" clId="{44F3ED0F-F9BF-4A1D-871E-2D544C430255}" dt="2024-07-23T19:24:20.334" v="1543" actId="478"/>
          <ac:picMkLst>
            <pc:docMk/>
            <pc:sldMk cId="0" sldId="303"/>
            <ac:picMk id="604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26:51.731" v="1590" actId="478"/>
          <ac:picMkLst>
            <pc:docMk/>
            <pc:sldMk cId="0" sldId="303"/>
            <ac:picMk id="605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29:12.940" v="1630" actId="478"/>
          <ac:picMkLst>
            <pc:docMk/>
            <pc:sldMk cId="0" sldId="303"/>
            <ac:picMk id="606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27:28.766" v="1595" actId="478"/>
          <ac:picMkLst>
            <pc:docMk/>
            <pc:sldMk cId="0" sldId="303"/>
            <ac:picMk id="607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29:11.176" v="1628" actId="478"/>
          <ac:picMkLst>
            <pc:docMk/>
            <pc:sldMk cId="0" sldId="303"/>
            <ac:picMk id="620" creationId="{00000000-0000-0000-0000-000000000000}"/>
          </ac:picMkLst>
        </pc:picChg>
        <pc:picChg chg="del">
          <ac:chgData name="Jeniffer de Matos Soares" userId="c36e7d90-222c-4caa-8e3c-74a28f905d61" providerId="ADAL" clId="{44F3ED0F-F9BF-4A1D-871E-2D544C430255}" dt="2024-07-23T19:29:12.071" v="1629" actId="478"/>
          <ac:picMkLst>
            <pc:docMk/>
            <pc:sldMk cId="0" sldId="303"/>
            <ac:picMk id="621" creationId="{00000000-0000-0000-0000-000000000000}"/>
          </ac:picMkLst>
        </pc:picChg>
      </pc:sldChg>
      <pc:sldChg chg="modSp mod">
        <pc:chgData name="Jeniffer de Matos Soares" userId="c36e7d90-222c-4caa-8e3c-74a28f905d61" providerId="ADAL" clId="{44F3ED0F-F9BF-4A1D-871E-2D544C430255}" dt="2024-07-23T18:35:53.194" v="128"/>
        <pc:sldMkLst>
          <pc:docMk/>
          <pc:sldMk cId="0" sldId="307"/>
        </pc:sldMkLst>
        <pc:spChg chg="mod">
          <ac:chgData name="Jeniffer de Matos Soares" userId="c36e7d90-222c-4caa-8e3c-74a28f905d61" providerId="ADAL" clId="{44F3ED0F-F9BF-4A1D-871E-2D544C430255}" dt="2024-07-23T18:35:53.194" v="128"/>
          <ac:spMkLst>
            <pc:docMk/>
            <pc:sldMk cId="0" sldId="307"/>
            <ac:spMk id="4" creationId="{1C88621D-7E71-24A9-ABC4-E7DCEDB19C96}"/>
          </ac:spMkLst>
        </pc:spChg>
        <pc:spChg chg="mod">
          <ac:chgData name="Jeniffer de Matos Soares" userId="c36e7d90-222c-4caa-8e3c-74a28f905d61" providerId="ADAL" clId="{44F3ED0F-F9BF-4A1D-871E-2D544C430255}" dt="2024-07-23T18:34:18.306" v="87" actId="20577"/>
          <ac:spMkLst>
            <pc:docMk/>
            <pc:sldMk cId="0" sldId="307"/>
            <ac:spMk id="6" creationId="{C97A69BA-0745-14C6-CAA8-99C71516A725}"/>
          </ac:spMkLst>
        </pc:spChg>
      </pc:sldChg>
      <pc:sldChg chg="modSp add del mod setBg">
        <pc:chgData name="Jeniffer de Matos Soares" userId="c36e7d90-222c-4caa-8e3c-74a28f905d61" providerId="ADAL" clId="{44F3ED0F-F9BF-4A1D-871E-2D544C430255}" dt="2024-07-23T19:55:32.325" v="1923" actId="47"/>
        <pc:sldMkLst>
          <pc:docMk/>
          <pc:sldMk cId="0" sldId="311"/>
        </pc:sldMkLst>
        <pc:spChg chg="mod">
          <ac:chgData name="Jeniffer de Matos Soares" userId="c36e7d90-222c-4caa-8e3c-74a28f905d61" providerId="ADAL" clId="{44F3ED0F-F9BF-4A1D-871E-2D544C430255}" dt="2024-07-23T19:23:01.635" v="1536" actId="20577"/>
          <ac:spMkLst>
            <pc:docMk/>
            <pc:sldMk cId="0" sldId="311"/>
            <ac:spMk id="783" creationId="{00000000-0000-0000-0000-000000000000}"/>
          </ac:spMkLst>
        </pc:spChg>
      </pc:sldChg>
      <pc:sldChg chg="del">
        <pc:chgData name="Jeniffer de Matos Soares" userId="c36e7d90-222c-4caa-8e3c-74a28f905d61" providerId="ADAL" clId="{44F3ED0F-F9BF-4A1D-871E-2D544C430255}" dt="2024-07-23T20:04:04.221" v="2039" actId="47"/>
        <pc:sldMkLst>
          <pc:docMk/>
          <pc:sldMk cId="0" sldId="314"/>
        </pc:sldMkLst>
      </pc:sldChg>
      <pc:sldChg chg="modSp mod">
        <pc:chgData name="Jeniffer de Matos Soares" userId="c36e7d90-222c-4caa-8e3c-74a28f905d61" providerId="ADAL" clId="{44F3ED0F-F9BF-4A1D-871E-2D544C430255}" dt="2024-07-23T18:37:15.684" v="150" actId="108"/>
        <pc:sldMkLst>
          <pc:docMk/>
          <pc:sldMk cId="3383244116" sldId="321"/>
        </pc:sldMkLst>
        <pc:spChg chg="mod">
          <ac:chgData name="Jeniffer de Matos Soares" userId="c36e7d90-222c-4caa-8e3c-74a28f905d61" providerId="ADAL" clId="{44F3ED0F-F9BF-4A1D-871E-2D544C430255}" dt="2024-07-23T18:37:15.684" v="150" actId="108"/>
          <ac:spMkLst>
            <pc:docMk/>
            <pc:sldMk cId="3383244116" sldId="321"/>
            <ac:spMk id="65" creationId="{00000000-0000-0000-0000-000000000000}"/>
          </ac:spMkLst>
        </pc:spChg>
      </pc:sldChg>
      <pc:sldChg chg="modSp del mod ord modAnim">
        <pc:chgData name="Jeniffer de Matos Soares" userId="c36e7d90-222c-4caa-8e3c-74a28f905d61" providerId="ADAL" clId="{44F3ED0F-F9BF-4A1D-871E-2D544C430255}" dt="2024-07-29T19:30:03.575" v="3962" actId="2696"/>
        <pc:sldMkLst>
          <pc:docMk/>
          <pc:sldMk cId="3819802902" sldId="543"/>
        </pc:sldMkLst>
        <pc:spChg chg="mod">
          <ac:chgData name="Jeniffer de Matos Soares" userId="c36e7d90-222c-4caa-8e3c-74a28f905d61" providerId="ADAL" clId="{44F3ED0F-F9BF-4A1D-871E-2D544C430255}" dt="2024-07-23T18:40:27.027" v="261" actId="20577"/>
          <ac:spMkLst>
            <pc:docMk/>
            <pc:sldMk cId="3819802902" sldId="543"/>
            <ac:spMk id="7" creationId="{18669F5F-E718-AEB5-A36E-F56CE4BE737F}"/>
          </ac:spMkLst>
        </pc:spChg>
        <pc:spChg chg="mod">
          <ac:chgData name="Jeniffer de Matos Soares" userId="c36e7d90-222c-4caa-8e3c-74a28f905d61" providerId="ADAL" clId="{44F3ED0F-F9BF-4A1D-871E-2D544C430255}" dt="2024-07-23T18:43:20.940" v="315" actId="20577"/>
          <ac:spMkLst>
            <pc:docMk/>
            <pc:sldMk cId="3819802902" sldId="543"/>
            <ac:spMk id="10" creationId="{4E7BDE15-D669-9EA8-18E3-66A5905386AA}"/>
          </ac:spMkLst>
        </pc:spChg>
        <pc:spChg chg="mod">
          <ac:chgData name="Jeniffer de Matos Soares" userId="c36e7d90-222c-4caa-8e3c-74a28f905d61" providerId="ADAL" clId="{44F3ED0F-F9BF-4A1D-871E-2D544C430255}" dt="2024-07-23T18:40:25.419" v="259" actId="20577"/>
          <ac:spMkLst>
            <pc:docMk/>
            <pc:sldMk cId="3819802902" sldId="543"/>
            <ac:spMk id="12" creationId="{2049152D-740E-D31D-F3D2-59D4795FA9C1}"/>
          </ac:spMkLst>
        </pc:spChg>
        <pc:spChg chg="mod">
          <ac:chgData name="Jeniffer de Matos Soares" userId="c36e7d90-222c-4caa-8e3c-74a28f905d61" providerId="ADAL" clId="{44F3ED0F-F9BF-4A1D-871E-2D544C430255}" dt="2024-07-23T18:44:44.836" v="352" actId="20577"/>
          <ac:spMkLst>
            <pc:docMk/>
            <pc:sldMk cId="3819802902" sldId="543"/>
            <ac:spMk id="13" creationId="{85C35CA8-DFF0-3FC3-AFC4-0C4078E1917D}"/>
          </ac:spMkLst>
        </pc:spChg>
        <pc:spChg chg="mod">
          <ac:chgData name="Jeniffer de Matos Soares" userId="c36e7d90-222c-4caa-8e3c-74a28f905d61" providerId="ADAL" clId="{44F3ED0F-F9BF-4A1D-871E-2D544C430255}" dt="2024-07-23T18:40:29.017" v="264" actId="20577"/>
          <ac:spMkLst>
            <pc:docMk/>
            <pc:sldMk cId="3819802902" sldId="543"/>
            <ac:spMk id="20" creationId="{C9B58E5A-17BC-D759-485D-8B9C4F8A3B52}"/>
          </ac:spMkLst>
        </pc:spChg>
        <pc:spChg chg="mod">
          <ac:chgData name="Jeniffer de Matos Soares" userId="c36e7d90-222c-4caa-8e3c-74a28f905d61" providerId="ADAL" clId="{44F3ED0F-F9BF-4A1D-871E-2D544C430255}" dt="2024-07-23T18:40:23.359" v="256" actId="20577"/>
          <ac:spMkLst>
            <pc:docMk/>
            <pc:sldMk cId="3819802902" sldId="543"/>
            <ac:spMk id="22" creationId="{D7E2F9C5-299F-5375-CED7-1A7F05400001}"/>
          </ac:spMkLst>
        </pc:spChg>
      </pc:sldChg>
      <pc:sldChg chg="del">
        <pc:chgData name="Jeniffer de Matos Soares" userId="c36e7d90-222c-4caa-8e3c-74a28f905d61" providerId="ADAL" clId="{44F3ED0F-F9BF-4A1D-871E-2D544C430255}" dt="2024-07-23T20:03:37.199" v="2034" actId="47"/>
        <pc:sldMkLst>
          <pc:docMk/>
          <pc:sldMk cId="2884495246" sldId="544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3125228269" sldId="555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3548505179" sldId="562"/>
        </pc:sldMkLst>
      </pc:sldChg>
      <pc:sldChg chg="modSp add del mod ord">
        <pc:chgData name="Jeniffer de Matos Soares" userId="c36e7d90-222c-4caa-8e3c-74a28f905d61" providerId="ADAL" clId="{44F3ED0F-F9BF-4A1D-871E-2D544C430255}" dt="2024-07-29T19:36:56.484" v="4039" actId="1076"/>
        <pc:sldMkLst>
          <pc:docMk/>
          <pc:sldMk cId="247722232" sldId="564"/>
        </pc:sldMkLst>
        <pc:spChg chg="mod">
          <ac:chgData name="Jeniffer de Matos Soares" userId="c36e7d90-222c-4caa-8e3c-74a28f905d61" providerId="ADAL" clId="{44F3ED0F-F9BF-4A1D-871E-2D544C430255}" dt="2024-07-29T19:36:56.484" v="4039" actId="1076"/>
          <ac:spMkLst>
            <pc:docMk/>
            <pc:sldMk cId="247722232" sldId="564"/>
            <ac:spMk id="5" creationId="{E2CF2744-9C0E-FB97-8538-B2E854306371}"/>
          </ac:spMkLst>
        </pc:spChg>
        <pc:spChg chg="mod">
          <ac:chgData name="Jeniffer de Matos Soares" userId="c36e7d90-222c-4caa-8e3c-74a28f905d61" providerId="ADAL" clId="{44F3ED0F-F9BF-4A1D-871E-2D544C430255}" dt="2024-07-29T19:36:54.371" v="4038" actId="14100"/>
          <ac:spMkLst>
            <pc:docMk/>
            <pc:sldMk cId="247722232" sldId="564"/>
            <ac:spMk id="7" creationId="{4CABBA91-843C-BEAD-3CF8-70F1E740255D}"/>
          </ac:spMkLst>
        </pc:spChg>
        <pc:spChg chg="mod">
          <ac:chgData name="Jeniffer de Matos Soares" userId="c36e7d90-222c-4caa-8e3c-74a28f905d61" providerId="ADAL" clId="{44F3ED0F-F9BF-4A1D-871E-2D544C430255}" dt="2024-07-29T19:36:35.212" v="4037" actId="1076"/>
          <ac:spMkLst>
            <pc:docMk/>
            <pc:sldMk cId="247722232" sldId="564"/>
            <ac:spMk id="10" creationId="{24DB954C-5AF5-3BBB-3CF9-9E4432F20D8A}"/>
          </ac:spMkLst>
        </pc:spChg>
      </pc:sldChg>
      <pc:sldChg chg="modSp mod">
        <pc:chgData name="Jeniffer de Matos Soares" userId="c36e7d90-222c-4caa-8e3c-74a28f905d61" providerId="ADAL" clId="{44F3ED0F-F9BF-4A1D-871E-2D544C430255}" dt="2024-07-23T20:04:27.043" v="2043" actId="1076"/>
        <pc:sldMkLst>
          <pc:docMk/>
          <pc:sldMk cId="1199837753" sldId="568"/>
        </pc:sldMkLst>
        <pc:spChg chg="mod">
          <ac:chgData name="Jeniffer de Matos Soares" userId="c36e7d90-222c-4caa-8e3c-74a28f905d61" providerId="ADAL" clId="{44F3ED0F-F9BF-4A1D-871E-2D544C430255}" dt="2024-07-23T20:04:27.043" v="2043" actId="1076"/>
          <ac:spMkLst>
            <pc:docMk/>
            <pc:sldMk cId="1199837753" sldId="568"/>
            <ac:spMk id="11" creationId="{D3DE00CB-970F-2578-DD6E-7E969BFC1722}"/>
          </ac:spMkLst>
        </pc:spChg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1227581083" sldId="569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3135354723" sldId="570"/>
        </pc:sldMkLst>
      </pc:sldChg>
      <pc:sldChg chg="delSp modSp mod ord addCm modNotesTx">
        <pc:chgData name="Jeniffer de Matos Soares" userId="c36e7d90-222c-4caa-8e3c-74a28f905d61" providerId="ADAL" clId="{44F3ED0F-F9BF-4A1D-871E-2D544C430255}" dt="2024-07-30T12:40:36.813" v="4189" actId="6549"/>
        <pc:sldMkLst>
          <pc:docMk/>
          <pc:sldMk cId="3974602240" sldId="571"/>
        </pc:sldMkLst>
        <pc:spChg chg="mod">
          <ac:chgData name="Jeniffer de Matos Soares" userId="c36e7d90-222c-4caa-8e3c-74a28f905d61" providerId="ADAL" clId="{44F3ED0F-F9BF-4A1D-871E-2D544C430255}" dt="2024-07-29T17:34:28.021" v="2184" actId="113"/>
          <ac:spMkLst>
            <pc:docMk/>
            <pc:sldMk cId="3974602240" sldId="571"/>
            <ac:spMk id="13" creationId="{825425A7-2545-B6EA-8EEA-B32F8E99DAB6}"/>
          </ac:spMkLst>
        </pc:spChg>
        <pc:spChg chg="mod">
          <ac:chgData name="Jeniffer de Matos Soares" userId="c36e7d90-222c-4caa-8e3c-74a28f905d61" providerId="ADAL" clId="{44F3ED0F-F9BF-4A1D-871E-2D544C430255}" dt="2024-07-23T18:50:27.733" v="835" actId="20577"/>
          <ac:spMkLst>
            <pc:docMk/>
            <pc:sldMk cId="3974602240" sldId="571"/>
            <ac:spMk id="22" creationId="{FD6E6D13-BCB0-22F5-FADE-C624071538F2}"/>
          </ac:spMkLst>
        </pc:spChg>
        <pc:spChg chg="mod">
          <ac:chgData name="Jeniffer de Matos Soares" userId="c36e7d90-222c-4caa-8e3c-74a28f905d61" providerId="ADAL" clId="{44F3ED0F-F9BF-4A1D-871E-2D544C430255}" dt="2024-07-23T18:45:36.507" v="422" actId="113"/>
          <ac:spMkLst>
            <pc:docMk/>
            <pc:sldMk cId="3974602240" sldId="571"/>
            <ac:spMk id="23" creationId="{66D38B7C-E81B-D3E3-2B4A-34A31D766C4F}"/>
          </ac:spMkLst>
        </pc:spChg>
        <pc:spChg chg="mod">
          <ac:chgData name="Jeniffer de Matos Soares" userId="c36e7d90-222c-4caa-8e3c-74a28f905d61" providerId="ADAL" clId="{44F3ED0F-F9BF-4A1D-871E-2D544C430255}" dt="2024-07-23T18:50:35.532" v="848" actId="20577"/>
          <ac:spMkLst>
            <pc:docMk/>
            <pc:sldMk cId="3974602240" sldId="571"/>
            <ac:spMk id="834" creationId="{00000000-0000-0000-0000-000000000000}"/>
          </ac:spMkLst>
        </pc:spChg>
        <pc:picChg chg="del">
          <ac:chgData name="Jeniffer de Matos Soares" userId="c36e7d90-222c-4caa-8e3c-74a28f905d61" providerId="ADAL" clId="{44F3ED0F-F9BF-4A1D-871E-2D544C430255}" dt="2024-07-23T20:12:30.480" v="2100" actId="478"/>
          <ac:picMkLst>
            <pc:docMk/>
            <pc:sldMk cId="3974602240" sldId="571"/>
            <ac:picMk id="4" creationId="{2E57D2E3-6C35-4B28-6DE7-810AA1DA7B2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eniffer de Matos Soares" userId="c36e7d90-222c-4caa-8e3c-74a28f905d61" providerId="ADAL" clId="{44F3ED0F-F9BF-4A1D-871E-2D544C430255}" dt="2024-07-23T18:51:09.312" v="849"/>
              <pc2:cmMkLst xmlns:pc2="http://schemas.microsoft.com/office/powerpoint/2019/9/main/command">
                <pc:docMk/>
                <pc:sldMk cId="3974602240" sldId="571"/>
                <pc2:cmMk id="{A74C3A97-DC67-4840-9254-4948CED19F19}"/>
              </pc2:cmMkLst>
            </pc226:cmChg>
          </p:ext>
        </pc:extLst>
      </pc:sldChg>
      <pc:sldChg chg="del">
        <pc:chgData name="Jeniffer de Matos Soares" userId="c36e7d90-222c-4caa-8e3c-74a28f905d61" providerId="ADAL" clId="{44F3ED0F-F9BF-4A1D-871E-2D544C430255}" dt="2024-07-23T20:03:33.139" v="2032" actId="47"/>
        <pc:sldMkLst>
          <pc:docMk/>
          <pc:sldMk cId="3408934573" sldId="572"/>
        </pc:sldMkLst>
      </pc:sldChg>
      <pc:sldChg chg="modSp mod ord">
        <pc:chgData name="Jeniffer de Matos Soares" userId="c36e7d90-222c-4caa-8e3c-74a28f905d61" providerId="ADAL" clId="{44F3ED0F-F9BF-4A1D-871E-2D544C430255}" dt="2024-07-23T18:38:45.854" v="172" actId="1076"/>
        <pc:sldMkLst>
          <pc:docMk/>
          <pc:sldMk cId="3346537741" sldId="573"/>
        </pc:sldMkLst>
        <pc:spChg chg="mod">
          <ac:chgData name="Jeniffer de Matos Soares" userId="c36e7d90-222c-4caa-8e3c-74a28f905d61" providerId="ADAL" clId="{44F3ED0F-F9BF-4A1D-871E-2D544C430255}" dt="2024-07-23T18:38:45.854" v="172" actId="1076"/>
          <ac:spMkLst>
            <pc:docMk/>
            <pc:sldMk cId="3346537741" sldId="573"/>
            <ac:spMk id="65" creationId="{00000000-0000-0000-0000-000000000000}"/>
          </ac:spMkLst>
        </pc:spChg>
        <pc:picChg chg="mod">
          <ac:chgData name="Jeniffer de Matos Soares" userId="c36e7d90-222c-4caa-8e3c-74a28f905d61" providerId="ADAL" clId="{44F3ED0F-F9BF-4A1D-871E-2D544C430255}" dt="2024-07-23T18:35:10.887" v="121" actId="1076"/>
          <ac:picMkLst>
            <pc:docMk/>
            <pc:sldMk cId="3346537741" sldId="573"/>
            <ac:picMk id="64" creationId="{00000000-0000-0000-0000-000000000000}"/>
          </ac:picMkLst>
        </pc:picChg>
      </pc:sldChg>
      <pc:sldChg chg="del">
        <pc:chgData name="Jeniffer de Matos Soares" userId="c36e7d90-222c-4caa-8e3c-74a28f905d61" providerId="ADAL" clId="{44F3ED0F-F9BF-4A1D-871E-2D544C430255}" dt="2024-07-23T20:03:36.286" v="2033" actId="47"/>
        <pc:sldMkLst>
          <pc:docMk/>
          <pc:sldMk cId="2124811230" sldId="574"/>
        </pc:sldMkLst>
      </pc:sldChg>
      <pc:sldChg chg="del">
        <pc:chgData name="Jeniffer de Matos Soares" userId="c36e7d90-222c-4caa-8e3c-74a28f905d61" providerId="ADAL" clId="{44F3ED0F-F9BF-4A1D-871E-2D544C430255}" dt="2024-07-23T20:03:38.476" v="2035" actId="47"/>
        <pc:sldMkLst>
          <pc:docMk/>
          <pc:sldMk cId="2091055515" sldId="575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1850324353" sldId="578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2755381254" sldId="579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4245462042" sldId="581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839741032" sldId="583"/>
        </pc:sldMkLst>
      </pc:sldChg>
      <pc:sldChg chg="del">
        <pc:chgData name="Jeniffer de Matos Soares" userId="c36e7d90-222c-4caa-8e3c-74a28f905d61" providerId="ADAL" clId="{44F3ED0F-F9BF-4A1D-871E-2D544C430255}" dt="2024-07-23T20:03:48.019" v="2036" actId="47"/>
        <pc:sldMkLst>
          <pc:docMk/>
          <pc:sldMk cId="2450394277" sldId="584"/>
        </pc:sldMkLst>
      </pc:sldChg>
      <pc:sldChg chg="addSp delSp modSp mod delAnim modAnim">
        <pc:chgData name="Jeniffer de Matos Soares" userId="c36e7d90-222c-4caa-8e3c-74a28f905d61" providerId="ADAL" clId="{44F3ED0F-F9BF-4A1D-871E-2D544C430255}" dt="2024-07-30T12:57:49.981" v="4211" actId="1076"/>
        <pc:sldMkLst>
          <pc:docMk/>
          <pc:sldMk cId="3918870504" sldId="585"/>
        </pc:sldMkLst>
        <pc:graphicFrameChg chg="add del mod">
          <ac:chgData name="Jeniffer de Matos Soares" userId="c36e7d90-222c-4caa-8e3c-74a28f905d61" providerId="ADAL" clId="{44F3ED0F-F9BF-4A1D-871E-2D544C430255}" dt="2024-07-30T11:02:37.327" v="4132" actId="478"/>
          <ac:graphicFrameMkLst>
            <pc:docMk/>
            <pc:sldMk cId="3918870504" sldId="585"/>
            <ac:graphicFrameMk id="4" creationId="{E20180B3-02A6-1ADC-09D7-6BD73ACA1435}"/>
          </ac:graphicFrameMkLst>
        </pc:graphicFrameChg>
        <pc:picChg chg="mod">
          <ac:chgData name="Jeniffer de Matos Soares" userId="c36e7d90-222c-4caa-8e3c-74a28f905d61" providerId="ADAL" clId="{44F3ED0F-F9BF-4A1D-871E-2D544C430255}" dt="2024-07-30T12:34:26.678" v="4183" actId="1076"/>
          <ac:picMkLst>
            <pc:docMk/>
            <pc:sldMk cId="3918870504" sldId="585"/>
            <ac:picMk id="6" creationId="{A94C087F-D3EC-2C74-26D7-7D8517C324BC}"/>
          </ac:picMkLst>
        </pc:picChg>
        <pc:picChg chg="add mod ord">
          <ac:chgData name="Jeniffer de Matos Soares" userId="c36e7d90-222c-4caa-8e3c-74a28f905d61" providerId="ADAL" clId="{44F3ED0F-F9BF-4A1D-871E-2D544C430255}" dt="2024-07-30T11:12:47.425" v="4161" actId="167"/>
          <ac:picMkLst>
            <pc:docMk/>
            <pc:sldMk cId="3918870504" sldId="585"/>
            <ac:picMk id="8" creationId="{006AAFB9-897D-184F-74F9-8E5ACFA2FD82}"/>
          </ac:picMkLst>
        </pc:picChg>
        <pc:picChg chg="mod">
          <ac:chgData name="Jeniffer de Matos Soares" userId="c36e7d90-222c-4caa-8e3c-74a28f905d61" providerId="ADAL" clId="{44F3ED0F-F9BF-4A1D-871E-2D544C430255}" dt="2024-07-30T12:57:49.981" v="4211" actId="1076"/>
          <ac:picMkLst>
            <pc:docMk/>
            <pc:sldMk cId="3918870504" sldId="585"/>
            <ac:picMk id="9" creationId="{5F58A2AD-C567-C0B0-0F86-8AB2AED77AE9}"/>
          </ac:picMkLst>
        </pc:picChg>
        <pc:picChg chg="mod">
          <ac:chgData name="Jeniffer de Matos Soares" userId="c36e7d90-222c-4caa-8e3c-74a28f905d61" providerId="ADAL" clId="{44F3ED0F-F9BF-4A1D-871E-2D544C430255}" dt="2024-07-30T12:34:34.448" v="4188" actId="1076"/>
          <ac:picMkLst>
            <pc:docMk/>
            <pc:sldMk cId="3918870504" sldId="585"/>
            <ac:picMk id="10" creationId="{62703D7B-1313-79BB-9BBE-3DBACA77ECD8}"/>
          </ac:picMkLst>
        </pc:picChg>
        <pc:picChg chg="del">
          <ac:chgData name="Jeniffer de Matos Soares" userId="c36e7d90-222c-4caa-8e3c-74a28f905d61" providerId="ADAL" clId="{44F3ED0F-F9BF-4A1D-871E-2D544C430255}" dt="2024-07-23T20:03:55.322" v="2037" actId="478"/>
          <ac:picMkLst>
            <pc:docMk/>
            <pc:sldMk cId="3918870504" sldId="585"/>
            <ac:picMk id="11" creationId="{170C491D-C268-76D4-733F-20B41A4ED97D}"/>
          </ac:picMkLst>
        </pc:picChg>
        <pc:picChg chg="add mod ord">
          <ac:chgData name="Jeniffer de Matos Soares" userId="c36e7d90-222c-4caa-8e3c-74a28f905d61" providerId="ADAL" clId="{44F3ED0F-F9BF-4A1D-871E-2D544C430255}" dt="2024-07-30T11:12:47.425" v="4161" actId="167"/>
          <ac:picMkLst>
            <pc:docMk/>
            <pc:sldMk cId="3918870504" sldId="585"/>
            <ac:picMk id="11" creationId="{A803C11E-D865-DD89-15A3-BD739444B43B}"/>
          </ac:picMkLst>
        </pc:picChg>
        <pc:picChg chg="add mod ord">
          <ac:chgData name="Jeniffer de Matos Soares" userId="c36e7d90-222c-4caa-8e3c-74a28f905d61" providerId="ADAL" clId="{44F3ED0F-F9BF-4A1D-871E-2D544C430255}" dt="2024-07-30T11:12:47.425" v="4161" actId="167"/>
          <ac:picMkLst>
            <pc:docMk/>
            <pc:sldMk cId="3918870504" sldId="585"/>
            <ac:picMk id="12" creationId="{DA04E5AE-2B09-ACC5-034B-A24CECE6DB37}"/>
          </ac:picMkLst>
        </pc:picChg>
        <pc:picChg chg="add mod">
          <ac:chgData name="Jeniffer de Matos Soares" userId="c36e7d90-222c-4caa-8e3c-74a28f905d61" providerId="ADAL" clId="{44F3ED0F-F9BF-4A1D-871E-2D544C430255}" dt="2024-07-30T12:57:44.051" v="4210" actId="1076"/>
          <ac:picMkLst>
            <pc:docMk/>
            <pc:sldMk cId="3918870504" sldId="585"/>
            <ac:picMk id="15" creationId="{D725C9B7-D23A-D091-EB73-C84316F60A3A}"/>
          </ac:picMkLst>
        </pc:picChg>
      </pc:sldChg>
      <pc:sldChg chg="addSp delSp modSp mod">
        <pc:chgData name="Jeniffer de Matos Soares" userId="c36e7d90-222c-4caa-8e3c-74a28f905d61" providerId="ADAL" clId="{44F3ED0F-F9BF-4A1D-871E-2D544C430255}" dt="2024-07-30T11:12:37.837" v="4159" actId="167"/>
        <pc:sldMkLst>
          <pc:docMk/>
          <pc:sldMk cId="3921268438" sldId="586"/>
        </pc:sldMkLst>
        <pc:spChg chg="mod">
          <ac:chgData name="Jeniffer de Matos Soares" userId="c36e7d90-222c-4caa-8e3c-74a28f905d61" providerId="ADAL" clId="{44F3ED0F-F9BF-4A1D-871E-2D544C430255}" dt="2024-07-30T11:07:39.164" v="4153" actId="1076"/>
          <ac:spMkLst>
            <pc:docMk/>
            <pc:sldMk cId="3921268438" sldId="586"/>
            <ac:spMk id="5" creationId="{E2CF2744-9C0E-FB97-8538-B2E854306371}"/>
          </ac:spMkLst>
        </pc:spChg>
        <pc:spChg chg="mod">
          <ac:chgData name="Jeniffer de Matos Soares" userId="c36e7d90-222c-4caa-8e3c-74a28f905d61" providerId="ADAL" clId="{44F3ED0F-F9BF-4A1D-871E-2D544C430255}" dt="2024-07-30T11:07:36.787" v="4152" actId="14100"/>
          <ac:spMkLst>
            <pc:docMk/>
            <pc:sldMk cId="3921268438" sldId="586"/>
            <ac:spMk id="7" creationId="{4CABBA91-843C-BEAD-3CF8-70F1E740255D}"/>
          </ac:spMkLst>
        </pc:spChg>
        <pc:graphicFrameChg chg="add del mod">
          <ac:chgData name="Jeniffer de Matos Soares" userId="c36e7d90-222c-4caa-8e3c-74a28f905d61" providerId="ADAL" clId="{44F3ED0F-F9BF-4A1D-871E-2D544C430255}" dt="2024-07-30T10:58:02.451" v="4112" actId="478"/>
          <ac:graphicFrameMkLst>
            <pc:docMk/>
            <pc:sldMk cId="3921268438" sldId="586"/>
            <ac:graphicFrameMk id="4" creationId="{BDD7F80C-2128-C679-F6D0-01E800CECB1D}"/>
          </ac:graphicFrameMkLst>
        </pc:graphicFrameChg>
        <pc:picChg chg="del">
          <ac:chgData name="Jeniffer de Matos Soares" userId="c36e7d90-222c-4caa-8e3c-74a28f905d61" providerId="ADAL" clId="{44F3ED0F-F9BF-4A1D-871E-2D544C430255}" dt="2024-07-23T20:04:00.235" v="2038" actId="478"/>
          <ac:picMkLst>
            <pc:docMk/>
            <pc:sldMk cId="3921268438" sldId="586"/>
            <ac:picMk id="6" creationId="{0BBD7D02-EEF8-7B61-3ED0-5CBF84D42F03}"/>
          </ac:picMkLst>
        </pc:picChg>
        <pc:picChg chg="add del mod">
          <ac:chgData name="Jeniffer de Matos Soares" userId="c36e7d90-222c-4caa-8e3c-74a28f905d61" providerId="ADAL" clId="{44F3ED0F-F9BF-4A1D-871E-2D544C430255}" dt="2024-07-30T11:00:50.734" v="4127" actId="478"/>
          <ac:picMkLst>
            <pc:docMk/>
            <pc:sldMk cId="3921268438" sldId="586"/>
            <ac:picMk id="8" creationId="{6BC845C0-824E-36CE-CB16-A5FE27135795}"/>
          </ac:picMkLst>
        </pc:picChg>
        <pc:picChg chg="add del mod ord">
          <ac:chgData name="Jeniffer de Matos Soares" userId="c36e7d90-222c-4caa-8e3c-74a28f905d61" providerId="ADAL" clId="{44F3ED0F-F9BF-4A1D-871E-2D544C430255}" dt="2024-07-30T11:12:33.386" v="4157" actId="478"/>
          <ac:picMkLst>
            <pc:docMk/>
            <pc:sldMk cId="3921268438" sldId="586"/>
            <ac:picMk id="10" creationId="{FBF07B07-1FAE-EADF-51DF-2A3FC6FD2BC3}"/>
          </ac:picMkLst>
        </pc:picChg>
        <pc:picChg chg="add mod">
          <ac:chgData name="Jeniffer de Matos Soares" userId="c36e7d90-222c-4caa-8e3c-74a28f905d61" providerId="ADAL" clId="{44F3ED0F-F9BF-4A1D-871E-2D544C430255}" dt="2024-07-30T11:07:42.133" v="4155" actId="1076"/>
          <ac:picMkLst>
            <pc:docMk/>
            <pc:sldMk cId="3921268438" sldId="586"/>
            <ac:picMk id="12" creationId="{F2A0A6C6-8BE7-2C73-66A5-EC5EA7E14737}"/>
          </ac:picMkLst>
        </pc:picChg>
        <pc:picChg chg="add mod ord">
          <ac:chgData name="Jeniffer de Matos Soares" userId="c36e7d90-222c-4caa-8e3c-74a28f905d61" providerId="ADAL" clId="{44F3ED0F-F9BF-4A1D-871E-2D544C430255}" dt="2024-07-30T11:12:37.837" v="4159" actId="167"/>
          <ac:picMkLst>
            <pc:docMk/>
            <pc:sldMk cId="3921268438" sldId="586"/>
            <ac:picMk id="15" creationId="{F09A6BED-6309-F8FA-80FB-4481E0F2D8D2}"/>
          </ac:picMkLst>
        </pc:picChg>
        <pc:picChg chg="add mod ord">
          <ac:chgData name="Jeniffer de Matos Soares" userId="c36e7d90-222c-4caa-8e3c-74a28f905d61" providerId="ADAL" clId="{44F3ED0F-F9BF-4A1D-871E-2D544C430255}" dt="2024-07-30T11:12:37.837" v="4159" actId="167"/>
          <ac:picMkLst>
            <pc:docMk/>
            <pc:sldMk cId="3921268438" sldId="586"/>
            <ac:picMk id="16" creationId="{BCC1A3FE-9CB4-EEE5-A70B-D2C378C2F88E}"/>
          </ac:picMkLst>
        </pc:picChg>
        <pc:picChg chg="add mod ord">
          <ac:chgData name="Jeniffer de Matos Soares" userId="c36e7d90-222c-4caa-8e3c-74a28f905d61" providerId="ADAL" clId="{44F3ED0F-F9BF-4A1D-871E-2D544C430255}" dt="2024-07-30T11:12:37.837" v="4159" actId="167"/>
          <ac:picMkLst>
            <pc:docMk/>
            <pc:sldMk cId="3921268438" sldId="586"/>
            <ac:picMk id="17" creationId="{6D64FE04-E75C-E4FA-1B1D-A6A1EB470F1B}"/>
          </ac:picMkLst>
        </pc:picChg>
      </pc:sldChg>
      <pc:sldChg chg="modSp add mod">
        <pc:chgData name="Jeniffer de Matos Soares" userId="c36e7d90-222c-4caa-8e3c-74a28f905d61" providerId="ADAL" clId="{44F3ED0F-F9BF-4A1D-871E-2D544C430255}" dt="2024-07-23T18:36:44.130" v="142" actId="1076"/>
        <pc:sldMkLst>
          <pc:docMk/>
          <pc:sldMk cId="2359727121" sldId="587"/>
        </pc:sldMkLst>
        <pc:spChg chg="mod">
          <ac:chgData name="Jeniffer de Matos Soares" userId="c36e7d90-222c-4caa-8e3c-74a28f905d61" providerId="ADAL" clId="{44F3ED0F-F9BF-4A1D-871E-2D544C430255}" dt="2024-07-23T18:36:44.130" v="142" actId="1076"/>
          <ac:spMkLst>
            <pc:docMk/>
            <pc:sldMk cId="2359727121" sldId="587"/>
            <ac:spMk id="65" creationId="{00000000-0000-0000-0000-000000000000}"/>
          </ac:spMkLst>
        </pc:spChg>
      </pc:sldChg>
      <pc:sldChg chg="modSp add mod">
        <pc:chgData name="Jeniffer de Matos Soares" userId="c36e7d90-222c-4caa-8e3c-74a28f905d61" providerId="ADAL" clId="{44F3ED0F-F9BF-4A1D-871E-2D544C430255}" dt="2024-07-23T18:37:04.547" v="149" actId="20577"/>
        <pc:sldMkLst>
          <pc:docMk/>
          <pc:sldMk cId="1894821094" sldId="588"/>
        </pc:sldMkLst>
        <pc:spChg chg="mod">
          <ac:chgData name="Jeniffer de Matos Soares" userId="c36e7d90-222c-4caa-8e3c-74a28f905d61" providerId="ADAL" clId="{44F3ED0F-F9BF-4A1D-871E-2D544C430255}" dt="2024-07-23T18:37:04.547" v="149" actId="20577"/>
          <ac:spMkLst>
            <pc:docMk/>
            <pc:sldMk cId="1894821094" sldId="588"/>
            <ac:spMk id="65" creationId="{00000000-0000-0000-0000-000000000000}"/>
          </ac:spMkLst>
        </pc:spChg>
      </pc:sldChg>
      <pc:sldChg chg="add">
        <pc:chgData name="Jeniffer de Matos Soares" userId="c36e7d90-222c-4caa-8e3c-74a28f905d61" providerId="ADAL" clId="{44F3ED0F-F9BF-4A1D-871E-2D544C430255}" dt="2024-07-23T18:38:20.268" v="155" actId="2890"/>
        <pc:sldMkLst>
          <pc:docMk/>
          <pc:sldMk cId="3794501398" sldId="589"/>
        </pc:sldMkLst>
      </pc:sldChg>
      <pc:sldChg chg="modSp add mod">
        <pc:chgData name="Jeniffer de Matos Soares" userId="c36e7d90-222c-4caa-8e3c-74a28f905d61" providerId="ADAL" clId="{44F3ED0F-F9BF-4A1D-871E-2D544C430255}" dt="2024-07-23T18:39:00.070" v="192" actId="20577"/>
        <pc:sldMkLst>
          <pc:docMk/>
          <pc:sldMk cId="2698625673" sldId="590"/>
        </pc:sldMkLst>
        <pc:spChg chg="mod">
          <ac:chgData name="Jeniffer de Matos Soares" userId="c36e7d90-222c-4caa-8e3c-74a28f905d61" providerId="ADAL" clId="{44F3ED0F-F9BF-4A1D-871E-2D544C430255}" dt="2024-07-23T18:39:00.070" v="192" actId="20577"/>
          <ac:spMkLst>
            <pc:docMk/>
            <pc:sldMk cId="2698625673" sldId="590"/>
            <ac:spMk id="65" creationId="{00000000-0000-0000-0000-000000000000}"/>
          </ac:spMkLst>
        </pc:spChg>
      </pc:sldChg>
      <pc:sldChg chg="delSp modSp add del mod delAnim modAnim">
        <pc:chgData name="Jeniffer de Matos Soares" userId="c36e7d90-222c-4caa-8e3c-74a28f905d61" providerId="ADAL" clId="{44F3ED0F-F9BF-4A1D-871E-2D544C430255}" dt="2024-07-23T19:00:56.805" v="1393" actId="47"/>
        <pc:sldMkLst>
          <pc:docMk/>
          <pc:sldMk cId="279446947" sldId="591"/>
        </pc:sldMkLst>
        <pc:spChg chg="del mod">
          <ac:chgData name="Jeniffer de Matos Soares" userId="c36e7d90-222c-4caa-8e3c-74a28f905d61" providerId="ADAL" clId="{44F3ED0F-F9BF-4A1D-871E-2D544C430255}" dt="2024-07-23T18:43:04.631" v="309"/>
          <ac:spMkLst>
            <pc:docMk/>
            <pc:sldMk cId="279446947" sldId="591"/>
            <ac:spMk id="10" creationId="{4E7BDE15-D669-9EA8-18E3-66A5905386AA}"/>
          </ac:spMkLst>
        </pc:spChg>
        <pc:spChg chg="del">
          <ac:chgData name="Jeniffer de Matos Soares" userId="c36e7d90-222c-4caa-8e3c-74a28f905d61" providerId="ADAL" clId="{44F3ED0F-F9BF-4A1D-871E-2D544C430255}" dt="2024-07-23T18:41:03.775" v="304" actId="478"/>
          <ac:spMkLst>
            <pc:docMk/>
            <pc:sldMk cId="279446947" sldId="591"/>
            <ac:spMk id="12" creationId="{2049152D-740E-D31D-F3D2-59D4795FA9C1}"/>
          </ac:spMkLst>
        </pc:spChg>
        <pc:spChg chg="del mod">
          <ac:chgData name="Jeniffer de Matos Soares" userId="c36e7d90-222c-4caa-8e3c-74a28f905d61" providerId="ADAL" clId="{44F3ED0F-F9BF-4A1D-871E-2D544C430255}" dt="2024-07-23T18:40:58.930" v="302" actId="478"/>
          <ac:spMkLst>
            <pc:docMk/>
            <pc:sldMk cId="279446947" sldId="591"/>
            <ac:spMk id="13" creationId="{85C35CA8-DFF0-3FC3-AFC4-0C4078E1917D}"/>
          </ac:spMkLst>
        </pc:spChg>
        <pc:spChg chg="del">
          <ac:chgData name="Jeniffer de Matos Soares" userId="c36e7d90-222c-4caa-8e3c-74a28f905d61" providerId="ADAL" clId="{44F3ED0F-F9BF-4A1D-871E-2D544C430255}" dt="2024-07-23T18:41:00.923" v="303" actId="478"/>
          <ac:spMkLst>
            <pc:docMk/>
            <pc:sldMk cId="279446947" sldId="591"/>
            <ac:spMk id="22" creationId="{D7E2F9C5-299F-5375-CED7-1A7F05400001}"/>
          </ac:spMkLst>
        </pc:spChg>
      </pc:sldChg>
      <pc:sldChg chg="addSp delSp modSp add mod ord addCm modCm modNotesTx">
        <pc:chgData name="Jeniffer de Matos Soares" userId="c36e7d90-222c-4caa-8e3c-74a28f905d61" providerId="ADAL" clId="{44F3ED0F-F9BF-4A1D-871E-2D544C430255}" dt="2024-07-29T19:11:59.089" v="3440" actId="21"/>
        <pc:sldMkLst>
          <pc:docMk/>
          <pc:sldMk cId="2961776290" sldId="592"/>
        </pc:sldMkLst>
        <pc:spChg chg="add del mod">
          <ac:chgData name="Jeniffer de Matos Soares" userId="c36e7d90-222c-4caa-8e3c-74a28f905d61" providerId="ADAL" clId="{44F3ED0F-F9BF-4A1D-871E-2D544C430255}" dt="2024-07-29T19:11:57.335" v="3439" actId="478"/>
          <ac:spMkLst>
            <pc:docMk/>
            <pc:sldMk cId="2961776290" sldId="592"/>
            <ac:spMk id="6" creationId="{87054920-1F08-F6EA-A4EE-00F4F01CBA5C}"/>
          </ac:spMkLst>
        </pc:spChg>
        <pc:spChg chg="mod">
          <ac:chgData name="Jeniffer de Matos Soares" userId="c36e7d90-222c-4caa-8e3c-74a28f905d61" providerId="ADAL" clId="{44F3ED0F-F9BF-4A1D-871E-2D544C430255}" dt="2024-07-29T19:11:38.863" v="3433"/>
          <ac:spMkLst>
            <pc:docMk/>
            <pc:sldMk cId="2961776290" sldId="592"/>
            <ac:spMk id="7" creationId="{08B7AFC1-AE9B-5443-EF20-354B030447A0}"/>
          </ac:spMkLst>
        </pc:spChg>
        <pc:spChg chg="add del mod">
          <ac:chgData name="Jeniffer de Matos Soares" userId="c36e7d90-222c-4caa-8e3c-74a28f905d61" providerId="ADAL" clId="{44F3ED0F-F9BF-4A1D-871E-2D544C430255}" dt="2024-07-29T19:11:59.089" v="3440" actId="21"/>
          <ac:spMkLst>
            <pc:docMk/>
            <pc:sldMk cId="2961776290" sldId="592"/>
            <ac:spMk id="10" creationId="{9556A80E-DE1C-CF96-02AB-43A34B884C8B}"/>
          </ac:spMkLst>
        </pc:spChg>
        <pc:spChg chg="mod">
          <ac:chgData name="Jeniffer de Matos Soares" userId="c36e7d90-222c-4caa-8e3c-74a28f905d61" providerId="ADAL" clId="{44F3ED0F-F9BF-4A1D-871E-2D544C430255}" dt="2024-07-29T17:40:14.579" v="2188" actId="6549"/>
          <ac:spMkLst>
            <pc:docMk/>
            <pc:sldMk cId="2961776290" sldId="592"/>
            <ac:spMk id="13" creationId="{825425A7-2545-B6EA-8EEA-B32F8E99DAB6}"/>
          </ac:spMkLst>
        </pc:spChg>
        <pc:spChg chg="mod">
          <ac:chgData name="Jeniffer de Matos Soares" userId="c36e7d90-222c-4caa-8e3c-74a28f905d61" providerId="ADAL" clId="{44F3ED0F-F9BF-4A1D-871E-2D544C430255}" dt="2024-07-23T18:54:34.243" v="1062" actId="20577"/>
          <ac:spMkLst>
            <pc:docMk/>
            <pc:sldMk cId="2961776290" sldId="592"/>
            <ac:spMk id="22" creationId="{FD6E6D13-BCB0-22F5-FADE-C624071538F2}"/>
          </ac:spMkLst>
        </pc:spChg>
        <pc:spChg chg="mod">
          <ac:chgData name="Jeniffer de Matos Soares" userId="c36e7d90-222c-4caa-8e3c-74a28f905d61" providerId="ADAL" clId="{44F3ED0F-F9BF-4A1D-871E-2D544C430255}" dt="2024-07-23T18:55:05.634" v="1066" actId="20577"/>
          <ac:spMkLst>
            <pc:docMk/>
            <pc:sldMk cId="2961776290" sldId="592"/>
            <ac:spMk id="23" creationId="{66D38B7C-E81B-D3E3-2B4A-34A31D766C4F}"/>
          </ac:spMkLst>
        </pc:spChg>
        <pc:spChg chg="mod">
          <ac:chgData name="Jeniffer de Matos Soares" userId="c36e7d90-222c-4caa-8e3c-74a28f905d61" providerId="ADAL" clId="{44F3ED0F-F9BF-4A1D-871E-2D544C430255}" dt="2024-07-23T18:53:26.944" v="983" actId="20577"/>
          <ac:spMkLst>
            <pc:docMk/>
            <pc:sldMk cId="2961776290" sldId="592"/>
            <ac:spMk id="834" creationId="{00000000-0000-0000-0000-000000000000}"/>
          </ac:spMkLst>
        </pc:spChg>
        <pc:picChg chg="del mod">
          <ac:chgData name="Jeniffer de Matos Soares" userId="c36e7d90-222c-4caa-8e3c-74a28f905d61" providerId="ADAL" clId="{44F3ED0F-F9BF-4A1D-871E-2D544C430255}" dt="2024-07-29T12:45:06.538" v="2154" actId="478"/>
          <ac:picMkLst>
            <pc:docMk/>
            <pc:sldMk cId="2961776290" sldId="592"/>
            <ac:picMk id="4" creationId="{2E57D2E3-6C35-4B28-6DE7-810AA1DA7B2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Jeniffer de Matos Soares" userId="c36e7d90-222c-4caa-8e3c-74a28f905d61" providerId="ADAL" clId="{44F3ED0F-F9BF-4A1D-871E-2D544C430255}" dt="2024-07-29T12:45:06.542" v="2155" actId="2056"/>
              <pc2:cmMkLst xmlns:pc2="http://schemas.microsoft.com/office/powerpoint/2019/9/main/command">
                <pc:docMk/>
                <pc:sldMk cId="2961776290" sldId="592"/>
                <pc2:cmMk id="{EA08D454-6FB7-4A23-85EF-7AFF7926F544}"/>
              </pc2:cmMkLst>
              <pc226:cmRplyChg chg="add">
                <pc226:chgData name="Jeniffer de Matos Soares" userId="c36e7d90-222c-4caa-8e3c-74a28f905d61" providerId="ADAL" clId="{44F3ED0F-F9BF-4A1D-871E-2D544C430255}" dt="2024-07-23T18:59:02.756" v="1392"/>
                <pc2:cmRplyMkLst xmlns:pc2="http://schemas.microsoft.com/office/powerpoint/2019/9/main/command">
                  <pc:docMk/>
                  <pc:sldMk cId="2961776290" sldId="592"/>
                  <pc2:cmMk id="{EA08D454-6FB7-4A23-85EF-7AFF7926F544}"/>
                  <pc2:cmRplyMk id="{C91BD9CE-E208-45C8-9807-DCA09CE1A100}"/>
                </pc2:cmRplyMkLst>
              </pc226:cmRplyChg>
            </pc226:cmChg>
          </p:ext>
        </pc:extLst>
      </pc:sldChg>
      <pc:sldChg chg="addSp modSp add del mod ord setBg">
        <pc:chgData name="Jeniffer de Matos Soares" userId="c36e7d90-222c-4caa-8e3c-74a28f905d61" providerId="ADAL" clId="{44F3ED0F-F9BF-4A1D-871E-2D544C430255}" dt="2024-07-30T11:42:02.313" v="4162" actId="2696"/>
        <pc:sldMkLst>
          <pc:docMk/>
          <pc:sldMk cId="0" sldId="593"/>
        </pc:sldMkLst>
        <pc:spChg chg="mod">
          <ac:chgData name="Jeniffer de Matos Soares" userId="c36e7d90-222c-4caa-8e3c-74a28f905d61" providerId="ADAL" clId="{44F3ED0F-F9BF-4A1D-871E-2D544C430255}" dt="2024-07-23T19:20:49.350" v="1522" actId="207"/>
          <ac:spMkLst>
            <pc:docMk/>
            <pc:sldMk cId="0" sldId="593"/>
            <ac:spMk id="536" creationId="{00000000-0000-0000-0000-000000000000}"/>
          </ac:spMkLst>
        </pc:spChg>
        <pc:picChg chg="add mod">
          <ac:chgData name="Jeniffer de Matos Soares" userId="c36e7d90-222c-4caa-8e3c-74a28f905d61" providerId="ADAL" clId="{44F3ED0F-F9BF-4A1D-871E-2D544C430255}" dt="2024-07-23T19:21:00.365" v="1523"/>
          <ac:picMkLst>
            <pc:docMk/>
            <pc:sldMk cId="0" sldId="593"/>
            <ac:picMk id="4" creationId="{D21FD2ED-FC1C-9A23-DA79-60C6187293F0}"/>
          </ac:picMkLst>
        </pc:picChg>
        <pc:picChg chg="add mod">
          <ac:chgData name="Jeniffer de Matos Soares" userId="c36e7d90-222c-4caa-8e3c-74a28f905d61" providerId="ADAL" clId="{44F3ED0F-F9BF-4A1D-871E-2D544C430255}" dt="2024-07-23T19:21:00.365" v="1523"/>
          <ac:picMkLst>
            <pc:docMk/>
            <pc:sldMk cId="0" sldId="593"/>
            <ac:picMk id="5" creationId="{E4ABCE6C-AD94-9645-E06C-D22CDD4B000F}"/>
          </ac:picMkLst>
        </pc:picChg>
      </pc:sldChg>
      <pc:sldChg chg="delSp modSp add del mod">
        <pc:chgData name="Jeniffer de Matos Soares" userId="c36e7d90-222c-4caa-8e3c-74a28f905d61" providerId="ADAL" clId="{44F3ED0F-F9BF-4A1D-871E-2D544C430255}" dt="2024-07-23T19:57:45.033" v="1987" actId="47"/>
        <pc:sldMkLst>
          <pc:docMk/>
          <pc:sldMk cId="3162208107" sldId="594"/>
        </pc:sldMkLst>
        <pc:spChg chg="del">
          <ac:chgData name="Jeniffer de Matos Soares" userId="c36e7d90-222c-4caa-8e3c-74a28f905d61" providerId="ADAL" clId="{44F3ED0F-F9BF-4A1D-871E-2D544C430255}" dt="2024-07-23T19:56:14.561" v="1927" actId="478"/>
          <ac:spMkLst>
            <pc:docMk/>
            <pc:sldMk cId="3162208107" sldId="594"/>
            <ac:spMk id="598" creationId="{00000000-0000-0000-0000-000000000000}"/>
          </ac:spMkLst>
        </pc:spChg>
        <pc:spChg chg="del">
          <ac:chgData name="Jeniffer de Matos Soares" userId="c36e7d90-222c-4caa-8e3c-74a28f905d61" providerId="ADAL" clId="{44F3ED0F-F9BF-4A1D-871E-2D544C430255}" dt="2024-07-23T19:56:06.768" v="1925" actId="478"/>
          <ac:spMkLst>
            <pc:docMk/>
            <pc:sldMk cId="3162208107" sldId="594"/>
            <ac:spMk id="608" creationId="{00000000-0000-0000-0000-000000000000}"/>
          </ac:spMkLst>
        </pc:spChg>
        <pc:spChg chg="mod">
          <ac:chgData name="Jeniffer de Matos Soares" userId="c36e7d90-222c-4caa-8e3c-74a28f905d61" providerId="ADAL" clId="{44F3ED0F-F9BF-4A1D-871E-2D544C430255}" dt="2024-07-23T19:56:07.848" v="1926" actId="20577"/>
          <ac:spMkLst>
            <pc:docMk/>
            <pc:sldMk cId="3162208107" sldId="594"/>
            <ac:spMk id="610" creationId="{00000000-0000-0000-0000-000000000000}"/>
          </ac:spMkLst>
        </pc:spChg>
        <pc:spChg chg="del mod">
          <ac:chgData name="Jeniffer de Matos Soares" userId="c36e7d90-222c-4caa-8e3c-74a28f905d61" providerId="ADAL" clId="{44F3ED0F-F9BF-4A1D-871E-2D544C430255}" dt="2024-07-23T19:56:19.223" v="1930" actId="478"/>
          <ac:spMkLst>
            <pc:docMk/>
            <pc:sldMk cId="3162208107" sldId="594"/>
            <ac:spMk id="611" creationId="{00000000-0000-0000-0000-000000000000}"/>
          </ac:spMkLst>
        </pc:spChg>
        <pc:spChg chg="del">
          <ac:chgData name="Jeniffer de Matos Soares" userId="c36e7d90-222c-4caa-8e3c-74a28f905d61" providerId="ADAL" clId="{44F3ED0F-F9BF-4A1D-871E-2D544C430255}" dt="2024-07-23T19:56:17.502" v="1929" actId="478"/>
          <ac:spMkLst>
            <pc:docMk/>
            <pc:sldMk cId="3162208107" sldId="594"/>
            <ac:spMk id="612" creationId="{00000000-0000-0000-0000-000000000000}"/>
          </ac:spMkLst>
        </pc:spChg>
      </pc:sldChg>
      <pc:sldChg chg="delSp modSp add mod modCm">
        <pc:chgData name="Jeniffer de Matos Soares" userId="c36e7d90-222c-4caa-8e3c-74a28f905d61" providerId="ADAL" clId="{44F3ED0F-F9BF-4A1D-871E-2D544C430255}" dt="2024-07-29T17:54:34.213" v="2543" actId="20577"/>
        <pc:sldMkLst>
          <pc:docMk/>
          <pc:sldMk cId="3655862932" sldId="595"/>
        </pc:sldMkLst>
        <pc:spChg chg="del mod">
          <ac:chgData name="Jeniffer de Matos Soares" userId="c36e7d90-222c-4caa-8e3c-74a28f905d61" providerId="ADAL" clId="{44F3ED0F-F9BF-4A1D-871E-2D544C430255}" dt="2024-07-23T19:57:13.534" v="1979" actId="478"/>
          <ac:spMkLst>
            <pc:docMk/>
            <pc:sldMk cId="3655862932" sldId="595"/>
            <ac:spMk id="7" creationId="{08B7AFC1-AE9B-5443-EF20-354B030447A0}"/>
          </ac:spMkLst>
        </pc:spChg>
        <pc:spChg chg="mod">
          <ac:chgData name="Jeniffer de Matos Soares" userId="c36e7d90-222c-4caa-8e3c-74a28f905d61" providerId="ADAL" clId="{44F3ED0F-F9BF-4A1D-871E-2D544C430255}" dt="2024-07-29T17:54:34.213" v="2543" actId="20577"/>
          <ac:spMkLst>
            <pc:docMk/>
            <pc:sldMk cId="3655862932" sldId="595"/>
            <ac:spMk id="13" creationId="{825425A7-2545-B6EA-8EEA-B32F8E99DAB6}"/>
          </ac:spMkLst>
        </pc:spChg>
        <pc:spChg chg="mod">
          <ac:chgData name="Jeniffer de Matos Soares" userId="c36e7d90-222c-4caa-8e3c-74a28f905d61" providerId="ADAL" clId="{44F3ED0F-F9BF-4A1D-871E-2D544C430255}" dt="2024-07-23T19:56:54.452" v="1954" actId="14100"/>
          <ac:spMkLst>
            <pc:docMk/>
            <pc:sldMk cId="3655862932" sldId="595"/>
            <ac:spMk id="22" creationId="{FD6E6D13-BCB0-22F5-FADE-C624071538F2}"/>
          </ac:spMkLst>
        </pc:spChg>
        <pc:spChg chg="del">
          <ac:chgData name="Jeniffer de Matos Soares" userId="c36e7d90-222c-4caa-8e3c-74a28f905d61" providerId="ADAL" clId="{44F3ED0F-F9BF-4A1D-871E-2D544C430255}" dt="2024-07-23T19:56:59.248" v="1957" actId="478"/>
          <ac:spMkLst>
            <pc:docMk/>
            <pc:sldMk cId="3655862932" sldId="595"/>
            <ac:spMk id="23" creationId="{66D38B7C-E81B-D3E3-2B4A-34A31D766C4F}"/>
          </ac:spMkLst>
        </pc:spChg>
        <pc:spChg chg="mod">
          <ac:chgData name="Jeniffer de Matos Soares" userId="c36e7d90-222c-4caa-8e3c-74a28f905d61" providerId="ADAL" clId="{44F3ED0F-F9BF-4A1D-871E-2D544C430255}" dt="2024-07-23T19:56:36.245" v="1951" actId="20577"/>
          <ac:spMkLst>
            <pc:docMk/>
            <pc:sldMk cId="3655862932" sldId="595"/>
            <ac:spMk id="834" creationId="{00000000-0000-0000-0000-000000000000}"/>
          </ac:spMkLst>
        </pc:spChg>
        <pc:picChg chg="del">
          <ac:chgData name="Jeniffer de Matos Soares" userId="c36e7d90-222c-4caa-8e3c-74a28f905d61" providerId="ADAL" clId="{44F3ED0F-F9BF-4A1D-871E-2D544C430255}" dt="2024-07-23T19:56:55.481" v="1955" actId="478"/>
          <ac:picMkLst>
            <pc:docMk/>
            <pc:sldMk cId="3655862932" sldId="595"/>
            <ac:picMk id="4" creationId="{2E57D2E3-6C35-4B28-6DE7-810AA1DA7B21}"/>
          </ac:picMkLst>
        </pc:picChg>
        <pc:picChg chg="mod">
          <ac:chgData name="Jeniffer de Matos Soares" userId="c36e7d90-222c-4caa-8e3c-74a28f905d61" providerId="ADAL" clId="{44F3ED0F-F9BF-4A1D-871E-2D544C430255}" dt="2024-07-29T17:54:29.335" v="2540" actId="14100"/>
          <ac:picMkLst>
            <pc:docMk/>
            <pc:sldMk cId="3655862932" sldId="595"/>
            <ac:picMk id="6" creationId="{9551F847-382F-EEFD-0E3F-F9605188C4F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niffer de Matos Soares" userId="c36e7d90-222c-4caa-8e3c-74a28f905d61" providerId="ADAL" clId="{44F3ED0F-F9BF-4A1D-871E-2D544C430255}" dt="2024-07-23T19:56:55.494" v="1956" actId="2056"/>
              <pc2:cmMkLst xmlns:pc2="http://schemas.microsoft.com/office/powerpoint/2019/9/main/command">
                <pc:docMk/>
                <pc:sldMk cId="3655862932" sldId="595"/>
                <pc2:cmMk id="{2A25313C-1B68-45F3-B671-5F7F1DEB483B}"/>
              </pc2:cmMkLst>
            </pc226:cmChg>
          </p:ext>
        </pc:extLst>
      </pc:sldChg>
      <pc:sldChg chg="addSp delSp modSp add mod addCm">
        <pc:chgData name="Jeniffer de Matos Soares" userId="c36e7d90-222c-4caa-8e3c-74a28f905d61" providerId="ADAL" clId="{44F3ED0F-F9BF-4A1D-871E-2D544C430255}" dt="2024-07-29T18:30:00.383" v="2993" actId="5793"/>
        <pc:sldMkLst>
          <pc:docMk/>
          <pc:sldMk cId="767580062" sldId="596"/>
        </pc:sldMkLst>
        <pc:spChg chg="add mod">
          <ac:chgData name="Jeniffer de Matos Soares" userId="c36e7d90-222c-4caa-8e3c-74a28f905d61" providerId="ADAL" clId="{44F3ED0F-F9BF-4A1D-871E-2D544C430255}" dt="2024-07-29T18:03:12.831" v="2646" actId="21"/>
          <ac:spMkLst>
            <pc:docMk/>
            <pc:sldMk cId="767580062" sldId="596"/>
            <ac:spMk id="8" creationId="{03290D3E-6B67-BFD2-CDFD-B5BD068F305D}"/>
          </ac:spMkLst>
        </pc:spChg>
        <pc:spChg chg="mod">
          <ac:chgData name="Jeniffer de Matos Soares" userId="c36e7d90-222c-4caa-8e3c-74a28f905d61" providerId="ADAL" clId="{44F3ED0F-F9BF-4A1D-871E-2D544C430255}" dt="2024-07-29T18:30:00.383" v="2993" actId="5793"/>
          <ac:spMkLst>
            <pc:docMk/>
            <pc:sldMk cId="767580062" sldId="596"/>
            <ac:spMk id="13" creationId="{825425A7-2545-B6EA-8EEA-B32F8E99DAB6}"/>
          </ac:spMkLst>
        </pc:spChg>
        <pc:spChg chg="mod">
          <ac:chgData name="Jeniffer de Matos Soares" userId="c36e7d90-222c-4caa-8e3c-74a28f905d61" providerId="ADAL" clId="{44F3ED0F-F9BF-4A1D-871E-2D544C430255}" dt="2024-07-23T19:57:29.694" v="1982" actId="113"/>
          <ac:spMkLst>
            <pc:docMk/>
            <pc:sldMk cId="767580062" sldId="596"/>
            <ac:spMk id="22" creationId="{FD6E6D13-BCB0-22F5-FADE-C624071538F2}"/>
          </ac:spMkLst>
        </pc:spChg>
        <pc:picChg chg="add mod">
          <ac:chgData name="Jeniffer de Matos Soares" userId="c36e7d90-222c-4caa-8e3c-74a28f905d61" providerId="ADAL" clId="{44F3ED0F-F9BF-4A1D-871E-2D544C430255}" dt="2024-07-29T18:03:32.574" v="2650" actId="1076"/>
          <ac:picMkLst>
            <pc:docMk/>
            <pc:sldMk cId="767580062" sldId="596"/>
            <ac:picMk id="6" creationId="{8ED34CB8-3034-2821-CB53-57852372F784}"/>
          </ac:picMkLst>
        </pc:picChg>
        <pc:picChg chg="add del mod">
          <ac:chgData name="Jeniffer de Matos Soares" userId="c36e7d90-222c-4caa-8e3c-74a28f905d61" providerId="ADAL" clId="{44F3ED0F-F9BF-4A1D-871E-2D544C430255}" dt="2024-07-29T17:56:46.001" v="2547" actId="21"/>
          <ac:picMkLst>
            <pc:docMk/>
            <pc:sldMk cId="767580062" sldId="596"/>
            <ac:picMk id="1026" creationId="{27218DE9-5211-C953-5696-E127C55BE02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eniffer de Matos Soares" userId="c36e7d90-222c-4caa-8e3c-74a28f905d61" providerId="ADAL" clId="{44F3ED0F-F9BF-4A1D-871E-2D544C430255}" dt="2024-07-29T18:12:01.704" v="2665"/>
              <pc2:cmMkLst xmlns:pc2="http://schemas.microsoft.com/office/powerpoint/2019/9/main/command">
                <pc:docMk/>
                <pc:sldMk cId="767580062" sldId="596"/>
                <pc2:cmMk id="{1FB54266-36BA-4061-9CF6-5D94125C4243}"/>
              </pc2:cmMkLst>
            </pc226:cmChg>
          </p:ext>
        </pc:extLst>
      </pc:sldChg>
      <pc:sldChg chg="modSp add mod">
        <pc:chgData name="Jeniffer de Matos Soares" userId="c36e7d90-222c-4caa-8e3c-74a28f905d61" providerId="ADAL" clId="{44F3ED0F-F9BF-4A1D-871E-2D544C430255}" dt="2024-07-29T18:14:08.422" v="2680" actId="20577"/>
        <pc:sldMkLst>
          <pc:docMk/>
          <pc:sldMk cId="1840740893" sldId="597"/>
        </pc:sldMkLst>
        <pc:spChg chg="mod">
          <ac:chgData name="Jeniffer de Matos Soares" userId="c36e7d90-222c-4caa-8e3c-74a28f905d61" providerId="ADAL" clId="{44F3ED0F-F9BF-4A1D-871E-2D544C430255}" dt="2024-07-29T18:14:08.422" v="2680" actId="20577"/>
          <ac:spMkLst>
            <pc:docMk/>
            <pc:sldMk cId="1840740893" sldId="597"/>
            <ac:spMk id="13" creationId="{825425A7-2545-B6EA-8EEA-B32F8E99DAB6}"/>
          </ac:spMkLst>
        </pc:spChg>
        <pc:spChg chg="mod">
          <ac:chgData name="Jeniffer de Matos Soares" userId="c36e7d90-222c-4caa-8e3c-74a28f905d61" providerId="ADAL" clId="{44F3ED0F-F9BF-4A1D-871E-2D544C430255}" dt="2024-07-23T20:01:02.473" v="2021" actId="20577"/>
          <ac:spMkLst>
            <pc:docMk/>
            <pc:sldMk cId="1840740893" sldId="597"/>
            <ac:spMk id="22" creationId="{FD6E6D13-BCB0-22F5-FADE-C624071538F2}"/>
          </ac:spMkLst>
        </pc:spChg>
      </pc:sldChg>
      <pc:sldChg chg="addSp delSp modSp add mod">
        <pc:chgData name="Jeniffer de Matos Soares" userId="c36e7d90-222c-4caa-8e3c-74a28f905d61" providerId="ADAL" clId="{44F3ED0F-F9BF-4A1D-871E-2D544C430255}" dt="2024-07-29T18:31:15.264" v="2998" actId="14100"/>
        <pc:sldMkLst>
          <pc:docMk/>
          <pc:sldMk cId="1298493248" sldId="598"/>
        </pc:sldMkLst>
        <pc:spChg chg="del mod">
          <ac:chgData name="Jeniffer de Matos Soares" userId="c36e7d90-222c-4caa-8e3c-74a28f905d61" providerId="ADAL" clId="{44F3ED0F-F9BF-4A1D-871E-2D544C430255}" dt="2024-07-29T18:14:42.798" v="2684"/>
          <ac:spMkLst>
            <pc:docMk/>
            <pc:sldMk cId="1298493248" sldId="598"/>
            <ac:spMk id="4" creationId="{3D80D2F7-5D1D-EF6B-35C8-112C1E4D01DE}"/>
          </ac:spMkLst>
        </pc:spChg>
        <pc:spChg chg="add mod">
          <ac:chgData name="Jeniffer de Matos Soares" userId="c36e7d90-222c-4caa-8e3c-74a28f905d61" providerId="ADAL" clId="{44F3ED0F-F9BF-4A1D-871E-2D544C430255}" dt="2024-07-29T18:16:20.737" v="2706" actId="14100"/>
          <ac:spMkLst>
            <pc:docMk/>
            <pc:sldMk cId="1298493248" sldId="598"/>
            <ac:spMk id="7" creationId="{0E63CFD0-7315-6C1B-CB6E-32D22E64C043}"/>
          </ac:spMkLst>
        </pc:spChg>
        <pc:spChg chg="mod">
          <ac:chgData name="Jeniffer de Matos Soares" userId="c36e7d90-222c-4caa-8e3c-74a28f905d61" providerId="ADAL" clId="{44F3ED0F-F9BF-4A1D-871E-2D544C430255}" dt="2024-07-29T18:31:15.264" v="2998" actId="14100"/>
          <ac:spMkLst>
            <pc:docMk/>
            <pc:sldMk cId="1298493248" sldId="598"/>
            <ac:spMk id="13" creationId="{825425A7-2545-B6EA-8EEA-B32F8E99DAB6}"/>
          </ac:spMkLst>
        </pc:spChg>
        <pc:spChg chg="mod">
          <ac:chgData name="Jeniffer de Matos Soares" userId="c36e7d90-222c-4caa-8e3c-74a28f905d61" providerId="ADAL" clId="{44F3ED0F-F9BF-4A1D-871E-2D544C430255}" dt="2024-07-23T20:01:14.735" v="2029" actId="20577"/>
          <ac:spMkLst>
            <pc:docMk/>
            <pc:sldMk cId="1298493248" sldId="598"/>
            <ac:spMk id="22" creationId="{FD6E6D13-BCB0-22F5-FADE-C624071538F2}"/>
          </ac:spMkLst>
        </pc:spChg>
      </pc:sldChg>
      <pc:sldChg chg="addSp modSp add mod">
        <pc:chgData name="Jeniffer de Matos Soares" userId="c36e7d90-222c-4caa-8e3c-74a28f905d61" providerId="ADAL" clId="{44F3ED0F-F9BF-4A1D-871E-2D544C430255}" dt="2024-07-29T18:38:35.056" v="3198" actId="20577"/>
        <pc:sldMkLst>
          <pc:docMk/>
          <pc:sldMk cId="1617741958" sldId="599"/>
        </pc:sldMkLst>
        <pc:spChg chg="add mod">
          <ac:chgData name="Jeniffer de Matos Soares" userId="c36e7d90-222c-4caa-8e3c-74a28f905d61" providerId="ADAL" clId="{44F3ED0F-F9BF-4A1D-871E-2D544C430255}" dt="2024-07-29T18:33:42.293" v="3016" actId="1076"/>
          <ac:spMkLst>
            <pc:docMk/>
            <pc:sldMk cId="1617741958" sldId="599"/>
            <ac:spMk id="4" creationId="{EF2A0EA1-A380-CF4A-FF20-2B88E2005093}"/>
          </ac:spMkLst>
        </pc:spChg>
        <pc:spChg chg="mod">
          <ac:chgData name="Jeniffer de Matos Soares" userId="c36e7d90-222c-4caa-8e3c-74a28f905d61" providerId="ADAL" clId="{44F3ED0F-F9BF-4A1D-871E-2D544C430255}" dt="2024-07-29T18:32:21.227" v="3007" actId="20577"/>
          <ac:spMkLst>
            <pc:docMk/>
            <pc:sldMk cId="1617741958" sldId="599"/>
            <ac:spMk id="6" creationId="{96520FEF-3950-371E-6AD7-83A06C93C352}"/>
          </ac:spMkLst>
        </pc:spChg>
        <pc:spChg chg="mod">
          <ac:chgData name="Jeniffer de Matos Soares" userId="c36e7d90-222c-4caa-8e3c-74a28f905d61" providerId="ADAL" clId="{44F3ED0F-F9BF-4A1D-871E-2D544C430255}" dt="2024-07-29T18:38:35.056" v="3198" actId="20577"/>
          <ac:spMkLst>
            <pc:docMk/>
            <pc:sldMk cId="1617741958" sldId="599"/>
            <ac:spMk id="7" creationId="{02085824-68D6-A6AC-0289-C0BF38BDFE67}"/>
          </ac:spMkLst>
        </pc:spChg>
        <pc:spChg chg="add mod">
          <ac:chgData name="Jeniffer de Matos Soares" userId="c36e7d90-222c-4caa-8e3c-74a28f905d61" providerId="ADAL" clId="{44F3ED0F-F9BF-4A1D-871E-2D544C430255}" dt="2024-07-29T18:35:38.762" v="3131" actId="20577"/>
          <ac:spMkLst>
            <pc:docMk/>
            <pc:sldMk cId="1617741958" sldId="599"/>
            <ac:spMk id="8" creationId="{4D9EC846-A7EC-4F40-F765-33498137F5DB}"/>
          </ac:spMkLst>
        </pc:spChg>
        <pc:spChg chg="mod">
          <ac:chgData name="Jeniffer de Matos Soares" userId="c36e7d90-222c-4caa-8e3c-74a28f905d61" providerId="ADAL" clId="{44F3ED0F-F9BF-4A1D-871E-2D544C430255}" dt="2024-07-23T19:59:08.780" v="2001" actId="113"/>
          <ac:spMkLst>
            <pc:docMk/>
            <pc:sldMk cId="1617741958" sldId="599"/>
            <ac:spMk id="22" creationId="{FD6E6D13-BCB0-22F5-FADE-C624071538F2}"/>
          </ac:spMkLst>
        </pc:spChg>
      </pc:sldChg>
      <pc:sldChg chg="addSp delSp modSp add mod">
        <pc:chgData name="Jeniffer de Matos Soares" userId="c36e7d90-222c-4caa-8e3c-74a28f905d61" providerId="ADAL" clId="{44F3ED0F-F9BF-4A1D-871E-2D544C430255}" dt="2024-07-29T18:51:03.659" v="3430" actId="1076"/>
        <pc:sldMkLst>
          <pc:docMk/>
          <pc:sldMk cId="1920062042" sldId="600"/>
        </pc:sldMkLst>
        <pc:spChg chg="add mod">
          <ac:chgData name="Jeniffer de Matos Soares" userId="c36e7d90-222c-4caa-8e3c-74a28f905d61" providerId="ADAL" clId="{44F3ED0F-F9BF-4A1D-871E-2D544C430255}" dt="2024-07-29T18:39:58.256" v="3200" actId="14100"/>
          <ac:spMkLst>
            <pc:docMk/>
            <pc:sldMk cId="1920062042" sldId="600"/>
            <ac:spMk id="4" creationId="{0458C085-C1B2-8A88-6A4B-F28BDFCAF6AD}"/>
          </ac:spMkLst>
        </pc:spChg>
        <pc:spChg chg="add del">
          <ac:chgData name="Jeniffer de Matos Soares" userId="c36e7d90-222c-4caa-8e3c-74a28f905d61" providerId="ADAL" clId="{44F3ED0F-F9BF-4A1D-871E-2D544C430255}" dt="2024-07-29T18:40:08.006" v="3202" actId="478"/>
          <ac:spMkLst>
            <pc:docMk/>
            <pc:sldMk cId="1920062042" sldId="600"/>
            <ac:spMk id="7" creationId="{9DA3825A-6EC4-B056-BC49-5841B131312F}"/>
          </ac:spMkLst>
        </pc:spChg>
        <pc:spChg chg="add mod">
          <ac:chgData name="Jeniffer de Matos Soares" userId="c36e7d90-222c-4caa-8e3c-74a28f905d61" providerId="ADAL" clId="{44F3ED0F-F9BF-4A1D-871E-2D544C430255}" dt="2024-07-29T18:44:24.546" v="3264" actId="20577"/>
          <ac:spMkLst>
            <pc:docMk/>
            <pc:sldMk cId="1920062042" sldId="600"/>
            <ac:spMk id="10" creationId="{264A5BF9-D014-A749-A9C8-BEC053686CDB}"/>
          </ac:spMkLst>
        </pc:spChg>
        <pc:spChg chg="mod">
          <ac:chgData name="Jeniffer de Matos Soares" userId="c36e7d90-222c-4caa-8e3c-74a28f905d61" providerId="ADAL" clId="{44F3ED0F-F9BF-4A1D-871E-2D544C430255}" dt="2024-07-29T18:51:03.659" v="3430" actId="1076"/>
          <ac:spMkLst>
            <pc:docMk/>
            <pc:sldMk cId="1920062042" sldId="600"/>
            <ac:spMk id="13" creationId="{825425A7-2545-B6EA-8EEA-B32F8E99DAB6}"/>
          </ac:spMkLst>
        </pc:spChg>
        <pc:spChg chg="add mod">
          <ac:chgData name="Jeniffer de Matos Soares" userId="c36e7d90-222c-4caa-8e3c-74a28f905d61" providerId="ADAL" clId="{44F3ED0F-F9BF-4A1D-871E-2D544C430255}" dt="2024-07-29T18:49:13.129" v="3389" actId="20577"/>
          <ac:spMkLst>
            <pc:docMk/>
            <pc:sldMk cId="1920062042" sldId="600"/>
            <ac:spMk id="15" creationId="{B5B58862-632A-7BDE-BA7E-2B0624BADB28}"/>
          </ac:spMkLst>
        </pc:spChg>
        <pc:spChg chg="add mod">
          <ac:chgData name="Jeniffer de Matos Soares" userId="c36e7d90-222c-4caa-8e3c-74a28f905d61" providerId="ADAL" clId="{44F3ED0F-F9BF-4A1D-871E-2D544C430255}" dt="2024-07-29T18:51:03.659" v="3430" actId="1076"/>
          <ac:spMkLst>
            <pc:docMk/>
            <pc:sldMk cId="1920062042" sldId="600"/>
            <ac:spMk id="16" creationId="{709F5ADF-F5CE-67FB-2252-4C9B554254BF}"/>
          </ac:spMkLst>
        </pc:spChg>
        <pc:spChg chg="mod">
          <ac:chgData name="Jeniffer de Matos Soares" userId="c36e7d90-222c-4caa-8e3c-74a28f905d61" providerId="ADAL" clId="{44F3ED0F-F9BF-4A1D-871E-2D544C430255}" dt="2024-07-23T19:59:56.565" v="2009" actId="313"/>
          <ac:spMkLst>
            <pc:docMk/>
            <pc:sldMk cId="1920062042" sldId="600"/>
            <ac:spMk id="22" creationId="{FD6E6D13-BCB0-22F5-FADE-C624071538F2}"/>
          </ac:spMkLst>
        </pc:spChg>
        <pc:picChg chg="add mod">
          <ac:chgData name="Jeniffer de Matos Soares" userId="c36e7d90-222c-4caa-8e3c-74a28f905d61" providerId="ADAL" clId="{44F3ED0F-F9BF-4A1D-871E-2D544C430255}" dt="2024-07-29T18:48:39.058" v="3387" actId="1076"/>
          <ac:picMkLst>
            <pc:docMk/>
            <pc:sldMk cId="1920062042" sldId="600"/>
            <ac:picMk id="12" creationId="{188F6316-0795-326A-D188-F1DCEE1B9C79}"/>
          </ac:picMkLst>
        </pc:picChg>
      </pc:sldChg>
      <pc:sldChg chg="addSp modSp add mod">
        <pc:chgData name="Jeniffer de Matos Soares" userId="c36e7d90-222c-4caa-8e3c-74a28f905d61" providerId="ADAL" clId="{44F3ED0F-F9BF-4A1D-871E-2D544C430255}" dt="2024-07-29T19:20:18.415" v="3697" actId="108"/>
        <pc:sldMkLst>
          <pc:docMk/>
          <pc:sldMk cId="1699481408" sldId="601"/>
        </pc:sldMkLst>
        <pc:spChg chg="mod">
          <ac:chgData name="Jeniffer de Matos Soares" userId="c36e7d90-222c-4caa-8e3c-74a28f905d61" providerId="ADAL" clId="{44F3ED0F-F9BF-4A1D-871E-2D544C430255}" dt="2024-07-29T19:14:57.141" v="3517" actId="20577"/>
          <ac:spMkLst>
            <pc:docMk/>
            <pc:sldMk cId="1699481408" sldId="601"/>
            <ac:spMk id="4" creationId="{4DCEEB9E-014C-DD52-BE44-E3B96300EEC1}"/>
          </ac:spMkLst>
        </pc:spChg>
        <pc:spChg chg="mod">
          <ac:chgData name="Jeniffer de Matos Soares" userId="c36e7d90-222c-4caa-8e3c-74a28f905d61" providerId="ADAL" clId="{44F3ED0F-F9BF-4A1D-871E-2D544C430255}" dt="2024-07-29T19:20:18.415" v="3697" actId="108"/>
          <ac:spMkLst>
            <pc:docMk/>
            <pc:sldMk cId="1699481408" sldId="601"/>
            <ac:spMk id="6" creationId="{8ADF1F71-F1CC-14D0-CA28-C3A8451A2216}"/>
          </ac:spMkLst>
        </pc:spChg>
        <pc:spChg chg="add mod">
          <ac:chgData name="Jeniffer de Matos Soares" userId="c36e7d90-222c-4caa-8e3c-74a28f905d61" providerId="ADAL" clId="{44F3ED0F-F9BF-4A1D-871E-2D544C430255}" dt="2024-07-29T19:13:13.070" v="3490" actId="14100"/>
          <ac:spMkLst>
            <pc:docMk/>
            <pc:sldMk cId="1699481408" sldId="601"/>
            <ac:spMk id="10" creationId="{9556A80E-DE1C-CF96-02AB-43A34B884C8B}"/>
          </ac:spMkLst>
        </pc:spChg>
        <pc:spChg chg="mod">
          <ac:chgData name="Jeniffer de Matos Soares" userId="c36e7d90-222c-4caa-8e3c-74a28f905d61" providerId="ADAL" clId="{44F3ED0F-F9BF-4A1D-871E-2D544C430255}" dt="2024-07-23T19:59:52.404" v="2008"/>
          <ac:spMkLst>
            <pc:docMk/>
            <pc:sldMk cId="1699481408" sldId="601"/>
            <ac:spMk id="22" creationId="{FD6E6D13-BCB0-22F5-FADE-C624071538F2}"/>
          </ac:spMkLst>
        </pc:spChg>
      </pc:sldChg>
      <pc:sldChg chg="modSp add del mod">
        <pc:chgData name="Jeniffer de Matos Soares" userId="c36e7d90-222c-4caa-8e3c-74a28f905d61" providerId="ADAL" clId="{44F3ED0F-F9BF-4A1D-871E-2D544C430255}" dt="2024-07-29T19:32:23.719" v="3963" actId="47"/>
        <pc:sldMkLst>
          <pc:docMk/>
          <pc:sldMk cId="1813007766" sldId="602"/>
        </pc:sldMkLst>
        <pc:spChg chg="mod">
          <ac:chgData name="Jeniffer de Matos Soares" userId="c36e7d90-222c-4caa-8e3c-74a28f905d61" providerId="ADAL" clId="{44F3ED0F-F9BF-4A1D-871E-2D544C430255}" dt="2024-07-23T20:00:42.268" v="2016" actId="113"/>
          <ac:spMkLst>
            <pc:docMk/>
            <pc:sldMk cId="1813007766" sldId="602"/>
            <ac:spMk id="22" creationId="{FD6E6D13-BCB0-22F5-FADE-C624071538F2}"/>
          </ac:spMkLst>
        </pc:spChg>
      </pc:sldChg>
      <pc:sldChg chg="addSp modSp add mod">
        <pc:chgData name="Jeniffer de Matos Soares" userId="c36e7d90-222c-4caa-8e3c-74a28f905d61" providerId="ADAL" clId="{44F3ED0F-F9BF-4A1D-871E-2D544C430255}" dt="2024-07-30T12:42:01.159" v="4199" actId="1076"/>
        <pc:sldMkLst>
          <pc:docMk/>
          <pc:sldMk cId="4075667724" sldId="603"/>
        </pc:sldMkLst>
        <pc:spChg chg="mod">
          <ac:chgData name="Jeniffer de Matos Soares" userId="c36e7d90-222c-4caa-8e3c-74a28f905d61" providerId="ADAL" clId="{44F3ED0F-F9BF-4A1D-871E-2D544C430255}" dt="2024-07-29T19:24:53.752" v="3818" actId="14100"/>
          <ac:spMkLst>
            <pc:docMk/>
            <pc:sldMk cId="4075667724" sldId="603"/>
            <ac:spMk id="4" creationId="{9A60A4FA-7035-6156-C7C6-582C11A5FE8B}"/>
          </ac:spMkLst>
        </pc:spChg>
        <pc:spChg chg="mod">
          <ac:chgData name="Jeniffer de Matos Soares" userId="c36e7d90-222c-4caa-8e3c-74a28f905d61" providerId="ADAL" clId="{44F3ED0F-F9BF-4A1D-871E-2D544C430255}" dt="2024-07-29T19:28:39.001" v="3957" actId="14100"/>
          <ac:spMkLst>
            <pc:docMk/>
            <pc:sldMk cId="4075667724" sldId="603"/>
            <ac:spMk id="6" creationId="{61F39EDD-9A11-AB43-BF21-1B006F8B3C43}"/>
          </ac:spMkLst>
        </pc:spChg>
        <pc:spChg chg="add mod">
          <ac:chgData name="Jeniffer de Matos Soares" userId="c36e7d90-222c-4caa-8e3c-74a28f905d61" providerId="ADAL" clId="{44F3ED0F-F9BF-4A1D-871E-2D544C430255}" dt="2024-07-30T12:42:01.159" v="4199" actId="1076"/>
          <ac:spMkLst>
            <pc:docMk/>
            <pc:sldMk cId="4075667724" sldId="603"/>
            <ac:spMk id="8" creationId="{5C7C5742-680D-A4A4-4BF1-23F36CEAF114}"/>
          </ac:spMkLst>
        </pc:spChg>
        <pc:spChg chg="add mod">
          <ac:chgData name="Jeniffer de Matos Soares" userId="c36e7d90-222c-4caa-8e3c-74a28f905d61" providerId="ADAL" clId="{44F3ED0F-F9BF-4A1D-871E-2D544C430255}" dt="2024-07-29T19:29:21.578" v="3961" actId="1076"/>
          <ac:spMkLst>
            <pc:docMk/>
            <pc:sldMk cId="4075667724" sldId="603"/>
            <ac:spMk id="10" creationId="{4762EEA7-7EE7-26D1-83CF-65B9220A68D0}"/>
          </ac:spMkLst>
        </pc:spChg>
        <pc:spChg chg="add mod">
          <ac:chgData name="Jeniffer de Matos Soares" userId="c36e7d90-222c-4caa-8e3c-74a28f905d61" providerId="ADAL" clId="{44F3ED0F-F9BF-4A1D-871E-2D544C430255}" dt="2024-07-29T19:28:43.908" v="3958" actId="1076"/>
          <ac:spMkLst>
            <pc:docMk/>
            <pc:sldMk cId="4075667724" sldId="603"/>
            <ac:spMk id="11" creationId="{BE4EE057-513D-36B0-035D-AB8E5908EC95}"/>
          </ac:spMkLst>
        </pc:spChg>
        <pc:spChg chg="add mod">
          <ac:chgData name="Jeniffer de Matos Soares" userId="c36e7d90-222c-4caa-8e3c-74a28f905d61" providerId="ADAL" clId="{44F3ED0F-F9BF-4A1D-871E-2D544C430255}" dt="2024-07-30T12:41:56.257" v="4198" actId="1076"/>
          <ac:spMkLst>
            <pc:docMk/>
            <pc:sldMk cId="4075667724" sldId="603"/>
            <ac:spMk id="12" creationId="{C438A064-51D1-B513-C8E8-382062F5E6F4}"/>
          </ac:spMkLst>
        </pc:spChg>
        <pc:spChg chg="mod">
          <ac:chgData name="Jeniffer de Matos Soares" userId="c36e7d90-222c-4caa-8e3c-74a28f905d61" providerId="ADAL" clId="{44F3ED0F-F9BF-4A1D-871E-2D544C430255}" dt="2024-07-29T19:20:57.928" v="3704" actId="20577"/>
          <ac:spMkLst>
            <pc:docMk/>
            <pc:sldMk cId="4075667724" sldId="603"/>
            <ac:spMk id="22" creationId="{FD6E6D13-BCB0-22F5-FADE-C624071538F2}"/>
          </ac:spMkLst>
        </pc:spChg>
      </pc:sldChg>
      <pc:sldChg chg="delSp modSp add mod ord">
        <pc:chgData name="Jeniffer de Matos Soares" userId="c36e7d90-222c-4caa-8e3c-74a28f905d61" providerId="ADAL" clId="{44F3ED0F-F9BF-4A1D-871E-2D544C430255}" dt="2024-07-29T19:39:50.638" v="4096" actId="20577"/>
        <pc:sldMkLst>
          <pc:docMk/>
          <pc:sldMk cId="3666282407" sldId="604"/>
        </pc:sldMkLst>
        <pc:spChg chg="mod">
          <ac:chgData name="Jeniffer de Matos Soares" userId="c36e7d90-222c-4caa-8e3c-74a28f905d61" providerId="ADAL" clId="{44F3ED0F-F9BF-4A1D-871E-2D544C430255}" dt="2024-07-29T19:39:50.638" v="4096" actId="20577"/>
          <ac:spMkLst>
            <pc:docMk/>
            <pc:sldMk cId="3666282407" sldId="604"/>
            <ac:spMk id="13" creationId="{825425A7-2545-B6EA-8EEA-B32F8E99DAB6}"/>
          </ac:spMkLst>
        </pc:spChg>
        <pc:spChg chg="mod">
          <ac:chgData name="Jeniffer de Matos Soares" userId="c36e7d90-222c-4caa-8e3c-74a28f905d61" providerId="ADAL" clId="{44F3ED0F-F9BF-4A1D-871E-2D544C430255}" dt="2024-07-29T19:39:31.801" v="4047" actId="20577"/>
          <ac:spMkLst>
            <pc:docMk/>
            <pc:sldMk cId="3666282407" sldId="604"/>
            <ac:spMk id="22" creationId="{FD6E6D13-BCB0-22F5-FADE-C624071538F2}"/>
          </ac:spMkLst>
        </pc:spChg>
        <pc:picChg chg="del">
          <ac:chgData name="Jeniffer de Matos Soares" userId="c36e7d90-222c-4caa-8e3c-74a28f905d61" providerId="ADAL" clId="{44F3ED0F-F9BF-4A1D-871E-2D544C430255}" dt="2024-07-29T19:39:36.069" v="4048" actId="478"/>
          <ac:picMkLst>
            <pc:docMk/>
            <pc:sldMk cId="3666282407" sldId="604"/>
            <ac:picMk id="6" creationId="{9551F847-382F-EEFD-0E3F-F9605188C4F0}"/>
          </ac:picMkLst>
        </pc:picChg>
      </pc:sldChg>
    </pc:docChg>
  </pc:docChgLst>
  <pc:docChgLst>
    <pc:chgData name="Marcos Antonio Da Cunha" userId="S::marcos.cunha@linx.com.br::109366a1-8718-4828-a67c-29c685a2acfb" providerId="AD" clId="Web-{6F81AF48-614A-E90A-1CFF-C2E349DF0727}"/>
    <pc:docChg chg="modSld">
      <pc:chgData name="Marcos Antonio Da Cunha" userId="S::marcos.cunha@linx.com.br::109366a1-8718-4828-a67c-29c685a2acfb" providerId="AD" clId="Web-{6F81AF48-614A-E90A-1CFF-C2E349DF0727}" dt="2024-07-29T20:03:32.855" v="299" actId="14100"/>
      <pc:docMkLst>
        <pc:docMk/>
      </pc:docMkLst>
      <pc:sldChg chg="modSp">
        <pc:chgData name="Marcos Antonio Da Cunha" userId="S::marcos.cunha@linx.com.br::109366a1-8718-4828-a67c-29c685a2acfb" providerId="AD" clId="Web-{6F81AF48-614A-E90A-1CFF-C2E349DF0727}" dt="2024-07-29T19:02:55.179" v="35" actId="1076"/>
        <pc:sldMkLst>
          <pc:docMk/>
          <pc:sldMk cId="1617741958" sldId="599"/>
        </pc:sldMkLst>
        <pc:spChg chg="mod">
          <ac:chgData name="Marcos Antonio Da Cunha" userId="S::marcos.cunha@linx.com.br::109366a1-8718-4828-a67c-29c685a2acfb" providerId="AD" clId="Web-{6F81AF48-614A-E90A-1CFF-C2E349DF0727}" dt="2024-07-29T19:02:55.179" v="35" actId="1076"/>
          <ac:spMkLst>
            <pc:docMk/>
            <pc:sldMk cId="1617741958" sldId="599"/>
            <ac:spMk id="6" creationId="{96520FEF-3950-371E-6AD7-83A06C93C352}"/>
          </ac:spMkLst>
        </pc:spChg>
      </pc:sldChg>
      <pc:sldChg chg="addSp modSp">
        <pc:chgData name="Marcos Antonio Da Cunha" userId="S::marcos.cunha@linx.com.br::109366a1-8718-4828-a67c-29c685a2acfb" providerId="AD" clId="Web-{6F81AF48-614A-E90A-1CFF-C2E349DF0727}" dt="2024-07-29T19:35:11.682" v="196" actId="1076"/>
        <pc:sldMkLst>
          <pc:docMk/>
          <pc:sldMk cId="1699481408" sldId="601"/>
        </pc:sldMkLst>
        <pc:spChg chg="mod">
          <ac:chgData name="Marcos Antonio Da Cunha" userId="S::marcos.cunha@linx.com.br::109366a1-8718-4828-a67c-29c685a2acfb" providerId="AD" clId="Web-{6F81AF48-614A-E90A-1CFF-C2E349DF0727}" dt="2024-07-29T19:35:04.370" v="195" actId="20577"/>
          <ac:spMkLst>
            <pc:docMk/>
            <pc:sldMk cId="1699481408" sldId="601"/>
            <ac:spMk id="4" creationId="{4DCEEB9E-014C-DD52-BE44-E3B96300EEC1}"/>
          </ac:spMkLst>
        </pc:spChg>
        <pc:spChg chg="mod">
          <ac:chgData name="Marcos Antonio Da Cunha" userId="S::marcos.cunha@linx.com.br::109366a1-8718-4828-a67c-29c685a2acfb" providerId="AD" clId="Web-{6F81AF48-614A-E90A-1CFF-C2E349DF0727}" dt="2024-07-29T19:35:11.682" v="196" actId="1076"/>
          <ac:spMkLst>
            <pc:docMk/>
            <pc:sldMk cId="1699481408" sldId="601"/>
            <ac:spMk id="6" creationId="{8ADF1F71-F1CC-14D0-CA28-C3A8451A2216}"/>
          </ac:spMkLst>
        </pc:spChg>
        <pc:spChg chg="mod">
          <ac:chgData name="Marcos Antonio Da Cunha" userId="S::marcos.cunha@linx.com.br::109366a1-8718-4828-a67c-29c685a2acfb" providerId="AD" clId="Web-{6F81AF48-614A-E90A-1CFF-C2E349DF0727}" dt="2024-07-29T19:00:19.145" v="24" actId="20577"/>
          <ac:spMkLst>
            <pc:docMk/>
            <pc:sldMk cId="1699481408" sldId="601"/>
            <ac:spMk id="22" creationId="{FD6E6D13-BCB0-22F5-FADE-C624071538F2}"/>
          </ac:spMkLst>
        </pc:spChg>
        <pc:picChg chg="add mod">
          <ac:chgData name="Marcos Antonio Da Cunha" userId="S::marcos.cunha@linx.com.br::109366a1-8718-4828-a67c-29c685a2acfb" providerId="AD" clId="Web-{6F81AF48-614A-E90A-1CFF-C2E349DF0727}" dt="2024-07-29T19:34:28.103" v="192" actId="14100"/>
          <ac:picMkLst>
            <pc:docMk/>
            <pc:sldMk cId="1699481408" sldId="601"/>
            <ac:picMk id="7" creationId="{A411F912-DB0D-5FEA-D83F-4B81AC4963C3}"/>
          </ac:picMkLst>
        </pc:picChg>
      </pc:sldChg>
      <pc:sldChg chg="modSp">
        <pc:chgData name="Marcos Antonio Da Cunha" userId="S::marcos.cunha@linx.com.br::109366a1-8718-4828-a67c-29c685a2acfb" providerId="AD" clId="Web-{6F81AF48-614A-E90A-1CFF-C2E349DF0727}" dt="2024-07-29T19:20:06.462" v="189" actId="20577"/>
        <pc:sldMkLst>
          <pc:docMk/>
          <pc:sldMk cId="4075667724" sldId="603"/>
        </pc:sldMkLst>
        <pc:spChg chg="mod">
          <ac:chgData name="Marcos Antonio Da Cunha" userId="S::marcos.cunha@linx.com.br::109366a1-8718-4828-a67c-29c685a2acfb" providerId="AD" clId="Web-{6F81AF48-614A-E90A-1CFF-C2E349DF0727}" dt="2024-07-29T19:17:56.194" v="155" actId="20577"/>
          <ac:spMkLst>
            <pc:docMk/>
            <pc:sldMk cId="4075667724" sldId="603"/>
            <ac:spMk id="4" creationId="{9A60A4FA-7035-6156-C7C6-582C11A5FE8B}"/>
          </ac:spMkLst>
        </pc:spChg>
        <pc:spChg chg="mod">
          <ac:chgData name="Marcos Antonio Da Cunha" userId="S::marcos.cunha@linx.com.br::109366a1-8718-4828-a67c-29c685a2acfb" providerId="AD" clId="Web-{6F81AF48-614A-E90A-1CFF-C2E349DF0727}" dt="2024-07-29T19:20:06.462" v="189" actId="20577"/>
          <ac:spMkLst>
            <pc:docMk/>
            <pc:sldMk cId="4075667724" sldId="603"/>
            <ac:spMk id="6" creationId="{61F39EDD-9A11-AB43-BF21-1B006F8B3C43}"/>
          </ac:spMkLst>
        </pc:spChg>
      </pc:sldChg>
      <pc:sldChg chg="addSp modSp">
        <pc:chgData name="Marcos Antonio Da Cunha" userId="S::marcos.cunha@linx.com.br::109366a1-8718-4828-a67c-29c685a2acfb" providerId="AD" clId="Web-{6F81AF48-614A-E90A-1CFF-C2E349DF0727}" dt="2024-07-29T20:03:32.855" v="299" actId="14100"/>
        <pc:sldMkLst>
          <pc:docMk/>
          <pc:sldMk cId="3666282407" sldId="604"/>
        </pc:sldMkLst>
        <pc:spChg chg="mod">
          <ac:chgData name="Marcos Antonio Da Cunha" userId="S::marcos.cunha@linx.com.br::109366a1-8718-4828-a67c-29c685a2acfb" providerId="AD" clId="Web-{6F81AF48-614A-E90A-1CFF-C2E349DF0727}" dt="2024-07-29T20:01:30.884" v="295"/>
          <ac:spMkLst>
            <pc:docMk/>
            <pc:sldMk cId="3666282407" sldId="604"/>
            <ac:spMk id="13" creationId="{825425A7-2545-B6EA-8EEA-B32F8E99DAB6}"/>
          </ac:spMkLst>
        </pc:spChg>
        <pc:picChg chg="add mod">
          <ac:chgData name="Marcos Antonio Da Cunha" userId="S::marcos.cunha@linx.com.br::109366a1-8718-4828-a67c-29c685a2acfb" providerId="AD" clId="Web-{6F81AF48-614A-E90A-1CFF-C2E349DF0727}" dt="2024-07-29T20:03:32.855" v="299" actId="14100"/>
          <ac:picMkLst>
            <pc:docMk/>
            <pc:sldMk cId="3666282407" sldId="604"/>
            <ac:picMk id="4" creationId="{4D8A400C-3206-7083-586A-E2AAF744ECB4}"/>
          </ac:picMkLst>
        </pc:picChg>
      </pc:sldChg>
    </pc:docChg>
  </pc:docChgLst>
  <pc:docChgLst>
    <pc:chgData name="Marcos Antonio Da Cunha" userId="S::marcos.cunha@linx.com.br::109366a1-8718-4828-a67c-29c685a2acfb" providerId="AD" clId="Web-{5BB19D06-8D5F-6819-53D1-C11379E9B818}"/>
    <pc:docChg chg="modSld sldOrd">
      <pc:chgData name="Marcos Antonio Da Cunha" userId="S::marcos.cunha@linx.com.br::109366a1-8718-4828-a67c-29c685a2acfb" providerId="AD" clId="Web-{5BB19D06-8D5F-6819-53D1-C11379E9B818}" dt="2024-07-27T18:20:07.030" v="662" actId="1076"/>
      <pc:docMkLst>
        <pc:docMk/>
      </pc:docMkLst>
      <pc:sldChg chg="modSp">
        <pc:chgData name="Marcos Antonio Da Cunha" userId="S::marcos.cunha@linx.com.br::109366a1-8718-4828-a67c-29c685a2acfb" providerId="AD" clId="Web-{5BB19D06-8D5F-6819-53D1-C11379E9B818}" dt="2024-07-27T11:44:23.101" v="204" actId="20577"/>
        <pc:sldMkLst>
          <pc:docMk/>
          <pc:sldMk cId="0" sldId="303"/>
        </pc:sldMkLst>
        <pc:spChg chg="mod">
          <ac:chgData name="Marcos Antonio Da Cunha" userId="S::marcos.cunha@linx.com.br::109366a1-8718-4828-a67c-29c685a2acfb" providerId="AD" clId="Web-{5BB19D06-8D5F-6819-53D1-C11379E9B818}" dt="2024-07-27T11:44:23.101" v="204" actId="20577"/>
          <ac:spMkLst>
            <pc:docMk/>
            <pc:sldMk cId="0" sldId="303"/>
            <ac:spMk id="611" creationId="{00000000-0000-0000-0000-000000000000}"/>
          </ac:spMkLst>
        </pc:spChg>
      </pc:sldChg>
      <pc:sldChg chg="modSp">
        <pc:chgData name="Marcos Antonio Da Cunha" userId="S::marcos.cunha@linx.com.br::109366a1-8718-4828-a67c-29c685a2acfb" providerId="AD" clId="Web-{5BB19D06-8D5F-6819-53D1-C11379E9B818}" dt="2024-07-27T11:51:53.603" v="364" actId="1076"/>
        <pc:sldMkLst>
          <pc:docMk/>
          <pc:sldMk cId="2961776290" sldId="592"/>
        </pc:sldMkLst>
        <pc:spChg chg="mod">
          <ac:chgData name="Marcos Antonio Da Cunha" userId="S::marcos.cunha@linx.com.br::109366a1-8718-4828-a67c-29c685a2acfb" providerId="AD" clId="Web-{5BB19D06-8D5F-6819-53D1-C11379E9B818}" dt="2024-07-27T11:51:53.603" v="364" actId="1076"/>
          <ac:spMkLst>
            <pc:docMk/>
            <pc:sldMk cId="2961776290" sldId="592"/>
            <ac:spMk id="13" creationId="{825425A7-2545-B6EA-8EEA-B32F8E99DAB6}"/>
          </ac:spMkLst>
        </pc:spChg>
      </pc:sldChg>
      <pc:sldChg chg="addSp modSp ord">
        <pc:chgData name="Marcos Antonio Da Cunha" userId="S::marcos.cunha@linx.com.br::109366a1-8718-4828-a67c-29c685a2acfb" providerId="AD" clId="Web-{5BB19D06-8D5F-6819-53D1-C11379E9B818}" dt="2024-07-27T11:51:39.180" v="363"/>
        <pc:sldMkLst>
          <pc:docMk/>
          <pc:sldMk cId="3655862932" sldId="595"/>
        </pc:sldMkLst>
        <pc:spChg chg="mod">
          <ac:chgData name="Marcos Antonio Da Cunha" userId="S::marcos.cunha@linx.com.br::109366a1-8718-4828-a67c-29c685a2acfb" providerId="AD" clId="Web-{5BB19D06-8D5F-6819-53D1-C11379E9B818}" dt="2024-07-27T11:40:59.234" v="200" actId="20577"/>
          <ac:spMkLst>
            <pc:docMk/>
            <pc:sldMk cId="3655862932" sldId="595"/>
            <ac:spMk id="13" creationId="{825425A7-2545-B6EA-8EEA-B32F8E99DAB6}"/>
          </ac:spMkLst>
        </pc:spChg>
        <pc:picChg chg="add mod">
          <ac:chgData name="Marcos Antonio Da Cunha" userId="S::marcos.cunha@linx.com.br::109366a1-8718-4828-a67c-29c685a2acfb" providerId="AD" clId="Web-{5BB19D06-8D5F-6819-53D1-C11379E9B818}" dt="2024-07-27T11:39:29.528" v="199" actId="14100"/>
          <ac:picMkLst>
            <pc:docMk/>
            <pc:sldMk cId="3655862932" sldId="595"/>
            <ac:picMk id="4" creationId="{F7B35D90-FDA9-E316-D491-168376E75AC4}"/>
          </ac:picMkLst>
        </pc:picChg>
      </pc:sldChg>
      <pc:sldChg chg="addSp delSp modSp">
        <pc:chgData name="Marcos Antonio Da Cunha" userId="S::marcos.cunha@linx.com.br::109366a1-8718-4828-a67c-29c685a2acfb" providerId="AD" clId="Web-{5BB19D06-8D5F-6819-53D1-C11379E9B818}" dt="2024-07-27T17:38:06.322" v="553"/>
        <pc:sldMkLst>
          <pc:docMk/>
          <pc:sldMk cId="767580062" sldId="596"/>
        </pc:sldMkLst>
        <pc:spChg chg="mod">
          <ac:chgData name="Marcos Antonio Da Cunha" userId="S::marcos.cunha@linx.com.br::109366a1-8718-4828-a67c-29c685a2acfb" providerId="AD" clId="Web-{5BB19D06-8D5F-6819-53D1-C11379E9B818}" dt="2024-07-27T11:54:07.281" v="392" actId="20577"/>
          <ac:spMkLst>
            <pc:docMk/>
            <pc:sldMk cId="767580062" sldId="596"/>
            <ac:spMk id="13" creationId="{825425A7-2545-B6EA-8EEA-B32F8E99DAB6}"/>
          </ac:spMkLst>
        </pc:spChg>
        <pc:spChg chg="mod">
          <ac:chgData name="Marcos Antonio Da Cunha" userId="S::marcos.cunha@linx.com.br::109366a1-8718-4828-a67c-29c685a2acfb" providerId="AD" clId="Web-{5BB19D06-8D5F-6819-53D1-C11379E9B818}" dt="2024-07-27T11:45:11.448" v="210" actId="20577"/>
          <ac:spMkLst>
            <pc:docMk/>
            <pc:sldMk cId="767580062" sldId="596"/>
            <ac:spMk id="22" creationId="{FD6E6D13-BCB0-22F5-FADE-C624071538F2}"/>
          </ac:spMkLst>
        </pc:spChg>
        <pc:picChg chg="add del mod">
          <ac:chgData name="Marcos Antonio Da Cunha" userId="S::marcos.cunha@linx.com.br::109366a1-8718-4828-a67c-29c685a2acfb" providerId="AD" clId="Web-{5BB19D06-8D5F-6819-53D1-C11379E9B818}" dt="2024-07-27T17:18:00.751" v="398"/>
          <ac:picMkLst>
            <pc:docMk/>
            <pc:sldMk cId="767580062" sldId="596"/>
            <ac:picMk id="4" creationId="{62CD58B7-26E2-2AF6-0EB5-0714DC4AE418}"/>
          </ac:picMkLst>
        </pc:picChg>
        <pc:picChg chg="add del mod">
          <ac:chgData name="Marcos Antonio Da Cunha" userId="S::marcos.cunha@linx.com.br::109366a1-8718-4828-a67c-29c685a2acfb" providerId="AD" clId="Web-{5BB19D06-8D5F-6819-53D1-C11379E9B818}" dt="2024-07-27T17:29:19.901" v="499"/>
          <ac:picMkLst>
            <pc:docMk/>
            <pc:sldMk cId="767580062" sldId="596"/>
            <ac:picMk id="6" creationId="{79390A8A-5A62-3FBA-F408-57D1310C5F99}"/>
          </ac:picMkLst>
        </pc:picChg>
        <pc:picChg chg="add del mod">
          <ac:chgData name="Marcos Antonio Da Cunha" userId="S::marcos.cunha@linx.com.br::109366a1-8718-4828-a67c-29c685a2acfb" providerId="AD" clId="Web-{5BB19D06-8D5F-6819-53D1-C11379E9B818}" dt="2024-07-27T17:38:06.322" v="553"/>
          <ac:picMkLst>
            <pc:docMk/>
            <pc:sldMk cId="767580062" sldId="596"/>
            <ac:picMk id="7" creationId="{957FC237-E6AD-2DD2-67A8-A85B189E84BC}"/>
          </ac:picMkLst>
        </pc:picChg>
      </pc:sldChg>
      <pc:sldChg chg="addSp delSp modSp">
        <pc:chgData name="Marcos Antonio Da Cunha" userId="S::marcos.cunha@linx.com.br::109366a1-8718-4828-a67c-29c685a2acfb" providerId="AD" clId="Web-{5BB19D06-8D5F-6819-53D1-C11379E9B818}" dt="2024-07-27T17:28:22.680" v="497" actId="1076"/>
        <pc:sldMkLst>
          <pc:docMk/>
          <pc:sldMk cId="1840740893" sldId="597"/>
        </pc:sldMkLst>
        <pc:spChg chg="mod">
          <ac:chgData name="Marcos Antonio Da Cunha" userId="S::marcos.cunha@linx.com.br::109366a1-8718-4828-a67c-29c685a2acfb" providerId="AD" clId="Web-{5BB19D06-8D5F-6819-53D1-C11379E9B818}" dt="2024-07-27T17:28:22.680" v="497" actId="1076"/>
          <ac:spMkLst>
            <pc:docMk/>
            <pc:sldMk cId="1840740893" sldId="597"/>
            <ac:spMk id="13" creationId="{825425A7-2545-B6EA-8EEA-B32F8E99DAB6}"/>
          </ac:spMkLst>
        </pc:spChg>
        <pc:picChg chg="add del mod">
          <ac:chgData name="Marcos Antonio Da Cunha" userId="S::marcos.cunha@linx.com.br::109366a1-8718-4828-a67c-29c685a2acfb" providerId="AD" clId="Web-{5BB19D06-8D5F-6819-53D1-C11379E9B818}" dt="2024-07-27T17:26:56.880" v="470"/>
          <ac:picMkLst>
            <pc:docMk/>
            <pc:sldMk cId="1840740893" sldId="597"/>
            <ac:picMk id="4" creationId="{D82EB2E1-6501-7C66-DD4A-C880FC8E29B8}"/>
          </ac:picMkLst>
        </pc:picChg>
        <pc:picChg chg="add mod">
          <ac:chgData name="Marcos Antonio Da Cunha" userId="S::marcos.cunha@linx.com.br::109366a1-8718-4828-a67c-29c685a2acfb" providerId="AD" clId="Web-{5BB19D06-8D5F-6819-53D1-C11379E9B818}" dt="2024-07-27T17:27:44.069" v="474" actId="14100"/>
          <ac:picMkLst>
            <pc:docMk/>
            <pc:sldMk cId="1840740893" sldId="597"/>
            <ac:picMk id="6" creationId="{2971A6E3-10CC-C26C-63A2-87CB1C41DC46}"/>
          </ac:picMkLst>
        </pc:picChg>
      </pc:sldChg>
      <pc:sldChg chg="modSp">
        <pc:chgData name="Marcos Antonio Da Cunha" userId="S::marcos.cunha@linx.com.br::109366a1-8718-4828-a67c-29c685a2acfb" providerId="AD" clId="Web-{5BB19D06-8D5F-6819-53D1-C11379E9B818}" dt="2024-07-27T17:37:46.134" v="551" actId="20577"/>
        <pc:sldMkLst>
          <pc:docMk/>
          <pc:sldMk cId="1298493248" sldId="598"/>
        </pc:sldMkLst>
        <pc:spChg chg="mod">
          <ac:chgData name="Marcos Antonio Da Cunha" userId="S::marcos.cunha@linx.com.br::109366a1-8718-4828-a67c-29c685a2acfb" providerId="AD" clId="Web-{5BB19D06-8D5F-6819-53D1-C11379E9B818}" dt="2024-07-27T17:37:46.134" v="551" actId="20577"/>
          <ac:spMkLst>
            <pc:docMk/>
            <pc:sldMk cId="1298493248" sldId="598"/>
            <ac:spMk id="13" creationId="{825425A7-2545-B6EA-8EEA-B32F8E99DAB6}"/>
          </ac:spMkLst>
        </pc:spChg>
      </pc:sldChg>
      <pc:sldChg chg="modSp">
        <pc:chgData name="Marcos Antonio Da Cunha" userId="S::marcos.cunha@linx.com.br::109366a1-8718-4828-a67c-29c685a2acfb" providerId="AD" clId="Web-{5BB19D06-8D5F-6819-53D1-C11379E9B818}" dt="2024-07-27T18:20:07.030" v="662" actId="1076"/>
        <pc:sldMkLst>
          <pc:docMk/>
          <pc:sldMk cId="1920062042" sldId="600"/>
        </pc:sldMkLst>
        <pc:spChg chg="mod">
          <ac:chgData name="Marcos Antonio Da Cunha" userId="S::marcos.cunha@linx.com.br::109366a1-8718-4828-a67c-29c685a2acfb" providerId="AD" clId="Web-{5BB19D06-8D5F-6819-53D1-C11379E9B818}" dt="2024-07-27T18:20:07.030" v="662" actId="1076"/>
          <ac:spMkLst>
            <pc:docMk/>
            <pc:sldMk cId="1920062042" sldId="600"/>
            <ac:spMk id="13" creationId="{825425A7-2545-B6EA-8EEA-B32F8E99DAB6}"/>
          </ac:spMkLst>
        </pc:spChg>
        <pc:spChg chg="mod">
          <ac:chgData name="Marcos Antonio Da Cunha" userId="S::marcos.cunha@linx.com.br::109366a1-8718-4828-a67c-29c685a2acfb" providerId="AD" clId="Web-{5BB19D06-8D5F-6819-53D1-C11379E9B818}" dt="2024-07-27T18:15:34.227" v="555" actId="20577"/>
          <ac:spMkLst>
            <pc:docMk/>
            <pc:sldMk cId="1920062042" sldId="600"/>
            <ac:spMk id="22" creationId="{FD6E6D13-BCB0-22F5-FADE-C624071538F2}"/>
          </ac:spMkLst>
        </pc:spChg>
      </pc:sldChg>
    </pc:docChg>
  </pc:docChgLst>
</pc:chgInfo>
</file>

<file path=ppt/comments/modernComment_23B_ECE79E0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74C3A97-DC67-4840-9254-4948CED19F19}" authorId="{A81FF18C-E512-1184-C1B7-824C4DF4608F}" created="2024-07-23T18:51:09.242">
    <pc:sldMkLst xmlns:pc="http://schemas.microsoft.com/office/powerpoint/2013/main/command">
      <pc:docMk/>
      <pc:sldMk cId="3974602240" sldId="571"/>
    </pc:sldMkLst>
    <p188:txBody>
      <a:bodyPr/>
      <a:lstStyle/>
      <a:p>
        <a:r>
          <a:rPr lang="pt-BR"/>
          <a:t>Incluir tela de acesso ao menu
</a:t>
        </a:r>
      </a:p>
    </p188:txBody>
  </p188:cm>
</p188:cmLst>
</file>

<file path=ppt/comments/modernComment_250_B0891EA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A08D454-6FB7-4A23-85EF-7AFF7926F544}" authorId="{A81FF18C-E512-1184-C1B7-824C4DF4608F}" created="2024-07-23T18:54:59.53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961776290" sldId="592"/>
      <ac:picMk id="4" creationId="{2E57D2E3-6C35-4B28-6DE7-810AA1DA7B21}"/>
    </ac:deMkLst>
    <p188:replyLst>
      <p188:reply id="{C91BD9CE-E208-45C8-9807-DCA09CE1A100}" authorId="{A81FF18C-E512-1184-C1B7-824C4DF4608F}" created="2024-07-23T18:59:02.704">
        <p188:txBody>
          <a:bodyPr/>
          <a:lstStyle/>
          <a:p>
            <a:r>
              <a:rPr lang="pt-BR"/>
              <a:t>Incluir share do Mide - Dicas de situação + prazos
</a:t>
            </a:r>
          </a:p>
        </p188:txBody>
      </p188:reply>
    </p188:replyLst>
    <p188:txBody>
      <a:bodyPr/>
      <a:lstStyle/>
      <a:p>
        <a:r>
          <a:rPr lang="pt-BR"/>
          <a:t>Incluir tela do CAC SELLER - rejeições
</a:t>
        </a:r>
      </a:p>
    </p188:txBody>
  </p188:cm>
</p188:cmLst>
</file>

<file path=ppt/comments/modernComment_253_D9E80A9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A25313C-1B68-45F3-B671-5F7F1DEB483B}" authorId="{A81FF18C-E512-1184-C1B7-824C4DF4608F}" created="2024-07-23T18:54:59.53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655862932" sldId="595"/>
      <ac:picMk id="4" creationId="{2E57D2E3-6C35-4B28-6DE7-810AA1DA7B21}"/>
    </ac:deMkLst>
    <p188:replyLst>
      <p188:reply id="{C91BD9CE-E208-45C8-9807-DCA09CE1A100}" authorId="{A81FF18C-E512-1184-C1B7-824C4DF4608F}" created="2024-07-23T18:59:02.704">
        <p188:txBody>
          <a:bodyPr/>
          <a:lstStyle/>
          <a:p>
            <a:r>
              <a:rPr lang="pt-BR"/>
              <a:t>Incluir share do Mide - Dicas de situação + prazos
</a:t>
            </a:r>
          </a:p>
        </p188:txBody>
      </p188:reply>
    </p188:replyLst>
    <p188:txBody>
      <a:bodyPr/>
      <a:lstStyle/>
      <a:p>
        <a:r>
          <a:rPr lang="pt-BR"/>
          <a:t>Incluir tela do CAC SELLER - rejeições
</a:t>
        </a:r>
      </a:p>
    </p188:txBody>
  </p188:cm>
</p188:cmLst>
</file>

<file path=ppt/comments/modernComment_254_2DC0579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FB54266-36BA-4061-9CF6-5D94125C4243}" authorId="{A81FF18C-E512-1184-C1B7-824C4DF4608F}" created="2024-07-29T18:12:01.65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767580062" sldId="596"/>
      <ac:spMk id="13" creationId="{825425A7-2545-B6EA-8EEA-B32F8E99DAB6}"/>
    </ac:deMkLst>
    <p188:txBody>
      <a:bodyPr/>
      <a:lstStyle/>
      <a:p>
        <a:r>
          <a:rPr lang="pt-BR"/>
          <a:t>Revisar o share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3000A-2B02-4411-815C-FF1467151B86}" type="datetimeFigureOut">
              <a:rPr lang="pt-BR" smtClean="0"/>
              <a:t>30/07/2024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5B3F7-5C93-4652-81F0-1EC872D8809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0191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56a173a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f56a173a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9284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78538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28128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95752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2929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0631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886588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80635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29597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34756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8268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2" name="Google Shape;572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6849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5618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05080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008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8553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0721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2142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6173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 -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92176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2915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4" name="Google Shape;594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450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094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266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3795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42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466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171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195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51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870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647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190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186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4266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46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174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1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189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966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0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8224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013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48520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8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5776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integra.gov.br/" TargetMode="External"/><Relationship Id="rId3" Type="http://schemas.microsoft.com/office/2018/10/relationships/comments" Target="../comments/modernComment_253_D9E80A94.xml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-TGSCw" TargetMode="External"/><Relationship Id="rId3" Type="http://schemas.microsoft.com/office/2018/10/relationships/comments" Target="../comments/modernComment_254_2DC0579E.xml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x.com.br/certificado-digital/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s://share.linx.com.br/x/cDUUFQ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-TGSCw" TargetMode="External"/><Relationship Id="rId13" Type="http://schemas.openxmlformats.org/officeDocument/2006/relationships/hyperlink" Target="https://share.linx.com.br/x/gEC7Cw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s://share.linx.com.br/x/-JWMD" TargetMode="External"/><Relationship Id="rId12" Type="http://schemas.openxmlformats.org/officeDocument/2006/relationships/hyperlink" Target="https://share.linx.com.br/x/dkC7Cw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11" Type="http://schemas.openxmlformats.org/officeDocument/2006/relationships/hyperlink" Target="https://share.linx.com.br/x/aUC7Cw" TargetMode="External"/><Relationship Id="rId5" Type="http://schemas.openxmlformats.org/officeDocument/2006/relationships/image" Target="../media/image9.png"/><Relationship Id="rId15" Type="http://schemas.openxmlformats.org/officeDocument/2006/relationships/hyperlink" Target="https://share.linx.com.br/x/6EC7Cw" TargetMode="External"/><Relationship Id="rId10" Type="http://schemas.openxmlformats.org/officeDocument/2006/relationships/hyperlink" Target="https://share.linx.com.br/x/6NWLCw" TargetMode="External"/><Relationship Id="rId4" Type="http://schemas.microsoft.com/office/2007/relationships/hdphoto" Target="../media/hdphoto1.wdp"/><Relationship Id="rId9" Type="http://schemas.openxmlformats.org/officeDocument/2006/relationships/hyperlink" Target="https://share.linx.com.br/x/ci2SCw" TargetMode="External"/><Relationship Id="rId14" Type="http://schemas.openxmlformats.org/officeDocument/2006/relationships/hyperlink" Target="https://share.linx.com.br/x/nUC7Cw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4.jpeg"/><Relationship Id="rId7" Type="http://schemas.microsoft.com/office/2007/relationships/hdphoto" Target="../media/hdphoto2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9.png"/><Relationship Id="rId3" Type="http://schemas.openxmlformats.org/officeDocument/2006/relationships/slideLayout" Target="../slideLayouts/slideLayout13.xml"/><Relationship Id="rId7" Type="http://schemas.microsoft.com/office/2007/relationships/hdphoto" Target="../media/hdphoto1.wdp"/><Relationship Id="rId12" Type="http://schemas.openxmlformats.org/officeDocument/2006/relationships/image" Target="../media/image2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11" Type="http://schemas.openxmlformats.org/officeDocument/2006/relationships/image" Target="../media/image27.png"/><Relationship Id="rId5" Type="http://schemas.openxmlformats.org/officeDocument/2006/relationships/image" Target="../media/image25.png"/><Relationship Id="rId10" Type="http://schemas.openxmlformats.org/officeDocument/2006/relationships/image" Target="../media/image26.png"/><Relationship Id="rId4" Type="http://schemas.openxmlformats.org/officeDocument/2006/relationships/notesSlide" Target="../notesSlides/notesSlide25.xml"/><Relationship Id="rId9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microsoft.com/office/2007/relationships/hdphoto" Target="../media/hdphoto2.wdp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microsoft.com/office/2018/10/relationships/comments" Target="../comments/modernComment_23B_ECE79E00.xml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18/10/relationships/comments" Target="../comments/modernComment_250_B0891EA2.xml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56a173a82_1_0"/>
          <p:cNvSpPr/>
          <p:nvPr/>
        </p:nvSpPr>
        <p:spPr>
          <a:xfrm>
            <a:off x="-976726" y="1284518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g1f56a173a82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2700000">
            <a:off x="-811744" y="-72996"/>
            <a:ext cx="6857997" cy="685799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1f56a173a82_1_0"/>
          <p:cNvSpPr txBox="1"/>
          <p:nvPr/>
        </p:nvSpPr>
        <p:spPr>
          <a:xfrm>
            <a:off x="4988504" y="4587537"/>
            <a:ext cx="6723771" cy="1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lnSpc>
                <a:spcPct val="115000"/>
              </a:lnSpc>
              <a:buClr>
                <a:srgbClr val="000000"/>
              </a:buClr>
            </a:pPr>
            <a:endParaRPr sz="1600" kern="0">
              <a:solidFill>
                <a:srgbClr val="92D05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5" name="Google Shape;75;g1f56a173a82_1_0"/>
          <p:cNvSpPr txBox="1">
            <a:spLocks noGrp="1"/>
          </p:cNvSpPr>
          <p:nvPr>
            <p:ph type="title"/>
          </p:nvPr>
        </p:nvSpPr>
        <p:spPr>
          <a:xfrm>
            <a:off x="4746170" y="2013857"/>
            <a:ext cx="7794173" cy="232124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200">
                <a:solidFill>
                  <a:srgbClr val="F5F3FD"/>
                </a:solidFill>
              </a:rPr>
              <a:t>WEBINAR</a:t>
            </a:r>
            <a:br>
              <a:rPr lang="pt-BR" sz="4200">
                <a:solidFill>
                  <a:srgbClr val="F5F3FD"/>
                </a:solidFill>
              </a:rPr>
            </a:br>
            <a:r>
              <a:rPr lang="pt-BR" sz="4200">
                <a:solidFill>
                  <a:srgbClr val="00B050"/>
                </a:solidFill>
                <a:ea typeface="+mn-ea"/>
                <a:cs typeface="+mn-cs"/>
              </a:rPr>
              <a:t>Emissões de Notas Fiscais</a:t>
            </a:r>
            <a:br>
              <a:rPr lang="pt-BR" sz="420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pt-BR" sz="4200">
                <a:solidFill>
                  <a:schemeClr val="bg1"/>
                </a:solidFill>
                <a:ea typeface="+mn-ea"/>
                <a:cs typeface="+mn-cs"/>
              </a:rPr>
              <a:t>e Rejeições</a:t>
            </a:r>
            <a:br>
              <a:rPr lang="pt-BR" sz="4200">
                <a:solidFill>
                  <a:schemeClr val="bg1"/>
                </a:solidFill>
                <a:ea typeface="+mn-ea"/>
                <a:cs typeface="+mn-cs"/>
              </a:rPr>
            </a:br>
            <a:r>
              <a:rPr lang="pt-BR" sz="4200">
                <a:solidFill>
                  <a:schemeClr val="bg1"/>
                </a:solidFill>
                <a:ea typeface="+mn-ea"/>
                <a:cs typeface="+mn-cs"/>
              </a:rPr>
              <a:t>mais comuns e </a:t>
            </a:r>
            <a:r>
              <a:rPr lang="pt-BR" sz="4200">
                <a:solidFill>
                  <a:srgbClr val="00B050"/>
                </a:solidFill>
                <a:ea typeface="+mn-ea"/>
                <a:cs typeface="+mn-cs"/>
              </a:rPr>
              <a:t>suas soluções</a:t>
            </a:r>
            <a:br>
              <a:rPr lang="pt-BR" sz="4800">
                <a:solidFill>
                  <a:srgbClr val="00B050"/>
                </a:solidFill>
                <a:ea typeface="+mn-ea"/>
                <a:cs typeface="+mn-cs"/>
              </a:rPr>
            </a:br>
            <a:endParaRPr lang="pt-BR" sz="4800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2C58F64-672E-EEE8-44F4-F684BBC27D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A8FF16B-8823-CF47-1948-CA810F9CE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080058" y="4168453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Soluções para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resolver rejeições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de forma rápida e eficiente.</a:t>
            </a:r>
            <a:br>
              <a:rPr lang="pt-BR" sz="5000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727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1232" y="1981788"/>
            <a:ext cx="3108365" cy="2894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Para essa correção deve ser acessado o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menu Cadastro -&gt; estabelecimento -&gt; Clientes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, selecionar o cliente vinculado a nota e retirar os caracteres especiais ao IE.</a:t>
            </a:r>
            <a:br>
              <a:rPr lang="pt-BR" sz="1600">
                <a:latin typeface="Noto Sans Light"/>
              </a:rPr>
            </a:br>
            <a:br>
              <a:rPr lang="pt-BR" sz="1600">
                <a:latin typeface="Noto Sans Light"/>
              </a:rPr>
            </a:br>
            <a:r>
              <a:rPr lang="pt-BR" sz="1600" b="1">
                <a:latin typeface="Noto Sans Light"/>
              </a:rPr>
              <a:t>#</a:t>
            </a:r>
            <a:r>
              <a:rPr lang="pt-BR" sz="1600">
                <a:latin typeface="Noto Sans Light"/>
              </a:rPr>
              <a:t>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DICA LINX: </a:t>
            </a:r>
          </a:p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Para validação de dados IE do cliente acesse:</a:t>
            </a:r>
          </a:p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hlinkClick r:id="rId8"/>
              </a:rPr>
              <a:t>http://www.sintegra.gov.br/</a:t>
            </a:r>
            <a:endParaRPr lang="pt-BR" sz="1600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Falha no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Schema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 XML da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(Elemento: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enviNFe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[1]/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infNFe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dest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/IE/)</a:t>
            </a:r>
          </a:p>
        </p:txBody>
      </p:sp>
      <p:pic>
        <p:nvPicPr>
          <p:cNvPr id="6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9551F847-382F-EEFD-0E3F-F9605188C4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93214" y="1802926"/>
            <a:ext cx="7979463" cy="318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62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436732" y="2064977"/>
            <a:ext cx="5387125" cy="2975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Para solução acesse o menu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Cadastro &gt; Produtos &gt; Produto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. Encontre e selecione o produto mencionado na rejeição.</a:t>
            </a:r>
          </a:p>
          <a:p>
            <a:pPr marL="285750" indent="-285750">
              <a:buAutoNum type="arabicPeriod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Ajuste o Percentual de FCP: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Após selecionar a CST correta, o campo FCP ficará disponível para ajuste.</a:t>
            </a: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</a:rPr>
              <a:t>Preencha o percentual de FCP conforme as exigências da UF do emitente.</a:t>
            </a:r>
          </a:p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Reenvie a Nota Fiscal.</a:t>
            </a: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r>
              <a:rPr lang="pt-BR" sz="1600" b="1">
                <a:latin typeface="Noto Sans Light"/>
              </a:rPr>
              <a:t>#</a:t>
            </a:r>
            <a:r>
              <a:rPr lang="pt-BR" sz="1600">
                <a:latin typeface="Noto Sans Light"/>
              </a:rPr>
              <a:t>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DICA LINX: </a:t>
            </a:r>
            <a:br>
              <a:rPr lang="pt-BR" sz="1600" b="1">
                <a:solidFill>
                  <a:srgbClr val="411E5A"/>
                </a:solidFill>
                <a:latin typeface="Noto Sans Light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hlinkClick r:id="rId8"/>
              </a:rPr>
              <a:t>https://share.linx.com.br/x/-TGSCw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2000" b="1">
                <a:solidFill>
                  <a:srgbClr val="411E5A"/>
                </a:solidFill>
                <a:latin typeface="Noto Sans Light"/>
                <a:sym typeface="Noto Sans Light"/>
              </a:rPr>
              <a:t>Percentual de FCP inválido [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sym typeface="Noto Sans Light"/>
              </a:rPr>
              <a:t>nItem</a:t>
            </a:r>
            <a:r>
              <a:rPr lang="pt-BR" sz="2000" b="1">
                <a:solidFill>
                  <a:srgbClr val="411E5A"/>
                </a:solidFill>
                <a:latin typeface="Noto Sans Light"/>
                <a:sym typeface="Noto Sans Light"/>
              </a:rPr>
              <a:t>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sym typeface="Noto Sans Light"/>
              </a:rPr>
              <a:t>xx</a:t>
            </a:r>
            <a:r>
              <a:rPr lang="pt-BR" sz="2000" b="1">
                <a:solidFill>
                  <a:srgbClr val="411E5A"/>
                </a:solidFill>
                <a:latin typeface="Noto Sans Light"/>
                <a:sym typeface="Noto Sans Light"/>
              </a:rPr>
              <a:t>]</a:t>
            </a:r>
            <a:endParaRPr lang="pt-BR" sz="2000" b="1">
              <a:solidFill>
                <a:srgbClr val="411E5A"/>
              </a:solidFill>
              <a:latin typeface="Noto Sans Light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ED34CB8-3034-2821-CB53-57852372F7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7660" y="1732499"/>
            <a:ext cx="3999197" cy="423444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03290D3E-6B67-BFD2-CDFD-B5BD068F305D}"/>
              </a:ext>
            </a:extLst>
          </p:cNvPr>
          <p:cNvSpPr txBox="1"/>
          <p:nvPr/>
        </p:nvSpPr>
        <p:spPr>
          <a:xfrm>
            <a:off x="436732" y="1315791"/>
            <a:ext cx="114101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Essa rejeição ocorre quando o percentual do Fundo de Combate à Pobreza (FCP) está inválido para a UF  emitente. </a:t>
            </a:r>
          </a:p>
        </p:txBody>
      </p:sp>
    </p:spTree>
    <p:extLst>
      <p:ext uri="{BB962C8B-B14F-4D97-AF65-F5344CB8AC3E}">
        <p14:creationId xmlns:p14="http://schemas.microsoft.com/office/powerpoint/2010/main" val="76758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1232" y="1437054"/>
            <a:ext cx="3199392" cy="3330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Quando temos esse retorno se faz necessário ajustar  no cadastro </a:t>
            </a:r>
            <a:r>
              <a:rPr lang="pt-BR" sz="1600" u="sng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do cliente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 vinculando no mesmo Cliente Final 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Deve ser acessado </a:t>
            </a:r>
            <a:r>
              <a:rPr lang="pt-BR" sz="1400" b="1">
                <a:solidFill>
                  <a:srgbClr val="411E5A"/>
                </a:solidFill>
                <a:latin typeface="Noto Sans Light"/>
              </a:rPr>
              <a:t>Cadastro -&gt; Estabelecimento -&gt; Clientes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, flegar a opção Cliente Final, logo em seguida deve ser reenviada a nota fiscal para autorização.</a:t>
            </a:r>
          </a:p>
          <a:p>
            <a:pPr>
              <a:buClr>
                <a:srgbClr val="411E5A"/>
              </a:buClr>
              <a:buSzPts val="2800"/>
              <a:defRPr/>
            </a:pP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com não  contribuinte deve indicar  operação com consumidor  final</a:t>
            </a:r>
          </a:p>
        </p:txBody>
      </p:sp>
      <p:pic>
        <p:nvPicPr>
          <p:cNvPr id="6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2971A6E3-10CC-C26C-63A2-87CB1C41DC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0519" y="1438674"/>
            <a:ext cx="7867402" cy="426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40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1055914" y="2307771"/>
            <a:ext cx="10645704" cy="2637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Isso indica um problema de CFOP vinculado na emissão de venda dos itens, conforme à legislação fiscal vigente.</a:t>
            </a:r>
          </a:p>
          <a:p>
            <a:pPr>
              <a:defRPr/>
            </a:pPr>
            <a:endParaRPr lang="pt-BR" sz="1600">
              <a:solidFill>
                <a:srgbClr val="411E5A"/>
              </a:solidFill>
              <a:latin typeface="Noto Sans Light"/>
            </a:endParaRPr>
          </a:p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Para  solução  consulte seu </a:t>
            </a:r>
            <a:r>
              <a:rPr lang="pt-BR" sz="1600" b="1">
                <a:solidFill>
                  <a:srgbClr val="FF0000"/>
                </a:solidFill>
                <a:latin typeface="Noto Sans Light"/>
              </a:rPr>
              <a:t>setor contábil 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e valide o uso coreto de código de operação e  após fazer as correções necessárias, reenvie a nota fiscal</a:t>
            </a:r>
          </a:p>
          <a:p>
            <a:pPr>
              <a:buSzPts val="2800"/>
              <a:defRPr/>
            </a:pPr>
            <a:endParaRPr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931100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Interna e  UF do emitente difere da UF do destinatário/remetente contribuinte do ICMS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E63CFD0-7315-6C1B-CB6E-32D22E64C043}"/>
              </a:ext>
            </a:extLst>
          </p:cNvPr>
          <p:cNvSpPr txBox="1"/>
          <p:nvPr/>
        </p:nvSpPr>
        <p:spPr>
          <a:xfrm>
            <a:off x="341232" y="1477096"/>
            <a:ext cx="11509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1800">
                <a:solidFill>
                  <a:srgbClr val="411E5A"/>
                </a:solidFill>
                <a:latin typeface="Noto Sans Light"/>
              </a:rPr>
              <a:t>Essa rejeição ocorre quando uma nota fiscal é emitida, mas a UF do emitente é diferente da UF do destinatário ou remetente.</a:t>
            </a:r>
          </a:p>
        </p:txBody>
      </p:sp>
    </p:spTree>
    <p:extLst>
      <p:ext uri="{BB962C8B-B14F-4D97-AF65-F5344CB8AC3E}">
        <p14:creationId xmlns:p14="http://schemas.microsoft.com/office/powerpoint/2010/main" val="1298493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50201"/>
            <a:ext cx="3198602" cy="23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Total do Produto difere do somatório dos itens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6520FEF-3950-371E-6AD7-83A06C93C352}"/>
              </a:ext>
            </a:extLst>
          </p:cNvPr>
          <p:cNvSpPr txBox="1"/>
          <p:nvPr/>
        </p:nvSpPr>
        <p:spPr>
          <a:xfrm>
            <a:off x="417397" y="1491674"/>
            <a:ext cx="1168734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Esta rejeição ocorre quando o valor total do produto na nota fiscal não corresponde ao somatório dos itens.</a:t>
            </a:r>
          </a:p>
          <a:p>
            <a:pPr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Isso geralmente acontece devido a configurações incorretas nas tributações fiscais do produto.</a:t>
            </a:r>
          </a:p>
          <a:p>
            <a:pPr algn="ctr"/>
            <a:endParaRPr lang="pt-BR" sz="1400">
              <a:latin typeface="Times New Roman"/>
              <a:cs typeface="Times New Roman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2085824-68D6-A6AC-0289-C0BF38BDFE67}"/>
              </a:ext>
            </a:extLst>
          </p:cNvPr>
          <p:cNvSpPr txBox="1"/>
          <p:nvPr/>
        </p:nvSpPr>
        <p:spPr>
          <a:xfrm>
            <a:off x="341232" y="2236685"/>
            <a:ext cx="11836952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pt-BR" sz="1400">
              <a:latin typeface="Times New Roman"/>
              <a:cs typeface="Times New Roman"/>
            </a:endParaRPr>
          </a:p>
          <a:p>
            <a:r>
              <a:rPr lang="pt-BR" sz="1600">
                <a:solidFill>
                  <a:srgbClr val="411E5A"/>
                </a:solidFill>
                <a:latin typeface="Noto Sans Light"/>
              </a:rPr>
              <a:t>Para realizar a correção acesse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 Cadastro &gt; Produtos &gt; Produtos, 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encontre o produto relacionado à nota fiscal que você está revisando e abra o detalhe desse produto.</a:t>
            </a:r>
          </a:p>
          <a:p>
            <a:endParaRPr lang="pt-BR" sz="1600">
              <a:solidFill>
                <a:srgbClr val="411E5A"/>
              </a:solidFill>
              <a:latin typeface="Noto Sans Light"/>
            </a:endParaRPr>
          </a:p>
          <a:p>
            <a:r>
              <a:rPr lang="pt-BR" sz="1600">
                <a:solidFill>
                  <a:srgbClr val="411E5A"/>
                </a:solidFill>
                <a:latin typeface="Noto Sans Light"/>
              </a:rPr>
              <a:t>Em seguida, vá para a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aba Fiscal 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e verifique as configurações fiscais para assegurar se há mais de um imposto associado ao produto.</a:t>
            </a:r>
          </a:p>
          <a:p>
            <a:endParaRPr lang="pt-BR" sz="1600">
              <a:solidFill>
                <a:srgbClr val="411E5A"/>
              </a:solidFill>
              <a:latin typeface="Noto Sans Light"/>
            </a:endParaRPr>
          </a:p>
          <a:p>
            <a:r>
              <a:rPr lang="pt-BR" sz="1600">
                <a:solidFill>
                  <a:srgbClr val="411E5A"/>
                </a:solidFill>
                <a:latin typeface="Noto Sans Light"/>
              </a:rPr>
              <a:t>Se houver tributação adicional além da correta, mantenha apenas a tributação de ICMS apropriada e exclua as demais.</a:t>
            </a:r>
          </a:p>
          <a:p>
            <a:r>
              <a:rPr lang="pt-BR" sz="1600">
                <a:solidFill>
                  <a:srgbClr val="411E5A"/>
                </a:solidFill>
                <a:latin typeface="Noto Sans Light"/>
              </a:rPr>
              <a:t>Depois de ajustar, reenvie a nota fiscal.</a:t>
            </a:r>
            <a:endParaRPr lang="pt-BR">
              <a:latin typeface="Times New Roman"/>
              <a:cs typeface="Times New Roman"/>
            </a:endParaRPr>
          </a:p>
        </p:txBody>
      </p:sp>
      <p:sp>
        <p:nvSpPr>
          <p:cNvPr id="4" name="Google Shape;576;p47">
            <a:extLst>
              <a:ext uri="{FF2B5EF4-FFF2-40B4-BE49-F238E27FC236}">
                <a16:creationId xmlns:a16="http://schemas.microsoft.com/office/drawing/2014/main" id="{EF2A0EA1-A380-CF4A-FF20-2B88E2005093}"/>
              </a:ext>
            </a:extLst>
          </p:cNvPr>
          <p:cNvSpPr/>
          <p:nvPr/>
        </p:nvSpPr>
        <p:spPr>
          <a:xfrm>
            <a:off x="4050193" y="4696440"/>
            <a:ext cx="7690118" cy="1043825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D9EC846-A7EC-4F40-F765-33498137F5DB}"/>
              </a:ext>
            </a:extLst>
          </p:cNvPr>
          <p:cNvSpPr txBox="1"/>
          <p:nvPr/>
        </p:nvSpPr>
        <p:spPr>
          <a:xfrm>
            <a:off x="4226312" y="4939990"/>
            <a:ext cx="7393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>
                <a:solidFill>
                  <a:srgbClr val="411E5A"/>
                </a:solidFill>
                <a:latin typeface="Noto Sans Light"/>
              </a:rPr>
              <a:t>Observações: 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Outros motivos menos comuns de quebra de somatórios: Frete, acréscimos/desconto</a:t>
            </a:r>
          </a:p>
        </p:txBody>
      </p:sp>
    </p:spTree>
    <p:extLst>
      <p:ext uri="{BB962C8B-B14F-4D97-AF65-F5344CB8AC3E}">
        <p14:creationId xmlns:p14="http://schemas.microsoft.com/office/powerpoint/2010/main" val="1617741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440664" y="5220761"/>
            <a:ext cx="11411680" cy="9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No exemplo a rejeição ocorre em produto do tipo EMBALAGEM  por estar vinculado a um produto interno que possui a configuração de GTIN (Global Trade Item </a:t>
            </a:r>
            <a:r>
              <a:rPr lang="pt-BR" err="1">
                <a:solidFill>
                  <a:srgbClr val="411E5A"/>
                </a:solidFill>
                <a:latin typeface="Noto Sans Light"/>
              </a:rPr>
              <a:t>Number</a:t>
            </a:r>
            <a:r>
              <a:rPr lang="pt-BR">
                <a:solidFill>
                  <a:srgbClr val="411E5A"/>
                </a:solidFill>
                <a:latin typeface="Noto Sans Light"/>
              </a:rPr>
              <a:t>), mas o próprio produto de embalagem não tem essa configuração habilitada.</a:t>
            </a: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GTIN da unidade tributável informado, mas não informado o GTIN [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nItem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1]</a:t>
            </a:r>
            <a:endParaRPr lang="pt-BR" sz="3200" b="1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0458C085-C1B2-8A88-6A4B-F28BDFCAF6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1948543" cy="19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64A5BF9-D014-A749-A9C8-BEC053686CDB}"/>
              </a:ext>
            </a:extLst>
          </p:cNvPr>
          <p:cNvSpPr txBox="1"/>
          <p:nvPr/>
        </p:nvSpPr>
        <p:spPr>
          <a:xfrm>
            <a:off x="341232" y="1342206"/>
            <a:ext cx="116909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OS códigos de barras que foram enviados no documento eletrônico de acordo com o Cadastro Centralizado (CCG) de GTIN  mantido pela GS1 que controla o Cadastro Nacional de Produtos (CNP). Quando o código de barras inserido for inválido, no arquivo XML será apresentada informação “Sem GTIN”. Essa regra vale tanto para as notas de entrada quanto de saída.</a:t>
            </a:r>
          </a:p>
        </p:txBody>
      </p:sp>
      <p:pic>
        <p:nvPicPr>
          <p:cNvPr id="12" name="Imagem 11" descr="Uma imagem contendo Texto&#10;&#10;Descrição gerada automaticamente">
            <a:extLst>
              <a:ext uri="{FF2B5EF4-FFF2-40B4-BE49-F238E27FC236}">
                <a16:creationId xmlns:a16="http://schemas.microsoft.com/office/drawing/2014/main" id="{188F6316-0795-326A-D188-F1DCEE1B9C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32" y="2715087"/>
            <a:ext cx="4933950" cy="2009775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B5B58862-632A-7BDE-BA7E-2B0624BADB28}"/>
              </a:ext>
            </a:extLst>
          </p:cNvPr>
          <p:cNvSpPr txBox="1"/>
          <p:nvPr/>
        </p:nvSpPr>
        <p:spPr>
          <a:xfrm>
            <a:off x="5374614" y="2556798"/>
            <a:ext cx="6427314" cy="20313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endParaRPr lang="pt-BR">
              <a:solidFill>
                <a:srgbClr val="411E5A"/>
              </a:solidFill>
              <a:latin typeface="Noto Sans Light"/>
            </a:endParaRPr>
          </a:p>
          <a:p>
            <a:pPr>
              <a:buSzPts val="2800"/>
              <a:defRPr/>
            </a:pPr>
            <a:r>
              <a:rPr lang="pt-BR" b="1">
                <a:solidFill>
                  <a:srgbClr val="411E5A"/>
                </a:solidFill>
                <a:latin typeface="Noto Sans Light"/>
              </a:rPr>
              <a:t>Exemplo: </a:t>
            </a:r>
            <a:r>
              <a:rPr lang="pt-BR">
                <a:solidFill>
                  <a:srgbClr val="411E5A"/>
                </a:solidFill>
                <a:latin typeface="Noto Sans Light"/>
              </a:rPr>
              <a:t>Produto tipo </a:t>
            </a:r>
            <a:r>
              <a:rPr lang="pt-BR" b="1">
                <a:solidFill>
                  <a:srgbClr val="411E5A"/>
                </a:solidFill>
                <a:latin typeface="Noto Sans Light"/>
              </a:rPr>
              <a:t>EMBALAGEM</a:t>
            </a:r>
            <a:endParaRPr lang="pt-BR">
              <a:solidFill>
                <a:srgbClr val="411E5A"/>
              </a:solidFill>
              <a:latin typeface="Noto Sans Light"/>
            </a:endParaRPr>
          </a:p>
          <a:p>
            <a:pPr marL="0" lvl="1"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Acesse o menu Cadastro de Produto e encontre o produto indicado com erro.</a:t>
            </a:r>
          </a:p>
          <a:p>
            <a:pPr marL="285750" indent="-285750">
              <a:buSzPts val="2800"/>
              <a:buFont typeface="Arial" panose="020B0604020202020204" pitchFamily="34" charset="0"/>
              <a:buChar char="•"/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Ajuste a Configuração de GTIN:</a:t>
            </a:r>
          </a:p>
          <a:p>
            <a:pPr marL="0" lvl="1" indent="-285750">
              <a:buSzPts val="2800"/>
              <a:buFont typeface="Arial"/>
              <a:buChar char="•"/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Após ajustar a configuração, salve as alterações para atualizar a configuração do produto e reenvie a nota.</a:t>
            </a:r>
          </a:p>
        </p:txBody>
      </p:sp>
      <p:sp>
        <p:nvSpPr>
          <p:cNvPr id="16" name="Google Shape;576;p47">
            <a:extLst>
              <a:ext uri="{FF2B5EF4-FFF2-40B4-BE49-F238E27FC236}">
                <a16:creationId xmlns:a16="http://schemas.microsoft.com/office/drawing/2014/main" id="{709F5ADF-F5CE-67FB-2252-4C9B554254BF}"/>
              </a:ext>
            </a:extLst>
          </p:cNvPr>
          <p:cNvSpPr/>
          <p:nvPr/>
        </p:nvSpPr>
        <p:spPr>
          <a:xfrm>
            <a:off x="290570" y="5154020"/>
            <a:ext cx="11331536" cy="9455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20062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3450868"/>
            <a:ext cx="11157268" cy="1287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600">
              <a:solidFill>
                <a:srgbClr val="411E5A"/>
              </a:solidFill>
              <a:latin typeface="Noto Sans Light"/>
              <a:cs typeface="Noto Sans Light" panose="020B0604020202020204" charset="0"/>
            </a:endParaRPr>
          </a:p>
          <a:p>
            <a:pPr>
              <a:buClr>
                <a:srgbClr val="411E5A"/>
              </a:buClr>
              <a:buSzPts val="2800"/>
              <a:defRPr/>
            </a:pP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163102" y="1029603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CST com benefício fiscal não informado o código do benefício fiscal.</a:t>
            </a:r>
            <a:endParaRPr lang="pt-BR" sz="2000" b="1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DCEEB9E-014C-DD52-BE44-E3B96300EEC1}"/>
              </a:ext>
            </a:extLst>
          </p:cNvPr>
          <p:cNvSpPr txBox="1"/>
          <p:nvPr/>
        </p:nvSpPr>
        <p:spPr>
          <a:xfrm>
            <a:off x="271857" y="1602574"/>
            <a:ext cx="1158217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>
              <a:defRPr>
                <a:solidFill>
                  <a:srgbClr val="411E5A"/>
                </a:solidFill>
                <a:latin typeface="Noto Sans Light"/>
              </a:defRPr>
            </a:lvl1pPr>
          </a:lstStyle>
          <a:p>
            <a:r>
              <a:rPr lang="pt-BR"/>
              <a:t>Essa rejeição ocorre quando uma nota fiscal eletrônica (NF-e) é emitida sem que o código de benefício fiscal  ou incorreto.</a:t>
            </a:r>
            <a:br>
              <a:rPr lang="pt-BR"/>
            </a:br>
            <a:br>
              <a:rPr lang="pt-BR"/>
            </a:br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ADF1F71-F1CC-14D0-CA28-C3A8451A2216}"/>
              </a:ext>
            </a:extLst>
          </p:cNvPr>
          <p:cNvSpPr txBox="1"/>
          <p:nvPr/>
        </p:nvSpPr>
        <p:spPr>
          <a:xfrm>
            <a:off x="166476" y="2379221"/>
            <a:ext cx="5527260" cy="30777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411E5A"/>
                </a:solidFill>
                <a:latin typeface="Noto Sans Light"/>
              </a:rPr>
              <a:t>Para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correção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 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acesse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menu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Cadastros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&gt;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Produtos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&gt;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Produtos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.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Localize 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selecione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produto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relacionado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à nota fiscal que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apresentou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problema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.</a:t>
            </a:r>
            <a:br>
              <a:rPr lang="en-US" sz="1600">
                <a:latin typeface="Noto Sans Light"/>
              </a:rPr>
            </a:br>
            <a:endParaRPr lang="en-US" sz="1600">
              <a:solidFill>
                <a:srgbClr val="411E5A"/>
              </a:solidFill>
              <a:latin typeface="Noto Sans Light"/>
            </a:endParaRPr>
          </a:p>
          <a:p>
            <a:pPr marL="0" lvl="1"/>
            <a:r>
              <a:rPr lang="en-US" sz="1600">
                <a:solidFill>
                  <a:srgbClr val="411E5A"/>
                </a:solidFill>
                <a:latin typeface="Noto Sans Light"/>
              </a:rPr>
              <a:t>Na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guia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Fiscal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,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encontre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campo 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Código do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Benefício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Fiscal 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insira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código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apropriado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para o CST. 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Reenvie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a nota fiscal.</a:t>
            </a:r>
          </a:p>
          <a:p>
            <a:pPr marL="0" lvl="1"/>
            <a:endParaRPr lang="en-US" sz="1600">
              <a:solidFill>
                <a:srgbClr val="411E5A"/>
              </a:solidFill>
              <a:latin typeface="Noto Sans Light"/>
            </a:endParaRPr>
          </a:p>
          <a:p>
            <a:pPr marL="0" lvl="1"/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Observação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: 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O Código  que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deve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ter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8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ou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10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caracteres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.</a:t>
            </a:r>
          </a:p>
          <a:p>
            <a:br>
              <a:rPr lang="en-US"/>
            </a:br>
            <a:br>
              <a:rPr lang="en-US" sz="1600">
                <a:latin typeface="Noto Sans Light"/>
              </a:rPr>
            </a:br>
            <a:br>
              <a:rPr lang="en-US" sz="1600">
                <a:latin typeface="Noto Sans Light"/>
              </a:rPr>
            </a:br>
            <a:endParaRPr lang="en-US" sz="1600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556A80E-DE1C-CF96-02AB-43A34B884C8B}"/>
              </a:ext>
            </a:extLst>
          </p:cNvPr>
          <p:cNvSpPr txBox="1"/>
          <p:nvPr/>
        </p:nvSpPr>
        <p:spPr>
          <a:xfrm>
            <a:off x="341232" y="6267819"/>
            <a:ext cx="44066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defRPr>
            </a:lvl1pPr>
          </a:lstStyle>
          <a:p>
            <a:r>
              <a:rPr lang="pt-BR"/>
              <a:t>Material de Apoio Código Benefício Fiscal:</a:t>
            </a:r>
            <a:r>
              <a:rPr lang="en-US" sz="1100">
                <a:ea typeface="+mn-lt"/>
                <a:cs typeface="+mn-lt"/>
              </a:rPr>
              <a:t> https://share.linx.com.br/x/d8mLCw</a:t>
            </a:r>
            <a:endParaRPr lang="pt-BR"/>
          </a:p>
        </p:txBody>
      </p:sp>
      <p:pic>
        <p:nvPicPr>
          <p:cNvPr id="7" name="Imagem 6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A411F912-DB0D-5FEA-D83F-4B81AC4963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8286" y="2133174"/>
            <a:ext cx="6096000" cy="384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81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90403" y="1588201"/>
            <a:ext cx="10987935" cy="23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1047947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-apple-system"/>
                <a:ea typeface="Noto Sans Light"/>
                <a:cs typeface="Noto Sans Light"/>
              </a:rPr>
              <a:t>M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0005-O Certificado está fora da validade para este CNPJ</a:t>
            </a:r>
          </a:p>
          <a:p>
            <a:r>
              <a:rPr lang="pt-BR" sz="2000">
                <a:effectLst/>
                <a:latin typeface="-apple-system"/>
              </a:rPr>
              <a:t> </a:t>
            </a:r>
            <a:endParaRPr lang="pt-BR" sz="2000" b="1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SemiBold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A60A4FA-7035-6156-C7C6-582C11A5FE8B}"/>
              </a:ext>
            </a:extLst>
          </p:cNvPr>
          <p:cNvSpPr txBox="1"/>
          <p:nvPr/>
        </p:nvSpPr>
        <p:spPr>
          <a:xfrm>
            <a:off x="403079" y="1283504"/>
            <a:ext cx="116909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411E5A"/>
                </a:solidFill>
                <a:latin typeface="Noto Sans Light"/>
              </a:rPr>
              <a:t>Essa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rejeição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ocorre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quando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o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certificado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digital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utilizado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pelo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sistema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,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está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expirado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ou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vencido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.  O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certificado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digital é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essencial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para a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validação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e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assinatura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das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notas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fiscais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err="1">
                <a:solidFill>
                  <a:srgbClr val="411E5A"/>
                </a:solidFill>
                <a:latin typeface="Noto Sans Light"/>
              </a:rPr>
              <a:t>eletrônicas</a:t>
            </a:r>
            <a:r>
              <a:rPr lang="en-US">
                <a:solidFill>
                  <a:srgbClr val="411E5A"/>
                </a:solidFill>
                <a:latin typeface="Noto Sans Light"/>
              </a:rPr>
              <a:t> (NF-e).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1F39EDD-9A11-AB43-BF21-1B006F8B3C43}"/>
              </a:ext>
            </a:extLst>
          </p:cNvPr>
          <p:cNvSpPr txBox="1"/>
          <p:nvPr/>
        </p:nvSpPr>
        <p:spPr>
          <a:xfrm>
            <a:off x="718456" y="1971514"/>
            <a:ext cx="6640287" cy="28315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1400" b="1">
              <a:latin typeface="Times New Roman"/>
              <a:cs typeface="Times New Roman"/>
            </a:endParaRPr>
          </a:p>
          <a:p>
            <a:pPr marL="228600" indent="-228600">
              <a:buFont typeface=""/>
              <a:buAutoNum type="arabicPeriod"/>
            </a:pPr>
            <a:r>
              <a:rPr lang="en-US" sz="2000" b="1" err="1">
                <a:solidFill>
                  <a:srgbClr val="411E5A"/>
                </a:solidFill>
                <a:latin typeface="Noto Sans Light"/>
              </a:rPr>
              <a:t>Adquira</a:t>
            </a:r>
            <a:r>
              <a:rPr lang="en-US" sz="2000" b="1">
                <a:solidFill>
                  <a:srgbClr val="411E5A"/>
                </a:solidFill>
                <a:latin typeface="Noto Sans Light"/>
              </a:rPr>
              <a:t> um Novo </a:t>
            </a:r>
            <a:r>
              <a:rPr lang="en-US" sz="2000" b="1" err="1">
                <a:solidFill>
                  <a:srgbClr val="411E5A"/>
                </a:solidFill>
                <a:latin typeface="Noto Sans Light"/>
              </a:rPr>
              <a:t>Certificado</a:t>
            </a:r>
            <a:r>
              <a:rPr lang="en-US" sz="2000" b="1">
                <a:solidFill>
                  <a:srgbClr val="411E5A"/>
                </a:solidFill>
                <a:latin typeface="Noto Sans Light"/>
              </a:rPr>
              <a:t>:</a:t>
            </a:r>
          </a:p>
          <a:p>
            <a:pPr marL="285750" lvl="1" indent="-285750">
              <a:buFont typeface="Arial"/>
              <a:buChar char="•"/>
            </a:pPr>
            <a:r>
              <a:rPr lang="en-US" sz="1600">
                <a:solidFill>
                  <a:srgbClr val="411E5A"/>
                </a:solidFill>
                <a:latin typeface="Noto Sans Light"/>
              </a:rPr>
              <a:t>Entre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em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contato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com 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escritório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de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contabilidade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ou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certificadora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para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adquirir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um novo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certificado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digital.</a:t>
            </a:r>
            <a:br>
              <a:rPr lang="en-US" sz="1600">
                <a:solidFill>
                  <a:srgbClr val="411E5A"/>
                </a:solidFill>
                <a:latin typeface="Noto Sans Light"/>
              </a:rPr>
            </a:br>
            <a:endParaRPr lang="en-US" sz="1600">
              <a:solidFill>
                <a:srgbClr val="411E5A"/>
              </a:solidFill>
              <a:latin typeface="Noto Sans Light"/>
            </a:endParaRPr>
          </a:p>
          <a:p>
            <a:pPr marL="228600" indent="-228600">
              <a:buFont typeface=""/>
              <a:buAutoNum type="arabicPeriod"/>
            </a:pPr>
            <a:r>
              <a:rPr lang="en-US" sz="2000" b="1" err="1">
                <a:solidFill>
                  <a:srgbClr val="411E5A"/>
                </a:solidFill>
                <a:latin typeface="Noto Sans Light"/>
              </a:rPr>
              <a:t>Renove</a:t>
            </a:r>
            <a:r>
              <a:rPr lang="en-US" sz="2000" b="1">
                <a:solidFill>
                  <a:srgbClr val="411E5A"/>
                </a:solidFill>
                <a:latin typeface="Noto Sans Light"/>
              </a:rPr>
              <a:t> o </a:t>
            </a:r>
            <a:r>
              <a:rPr lang="en-US" sz="2000" b="1" err="1">
                <a:solidFill>
                  <a:srgbClr val="411E5A"/>
                </a:solidFill>
                <a:latin typeface="Noto Sans Light"/>
              </a:rPr>
              <a:t>Certificado</a:t>
            </a:r>
            <a:r>
              <a:rPr lang="en-US" sz="2000" b="1">
                <a:solidFill>
                  <a:srgbClr val="411E5A"/>
                </a:solidFill>
                <a:latin typeface="Noto Sans Light"/>
              </a:rPr>
              <a:t> no Sistema:</a:t>
            </a:r>
            <a:endParaRPr lang="en-US" sz="2000" b="1">
              <a:latin typeface="Noto Sans Light"/>
            </a:endParaRPr>
          </a:p>
          <a:p>
            <a:pPr marL="228600" lvl="1" indent="-228600">
              <a:buFont typeface="Arial"/>
              <a:buChar char="•"/>
            </a:pPr>
            <a:r>
              <a:rPr lang="en-US" sz="1600">
                <a:solidFill>
                  <a:srgbClr val="411E5A"/>
                </a:solidFill>
                <a:latin typeface="Noto Sans Light"/>
              </a:rPr>
              <a:t>Com o novo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certificado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, 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acesse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Portal Tec Fiscal Flow para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realizar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a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renovação</a:t>
            </a:r>
            <a:br>
              <a:rPr lang="en-US" sz="1400">
                <a:latin typeface="Times New Roman"/>
                <a:cs typeface="Times New Roman"/>
              </a:rPr>
            </a:br>
            <a:br>
              <a:rPr lang="en-US" sz="1400">
                <a:latin typeface="Times New Roman"/>
                <a:cs typeface="Times New Roman"/>
              </a:rPr>
            </a:br>
            <a:endParaRPr lang="en-US" sz="1400">
              <a:latin typeface="Times New Roman"/>
              <a:cs typeface="Times New Roman"/>
            </a:endParaRPr>
          </a:p>
          <a:p>
            <a:pPr marL="0" lvl="1"/>
            <a:r>
              <a:rPr lang="en-US" sz="1600" err="1">
                <a:solidFill>
                  <a:srgbClr val="411E5A"/>
                </a:solidFill>
                <a:latin typeface="Noto Sans Light"/>
              </a:rPr>
              <a:t>Após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a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renovação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do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certificado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digital,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reemita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a nota fiscal.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C7C5742-680D-A4A4-4BF1-23F36CEAF114}"/>
              </a:ext>
            </a:extLst>
          </p:cNvPr>
          <p:cNvSpPr txBox="1"/>
          <p:nvPr/>
        </p:nvSpPr>
        <p:spPr>
          <a:xfrm>
            <a:off x="937463" y="5104370"/>
            <a:ext cx="265087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600" b="1">
                <a:solidFill>
                  <a:srgbClr val="00B050"/>
                </a:solidFill>
                <a:latin typeface="Noto Sans Light"/>
              </a:rPr>
              <a:t>Você sabia? </a:t>
            </a:r>
            <a:endParaRPr lang="pt-BR" sz="2000" b="1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10" name="Google Shape;576;p47">
            <a:extLst>
              <a:ext uri="{FF2B5EF4-FFF2-40B4-BE49-F238E27FC236}">
                <a16:creationId xmlns:a16="http://schemas.microsoft.com/office/drawing/2014/main" id="{4762EEA7-7EE7-26D1-83CF-65B9220A68D0}"/>
              </a:ext>
            </a:extLst>
          </p:cNvPr>
          <p:cNvSpPr/>
          <p:nvPr/>
        </p:nvSpPr>
        <p:spPr>
          <a:xfrm>
            <a:off x="357745" y="4993320"/>
            <a:ext cx="11331536" cy="9455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E4EE057-513D-36B0-035D-AB8E5908EC95}"/>
              </a:ext>
            </a:extLst>
          </p:cNvPr>
          <p:cNvSpPr txBox="1"/>
          <p:nvPr/>
        </p:nvSpPr>
        <p:spPr>
          <a:xfrm>
            <a:off x="928138" y="4111819"/>
            <a:ext cx="5320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defRPr>
            </a:lvl1pPr>
          </a:lstStyle>
          <a:p>
            <a:r>
              <a:rPr lang="pt-BR"/>
              <a:t>Material de Apoio Renovação de Certificado no Tec Fiscal </a:t>
            </a:r>
            <a:r>
              <a:rPr lang="en-US" sz="1100">
                <a:latin typeface="Times New Roman"/>
                <a:cs typeface="Times New Roman"/>
                <a:hlinkClick r:id="rId7"/>
              </a:rPr>
              <a:t>https://share.linx.com.br/x/cDUUFQ</a:t>
            </a:r>
            <a:endParaRPr lang="en-US" sz="1100">
              <a:latin typeface="Times New Roman"/>
              <a:cs typeface="Times New Roman"/>
            </a:endParaRPr>
          </a:p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438A064-51D1-B513-C8E8-382062F5E6F4}"/>
              </a:ext>
            </a:extLst>
          </p:cNvPr>
          <p:cNvSpPr txBox="1"/>
          <p:nvPr/>
        </p:nvSpPr>
        <p:spPr>
          <a:xfrm>
            <a:off x="3845379" y="5142904"/>
            <a:ext cx="7429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>
                <a:solidFill>
                  <a:srgbClr val="411E5A"/>
                </a:solidFill>
                <a:latin typeface="Noto Sans Light"/>
              </a:rPr>
              <a:t>Emita ou renove o certificado digital para sua empresa com a Linx.</a:t>
            </a:r>
          </a:p>
          <a:p>
            <a:r>
              <a:rPr lang="pt-BR" sz="1800" b="1">
                <a:solidFill>
                  <a:srgbClr val="411E5A"/>
                </a:solidFill>
                <a:latin typeface="Noto Sans Light"/>
              </a:rPr>
              <a:t> </a:t>
            </a:r>
            <a:r>
              <a:rPr lang="pt-BR" sz="1800" b="1">
                <a:solidFill>
                  <a:srgbClr val="411E5A"/>
                </a:solidFill>
                <a:latin typeface="Noto Sans Light"/>
                <a:hlinkClick r:id="rId8"/>
              </a:rPr>
              <a:t>https://www.linx.com.br/certificado-digital/</a:t>
            </a:r>
            <a:endParaRPr lang="pt-BR" sz="1800" b="1">
              <a:solidFill>
                <a:srgbClr val="411E5A"/>
              </a:solidFill>
              <a:latin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407566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1232" y="1981788"/>
            <a:ext cx="3108365" cy="2894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Esta Rejeição ocorre quando, no campo Logradouro no cadastro do cliente contém apenas um caractere.</a:t>
            </a: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</a:rPr>
              <a:t>Para correção acesse: </a:t>
            </a:r>
            <a:r>
              <a:rPr lang="pt-BR" sz="1400" b="1">
                <a:solidFill>
                  <a:srgbClr val="411E5A"/>
                </a:solidFill>
                <a:latin typeface="Noto Sans Light"/>
              </a:rPr>
              <a:t>Cadastro -&gt; Estabelecimento -&gt; Clientes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, Vá até a aba Endereço, no campo ENDEREÇO ajuste esse dado com o nome correto da rua do destinatário.</a:t>
            </a: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Falha no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Schema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XML da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(Elemento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enviNFe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[1]/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infNFe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dest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enderDest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xLgr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)</a:t>
            </a:r>
          </a:p>
        </p:txBody>
      </p:sp>
      <p:pic>
        <p:nvPicPr>
          <p:cNvPr id="4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D8A400C-3206-7083-586A-E2AAF744EC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0831" y="1538153"/>
            <a:ext cx="8124701" cy="414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82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24;p42">
            <a:extLst>
              <a:ext uri="{FF2B5EF4-FFF2-40B4-BE49-F238E27FC236}">
                <a16:creationId xmlns:a16="http://schemas.microsoft.com/office/drawing/2014/main" id="{C8C0FE7B-BFF9-6FDA-0C36-39461641C4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8140"/>
          <a:stretch/>
        </p:blipFill>
        <p:spPr>
          <a:xfrm>
            <a:off x="5401567" y="-88780"/>
            <a:ext cx="8167058" cy="694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25;p42">
            <a:extLst>
              <a:ext uri="{FF2B5EF4-FFF2-40B4-BE49-F238E27FC236}">
                <a16:creationId xmlns:a16="http://schemas.microsoft.com/office/drawing/2014/main" id="{24121EA1-4295-0662-E6C1-594C8644C8D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2361"/>
          <a:stretch/>
        </p:blipFill>
        <p:spPr>
          <a:xfrm flipH="1">
            <a:off x="3346345" y="-88781"/>
            <a:ext cx="8407011" cy="6946779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710967" y="593367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800"/>
              <a:t>O que vamos  </a:t>
            </a:r>
            <a:r>
              <a:rPr lang="pt-BR" sz="4800">
                <a:solidFill>
                  <a:srgbClr val="00C855"/>
                </a:solidFill>
              </a:rPr>
              <a:t>falar hoje?</a:t>
            </a:r>
            <a:endParaRPr sz="4800"/>
          </a:p>
        </p:txBody>
      </p:sp>
      <p:sp>
        <p:nvSpPr>
          <p:cNvPr id="699" name="Google Shape;699;p52"/>
          <p:cNvSpPr/>
          <p:nvPr/>
        </p:nvSpPr>
        <p:spPr>
          <a:xfrm>
            <a:off x="947174" y="1892421"/>
            <a:ext cx="763600" cy="763600"/>
          </a:xfrm>
          <a:prstGeom prst="ellipse">
            <a:avLst/>
          </a:prstGeom>
          <a:solidFill>
            <a:srgbClr val="00C855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FFFFFF"/>
                </a:solidFill>
                <a:latin typeface="Century Gothic"/>
                <a:sym typeface="Century Gothic"/>
              </a:rPr>
              <a:t>1</a:t>
            </a:r>
            <a:endParaRPr sz="2533" b="1" kern="0">
              <a:solidFill>
                <a:srgbClr val="FFFFFF"/>
              </a:solidFill>
              <a:latin typeface="Century Gothic"/>
              <a:sym typeface="Century Gothic"/>
            </a:endParaRPr>
          </a:p>
        </p:txBody>
      </p:sp>
      <p:cxnSp>
        <p:nvCxnSpPr>
          <p:cNvPr id="700" name="Google Shape;700;p52"/>
          <p:cNvCxnSpPr>
            <a:stCxn id="699" idx="4"/>
            <a:endCxn id="701" idx="0"/>
          </p:cNvCxnSpPr>
          <p:nvPr/>
        </p:nvCxnSpPr>
        <p:spPr>
          <a:xfrm>
            <a:off x="1328974" y="2656021"/>
            <a:ext cx="0" cy="6844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1" name="Google Shape;701;p52"/>
          <p:cNvSpPr/>
          <p:nvPr/>
        </p:nvSpPr>
        <p:spPr>
          <a:xfrm>
            <a:off x="947174" y="3340221"/>
            <a:ext cx="763600" cy="763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33" b="1" i="0" u="none" strike="noStrike" kern="0" cap="none" spc="0" normalizeH="0" baseline="0" noProof="0">
                <a:ln>
                  <a:noFill/>
                </a:ln>
                <a:solidFill>
                  <a:srgbClr val="00C855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02" name="Google Shape;702;p52"/>
          <p:cNvCxnSpPr>
            <a:stCxn id="701" idx="4"/>
            <a:endCxn id="703" idx="0"/>
          </p:cNvCxnSpPr>
          <p:nvPr/>
        </p:nvCxnSpPr>
        <p:spPr>
          <a:xfrm>
            <a:off x="1328974" y="4103821"/>
            <a:ext cx="0" cy="6844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3" name="Google Shape;703;p52"/>
          <p:cNvSpPr/>
          <p:nvPr/>
        </p:nvSpPr>
        <p:spPr>
          <a:xfrm>
            <a:off x="947174" y="4788021"/>
            <a:ext cx="763600" cy="763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00C855"/>
                </a:solidFill>
                <a:latin typeface="Century Gothic"/>
                <a:sym typeface="Century Gothic"/>
              </a:rPr>
              <a:t>3</a:t>
            </a:r>
            <a:endParaRPr sz="2533" b="1" kern="0">
              <a:solidFill>
                <a:srgbClr val="00C855"/>
              </a:solidFill>
              <a:latin typeface="Century Gothic"/>
              <a:sym typeface="Century Gothic"/>
            </a:endParaRPr>
          </a:p>
        </p:txBody>
      </p:sp>
      <p:sp>
        <p:nvSpPr>
          <p:cNvPr id="4" name="Google Shape;716;p53">
            <a:extLst>
              <a:ext uri="{FF2B5EF4-FFF2-40B4-BE49-F238E27FC236}">
                <a16:creationId xmlns:a16="http://schemas.microsoft.com/office/drawing/2014/main" id="{1C88621D-7E71-24A9-ABC4-E7DCEDB19C96}"/>
              </a:ext>
            </a:extLst>
          </p:cNvPr>
          <p:cNvSpPr txBox="1"/>
          <p:nvPr/>
        </p:nvSpPr>
        <p:spPr>
          <a:xfrm>
            <a:off x="1904767" y="3191515"/>
            <a:ext cx="6071914" cy="13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Soluções para resolver rejeições de forma rápida e eficiente</a:t>
            </a:r>
            <a:br>
              <a:rPr lang="pt-BR" sz="1600">
                <a:solidFill>
                  <a:srgbClr val="3F1D59"/>
                </a:solidFill>
                <a:latin typeface="Century Gothic"/>
              </a:rPr>
            </a:br>
            <a:r>
              <a:rPr lang="pt-BR" sz="1600">
                <a:solidFill>
                  <a:srgbClr val="3F1D59"/>
                </a:solidFill>
                <a:latin typeface="Century Gothic"/>
              </a:rPr>
              <a:t>Dicas para reduzir erros na emissão de NF-e.</a:t>
            </a:r>
          </a:p>
          <a:p>
            <a:pPr lvl="0">
              <a:buClr>
                <a:schemeClr val="tx1"/>
              </a:buClr>
              <a:defRPr/>
            </a:pPr>
            <a:endParaRPr lang="pt-BR" sz="1600">
              <a:solidFill>
                <a:srgbClr val="3F1D59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Google Shape;723;p53">
            <a:extLst>
              <a:ext uri="{FF2B5EF4-FFF2-40B4-BE49-F238E27FC236}">
                <a16:creationId xmlns:a16="http://schemas.microsoft.com/office/drawing/2014/main" id="{73463352-C6D4-DDBA-F20F-586FF7DFB17F}"/>
              </a:ext>
            </a:extLst>
          </p:cNvPr>
          <p:cNvSpPr txBox="1"/>
          <p:nvPr/>
        </p:nvSpPr>
        <p:spPr>
          <a:xfrm>
            <a:off x="1904771" y="4528016"/>
            <a:ext cx="6071909" cy="1096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r>
              <a:rPr lang="pt-BR" sz="1600">
                <a:solidFill>
                  <a:srgbClr val="3F1D59"/>
                </a:solidFill>
                <a:latin typeface="Century Gothic" panose="020B0502020202020204" pitchFamily="34" charset="0"/>
                <a:sym typeface="Noto Sans SemiBold"/>
              </a:rPr>
              <a:t>Sala de Dúvidas: DIA D Promoções: Vamos falar sobre o novo ciclo de promoções </a:t>
            </a:r>
            <a:r>
              <a:rPr kumimoji="0" lang="pt-BR" sz="1600" b="1" i="0" u="none" strike="noStrike" kern="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BR</a:t>
            </a:r>
            <a:r>
              <a:rPr kumimoji="0" lang="pt-BR" sz="16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MANIA</a:t>
            </a:r>
            <a:r>
              <a:rPr kumimoji="0" lang="pt-BR" sz="1600" b="0" i="0" u="none" strike="noStrike" kern="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 E </a:t>
            </a:r>
            <a:r>
              <a:rPr kumimoji="0" lang="pt-BR" sz="16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highlight>
                  <a:srgbClr val="008000"/>
                </a:highlight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PREMMIA</a:t>
            </a:r>
            <a:r>
              <a:rPr kumimoji="0" lang="pt-BR" sz="1600" b="0" i="0" u="none" strike="noStrike" kern="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.</a:t>
            </a:r>
          </a:p>
        </p:txBody>
      </p:sp>
      <p:sp>
        <p:nvSpPr>
          <p:cNvPr id="6" name="Google Shape;725;p53">
            <a:extLst>
              <a:ext uri="{FF2B5EF4-FFF2-40B4-BE49-F238E27FC236}">
                <a16:creationId xmlns:a16="http://schemas.microsoft.com/office/drawing/2014/main" id="{C97A69BA-0745-14C6-CAA8-99C71516A725}"/>
              </a:ext>
            </a:extLst>
          </p:cNvPr>
          <p:cNvSpPr txBox="1"/>
          <p:nvPr/>
        </p:nvSpPr>
        <p:spPr>
          <a:xfrm>
            <a:off x="1904773" y="1767227"/>
            <a:ext cx="6334254" cy="1385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Emissão e Monitoramento </a:t>
            </a:r>
            <a:r>
              <a:rPr lang="pt-BR" sz="1600" err="1">
                <a:solidFill>
                  <a:srgbClr val="3F1D59"/>
                </a:solidFill>
                <a:latin typeface="Century Gothic"/>
              </a:rPr>
              <a:t>Nfe</a:t>
            </a:r>
            <a:br>
              <a:rPr lang="pt-BR" sz="1600">
                <a:solidFill>
                  <a:srgbClr val="3F1D59"/>
                </a:solidFill>
                <a:latin typeface="Century Gothic"/>
              </a:rPr>
            </a:br>
            <a:r>
              <a:rPr lang="pt-BR" sz="1600">
                <a:solidFill>
                  <a:srgbClr val="3F1D59"/>
                </a:solidFill>
                <a:latin typeface="Century Gothic"/>
              </a:rPr>
              <a:t>Explicação dos principais motivos de rejeição de NF-e.</a:t>
            </a:r>
          </a:p>
          <a:p>
            <a:pPr lvl="0">
              <a:buClr>
                <a:schemeClr val="tx1"/>
              </a:buClr>
              <a:defRPr/>
            </a:pPr>
            <a:endParaRPr lang="pt-BR" sz="1600">
              <a:solidFill>
                <a:srgbClr val="3F1D59"/>
              </a:solidFill>
              <a:latin typeface="Century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080058" y="4168453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Dicas para reduzir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erros na emissão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de NF-e</a:t>
            </a:r>
            <a:br>
              <a:rPr lang="pt-BR" sz="5000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21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7"/>
          <p:cNvSpPr txBox="1">
            <a:spLocks noGrp="1"/>
          </p:cNvSpPr>
          <p:nvPr>
            <p:ph type="title"/>
          </p:nvPr>
        </p:nvSpPr>
        <p:spPr>
          <a:xfrm>
            <a:off x="710967" y="593367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t-BR" sz="4800"/>
              <a:t>Algumas dicas </a:t>
            </a:r>
            <a:r>
              <a:rPr lang="pt-BR" sz="4800">
                <a:solidFill>
                  <a:srgbClr val="00B050"/>
                </a:solidFill>
              </a:rPr>
              <a:t>para evitar rejeições</a:t>
            </a:r>
            <a:endParaRPr sz="4800">
              <a:solidFill>
                <a:srgbClr val="00B050"/>
              </a:solidFill>
            </a:endParaRPr>
          </a:p>
        </p:txBody>
      </p:sp>
      <p:sp>
        <p:nvSpPr>
          <p:cNvPr id="576" name="Google Shape;576;p47"/>
          <p:cNvSpPr/>
          <p:nvPr/>
        </p:nvSpPr>
        <p:spPr>
          <a:xfrm>
            <a:off x="2194111" y="2589772"/>
            <a:ext cx="2444000" cy="3449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7" name="Google Shape;577;p47"/>
          <p:cNvSpPr txBox="1"/>
          <p:nvPr/>
        </p:nvSpPr>
        <p:spPr>
          <a:xfrm>
            <a:off x="2400411" y="4574906"/>
            <a:ext cx="2104000" cy="1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Verifique e corrija possíveis erros antes de emitir a nota fiscal eletrônica.</a:t>
            </a:r>
          </a:p>
        </p:txBody>
      </p:sp>
      <p:sp>
        <p:nvSpPr>
          <p:cNvPr id="578" name="Google Shape;578;p47"/>
          <p:cNvSpPr txBox="1"/>
          <p:nvPr/>
        </p:nvSpPr>
        <p:spPr>
          <a:xfrm>
            <a:off x="2400411" y="4101606"/>
            <a:ext cx="2312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500"/>
            </a:pPr>
            <a:r>
              <a:rPr lang="pt-BR" sz="200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Análise Prévia</a:t>
            </a:r>
            <a:endParaRPr sz="2533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0" name="Google Shape;580;p47"/>
          <p:cNvSpPr/>
          <p:nvPr/>
        </p:nvSpPr>
        <p:spPr>
          <a:xfrm>
            <a:off x="4961377" y="2195639"/>
            <a:ext cx="2444000" cy="3449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2" name="Google Shape;582;p47"/>
          <p:cNvSpPr txBox="1"/>
          <p:nvPr/>
        </p:nvSpPr>
        <p:spPr>
          <a:xfrm>
            <a:off x="5167677" y="4180772"/>
            <a:ext cx="2104000" cy="1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endParaRPr lang="pt-BR" sz="1333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Garanta a consistência dos dados e evite informações inconsistentes.</a:t>
            </a:r>
          </a:p>
        </p:txBody>
      </p:sp>
      <p:sp>
        <p:nvSpPr>
          <p:cNvPr id="583" name="Google Shape;583;p47"/>
          <p:cNvSpPr txBox="1"/>
          <p:nvPr/>
        </p:nvSpPr>
        <p:spPr>
          <a:xfrm>
            <a:off x="5167677" y="3583615"/>
            <a:ext cx="2312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500"/>
            </a:pPr>
            <a:r>
              <a:rPr lang="pt-BR" sz="200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Validação dos Dados</a:t>
            </a:r>
            <a:endParaRPr sz="2533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4" name="Google Shape;584;p47"/>
          <p:cNvSpPr/>
          <p:nvPr/>
        </p:nvSpPr>
        <p:spPr>
          <a:xfrm>
            <a:off x="7728644" y="2589772"/>
            <a:ext cx="2444000" cy="3449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5" name="Google Shape;585;p47"/>
          <p:cNvSpPr txBox="1"/>
          <p:nvPr/>
        </p:nvSpPr>
        <p:spPr>
          <a:xfrm>
            <a:off x="7934944" y="4574906"/>
            <a:ext cx="2104000" cy="1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Acompanhe regularmente as regras e atualizações para evitar rejeições.</a:t>
            </a:r>
          </a:p>
        </p:txBody>
      </p:sp>
      <p:sp>
        <p:nvSpPr>
          <p:cNvPr id="586" name="Google Shape;586;p47"/>
          <p:cNvSpPr txBox="1"/>
          <p:nvPr/>
        </p:nvSpPr>
        <p:spPr>
          <a:xfrm>
            <a:off x="7801243" y="3811306"/>
            <a:ext cx="2312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500"/>
            </a:pPr>
            <a:r>
              <a:rPr lang="pt-BR" sz="200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Monitoramento Contínuo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6562DDD-B5C2-BA9C-3BA0-8F7EFD3F1E96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2E7E6AF-F3C1-EBE0-11E6-ECFF04F717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pic>
        <p:nvPicPr>
          <p:cNvPr id="4" name="Google Shape;947;p63" descr="Imagem 246">
            <a:extLst>
              <a:ext uri="{FF2B5EF4-FFF2-40B4-BE49-F238E27FC236}">
                <a16:creationId xmlns:a16="http://schemas.microsoft.com/office/drawing/2014/main" id="{6CF910C3-07D4-5672-EF62-1B0202FF194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03849" y="2740991"/>
            <a:ext cx="1401836" cy="113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48;p63" descr="Imagem 248">
            <a:extLst>
              <a:ext uri="{FF2B5EF4-FFF2-40B4-BE49-F238E27FC236}">
                <a16:creationId xmlns:a16="http://schemas.microsoft.com/office/drawing/2014/main" id="{E5031615-52CF-1745-530E-D3DC12E8829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518759" y="2284897"/>
            <a:ext cx="1401836" cy="1053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96;p63" descr="Imagem 144">
            <a:extLst>
              <a:ext uri="{FF2B5EF4-FFF2-40B4-BE49-F238E27FC236}">
                <a16:creationId xmlns:a16="http://schemas.microsoft.com/office/drawing/2014/main" id="{897BE341-F6E5-ACF8-890A-7500D454E24C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280331" y="2763398"/>
            <a:ext cx="1063041" cy="934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6550601" y="0"/>
            <a:ext cx="56414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6761" y="6169782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064" y="6251593"/>
            <a:ext cx="834189" cy="423428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01648156-1986-5327-0D73-8677E93E0A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7200">
                <a:solidFill>
                  <a:srgbClr val="00C855"/>
                </a:solidFill>
              </a:rPr>
              <a:t>Obrigado!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0" y="372981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4DB954C-5AF5-3BBB-3CF9-9E4432F20D8A}"/>
              </a:ext>
            </a:extLst>
          </p:cNvPr>
          <p:cNvSpPr txBox="1"/>
          <p:nvPr/>
        </p:nvSpPr>
        <p:spPr>
          <a:xfrm>
            <a:off x="525294" y="1490008"/>
            <a:ext cx="766076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Linx Postos Seller WEB - Nota Fiscal Eletrônica versão 4.0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7"/>
              </a:rPr>
              <a:t>https://share.linx.com.br/x/-JWMD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Configurações de FCP (Fundo de Combate à Pobreza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8"/>
              </a:rPr>
              <a:t>https://share.linx.com.br/x/-TGSCw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Operações | Nota Fiscal Eletrônica v4.0 impostos - Linx Postos Seller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9"/>
              </a:rPr>
              <a:t>https://share.linx.com.br/x/ci2SCw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Código de Benefício Fiscal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10"/>
              </a:rPr>
              <a:t>https://share.linx.com.br/x/6NWLCw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Configuração CFOP de PIS/COFINS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11"/>
              </a:rPr>
              <a:t>https://share.linx.com.br/x/aUC7Cw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Configurações de FCP (Fundo de Combate à Pobreza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8"/>
              </a:rPr>
              <a:t>https://share.linx.com.br/x/-TGSCw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CST X CFOP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12"/>
              </a:rPr>
              <a:t>https://share.linx.com.br/x/dkC7Cw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Dados Adicionais para Notas Fiscais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13"/>
              </a:rPr>
              <a:t>https://share.linx.com.br/x/gEC7Cw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Fornecedores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14"/>
              </a:rPr>
              <a:t>https://share.linx.com.br/x/nUC7Cw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Cadastros | Transportadoras  </a:t>
            </a:r>
            <a:r>
              <a:rPr lang="pt-BR" sz="12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  <a:hlinkClick r:id="rId15"/>
              </a:rPr>
              <a:t>https://share.linx.com.br/x/6EC7Cw</a:t>
            </a:r>
            <a:endParaRPr lang="pt-BR" sz="12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6" y="246267"/>
            <a:ext cx="11360800" cy="615429"/>
          </a:xfrm>
        </p:spPr>
        <p:txBody>
          <a:bodyPr/>
          <a:lstStyle/>
          <a:p>
            <a:r>
              <a:rPr lang="pt-BR"/>
              <a:t>Material de Apoio</a:t>
            </a:r>
          </a:p>
        </p:txBody>
      </p:sp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525294" y="905933"/>
            <a:ext cx="116667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411E5A"/>
              </a:buClr>
              <a:buSzPts val="2800"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Century Gothic"/>
              </a:rPr>
              <a:t>Linx </a:t>
            </a:r>
            <a:r>
              <a:rPr lang="pt-BR" sz="2000" b="1" err="1">
                <a:solidFill>
                  <a:srgbClr val="411E5A"/>
                </a:solidFill>
                <a:latin typeface="Century Gothic"/>
                <a:sym typeface="Century Gothic"/>
              </a:rPr>
              <a:t>Share</a:t>
            </a:r>
            <a:r>
              <a:rPr lang="pt-BR" sz="2000" b="1">
                <a:solidFill>
                  <a:srgbClr val="411E5A"/>
                </a:solidFill>
                <a:latin typeface="Century Gothic"/>
                <a:sym typeface="Century Gothic"/>
              </a:rPr>
              <a:t> #DicaLinx</a:t>
            </a:r>
          </a:p>
        </p:txBody>
      </p:sp>
    </p:spTree>
    <p:extLst>
      <p:ext uri="{BB962C8B-B14F-4D97-AF65-F5344CB8AC3E}">
        <p14:creationId xmlns:p14="http://schemas.microsoft.com/office/powerpoint/2010/main" val="247722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 descr="Caixas de ponto de interrogação">
            <a:extLst>
              <a:ext uri="{FF2B5EF4-FFF2-40B4-BE49-F238E27FC236}">
                <a16:creationId xmlns:a16="http://schemas.microsoft.com/office/drawing/2014/main" id="{76204D43-0D59-1CDC-CB3A-20BC5219DD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840" y="-25954"/>
            <a:ext cx="7737009" cy="6883954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6" y="98097"/>
            <a:ext cx="11360800" cy="763600"/>
          </a:xfrm>
        </p:spPr>
        <p:txBody>
          <a:bodyPr/>
          <a:lstStyle/>
          <a:p>
            <a:r>
              <a:rPr lang="pt-BR"/>
              <a:t>Dúvidas</a:t>
            </a:r>
          </a:p>
        </p:txBody>
      </p:sp>
      <p:pic>
        <p:nvPicPr>
          <p:cNvPr id="16" name="Google Shape;525;p42">
            <a:extLst>
              <a:ext uri="{FF2B5EF4-FFF2-40B4-BE49-F238E27FC236}">
                <a16:creationId xmlns:a16="http://schemas.microsoft.com/office/drawing/2014/main" id="{C2A0A10D-E53A-4E83-3212-9C603CF4F0E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r="2361"/>
          <a:stretch/>
        </p:blipFill>
        <p:spPr>
          <a:xfrm flipH="1">
            <a:off x="2301687" y="-120191"/>
            <a:ext cx="8407011" cy="694677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D3DE00CB-970F-2578-DD6E-7E969BFC1722}"/>
              </a:ext>
            </a:extLst>
          </p:cNvPr>
          <p:cNvSpPr txBox="1"/>
          <p:nvPr/>
        </p:nvSpPr>
        <p:spPr>
          <a:xfrm>
            <a:off x="262647" y="5605961"/>
            <a:ext cx="116667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411E5A"/>
              </a:buClr>
              <a:buSzPts val="2800"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Century Gothic"/>
              </a:rPr>
              <a:t>A seguir... Sala de dúvidas DIA D PROMOÇÕES</a:t>
            </a:r>
          </a:p>
          <a:p>
            <a:pPr>
              <a:buClr>
                <a:srgbClr val="411E5A"/>
              </a:buClr>
              <a:buSzPts val="2800"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Century Gothic"/>
              </a:rPr>
              <a:t>Novo ciclo de promoções BRMANIA E PREMMIA</a:t>
            </a:r>
          </a:p>
        </p:txBody>
      </p:sp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341114" y="1359509"/>
            <a:ext cx="1202196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4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/>
              <a:t>Em que posso</a:t>
            </a:r>
          </a:p>
          <a:p>
            <a:r>
              <a:rPr lang="pt-BR">
                <a:solidFill>
                  <a:srgbClr val="92D050"/>
                </a:solidFill>
              </a:rPr>
              <a:t>ajudá-lo?</a:t>
            </a:r>
          </a:p>
        </p:txBody>
      </p:sp>
    </p:spTree>
    <p:extLst>
      <p:ext uri="{BB962C8B-B14F-4D97-AF65-F5344CB8AC3E}">
        <p14:creationId xmlns:p14="http://schemas.microsoft.com/office/powerpoint/2010/main" val="1199837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006AAFB9-897D-184F-74F9-8E5ACFA2FD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7801" y="0"/>
            <a:ext cx="4483622" cy="698310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A803C11E-D865-DD89-15A3-BD739444B4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494179" y="0"/>
            <a:ext cx="4483622" cy="698310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DA04E5AE-2B09-ACC5-034B-A24CECE6D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7" y="-1"/>
            <a:ext cx="4483622" cy="6983109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6" y="98097"/>
            <a:ext cx="11360800" cy="763600"/>
          </a:xfrm>
        </p:spPr>
        <p:txBody>
          <a:bodyPr/>
          <a:lstStyle/>
          <a:p>
            <a:r>
              <a:rPr lang="pt-BR"/>
              <a:t>DIA D PROMOÇÕES</a:t>
            </a:r>
          </a:p>
        </p:txBody>
      </p:sp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525294" y="905933"/>
            <a:ext cx="116667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411E5A"/>
              </a:buClr>
              <a:buSzPts val="2800"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Century Gothic"/>
              </a:rPr>
              <a:t>Sala de Dúvidas novo ciclo de Promoções BRMANIA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F58A2AD-C567-C0B0-0F86-8AB2AED77A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67004" y="1125203"/>
            <a:ext cx="4126146" cy="78344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94C087F-D3EC-2C74-26D7-7D8517C324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3944" y="1436834"/>
            <a:ext cx="5010783" cy="2251904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62703D7B-1313-79BB-9BBE-3DBACA77ECD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0471" y="3941293"/>
            <a:ext cx="4823244" cy="2515907"/>
          </a:xfrm>
          <a:prstGeom prst="rect">
            <a:avLst/>
          </a:prstGeom>
        </p:spPr>
      </p:pic>
      <p:pic>
        <p:nvPicPr>
          <p:cNvPr id="15" name="promo agosto">
            <a:hlinkClick r:id="" action="ppaction://media"/>
            <a:extLst>
              <a:ext uri="{FF2B5EF4-FFF2-40B4-BE49-F238E27FC236}">
                <a16:creationId xmlns:a16="http://schemas.microsoft.com/office/drawing/2014/main" id="{D725C9B7-D23A-D091-EB73-C84316F60A3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189766" y="2143428"/>
            <a:ext cx="6770914" cy="380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7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49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F09A6BED-6309-F8FA-80FB-4481E0F2D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7801" y="0"/>
            <a:ext cx="4483622" cy="6983109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BCC1A3FE-9CB4-EEE5-A70B-D2C378C2F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494179" y="0"/>
            <a:ext cx="4483622" cy="6983109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6D64FE04-E75C-E4FA-1B1D-A6A1EB470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7" y="-1"/>
            <a:ext cx="4483622" cy="6983109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350494" y="318307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488" y="98097"/>
            <a:ext cx="10875847" cy="726025"/>
          </a:xfrm>
        </p:spPr>
        <p:txBody>
          <a:bodyPr/>
          <a:lstStyle/>
          <a:p>
            <a:r>
              <a:rPr lang="pt-BR"/>
              <a:t>DIA D PROMOÇÕES</a:t>
            </a:r>
          </a:p>
        </p:txBody>
      </p:sp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525294" y="905933"/>
            <a:ext cx="116667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411E5A"/>
              </a:buClr>
              <a:buSzPts val="2800"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Century Gothic"/>
              </a:rPr>
              <a:t>Sala de Dúvidas novo ciclo de Promoções PREMMIA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F2A0A6C6-8BE7-2C73-66A5-EC5EA7E147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536" y="1503787"/>
            <a:ext cx="11360800" cy="374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6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-1514600" y="1056700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4100" y="-22630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403412" y="1763733"/>
            <a:ext cx="5116555" cy="189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990"/>
            </a:pPr>
            <a:r>
              <a:rPr lang="pt-BR" sz="5000">
                <a:solidFill>
                  <a:srgbClr val="F5F3FD"/>
                </a:solidFill>
              </a:rPr>
              <a:t>Emissão e Monitoramento </a:t>
            </a:r>
            <a:r>
              <a:rPr lang="pt-BR" sz="5000" err="1">
                <a:solidFill>
                  <a:srgbClr val="F5F3FD"/>
                </a:solidFill>
              </a:rPr>
              <a:t>NFe</a:t>
            </a: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44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843871" y="2427460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Notas Fiscais</a:t>
            </a: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37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Notas Fiscais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Na tela de  criação de notas fiscais é importante validar série de emissão, dados do destinatário, forma de pagamento.</a:t>
            </a: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r>
              <a:rPr lang="pt-BR" sz="1600" b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Atenção: </a:t>
            </a: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- </a:t>
            </a:r>
            <a:r>
              <a:rPr lang="pt-BR" sz="1600" b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IE 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não usar pontuação;</a:t>
            </a: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- Dados Adicionais,  Razão Social, Nome Fantasia, Email do </a:t>
            </a:r>
            <a:r>
              <a:rPr lang="pt-BR" sz="1600" b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Destinatário não podem ter  caracteres especiais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, exemplos  ~, Ç, %, (), &amp;</a:t>
            </a:r>
          </a:p>
          <a:p>
            <a:pPr>
              <a:buClr>
                <a:srgbClr val="411E5A"/>
              </a:buClr>
              <a:buSzPts val="2800"/>
              <a:defRPr/>
            </a:pP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Emissão de Notas Fiscais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: Operações </a:t>
            </a:r>
            <a:r>
              <a:rPr lang="pt-BR" sz="18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 Fiscal </a:t>
            </a:r>
            <a:r>
              <a:rPr lang="pt-BR" sz="18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 </a:t>
            </a:r>
            <a:r>
              <a:rPr lang="pt-BR" kern="0">
                <a:solidFill>
                  <a:srgbClr val="411E5A"/>
                </a:solidFill>
                <a:latin typeface="Noto Sans Light" panose="020B0604020202020204" charset="0"/>
                <a:ea typeface="Noto Sans Light"/>
                <a:cs typeface="Noto Sans Light"/>
                <a:sym typeface="Dosis"/>
              </a:rPr>
              <a:t>Notas Fiscais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8B7AFC1-AE9B-5443-EF20-354B030447A0}"/>
              </a:ext>
            </a:extLst>
          </p:cNvPr>
          <p:cNvSpPr txBox="1"/>
          <p:nvPr/>
        </p:nvSpPr>
        <p:spPr>
          <a:xfrm>
            <a:off x="559736" y="6479534"/>
            <a:ext cx="522583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rPr>
              <a:t>Revisar permissões de acesso em: </a:t>
            </a:r>
            <a:r>
              <a:rPr lang="pt-BR" sz="1100" b="0" i="0" u="none" strike="noStrike">
                <a:solidFill>
                  <a:srgbClr val="333333"/>
                </a:solidFill>
                <a:effectLst/>
                <a:highlight>
                  <a:srgbClr val="EEEEEE"/>
                </a:highlight>
                <a:latin typeface="Dosis" pitchFamily="2" charset="0"/>
              </a:rPr>
              <a:t>Cadastros </a:t>
            </a:r>
            <a:r>
              <a:rPr lang="pt-BR" sz="11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100" b="0" i="0" u="none" strike="noStrike">
                <a:solidFill>
                  <a:srgbClr val="333333"/>
                </a:solidFill>
                <a:effectLst/>
                <a:highlight>
                  <a:srgbClr val="EEEEEE"/>
                </a:highlight>
                <a:latin typeface="Dosis" pitchFamily="2" charset="0"/>
              </a:rPr>
              <a:t>Sistema </a:t>
            </a:r>
            <a:r>
              <a:rPr lang="pt-BR" sz="11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100" b="0" i="0" u="none" strike="noStrike">
                <a:solidFill>
                  <a:srgbClr val="333333"/>
                </a:solidFill>
                <a:effectLst/>
                <a:highlight>
                  <a:srgbClr val="EEEEEE"/>
                </a:highlight>
                <a:latin typeface="Dosis" pitchFamily="2" charset="0"/>
              </a:rPr>
              <a:t>Perfis de Acesso</a:t>
            </a:r>
            <a:endParaRPr lang="pt-BR" sz="1100" b="0" i="0">
              <a:solidFill>
                <a:srgbClr val="212529"/>
              </a:solidFill>
              <a:effectLst/>
              <a:highlight>
                <a:srgbClr val="FFFFFF"/>
              </a:highlight>
              <a:latin typeface="Dosis" pitchFamily="2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1869FA5-F098-E46D-371A-D0CB054BF8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84334" y="2162793"/>
            <a:ext cx="7188679" cy="286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02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843871" y="2427460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Monitoramento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 err="1">
                <a:solidFill>
                  <a:srgbClr val="F5F3FD"/>
                </a:solidFill>
              </a:rPr>
              <a:t>NFe</a:t>
            </a: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62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Monitoramento 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2022" y="2508539"/>
            <a:ext cx="3198602" cy="23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No menu é possível validar situações e status de </a:t>
            </a:r>
            <a:r>
              <a:rPr lang="pt-BR" sz="1600" err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NFes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 emitidas pelo sistema.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lang="pt-BR" sz="1600">
              <a:solidFill>
                <a:srgbClr val="411E5A"/>
              </a:solidFill>
              <a:latin typeface="Noto Sans Light"/>
              <a:cs typeface="Noto Sans Light" panose="020B0604020202020204" charset="0"/>
              <a:sym typeface="Dosis"/>
            </a:endParaRPr>
          </a:p>
          <a:p>
            <a:pPr>
              <a:buClr>
                <a:srgbClr val="411E5A"/>
              </a:buClr>
              <a:buSzPts val="2800"/>
              <a:defRPr/>
            </a:pPr>
            <a:r>
              <a:rPr lang="pt-BR" sz="1600" kern="0">
                <a:solidFill>
                  <a:srgbClr val="3F1D59"/>
                </a:solidFill>
                <a:latin typeface="Noto Sans Light"/>
              </a:rPr>
              <a:t>É possível busca pelo Número da </a:t>
            </a:r>
            <a:r>
              <a:rPr lang="pt-BR" sz="1600" kern="0" err="1">
                <a:solidFill>
                  <a:srgbClr val="3F1D59"/>
                </a:solidFill>
                <a:latin typeface="Noto Sans Light"/>
              </a:rPr>
              <a:t>Nfe</a:t>
            </a:r>
            <a:r>
              <a:rPr lang="pt-BR" sz="1600" kern="0">
                <a:solidFill>
                  <a:srgbClr val="3F1D59"/>
                </a:solidFill>
                <a:latin typeface="Noto Sans Light"/>
              </a:rPr>
              <a:t>, também pela disponibilidade de </a:t>
            </a:r>
            <a:r>
              <a:rPr lang="pt-BR" sz="1600" kern="0" err="1">
                <a:solidFill>
                  <a:srgbClr val="3F1D59"/>
                </a:solidFill>
                <a:latin typeface="Noto Sans Light"/>
              </a:rPr>
              <a:t>XMLs</a:t>
            </a:r>
            <a:r>
              <a:rPr lang="pt-BR" sz="1600" kern="0">
                <a:solidFill>
                  <a:srgbClr val="3F1D59"/>
                </a:solidFill>
                <a:latin typeface="Noto Sans Light"/>
              </a:rPr>
              <a:t> e </a:t>
            </a:r>
            <a:r>
              <a:rPr lang="pt-BR" sz="1600" kern="0" err="1">
                <a:solidFill>
                  <a:srgbClr val="3F1D59"/>
                </a:solidFill>
                <a:latin typeface="Noto Sans Light"/>
              </a:rPr>
              <a:t>Danfe</a:t>
            </a:r>
            <a:r>
              <a:rPr lang="pt-BR" sz="1600" kern="0">
                <a:solidFill>
                  <a:srgbClr val="3F1D59"/>
                </a:solidFill>
                <a:latin typeface="Noto Sans Light"/>
              </a:rPr>
              <a:t>, por situação e período</a:t>
            </a:r>
            <a:br>
              <a:rPr lang="pt-BR" sz="1600" kern="0">
                <a:latin typeface="Noto Sans Light"/>
              </a:rPr>
            </a:br>
            <a:br>
              <a:rPr lang="pt-BR" sz="1600">
                <a:latin typeface="Noto Sans Light"/>
                <a:cs typeface="Noto Sans Light" panose="020B0604020202020204" charset="0"/>
              </a:rPr>
            </a:b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Validando emissões de </a:t>
            </a:r>
            <a:r>
              <a:rPr lang="pt-BR" sz="2000" b="1" err="1">
                <a:solidFill>
                  <a:srgbClr val="411E5A"/>
                </a:solidFill>
                <a:latin typeface="Century Gothic"/>
                <a:sym typeface="Dosis"/>
              </a:rPr>
              <a:t>Nfe</a:t>
            </a:r>
            <a:endParaRPr lang="pt-BR" sz="2000" b="1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: </a:t>
            </a:r>
            <a:r>
              <a:rPr lang="pt-BR" sz="1800" err="1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NFe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pt-BR" sz="18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 Monitoramento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8B7AFC1-AE9B-5443-EF20-354B030447A0}"/>
              </a:ext>
            </a:extLst>
          </p:cNvPr>
          <p:cNvSpPr txBox="1"/>
          <p:nvPr/>
        </p:nvSpPr>
        <p:spPr>
          <a:xfrm>
            <a:off x="559736" y="6389650"/>
            <a:ext cx="60083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defRPr>
            </a:lvl1pPr>
          </a:lstStyle>
          <a:p>
            <a:r>
              <a:rPr lang="pt-BR"/>
              <a:t>Material de Apoio Manifestações de </a:t>
            </a:r>
            <a:r>
              <a:rPr lang="pt-BR" err="1"/>
              <a:t>Nfe</a:t>
            </a:r>
            <a:r>
              <a:rPr lang="pt-BR"/>
              <a:t>: https://share.linx.com.br/pages/viewpage.action?pageId=413318965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ADB3C07-A9EF-4FBE-710C-D82480B82D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87791" y="1825449"/>
            <a:ext cx="6958641" cy="272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7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080058" y="3701142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Explicação dos principais motivos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 de rejeição de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 NF-e.</a:t>
            </a:r>
            <a:br>
              <a:rPr lang="pt-BR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0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48"/>
          <p:cNvSpPr/>
          <p:nvPr/>
        </p:nvSpPr>
        <p:spPr>
          <a:xfrm>
            <a:off x="7817685" y="3066593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7" name="Google Shape;597;p48"/>
          <p:cNvSpPr/>
          <p:nvPr/>
        </p:nvSpPr>
        <p:spPr>
          <a:xfrm>
            <a:off x="7821481" y="1391477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8" name="Google Shape;598;p48"/>
          <p:cNvSpPr/>
          <p:nvPr/>
        </p:nvSpPr>
        <p:spPr>
          <a:xfrm>
            <a:off x="4189135" y="1386184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9" name="Google Shape;599;p48"/>
          <p:cNvSpPr txBox="1">
            <a:spLocks noGrp="1"/>
          </p:cNvSpPr>
          <p:nvPr>
            <p:ph type="title"/>
          </p:nvPr>
        </p:nvSpPr>
        <p:spPr>
          <a:xfrm>
            <a:off x="303617" y="348032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t-BR" sz="4800"/>
              <a:t>Rejeições </a:t>
            </a:r>
            <a:r>
              <a:rPr lang="pt-BR" sz="4800">
                <a:solidFill>
                  <a:srgbClr val="FF0000"/>
                </a:solidFill>
              </a:rPr>
              <a:t>Comuns</a:t>
            </a:r>
            <a:endParaRPr sz="4800">
              <a:solidFill>
                <a:srgbClr val="FF0000"/>
              </a:solidFill>
            </a:endParaRPr>
          </a:p>
        </p:txBody>
      </p:sp>
      <p:sp>
        <p:nvSpPr>
          <p:cNvPr id="601" name="Google Shape;601;p48"/>
          <p:cNvSpPr/>
          <p:nvPr/>
        </p:nvSpPr>
        <p:spPr>
          <a:xfrm>
            <a:off x="509667" y="1366556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3" name="Google Shape;603;p48"/>
          <p:cNvSpPr txBox="1"/>
          <p:nvPr/>
        </p:nvSpPr>
        <p:spPr>
          <a:xfrm>
            <a:off x="574934" y="1800558"/>
            <a:ext cx="3312934" cy="1039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Falha no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Schema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 XML da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(Elemento: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enviNFe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[1]/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infNFe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dest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/IE/)</a:t>
            </a:r>
            <a:endParaRPr sz="1333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SemiBold"/>
            </a:endParaRPr>
          </a:p>
        </p:txBody>
      </p:sp>
      <p:sp>
        <p:nvSpPr>
          <p:cNvPr id="608" name="Google Shape;608;p48"/>
          <p:cNvSpPr/>
          <p:nvPr/>
        </p:nvSpPr>
        <p:spPr>
          <a:xfrm>
            <a:off x="513638" y="3071846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9" name="Google Shape;609;p48"/>
          <p:cNvSpPr txBox="1"/>
          <p:nvPr/>
        </p:nvSpPr>
        <p:spPr>
          <a:xfrm>
            <a:off x="570989" y="3426114"/>
            <a:ext cx="3282648" cy="1066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Interna e  UF do emitente difere da UF do destinatário/remetente </a:t>
            </a:r>
          </a:p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contribuinte do ICMS</a:t>
            </a:r>
            <a:endParaRPr sz="1867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0" name="Google Shape;610;p48"/>
          <p:cNvSpPr txBox="1"/>
          <p:nvPr/>
        </p:nvSpPr>
        <p:spPr>
          <a:xfrm>
            <a:off x="542364" y="3029738"/>
            <a:ext cx="3313702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Emissão para fora do Estado</a:t>
            </a:r>
            <a:endParaRPr lang="pt-BR" sz="21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1" name="Google Shape;611;p48"/>
          <p:cNvSpPr txBox="1"/>
          <p:nvPr/>
        </p:nvSpPr>
        <p:spPr>
          <a:xfrm>
            <a:off x="4267149" y="1876151"/>
            <a:ext cx="3062053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300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Percentual de FCP inválido [</a:t>
            </a:r>
            <a:r>
              <a:rPr lang="pt-BR" sz="1300" err="1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nItem</a:t>
            </a:r>
            <a:r>
              <a:rPr lang="pt-BR" sz="1300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 </a:t>
            </a:r>
            <a:r>
              <a:rPr lang="pt-BR" sz="1300" err="1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xx</a:t>
            </a:r>
            <a:r>
              <a:rPr lang="pt-BR" sz="1300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]</a:t>
            </a:r>
            <a:endParaRPr lang="pt-BR"/>
          </a:p>
        </p:txBody>
      </p:sp>
      <p:sp>
        <p:nvSpPr>
          <p:cNvPr id="612" name="Google Shape;612;p48"/>
          <p:cNvSpPr txBox="1"/>
          <p:nvPr/>
        </p:nvSpPr>
        <p:spPr>
          <a:xfrm>
            <a:off x="4310796" y="1360677"/>
            <a:ext cx="3136934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pt-BR" sz="1700" b="1">
                <a:solidFill>
                  <a:srgbClr val="411E5A"/>
                </a:solidFill>
                <a:latin typeface="Noto Sans SemiBold"/>
                <a:sym typeface="Noto Sans Light"/>
              </a:rPr>
              <a:t>Percentual</a:t>
            </a:r>
            <a:r>
              <a:rPr lang="pt-BR" sz="17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 FCP</a:t>
            </a:r>
            <a:endParaRPr lang="pt-BR" sz="17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3" name="Google Shape;613;p48"/>
          <p:cNvSpPr/>
          <p:nvPr/>
        </p:nvSpPr>
        <p:spPr>
          <a:xfrm>
            <a:off x="4183765" y="3082535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4" name="Google Shape;614;p48"/>
          <p:cNvSpPr txBox="1"/>
          <p:nvPr/>
        </p:nvSpPr>
        <p:spPr>
          <a:xfrm>
            <a:off x="4234566" y="3632269"/>
            <a:ext cx="3454465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Total do Produto difere do </a:t>
            </a:r>
            <a:b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somatório dos itens</a:t>
            </a:r>
          </a:p>
        </p:txBody>
      </p:sp>
      <p:sp>
        <p:nvSpPr>
          <p:cNvPr id="615" name="Google Shape;615;p48"/>
          <p:cNvSpPr txBox="1"/>
          <p:nvPr/>
        </p:nvSpPr>
        <p:spPr>
          <a:xfrm>
            <a:off x="4222536" y="3137131"/>
            <a:ext cx="3289133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pt-BR" sz="17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Somatório  Itens </a:t>
            </a:r>
            <a:endParaRPr lang="pt-BR" sz="225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6" name="Google Shape;616;p48"/>
          <p:cNvSpPr txBox="1"/>
          <p:nvPr/>
        </p:nvSpPr>
        <p:spPr>
          <a:xfrm>
            <a:off x="7909816" y="1793937"/>
            <a:ext cx="3286333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com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nao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 contribuinte deve indicar  operação com consumidor </a:t>
            </a:r>
          </a:p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final</a:t>
            </a:r>
            <a:endParaRPr sz="1867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7" name="Google Shape;617;p48"/>
          <p:cNvSpPr txBox="1"/>
          <p:nvPr/>
        </p:nvSpPr>
        <p:spPr>
          <a:xfrm>
            <a:off x="7965572" y="1398488"/>
            <a:ext cx="3032400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Dados do Contribuinte</a:t>
            </a:r>
            <a:endParaRPr lang="pt-BR" sz="21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8" name="Google Shape;618;p48"/>
          <p:cNvSpPr txBox="1"/>
          <p:nvPr/>
        </p:nvSpPr>
        <p:spPr>
          <a:xfrm>
            <a:off x="8108462" y="3513442"/>
            <a:ext cx="2974801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GTIN da unidade tributável informado, mas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nao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informado o GTIN [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nItem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1]</a:t>
            </a:r>
            <a:endParaRPr lang="pt-BR" sz="1867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9" name="Google Shape;619;p48"/>
          <p:cNvSpPr txBox="1"/>
          <p:nvPr/>
        </p:nvSpPr>
        <p:spPr>
          <a:xfrm>
            <a:off x="7768640" y="3026709"/>
            <a:ext cx="3374667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pt-BR" sz="17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GTIN</a:t>
            </a:r>
            <a:endParaRPr lang="pt-BR" sz="17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7863F890-8F5E-33F2-99C9-B98FA93120A8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1E61D10-4B69-21CD-A65D-3B979EAFC2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4" name="Google Shape;612;p48">
            <a:extLst>
              <a:ext uri="{FF2B5EF4-FFF2-40B4-BE49-F238E27FC236}">
                <a16:creationId xmlns:a16="http://schemas.microsoft.com/office/drawing/2014/main" id="{6F7E58C2-4ACE-B075-6490-3EB317E91E6F}"/>
              </a:ext>
            </a:extLst>
          </p:cNvPr>
          <p:cNvSpPr txBox="1"/>
          <p:nvPr/>
        </p:nvSpPr>
        <p:spPr>
          <a:xfrm>
            <a:off x="531185" y="1393704"/>
            <a:ext cx="3378267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IE</a:t>
            </a:r>
            <a:endParaRPr lang="pt-BR" sz="18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" name="Google Shape;601;p48">
            <a:extLst>
              <a:ext uri="{FF2B5EF4-FFF2-40B4-BE49-F238E27FC236}">
                <a16:creationId xmlns:a16="http://schemas.microsoft.com/office/drawing/2014/main" id="{000461BC-CAF7-AFB0-2982-2A6B4732A225}"/>
              </a:ext>
            </a:extLst>
          </p:cNvPr>
          <p:cNvSpPr/>
          <p:nvPr/>
        </p:nvSpPr>
        <p:spPr>
          <a:xfrm>
            <a:off x="547868" y="4801039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" name="Google Shape;603;p48">
            <a:extLst>
              <a:ext uri="{FF2B5EF4-FFF2-40B4-BE49-F238E27FC236}">
                <a16:creationId xmlns:a16="http://schemas.microsoft.com/office/drawing/2014/main" id="{E1BE3AAB-2F39-D622-0768-4A6FA388C0EE}"/>
              </a:ext>
            </a:extLst>
          </p:cNvPr>
          <p:cNvSpPr txBox="1"/>
          <p:nvPr/>
        </p:nvSpPr>
        <p:spPr>
          <a:xfrm>
            <a:off x="713741" y="5101847"/>
            <a:ext cx="2969986" cy="590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CST com benefício fiscal não informado. Verificar se a CST do produto exige preencher o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cbnef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no cadastro.</a:t>
            </a:r>
          </a:p>
        </p:txBody>
      </p:sp>
      <p:sp>
        <p:nvSpPr>
          <p:cNvPr id="9" name="Google Shape;608;p48">
            <a:extLst>
              <a:ext uri="{FF2B5EF4-FFF2-40B4-BE49-F238E27FC236}">
                <a16:creationId xmlns:a16="http://schemas.microsoft.com/office/drawing/2014/main" id="{658F2FB7-34E1-4A4F-152E-8FC9140E2509}"/>
              </a:ext>
            </a:extLst>
          </p:cNvPr>
          <p:cNvSpPr/>
          <p:nvPr/>
        </p:nvSpPr>
        <p:spPr>
          <a:xfrm>
            <a:off x="4136565" y="4768147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0" name="Google Shape;610;p48">
            <a:extLst>
              <a:ext uri="{FF2B5EF4-FFF2-40B4-BE49-F238E27FC236}">
                <a16:creationId xmlns:a16="http://schemas.microsoft.com/office/drawing/2014/main" id="{F2A6C7CC-976B-633D-A07D-FEC50BC17571}"/>
              </a:ext>
            </a:extLst>
          </p:cNvPr>
          <p:cNvSpPr txBox="1"/>
          <p:nvPr/>
        </p:nvSpPr>
        <p:spPr>
          <a:xfrm>
            <a:off x="4315737" y="4769053"/>
            <a:ext cx="3328053" cy="49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Logradouro – Endereço incorreto</a:t>
            </a:r>
            <a:endParaRPr lang="pt-BR" sz="16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11" name="Google Shape;612;p48">
            <a:extLst>
              <a:ext uri="{FF2B5EF4-FFF2-40B4-BE49-F238E27FC236}">
                <a16:creationId xmlns:a16="http://schemas.microsoft.com/office/drawing/2014/main" id="{71A42196-6BE1-CE7C-6314-5336F4230018}"/>
              </a:ext>
            </a:extLst>
          </p:cNvPr>
          <p:cNvSpPr txBox="1"/>
          <p:nvPr/>
        </p:nvSpPr>
        <p:spPr>
          <a:xfrm>
            <a:off x="495224" y="4744887"/>
            <a:ext cx="3378267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Cbnef</a:t>
            </a:r>
            <a:endParaRPr lang="pt-BR" sz="1600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12" name="Google Shape;603;p48">
            <a:extLst>
              <a:ext uri="{FF2B5EF4-FFF2-40B4-BE49-F238E27FC236}">
                <a16:creationId xmlns:a16="http://schemas.microsoft.com/office/drawing/2014/main" id="{F454B6B3-FA76-CDAD-EB6F-A202E0851142}"/>
              </a:ext>
            </a:extLst>
          </p:cNvPr>
          <p:cNvSpPr txBox="1"/>
          <p:nvPr/>
        </p:nvSpPr>
        <p:spPr>
          <a:xfrm>
            <a:off x="4179677" y="5365793"/>
            <a:ext cx="3390121" cy="629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Falha no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Schema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 XML da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 (Elemento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enviNFe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[1]/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infNFe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dest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enderDest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/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xLgr</a:t>
            </a:r>
            <a:r>
              <a:rPr lang="pt-BR" sz="1400"/>
              <a:t>)</a:t>
            </a:r>
            <a:endParaRPr lang="pt-BR" sz="1333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SemiBold"/>
            </a:endParaRPr>
          </a:p>
        </p:txBody>
      </p:sp>
      <p:pic>
        <p:nvPicPr>
          <p:cNvPr id="13" name="Google Shape;905;p63" descr="Imagem 162">
            <a:extLst>
              <a:ext uri="{FF2B5EF4-FFF2-40B4-BE49-F238E27FC236}">
                <a16:creationId xmlns:a16="http://schemas.microsoft.com/office/drawing/2014/main" id="{143238C2-5355-1CE6-7AC6-FD0519345B5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34753" y="250371"/>
            <a:ext cx="1065033" cy="106953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608;p48">
            <a:extLst>
              <a:ext uri="{FF2B5EF4-FFF2-40B4-BE49-F238E27FC236}">
                <a16:creationId xmlns:a16="http://schemas.microsoft.com/office/drawing/2014/main" id="{7F925FA2-AAC6-FF77-FDBE-67115F373894}"/>
              </a:ext>
            </a:extLst>
          </p:cNvPr>
          <p:cNvSpPr/>
          <p:nvPr/>
        </p:nvSpPr>
        <p:spPr>
          <a:xfrm>
            <a:off x="7783017" y="4744887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5" name="Google Shape;610;p48">
            <a:extLst>
              <a:ext uri="{FF2B5EF4-FFF2-40B4-BE49-F238E27FC236}">
                <a16:creationId xmlns:a16="http://schemas.microsoft.com/office/drawing/2014/main" id="{C8FA6DE7-7AA6-A0E0-44AB-AE87D841192C}"/>
              </a:ext>
            </a:extLst>
          </p:cNvPr>
          <p:cNvSpPr txBox="1"/>
          <p:nvPr/>
        </p:nvSpPr>
        <p:spPr>
          <a:xfrm>
            <a:off x="7869281" y="4737739"/>
            <a:ext cx="3213033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Certificado Digital</a:t>
            </a:r>
            <a:endParaRPr lang="pt-BR" sz="21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16" name="Google Shape;603;p48">
            <a:extLst>
              <a:ext uri="{FF2B5EF4-FFF2-40B4-BE49-F238E27FC236}">
                <a16:creationId xmlns:a16="http://schemas.microsoft.com/office/drawing/2014/main" id="{113C0B68-6C8F-97F7-300B-10E569EE7743}"/>
              </a:ext>
            </a:extLst>
          </p:cNvPr>
          <p:cNvSpPr txBox="1"/>
          <p:nvPr/>
        </p:nvSpPr>
        <p:spPr>
          <a:xfrm>
            <a:off x="8017487" y="5226699"/>
            <a:ext cx="3390121" cy="629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[M0005-O Certificado está fora da validade para este CNPJ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26</Slides>
  <Notes>26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Linx Claro</vt:lpstr>
      <vt:lpstr>1_Linx Claro</vt:lpstr>
      <vt:lpstr>WEBINAR Emissões de Notas Fiscais e Rejeições mais comuns e suas soluções </vt:lpstr>
      <vt:lpstr>O que vamos  falar hoje?</vt:lpstr>
      <vt:lpstr>Emissão e Monitoramento NFe</vt:lpstr>
      <vt:lpstr>Notas Fiscais</vt:lpstr>
      <vt:lpstr>Notas Fiscais</vt:lpstr>
      <vt:lpstr>Monitoramento NFe</vt:lpstr>
      <vt:lpstr>Monitoramento </vt:lpstr>
      <vt:lpstr>Explicação dos principais motivos  de rejeição de  NF-e.  </vt:lpstr>
      <vt:lpstr>Rejeições Comuns</vt:lpstr>
      <vt:lpstr>Soluções para resolver rejeições de forma rápida e eficiente.   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Dicas para reduzir erros na emissão de NF-e   </vt:lpstr>
      <vt:lpstr>Algumas dicas para evitar rejeições</vt:lpstr>
      <vt:lpstr>Obrigado!</vt:lpstr>
      <vt:lpstr>Material de Apoio</vt:lpstr>
      <vt:lpstr>Dúvidas</vt:lpstr>
      <vt:lpstr>DIA D PROMOÇÕES</vt:lpstr>
      <vt:lpstr>DIA D PROMOÇÕES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BOTA PRA GIRAR</dc:title>
  <dc:creator>Priscila Boni</dc:creator>
  <cp:revision>1</cp:revision>
  <dcterms:created xsi:type="dcterms:W3CDTF">2024-05-02T17:44:53Z</dcterms:created>
  <dcterms:modified xsi:type="dcterms:W3CDTF">2024-07-30T12:57:54Z</dcterms:modified>
</cp:coreProperties>
</file>