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5" r:id="rId1"/>
    <p:sldMasterId id="2147483696" r:id="rId2"/>
    <p:sldMasterId id="2147483697" r:id="rId3"/>
  </p:sldMasterIdLst>
  <p:notesMasterIdLst>
    <p:notesMasterId r:id="rId19"/>
  </p:notesMasterIdLst>
  <p:sldIdLst>
    <p:sldId id="256" r:id="rId4"/>
    <p:sldId id="260" r:id="rId5"/>
    <p:sldId id="290" r:id="rId6"/>
    <p:sldId id="291" r:id="rId7"/>
    <p:sldId id="287" r:id="rId8"/>
    <p:sldId id="289" r:id="rId9"/>
    <p:sldId id="292" r:id="rId10"/>
    <p:sldId id="293" r:id="rId11"/>
    <p:sldId id="294" r:id="rId12"/>
    <p:sldId id="296" r:id="rId13"/>
    <p:sldId id="298" r:id="rId14"/>
    <p:sldId id="303" r:id="rId15"/>
    <p:sldId id="304" r:id="rId16"/>
    <p:sldId id="305" r:id="rId17"/>
    <p:sldId id="286" r:id="rId1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Dosis" pitchFamily="2" charset="0"/>
      <p:regular r:id="rId24"/>
      <p:bold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6" d="100"/>
          <a:sy n="96" d="100"/>
        </p:scale>
        <p:origin x="636" y="-1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2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font" Target="fonts/font1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5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4.fntdata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3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103d0635137_1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5" name="Google Shape;245;g103d0635137_1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10600dd4041_0_2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10600dd4041_0_2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383747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10600dd4041_0_2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10600dd4041_0_2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880554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10600dd4041_0_2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10600dd4041_0_2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264109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10600dd4041_0_2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10600dd4041_0_2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520139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10600dd4041_0_2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10600dd4041_0_2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922165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103d0635137_1_2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6" name="Google Shape;476;g103d0635137_1_2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10600dd4041_0_2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10600dd4041_0_2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10600dd4041_0_2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10600dd4041_0_2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60868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10600dd4041_0_2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10600dd4041_0_2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420329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10600dd4041_0_2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10600dd4041_0_2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798467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10600dd4041_0_2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10600dd4041_0_2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431810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10600dd4041_0_2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10600dd4041_0_2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05541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10600dd4041_0_2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10600dd4041_0_2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514396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10600dd4041_0_2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10600dd4041_0_2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31110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5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6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9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9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9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9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4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5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>
  <p:cSld name="Diapositiva de título">
    <p:bg>
      <p:bgPr>
        <a:solidFill>
          <a:srgbClr val="340C46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9512" y="4186876"/>
            <a:ext cx="790879" cy="784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8383" y="267494"/>
            <a:ext cx="813169" cy="823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30474" y="429292"/>
            <a:ext cx="6878510" cy="38691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4_Diapositiva de título">
  <p:cSld name="4_Diapositiva de título">
    <p:bg>
      <p:bgPr>
        <a:gradFill>
          <a:gsLst>
            <a:gs pos="0">
              <a:srgbClr val="5A2D91"/>
            </a:gs>
            <a:gs pos="100000">
              <a:srgbClr val="2D0037"/>
            </a:gs>
          </a:gsLst>
          <a:lin ang="0" scaled="0"/>
        </a:gra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9512" y="4186876"/>
            <a:ext cx="790879" cy="784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8383" y="267494"/>
            <a:ext cx="813169" cy="823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30474" y="430779"/>
            <a:ext cx="6878510" cy="38691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7_Diapositiva de título">
  <p:cSld name="7_Diapositiva de título">
    <p:bg>
      <p:bgPr>
        <a:gradFill>
          <a:gsLst>
            <a:gs pos="0">
              <a:srgbClr val="5A2D91"/>
            </a:gs>
            <a:gs pos="100000">
              <a:srgbClr val="2D0037"/>
            </a:gs>
          </a:gsLst>
          <a:lin ang="0" scaled="0"/>
        </a:gra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9512" y="4186876"/>
            <a:ext cx="790879" cy="784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8383" y="267494"/>
            <a:ext cx="813169" cy="823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71999" y="468660"/>
            <a:ext cx="6400001" cy="36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Diapositiva de título">
  <p:cSld name="3_Diapositiva de título">
    <p:bg>
      <p:bgPr>
        <a:solidFill>
          <a:srgbClr val="340C46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75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30474" y="429292"/>
            <a:ext cx="6878510" cy="38691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Diapositiva de título">
  <p:cSld name="6_Diapositiva de título">
    <p:bg>
      <p:bgPr>
        <a:solidFill>
          <a:srgbClr val="340C46"/>
        </a:solid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75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71999" y="471218"/>
            <a:ext cx="6400001" cy="36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Diapositiva de título">
  <p:cSld name="5_Diapositiva de título">
    <p:bg>
      <p:bgPr>
        <a:gradFill>
          <a:gsLst>
            <a:gs pos="0">
              <a:srgbClr val="FBBA00"/>
            </a:gs>
            <a:gs pos="100000">
              <a:srgbClr val="F39200"/>
            </a:gs>
          </a:gsLst>
          <a:lin ang="0" scaled="0"/>
        </a:gra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9512" y="4186876"/>
            <a:ext cx="790879" cy="784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67909" y="468660"/>
            <a:ext cx="6400001" cy="36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>
            <a:off x="8100392" y="123478"/>
            <a:ext cx="790879" cy="784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Diapositiva de título">
  <p:cSld name="8_Diapositiva de título">
    <p:bg>
      <p:bgPr>
        <a:solidFill>
          <a:srgbClr val="FBBA00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9512" y="4186876"/>
            <a:ext cx="790879" cy="784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67909" y="468660"/>
            <a:ext cx="6400000" cy="36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>
            <a:off x="8100392" y="123478"/>
            <a:ext cx="790879" cy="784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apositiva de título" type="title">
  <p:cSld name="TITLE">
    <p:bg>
      <p:bgPr>
        <a:solidFill>
          <a:srgbClr val="340C46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1"/>
          <p:cNvSpPr txBox="1">
            <a:spLocks noGrp="1"/>
          </p:cNvSpPr>
          <p:nvPr>
            <p:ph type="ctrTitle"/>
          </p:nvPr>
        </p:nvSpPr>
        <p:spPr>
          <a:xfrm>
            <a:off x="685800" y="1851670"/>
            <a:ext cx="7772400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Dosis"/>
              <a:buNone/>
              <a:defRPr sz="3500"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subTitle" idx="1"/>
          </p:nvPr>
        </p:nvSpPr>
        <p:spPr>
          <a:xfrm>
            <a:off x="683568" y="2715766"/>
            <a:ext cx="7776864" cy="72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60"/>
              </a:spcBef>
              <a:spcAft>
                <a:spcPts val="0"/>
              </a:spcAft>
              <a:buClr>
                <a:srgbClr val="FBBA00"/>
              </a:buClr>
              <a:buSzPts val="3300"/>
              <a:buNone/>
              <a:defRPr sz="3300">
                <a:solidFill>
                  <a:srgbClr val="FBBA00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pic>
        <p:nvPicPr>
          <p:cNvPr id="85" name="Google Shape;85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9512" y="4186876"/>
            <a:ext cx="790879" cy="784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8384" y="1203599"/>
            <a:ext cx="813169" cy="823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48384" y="-92546"/>
            <a:ext cx="2559999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324543" y="421174"/>
            <a:ext cx="7488832" cy="926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Diapositiva de título">
  <p:cSld name="9_Diapositiva de título">
    <p:bg>
      <p:bgPr>
        <a:solidFill>
          <a:srgbClr val="FBBA00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2"/>
          <p:cNvSpPr txBox="1">
            <a:spLocks noGrp="1"/>
          </p:cNvSpPr>
          <p:nvPr>
            <p:ph type="ctrTitle"/>
          </p:nvPr>
        </p:nvSpPr>
        <p:spPr>
          <a:xfrm>
            <a:off x="685800" y="1851670"/>
            <a:ext cx="7772400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5A2D91"/>
              </a:buClr>
              <a:buSzPts val="3500"/>
              <a:buFont typeface="Dosis"/>
              <a:buNone/>
              <a:defRPr sz="3500">
                <a:solidFill>
                  <a:srgbClr val="5A2D9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2"/>
          <p:cNvSpPr txBox="1">
            <a:spLocks noGrp="1"/>
          </p:cNvSpPr>
          <p:nvPr>
            <p:ph type="subTitle" idx="1"/>
          </p:nvPr>
        </p:nvSpPr>
        <p:spPr>
          <a:xfrm>
            <a:off x="683568" y="2715766"/>
            <a:ext cx="7776864" cy="72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60"/>
              </a:spcBef>
              <a:spcAft>
                <a:spcPts val="0"/>
              </a:spcAft>
              <a:buClr>
                <a:srgbClr val="2D0037"/>
              </a:buClr>
              <a:buSzPts val="3300"/>
              <a:buNone/>
              <a:defRPr sz="3300">
                <a:solidFill>
                  <a:srgbClr val="2D0037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pic>
        <p:nvPicPr>
          <p:cNvPr id="92" name="Google Shape;92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9512" y="4186876"/>
            <a:ext cx="790879" cy="784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48384" y="-92546"/>
            <a:ext cx="2559999" cy="143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>
            <a:off x="8046274" y="1131590"/>
            <a:ext cx="790879" cy="784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bg>
      <p:bgPr>
        <a:gradFill>
          <a:gsLst>
            <a:gs pos="0">
              <a:srgbClr val="5A2D91"/>
            </a:gs>
            <a:gs pos="100000">
              <a:srgbClr val="2D0037"/>
            </a:gs>
          </a:gsLst>
          <a:lin ang="0" scaled="0"/>
        </a:gra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3"/>
          <p:cNvSpPr txBox="1">
            <a:spLocks noGrp="1"/>
          </p:cNvSpPr>
          <p:nvPr>
            <p:ph type="title"/>
          </p:nvPr>
        </p:nvSpPr>
        <p:spPr>
          <a:xfrm>
            <a:off x="457200" y="1059582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BBA00"/>
              </a:buClr>
              <a:buSzPts val="3300"/>
              <a:buFont typeface="Dosis"/>
              <a:buNone/>
              <a:defRPr sz="3300">
                <a:solidFill>
                  <a:srgbClr val="FBBA00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3"/>
          <p:cNvSpPr txBox="1">
            <a:spLocks noGrp="1"/>
          </p:cNvSpPr>
          <p:nvPr>
            <p:ph type="body" idx="1"/>
          </p:nvPr>
        </p:nvSpPr>
        <p:spPr>
          <a:xfrm>
            <a:off x="457200" y="2205061"/>
            <a:ext cx="8229600" cy="2814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>
                <a:latin typeface="Arial"/>
                <a:ea typeface="Arial"/>
                <a:cs typeface="Arial"/>
                <a:sym typeface="Arial"/>
              </a:defRPr>
            </a:lvl1pPr>
            <a:lvl2pPr marL="914400" lvl="1" indent="-393700" algn="l">
              <a:spcBef>
                <a:spcPts val="520"/>
              </a:spcBef>
              <a:spcAft>
                <a:spcPts val="0"/>
              </a:spcAft>
              <a:buClr>
                <a:schemeClr val="lt1"/>
              </a:buClr>
              <a:buSzPts val="2600"/>
              <a:buChar char="–"/>
              <a:defRPr sz="2600">
                <a:latin typeface="Arial"/>
                <a:ea typeface="Arial"/>
                <a:cs typeface="Arial"/>
                <a:sym typeface="Arial"/>
              </a:defRPr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98" name="Google Shape;98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>
            <a:off x="8244408" y="4299942"/>
            <a:ext cx="798858" cy="792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3528" y="953711"/>
            <a:ext cx="792088" cy="785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50000" y="-93600"/>
            <a:ext cx="2560000" cy="143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" y="103423"/>
            <a:ext cx="7164288" cy="886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ítulo y objetos">
  <p:cSld name="1_Título y objetos">
    <p:bg>
      <p:bgPr>
        <a:solidFill>
          <a:srgbClr val="FBBA00"/>
        </a:solid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4"/>
          <p:cNvSpPr txBox="1">
            <a:spLocks noGrp="1"/>
          </p:cNvSpPr>
          <p:nvPr>
            <p:ph type="title"/>
          </p:nvPr>
        </p:nvSpPr>
        <p:spPr>
          <a:xfrm>
            <a:off x="457200" y="1059582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340C46"/>
              </a:buClr>
              <a:buSzPts val="3300"/>
              <a:buFont typeface="Dosis"/>
              <a:buNone/>
              <a:defRPr sz="3300">
                <a:solidFill>
                  <a:srgbClr val="340C46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4"/>
          <p:cNvSpPr txBox="1">
            <a:spLocks noGrp="1"/>
          </p:cNvSpPr>
          <p:nvPr>
            <p:ph type="body" idx="1"/>
          </p:nvPr>
        </p:nvSpPr>
        <p:spPr>
          <a:xfrm>
            <a:off x="457200" y="2205061"/>
            <a:ext cx="8229600" cy="2814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rgbClr val="340C46"/>
              </a:buClr>
              <a:buSzPts val="2800"/>
              <a:buChar char="•"/>
              <a:defRPr sz="2800">
                <a:solidFill>
                  <a:srgbClr val="340C4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93700" algn="l">
              <a:spcBef>
                <a:spcPts val="520"/>
              </a:spcBef>
              <a:spcAft>
                <a:spcPts val="0"/>
              </a:spcAft>
              <a:buClr>
                <a:srgbClr val="340C46"/>
              </a:buClr>
              <a:buSzPts val="2600"/>
              <a:buChar char="–"/>
              <a:defRPr sz="2600">
                <a:solidFill>
                  <a:srgbClr val="340C4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rgbClr val="340C46"/>
              </a:buClr>
              <a:buSzPts val="2400"/>
              <a:buChar char="•"/>
              <a:defRPr>
                <a:solidFill>
                  <a:srgbClr val="340C4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rgbClr val="340C46"/>
              </a:buClr>
              <a:buSzPts val="2000"/>
              <a:buChar char="–"/>
              <a:defRPr>
                <a:solidFill>
                  <a:srgbClr val="340C4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340C46"/>
              </a:buClr>
              <a:buSzPts val="1800"/>
              <a:buChar char="»"/>
              <a:defRPr sz="1800">
                <a:solidFill>
                  <a:srgbClr val="340C4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05" name="Google Shape;105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98480" y="576933"/>
            <a:ext cx="798858" cy="792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76480" y="4298706"/>
            <a:ext cx="792088" cy="785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50000" y="-93600"/>
            <a:ext cx="2560000" cy="1439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bg>
      <p:bgPr>
        <a:solidFill>
          <a:srgbClr val="FBBA00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5"/>
          <p:cNvSpPr txBox="1">
            <a:spLocks noGrp="1"/>
          </p:cNvSpPr>
          <p:nvPr>
            <p:ph type="title"/>
          </p:nvPr>
        </p:nvSpPr>
        <p:spPr>
          <a:xfrm>
            <a:off x="457200" y="171450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Dosis"/>
              <a:buNone/>
              <a:defRPr sz="3300"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10" name="Google Shape;110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98480" y="1059582"/>
            <a:ext cx="798858" cy="792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76480" y="4298706"/>
            <a:ext cx="792088" cy="785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50000" y="-93600"/>
            <a:ext cx="256000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Diapositiva de título">
  <p:cSld name="2_Diapositiva de título">
    <p:bg>
      <p:bgPr>
        <a:solidFill>
          <a:srgbClr val="340C46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9512" y="4186876"/>
            <a:ext cx="790879" cy="784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8384" y="1203599"/>
            <a:ext cx="813169" cy="82394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26"/>
          <p:cNvSpPr txBox="1">
            <a:spLocks noGrp="1"/>
          </p:cNvSpPr>
          <p:nvPr>
            <p:ph type="ctrTitle"/>
          </p:nvPr>
        </p:nvSpPr>
        <p:spPr>
          <a:xfrm>
            <a:off x="685800" y="3939902"/>
            <a:ext cx="7772400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39200"/>
              </a:buClr>
              <a:buSzPts val="3500"/>
              <a:buFont typeface="Dosis"/>
              <a:buNone/>
              <a:defRPr sz="3500">
                <a:solidFill>
                  <a:srgbClr val="F39200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17" name="Google Shape;117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02372" y="123478"/>
            <a:ext cx="3139255" cy="36644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_Diapositiva de título">
  <p:cSld name="10_Diapositiva de título">
    <p:bg>
      <p:bgPr>
        <a:solidFill>
          <a:srgbClr val="340C46"/>
        </a:solid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31704"/>
            <a:ext cx="9144000" cy="5175203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7"/>
          <p:cNvSpPr txBox="1">
            <a:spLocks noGrp="1"/>
          </p:cNvSpPr>
          <p:nvPr>
            <p:ph type="ctrTitle"/>
          </p:nvPr>
        </p:nvSpPr>
        <p:spPr>
          <a:xfrm>
            <a:off x="685800" y="3939902"/>
            <a:ext cx="7772400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Dosis"/>
              <a:buNone/>
              <a:defRPr sz="35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21" name="Google Shape;121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02372" y="123478"/>
            <a:ext cx="3139255" cy="36644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_Diapositiva de título">
  <p:cSld name="11_Diapositiva de título">
    <p:bg>
      <p:bgPr>
        <a:solidFill>
          <a:srgbClr val="340C46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31704"/>
            <a:ext cx="9144000" cy="5175203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8"/>
          <p:cNvSpPr txBox="1">
            <a:spLocks noGrp="1"/>
          </p:cNvSpPr>
          <p:nvPr>
            <p:ph type="ctrTitle"/>
          </p:nvPr>
        </p:nvSpPr>
        <p:spPr>
          <a:xfrm>
            <a:off x="685800" y="2211710"/>
            <a:ext cx="7772400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Dosis"/>
              <a:buNone/>
              <a:defRPr sz="35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Encabezado de sección" type="secHead">
  <p:cSld name="SECTION_HEADER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0"/>
          <p:cNvSpPr txBox="1">
            <a:spLocks noGrp="1"/>
          </p:cNvSpPr>
          <p:nvPr>
            <p:ph type="title"/>
          </p:nvPr>
        </p:nvSpPr>
        <p:spPr>
          <a:xfrm>
            <a:off x="722313" y="3305176"/>
            <a:ext cx="7772400" cy="1138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C2383"/>
              </a:buClr>
              <a:buSzPts val="3800"/>
              <a:buFont typeface="Dosis"/>
              <a:buNone/>
              <a:defRPr sz="3800" b="1" cap="none">
                <a:solidFill>
                  <a:srgbClr val="5C2383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30"/>
          <p:cNvSpPr txBox="1">
            <a:spLocks noGrp="1"/>
          </p:cNvSpPr>
          <p:nvPr>
            <p:ph type="body" idx="1"/>
          </p:nvPr>
        </p:nvSpPr>
        <p:spPr>
          <a:xfrm>
            <a:off x="722313" y="2715765"/>
            <a:ext cx="7772400" cy="5894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1D1B10"/>
              </a:buClr>
              <a:buSzPts val="2000"/>
              <a:buNone/>
              <a:defRPr sz="2000">
                <a:solidFill>
                  <a:srgbClr val="1D1B10"/>
                </a:solidFill>
                <a:latin typeface="Dosis"/>
                <a:ea typeface="Dosis"/>
                <a:cs typeface="Dosis"/>
                <a:sym typeface="Dosis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D8AAD"/>
              </a:buClr>
              <a:buSzPts val="1800"/>
              <a:buNone/>
              <a:defRPr sz="1800">
                <a:solidFill>
                  <a:srgbClr val="8D8AAD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D8AAD"/>
              </a:buClr>
              <a:buSzPts val="1600"/>
              <a:buNone/>
              <a:defRPr sz="1600">
                <a:solidFill>
                  <a:srgbClr val="8D8AAD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D8AAD"/>
              </a:buClr>
              <a:buSzPts val="1400"/>
              <a:buNone/>
              <a:defRPr sz="1400">
                <a:solidFill>
                  <a:srgbClr val="8D8AAD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D8AAD"/>
              </a:buClr>
              <a:buSzPts val="1400"/>
              <a:buNone/>
              <a:defRPr sz="1400">
                <a:solidFill>
                  <a:srgbClr val="8D8AAD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D8AAD"/>
              </a:buClr>
              <a:buSzPts val="1400"/>
              <a:buNone/>
              <a:defRPr sz="1400">
                <a:solidFill>
                  <a:srgbClr val="8D8AAD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D8AAD"/>
              </a:buClr>
              <a:buSzPts val="1400"/>
              <a:buNone/>
              <a:defRPr sz="1400">
                <a:solidFill>
                  <a:srgbClr val="8D8AAD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D8AAD"/>
              </a:buClr>
              <a:buSzPts val="1400"/>
              <a:buNone/>
              <a:defRPr sz="1400">
                <a:solidFill>
                  <a:srgbClr val="8D8AAD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D8AAD"/>
              </a:buClr>
              <a:buSzPts val="1400"/>
              <a:buNone/>
              <a:defRPr sz="1400">
                <a:solidFill>
                  <a:srgbClr val="8D8AAD"/>
                </a:solidFill>
              </a:defRPr>
            </a:lvl9pPr>
          </a:lstStyle>
          <a:p>
            <a:endParaRPr/>
          </a:p>
        </p:txBody>
      </p:sp>
      <p:pic>
        <p:nvPicPr>
          <p:cNvPr id="134" name="Google Shape;134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8441" y="4443958"/>
            <a:ext cx="604224" cy="599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4368" y="941764"/>
            <a:ext cx="805877" cy="821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87306" y="4358484"/>
            <a:ext cx="579259" cy="684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3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750000" y="-93600"/>
            <a:ext cx="256000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>
  <p:cSld name="Encabezado de sección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984" y="-618264"/>
            <a:ext cx="9144000" cy="6646398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31"/>
          <p:cNvSpPr txBox="1">
            <a:spLocks noGrp="1"/>
          </p:cNvSpPr>
          <p:nvPr>
            <p:ph type="title"/>
          </p:nvPr>
        </p:nvSpPr>
        <p:spPr>
          <a:xfrm>
            <a:off x="722313" y="987574"/>
            <a:ext cx="7772400" cy="1138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C2383"/>
              </a:buClr>
              <a:buSzPts val="3800"/>
              <a:buFont typeface="Dosis"/>
              <a:buNone/>
              <a:defRPr sz="3800" b="1" cap="none">
                <a:solidFill>
                  <a:srgbClr val="5C2383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31"/>
          <p:cNvSpPr txBox="1">
            <a:spLocks noGrp="1"/>
          </p:cNvSpPr>
          <p:nvPr>
            <p:ph type="body" idx="1"/>
          </p:nvPr>
        </p:nvSpPr>
        <p:spPr>
          <a:xfrm>
            <a:off x="722313" y="2211710"/>
            <a:ext cx="7772400" cy="5894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1D1B10"/>
              </a:buClr>
              <a:buSzPts val="2000"/>
              <a:buNone/>
              <a:defRPr sz="2000">
                <a:solidFill>
                  <a:srgbClr val="1D1B10"/>
                </a:solidFill>
                <a:latin typeface="Dosis"/>
                <a:ea typeface="Dosis"/>
                <a:cs typeface="Dosis"/>
                <a:sym typeface="Dosis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D8AAD"/>
              </a:buClr>
              <a:buSzPts val="1800"/>
              <a:buNone/>
              <a:defRPr sz="1800">
                <a:solidFill>
                  <a:srgbClr val="8D8AAD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D8AAD"/>
              </a:buClr>
              <a:buSzPts val="1600"/>
              <a:buNone/>
              <a:defRPr sz="1600">
                <a:solidFill>
                  <a:srgbClr val="8D8AAD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D8AAD"/>
              </a:buClr>
              <a:buSzPts val="1400"/>
              <a:buNone/>
              <a:defRPr sz="1400">
                <a:solidFill>
                  <a:srgbClr val="8D8AAD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D8AAD"/>
              </a:buClr>
              <a:buSzPts val="1400"/>
              <a:buNone/>
              <a:defRPr sz="1400">
                <a:solidFill>
                  <a:srgbClr val="8D8AAD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D8AAD"/>
              </a:buClr>
              <a:buSzPts val="1400"/>
              <a:buNone/>
              <a:defRPr sz="1400">
                <a:solidFill>
                  <a:srgbClr val="8D8AAD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D8AAD"/>
              </a:buClr>
              <a:buSzPts val="1400"/>
              <a:buNone/>
              <a:defRPr sz="1400">
                <a:solidFill>
                  <a:srgbClr val="8D8AAD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D8AAD"/>
              </a:buClr>
              <a:buSzPts val="1400"/>
              <a:buNone/>
              <a:defRPr sz="1400">
                <a:solidFill>
                  <a:srgbClr val="8D8AAD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D8AAD"/>
              </a:buClr>
              <a:buSzPts val="1400"/>
              <a:buNone/>
              <a:defRPr sz="1400">
                <a:solidFill>
                  <a:srgbClr val="8D8AAD"/>
                </a:solidFill>
              </a:defRPr>
            </a:lvl9pPr>
          </a:lstStyle>
          <a:p>
            <a:endParaRPr/>
          </a:p>
        </p:txBody>
      </p:sp>
      <p:pic>
        <p:nvPicPr>
          <p:cNvPr id="142" name="Google Shape;142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87306" y="4358484"/>
            <a:ext cx="579259" cy="684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50000" y="-93600"/>
            <a:ext cx="256000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Encabezado de sección">
  <p:cSld name="1_Encabezado de sección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2"/>
          <p:cNvSpPr txBox="1">
            <a:spLocks noGrp="1"/>
          </p:cNvSpPr>
          <p:nvPr>
            <p:ph type="title"/>
          </p:nvPr>
        </p:nvSpPr>
        <p:spPr>
          <a:xfrm>
            <a:off x="722313" y="3305176"/>
            <a:ext cx="7772400" cy="1138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D1B10"/>
              </a:buClr>
              <a:buSzPts val="4000"/>
              <a:buFont typeface="Dosis"/>
              <a:buNone/>
              <a:defRPr sz="4000" b="0" cap="none">
                <a:solidFill>
                  <a:srgbClr val="1D1B10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32"/>
          <p:cNvSpPr txBox="1">
            <a:spLocks noGrp="1"/>
          </p:cNvSpPr>
          <p:nvPr>
            <p:ph type="body" idx="1"/>
          </p:nvPr>
        </p:nvSpPr>
        <p:spPr>
          <a:xfrm>
            <a:off x="722313" y="2715765"/>
            <a:ext cx="7772400" cy="5894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FBBA00"/>
              </a:buClr>
              <a:buSzPts val="2000"/>
              <a:buNone/>
              <a:defRPr sz="2000">
                <a:solidFill>
                  <a:srgbClr val="FBBA00"/>
                </a:solidFill>
                <a:latin typeface="Dosis"/>
                <a:ea typeface="Dosis"/>
                <a:cs typeface="Dosis"/>
                <a:sym typeface="Dosis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D8AAD"/>
              </a:buClr>
              <a:buSzPts val="1800"/>
              <a:buNone/>
              <a:defRPr sz="1800">
                <a:solidFill>
                  <a:srgbClr val="8D8AAD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D8AAD"/>
              </a:buClr>
              <a:buSzPts val="1600"/>
              <a:buNone/>
              <a:defRPr sz="1600">
                <a:solidFill>
                  <a:srgbClr val="8D8AAD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D8AAD"/>
              </a:buClr>
              <a:buSzPts val="1400"/>
              <a:buNone/>
              <a:defRPr sz="1400">
                <a:solidFill>
                  <a:srgbClr val="8D8AAD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D8AAD"/>
              </a:buClr>
              <a:buSzPts val="1400"/>
              <a:buNone/>
              <a:defRPr sz="1400">
                <a:solidFill>
                  <a:srgbClr val="8D8AAD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D8AAD"/>
              </a:buClr>
              <a:buSzPts val="1400"/>
              <a:buNone/>
              <a:defRPr sz="1400">
                <a:solidFill>
                  <a:srgbClr val="8D8AAD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D8AAD"/>
              </a:buClr>
              <a:buSzPts val="1400"/>
              <a:buNone/>
              <a:defRPr sz="1400">
                <a:solidFill>
                  <a:srgbClr val="8D8AAD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D8AAD"/>
              </a:buClr>
              <a:buSzPts val="1400"/>
              <a:buNone/>
              <a:defRPr sz="1400">
                <a:solidFill>
                  <a:srgbClr val="8D8AAD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D8AAD"/>
              </a:buClr>
              <a:buSzPts val="1400"/>
              <a:buNone/>
              <a:defRPr sz="1400">
                <a:solidFill>
                  <a:srgbClr val="8D8AAD"/>
                </a:solidFill>
              </a:defRPr>
            </a:lvl9pPr>
          </a:lstStyle>
          <a:p>
            <a:endParaRPr/>
          </a:p>
        </p:txBody>
      </p:sp>
      <p:pic>
        <p:nvPicPr>
          <p:cNvPr id="147" name="Google Shape;147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8441" y="4443958"/>
            <a:ext cx="604224" cy="599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4368" y="941764"/>
            <a:ext cx="805877" cy="821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87306" y="4358484"/>
            <a:ext cx="579259" cy="684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3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750000" y="-93600"/>
            <a:ext cx="256000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3"/>
          <p:cNvSpPr txBox="1">
            <a:spLocks noGrp="1"/>
          </p:cNvSpPr>
          <p:nvPr>
            <p:ph type="title"/>
          </p:nvPr>
        </p:nvSpPr>
        <p:spPr>
          <a:xfrm>
            <a:off x="457200" y="791126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osis"/>
              <a:buNone/>
              <a:defRPr sz="3500"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33"/>
          <p:cNvSpPr txBox="1">
            <a:spLocks noGrp="1"/>
          </p:cNvSpPr>
          <p:nvPr>
            <p:ph type="body" idx="1"/>
          </p:nvPr>
        </p:nvSpPr>
        <p:spPr>
          <a:xfrm>
            <a:off x="457200" y="1995686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40"/>
              </a:spcBef>
              <a:spcAft>
                <a:spcPts val="0"/>
              </a:spcAft>
              <a:buClr>
                <a:srgbClr val="F39200"/>
              </a:buClr>
              <a:buSzPts val="2200"/>
              <a:buNone/>
              <a:defRPr sz="2200" b="1">
                <a:solidFill>
                  <a:srgbClr val="F39200"/>
                </a:solidFill>
                <a:latin typeface="Dosis"/>
                <a:ea typeface="Dosis"/>
                <a:cs typeface="Dosis"/>
                <a:sym typeface="Dosis"/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4" name="Google Shape;154;p33"/>
          <p:cNvSpPr txBox="1">
            <a:spLocks noGrp="1"/>
          </p:cNvSpPr>
          <p:nvPr>
            <p:ph type="body" idx="2"/>
          </p:nvPr>
        </p:nvSpPr>
        <p:spPr>
          <a:xfrm>
            <a:off x="457200" y="2571750"/>
            <a:ext cx="4040188" cy="2387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spcBef>
                <a:spcPts val="400"/>
              </a:spcBef>
              <a:spcAft>
                <a:spcPts val="0"/>
              </a:spcAft>
              <a:buClr>
                <a:srgbClr val="1D1B10"/>
              </a:buClr>
              <a:buSzPts val="2000"/>
              <a:buChar char="•"/>
              <a:defRPr sz="2000">
                <a:solidFill>
                  <a:srgbClr val="1D1B1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1D1B10"/>
              </a:buClr>
              <a:buSzPts val="1800"/>
              <a:buChar char="–"/>
              <a:defRPr sz="1800">
                <a:solidFill>
                  <a:srgbClr val="1D1B1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30200" algn="l">
              <a:spcBef>
                <a:spcPts val="320"/>
              </a:spcBef>
              <a:spcAft>
                <a:spcPts val="0"/>
              </a:spcAft>
              <a:buClr>
                <a:srgbClr val="1D1B10"/>
              </a:buClr>
              <a:buSzPts val="1600"/>
              <a:buChar char="•"/>
              <a:defRPr sz="1600">
                <a:solidFill>
                  <a:srgbClr val="1D1B1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1D1B10"/>
              </a:buClr>
              <a:buSzPts val="1400"/>
              <a:buChar char="–"/>
              <a:defRPr sz="1400">
                <a:solidFill>
                  <a:srgbClr val="1D1B1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04800" algn="l">
              <a:spcBef>
                <a:spcPts val="240"/>
              </a:spcBef>
              <a:spcAft>
                <a:spcPts val="0"/>
              </a:spcAft>
              <a:buClr>
                <a:srgbClr val="1D1B10"/>
              </a:buClr>
              <a:buSzPts val="1200"/>
              <a:buChar char="»"/>
              <a:defRPr sz="1200">
                <a:solidFill>
                  <a:srgbClr val="1D1B1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55" name="Google Shape;155;p33"/>
          <p:cNvSpPr txBox="1">
            <a:spLocks noGrp="1"/>
          </p:cNvSpPr>
          <p:nvPr>
            <p:ph type="body" idx="3"/>
          </p:nvPr>
        </p:nvSpPr>
        <p:spPr>
          <a:xfrm>
            <a:off x="4645026" y="1995686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40"/>
              </a:spcBef>
              <a:spcAft>
                <a:spcPts val="0"/>
              </a:spcAft>
              <a:buClr>
                <a:srgbClr val="F39200"/>
              </a:buClr>
              <a:buSzPts val="2200"/>
              <a:buNone/>
              <a:defRPr sz="2200" b="1">
                <a:solidFill>
                  <a:srgbClr val="F39200"/>
                </a:solidFill>
                <a:latin typeface="Dosis"/>
                <a:ea typeface="Dosis"/>
                <a:cs typeface="Dosis"/>
                <a:sym typeface="Dosis"/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6" name="Google Shape;156;p33"/>
          <p:cNvSpPr txBox="1">
            <a:spLocks noGrp="1"/>
          </p:cNvSpPr>
          <p:nvPr>
            <p:ph type="body" idx="4"/>
          </p:nvPr>
        </p:nvSpPr>
        <p:spPr>
          <a:xfrm>
            <a:off x="4645026" y="2571750"/>
            <a:ext cx="4041775" cy="2387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spcBef>
                <a:spcPts val="400"/>
              </a:spcBef>
              <a:spcAft>
                <a:spcPts val="0"/>
              </a:spcAft>
              <a:buClr>
                <a:srgbClr val="1D1B10"/>
              </a:buClr>
              <a:buSzPts val="2000"/>
              <a:buChar char="•"/>
              <a:defRPr sz="2000">
                <a:solidFill>
                  <a:srgbClr val="1D1B1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1D1B10"/>
              </a:buClr>
              <a:buSzPts val="1800"/>
              <a:buChar char="–"/>
              <a:defRPr sz="1800">
                <a:solidFill>
                  <a:srgbClr val="1D1B1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30200" algn="l">
              <a:spcBef>
                <a:spcPts val="320"/>
              </a:spcBef>
              <a:spcAft>
                <a:spcPts val="0"/>
              </a:spcAft>
              <a:buClr>
                <a:srgbClr val="1D1B10"/>
              </a:buClr>
              <a:buSzPts val="1600"/>
              <a:buChar char="•"/>
              <a:defRPr sz="1600">
                <a:solidFill>
                  <a:srgbClr val="1D1B1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1D1B10"/>
              </a:buClr>
              <a:buSzPts val="1400"/>
              <a:buChar char="–"/>
              <a:defRPr sz="1400">
                <a:solidFill>
                  <a:srgbClr val="1D1B1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04800" algn="l">
              <a:spcBef>
                <a:spcPts val="240"/>
              </a:spcBef>
              <a:spcAft>
                <a:spcPts val="0"/>
              </a:spcAft>
              <a:buClr>
                <a:srgbClr val="1D1B10"/>
              </a:buClr>
              <a:buSzPts val="1200"/>
              <a:buChar char="»"/>
              <a:defRPr sz="1200">
                <a:solidFill>
                  <a:srgbClr val="1D1B1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pic>
        <p:nvPicPr>
          <p:cNvPr id="157" name="Google Shape;15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8441" y="4443958"/>
            <a:ext cx="604224" cy="599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87306" y="4358484"/>
            <a:ext cx="579259" cy="684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50000" y="-93600"/>
            <a:ext cx="256000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4"/>
          <p:cNvSpPr txBox="1">
            <a:spLocks noGrp="1"/>
          </p:cNvSpPr>
          <p:nvPr>
            <p:ph type="title"/>
          </p:nvPr>
        </p:nvSpPr>
        <p:spPr>
          <a:xfrm>
            <a:off x="457201" y="826076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Dosis"/>
              <a:buNone/>
              <a:defRPr sz="2000" b="1"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34"/>
          <p:cNvSpPr txBox="1">
            <a:spLocks noGrp="1"/>
          </p:cNvSpPr>
          <p:nvPr>
            <p:ph type="body" idx="1"/>
          </p:nvPr>
        </p:nvSpPr>
        <p:spPr>
          <a:xfrm>
            <a:off x="3575050" y="826078"/>
            <a:ext cx="5111750" cy="4145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rgbClr val="340C46"/>
              </a:buClr>
              <a:buSzPts val="3200"/>
              <a:buChar char="•"/>
              <a:defRPr sz="3200">
                <a:solidFill>
                  <a:srgbClr val="340C46"/>
                </a:solidFill>
                <a:latin typeface="Dosis"/>
                <a:ea typeface="Dosis"/>
                <a:cs typeface="Dosis"/>
                <a:sym typeface="Dosis"/>
              </a:defRPr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rgbClr val="340C46"/>
              </a:buClr>
              <a:buSzPts val="2000"/>
              <a:buChar char="–"/>
              <a:defRPr sz="2000">
                <a:solidFill>
                  <a:srgbClr val="340C4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340C46"/>
              </a:buClr>
              <a:buSzPts val="1800"/>
              <a:buChar char="•"/>
              <a:defRPr sz="1800">
                <a:solidFill>
                  <a:srgbClr val="340C4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rgbClr val="340C46"/>
              </a:buClr>
              <a:buSzPts val="1600"/>
              <a:buChar char="–"/>
              <a:defRPr sz="1600">
                <a:solidFill>
                  <a:srgbClr val="340C4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340C46"/>
              </a:buClr>
              <a:buSzPts val="1400"/>
              <a:buChar char="»"/>
              <a:defRPr sz="1400">
                <a:solidFill>
                  <a:srgbClr val="340C4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63" name="Google Shape;163;p34"/>
          <p:cNvSpPr txBox="1">
            <a:spLocks noGrp="1"/>
          </p:cNvSpPr>
          <p:nvPr>
            <p:ph type="body" idx="2"/>
          </p:nvPr>
        </p:nvSpPr>
        <p:spPr>
          <a:xfrm>
            <a:off x="457201" y="1697615"/>
            <a:ext cx="3008313" cy="33224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rgbClr val="340C46"/>
              </a:buClr>
              <a:buSzPts val="1400"/>
              <a:buNone/>
              <a:defRPr sz="1400">
                <a:solidFill>
                  <a:srgbClr val="340C4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pic>
        <p:nvPicPr>
          <p:cNvPr id="164" name="Google Shape;164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8441" y="4443958"/>
            <a:ext cx="604224" cy="599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87306" y="915566"/>
            <a:ext cx="579259" cy="684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50000" y="-93600"/>
            <a:ext cx="256000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5"/>
          <p:cNvSpPr txBox="1">
            <a:spLocks noGrp="1"/>
          </p:cNvSpPr>
          <p:nvPr>
            <p:ph type="title"/>
          </p:nvPr>
        </p:nvSpPr>
        <p:spPr>
          <a:xfrm>
            <a:off x="1792288" y="3991322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C2383"/>
              </a:buClr>
              <a:buSzPts val="2000"/>
              <a:buFont typeface="Dosis"/>
              <a:buNone/>
              <a:defRPr sz="2000" b="1">
                <a:solidFill>
                  <a:srgbClr val="5C2383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35"/>
          <p:cNvSpPr>
            <a:spLocks noGrp="1"/>
          </p:cNvSpPr>
          <p:nvPr>
            <p:ph type="pic" idx="2"/>
          </p:nvPr>
        </p:nvSpPr>
        <p:spPr>
          <a:xfrm>
            <a:off x="1792288" y="850453"/>
            <a:ext cx="5486400" cy="3086100"/>
          </a:xfrm>
          <a:prstGeom prst="rect">
            <a:avLst/>
          </a:prstGeom>
          <a:noFill/>
          <a:ln>
            <a:noFill/>
          </a:ln>
        </p:spPr>
      </p:sp>
      <p:sp>
        <p:nvSpPr>
          <p:cNvPr id="170" name="Google Shape;170;p35"/>
          <p:cNvSpPr txBox="1">
            <a:spLocks noGrp="1"/>
          </p:cNvSpPr>
          <p:nvPr>
            <p:ph type="body" idx="1"/>
          </p:nvPr>
        </p:nvSpPr>
        <p:spPr>
          <a:xfrm>
            <a:off x="1792288" y="4416375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rgbClr val="F39200"/>
              </a:buClr>
              <a:buSzPts val="1400"/>
              <a:buNone/>
              <a:defRPr sz="1400">
                <a:solidFill>
                  <a:srgbClr val="F392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pic>
        <p:nvPicPr>
          <p:cNvPr id="171" name="Google Shape;17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8441" y="4443958"/>
            <a:ext cx="604224" cy="599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87306" y="915566"/>
            <a:ext cx="579259" cy="684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50000" y="-93600"/>
            <a:ext cx="256000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>
  <p:cSld name="Diapositiva de título">
    <p:bg>
      <p:bgPr>
        <a:solidFill>
          <a:srgbClr val="340C46"/>
        </a:solid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9512" y="4186876"/>
            <a:ext cx="790879" cy="784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8383" y="267494"/>
            <a:ext cx="813169" cy="823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30474" y="429292"/>
            <a:ext cx="6878510" cy="38691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4_Diapositiva de título">
  <p:cSld name="4_Diapositiva de título">
    <p:bg>
      <p:bgPr>
        <a:gradFill>
          <a:gsLst>
            <a:gs pos="0">
              <a:srgbClr val="5A2D91"/>
            </a:gs>
            <a:gs pos="100000">
              <a:srgbClr val="2D0037"/>
            </a:gs>
          </a:gsLst>
          <a:lin ang="0" scaled="0"/>
        </a:grad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9512" y="4186876"/>
            <a:ext cx="790879" cy="784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8383" y="267494"/>
            <a:ext cx="813169" cy="823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30474" y="430779"/>
            <a:ext cx="6878510" cy="38691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7_Diapositiva de título">
  <p:cSld name="7_Diapositiva de título">
    <p:bg>
      <p:bgPr>
        <a:gradFill>
          <a:gsLst>
            <a:gs pos="0">
              <a:srgbClr val="5A2D91"/>
            </a:gs>
            <a:gs pos="100000">
              <a:srgbClr val="2D0037"/>
            </a:gs>
          </a:gsLst>
          <a:lin ang="0" scaled="0"/>
        </a:gradFill>
        <a:effectLst/>
      </p:bgPr>
    </p:bg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9512" y="4186876"/>
            <a:ext cx="790879" cy="784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8383" y="267494"/>
            <a:ext cx="813169" cy="823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71999" y="468660"/>
            <a:ext cx="6400001" cy="36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Diapositiva de título">
  <p:cSld name="3_Diapositiva de título">
    <p:bg>
      <p:bgPr>
        <a:solidFill>
          <a:srgbClr val="340C46"/>
        </a:solidFill>
        <a:effectLst/>
      </p:bgPr>
    </p:bg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75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30474" y="429292"/>
            <a:ext cx="6878510" cy="38691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Diapositiva de título">
  <p:cSld name="6_Diapositiva de título">
    <p:bg>
      <p:bgPr>
        <a:solidFill>
          <a:srgbClr val="340C46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75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71999" y="471218"/>
            <a:ext cx="6400001" cy="36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Diapositiva de título">
  <p:cSld name="5_Diapositiva de título">
    <p:bg>
      <p:bgPr>
        <a:gradFill>
          <a:gsLst>
            <a:gs pos="0">
              <a:srgbClr val="FBBA00"/>
            </a:gs>
            <a:gs pos="100000">
              <a:srgbClr val="F39200"/>
            </a:gs>
          </a:gsLst>
          <a:lin ang="0" scaled="0"/>
        </a:gradFill>
        <a:effectLst/>
      </p:bgPr>
    </p:bg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p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9512" y="4186876"/>
            <a:ext cx="790879" cy="784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67909" y="468660"/>
            <a:ext cx="6400001" cy="36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>
            <a:off x="8100392" y="123478"/>
            <a:ext cx="790879" cy="784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Diapositiva de título">
  <p:cSld name="8_Diapositiva de título">
    <p:bg>
      <p:bgPr>
        <a:solidFill>
          <a:srgbClr val="FBBA00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9512" y="4186876"/>
            <a:ext cx="790879" cy="784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67909" y="468660"/>
            <a:ext cx="6400000" cy="36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>
            <a:off x="8100392" y="123478"/>
            <a:ext cx="790879" cy="784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apositiva de título" type="title">
  <p:cSld name="TITLE">
    <p:bg>
      <p:bgPr>
        <a:solidFill>
          <a:srgbClr val="340C46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43"/>
          <p:cNvSpPr txBox="1">
            <a:spLocks noGrp="1"/>
          </p:cNvSpPr>
          <p:nvPr>
            <p:ph type="ctrTitle"/>
          </p:nvPr>
        </p:nvSpPr>
        <p:spPr>
          <a:xfrm>
            <a:off x="685800" y="1851670"/>
            <a:ext cx="7772400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Dosis"/>
              <a:buNone/>
              <a:defRPr sz="3500"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43"/>
          <p:cNvSpPr txBox="1">
            <a:spLocks noGrp="1"/>
          </p:cNvSpPr>
          <p:nvPr>
            <p:ph type="subTitle" idx="1"/>
          </p:nvPr>
        </p:nvSpPr>
        <p:spPr>
          <a:xfrm>
            <a:off x="683568" y="2715766"/>
            <a:ext cx="7776864" cy="72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60"/>
              </a:spcBef>
              <a:spcAft>
                <a:spcPts val="0"/>
              </a:spcAft>
              <a:buClr>
                <a:srgbClr val="FBBA00"/>
              </a:buClr>
              <a:buSzPts val="3300"/>
              <a:buNone/>
              <a:defRPr sz="3300">
                <a:solidFill>
                  <a:srgbClr val="FBBA00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pic>
        <p:nvPicPr>
          <p:cNvPr id="203" name="Google Shape;203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9512" y="4186876"/>
            <a:ext cx="790879" cy="784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8384" y="1203599"/>
            <a:ext cx="813169" cy="823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4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48384" y="-92546"/>
            <a:ext cx="2559999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4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324543" y="421174"/>
            <a:ext cx="7488832" cy="926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Diapositiva de título">
  <p:cSld name="9_Diapositiva de título">
    <p:bg>
      <p:bgPr>
        <a:solidFill>
          <a:srgbClr val="FBBA00"/>
        </a:solidFill>
        <a:effectLst/>
      </p:bgPr>
    </p:bg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4"/>
          <p:cNvSpPr txBox="1">
            <a:spLocks noGrp="1"/>
          </p:cNvSpPr>
          <p:nvPr>
            <p:ph type="ctrTitle"/>
          </p:nvPr>
        </p:nvSpPr>
        <p:spPr>
          <a:xfrm>
            <a:off x="685800" y="1851670"/>
            <a:ext cx="7772400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5A2D91"/>
              </a:buClr>
              <a:buSzPts val="3500"/>
              <a:buFont typeface="Dosis"/>
              <a:buNone/>
              <a:defRPr sz="3500">
                <a:solidFill>
                  <a:srgbClr val="5A2D9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44"/>
          <p:cNvSpPr txBox="1">
            <a:spLocks noGrp="1"/>
          </p:cNvSpPr>
          <p:nvPr>
            <p:ph type="subTitle" idx="1"/>
          </p:nvPr>
        </p:nvSpPr>
        <p:spPr>
          <a:xfrm>
            <a:off x="683568" y="2715766"/>
            <a:ext cx="7776864" cy="72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60"/>
              </a:spcBef>
              <a:spcAft>
                <a:spcPts val="0"/>
              </a:spcAft>
              <a:buClr>
                <a:srgbClr val="2D0037"/>
              </a:buClr>
              <a:buSzPts val="3300"/>
              <a:buNone/>
              <a:defRPr sz="3300">
                <a:solidFill>
                  <a:srgbClr val="2D0037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pic>
        <p:nvPicPr>
          <p:cNvPr id="210" name="Google Shape;210;p4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9512" y="4186876"/>
            <a:ext cx="790879" cy="784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48384" y="-92546"/>
            <a:ext cx="2559999" cy="143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4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>
            <a:off x="8046274" y="1131590"/>
            <a:ext cx="790879" cy="784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bg>
      <p:bgPr>
        <a:gradFill>
          <a:gsLst>
            <a:gs pos="0">
              <a:srgbClr val="5A2D91"/>
            </a:gs>
            <a:gs pos="100000">
              <a:srgbClr val="2D0037"/>
            </a:gs>
          </a:gsLst>
          <a:lin ang="0" scaled="0"/>
        </a:grad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45"/>
          <p:cNvSpPr txBox="1">
            <a:spLocks noGrp="1"/>
          </p:cNvSpPr>
          <p:nvPr>
            <p:ph type="title"/>
          </p:nvPr>
        </p:nvSpPr>
        <p:spPr>
          <a:xfrm>
            <a:off x="457200" y="1059582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BBA00"/>
              </a:buClr>
              <a:buSzPts val="3300"/>
              <a:buFont typeface="Dosis"/>
              <a:buNone/>
              <a:defRPr sz="3300">
                <a:solidFill>
                  <a:srgbClr val="FBBA00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45"/>
          <p:cNvSpPr txBox="1">
            <a:spLocks noGrp="1"/>
          </p:cNvSpPr>
          <p:nvPr>
            <p:ph type="body" idx="1"/>
          </p:nvPr>
        </p:nvSpPr>
        <p:spPr>
          <a:xfrm>
            <a:off x="457200" y="2205061"/>
            <a:ext cx="8229600" cy="2814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>
                <a:latin typeface="Arial"/>
                <a:ea typeface="Arial"/>
                <a:cs typeface="Arial"/>
                <a:sym typeface="Arial"/>
              </a:defRPr>
            </a:lvl1pPr>
            <a:lvl2pPr marL="914400" lvl="1" indent="-393700" algn="l">
              <a:spcBef>
                <a:spcPts val="520"/>
              </a:spcBef>
              <a:spcAft>
                <a:spcPts val="0"/>
              </a:spcAft>
              <a:buClr>
                <a:schemeClr val="lt1"/>
              </a:buClr>
              <a:buSzPts val="2600"/>
              <a:buChar char="–"/>
              <a:defRPr sz="2600">
                <a:latin typeface="Arial"/>
                <a:ea typeface="Arial"/>
                <a:cs typeface="Arial"/>
                <a:sym typeface="Arial"/>
              </a:defRPr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16" name="Google Shape;216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>
            <a:off x="8244408" y="4299942"/>
            <a:ext cx="798858" cy="792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3528" y="953711"/>
            <a:ext cx="792088" cy="785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4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50000" y="-93600"/>
            <a:ext cx="2560000" cy="143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4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" y="103423"/>
            <a:ext cx="7164288" cy="886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ítulo y objetos">
  <p:cSld name="1_Título y objetos">
    <p:bg>
      <p:bgPr>
        <a:solidFill>
          <a:srgbClr val="FBBA00"/>
        </a:solidFill>
        <a:effectLst/>
      </p:bgPr>
    </p:bg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46"/>
          <p:cNvSpPr txBox="1">
            <a:spLocks noGrp="1"/>
          </p:cNvSpPr>
          <p:nvPr>
            <p:ph type="title"/>
          </p:nvPr>
        </p:nvSpPr>
        <p:spPr>
          <a:xfrm>
            <a:off x="457200" y="1059582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340C46"/>
              </a:buClr>
              <a:buSzPts val="3300"/>
              <a:buFont typeface="Dosis"/>
              <a:buNone/>
              <a:defRPr sz="3300">
                <a:solidFill>
                  <a:srgbClr val="340C46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46"/>
          <p:cNvSpPr txBox="1">
            <a:spLocks noGrp="1"/>
          </p:cNvSpPr>
          <p:nvPr>
            <p:ph type="body" idx="1"/>
          </p:nvPr>
        </p:nvSpPr>
        <p:spPr>
          <a:xfrm>
            <a:off x="457200" y="2205061"/>
            <a:ext cx="8229600" cy="2814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rgbClr val="340C46"/>
              </a:buClr>
              <a:buSzPts val="2800"/>
              <a:buChar char="•"/>
              <a:defRPr sz="2800">
                <a:solidFill>
                  <a:srgbClr val="340C4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93700" algn="l">
              <a:spcBef>
                <a:spcPts val="520"/>
              </a:spcBef>
              <a:spcAft>
                <a:spcPts val="0"/>
              </a:spcAft>
              <a:buClr>
                <a:srgbClr val="340C46"/>
              </a:buClr>
              <a:buSzPts val="2600"/>
              <a:buChar char="–"/>
              <a:defRPr sz="2600">
                <a:solidFill>
                  <a:srgbClr val="340C4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rgbClr val="340C46"/>
              </a:buClr>
              <a:buSzPts val="2400"/>
              <a:buChar char="•"/>
              <a:defRPr>
                <a:solidFill>
                  <a:srgbClr val="340C4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rgbClr val="340C46"/>
              </a:buClr>
              <a:buSzPts val="2000"/>
              <a:buChar char="–"/>
              <a:defRPr>
                <a:solidFill>
                  <a:srgbClr val="340C4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340C46"/>
              </a:buClr>
              <a:buSzPts val="1800"/>
              <a:buChar char="»"/>
              <a:defRPr sz="1800">
                <a:solidFill>
                  <a:srgbClr val="340C4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23" name="Google Shape;223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98480" y="576933"/>
            <a:ext cx="798858" cy="792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76480" y="4298706"/>
            <a:ext cx="792088" cy="785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4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50000" y="-93600"/>
            <a:ext cx="2560000" cy="1439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bg>
      <p:bgPr>
        <a:solidFill>
          <a:srgbClr val="FBBA00"/>
        </a:solidFill>
        <a:effectLst/>
      </p:bgPr>
    </p:bg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47"/>
          <p:cNvSpPr txBox="1">
            <a:spLocks noGrp="1"/>
          </p:cNvSpPr>
          <p:nvPr>
            <p:ph type="title"/>
          </p:nvPr>
        </p:nvSpPr>
        <p:spPr>
          <a:xfrm>
            <a:off x="457200" y="171450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Dosis"/>
              <a:buNone/>
              <a:defRPr sz="3300"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28" name="Google Shape;228;p4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98480" y="1059582"/>
            <a:ext cx="798858" cy="792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76480" y="4298706"/>
            <a:ext cx="792088" cy="785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4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50000" y="-93600"/>
            <a:ext cx="256000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Diapositiva de título">
  <p:cSld name="2_Diapositiva de título">
    <p:bg>
      <p:bgPr>
        <a:solidFill>
          <a:srgbClr val="340C46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Google Shape;232;p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9512" y="4186876"/>
            <a:ext cx="790879" cy="784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8384" y="1203599"/>
            <a:ext cx="813169" cy="82394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48"/>
          <p:cNvSpPr txBox="1">
            <a:spLocks noGrp="1"/>
          </p:cNvSpPr>
          <p:nvPr>
            <p:ph type="ctrTitle"/>
          </p:nvPr>
        </p:nvSpPr>
        <p:spPr>
          <a:xfrm>
            <a:off x="685800" y="3939902"/>
            <a:ext cx="7772400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39200"/>
              </a:buClr>
              <a:buSzPts val="3500"/>
              <a:buFont typeface="Dosis"/>
              <a:buNone/>
              <a:defRPr sz="3500">
                <a:solidFill>
                  <a:srgbClr val="F39200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35" name="Google Shape;235;p4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02372" y="123478"/>
            <a:ext cx="3139255" cy="36644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_Diapositiva de título">
  <p:cSld name="10_Diapositiva de título">
    <p:bg>
      <p:bgPr>
        <a:solidFill>
          <a:srgbClr val="340C46"/>
        </a:solidFill>
        <a:effectLst/>
      </p:bgPr>
    </p:bg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Google Shape;237;p4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31704"/>
            <a:ext cx="9144000" cy="5175203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49"/>
          <p:cNvSpPr txBox="1">
            <a:spLocks noGrp="1"/>
          </p:cNvSpPr>
          <p:nvPr>
            <p:ph type="ctrTitle"/>
          </p:nvPr>
        </p:nvSpPr>
        <p:spPr>
          <a:xfrm>
            <a:off x="685800" y="3939902"/>
            <a:ext cx="7772400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Dosis"/>
              <a:buNone/>
              <a:defRPr sz="35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39" name="Google Shape;239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02372" y="123478"/>
            <a:ext cx="3139255" cy="36644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_Diapositiva de título">
  <p:cSld name="11_Diapositiva de título">
    <p:bg>
      <p:bgPr>
        <a:solidFill>
          <a:srgbClr val="340C46"/>
        </a:solidFill>
        <a:effectLst/>
      </p:bgPr>
    </p:bg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Google Shape;241;p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31704"/>
            <a:ext cx="9144000" cy="5175203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50"/>
          <p:cNvSpPr txBox="1">
            <a:spLocks noGrp="1"/>
          </p:cNvSpPr>
          <p:nvPr>
            <p:ph type="ctrTitle"/>
          </p:nvPr>
        </p:nvSpPr>
        <p:spPr>
          <a:xfrm>
            <a:off x="685800" y="2211710"/>
            <a:ext cx="7772400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Dosis"/>
              <a:buNone/>
              <a:defRPr sz="35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1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29.xml"/><Relationship Id="rId21" Type="http://schemas.openxmlformats.org/officeDocument/2006/relationships/slideLayout" Target="../slideLayouts/slideLayout47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1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42.xml"/><Relationship Id="rId20" Type="http://schemas.openxmlformats.org/officeDocument/2006/relationships/slideLayout" Target="../slideLayouts/slideLayout46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36.xml"/><Relationship Id="rId19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Relationship Id="rId2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7" name="Google Shape;127;p29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8" name="Google Shape;128;p29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D8AA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9" name="Google Shape;129;p29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D8AA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0" name="Google Shape;130;p29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D8AA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D8AAD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D8AAD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D8AAD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D8AAD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D8AAD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D8AAD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D8AAD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D8AAD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3" r:id="rId20"/>
    <p:sldLayoutId id="2147483694" r:id="rId2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hare.linx.com.br/display/SYNTHESISPED/RE_01_Surtido+en+POS+de+un+pedido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Relationship Id="rId6" Type="http://schemas.openxmlformats.org/officeDocument/2006/relationships/hyperlink" Target="https://share.linx.com.br/x/mwZyCg" TargetMode="External"/><Relationship Id="rId5" Type="http://schemas.openxmlformats.org/officeDocument/2006/relationships/hyperlink" Target="https://share.linx.com.br/pages/viewpage.action?pageId=175244955" TargetMode="External"/><Relationship Id="rId4" Type="http://schemas.openxmlformats.org/officeDocument/2006/relationships/hyperlink" Target="https://share.linx.com.br/x/TvwDF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86550" y="4095100"/>
            <a:ext cx="2400300" cy="74295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51"/>
          <p:cNvSpPr txBox="1"/>
          <p:nvPr/>
        </p:nvSpPr>
        <p:spPr>
          <a:xfrm>
            <a:off x="3000000" y="3211517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dirty="0">
                <a:solidFill>
                  <a:schemeClr val="bg1"/>
                </a:solidFill>
                <a:latin typeface="Dosis"/>
                <a:ea typeface="Dosis"/>
                <a:cs typeface="Dosis"/>
                <a:sym typeface="Dosis"/>
              </a:rPr>
              <a:t>SURTIDO EN POS</a:t>
            </a:r>
            <a:endParaRPr sz="1800" dirty="0">
              <a:solidFill>
                <a:schemeClr val="bg1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249" name="Google Shape;249;p51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56"/>
          <p:cNvSpPr txBox="1">
            <a:spLocks noGrp="1"/>
          </p:cNvSpPr>
          <p:nvPr>
            <p:ph type="title"/>
          </p:nvPr>
        </p:nvSpPr>
        <p:spPr>
          <a:xfrm>
            <a:off x="1482063" y="538997"/>
            <a:ext cx="5486400" cy="4251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Surtir el pedido</a:t>
            </a:r>
            <a:endParaRPr dirty="0"/>
          </a:p>
        </p:txBody>
      </p:sp>
      <p:sp>
        <p:nvSpPr>
          <p:cNvPr id="285" name="Google Shape;285;p56"/>
          <p:cNvSpPr txBox="1">
            <a:spLocks noGrp="1"/>
          </p:cNvSpPr>
          <p:nvPr>
            <p:ph type="body" idx="1"/>
          </p:nvPr>
        </p:nvSpPr>
        <p:spPr>
          <a:xfrm>
            <a:off x="716550" y="1228476"/>
            <a:ext cx="7710900" cy="3534909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lang="es-AR" dirty="0">
              <a:effectLst/>
            </a:endParaRPr>
          </a:p>
          <a:p>
            <a:pPr marL="228600" indent="0" algn="l"/>
            <a:endParaRPr lang="es-ES" sz="1200" b="0" i="0" dirty="0">
              <a:solidFill>
                <a:srgbClr val="172B4D"/>
              </a:solidFill>
              <a:effectLst/>
              <a:latin typeface="-apple-system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CA2DD68-F387-FDE4-78C2-67B676AFE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98" y="964097"/>
            <a:ext cx="7000803" cy="4076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508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56"/>
          <p:cNvSpPr txBox="1">
            <a:spLocks noGrp="1"/>
          </p:cNvSpPr>
          <p:nvPr>
            <p:ph type="title"/>
          </p:nvPr>
        </p:nvSpPr>
        <p:spPr>
          <a:xfrm>
            <a:off x="1482063" y="538997"/>
            <a:ext cx="5486400" cy="4251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/>
              <a:t>Pedido bloqueado</a:t>
            </a:r>
            <a:endParaRPr dirty="0"/>
          </a:p>
        </p:txBody>
      </p:sp>
      <p:sp>
        <p:nvSpPr>
          <p:cNvPr id="285" name="Google Shape;285;p56"/>
          <p:cNvSpPr txBox="1">
            <a:spLocks noGrp="1"/>
          </p:cNvSpPr>
          <p:nvPr>
            <p:ph type="body" idx="1"/>
          </p:nvPr>
        </p:nvSpPr>
        <p:spPr>
          <a:xfrm>
            <a:off x="716550" y="1228476"/>
            <a:ext cx="7710900" cy="3534909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lang="es-AR" dirty="0">
              <a:effectLst/>
            </a:endParaRPr>
          </a:p>
          <a:p>
            <a:pPr marL="228600" indent="0" algn="l"/>
            <a:endParaRPr lang="es-ES" sz="1200" b="0" i="0" dirty="0">
              <a:solidFill>
                <a:srgbClr val="172B4D"/>
              </a:solidFill>
              <a:effectLst/>
              <a:latin typeface="-apple-system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93CE3D8-51B4-3232-84DD-0C73D49DE388}"/>
              </a:ext>
            </a:extLst>
          </p:cNvPr>
          <p:cNvSpPr txBox="1"/>
          <p:nvPr/>
        </p:nvSpPr>
        <p:spPr>
          <a:xfrm>
            <a:off x="280779" y="1138744"/>
            <a:ext cx="81466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+mj-lt"/>
              <a:buAutoNum type="alphaLcParenR"/>
            </a:pPr>
            <a:r>
              <a:rPr lang="es-AR" sz="1400" b="1" dirty="0">
                <a:solidFill>
                  <a:srgbClr val="172B4D"/>
                </a:solidFill>
                <a:latin typeface="-apple-system"/>
              </a:rPr>
              <a:t>Cuando un pedido es tomado para surtir por un operador/terminal POS o cuando se encuentra procesándose su TLOG de venta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0F0CA65B-E0AC-8550-B9BC-29DFC307FF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6448" y="1661964"/>
            <a:ext cx="6351104" cy="3278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1293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56"/>
          <p:cNvSpPr txBox="1">
            <a:spLocks noGrp="1"/>
          </p:cNvSpPr>
          <p:nvPr>
            <p:ph type="title"/>
          </p:nvPr>
        </p:nvSpPr>
        <p:spPr>
          <a:xfrm>
            <a:off x="1482063" y="538997"/>
            <a:ext cx="5486400" cy="4251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/>
              <a:t>Validaciones: no se puede cambiar el cliente</a:t>
            </a:r>
            <a:endParaRPr dirty="0"/>
          </a:p>
        </p:txBody>
      </p:sp>
      <p:sp>
        <p:nvSpPr>
          <p:cNvPr id="285" name="Google Shape;285;p56"/>
          <p:cNvSpPr txBox="1">
            <a:spLocks noGrp="1"/>
          </p:cNvSpPr>
          <p:nvPr>
            <p:ph type="body" idx="1"/>
          </p:nvPr>
        </p:nvSpPr>
        <p:spPr>
          <a:xfrm>
            <a:off x="716550" y="1228476"/>
            <a:ext cx="7710900" cy="3534909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lang="es-AR" dirty="0">
              <a:effectLst/>
            </a:endParaRPr>
          </a:p>
          <a:p>
            <a:pPr marL="228600" indent="0" algn="l"/>
            <a:endParaRPr lang="es-ES" sz="1200" b="0" i="0" dirty="0">
              <a:solidFill>
                <a:srgbClr val="172B4D"/>
              </a:solidFill>
              <a:effectLst/>
              <a:latin typeface="-apple-system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574EF18-C305-AF43-66E7-872D1A2DF5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4072" y="1216878"/>
            <a:ext cx="5820702" cy="338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5855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56"/>
          <p:cNvSpPr txBox="1">
            <a:spLocks noGrp="1"/>
          </p:cNvSpPr>
          <p:nvPr>
            <p:ph type="title"/>
          </p:nvPr>
        </p:nvSpPr>
        <p:spPr>
          <a:xfrm>
            <a:off x="1482063" y="538997"/>
            <a:ext cx="5486400" cy="4251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/>
              <a:t>Ticket de un pedido facturado</a:t>
            </a:r>
            <a:endParaRPr dirty="0"/>
          </a:p>
        </p:txBody>
      </p:sp>
      <p:sp>
        <p:nvSpPr>
          <p:cNvPr id="285" name="Google Shape;285;p56"/>
          <p:cNvSpPr txBox="1">
            <a:spLocks noGrp="1"/>
          </p:cNvSpPr>
          <p:nvPr>
            <p:ph type="body" idx="1"/>
          </p:nvPr>
        </p:nvSpPr>
        <p:spPr>
          <a:xfrm>
            <a:off x="716550" y="1228476"/>
            <a:ext cx="7710900" cy="3534909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lang="es-AR" dirty="0">
              <a:effectLst/>
            </a:endParaRPr>
          </a:p>
          <a:p>
            <a:pPr marL="228600" indent="0" algn="l"/>
            <a:endParaRPr lang="es-ES" sz="1200" b="0" i="0" dirty="0">
              <a:solidFill>
                <a:srgbClr val="172B4D"/>
              </a:solidFill>
              <a:effectLst/>
              <a:latin typeface="-apple-system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AE75717-EF80-B435-9BFB-8EBC9E749F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886" y="964097"/>
            <a:ext cx="1712054" cy="395674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8DA3E009-FF47-4D4B-A69C-C8EE3BE97D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7035" y="2280994"/>
            <a:ext cx="6718852" cy="2019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0517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56"/>
          <p:cNvSpPr txBox="1">
            <a:spLocks noGrp="1"/>
          </p:cNvSpPr>
          <p:nvPr>
            <p:ph type="title"/>
          </p:nvPr>
        </p:nvSpPr>
        <p:spPr>
          <a:xfrm>
            <a:off x="1482063" y="538997"/>
            <a:ext cx="5486400" cy="4251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/>
              <a:t>Actualización de un pedido facturado en POS</a:t>
            </a:r>
            <a:endParaRPr dirty="0"/>
          </a:p>
        </p:txBody>
      </p:sp>
      <p:sp>
        <p:nvSpPr>
          <p:cNvPr id="285" name="Google Shape;285;p56"/>
          <p:cNvSpPr txBox="1">
            <a:spLocks noGrp="1"/>
          </p:cNvSpPr>
          <p:nvPr>
            <p:ph type="body" idx="1"/>
          </p:nvPr>
        </p:nvSpPr>
        <p:spPr>
          <a:xfrm>
            <a:off x="716550" y="1228476"/>
            <a:ext cx="7710900" cy="3534909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lang="es-AR" dirty="0">
              <a:effectLst/>
            </a:endParaRPr>
          </a:p>
          <a:p>
            <a:pPr marL="228600" indent="0" algn="l"/>
            <a:endParaRPr lang="es-ES" sz="1200" b="0" i="0" dirty="0">
              <a:solidFill>
                <a:srgbClr val="172B4D"/>
              </a:solidFill>
              <a:effectLst/>
              <a:latin typeface="-apple-system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DC9CA73-EEE6-8179-CF99-D6A444887F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2063" y="1000025"/>
            <a:ext cx="6581661" cy="376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4561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8" name="Google Shape;478;p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86550" y="4095100"/>
            <a:ext cx="2400300" cy="74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55"/>
          <p:cNvSpPr txBox="1">
            <a:spLocks noGrp="1"/>
          </p:cNvSpPr>
          <p:nvPr>
            <p:ph type="title"/>
          </p:nvPr>
        </p:nvSpPr>
        <p:spPr>
          <a:xfrm>
            <a:off x="1482063" y="538997"/>
            <a:ext cx="5486400" cy="4251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Introducción</a:t>
            </a:r>
            <a:endParaRPr dirty="0"/>
          </a:p>
        </p:txBody>
      </p:sp>
      <p:sp>
        <p:nvSpPr>
          <p:cNvPr id="277" name="Google Shape;277;p55"/>
          <p:cNvSpPr txBox="1">
            <a:spLocks noGrp="1"/>
          </p:cNvSpPr>
          <p:nvPr>
            <p:ph type="body" idx="1"/>
          </p:nvPr>
        </p:nvSpPr>
        <p:spPr>
          <a:xfrm>
            <a:off x="434799" y="1190624"/>
            <a:ext cx="8623475" cy="28377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/>
            <a:r>
              <a:rPr lang="es-ES" sz="1600" b="1" i="0" dirty="0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Funcionalidad de surtido en POS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1600" b="0" i="0" dirty="0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Documento funcional: </a:t>
            </a:r>
            <a:r>
              <a:rPr lang="es-ES" sz="1600" b="0" i="0" dirty="0">
                <a:solidFill>
                  <a:srgbClr val="172B4D"/>
                </a:solidFill>
                <a:effectLst/>
                <a:latin typeface="-apple-system"/>
                <a:hlinkClick r:id="rId3"/>
              </a:rPr>
              <a:t>RE_01_Surtido en POS de un pedido</a:t>
            </a:r>
            <a:endParaRPr lang="es-ES" sz="20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s-ES" sz="1400" b="0" i="0" dirty="0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https://share.linx.com.br/x/TvwDFg</a:t>
            </a:r>
            <a:r>
              <a:rPr lang="es-ES" sz="1400" b="0" i="0" dirty="0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sz="1600" b="0" i="0" dirty="0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Recepción de un pedido por la API </a:t>
            </a:r>
            <a:r>
              <a:rPr lang="es-ES" sz="1600" b="0" i="0" dirty="0" err="1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order</a:t>
            </a:r>
            <a:r>
              <a:rPr lang="es-ES" sz="1600" b="0" i="0" dirty="0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s-ES" sz="1600" b="0" i="0" dirty="0" err="1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create</a:t>
            </a:r>
            <a:r>
              <a:rPr lang="es-ES" sz="1600" b="0" i="0" dirty="0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en Central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replica pedido a tienda</a:t>
            </a:r>
            <a:endParaRPr lang="es-ES" sz="1400" b="0" i="0" dirty="0">
              <a:solidFill>
                <a:srgbClr val="172B4D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 </a:t>
            </a:r>
            <a:r>
              <a:rPr lang="es-ES" sz="1600" dirty="0" err="1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request</a:t>
            </a:r>
            <a:r>
              <a:rPr lang="es-ES" sz="1600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debe cumplir con el </a:t>
            </a:r>
            <a:r>
              <a:rPr lang="es-ES" sz="1600" dirty="0" err="1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std</a:t>
            </a:r>
            <a:r>
              <a:rPr lang="es-ES" sz="1600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del documento </a:t>
            </a:r>
            <a:r>
              <a:rPr lang="es-AR" sz="1600" b="0" dirty="0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BRIDGE API - REST - Importación de Pedidos</a:t>
            </a:r>
            <a:r>
              <a:rPr lang="es-AR" sz="1600" b="1" cap="all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https://share.linx.com.br/x/mwZyCg</a:t>
            </a:r>
            <a:r>
              <a:rPr lang="es-ES" sz="1400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Debe autenticarse obteniendo token de API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 </a:t>
            </a:r>
            <a:r>
              <a:rPr lang="es-ES" sz="1600" dirty="0" err="1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workflow</a:t>
            </a:r>
            <a:r>
              <a:rPr lang="es-ES" sz="1600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 surtido en POS es reducido en estados y acciones asociadas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1600" b="0" i="0" dirty="0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Nueva operación en Menú de operaciones: PEDIDOS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sz="1400" b="0" i="0" dirty="0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Requiere: POS en línea con los servicios de tienda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55"/>
          <p:cNvSpPr txBox="1">
            <a:spLocks noGrp="1"/>
          </p:cNvSpPr>
          <p:nvPr>
            <p:ph type="title"/>
          </p:nvPr>
        </p:nvSpPr>
        <p:spPr>
          <a:xfrm>
            <a:off x="1482063" y="538997"/>
            <a:ext cx="5486400" cy="4251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Operaciones </a:t>
            </a:r>
            <a:endParaRPr dirty="0"/>
          </a:p>
        </p:txBody>
      </p:sp>
      <p:sp>
        <p:nvSpPr>
          <p:cNvPr id="277" name="Google Shape;277;p55"/>
          <p:cNvSpPr txBox="1">
            <a:spLocks noGrp="1"/>
          </p:cNvSpPr>
          <p:nvPr>
            <p:ph type="body" idx="1"/>
          </p:nvPr>
        </p:nvSpPr>
        <p:spPr>
          <a:xfrm>
            <a:off x="434799" y="964098"/>
            <a:ext cx="8623475" cy="51030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ES" sz="1600" b="0" i="0" dirty="0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Lis</a:t>
            </a:r>
            <a:r>
              <a:rPr lang="es-ES" b="0" i="0" dirty="0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tado de pedidos con filtros (sólo se listan los de la tienda)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Selección de un pedido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Accion</a:t>
            </a:r>
            <a:r>
              <a:rPr lang="es-ES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 sobre el pedido: confirmar/cancelar/surtir/volver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Surtido parcial o total (con ingreso de código de barras por </a:t>
            </a:r>
            <a:r>
              <a:rPr lang="es-ES" b="0" i="0" dirty="0" err="1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scan</a:t>
            </a:r>
            <a:r>
              <a:rPr lang="es-ES" b="0" i="0" dirty="0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 </a:t>
            </a:r>
            <a:r>
              <a:rPr lang="es-ES" b="0" i="0" dirty="0" err="1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check</a:t>
            </a:r>
            <a:r>
              <a:rPr lang="es-ES" b="0" i="0" dirty="0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sobre el </a:t>
            </a:r>
            <a:r>
              <a:rPr lang="es-ES" b="0" i="0" dirty="0" err="1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item</a:t>
            </a:r>
            <a:r>
              <a:rPr lang="es-ES" b="0" i="0" dirty="0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Configuración “Ordenes: Admite la edición de órdenes”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Seleccionar/ingresar los ítems surtidos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Sólo de admitir edición: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se pueden ingresar en el </a:t>
            </a:r>
            <a:r>
              <a:rPr lang="es-ES" dirty="0" err="1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popUp</a:t>
            </a:r>
            <a:r>
              <a:rPr lang="es-ES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 surtido otros artículos que no sean del pedido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s-ES" sz="1000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Valida si hay artículos con descuentos o descuento a la transacción cuando hay surtido parcial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Continuar: pasa a pantalla de ventas (ingreso de artículos) cuando el pedido se transforma en una venta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s-ES" sz="1100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Solo si admite edición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s-ES" sz="1000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Los artículos no surtidos se informarán como anulados 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s-ES" sz="1000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Podrá agregar/anular artículos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s-ES" sz="1000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Agregar/anular descuentos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s-ES" sz="1100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se podrá cambiar al cliente del pedido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s-ES" sz="1100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se guarda surtido si se cancela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Bloqueo de pedido que se pasa a surtir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Pago (o asignación del medio de pago del canal si fuera único) y factura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Requiere configurar los medios de pago disponibles para el canal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s-ES" sz="1400" dirty="0">
              <a:solidFill>
                <a:srgbClr val="172B4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s-ES" sz="1400" b="0" i="0" dirty="0">
              <a:solidFill>
                <a:srgbClr val="172B4D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143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55"/>
          <p:cNvSpPr txBox="1">
            <a:spLocks noGrp="1"/>
          </p:cNvSpPr>
          <p:nvPr>
            <p:ph type="title"/>
          </p:nvPr>
        </p:nvSpPr>
        <p:spPr>
          <a:xfrm>
            <a:off x="1482063" y="538997"/>
            <a:ext cx="5486400" cy="4251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Pedidos – facturación y tlog </a:t>
            </a:r>
            <a:endParaRPr dirty="0"/>
          </a:p>
        </p:txBody>
      </p:sp>
      <p:sp>
        <p:nvSpPr>
          <p:cNvPr id="277" name="Google Shape;277;p55"/>
          <p:cNvSpPr txBox="1">
            <a:spLocks noGrp="1"/>
          </p:cNvSpPr>
          <p:nvPr>
            <p:ph type="body" idx="1"/>
          </p:nvPr>
        </p:nvSpPr>
        <p:spPr>
          <a:xfrm>
            <a:off x="434799" y="1123950"/>
            <a:ext cx="8623475" cy="35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guarda el </a:t>
            </a:r>
            <a:r>
              <a:rPr lang="es-ES" dirty="0" err="1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nro</a:t>
            </a:r>
            <a:r>
              <a:rPr lang="es-ES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 pedido interno, externo, canal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Los artículos del pedido original tendrán dos nuevos campos en el </a:t>
            </a:r>
            <a:r>
              <a:rPr lang="es-ES" dirty="0" err="1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tlog</a:t>
            </a:r>
            <a:r>
              <a:rPr lang="es-ES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 la venta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b="0" i="0" dirty="0" err="1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fullfilledItemCount</a:t>
            </a:r>
            <a:r>
              <a:rPr lang="es-ES" b="0" i="0" dirty="0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(cantidad surtida)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originalQtyRequested</a:t>
            </a:r>
            <a:r>
              <a:rPr lang="es-ES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(cantidad del pedido)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El procesamiento del </a:t>
            </a:r>
            <a:r>
              <a:rPr lang="es-ES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TLOG de venta finalizada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Actualiza estado del pedido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Desbloquea el pedido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 stock de actualiza según TLOG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Actualiza el pedido con la factura asociada, totales y pago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 procesamiento del TLOG de venta cancelada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172B4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 cambia estado del pedido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Desbloquea el pedido</a:t>
            </a:r>
            <a:endParaRPr lang="es-ES" b="0" i="0" dirty="0">
              <a:solidFill>
                <a:srgbClr val="172B4D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Pedido – auditoria y </a:t>
            </a:r>
            <a:r>
              <a:rPr lang="es-ES" dirty="0" err="1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workflow</a:t>
            </a:r>
            <a:endParaRPr lang="es-ES" dirty="0">
              <a:solidFill>
                <a:srgbClr val="172B4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 cambia de estado, se actualiza el pedido y se audita el cambio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Reporte de “Detalle de venta por ítems”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agrega canal y </a:t>
            </a:r>
            <a:r>
              <a:rPr lang="es-ES" dirty="0" err="1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nro</a:t>
            </a:r>
            <a:r>
              <a:rPr lang="es-ES" dirty="0">
                <a:solidFill>
                  <a:srgbClr val="172B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 pedido externo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s-ES" sz="1400" b="0" i="0" dirty="0">
              <a:solidFill>
                <a:srgbClr val="172B4D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2661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56"/>
          <p:cNvSpPr txBox="1">
            <a:spLocks noGrp="1"/>
          </p:cNvSpPr>
          <p:nvPr>
            <p:ph type="title"/>
          </p:nvPr>
        </p:nvSpPr>
        <p:spPr>
          <a:xfrm>
            <a:off x="1482063" y="538997"/>
            <a:ext cx="5486400" cy="4251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Configuraciones</a:t>
            </a:r>
            <a:endParaRPr dirty="0"/>
          </a:p>
        </p:txBody>
      </p:sp>
      <p:sp>
        <p:nvSpPr>
          <p:cNvPr id="285" name="Google Shape;285;p56"/>
          <p:cNvSpPr txBox="1">
            <a:spLocks noGrp="1"/>
          </p:cNvSpPr>
          <p:nvPr>
            <p:ph type="body" idx="1"/>
          </p:nvPr>
        </p:nvSpPr>
        <p:spPr>
          <a:xfrm>
            <a:off x="716550" y="964098"/>
            <a:ext cx="7710900" cy="37992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lang="es-AR" dirty="0">
              <a:effectLst/>
            </a:endParaRPr>
          </a:p>
          <a:p>
            <a:pPr marL="742950" lvl="1" indent="-285750">
              <a:buFont typeface="+mj-lt"/>
              <a:buAutoNum type="alphaLcParenR"/>
            </a:pPr>
            <a:r>
              <a:rPr lang="es-AR" sz="1400" b="1" dirty="0">
                <a:solidFill>
                  <a:srgbClr val="172B4D"/>
                </a:solidFill>
                <a:latin typeface="-apple-system"/>
              </a:rPr>
              <a:t>Configuración/sistema/sistema</a:t>
            </a:r>
          </a:p>
          <a:p>
            <a:pPr marL="1200150" lvl="2" indent="-285750">
              <a:buFont typeface="+mj-lt"/>
              <a:buAutoNum type="alphaLcParenR"/>
            </a:pPr>
            <a:r>
              <a:rPr lang="es-ES" sz="1050" b="0" i="0" dirty="0">
                <a:solidFill>
                  <a:srgbClr val="172B4D"/>
                </a:solidFill>
                <a:effectLst/>
                <a:latin typeface="-apple-system"/>
              </a:rPr>
              <a:t>Debido a que desde el POS se requiere invocar a una operación de API (cambio de estado) la siguiente </a:t>
            </a:r>
            <a:r>
              <a:rPr lang="es-ES" sz="1050" b="0" i="0" dirty="0" err="1">
                <a:solidFill>
                  <a:srgbClr val="172B4D"/>
                </a:solidFill>
                <a:effectLst/>
                <a:latin typeface="-apple-system"/>
              </a:rPr>
              <a:t>property</a:t>
            </a:r>
            <a:r>
              <a:rPr lang="es-ES" sz="1050" b="0" i="0" dirty="0">
                <a:solidFill>
                  <a:srgbClr val="172B4D"/>
                </a:solidFill>
                <a:effectLst/>
                <a:latin typeface="-apple-system"/>
              </a:rPr>
              <a:t> debería </a:t>
            </a:r>
            <a:r>
              <a:rPr lang="es-ES" sz="1050" b="0" i="0" dirty="0" err="1">
                <a:solidFill>
                  <a:srgbClr val="172B4D"/>
                </a:solidFill>
                <a:effectLst/>
                <a:latin typeface="-apple-system"/>
              </a:rPr>
              <a:t>setearse</a:t>
            </a:r>
            <a:r>
              <a:rPr lang="es-ES" sz="1050" b="0" i="0" dirty="0">
                <a:solidFill>
                  <a:srgbClr val="172B4D"/>
                </a:solidFill>
                <a:effectLst/>
                <a:latin typeface="-apple-system"/>
              </a:rPr>
              <a:t> con la IP, ya no se podría dejar como LOCALHOST</a:t>
            </a:r>
          </a:p>
          <a:p>
            <a:pPr marL="742950" lvl="1" indent="-285750">
              <a:buFont typeface="+mj-lt"/>
              <a:buAutoNum type="alphaLcParenR"/>
            </a:pPr>
            <a:endParaRPr lang="es-AR" sz="1400" b="1" dirty="0">
              <a:solidFill>
                <a:srgbClr val="172B4D"/>
              </a:solidFill>
              <a:latin typeface="-apple-system"/>
            </a:endParaRPr>
          </a:p>
          <a:p>
            <a:pPr marL="742950" lvl="1" indent="-285750">
              <a:buFont typeface="+mj-lt"/>
              <a:buAutoNum type="alphaLcParenR"/>
            </a:pPr>
            <a:endParaRPr lang="es-AR" sz="1400" b="1" dirty="0">
              <a:solidFill>
                <a:srgbClr val="172B4D"/>
              </a:solidFill>
              <a:latin typeface="-apple-system"/>
            </a:endParaRPr>
          </a:p>
          <a:p>
            <a:pPr marL="742950" lvl="1" indent="-285750">
              <a:buFont typeface="+mj-lt"/>
              <a:buAutoNum type="alphaLcParenR"/>
            </a:pPr>
            <a:endParaRPr lang="es-AR" sz="1400" b="1" dirty="0">
              <a:solidFill>
                <a:srgbClr val="172B4D"/>
              </a:solidFill>
              <a:latin typeface="-apple-system"/>
            </a:endParaRPr>
          </a:p>
          <a:p>
            <a:pPr marL="742950" lvl="1" indent="-285750">
              <a:buFont typeface="+mj-lt"/>
              <a:buAutoNum type="alphaLcParenR"/>
            </a:pPr>
            <a:endParaRPr lang="es-AR" sz="1400" b="1" dirty="0">
              <a:solidFill>
                <a:srgbClr val="172B4D"/>
              </a:solidFill>
              <a:latin typeface="-apple-system"/>
            </a:endParaRPr>
          </a:p>
          <a:p>
            <a:pPr marL="742950" lvl="1" indent="-285750">
              <a:buFont typeface="+mj-lt"/>
              <a:buAutoNum type="alphaLcParenR"/>
            </a:pPr>
            <a:r>
              <a:rPr lang="es-AR" sz="1400" b="1" dirty="0">
                <a:solidFill>
                  <a:srgbClr val="172B4D"/>
                </a:solidFill>
                <a:latin typeface="-apple-system"/>
              </a:rPr>
              <a:t>Configuración/sistema/tienda/ordenes</a:t>
            </a:r>
          </a:p>
          <a:p>
            <a:pPr marL="1200150" lvl="2" indent="-285750">
              <a:buFont typeface="+mj-lt"/>
              <a:buAutoNum type="alphaLcParenR"/>
            </a:pPr>
            <a:r>
              <a:rPr lang="es-AR" sz="1200" b="1" dirty="0">
                <a:solidFill>
                  <a:srgbClr val="172B4D"/>
                </a:solidFill>
                <a:latin typeface="-apple-system"/>
              </a:rPr>
              <a:t>NO: se debe surtir por el total del pedido </a:t>
            </a:r>
          </a:p>
          <a:p>
            <a:pPr marL="1200150" lvl="2" indent="-285750">
              <a:buFont typeface="+mj-lt"/>
              <a:buAutoNum type="alphaLcParenR"/>
            </a:pPr>
            <a:r>
              <a:rPr lang="es-AR" sz="1200" b="1" dirty="0">
                <a:solidFill>
                  <a:srgbClr val="172B4D"/>
                </a:solidFill>
                <a:latin typeface="-apple-system"/>
              </a:rPr>
              <a:t>SI: se podrá surtir parcial (pudiendo agregar/eliminar ítems) sin pagos asociados</a:t>
            </a:r>
          </a:p>
          <a:p>
            <a:pPr marL="1200150" lvl="2" indent="-285750">
              <a:buFont typeface="+mj-lt"/>
              <a:buAutoNum type="alphaLcParenR"/>
            </a:pPr>
            <a:endParaRPr lang="es-AR" sz="1200" b="1" dirty="0">
              <a:solidFill>
                <a:srgbClr val="172B4D"/>
              </a:solidFill>
              <a:latin typeface="-apple-system"/>
            </a:endParaRPr>
          </a:p>
          <a:p>
            <a:pPr marL="1200150" lvl="2" indent="-285750">
              <a:buFont typeface="+mj-lt"/>
              <a:buAutoNum type="alphaLcParenR"/>
            </a:pPr>
            <a:endParaRPr lang="es-AR" sz="1200" b="1" dirty="0">
              <a:solidFill>
                <a:srgbClr val="172B4D"/>
              </a:solidFill>
              <a:latin typeface="-apple-system"/>
            </a:endParaRPr>
          </a:p>
          <a:p>
            <a:pPr marL="1200150" lvl="2" indent="-285750">
              <a:buFont typeface="+mj-lt"/>
              <a:buAutoNum type="alphaLcParenR"/>
            </a:pPr>
            <a:endParaRPr lang="es-AR" sz="1200" b="1" dirty="0">
              <a:solidFill>
                <a:srgbClr val="172B4D"/>
              </a:solidFill>
              <a:latin typeface="-apple-system"/>
            </a:endParaRPr>
          </a:p>
          <a:p>
            <a:pPr marL="742950" lvl="1" indent="-285750">
              <a:buFont typeface="+mj-lt"/>
              <a:buAutoNum type="alphaLcParenR"/>
            </a:pPr>
            <a:r>
              <a:rPr lang="es-AR" sz="1400" b="1" dirty="0">
                <a:solidFill>
                  <a:srgbClr val="172B4D"/>
                </a:solidFill>
                <a:latin typeface="-apple-system"/>
              </a:rPr>
              <a:t>Configuración/sistema/tienda/ordenes</a:t>
            </a:r>
          </a:p>
          <a:p>
            <a:pPr marL="1200150" lvl="2" indent="-285750">
              <a:buFont typeface="+mj-lt"/>
              <a:buAutoNum type="alphaLcParenR"/>
            </a:pPr>
            <a:r>
              <a:rPr lang="es-AR" sz="1200" b="1" dirty="0">
                <a:solidFill>
                  <a:srgbClr val="172B4D"/>
                </a:solidFill>
                <a:latin typeface="-apple-system"/>
              </a:rPr>
              <a:t>Si habilitan esta opción, solicitará al Finalizar el ingreso de cantidad de paquetes del pedido</a:t>
            </a:r>
          </a:p>
          <a:p>
            <a:pPr marL="742950" lvl="1" indent="-285750">
              <a:buFont typeface="+mj-lt"/>
              <a:buAutoNum type="alphaLcParenR"/>
            </a:pPr>
            <a:endParaRPr lang="es-AR" sz="1400" b="1" dirty="0">
              <a:solidFill>
                <a:srgbClr val="172B4D"/>
              </a:solidFill>
              <a:latin typeface="-apple-system"/>
            </a:endParaRPr>
          </a:p>
          <a:p>
            <a:pPr marL="1200150" lvl="2" indent="-285750">
              <a:buFont typeface="+mj-lt"/>
              <a:buAutoNum type="alphaLcParenR"/>
            </a:pPr>
            <a:endParaRPr lang="es-AR" sz="1200" b="1" dirty="0">
              <a:solidFill>
                <a:srgbClr val="172B4D"/>
              </a:solidFill>
              <a:latin typeface="-apple-system"/>
            </a:endParaRPr>
          </a:p>
          <a:p>
            <a:pPr marL="1200150" lvl="2" indent="-285750">
              <a:buFont typeface="+mj-lt"/>
              <a:buAutoNum type="alphaLcParenR"/>
            </a:pPr>
            <a:endParaRPr lang="es-AR" sz="1200" b="1" dirty="0">
              <a:solidFill>
                <a:srgbClr val="172B4D"/>
              </a:solidFill>
              <a:latin typeface="-apple-system"/>
            </a:endParaRPr>
          </a:p>
          <a:p>
            <a:pPr marL="742950" lvl="1" indent="-285750">
              <a:buFont typeface="+mj-lt"/>
              <a:buAutoNum type="alphaLcParenR"/>
            </a:pPr>
            <a:endParaRPr lang="es-AR" sz="1400" b="1" dirty="0">
              <a:solidFill>
                <a:srgbClr val="172B4D"/>
              </a:solidFill>
              <a:latin typeface="-apple-system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s-ES" sz="1200" b="0" i="0" dirty="0">
              <a:solidFill>
                <a:srgbClr val="172B4D"/>
              </a:solidFill>
              <a:effectLst/>
              <a:latin typeface="-apple-system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C2E14E3-63FE-825F-C368-C479628B54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525" y="2181225"/>
            <a:ext cx="8362950" cy="39052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B37631AD-3B22-A024-9957-87C8D44F0F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875" y="3555514"/>
            <a:ext cx="7772400" cy="466725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0C19460C-8082-EEF8-F2CC-316EB7AA3B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450" y="4553145"/>
            <a:ext cx="80010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804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56"/>
          <p:cNvSpPr txBox="1">
            <a:spLocks noGrp="1"/>
          </p:cNvSpPr>
          <p:nvPr>
            <p:ph type="title"/>
          </p:nvPr>
        </p:nvSpPr>
        <p:spPr>
          <a:xfrm>
            <a:off x="1482063" y="538997"/>
            <a:ext cx="5486400" cy="4251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Workflow - canal </a:t>
            </a:r>
            <a:endParaRPr dirty="0"/>
          </a:p>
        </p:txBody>
      </p:sp>
      <p:sp>
        <p:nvSpPr>
          <p:cNvPr id="285" name="Google Shape;285;p56"/>
          <p:cNvSpPr txBox="1">
            <a:spLocks noGrp="1"/>
          </p:cNvSpPr>
          <p:nvPr>
            <p:ph type="body" idx="1"/>
          </p:nvPr>
        </p:nvSpPr>
        <p:spPr>
          <a:xfrm>
            <a:off x="716550" y="1228476"/>
            <a:ext cx="7710900" cy="3534909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lang="es-AR" dirty="0">
              <a:effectLst/>
            </a:endParaRPr>
          </a:p>
          <a:p>
            <a:pPr marL="228600" indent="0" algn="l"/>
            <a:endParaRPr lang="es-ES" sz="1200" b="0" i="0" dirty="0">
              <a:solidFill>
                <a:srgbClr val="172B4D"/>
              </a:solidFill>
              <a:effectLst/>
              <a:latin typeface="-apple-system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F2A8E80-92E2-F195-7743-13EDA88C3A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275" y="1228476"/>
            <a:ext cx="8427450" cy="3121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840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56"/>
          <p:cNvSpPr txBox="1">
            <a:spLocks noGrp="1"/>
          </p:cNvSpPr>
          <p:nvPr>
            <p:ph type="title"/>
          </p:nvPr>
        </p:nvSpPr>
        <p:spPr>
          <a:xfrm>
            <a:off x="1482063" y="538997"/>
            <a:ext cx="5486400" cy="4251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Pedidos</a:t>
            </a:r>
            <a:endParaRPr dirty="0"/>
          </a:p>
        </p:txBody>
      </p:sp>
      <p:sp>
        <p:nvSpPr>
          <p:cNvPr id="285" name="Google Shape;285;p56"/>
          <p:cNvSpPr txBox="1">
            <a:spLocks noGrp="1"/>
          </p:cNvSpPr>
          <p:nvPr>
            <p:ph type="body" idx="1"/>
          </p:nvPr>
        </p:nvSpPr>
        <p:spPr>
          <a:xfrm>
            <a:off x="716550" y="1228476"/>
            <a:ext cx="7710900" cy="3534909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lang="es-AR" dirty="0">
              <a:effectLst/>
            </a:endParaRPr>
          </a:p>
          <a:p>
            <a:pPr marL="228600" indent="0" algn="l"/>
            <a:endParaRPr lang="es-ES" sz="1200" b="0" i="0" dirty="0">
              <a:solidFill>
                <a:srgbClr val="172B4D"/>
              </a:solidFill>
              <a:effectLst/>
              <a:latin typeface="-apple-system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2D23F45A-2903-F067-46FD-FABFBEE964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7762" y="1073551"/>
            <a:ext cx="6848475" cy="3844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306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56"/>
          <p:cNvSpPr txBox="1">
            <a:spLocks noGrp="1"/>
          </p:cNvSpPr>
          <p:nvPr>
            <p:ph type="title"/>
          </p:nvPr>
        </p:nvSpPr>
        <p:spPr>
          <a:xfrm>
            <a:off x="1482063" y="538997"/>
            <a:ext cx="5486400" cy="4251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Listado de pedidos</a:t>
            </a:r>
            <a:endParaRPr dirty="0"/>
          </a:p>
        </p:txBody>
      </p:sp>
      <p:sp>
        <p:nvSpPr>
          <p:cNvPr id="285" name="Google Shape;285;p56"/>
          <p:cNvSpPr txBox="1">
            <a:spLocks noGrp="1"/>
          </p:cNvSpPr>
          <p:nvPr>
            <p:ph type="body" idx="1"/>
          </p:nvPr>
        </p:nvSpPr>
        <p:spPr>
          <a:xfrm>
            <a:off x="716550" y="1228476"/>
            <a:ext cx="7710900" cy="3534909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lang="es-AR" dirty="0">
              <a:effectLst/>
            </a:endParaRPr>
          </a:p>
          <a:p>
            <a:pPr marL="228600" indent="0" algn="l"/>
            <a:endParaRPr lang="es-ES" sz="1200" b="0" i="0" dirty="0">
              <a:solidFill>
                <a:srgbClr val="172B4D"/>
              </a:solidFill>
              <a:effectLst/>
              <a:latin typeface="-apple-system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F234629-641C-F0B7-F42A-AC0DEB2F3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9979" y="1114150"/>
            <a:ext cx="6284551" cy="3649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832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56"/>
          <p:cNvSpPr txBox="1">
            <a:spLocks noGrp="1"/>
          </p:cNvSpPr>
          <p:nvPr>
            <p:ph type="title"/>
          </p:nvPr>
        </p:nvSpPr>
        <p:spPr>
          <a:xfrm>
            <a:off x="1482063" y="538997"/>
            <a:ext cx="5486400" cy="4251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Selección del pedido</a:t>
            </a:r>
            <a:endParaRPr dirty="0"/>
          </a:p>
        </p:txBody>
      </p:sp>
      <p:sp>
        <p:nvSpPr>
          <p:cNvPr id="285" name="Google Shape;285;p56"/>
          <p:cNvSpPr txBox="1">
            <a:spLocks noGrp="1"/>
          </p:cNvSpPr>
          <p:nvPr>
            <p:ph type="body" idx="1"/>
          </p:nvPr>
        </p:nvSpPr>
        <p:spPr>
          <a:xfrm>
            <a:off x="716550" y="1228476"/>
            <a:ext cx="7710900" cy="3534909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lang="es-AR" dirty="0">
              <a:effectLst/>
            </a:endParaRPr>
          </a:p>
          <a:p>
            <a:pPr marL="228600" indent="0" algn="l"/>
            <a:endParaRPr lang="es-ES" sz="1200" b="0" i="0" dirty="0">
              <a:solidFill>
                <a:srgbClr val="172B4D"/>
              </a:solidFill>
              <a:effectLst/>
              <a:latin typeface="-apple-system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832FAE1-1392-35F7-E721-F6AFC3CE7A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976" y="1058326"/>
            <a:ext cx="6678126" cy="387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514667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Personalizado 2">
      <a:dk1>
        <a:srgbClr val="342483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Personalizado 2">
      <a:dk1>
        <a:srgbClr val="342483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1609</TotalTime>
  <Words>590</Words>
  <Application>Microsoft Office PowerPoint</Application>
  <PresentationFormat>Presentación en pantalla (16:9)</PresentationFormat>
  <Paragraphs>80</Paragraphs>
  <Slides>15</Slides>
  <Notes>15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15</vt:i4>
      </vt:variant>
    </vt:vector>
  </HeadingPairs>
  <TitlesOfParts>
    <vt:vector size="22" baseType="lpstr">
      <vt:lpstr>Arial</vt:lpstr>
      <vt:lpstr>Calibri</vt:lpstr>
      <vt:lpstr>Dosis</vt:lpstr>
      <vt:lpstr>-apple-system</vt:lpstr>
      <vt:lpstr>Simple Light</vt:lpstr>
      <vt:lpstr>Tema de Office</vt:lpstr>
      <vt:lpstr>Tema de Office</vt:lpstr>
      <vt:lpstr>Presentación de PowerPoint</vt:lpstr>
      <vt:lpstr>Introducción</vt:lpstr>
      <vt:lpstr>Operaciones </vt:lpstr>
      <vt:lpstr>Pedidos – facturación y tlog </vt:lpstr>
      <vt:lpstr>Configuraciones</vt:lpstr>
      <vt:lpstr>Workflow - canal </vt:lpstr>
      <vt:lpstr>Pedidos</vt:lpstr>
      <vt:lpstr>Listado de pedidos</vt:lpstr>
      <vt:lpstr>Selección del pedido</vt:lpstr>
      <vt:lpstr>Surtir el pedido</vt:lpstr>
      <vt:lpstr>Pedido bloqueado</vt:lpstr>
      <vt:lpstr>Validaciones: no se puede cambiar el cliente</vt:lpstr>
      <vt:lpstr>Ticket de un pedido facturado</vt:lpstr>
      <vt:lpstr>Actualización de un pedido facturado en POS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Andrea Asato</dc:creator>
  <cp:lastModifiedBy>Andrea Asato</cp:lastModifiedBy>
  <cp:revision>11</cp:revision>
  <dcterms:modified xsi:type="dcterms:W3CDTF">2023-06-26T20:05:26Z</dcterms:modified>
</cp:coreProperties>
</file>