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C8_A3257F3B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  <p:sldMasterId id="2147483660" r:id="rId5"/>
  </p:sldMasterIdLst>
  <p:notesMasterIdLst>
    <p:notesMasterId r:id="rId16"/>
  </p:notesMasterIdLst>
  <p:sldIdLst>
    <p:sldId id="470" r:id="rId6"/>
    <p:sldId id="471" r:id="rId7"/>
    <p:sldId id="478" r:id="rId8"/>
    <p:sldId id="476" r:id="rId9"/>
    <p:sldId id="479" r:id="rId10"/>
    <p:sldId id="483" r:id="rId11"/>
    <p:sldId id="456" r:id="rId12"/>
    <p:sldId id="354" r:id="rId13"/>
    <p:sldId id="425" r:id="rId14"/>
    <p:sldId id="482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Dosis" panose="020B0604020202020204" charset="0"/>
      <p:regular r:id="rId21"/>
      <p:bold r:id="rId22"/>
    </p:embeddedFont>
    <p:embeddedFont>
      <p:font typeface="Dosis ExtraBold" panose="020B0604020202020204" charset="0"/>
      <p:regular r:id="rId23"/>
      <p:bold r:id="rId24"/>
    </p:embeddedFont>
    <p:embeddedFont>
      <p:font typeface="Dosis Medium" panose="020B0604020202020204" charset="0"/>
      <p:regular r:id="rId25"/>
    </p:embeddedFont>
    <p:embeddedFont>
      <p:font typeface="Roboto" panose="020B0604020202020204" charset="0"/>
      <p:regular r:id="rId26"/>
      <p:bold r:id="rId27"/>
      <p:italic r:id="rId28"/>
      <p:boldItalic r:id="rId29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05F925-BDF2-630C-9E9D-7D11E5B4BF4C}" name="Alini Renaldi" initials="AR" userId="S::alini.renaldi@linx.com.br::30be5b52-baac-4977-9dfb-2731747c3e2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dora Campos" initials="IC" lastIdx="1" clrIdx="0">
    <p:extLst>
      <p:ext uri="{19B8F6BF-5375-455C-9EA6-DF929625EA0E}">
        <p15:presenceInfo xmlns:p15="http://schemas.microsoft.com/office/powerpoint/2012/main" userId="S::isadora.campos@linx.com.br::0c54d0e7-2cb0-4689-8270-3e41d20743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4B87"/>
    <a:srgbClr val="F2F2F2"/>
    <a:srgbClr val="F5F5F5"/>
    <a:srgbClr val="9966FF"/>
    <a:srgbClr val="00A868"/>
    <a:srgbClr val="411E5A"/>
    <a:srgbClr val="00734D"/>
    <a:srgbClr val="414141"/>
    <a:srgbClr val="FFB813"/>
    <a:srgbClr val="3314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D33EA9-FA8F-4B7C-8157-E94528C4F41A}" v="295" vWet="299" dt="2023-02-17T11:35:49.408"/>
    <p1510:client id="{D29658A0-B470-A1EB-BB60-D981BD2312F3}" v="304" dt="2023-02-17T12:01:24.9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ena Vaz Franco de Oliveira" userId="c808d739-12ab-456b-b647-3ac0a3599061" providerId="ADAL" clId="{ED64ABF0-FD7A-44E2-9475-4D053CE68379}"/>
    <pc:docChg chg="undo custSel addSld delSld modSld sldOrd addMainMaster">
      <pc:chgData name="Milena Vaz Franco de Oliveira" userId="c808d739-12ab-456b-b647-3ac0a3599061" providerId="ADAL" clId="{ED64ABF0-FD7A-44E2-9475-4D053CE68379}" dt="2022-04-11T21:16:46.685" v="2146" actId="14100"/>
      <pc:docMkLst>
        <pc:docMk/>
      </pc:docMkLst>
      <pc:sldChg chg="addSp delSp modSp mod">
        <pc:chgData name="Milena Vaz Franco de Oliveira" userId="c808d739-12ab-456b-b647-3ac0a3599061" providerId="ADAL" clId="{ED64ABF0-FD7A-44E2-9475-4D053CE68379}" dt="2022-04-11T20:43:57.828" v="1787"/>
        <pc:sldMkLst>
          <pc:docMk/>
          <pc:sldMk cId="2095401832" sldId="354"/>
        </pc:sldMkLst>
        <pc:picChg chg="del">
          <ac:chgData name="Milena Vaz Franco de Oliveira" userId="c808d739-12ab-456b-b647-3ac0a3599061" providerId="ADAL" clId="{ED64ABF0-FD7A-44E2-9475-4D053CE68379}" dt="2022-04-11T20:43:42.051" v="1786" actId="478"/>
          <ac:picMkLst>
            <pc:docMk/>
            <pc:sldMk cId="2095401832" sldId="354"/>
            <ac:picMk id="26" creationId="{B29F0FF8-824A-4EB3-A88A-A5E86780217A}"/>
          </ac:picMkLst>
        </pc:picChg>
        <pc:picChg chg="add mod">
          <ac:chgData name="Milena Vaz Franco de Oliveira" userId="c808d739-12ab-456b-b647-3ac0a3599061" providerId="ADAL" clId="{ED64ABF0-FD7A-44E2-9475-4D053CE68379}" dt="2022-04-11T20:43:57.828" v="1787"/>
          <ac:picMkLst>
            <pc:docMk/>
            <pc:sldMk cId="2095401832" sldId="354"/>
            <ac:picMk id="28" creationId="{E3B5E66C-B50A-48AE-ABDA-0D30FB4FA21F}"/>
          </ac:picMkLst>
        </pc:picChg>
      </pc:sldChg>
      <pc:sldChg chg="addSp delSp modSp mod">
        <pc:chgData name="Milena Vaz Franco de Oliveira" userId="c808d739-12ab-456b-b647-3ac0a3599061" providerId="ADAL" clId="{ED64ABF0-FD7A-44E2-9475-4D053CE68379}" dt="2022-04-11T21:14:55.247" v="2085" actId="20577"/>
        <pc:sldMkLst>
          <pc:docMk/>
          <pc:sldMk cId="4253816018" sldId="425"/>
        </pc:sldMkLst>
        <pc:spChg chg="mod">
          <ac:chgData name="Milena Vaz Franco de Oliveira" userId="c808d739-12ab-456b-b647-3ac0a3599061" providerId="ADAL" clId="{ED64ABF0-FD7A-44E2-9475-4D053CE68379}" dt="2022-04-11T21:14:55.247" v="2085" actId="20577"/>
          <ac:spMkLst>
            <pc:docMk/>
            <pc:sldMk cId="4253816018" sldId="425"/>
            <ac:spMk id="3" creationId="{6931C153-69DD-472C-BB6E-6F5AA9FD6CE8}"/>
          </ac:spMkLst>
        </pc:spChg>
        <pc:picChg chg="add mod">
          <ac:chgData name="Milena Vaz Franco de Oliveira" userId="c808d739-12ab-456b-b647-3ac0a3599061" providerId="ADAL" clId="{ED64ABF0-FD7A-44E2-9475-4D053CE68379}" dt="2022-04-11T20:47:40.925" v="1826"/>
          <ac:picMkLst>
            <pc:docMk/>
            <pc:sldMk cId="4253816018" sldId="425"/>
            <ac:picMk id="5" creationId="{D8EFC70C-467D-4799-B4A7-6C36BABB0A47}"/>
          </ac:picMkLst>
        </pc:picChg>
        <pc:picChg chg="del">
          <ac:chgData name="Milena Vaz Franco de Oliveira" userId="c808d739-12ab-456b-b647-3ac0a3599061" providerId="ADAL" clId="{ED64ABF0-FD7A-44E2-9475-4D053CE68379}" dt="2022-04-11T20:47:38.467" v="1825" actId="478"/>
          <ac:picMkLst>
            <pc:docMk/>
            <pc:sldMk cId="4253816018" sldId="425"/>
            <ac:picMk id="6" creationId="{53919697-F26D-4025-8927-A9B9D9D09501}"/>
          </ac:picMkLst>
        </pc:picChg>
      </pc:sldChg>
      <pc:sldChg chg="del">
        <pc:chgData name="Milena Vaz Franco de Oliveira" userId="c808d739-12ab-456b-b647-3ac0a3599061" providerId="ADAL" clId="{ED64ABF0-FD7A-44E2-9475-4D053CE68379}" dt="2022-04-07T12:23:56.190" v="44" actId="47"/>
        <pc:sldMkLst>
          <pc:docMk/>
          <pc:sldMk cId="4038999119" sldId="428"/>
        </pc:sldMkLst>
      </pc:sldChg>
      <pc:sldChg chg="del">
        <pc:chgData name="Milena Vaz Franco de Oliveira" userId="c808d739-12ab-456b-b647-3ac0a3599061" providerId="ADAL" clId="{ED64ABF0-FD7A-44E2-9475-4D053CE68379}" dt="2022-04-11T20:44:51.343" v="1792" actId="47"/>
        <pc:sldMkLst>
          <pc:docMk/>
          <pc:sldMk cId="428865722" sldId="444"/>
        </pc:sldMkLst>
      </pc:sldChg>
      <pc:sldChg chg="addSp delSp modSp mod">
        <pc:chgData name="Milena Vaz Franco de Oliveira" userId="c808d739-12ab-456b-b647-3ac0a3599061" providerId="ADAL" clId="{ED64ABF0-FD7A-44E2-9475-4D053CE68379}" dt="2022-04-11T20:44:14.349" v="1788"/>
        <pc:sldMkLst>
          <pc:docMk/>
          <pc:sldMk cId="2737143611" sldId="456"/>
        </pc:sldMkLst>
        <pc:spChg chg="mod">
          <ac:chgData name="Milena Vaz Franco de Oliveira" userId="c808d739-12ab-456b-b647-3ac0a3599061" providerId="ADAL" clId="{ED64ABF0-FD7A-44E2-9475-4D053CE68379}" dt="2022-04-07T12:59:26.208" v="1509" actId="1035"/>
          <ac:spMkLst>
            <pc:docMk/>
            <pc:sldMk cId="2737143611" sldId="456"/>
            <ac:spMk id="4" creationId="{9C47E0F3-F867-4442-9DE3-0E9477E464DB}"/>
          </ac:spMkLst>
        </pc:spChg>
        <pc:spChg chg="add mod">
          <ac:chgData name="Milena Vaz Franco de Oliveira" userId="c808d739-12ab-456b-b647-3ac0a3599061" providerId="ADAL" clId="{ED64ABF0-FD7A-44E2-9475-4D053CE68379}" dt="2022-04-07T12:56:53.194" v="1371"/>
          <ac:spMkLst>
            <pc:docMk/>
            <pc:sldMk cId="2737143611" sldId="456"/>
            <ac:spMk id="16" creationId="{B619B6B5-604B-4538-AE1C-CC377CF68E6B}"/>
          </ac:spMkLst>
        </pc:spChg>
        <pc:spChg chg="mod">
          <ac:chgData name="Milena Vaz Franco de Oliveira" userId="c808d739-12ab-456b-b647-3ac0a3599061" providerId="ADAL" clId="{ED64ABF0-FD7A-44E2-9475-4D053CE68379}" dt="2022-04-07T13:00:58.899" v="1581" actId="20577"/>
          <ac:spMkLst>
            <pc:docMk/>
            <pc:sldMk cId="2737143611" sldId="456"/>
            <ac:spMk id="17" creationId="{2C86AF1B-D0E2-440B-8173-041CB4B5D4C4}"/>
          </ac:spMkLst>
        </pc:spChg>
        <pc:spChg chg="add mod">
          <ac:chgData name="Milena Vaz Franco de Oliveira" userId="c808d739-12ab-456b-b647-3ac0a3599061" providerId="ADAL" clId="{ED64ABF0-FD7A-44E2-9475-4D053CE68379}" dt="2022-04-07T12:57:07.383" v="1396" actId="20577"/>
          <ac:spMkLst>
            <pc:docMk/>
            <pc:sldMk cId="2737143611" sldId="456"/>
            <ac:spMk id="18" creationId="{28A3F8B2-6C29-48FF-9213-603CE7961C51}"/>
          </ac:spMkLst>
        </pc:spChg>
        <pc:spChg chg="mod">
          <ac:chgData name="Milena Vaz Franco de Oliveira" userId="c808d739-12ab-456b-b647-3ac0a3599061" providerId="ADAL" clId="{ED64ABF0-FD7A-44E2-9475-4D053CE68379}" dt="2022-04-07T12:59:09.311" v="1439" actId="1035"/>
          <ac:spMkLst>
            <pc:docMk/>
            <pc:sldMk cId="2737143611" sldId="456"/>
            <ac:spMk id="20" creationId="{61A0D27C-0400-45BE-BF1A-7A6F9C268BEF}"/>
          </ac:spMkLst>
        </pc:spChg>
        <pc:spChg chg="del">
          <ac:chgData name="Milena Vaz Franco de Oliveira" userId="c808d739-12ab-456b-b647-3ac0a3599061" providerId="ADAL" clId="{ED64ABF0-FD7A-44E2-9475-4D053CE68379}" dt="2022-04-07T12:57:10.272" v="1397" actId="478"/>
          <ac:spMkLst>
            <pc:docMk/>
            <pc:sldMk cId="2737143611" sldId="456"/>
            <ac:spMk id="21" creationId="{3F06ADB9-657D-40DD-971E-DF55D6766DC2}"/>
          </ac:spMkLst>
        </pc:spChg>
        <pc:spChg chg="mod">
          <ac:chgData name="Milena Vaz Franco de Oliveira" userId="c808d739-12ab-456b-b647-3ac0a3599061" providerId="ADAL" clId="{ED64ABF0-FD7A-44E2-9475-4D053CE68379}" dt="2022-04-07T12:59:09.311" v="1439" actId="1035"/>
          <ac:spMkLst>
            <pc:docMk/>
            <pc:sldMk cId="2737143611" sldId="456"/>
            <ac:spMk id="23" creationId="{2CB00A85-6F58-48A6-A50C-E47602E10FD4}"/>
          </ac:spMkLst>
        </pc:spChg>
        <pc:spChg chg="mod">
          <ac:chgData name="Milena Vaz Franco de Oliveira" userId="c808d739-12ab-456b-b647-3ac0a3599061" providerId="ADAL" clId="{ED64ABF0-FD7A-44E2-9475-4D053CE68379}" dt="2022-04-07T12:59:09.311" v="1439" actId="1035"/>
          <ac:spMkLst>
            <pc:docMk/>
            <pc:sldMk cId="2737143611" sldId="456"/>
            <ac:spMk id="26" creationId="{8F89A718-F498-401E-ADBD-1BC95EE6805A}"/>
          </ac:spMkLst>
        </pc:spChg>
        <pc:spChg chg="mod">
          <ac:chgData name="Milena Vaz Franco de Oliveira" userId="c808d739-12ab-456b-b647-3ac0a3599061" providerId="ADAL" clId="{ED64ABF0-FD7A-44E2-9475-4D053CE68379}" dt="2022-04-07T12:59:09.311" v="1439" actId="1035"/>
          <ac:spMkLst>
            <pc:docMk/>
            <pc:sldMk cId="2737143611" sldId="456"/>
            <ac:spMk id="33" creationId="{33BC34FD-0A1D-43F3-B4C1-C8915AAC84C2}"/>
          </ac:spMkLst>
        </pc:spChg>
        <pc:spChg chg="mod">
          <ac:chgData name="Milena Vaz Franco de Oliveira" userId="c808d739-12ab-456b-b647-3ac0a3599061" providerId="ADAL" clId="{ED64ABF0-FD7A-44E2-9475-4D053CE68379}" dt="2022-04-07T12:59:20.330" v="1489" actId="1036"/>
          <ac:spMkLst>
            <pc:docMk/>
            <pc:sldMk cId="2737143611" sldId="456"/>
            <ac:spMk id="41" creationId="{312A478C-2F50-4DDB-B29A-A0F00A064272}"/>
          </ac:spMkLst>
        </pc:spChg>
        <pc:picChg chg="add mod">
          <ac:chgData name="Milena Vaz Franco de Oliveira" userId="c808d739-12ab-456b-b647-3ac0a3599061" providerId="ADAL" clId="{ED64ABF0-FD7A-44E2-9475-4D053CE68379}" dt="2022-04-11T20:44:14.349" v="1788"/>
          <ac:picMkLst>
            <pc:docMk/>
            <pc:sldMk cId="2737143611" sldId="456"/>
            <ac:picMk id="13" creationId="{88088E73-3AC5-492F-90A2-19F9175B8835}"/>
          </ac:picMkLst>
        </pc:picChg>
        <pc:picChg chg="add mod">
          <ac:chgData name="Milena Vaz Franco de Oliveira" userId="c808d739-12ab-456b-b647-3ac0a3599061" providerId="ADAL" clId="{ED64ABF0-FD7A-44E2-9475-4D053CE68379}" dt="2022-04-07T12:55:21.564" v="1368" actId="1035"/>
          <ac:picMkLst>
            <pc:docMk/>
            <pc:sldMk cId="2737143611" sldId="456"/>
            <ac:picMk id="14" creationId="{E47E6DC5-C5C0-438A-8E3B-7D854053B36A}"/>
          </ac:picMkLst>
        </pc:picChg>
        <pc:picChg chg="add del mod">
          <ac:chgData name="Milena Vaz Franco de Oliveira" userId="c808d739-12ab-456b-b647-3ac0a3599061" providerId="ADAL" clId="{ED64ABF0-FD7A-44E2-9475-4D053CE68379}" dt="2022-04-07T12:55:38.009" v="1370" actId="478"/>
          <ac:picMkLst>
            <pc:docMk/>
            <pc:sldMk cId="2737143611" sldId="456"/>
            <ac:picMk id="15" creationId="{EC3E53F8-C449-4F54-847D-B0E15E0CF0E6}"/>
          </ac:picMkLst>
        </pc:picChg>
        <pc:picChg chg="add del">
          <ac:chgData name="Milena Vaz Franco de Oliveira" userId="c808d739-12ab-456b-b647-3ac0a3599061" providerId="ADAL" clId="{ED64ABF0-FD7A-44E2-9475-4D053CE68379}" dt="2022-04-07T12:55:09.060" v="1365" actId="478"/>
          <ac:picMkLst>
            <pc:docMk/>
            <pc:sldMk cId="2737143611" sldId="456"/>
            <ac:picMk id="19" creationId="{8756CD25-6381-427E-956E-7B815AD30119}"/>
          </ac:picMkLst>
        </pc:picChg>
        <pc:picChg chg="del">
          <ac:chgData name="Milena Vaz Franco de Oliveira" userId="c808d739-12ab-456b-b647-3ac0a3599061" providerId="ADAL" clId="{ED64ABF0-FD7A-44E2-9475-4D053CE68379}" dt="2022-04-07T12:55:12.590" v="1366" actId="478"/>
          <ac:picMkLst>
            <pc:docMk/>
            <pc:sldMk cId="2737143611" sldId="456"/>
            <ac:picMk id="32" creationId="{787DA6A2-E152-4D15-B937-C083C880CB73}"/>
          </ac:picMkLst>
        </pc:picChg>
        <pc:cxnChg chg="del">
          <ac:chgData name="Milena Vaz Franco de Oliveira" userId="c808d739-12ab-456b-b647-3ac0a3599061" providerId="ADAL" clId="{ED64ABF0-FD7A-44E2-9475-4D053CE68379}" dt="2022-04-07T12:57:13.358" v="1398" actId="478"/>
          <ac:cxnSpMkLst>
            <pc:docMk/>
            <pc:sldMk cId="2737143611" sldId="456"/>
            <ac:cxnSpMk id="27" creationId="{7024C9EA-660E-4DA8-A400-4355FAA64C0D}"/>
          </ac:cxnSpMkLst>
        </pc:cxnChg>
      </pc:sldChg>
      <pc:sldChg chg="addSp delSp modSp del mod">
        <pc:chgData name="Milena Vaz Franco de Oliveira" userId="c808d739-12ab-456b-b647-3ac0a3599061" providerId="ADAL" clId="{ED64ABF0-FD7A-44E2-9475-4D053CE68379}" dt="2022-04-11T20:44:46.831" v="1791" actId="47"/>
        <pc:sldMkLst>
          <pc:docMk/>
          <pc:sldMk cId="717048171" sldId="466"/>
        </pc:sldMkLst>
        <pc:picChg chg="add mod">
          <ac:chgData name="Milena Vaz Franco de Oliveira" userId="c808d739-12ab-456b-b647-3ac0a3599061" providerId="ADAL" clId="{ED64ABF0-FD7A-44E2-9475-4D053CE68379}" dt="2022-04-11T20:44:18.929" v="1790"/>
          <ac:picMkLst>
            <pc:docMk/>
            <pc:sldMk cId="717048171" sldId="466"/>
            <ac:picMk id="8" creationId="{620331CC-80A9-4FD0-A2CC-CC7AE462A771}"/>
          </ac:picMkLst>
        </pc:picChg>
        <pc:picChg chg="del">
          <ac:chgData name="Milena Vaz Franco de Oliveira" userId="c808d739-12ab-456b-b647-3ac0a3599061" providerId="ADAL" clId="{ED64ABF0-FD7A-44E2-9475-4D053CE68379}" dt="2022-04-11T20:44:18.466" v="1789" actId="478"/>
          <ac:picMkLst>
            <pc:docMk/>
            <pc:sldMk cId="717048171" sldId="466"/>
            <ac:picMk id="26" creationId="{B29F0FF8-824A-4EB3-A88A-A5E86780217A}"/>
          </ac:picMkLst>
        </pc:picChg>
      </pc:sldChg>
      <pc:sldChg chg="del">
        <pc:chgData name="Milena Vaz Franco de Oliveira" userId="c808d739-12ab-456b-b647-3ac0a3599061" providerId="ADAL" clId="{ED64ABF0-FD7A-44E2-9475-4D053CE68379}" dt="2022-04-07T12:22:40.043" v="8" actId="47"/>
        <pc:sldMkLst>
          <pc:docMk/>
          <pc:sldMk cId="2760256865" sldId="467"/>
        </pc:sldMkLst>
      </pc:sldChg>
      <pc:sldChg chg="delSp modSp del mod ord">
        <pc:chgData name="Milena Vaz Franco de Oliveira" userId="c808d739-12ab-456b-b647-3ac0a3599061" providerId="ADAL" clId="{ED64ABF0-FD7A-44E2-9475-4D053CE68379}" dt="2022-04-07T12:54:12.115" v="1362" actId="47"/>
        <pc:sldMkLst>
          <pc:docMk/>
          <pc:sldMk cId="3788756547" sldId="469"/>
        </pc:sldMkLst>
        <pc:picChg chg="del mod">
          <ac:chgData name="Milena Vaz Franco de Oliveira" userId="c808d739-12ab-456b-b647-3ac0a3599061" providerId="ADAL" clId="{ED64ABF0-FD7A-44E2-9475-4D053CE68379}" dt="2022-04-07T12:23:26.905" v="32" actId="478"/>
          <ac:picMkLst>
            <pc:docMk/>
            <pc:sldMk cId="3788756547" sldId="469"/>
            <ac:picMk id="19" creationId="{8756CD25-6381-427E-956E-7B815AD30119}"/>
          </ac:picMkLst>
        </pc:picChg>
      </pc:sldChg>
      <pc:sldChg chg="modSp add mod">
        <pc:chgData name="Milena Vaz Franco de Oliveira" userId="c808d739-12ab-456b-b647-3ac0a3599061" providerId="ADAL" clId="{ED64ABF0-FD7A-44E2-9475-4D053CE68379}" dt="2022-04-07T12:20:56.710" v="5" actId="20577"/>
        <pc:sldMkLst>
          <pc:docMk/>
          <pc:sldMk cId="2899751002" sldId="470"/>
        </pc:sldMkLst>
        <pc:spChg chg="mod">
          <ac:chgData name="Milena Vaz Franco de Oliveira" userId="c808d739-12ab-456b-b647-3ac0a3599061" providerId="ADAL" clId="{ED64ABF0-FD7A-44E2-9475-4D053CE68379}" dt="2022-04-07T12:20:56.710" v="5" actId="20577"/>
          <ac:spMkLst>
            <pc:docMk/>
            <pc:sldMk cId="2899751002" sldId="470"/>
            <ac:spMk id="21" creationId="{B4DB36FC-3E79-4D50-B8BA-8C7D3F437029}"/>
          </ac:spMkLst>
        </pc:spChg>
      </pc:sldChg>
      <pc:sldChg chg="addSp delSp modSp add mod">
        <pc:chgData name="Milena Vaz Franco de Oliveira" userId="c808d739-12ab-456b-b647-3ac0a3599061" providerId="ADAL" clId="{ED64ABF0-FD7A-44E2-9475-4D053CE68379}" dt="2022-04-11T21:02:58.852" v="1921" actId="20577"/>
        <pc:sldMkLst>
          <pc:docMk/>
          <pc:sldMk cId="4150098455" sldId="471"/>
        </pc:sldMkLst>
        <pc:spChg chg="mod">
          <ac:chgData name="Milena Vaz Franco de Oliveira" userId="c808d739-12ab-456b-b647-3ac0a3599061" providerId="ADAL" clId="{ED64ABF0-FD7A-44E2-9475-4D053CE68379}" dt="2022-04-07T12:23:13.001" v="30" actId="20577"/>
          <ac:spMkLst>
            <pc:docMk/>
            <pc:sldMk cId="4150098455" sldId="471"/>
            <ac:spMk id="5" creationId="{E6468497-1A25-4EC0-BAD0-B84661907805}"/>
          </ac:spMkLst>
        </pc:spChg>
        <pc:spChg chg="mod">
          <ac:chgData name="Milena Vaz Franco de Oliveira" userId="c808d739-12ab-456b-b647-3ac0a3599061" providerId="ADAL" clId="{ED64ABF0-FD7A-44E2-9475-4D053CE68379}" dt="2022-04-07T12:40:38.643" v="680" actId="6549"/>
          <ac:spMkLst>
            <pc:docMk/>
            <pc:sldMk cId="4150098455" sldId="471"/>
            <ac:spMk id="6" creationId="{57BA48FC-6758-4F69-A121-5B3E5D346ECE}"/>
          </ac:spMkLst>
        </pc:spChg>
        <pc:spChg chg="mod">
          <ac:chgData name="Milena Vaz Franco de Oliveira" userId="c808d739-12ab-456b-b647-3ac0a3599061" providerId="ADAL" clId="{ED64ABF0-FD7A-44E2-9475-4D053CE68379}" dt="2022-04-07T12:33:01.821" v="351" actId="1076"/>
          <ac:spMkLst>
            <pc:docMk/>
            <pc:sldMk cId="4150098455" sldId="471"/>
            <ac:spMk id="10" creationId="{502B9406-9E26-4AED-BBDC-AAC579C2A303}"/>
          </ac:spMkLst>
        </pc:spChg>
        <pc:spChg chg="add mod">
          <ac:chgData name="Milena Vaz Franco de Oliveira" userId="c808d739-12ab-456b-b647-3ac0a3599061" providerId="ADAL" clId="{ED64ABF0-FD7A-44E2-9475-4D053CE68379}" dt="2022-04-11T21:02:58.852" v="1921" actId="20577"/>
          <ac:spMkLst>
            <pc:docMk/>
            <pc:sldMk cId="4150098455" sldId="471"/>
            <ac:spMk id="11" creationId="{CBACBED9-D0C9-429E-891F-A21579EFFAB1}"/>
          </ac:spMkLst>
        </pc:spChg>
        <pc:picChg chg="add del mod">
          <ac:chgData name="Milena Vaz Franco de Oliveira" userId="c808d739-12ab-456b-b647-3ac0a3599061" providerId="ADAL" clId="{ED64ABF0-FD7A-44E2-9475-4D053CE68379}" dt="2022-04-11T20:12:43.173" v="1593" actId="478"/>
          <ac:picMkLst>
            <pc:docMk/>
            <pc:sldMk cId="4150098455" sldId="471"/>
            <ac:picMk id="3" creationId="{D4EA45E6-261D-4F34-BAB8-8A2969994989}"/>
          </ac:picMkLst>
        </pc:picChg>
        <pc:picChg chg="mod ord">
          <ac:chgData name="Milena Vaz Franco de Oliveira" userId="c808d739-12ab-456b-b647-3ac0a3599061" providerId="ADAL" clId="{ED64ABF0-FD7A-44E2-9475-4D053CE68379}" dt="2022-04-07T12:40:23.047" v="678" actId="1076"/>
          <ac:picMkLst>
            <pc:docMk/>
            <pc:sldMk cId="4150098455" sldId="471"/>
            <ac:picMk id="7" creationId="{FE017FCE-6418-4347-91B8-599E8E828C01}"/>
          </ac:picMkLst>
        </pc:picChg>
        <pc:picChg chg="mod">
          <ac:chgData name="Milena Vaz Franco de Oliveira" userId="c808d739-12ab-456b-b647-3ac0a3599061" providerId="ADAL" clId="{ED64ABF0-FD7A-44E2-9475-4D053CE68379}" dt="2022-04-07T12:33:01.821" v="351" actId="1076"/>
          <ac:picMkLst>
            <pc:docMk/>
            <pc:sldMk cId="4150098455" sldId="471"/>
            <ac:picMk id="8" creationId="{F157B253-75E9-45FD-8D35-225B2BD6D2B6}"/>
          </ac:picMkLst>
        </pc:picChg>
        <pc:picChg chg="add del mod">
          <ac:chgData name="Milena Vaz Franco de Oliveira" userId="c808d739-12ab-456b-b647-3ac0a3599061" providerId="ADAL" clId="{ED64ABF0-FD7A-44E2-9475-4D053CE68379}" dt="2022-04-11T20:12:11.691" v="1589" actId="478"/>
          <ac:picMkLst>
            <pc:docMk/>
            <pc:sldMk cId="4150098455" sldId="471"/>
            <ac:picMk id="9" creationId="{A364D6C0-3955-4D6F-BF86-88A495334436}"/>
          </ac:picMkLst>
        </pc:picChg>
        <pc:picChg chg="del mod">
          <ac:chgData name="Milena Vaz Franco de Oliveira" userId="c808d739-12ab-456b-b647-3ac0a3599061" providerId="ADAL" clId="{ED64ABF0-FD7A-44E2-9475-4D053CE68379}" dt="2022-04-07T12:30:47.309" v="340" actId="478"/>
          <ac:picMkLst>
            <pc:docMk/>
            <pc:sldMk cId="4150098455" sldId="471"/>
            <ac:picMk id="13" creationId="{E9B54E21-60C1-4A38-BDCD-853C1971EFC4}"/>
          </ac:picMkLst>
        </pc:picChg>
        <pc:picChg chg="add mod">
          <ac:chgData name="Milena Vaz Franco de Oliveira" userId="c808d739-12ab-456b-b647-3ac0a3599061" providerId="ADAL" clId="{ED64ABF0-FD7A-44E2-9475-4D053CE68379}" dt="2022-04-11T20:13:35.273" v="1606"/>
          <ac:picMkLst>
            <pc:docMk/>
            <pc:sldMk cId="4150098455" sldId="471"/>
            <ac:picMk id="13" creationId="{F206AFE0-C96E-4FBD-93A6-20CB4878609A}"/>
          </ac:picMkLst>
        </pc:picChg>
      </pc:sldChg>
      <pc:sldChg chg="add del">
        <pc:chgData name="Milena Vaz Franco de Oliveira" userId="c808d739-12ab-456b-b647-3ac0a3599061" providerId="ADAL" clId="{ED64ABF0-FD7A-44E2-9475-4D053CE68379}" dt="2022-04-07T12:42:48.613" v="683" actId="47"/>
        <pc:sldMkLst>
          <pc:docMk/>
          <pc:sldMk cId="4000163032" sldId="472"/>
        </pc:sldMkLst>
      </pc:sldChg>
      <pc:sldChg chg="add del">
        <pc:chgData name="Milena Vaz Franco de Oliveira" userId="c808d739-12ab-456b-b647-3ac0a3599061" providerId="ADAL" clId="{ED64ABF0-FD7A-44E2-9475-4D053CE68379}" dt="2022-04-07T12:23:35.697" v="35" actId="47"/>
        <pc:sldMkLst>
          <pc:docMk/>
          <pc:sldMk cId="4054476822" sldId="472"/>
        </pc:sldMkLst>
      </pc:sldChg>
      <pc:sldChg chg="add del">
        <pc:chgData name="Milena Vaz Franco de Oliveira" userId="c808d739-12ab-456b-b647-3ac0a3599061" providerId="ADAL" clId="{ED64ABF0-FD7A-44E2-9475-4D053CE68379}" dt="2022-04-07T12:42:48.613" v="683" actId="47"/>
        <pc:sldMkLst>
          <pc:docMk/>
          <pc:sldMk cId="3025065849" sldId="473"/>
        </pc:sldMkLst>
      </pc:sldChg>
      <pc:sldChg chg="add del">
        <pc:chgData name="Milena Vaz Franco de Oliveira" userId="c808d739-12ab-456b-b647-3ac0a3599061" providerId="ADAL" clId="{ED64ABF0-FD7A-44E2-9475-4D053CE68379}" dt="2022-04-07T12:42:48.613" v="683" actId="47"/>
        <pc:sldMkLst>
          <pc:docMk/>
          <pc:sldMk cId="695151673" sldId="474"/>
        </pc:sldMkLst>
      </pc:sldChg>
      <pc:sldChg chg="add del">
        <pc:chgData name="Milena Vaz Franco de Oliveira" userId="c808d739-12ab-456b-b647-3ac0a3599061" providerId="ADAL" clId="{ED64ABF0-FD7A-44E2-9475-4D053CE68379}" dt="2022-04-07T12:42:48.613" v="683" actId="47"/>
        <pc:sldMkLst>
          <pc:docMk/>
          <pc:sldMk cId="3811821017" sldId="475"/>
        </pc:sldMkLst>
      </pc:sldChg>
      <pc:sldChg chg="addSp modSp add mod">
        <pc:chgData name="Milena Vaz Franco de Oliveira" userId="c808d739-12ab-456b-b647-3ac0a3599061" providerId="ADAL" clId="{ED64ABF0-FD7A-44E2-9475-4D053CE68379}" dt="2022-04-11T21:04:42.089" v="1961" actId="20577"/>
        <pc:sldMkLst>
          <pc:docMk/>
          <pc:sldMk cId="1010534040" sldId="476"/>
        </pc:sldMkLst>
        <pc:spChg chg="mod">
          <ac:chgData name="Milena Vaz Franco de Oliveira" userId="c808d739-12ab-456b-b647-3ac0a3599061" providerId="ADAL" clId="{ED64ABF0-FD7A-44E2-9475-4D053CE68379}" dt="2022-04-11T21:04:42.089" v="1961" actId="20577"/>
          <ac:spMkLst>
            <pc:docMk/>
            <pc:sldMk cId="1010534040" sldId="476"/>
            <ac:spMk id="6" creationId="{57BA48FC-6758-4F69-A121-5B3E5D346ECE}"/>
          </ac:spMkLst>
        </pc:spChg>
        <pc:spChg chg="mod">
          <ac:chgData name="Milena Vaz Franco de Oliveira" userId="c808d739-12ab-456b-b647-3ac0a3599061" providerId="ADAL" clId="{ED64ABF0-FD7A-44E2-9475-4D053CE68379}" dt="2022-04-07T12:43:04.985" v="704" actId="20577"/>
          <ac:spMkLst>
            <pc:docMk/>
            <pc:sldMk cId="1010534040" sldId="476"/>
            <ac:spMk id="10" creationId="{502B9406-9E26-4AED-BBDC-AAC579C2A303}"/>
          </ac:spMkLst>
        </pc:spChg>
        <pc:spChg chg="mod">
          <ac:chgData name="Milena Vaz Franco de Oliveira" userId="c808d739-12ab-456b-b647-3ac0a3599061" providerId="ADAL" clId="{ED64ABF0-FD7A-44E2-9475-4D053CE68379}" dt="2022-04-07T12:47:46.956" v="1134" actId="20577"/>
          <ac:spMkLst>
            <pc:docMk/>
            <pc:sldMk cId="1010534040" sldId="476"/>
            <ac:spMk id="11" creationId="{CBACBED9-D0C9-429E-891F-A21579EFFAB1}"/>
          </ac:spMkLst>
        </pc:spChg>
        <pc:picChg chg="mod">
          <ac:chgData name="Milena Vaz Franco de Oliveira" userId="c808d739-12ab-456b-b647-3ac0a3599061" providerId="ADAL" clId="{ED64ABF0-FD7A-44E2-9475-4D053CE68379}" dt="2022-04-07T12:48:15.188" v="1148" actId="1036"/>
          <ac:picMkLst>
            <pc:docMk/>
            <pc:sldMk cId="1010534040" sldId="476"/>
            <ac:picMk id="7" creationId="{FE017FCE-6418-4347-91B8-599E8E828C01}"/>
          </ac:picMkLst>
        </pc:picChg>
        <pc:picChg chg="add mod">
          <ac:chgData name="Milena Vaz Franco de Oliveira" userId="c808d739-12ab-456b-b647-3ac0a3599061" providerId="ADAL" clId="{ED64ABF0-FD7A-44E2-9475-4D053CE68379}" dt="2022-04-11T20:19:12.216" v="1668"/>
          <ac:picMkLst>
            <pc:docMk/>
            <pc:sldMk cId="1010534040" sldId="476"/>
            <ac:picMk id="12" creationId="{D82ACBB6-2F58-41F8-B768-F99A2472461A}"/>
          </ac:picMkLst>
        </pc:picChg>
      </pc:sldChg>
      <pc:sldChg chg="addSp delSp modSp add mod">
        <pc:chgData name="Milena Vaz Franco de Oliveira" userId="c808d739-12ab-456b-b647-3ac0a3599061" providerId="ADAL" clId="{ED64ABF0-FD7A-44E2-9475-4D053CE68379}" dt="2022-04-11T21:07:24.873" v="2074" actId="20577"/>
        <pc:sldMkLst>
          <pc:docMk/>
          <pc:sldMk cId="2725611554" sldId="477"/>
        </pc:sldMkLst>
        <pc:spChg chg="mod">
          <ac:chgData name="Milena Vaz Franco de Oliveira" userId="c808d739-12ab-456b-b647-3ac0a3599061" providerId="ADAL" clId="{ED64ABF0-FD7A-44E2-9475-4D053CE68379}" dt="2022-04-11T21:07:24.873" v="2074" actId="20577"/>
          <ac:spMkLst>
            <pc:docMk/>
            <pc:sldMk cId="2725611554" sldId="477"/>
            <ac:spMk id="6" creationId="{57BA48FC-6758-4F69-A121-5B3E5D346ECE}"/>
          </ac:spMkLst>
        </pc:spChg>
        <pc:spChg chg="mod">
          <ac:chgData name="Milena Vaz Franco de Oliveira" userId="c808d739-12ab-456b-b647-3ac0a3599061" providerId="ADAL" clId="{ED64ABF0-FD7A-44E2-9475-4D053CE68379}" dt="2022-04-07T12:52:21.922" v="1359" actId="20577"/>
          <ac:spMkLst>
            <pc:docMk/>
            <pc:sldMk cId="2725611554" sldId="477"/>
            <ac:spMk id="10" creationId="{502B9406-9E26-4AED-BBDC-AAC579C2A303}"/>
          </ac:spMkLst>
        </pc:spChg>
        <pc:spChg chg="del mod">
          <ac:chgData name="Milena Vaz Franco de Oliveira" userId="c808d739-12ab-456b-b647-3ac0a3599061" providerId="ADAL" clId="{ED64ABF0-FD7A-44E2-9475-4D053CE68379}" dt="2022-04-07T12:52:16.058" v="1358" actId="478"/>
          <ac:spMkLst>
            <pc:docMk/>
            <pc:sldMk cId="2725611554" sldId="477"/>
            <ac:spMk id="11" creationId="{CBACBED9-D0C9-429E-891F-A21579EFFAB1}"/>
          </ac:spMkLst>
        </pc:spChg>
        <pc:picChg chg="add mod">
          <ac:chgData name="Milena Vaz Franco de Oliveira" userId="c808d739-12ab-456b-b647-3ac0a3599061" providerId="ADAL" clId="{ED64ABF0-FD7A-44E2-9475-4D053CE68379}" dt="2022-04-11T20:24:20.934" v="1732"/>
          <ac:picMkLst>
            <pc:docMk/>
            <pc:sldMk cId="2725611554" sldId="477"/>
            <ac:picMk id="11" creationId="{9289844C-6353-4B7A-A18E-64950E315F84}"/>
          </ac:picMkLst>
        </pc:picChg>
      </pc:sldChg>
      <pc:sldChg chg="addSp delSp modSp add mod">
        <pc:chgData name="Milena Vaz Franco de Oliveira" userId="c808d739-12ab-456b-b647-3ac0a3599061" providerId="ADAL" clId="{ED64ABF0-FD7A-44E2-9475-4D053CE68379}" dt="2022-04-11T20:17:30.673" v="1665" actId="1038"/>
        <pc:sldMkLst>
          <pc:docMk/>
          <pc:sldMk cId="434295819" sldId="478"/>
        </pc:sldMkLst>
        <pc:spChg chg="mod">
          <ac:chgData name="Milena Vaz Franco de Oliveira" userId="c808d739-12ab-456b-b647-3ac0a3599061" providerId="ADAL" clId="{ED64ABF0-FD7A-44E2-9475-4D053CE68379}" dt="2022-04-11T20:17:21.204" v="1661" actId="20577"/>
          <ac:spMkLst>
            <pc:docMk/>
            <pc:sldMk cId="434295819" sldId="478"/>
            <ac:spMk id="5" creationId="{E6468497-1A25-4EC0-BAD0-B84661907805}"/>
          </ac:spMkLst>
        </pc:spChg>
        <pc:spChg chg="del mod">
          <ac:chgData name="Milena Vaz Franco de Oliveira" userId="c808d739-12ab-456b-b647-3ac0a3599061" providerId="ADAL" clId="{ED64ABF0-FD7A-44E2-9475-4D053CE68379}" dt="2022-04-11T20:16:43.158" v="1611" actId="478"/>
          <ac:spMkLst>
            <pc:docMk/>
            <pc:sldMk cId="434295819" sldId="478"/>
            <ac:spMk id="6" creationId="{57BA48FC-6758-4F69-A121-5B3E5D346ECE}"/>
          </ac:spMkLst>
        </pc:spChg>
        <pc:spChg chg="del mod">
          <ac:chgData name="Milena Vaz Franco de Oliveira" userId="c808d739-12ab-456b-b647-3ac0a3599061" providerId="ADAL" clId="{ED64ABF0-FD7A-44E2-9475-4D053CE68379}" dt="2022-04-11T20:16:44.180" v="1612" actId="478"/>
          <ac:spMkLst>
            <pc:docMk/>
            <pc:sldMk cId="434295819" sldId="478"/>
            <ac:spMk id="10" creationId="{502B9406-9E26-4AED-BBDC-AAC579C2A303}"/>
          </ac:spMkLst>
        </pc:spChg>
        <pc:spChg chg="del">
          <ac:chgData name="Milena Vaz Franco de Oliveira" userId="c808d739-12ab-456b-b647-3ac0a3599061" providerId="ADAL" clId="{ED64ABF0-FD7A-44E2-9475-4D053CE68379}" dt="2022-04-11T20:16:45.698" v="1613" actId="478"/>
          <ac:spMkLst>
            <pc:docMk/>
            <pc:sldMk cId="434295819" sldId="478"/>
            <ac:spMk id="11" creationId="{CBACBED9-D0C9-429E-891F-A21579EFFAB1}"/>
          </ac:spMkLst>
        </pc:spChg>
        <pc:picChg chg="add mod">
          <ac:chgData name="Milena Vaz Franco de Oliveira" userId="c808d739-12ab-456b-b647-3ac0a3599061" providerId="ADAL" clId="{ED64ABF0-FD7A-44E2-9475-4D053CE68379}" dt="2022-04-11T20:17:30.673" v="1665" actId="1038"/>
          <ac:picMkLst>
            <pc:docMk/>
            <pc:sldMk cId="434295819" sldId="478"/>
            <ac:picMk id="3" creationId="{BF15E4C5-8E7F-49F7-A8AA-A8E5CFE07253}"/>
          </ac:picMkLst>
        </pc:picChg>
        <pc:picChg chg="del">
          <ac:chgData name="Milena Vaz Franco de Oliveira" userId="c808d739-12ab-456b-b647-3ac0a3599061" providerId="ADAL" clId="{ED64ABF0-FD7A-44E2-9475-4D053CE68379}" dt="2022-04-11T20:16:36.473" v="1608" actId="478"/>
          <ac:picMkLst>
            <pc:docMk/>
            <pc:sldMk cId="434295819" sldId="478"/>
            <ac:picMk id="8" creationId="{F157B253-75E9-45FD-8D35-225B2BD6D2B6}"/>
          </ac:picMkLst>
        </pc:picChg>
      </pc:sldChg>
      <pc:sldChg chg="addSp delSp modSp add mod">
        <pc:chgData name="Milena Vaz Franco de Oliveira" userId="c808d739-12ab-456b-b647-3ac0a3599061" providerId="ADAL" clId="{ED64ABF0-FD7A-44E2-9475-4D053CE68379}" dt="2022-04-11T20:23:12.728" v="1729" actId="20577"/>
        <pc:sldMkLst>
          <pc:docMk/>
          <pc:sldMk cId="69609577" sldId="479"/>
        </pc:sldMkLst>
        <pc:spChg chg="mod">
          <ac:chgData name="Milena Vaz Franco de Oliveira" userId="c808d739-12ab-456b-b647-3ac0a3599061" providerId="ADAL" clId="{ED64ABF0-FD7A-44E2-9475-4D053CE68379}" dt="2022-04-11T20:23:12.728" v="1729" actId="20577"/>
          <ac:spMkLst>
            <pc:docMk/>
            <pc:sldMk cId="69609577" sldId="479"/>
            <ac:spMk id="5" creationId="{E6468497-1A25-4EC0-BAD0-B84661907805}"/>
          </ac:spMkLst>
        </pc:spChg>
        <pc:spChg chg="del">
          <ac:chgData name="Milena Vaz Franco de Oliveira" userId="c808d739-12ab-456b-b647-3ac0a3599061" providerId="ADAL" clId="{ED64ABF0-FD7A-44E2-9475-4D053CE68379}" dt="2022-04-11T20:22:20.115" v="1670" actId="478"/>
          <ac:spMkLst>
            <pc:docMk/>
            <pc:sldMk cId="69609577" sldId="479"/>
            <ac:spMk id="6" creationId="{57BA48FC-6758-4F69-A121-5B3E5D346ECE}"/>
          </ac:spMkLst>
        </pc:spChg>
        <pc:spChg chg="del">
          <ac:chgData name="Milena Vaz Franco de Oliveira" userId="c808d739-12ab-456b-b647-3ac0a3599061" providerId="ADAL" clId="{ED64ABF0-FD7A-44E2-9475-4D053CE68379}" dt="2022-04-11T20:22:20.115" v="1670" actId="478"/>
          <ac:spMkLst>
            <pc:docMk/>
            <pc:sldMk cId="69609577" sldId="479"/>
            <ac:spMk id="10" creationId="{502B9406-9E26-4AED-BBDC-AAC579C2A303}"/>
          </ac:spMkLst>
        </pc:spChg>
        <pc:spChg chg="del">
          <ac:chgData name="Milena Vaz Franco de Oliveira" userId="c808d739-12ab-456b-b647-3ac0a3599061" providerId="ADAL" clId="{ED64ABF0-FD7A-44E2-9475-4D053CE68379}" dt="2022-04-11T20:22:21.345" v="1671" actId="478"/>
          <ac:spMkLst>
            <pc:docMk/>
            <pc:sldMk cId="69609577" sldId="479"/>
            <ac:spMk id="11" creationId="{CBACBED9-D0C9-429E-891F-A21579EFFAB1}"/>
          </ac:spMkLst>
        </pc:spChg>
        <pc:picChg chg="add mod">
          <ac:chgData name="Milena Vaz Franco de Oliveira" userId="c808d739-12ab-456b-b647-3ac0a3599061" providerId="ADAL" clId="{ED64ABF0-FD7A-44E2-9475-4D053CE68379}" dt="2022-04-11T20:22:27.790" v="1674" actId="1076"/>
          <ac:picMkLst>
            <pc:docMk/>
            <pc:sldMk cId="69609577" sldId="479"/>
            <ac:picMk id="3" creationId="{B968B217-7440-4334-BE0B-60DAE1EA76C6}"/>
          </ac:picMkLst>
        </pc:picChg>
        <pc:picChg chg="del">
          <ac:chgData name="Milena Vaz Franco de Oliveira" userId="c808d739-12ab-456b-b647-3ac0a3599061" providerId="ADAL" clId="{ED64ABF0-FD7A-44E2-9475-4D053CE68379}" dt="2022-04-11T20:22:20.115" v="1670" actId="478"/>
          <ac:picMkLst>
            <pc:docMk/>
            <pc:sldMk cId="69609577" sldId="479"/>
            <ac:picMk id="7" creationId="{FE017FCE-6418-4347-91B8-599E8E828C01}"/>
          </ac:picMkLst>
        </pc:picChg>
        <pc:picChg chg="del">
          <ac:chgData name="Milena Vaz Franco de Oliveira" userId="c808d739-12ab-456b-b647-3ac0a3599061" providerId="ADAL" clId="{ED64ABF0-FD7A-44E2-9475-4D053CE68379}" dt="2022-04-11T20:22:20.115" v="1670" actId="478"/>
          <ac:picMkLst>
            <pc:docMk/>
            <pc:sldMk cId="69609577" sldId="479"/>
            <ac:picMk id="8" creationId="{F157B253-75E9-45FD-8D35-225B2BD6D2B6}"/>
          </ac:picMkLst>
        </pc:picChg>
        <pc:picChg chg="del">
          <ac:chgData name="Milena Vaz Franco de Oliveira" userId="c808d739-12ab-456b-b647-3ac0a3599061" providerId="ADAL" clId="{ED64ABF0-FD7A-44E2-9475-4D053CE68379}" dt="2022-04-11T20:22:20.115" v="1670" actId="478"/>
          <ac:picMkLst>
            <pc:docMk/>
            <pc:sldMk cId="69609577" sldId="479"/>
            <ac:picMk id="12" creationId="{D82ACBB6-2F58-41F8-B768-F99A2472461A}"/>
          </ac:picMkLst>
        </pc:picChg>
      </pc:sldChg>
      <pc:sldChg chg="add del">
        <pc:chgData name="Milena Vaz Franco de Oliveira" userId="c808d739-12ab-456b-b647-3ac0a3599061" providerId="ADAL" clId="{ED64ABF0-FD7A-44E2-9475-4D053CE68379}" dt="2022-04-11T20:39:07.062" v="1785" actId="47"/>
        <pc:sldMkLst>
          <pc:docMk/>
          <pc:sldMk cId="1210246903" sldId="480"/>
        </pc:sldMkLst>
      </pc:sldChg>
      <pc:sldChg chg="addSp delSp modSp add mod">
        <pc:chgData name="Milena Vaz Franco de Oliveira" userId="c808d739-12ab-456b-b647-3ac0a3599061" providerId="ADAL" clId="{ED64ABF0-FD7A-44E2-9475-4D053CE68379}" dt="2022-04-11T21:16:46.685" v="2146" actId="14100"/>
        <pc:sldMkLst>
          <pc:docMk/>
          <pc:sldMk cId="2714607916" sldId="481"/>
        </pc:sldMkLst>
        <pc:spChg chg="add del mod">
          <ac:chgData name="Milena Vaz Franco de Oliveira" userId="c808d739-12ab-456b-b647-3ac0a3599061" providerId="ADAL" clId="{ED64ABF0-FD7A-44E2-9475-4D053CE68379}" dt="2022-04-11T20:30:59.765" v="1770"/>
          <ac:spMkLst>
            <pc:docMk/>
            <pc:sldMk cId="2714607916" sldId="481"/>
            <ac:spMk id="3" creationId="{F90182E4-1A21-4269-9595-315BCD2B9EDC}"/>
          </ac:spMkLst>
        </pc:spChg>
        <pc:spChg chg="mod">
          <ac:chgData name="Milena Vaz Franco de Oliveira" userId="c808d739-12ab-456b-b647-3ac0a3599061" providerId="ADAL" clId="{ED64ABF0-FD7A-44E2-9475-4D053CE68379}" dt="2022-04-11T20:28:26.670" v="1751" actId="20577"/>
          <ac:spMkLst>
            <pc:docMk/>
            <pc:sldMk cId="2714607916" sldId="481"/>
            <ac:spMk id="5" creationId="{E6468497-1A25-4EC0-BAD0-B84661907805}"/>
          </ac:spMkLst>
        </pc:spChg>
        <pc:spChg chg="del">
          <ac:chgData name="Milena Vaz Franco de Oliveira" userId="c808d739-12ab-456b-b647-3ac0a3599061" providerId="ADAL" clId="{ED64ABF0-FD7A-44E2-9475-4D053CE68379}" dt="2022-04-11T20:27:06.506" v="1736" actId="478"/>
          <ac:spMkLst>
            <pc:docMk/>
            <pc:sldMk cId="2714607916" sldId="481"/>
            <ac:spMk id="6" creationId="{57BA48FC-6758-4F69-A121-5B3E5D346ECE}"/>
          </ac:spMkLst>
        </pc:spChg>
        <pc:spChg chg="del">
          <ac:chgData name="Milena Vaz Franco de Oliveira" userId="c808d739-12ab-456b-b647-3ac0a3599061" providerId="ADAL" clId="{ED64ABF0-FD7A-44E2-9475-4D053CE68379}" dt="2022-04-11T20:27:03.121" v="1735" actId="478"/>
          <ac:spMkLst>
            <pc:docMk/>
            <pc:sldMk cId="2714607916" sldId="481"/>
            <ac:spMk id="10" creationId="{502B9406-9E26-4AED-BBDC-AAC579C2A303}"/>
          </ac:spMkLst>
        </pc:spChg>
        <pc:graphicFrameChg chg="add mod modGraphic">
          <ac:chgData name="Milena Vaz Franco de Oliveira" userId="c808d739-12ab-456b-b647-3ac0a3599061" providerId="ADAL" clId="{ED64ABF0-FD7A-44E2-9475-4D053CE68379}" dt="2022-04-11T21:16:46.685" v="2146" actId="14100"/>
          <ac:graphicFrameMkLst>
            <pc:docMk/>
            <pc:sldMk cId="2714607916" sldId="481"/>
            <ac:graphicFrameMk id="2" creationId="{B1EE305D-E87F-4CB9-A735-E182F0D49D72}"/>
          </ac:graphicFrameMkLst>
        </pc:graphicFrameChg>
        <pc:picChg chg="del">
          <ac:chgData name="Milena Vaz Franco de Oliveira" userId="c808d739-12ab-456b-b647-3ac0a3599061" providerId="ADAL" clId="{ED64ABF0-FD7A-44E2-9475-4D053CE68379}" dt="2022-04-11T20:27:03.121" v="1735" actId="478"/>
          <ac:picMkLst>
            <pc:docMk/>
            <pc:sldMk cId="2714607916" sldId="481"/>
            <ac:picMk id="7" creationId="{FE017FCE-6418-4347-91B8-599E8E828C01}"/>
          </ac:picMkLst>
        </pc:picChg>
        <pc:picChg chg="del">
          <ac:chgData name="Milena Vaz Franco de Oliveira" userId="c808d739-12ab-456b-b647-3ac0a3599061" providerId="ADAL" clId="{ED64ABF0-FD7A-44E2-9475-4D053CE68379}" dt="2022-04-11T20:27:03.121" v="1735" actId="478"/>
          <ac:picMkLst>
            <pc:docMk/>
            <pc:sldMk cId="2714607916" sldId="481"/>
            <ac:picMk id="8" creationId="{F157B253-75E9-45FD-8D35-225B2BD6D2B6}"/>
          </ac:picMkLst>
        </pc:picChg>
        <pc:picChg chg="del">
          <ac:chgData name="Milena Vaz Franco de Oliveira" userId="c808d739-12ab-456b-b647-3ac0a3599061" providerId="ADAL" clId="{ED64ABF0-FD7A-44E2-9475-4D053CE68379}" dt="2022-04-11T20:27:03.121" v="1735" actId="478"/>
          <ac:picMkLst>
            <pc:docMk/>
            <pc:sldMk cId="2714607916" sldId="481"/>
            <ac:picMk id="11" creationId="{9289844C-6353-4B7A-A18E-64950E315F84}"/>
          </ac:picMkLst>
        </pc:picChg>
      </pc:sldChg>
      <pc:sldChg chg="add ord">
        <pc:chgData name="Milena Vaz Franco de Oliveira" userId="c808d739-12ab-456b-b647-3ac0a3599061" providerId="ADAL" clId="{ED64ABF0-FD7A-44E2-9475-4D053CE68379}" dt="2022-04-11T20:46:52.721" v="1796"/>
        <pc:sldMkLst>
          <pc:docMk/>
          <pc:sldMk cId="3939027234" sldId="482"/>
        </pc:sldMkLst>
      </pc:sldChg>
      <pc:sldMasterChg chg="add addSldLayout">
        <pc:chgData name="Milena Vaz Franco de Oliveira" userId="c808d739-12ab-456b-b647-3ac0a3599061" providerId="ADAL" clId="{ED64ABF0-FD7A-44E2-9475-4D053CE68379}" dt="2022-04-07T12:22:30.803" v="6" actId="27028"/>
        <pc:sldMasterMkLst>
          <pc:docMk/>
          <pc:sldMasterMk cId="4100837753" sldId="2147483660"/>
        </pc:sldMasterMkLst>
        <pc:sldLayoutChg chg="add">
          <pc:chgData name="Milena Vaz Franco de Oliveira" userId="c808d739-12ab-456b-b647-3ac0a3599061" providerId="ADAL" clId="{ED64ABF0-FD7A-44E2-9475-4D053CE68379}" dt="2022-04-07T12:22:30.803" v="6" actId="27028"/>
          <pc:sldLayoutMkLst>
            <pc:docMk/>
            <pc:sldMasterMk cId="4100837753" sldId="2147483660"/>
            <pc:sldLayoutMk cId="1045715591" sldId="2147483662"/>
          </pc:sldLayoutMkLst>
        </pc:sldLayoutChg>
      </pc:sldMasterChg>
    </pc:docChg>
  </pc:docChgLst>
  <pc:docChgLst>
    <pc:chgData name="Alini Renaldi" userId="30be5b52-baac-4977-9dfb-2731747c3e21" providerId="ADAL" clId="{C3D33EA9-FA8F-4B7C-8157-E94528C4F41A}"/>
    <pc:docChg chg="undo custSel modSld">
      <pc:chgData name="Alini Renaldi" userId="30be5b52-baac-4977-9dfb-2731747c3e21" providerId="ADAL" clId="{C3D33EA9-FA8F-4B7C-8157-E94528C4F41A}" dt="2023-02-17T11:18:51.818" v="378" actId="20577"/>
      <pc:docMkLst>
        <pc:docMk/>
      </pc:docMkLst>
      <pc:sldChg chg="modSp">
        <pc:chgData name="Alini Renaldi" userId="30be5b52-baac-4977-9dfb-2731747c3e21" providerId="ADAL" clId="{C3D33EA9-FA8F-4B7C-8157-E94528C4F41A}" dt="2023-02-17T11:18:51.818" v="378" actId="20577"/>
        <pc:sldMkLst>
          <pc:docMk/>
          <pc:sldMk cId="2095401832" sldId="354"/>
        </pc:sldMkLst>
        <pc:spChg chg="mod">
          <ac:chgData name="Alini Renaldi" userId="30be5b52-baac-4977-9dfb-2731747c3e21" providerId="ADAL" clId="{C3D33EA9-FA8F-4B7C-8157-E94528C4F41A}" dt="2023-02-17T11:18:51.818" v="378" actId="20577"/>
          <ac:spMkLst>
            <pc:docMk/>
            <pc:sldMk cId="2095401832" sldId="354"/>
            <ac:spMk id="42" creationId="{4E8591A9-D606-4066-B0EE-D62922088238}"/>
          </ac:spMkLst>
        </pc:spChg>
      </pc:sldChg>
      <pc:sldChg chg="addSp delSp modSp mod addAnim delAnim modAnim addCm modNotesTx">
        <pc:chgData name="Alini Renaldi" userId="30be5b52-baac-4977-9dfb-2731747c3e21" providerId="ADAL" clId="{C3D33EA9-FA8F-4B7C-8157-E94528C4F41A}" dt="2023-02-06T16:28:51.624" v="377" actId="20577"/>
        <pc:sldMkLst>
          <pc:docMk/>
          <pc:sldMk cId="2737143611" sldId="456"/>
        </pc:sldMkLst>
        <pc:spChg chg="add mod">
          <ac:chgData name="Alini Renaldi" userId="30be5b52-baac-4977-9dfb-2731747c3e21" providerId="ADAL" clId="{C3D33EA9-FA8F-4B7C-8157-E94528C4F41A}" dt="2023-02-06T12:31:13.537" v="294" actId="20577"/>
          <ac:spMkLst>
            <pc:docMk/>
            <pc:sldMk cId="2737143611" sldId="456"/>
            <ac:spMk id="2" creationId="{B91813AF-313B-5A1C-A4FA-3E29F67B753A}"/>
          </ac:spMkLst>
        </pc:spChg>
        <pc:spChg chg="add del mod">
          <ac:chgData name="Alini Renaldi" userId="30be5b52-baac-4977-9dfb-2731747c3e21" providerId="ADAL" clId="{C3D33EA9-FA8F-4B7C-8157-E94528C4F41A}" dt="2023-02-06T12:44:55.066" v="367" actId="20577"/>
          <ac:spMkLst>
            <pc:docMk/>
            <pc:sldMk cId="2737143611" sldId="456"/>
            <ac:spMk id="3" creationId="{E9246ADB-8883-80C3-E816-DC5890F4F38E}"/>
          </ac:spMkLst>
        </pc:spChg>
        <pc:spChg chg="mod">
          <ac:chgData name="Alini Renaldi" userId="30be5b52-baac-4977-9dfb-2731747c3e21" providerId="ADAL" clId="{C3D33EA9-FA8F-4B7C-8157-E94528C4F41A}" dt="2023-02-06T11:57:29.811" v="163" actId="164"/>
          <ac:spMkLst>
            <pc:docMk/>
            <pc:sldMk cId="2737143611" sldId="456"/>
            <ac:spMk id="4" creationId="{9C47E0F3-F867-4442-9DE3-0E9477E464DB}"/>
          </ac:spMkLst>
        </pc:spChg>
        <pc:spChg chg="add mod">
          <ac:chgData name="Alini Renaldi" userId="30be5b52-baac-4977-9dfb-2731747c3e21" providerId="ADAL" clId="{C3D33EA9-FA8F-4B7C-8157-E94528C4F41A}" dt="2023-02-06T12:31:13.537" v="294" actId="20577"/>
          <ac:spMkLst>
            <pc:docMk/>
            <pc:sldMk cId="2737143611" sldId="456"/>
            <ac:spMk id="5" creationId="{2433303D-F92C-37C8-C9AE-8EA9DD7A2703}"/>
          </ac:spMkLst>
        </pc:spChg>
        <pc:spChg chg="mod">
          <ac:chgData name="Alini Renaldi" userId="30be5b52-baac-4977-9dfb-2731747c3e21" providerId="ADAL" clId="{C3D33EA9-FA8F-4B7C-8157-E94528C4F41A}" dt="2023-02-06T11:54:54.680" v="117" actId="1076"/>
          <ac:spMkLst>
            <pc:docMk/>
            <pc:sldMk cId="2737143611" sldId="456"/>
            <ac:spMk id="16" creationId="{B619B6B5-604B-4538-AE1C-CC377CF68E6B}"/>
          </ac:spMkLst>
        </pc:spChg>
        <pc:spChg chg="mod">
          <ac:chgData name="Alini Renaldi" userId="30be5b52-baac-4977-9dfb-2731747c3e21" providerId="ADAL" clId="{C3D33EA9-FA8F-4B7C-8157-E94528C4F41A}" dt="2023-02-06T11:57:29.811" v="163" actId="164"/>
          <ac:spMkLst>
            <pc:docMk/>
            <pc:sldMk cId="2737143611" sldId="456"/>
            <ac:spMk id="17" creationId="{2C86AF1B-D0E2-440B-8173-041CB4B5D4C4}"/>
          </ac:spMkLst>
        </pc:spChg>
        <pc:spChg chg="mod">
          <ac:chgData name="Alini Renaldi" userId="30be5b52-baac-4977-9dfb-2731747c3e21" providerId="ADAL" clId="{C3D33EA9-FA8F-4B7C-8157-E94528C4F41A}" dt="2023-02-06T11:54:54.680" v="117" actId="1076"/>
          <ac:spMkLst>
            <pc:docMk/>
            <pc:sldMk cId="2737143611" sldId="456"/>
            <ac:spMk id="18" creationId="{28A3F8B2-6C29-48FF-9213-603CE7961C51}"/>
          </ac:spMkLst>
        </pc:spChg>
        <pc:spChg chg="mod">
          <ac:chgData name="Alini Renaldi" userId="30be5b52-baac-4977-9dfb-2731747c3e21" providerId="ADAL" clId="{C3D33EA9-FA8F-4B7C-8157-E94528C4F41A}" dt="2023-02-06T11:58:13.444" v="170" actId="164"/>
          <ac:spMkLst>
            <pc:docMk/>
            <pc:sldMk cId="2737143611" sldId="456"/>
            <ac:spMk id="20" creationId="{61A0D27C-0400-45BE-BF1A-7A6F9C268BEF}"/>
          </ac:spMkLst>
        </pc:spChg>
        <pc:spChg chg="mod">
          <ac:chgData name="Alini Renaldi" userId="30be5b52-baac-4977-9dfb-2731747c3e21" providerId="ADAL" clId="{C3D33EA9-FA8F-4B7C-8157-E94528C4F41A}" dt="2023-02-06T11:58:05.895" v="169" actId="164"/>
          <ac:spMkLst>
            <pc:docMk/>
            <pc:sldMk cId="2737143611" sldId="456"/>
            <ac:spMk id="23" creationId="{2CB00A85-6F58-48A6-A50C-E47602E10FD4}"/>
          </ac:spMkLst>
        </pc:spChg>
        <pc:spChg chg="mod">
          <ac:chgData name="Alini Renaldi" userId="30be5b52-baac-4977-9dfb-2731747c3e21" providerId="ADAL" clId="{C3D33EA9-FA8F-4B7C-8157-E94528C4F41A}" dt="2023-02-06T11:58:05.895" v="169" actId="164"/>
          <ac:spMkLst>
            <pc:docMk/>
            <pc:sldMk cId="2737143611" sldId="456"/>
            <ac:spMk id="26" creationId="{8F89A718-F498-401E-ADBD-1BC95EE6805A}"/>
          </ac:spMkLst>
        </pc:spChg>
        <pc:spChg chg="mod">
          <ac:chgData name="Alini Renaldi" userId="30be5b52-baac-4977-9dfb-2731747c3e21" providerId="ADAL" clId="{C3D33EA9-FA8F-4B7C-8157-E94528C4F41A}" dt="2023-02-06T11:57:29.811" v="163" actId="164"/>
          <ac:spMkLst>
            <pc:docMk/>
            <pc:sldMk cId="2737143611" sldId="456"/>
            <ac:spMk id="33" creationId="{33BC34FD-0A1D-43F3-B4C1-C8915AAC84C2}"/>
          </ac:spMkLst>
        </pc:spChg>
        <pc:spChg chg="mod">
          <ac:chgData name="Alini Renaldi" userId="30be5b52-baac-4977-9dfb-2731747c3e21" providerId="ADAL" clId="{C3D33EA9-FA8F-4B7C-8157-E94528C4F41A}" dt="2023-02-06T11:58:13.444" v="170" actId="164"/>
          <ac:spMkLst>
            <pc:docMk/>
            <pc:sldMk cId="2737143611" sldId="456"/>
            <ac:spMk id="41" creationId="{312A478C-2F50-4DDB-B29A-A0F00A064272}"/>
          </ac:spMkLst>
        </pc:spChg>
        <pc:grpChg chg="add mod">
          <ac:chgData name="Alini Renaldi" userId="30be5b52-baac-4977-9dfb-2731747c3e21" providerId="ADAL" clId="{C3D33EA9-FA8F-4B7C-8157-E94528C4F41A}" dt="2023-02-06T11:57:29.811" v="163" actId="164"/>
          <ac:grpSpMkLst>
            <pc:docMk/>
            <pc:sldMk cId="2737143611" sldId="456"/>
            <ac:grpSpMk id="8" creationId="{B6409ABE-6113-B8DC-5AE6-2E9ADABA0AD1}"/>
          </ac:grpSpMkLst>
        </pc:grpChg>
        <pc:grpChg chg="add mod">
          <ac:chgData name="Alini Renaldi" userId="30be5b52-baac-4977-9dfb-2731747c3e21" providerId="ADAL" clId="{C3D33EA9-FA8F-4B7C-8157-E94528C4F41A}" dt="2023-02-06T12:31:13.537" v="294" actId="20577"/>
          <ac:grpSpMkLst>
            <pc:docMk/>
            <pc:sldMk cId="2737143611" sldId="456"/>
            <ac:grpSpMk id="9" creationId="{D51DE440-AD26-862C-4CFC-422B12EF797E}"/>
          </ac:grpSpMkLst>
        </pc:grpChg>
        <pc:grpChg chg="add mod">
          <ac:chgData name="Alini Renaldi" userId="30be5b52-baac-4977-9dfb-2731747c3e21" providerId="ADAL" clId="{C3D33EA9-FA8F-4B7C-8157-E94528C4F41A}" dt="2023-02-06T11:58:05.895" v="169" actId="164"/>
          <ac:grpSpMkLst>
            <pc:docMk/>
            <pc:sldMk cId="2737143611" sldId="456"/>
            <ac:grpSpMk id="10" creationId="{C6204497-2982-F2FB-ED2F-6C8CFCDEAD74}"/>
          </ac:grpSpMkLst>
        </pc:grpChg>
        <pc:grpChg chg="add mod">
          <ac:chgData name="Alini Renaldi" userId="30be5b52-baac-4977-9dfb-2731747c3e21" providerId="ADAL" clId="{C3D33EA9-FA8F-4B7C-8157-E94528C4F41A}" dt="2023-02-06T11:58:13.444" v="170" actId="164"/>
          <ac:grpSpMkLst>
            <pc:docMk/>
            <pc:sldMk cId="2737143611" sldId="456"/>
            <ac:grpSpMk id="11" creationId="{A827970D-7DD9-94EB-6158-68E9121330BF}"/>
          </ac:grpSpMkLst>
        </pc:grpChg>
        <pc:picChg chg="add del mod">
          <ac:chgData name="Alini Renaldi" userId="30be5b52-baac-4977-9dfb-2731747c3e21" providerId="ADAL" clId="{C3D33EA9-FA8F-4B7C-8157-E94528C4F41A}" dt="2023-02-06T11:56:03.008" v="157" actId="478"/>
          <ac:picMkLst>
            <pc:docMk/>
            <pc:sldMk cId="2737143611" sldId="456"/>
            <ac:picMk id="7" creationId="{2E930021-7531-CE6D-1C69-C03C08237D41}"/>
          </ac:picMkLst>
        </pc:picChg>
        <pc:picChg chg="mod">
          <ac:chgData name="Alini Renaldi" userId="30be5b52-baac-4977-9dfb-2731747c3e21" providerId="ADAL" clId="{C3D33EA9-FA8F-4B7C-8157-E94528C4F41A}" dt="2023-02-06T12:31:13.537" v="294" actId="20577"/>
          <ac:picMkLst>
            <pc:docMk/>
            <pc:sldMk cId="2737143611" sldId="456"/>
            <ac:picMk id="13" creationId="{88088E73-3AC5-492F-90A2-19F9175B8835}"/>
          </ac:picMkLst>
        </pc:picChg>
        <pc:picChg chg="mod ord">
          <ac:chgData name="Alini Renaldi" userId="30be5b52-baac-4977-9dfb-2731747c3e21" providerId="ADAL" clId="{C3D33EA9-FA8F-4B7C-8157-E94528C4F41A}" dt="2023-02-06T11:58:26.294" v="171" actId="166"/>
          <ac:picMkLst>
            <pc:docMk/>
            <pc:sldMk cId="2737143611" sldId="456"/>
            <ac:picMk id="14" creationId="{E47E6DC5-C5C0-438A-8E3B-7D854053B36A}"/>
          </ac:picMkLst>
        </pc:picChg>
        <pc:picChg chg="del mod">
          <ac:chgData name="Alini Renaldi" userId="30be5b52-baac-4977-9dfb-2731747c3e21" providerId="ADAL" clId="{C3D33EA9-FA8F-4B7C-8157-E94528C4F41A}" dt="2023-02-06T12:57:36.253" v="369" actId="478"/>
          <ac:picMkLst>
            <pc:docMk/>
            <pc:sldMk cId="2737143611" sldId="456"/>
            <ac:picMk id="37" creationId="{2521DD17-BA08-49BA-8614-B83680D500B4}"/>
          </ac:picMkLst>
        </pc:picChg>
      </pc:sldChg>
      <pc:sldChg chg="modSp mod">
        <pc:chgData name="Alini Renaldi" userId="30be5b52-baac-4977-9dfb-2731747c3e21" providerId="ADAL" clId="{C3D33EA9-FA8F-4B7C-8157-E94528C4F41A}" dt="2023-02-06T11:49:46.223" v="39" actId="20577"/>
        <pc:sldMkLst>
          <pc:docMk/>
          <pc:sldMk cId="2899751002" sldId="470"/>
        </pc:sldMkLst>
        <pc:spChg chg="mod">
          <ac:chgData name="Alini Renaldi" userId="30be5b52-baac-4977-9dfb-2731747c3e21" providerId="ADAL" clId="{C3D33EA9-FA8F-4B7C-8157-E94528C4F41A}" dt="2023-02-06T11:49:46.223" v="39" actId="20577"/>
          <ac:spMkLst>
            <pc:docMk/>
            <pc:sldMk cId="2899751002" sldId="470"/>
            <ac:spMk id="21" creationId="{B4DB36FC-3E79-4D50-B8BA-8C7D3F437029}"/>
          </ac:spMkLst>
        </pc:spChg>
      </pc:sldChg>
    </pc:docChg>
  </pc:docChgLst>
  <pc:docChgLst>
    <pc:chgData name="Milena Vaz Franco de Oliveira" userId="S::milena.oliveira@linx.com.br::c808d739-12ab-456b-b647-3ac0a3599061" providerId="AD" clId="Web-{D29658A0-B470-A1EB-BB60-D981BD2312F3}"/>
    <pc:docChg chg="delSld modSld">
      <pc:chgData name="Milena Vaz Franco de Oliveira" userId="S::milena.oliveira@linx.com.br::c808d739-12ab-456b-b647-3ac0a3599061" providerId="AD" clId="Web-{D29658A0-B470-A1EB-BB60-D981BD2312F3}" dt="2023-02-17T12:01:24.960" v="297"/>
      <pc:docMkLst>
        <pc:docMk/>
      </pc:docMkLst>
      <pc:sldChg chg="addSp delSp modSp">
        <pc:chgData name="Milena Vaz Franco de Oliveira" userId="S::milena.oliveira@linx.com.br::c808d739-12ab-456b-b647-3ac0a3599061" providerId="AD" clId="Web-{D29658A0-B470-A1EB-BB60-D981BD2312F3}" dt="2023-02-17T11:56:17.219" v="295" actId="20577"/>
        <pc:sldMkLst>
          <pc:docMk/>
          <pc:sldMk cId="4150098455" sldId="471"/>
        </pc:sldMkLst>
        <pc:spChg chg="add mod">
          <ac:chgData name="Milena Vaz Franco de Oliveira" userId="S::milena.oliveira@linx.com.br::c808d739-12ab-456b-b647-3ac0a3599061" providerId="AD" clId="Web-{D29658A0-B470-A1EB-BB60-D981BD2312F3}" dt="2023-02-17T11:56:17.219" v="295" actId="20577"/>
          <ac:spMkLst>
            <pc:docMk/>
            <pc:sldMk cId="4150098455" sldId="471"/>
            <ac:spMk id="3" creationId="{30BC7A25-20DD-953E-79DB-4621BE8A333F}"/>
          </ac:spMkLst>
        </pc:spChg>
        <pc:spChg chg="mod">
          <ac:chgData name="Milena Vaz Franco de Oliveira" userId="S::milena.oliveira@linx.com.br::c808d739-12ab-456b-b647-3ac0a3599061" providerId="AD" clId="Web-{D29658A0-B470-A1EB-BB60-D981BD2312F3}" dt="2023-02-17T11:53:02.308" v="30" actId="20577"/>
          <ac:spMkLst>
            <pc:docMk/>
            <pc:sldMk cId="4150098455" sldId="471"/>
            <ac:spMk id="6" creationId="{57BA48FC-6758-4F69-A121-5B3E5D346ECE}"/>
          </ac:spMkLst>
        </pc:spChg>
        <pc:spChg chg="del">
          <ac:chgData name="Milena Vaz Franco de Oliveira" userId="S::milena.oliveira@linx.com.br::c808d739-12ab-456b-b647-3ac0a3599061" providerId="AD" clId="Web-{D29658A0-B470-A1EB-BB60-D981BD2312F3}" dt="2023-02-17T11:39:05.568" v="0"/>
          <ac:spMkLst>
            <pc:docMk/>
            <pc:sldMk cId="4150098455" sldId="471"/>
            <ac:spMk id="11" creationId="{CBACBED9-D0C9-429E-891F-A21579EFFAB1}"/>
          </ac:spMkLst>
        </pc:spChg>
        <pc:picChg chg="del">
          <ac:chgData name="Milena Vaz Franco de Oliveira" userId="S::milena.oliveira@linx.com.br::c808d739-12ab-456b-b647-3ac0a3599061" providerId="AD" clId="Web-{D29658A0-B470-A1EB-BB60-D981BD2312F3}" dt="2023-02-17T11:53:23.433" v="31"/>
          <ac:picMkLst>
            <pc:docMk/>
            <pc:sldMk cId="4150098455" sldId="471"/>
            <ac:picMk id="7" creationId="{FE017FCE-6418-4347-91B8-599E8E828C01}"/>
          </ac:picMkLst>
        </pc:picChg>
        <pc:picChg chg="add del">
          <ac:chgData name="Milena Vaz Franco de Oliveira" userId="S::milena.oliveira@linx.com.br::c808d739-12ab-456b-b647-3ac0a3599061" providerId="AD" clId="Web-{D29658A0-B470-A1EB-BB60-D981BD2312F3}" dt="2023-02-17T11:54:55.295" v="189"/>
          <ac:picMkLst>
            <pc:docMk/>
            <pc:sldMk cId="4150098455" sldId="471"/>
            <ac:picMk id="9" creationId="{47A1BE85-C82C-C1DF-DB73-ED85E295C454}"/>
          </ac:picMkLst>
        </pc:picChg>
      </pc:sldChg>
      <pc:sldChg chg="del">
        <pc:chgData name="Milena Vaz Franco de Oliveira" userId="S::milena.oliveira@linx.com.br::c808d739-12ab-456b-b647-3ac0a3599061" providerId="AD" clId="Web-{D29658A0-B470-A1EB-BB60-D981BD2312F3}" dt="2023-02-17T12:01:00.413" v="296"/>
        <pc:sldMkLst>
          <pc:docMk/>
          <pc:sldMk cId="2725611554" sldId="477"/>
        </pc:sldMkLst>
      </pc:sldChg>
      <pc:sldChg chg="del">
        <pc:chgData name="Milena Vaz Franco de Oliveira" userId="S::milena.oliveira@linx.com.br::c808d739-12ab-456b-b647-3ac0a3599061" providerId="AD" clId="Web-{D29658A0-B470-A1EB-BB60-D981BD2312F3}" dt="2023-02-17T12:01:24.960" v="297"/>
        <pc:sldMkLst>
          <pc:docMk/>
          <pc:sldMk cId="2714607916" sldId="481"/>
        </pc:sldMkLst>
      </pc:sldChg>
    </pc:docChg>
  </pc:docChgLst>
</pc:chgInfo>
</file>

<file path=ppt/comments/modernComment_1C8_A3257F3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402CE68-5E3F-4633-98DE-B6AF1B3649DF}" authorId="{1205F925-BDF2-630C-9E9D-7D11E5B4BF4C}" created="2023-02-06T12:57:24.586">
    <pc:sldMkLst xmlns:pc="http://schemas.microsoft.com/office/powerpoint/2013/main/command">
      <pc:docMk/>
      <pc:sldMk cId="2737143611" sldId="456"/>
    </pc:sldMkLst>
    <p188:txBody>
      <a:bodyPr/>
      <a:lstStyle/>
      <a:p>
        <a:r>
          <a:rPr lang="pt-BR"/>
          <a:t>Ponto importante a se dizer nesse tópico, é que se o serviço solicitado pelo cliente, for faturado.. por ex: Alteração em Regra de integração já existente/ criação de nova regra/ alteração de algum campo em passa, que não seja possível alterar via aplicação... o time pode abrir a TP com a solicitação e mandar diretamente para a fila 47.6.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Se o serviço solicitado pelo cliente, for faturado.. por </a:t>
            </a:r>
            <a:r>
              <a:rPr lang="pt-BR" err="1"/>
              <a:t>ex</a:t>
            </a:r>
            <a:r>
              <a:rPr lang="pt-BR"/>
              <a:t>: Alteração em Regra de integração já existente/ criação de nova regra/ alteração de algum campo em passa, que não seja possível alterar via aplicação... o time pode abrir a TP com a solicitação e mandar diretamente para a fila 47.6.</a:t>
            </a:r>
          </a:p>
          <a:p>
            <a:pPr rtl="0"/>
            <a:r>
              <a:rPr lang="pt-BR"/>
              <a:t>Deixar claro que integrações customizadas na aplicação não vão para o BD, como por exemplo, Integração da Samsung na venda de seguros. </a:t>
            </a:r>
          </a:p>
          <a:p>
            <a:pPr rtl="0"/>
            <a:r>
              <a:rPr lang="pt-BR"/>
              <a:t>Essa API não é pública e padrão, é customizada na aplicação e deve ir para Sustentação.</a:t>
            </a:r>
          </a:p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50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460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850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64AD-E3E8-431A-9D52-92FE7E965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FD9C9-945E-4BC4-9924-8137C196F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64953-C44E-456A-BE93-C1DA0980F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57806-4C82-479D-A0C7-FB005B0A3B61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2ACE-CBA8-418D-A1F1-15C29A1E4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7BD47-8C32-4417-8C95-C9BFF9CF1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7D8E-86FB-4EB2-A0D0-9CFBEFB5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1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17/02/2023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B9EA1C-B3AA-44AD-8FD8-BEA17B948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878A5-2B48-42B4-ACE9-86033E9CE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30CCE-28A9-4A74-80CD-0417B64FF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57806-4C82-479D-A0C7-FB005B0A3B61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39ECF-99FB-4807-8781-BF72F98DF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765C2-231C-4E55-A6D2-525CFAB79E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07D8E-86FB-4EB2-A0D0-9CFBEFB5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3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hare.linx.com.br/pages/viewpage.action?pageId=168641302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hyperlink" Target="https://share.linx.com.br/pages/viewpage.action?pageId=16864130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168641346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image" Target="../media/image11.svg"/><Relationship Id="rId4" Type="http://schemas.openxmlformats.org/officeDocument/2006/relationships/image" Target="../media/image8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C8_A3257F3B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circle, square&#10;&#10;Description automatically generated">
            <a:extLst>
              <a:ext uri="{FF2B5EF4-FFF2-40B4-BE49-F238E27FC236}">
                <a16:creationId xmlns:a16="http://schemas.microsoft.com/office/drawing/2014/main" id="{5B633F50-CF5E-4B2D-B5C0-E564881711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6" y="0"/>
            <a:ext cx="4761905" cy="5809524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539F3638-EAF0-44C8-9CAC-23CA228BB6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8" y="407206"/>
            <a:ext cx="3041270" cy="6450794"/>
          </a:xfrm>
          <a:prstGeom prst="rect">
            <a:avLst/>
          </a:prstGeom>
        </p:spPr>
      </p:pic>
      <p:pic>
        <p:nvPicPr>
          <p:cNvPr id="15" name="Picture 14" descr="Shape, rectangle&#10;&#10;Description automatically generated">
            <a:extLst>
              <a:ext uri="{FF2B5EF4-FFF2-40B4-BE49-F238E27FC236}">
                <a16:creationId xmlns:a16="http://schemas.microsoft.com/office/drawing/2014/main" id="{DC844ADF-498F-41BE-B268-DC6CACFAA0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939" y="0"/>
            <a:ext cx="5803175" cy="6457143"/>
          </a:xfrm>
          <a:prstGeom prst="rect">
            <a:avLst/>
          </a:prstGeom>
        </p:spPr>
      </p:pic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BAC03100-FB0A-40D5-AFA9-EB8A265ED7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164" y="936378"/>
            <a:ext cx="2780953" cy="1650794"/>
          </a:xfrm>
          <a:prstGeom prst="rect">
            <a:avLst/>
          </a:prstGeom>
        </p:spPr>
      </p:pic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6292160" y="3593533"/>
            <a:ext cx="490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>
                <a:solidFill>
                  <a:srgbClr val="411E5A"/>
                </a:solidFill>
                <a:latin typeface="Dosis ExtraBold" pitchFamily="2" charset="0"/>
              </a:rPr>
              <a:t>Fluxos Microvix</a:t>
            </a:r>
          </a:p>
          <a:p>
            <a:pPr algn="ctr"/>
            <a:endParaRPr lang="pt-BR" sz="3600">
              <a:solidFill>
                <a:srgbClr val="411E5A"/>
              </a:solidFill>
              <a:latin typeface="Dosis ExtraBold" pitchFamily="2" charset="0"/>
            </a:endParaRPr>
          </a:p>
          <a:p>
            <a:pPr algn="ctr"/>
            <a:r>
              <a:rPr lang="pt-BR" sz="2200">
                <a:solidFill>
                  <a:srgbClr val="411E5A"/>
                </a:solidFill>
                <a:latin typeface="Dosis" panose="02010503020202060003" pitchFamily="2" charset="0"/>
              </a:rPr>
              <a:t>Arquitetura /CTZ Microvix - Delivery Center </a:t>
            </a:r>
          </a:p>
          <a:p>
            <a:pPr algn="ctr"/>
            <a:r>
              <a:rPr lang="pt-BR" sz="2800">
                <a:solidFill>
                  <a:srgbClr val="411E5A"/>
                </a:solidFill>
                <a:latin typeface="Dosis" panose="02010503020202060003" pitchFamily="2" charset="0"/>
              </a:rPr>
              <a:t>17/02/2023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36B6CE-DA60-4D74-94EF-284E9BB82A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76518" y="524625"/>
            <a:ext cx="4784345" cy="633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105005A8-C7F1-4F67-BC33-854AC06A8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54850" cy="68580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D0AE611C-61C3-4E09-926E-7D8C05BC3F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pic>
        <p:nvPicPr>
          <p:cNvPr id="5" name="Picture 4" descr="Shape, arrow&#10;&#10;Description automatically generated">
            <a:extLst>
              <a:ext uri="{FF2B5EF4-FFF2-40B4-BE49-F238E27FC236}">
                <a16:creationId xmlns:a16="http://schemas.microsoft.com/office/drawing/2014/main" id="{BA9A265E-C3AC-4442-B0A9-C36533EBDE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775450" cy="6858000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C6D6BD7D-9389-424A-9451-02770C3684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51" y="2408682"/>
            <a:ext cx="2907937" cy="1746032"/>
          </a:xfrm>
          <a:prstGeom prst="rect">
            <a:avLst/>
          </a:prstGeom>
        </p:spPr>
      </p:pic>
      <p:sp>
        <p:nvSpPr>
          <p:cNvPr id="21" name="CaixaDeTexto 11">
            <a:extLst>
              <a:ext uri="{FF2B5EF4-FFF2-40B4-BE49-F238E27FC236}">
                <a16:creationId xmlns:a16="http://schemas.microsoft.com/office/drawing/2014/main" id="{4C59B31B-6959-449E-AF52-98A35A131690}"/>
              </a:ext>
            </a:extLst>
          </p:cNvPr>
          <p:cNvSpPr txBox="1"/>
          <p:nvPr/>
        </p:nvSpPr>
        <p:spPr>
          <a:xfrm>
            <a:off x="137500" y="2131437"/>
            <a:ext cx="623712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>
                <a:solidFill>
                  <a:srgbClr val="224D52"/>
                </a:solidFill>
                <a:latin typeface="Dosis Medium" panose="02010603020202060003" pitchFamily="2" charset="0"/>
              </a:rPr>
              <a:t>OBRIGADA!</a:t>
            </a:r>
          </a:p>
          <a:p>
            <a:endParaRPr lang="pt-BR" sz="2800">
              <a:solidFill>
                <a:srgbClr val="224D52"/>
              </a:solidFill>
              <a:latin typeface="Dosis Medium" panose="02010603020202060003" pitchFamily="2" charset="0"/>
            </a:endParaRPr>
          </a:p>
          <a:p>
            <a:r>
              <a:rPr lang="pt-BR" sz="3200">
                <a:solidFill>
                  <a:srgbClr val="224D52"/>
                </a:solidFill>
                <a:latin typeface="Dosis ExtraBold" pitchFamily="2" charset="0"/>
              </a:rPr>
              <a:t>EQUIPE DELIVERY CENTER</a:t>
            </a:r>
          </a:p>
          <a:p>
            <a:endParaRPr lang="pt-BR" sz="4000">
              <a:solidFill>
                <a:srgbClr val="224D52"/>
              </a:solidFill>
              <a:latin typeface="Dosis ExtraBold" pitchFamily="2" charset="0"/>
            </a:endParaRPr>
          </a:p>
          <a:p>
            <a:endParaRPr lang="pt-BR" sz="4000">
              <a:solidFill>
                <a:srgbClr val="224D52"/>
              </a:solidFill>
              <a:latin typeface="Dosis ExtraBold" pitchFamily="2" charset="0"/>
            </a:endParaRPr>
          </a:p>
          <a:p>
            <a:r>
              <a:rPr lang="pt-BR">
                <a:solidFill>
                  <a:srgbClr val="224D52"/>
                </a:solidFill>
                <a:latin typeface="Dosis" panose="02010503020202060003" pitchFamily="2" charset="0"/>
              </a:rPr>
              <a:t>Alini Renaldi – Customizações</a:t>
            </a:r>
          </a:p>
          <a:p>
            <a:r>
              <a:rPr lang="pt-BR">
                <a:solidFill>
                  <a:srgbClr val="224D52"/>
                </a:solidFill>
                <a:latin typeface="Dosis" panose="02010503020202060003" pitchFamily="2" charset="0"/>
              </a:rPr>
              <a:t>Milena Vaz Franco - Arquitetura</a:t>
            </a:r>
          </a:p>
        </p:txBody>
      </p:sp>
    </p:spTree>
    <p:extLst>
      <p:ext uri="{BB962C8B-B14F-4D97-AF65-F5344CB8AC3E}">
        <p14:creationId xmlns:p14="http://schemas.microsoft.com/office/powerpoint/2010/main" val="393902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5F12D37-856D-43B1-AAD5-6EFCA33979CB}"/>
              </a:ext>
            </a:extLst>
          </p:cNvPr>
          <p:cNvSpPr/>
          <p:nvPr/>
        </p:nvSpPr>
        <p:spPr>
          <a:xfrm rot="16200000">
            <a:off x="8740826" y="-2089063"/>
            <a:ext cx="806349" cy="60960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68497-1A25-4EC0-BAD0-B84661907805}"/>
              </a:ext>
            </a:extLst>
          </p:cNvPr>
          <p:cNvSpPr txBox="1"/>
          <p:nvPr/>
        </p:nvSpPr>
        <p:spPr>
          <a:xfrm>
            <a:off x="6095999" y="657225"/>
            <a:ext cx="5565914" cy="61555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pt-BR" sz="3400">
                <a:ln w="12700">
                  <a:noFill/>
                </a:ln>
                <a:solidFill>
                  <a:srgbClr val="280A3C"/>
                </a:solidFill>
                <a:latin typeface="Dosis ExtraBold" panose="02010903020202060003" pitchFamily="2" charset="0"/>
              </a:rPr>
              <a:t>Atividades Arquitetura</a:t>
            </a:r>
          </a:p>
        </p:txBody>
      </p:sp>
      <p:pic>
        <p:nvPicPr>
          <p:cNvPr id="8" name="Picture 7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F157B253-75E9-45FD-8D35-225B2BD6D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1" y="2253712"/>
            <a:ext cx="7161905" cy="80634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BA48FC-6758-4F69-A121-5B3E5D346ECE}"/>
              </a:ext>
            </a:extLst>
          </p:cNvPr>
          <p:cNvSpPr/>
          <p:nvPr/>
        </p:nvSpPr>
        <p:spPr>
          <a:xfrm>
            <a:off x="2983070" y="2215612"/>
            <a:ext cx="5906930" cy="3280275"/>
          </a:xfrm>
          <a:prstGeom prst="roundRect">
            <a:avLst>
              <a:gd name="adj" fmla="val 37671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endParaRPr lang="pt-BR" b="1">
              <a:latin typeface="Roboto"/>
              <a:ea typeface="Roboto"/>
            </a:endParaRPr>
          </a:p>
          <a:p>
            <a:pPr lvl="1"/>
            <a:r>
              <a:rPr lang="pt-BR" sz="1600" b="1">
                <a:latin typeface="Roboto"/>
                <a:ea typeface="Roboto"/>
              </a:rPr>
              <a:t>Atividades: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Alterações de dados em massa;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Ativação/alteração em Integrações;</a:t>
            </a:r>
            <a:endParaRPr lang="pt-BR" sz="1600">
              <a:latin typeface="Roboto"/>
              <a:ea typeface="Roboto"/>
              <a:cs typeface="Robot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Desmembramento de Portal;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Retirar portal da rede ao qual pertence.</a:t>
            </a:r>
            <a:br>
              <a:rPr lang="pt-BR" sz="1600">
                <a:latin typeface="Roboto"/>
                <a:ea typeface="Roboto"/>
              </a:rPr>
            </a:br>
            <a:endParaRPr lang="pt-BR" sz="1600">
              <a:latin typeface="Roboto"/>
              <a:ea typeface="Roboto"/>
            </a:endParaRPr>
          </a:p>
          <a:p>
            <a:pPr lvl="1"/>
            <a:r>
              <a:rPr lang="pt-BR" sz="1600" b="1">
                <a:latin typeface="Roboto"/>
                <a:ea typeface="Roboto"/>
              </a:rPr>
              <a:t>Fluxo: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Solicitante abre TP no WF para a fila 47.6 Arquitetura.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Time Arquitetura abre OS para BD executar  (Time Maria Isabel/Albino).</a:t>
            </a:r>
          </a:p>
          <a:p>
            <a:pPr algn="ctr"/>
            <a:endParaRPr lang="en-US" sz="1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2B9406-9E26-4AED-BBDC-AAC579C2A303}"/>
              </a:ext>
            </a:extLst>
          </p:cNvPr>
          <p:cNvSpPr txBox="1"/>
          <p:nvPr/>
        </p:nvSpPr>
        <p:spPr>
          <a:xfrm>
            <a:off x="964657" y="2426053"/>
            <a:ext cx="21849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>
                <a:solidFill>
                  <a:srgbClr val="FFB200"/>
                </a:solidFill>
                <a:latin typeface="Dosis ExtraBold" pitchFamily="2" charset="0"/>
              </a:rPr>
              <a:t>Banco de Dados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7B8846-82AB-486C-9A80-DABE013CB8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768" y="6141151"/>
            <a:ext cx="666667" cy="389713"/>
          </a:xfrm>
          <a:prstGeom prst="rect">
            <a:avLst/>
          </a:prstGeom>
        </p:spPr>
      </p:pic>
      <p:pic>
        <p:nvPicPr>
          <p:cNvPr id="19" name="Picture 2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234A4AD2-7EAD-4A12-BA55-FD977C942F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798" y="1362113"/>
            <a:ext cx="2542956" cy="5495887"/>
          </a:xfrm>
          <a:prstGeom prst="rect">
            <a:avLst/>
          </a:prstGeom>
        </p:spPr>
      </p:pic>
      <p:pic>
        <p:nvPicPr>
          <p:cNvPr id="13" name="Gráfico 12" descr="Internet estrutura de tópicos">
            <a:hlinkClick r:id="rId6"/>
            <a:extLst>
              <a:ext uri="{FF2B5EF4-FFF2-40B4-BE49-F238E27FC236}">
                <a16:creationId xmlns:a16="http://schemas.microsoft.com/office/drawing/2014/main" id="{F206AFE0-C96E-4FBD-93A6-20CB487860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54083" y="2486712"/>
            <a:ext cx="624149" cy="624149"/>
          </a:xfrm>
          <a:prstGeom prst="rect">
            <a:avLst/>
          </a:prstGeom>
        </p:spPr>
      </p:pic>
      <p:sp>
        <p:nvSpPr>
          <p:cNvPr id="3" name="Rectangle: Rounded Corners 5">
            <a:extLst>
              <a:ext uri="{FF2B5EF4-FFF2-40B4-BE49-F238E27FC236}">
                <a16:creationId xmlns:a16="http://schemas.microsoft.com/office/drawing/2014/main" id="{30BC7A25-20DD-953E-79DB-4621BE8A333F}"/>
              </a:ext>
            </a:extLst>
          </p:cNvPr>
          <p:cNvSpPr/>
          <p:nvPr/>
        </p:nvSpPr>
        <p:spPr>
          <a:xfrm>
            <a:off x="2844800" y="5663821"/>
            <a:ext cx="6248400" cy="1070354"/>
          </a:xfrm>
          <a:prstGeom prst="roundRect">
            <a:avLst>
              <a:gd name="adj" fmla="val 37671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err="1"/>
              <a:t>Solicitação</a:t>
            </a:r>
            <a:r>
              <a:rPr lang="en-US" sz="1600"/>
              <a:t> de </a:t>
            </a:r>
            <a:r>
              <a:rPr lang="en-US" sz="1600" err="1"/>
              <a:t>Franquia</a:t>
            </a:r>
            <a:r>
              <a:rPr lang="en-US" sz="1600"/>
              <a:t>: </a:t>
            </a:r>
            <a:r>
              <a:rPr lang="en-US" sz="1600" err="1"/>
              <a:t>Orientar</a:t>
            </a:r>
            <a:r>
              <a:rPr lang="en-US" sz="1600"/>
              <a:t> a </a:t>
            </a:r>
            <a:r>
              <a:rPr lang="en-US" sz="1600" err="1"/>
              <a:t>falar</a:t>
            </a:r>
            <a:r>
              <a:rPr lang="en-US" sz="1600"/>
              <a:t> com </a:t>
            </a:r>
            <a:r>
              <a:rPr lang="en-US" sz="1600" err="1"/>
              <a:t>com</a:t>
            </a:r>
            <a:r>
              <a:rPr lang="en-US" sz="1600"/>
              <a:t> a </a:t>
            </a:r>
            <a:r>
              <a:rPr lang="en-US" sz="1600" err="1"/>
              <a:t>Franqueadora</a:t>
            </a:r>
            <a:r>
              <a:rPr lang="en-US" sz="1600"/>
              <a:t>.</a:t>
            </a:r>
            <a:br>
              <a:rPr lang="en-US" sz="1600"/>
            </a:br>
            <a:r>
              <a:rPr lang="en-US" sz="1600" err="1"/>
              <a:t>Solicitação</a:t>
            </a:r>
            <a:r>
              <a:rPr lang="en-US" sz="1600"/>
              <a:t> da </a:t>
            </a:r>
            <a:r>
              <a:rPr lang="en-US" sz="1600" err="1"/>
              <a:t>Franqueadora</a:t>
            </a:r>
            <a:r>
              <a:rPr lang="en-US" sz="1600"/>
              <a:t>: </a:t>
            </a:r>
            <a:r>
              <a:rPr lang="en-US" sz="1600" err="1"/>
              <a:t>Suporte</a:t>
            </a:r>
            <a:r>
              <a:rPr lang="en-US" sz="1600"/>
              <a:t> abre TP para a fila 47.6 de </a:t>
            </a:r>
            <a:r>
              <a:rPr lang="en-US" sz="1600" err="1"/>
              <a:t>Arquitetura</a:t>
            </a:r>
            <a:r>
              <a:rPr lang="en-US" sz="1600"/>
              <a:t>. </a:t>
            </a:r>
            <a:endParaRPr lang="pt-BR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0098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5F12D37-856D-43B1-AAD5-6EFCA33979CB}"/>
              </a:ext>
            </a:extLst>
          </p:cNvPr>
          <p:cNvSpPr/>
          <p:nvPr/>
        </p:nvSpPr>
        <p:spPr>
          <a:xfrm rot="16200000">
            <a:off x="8740826" y="-2089063"/>
            <a:ext cx="806349" cy="60960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68497-1A25-4EC0-BAD0-B84661907805}"/>
              </a:ext>
            </a:extLst>
          </p:cNvPr>
          <p:cNvSpPr txBox="1"/>
          <p:nvPr/>
        </p:nvSpPr>
        <p:spPr>
          <a:xfrm>
            <a:off x="6095999" y="657225"/>
            <a:ext cx="5565914" cy="61555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pt-BR" sz="3400">
                <a:ln w="12700">
                  <a:noFill/>
                </a:ln>
                <a:solidFill>
                  <a:srgbClr val="280A3C"/>
                </a:solidFill>
                <a:latin typeface="Dosis ExtraBold" panose="02010903020202060003" pitchFamily="2" charset="0"/>
              </a:rPr>
              <a:t>Arquitetura - </a:t>
            </a:r>
            <a:r>
              <a:rPr lang="pt-BR" sz="3400" err="1">
                <a:ln w="12700">
                  <a:noFill/>
                </a:ln>
                <a:solidFill>
                  <a:srgbClr val="280A3C"/>
                </a:solidFill>
                <a:latin typeface="Dosis ExtraBold" panose="02010903020202060003" pitchFamily="2" charset="0"/>
              </a:rPr>
              <a:t>Share</a:t>
            </a:r>
            <a:endParaRPr lang="pt-BR" sz="3400">
              <a:ln w="12700">
                <a:noFill/>
              </a:ln>
              <a:solidFill>
                <a:srgbClr val="280A3C"/>
              </a:solidFill>
              <a:latin typeface="Dosis ExtraBold" panose="02010903020202060003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7B8846-82AB-486C-9A80-DABE013CB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768" y="6141151"/>
            <a:ext cx="666667" cy="389713"/>
          </a:xfrm>
          <a:prstGeom prst="rect">
            <a:avLst/>
          </a:prstGeom>
        </p:spPr>
      </p:pic>
      <p:pic>
        <p:nvPicPr>
          <p:cNvPr id="19" name="Picture 2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234A4AD2-7EAD-4A12-BA55-FD977C942F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798" y="1362113"/>
            <a:ext cx="2542956" cy="5495887"/>
          </a:xfrm>
          <a:prstGeom prst="rect">
            <a:avLst/>
          </a:prstGeom>
        </p:spPr>
      </p:pic>
      <p:pic>
        <p:nvPicPr>
          <p:cNvPr id="7" name="Gráfico 6" descr="Selo novo com preenchimento sólido">
            <a:extLst>
              <a:ext uri="{FF2B5EF4-FFF2-40B4-BE49-F238E27FC236}">
                <a16:creationId xmlns:a16="http://schemas.microsoft.com/office/drawing/2014/main" id="{FE017FCE-6418-4347-91B8-599E8E828C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3070" y="5684141"/>
            <a:ext cx="333060" cy="333060"/>
          </a:xfrm>
          <a:prstGeom prst="rect">
            <a:avLst/>
          </a:prstGeom>
        </p:spPr>
      </p:pic>
      <p:pic>
        <p:nvPicPr>
          <p:cNvPr id="13" name="Gráfico 12" descr="Internet estrutura de tópicos">
            <a:hlinkClick r:id="rId7"/>
            <a:extLst>
              <a:ext uri="{FF2B5EF4-FFF2-40B4-BE49-F238E27FC236}">
                <a16:creationId xmlns:a16="http://schemas.microsoft.com/office/drawing/2014/main" id="{F206AFE0-C96E-4FBD-93A6-20CB487860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54083" y="2486712"/>
            <a:ext cx="624149" cy="624149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F15E4C5-8E7F-49F7-A8AA-A8E5CFE072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164" y="2087721"/>
            <a:ext cx="7716147" cy="398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95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5F12D37-856D-43B1-AAD5-6EFCA33979CB}"/>
              </a:ext>
            </a:extLst>
          </p:cNvPr>
          <p:cNvSpPr/>
          <p:nvPr/>
        </p:nvSpPr>
        <p:spPr>
          <a:xfrm rot="16200000">
            <a:off x="8740826" y="-2089063"/>
            <a:ext cx="806349" cy="60960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68497-1A25-4EC0-BAD0-B84661907805}"/>
              </a:ext>
            </a:extLst>
          </p:cNvPr>
          <p:cNvSpPr txBox="1"/>
          <p:nvPr/>
        </p:nvSpPr>
        <p:spPr>
          <a:xfrm>
            <a:off x="6095999" y="657225"/>
            <a:ext cx="5565914" cy="61555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pt-BR" sz="3400">
                <a:ln w="12700">
                  <a:noFill/>
                </a:ln>
                <a:solidFill>
                  <a:srgbClr val="280A3C"/>
                </a:solidFill>
                <a:latin typeface="Dosis ExtraBold" panose="02010903020202060003" pitchFamily="2" charset="0"/>
              </a:rPr>
              <a:t>Atividades Arquitetura</a:t>
            </a:r>
          </a:p>
        </p:txBody>
      </p:sp>
      <p:pic>
        <p:nvPicPr>
          <p:cNvPr id="8" name="Picture 7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F157B253-75E9-45FD-8D35-225B2BD6D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1" y="2253712"/>
            <a:ext cx="7161905" cy="80634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BA48FC-6758-4F69-A121-5B3E5D346ECE}"/>
              </a:ext>
            </a:extLst>
          </p:cNvPr>
          <p:cNvSpPr/>
          <p:nvPr/>
        </p:nvSpPr>
        <p:spPr>
          <a:xfrm>
            <a:off x="2983070" y="2215612"/>
            <a:ext cx="5906930" cy="3280275"/>
          </a:xfrm>
          <a:prstGeom prst="roundRect">
            <a:avLst>
              <a:gd name="adj" fmla="val 37671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pt-BR" b="1">
              <a:latin typeface="Roboto"/>
              <a:ea typeface="Roboto"/>
            </a:endParaRPr>
          </a:p>
          <a:p>
            <a:pPr lvl="1"/>
            <a:r>
              <a:rPr lang="pt-BR" sz="1600" b="1">
                <a:latin typeface="Roboto"/>
                <a:ea typeface="Roboto"/>
              </a:rPr>
              <a:t>Objetivo: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Atendimento à necessidades específicas, porém que estejam de acordo com o direcionamento do produto padrão.</a:t>
            </a:r>
          </a:p>
          <a:p>
            <a:pPr lvl="1"/>
            <a:endParaRPr lang="pt-BR" sz="1600">
              <a:latin typeface="Roboto"/>
              <a:ea typeface="Roboto"/>
            </a:endParaRPr>
          </a:p>
          <a:p>
            <a:pPr lvl="1"/>
            <a:r>
              <a:rPr lang="pt-BR" sz="1600" b="1">
                <a:latin typeface="Roboto"/>
                <a:ea typeface="Roboto"/>
              </a:rPr>
              <a:t>Fluxo: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Solicitante abre TP no WF para a fila 47.3 Customizações, anexando a ficha de solicitação.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>
                <a:latin typeface="Roboto"/>
                <a:ea typeface="Roboto"/>
              </a:rPr>
              <a:t>Time Arquitetura realiza análise de viabilidade, criação de escopo e encaminhamento ao cliente para aprovação comercial. </a:t>
            </a:r>
          </a:p>
          <a:p>
            <a:pPr algn="ctr"/>
            <a:endParaRPr lang="en-US" sz="1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2B9406-9E26-4AED-BBDC-AAC579C2A303}"/>
              </a:ext>
            </a:extLst>
          </p:cNvPr>
          <p:cNvSpPr txBox="1"/>
          <p:nvPr/>
        </p:nvSpPr>
        <p:spPr>
          <a:xfrm>
            <a:off x="964657" y="2426053"/>
            <a:ext cx="21849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>
                <a:solidFill>
                  <a:srgbClr val="FFB200"/>
                </a:solidFill>
                <a:latin typeface="Dosis ExtraBold" pitchFamily="2" charset="0"/>
              </a:rPr>
              <a:t>Customizações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7B8846-82AB-486C-9A80-DABE013CB8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768" y="6141151"/>
            <a:ext cx="666667" cy="389713"/>
          </a:xfrm>
          <a:prstGeom prst="rect">
            <a:avLst/>
          </a:prstGeom>
        </p:spPr>
      </p:pic>
      <p:pic>
        <p:nvPicPr>
          <p:cNvPr id="19" name="Picture 2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234A4AD2-7EAD-4A12-BA55-FD977C942F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798" y="1362113"/>
            <a:ext cx="2542956" cy="5495887"/>
          </a:xfrm>
          <a:prstGeom prst="rect">
            <a:avLst/>
          </a:prstGeom>
        </p:spPr>
      </p:pic>
      <p:sp>
        <p:nvSpPr>
          <p:cNvPr id="11" name="Rectangle: Rounded Corners 5">
            <a:extLst>
              <a:ext uri="{FF2B5EF4-FFF2-40B4-BE49-F238E27FC236}">
                <a16:creationId xmlns:a16="http://schemas.microsoft.com/office/drawing/2014/main" id="{CBACBED9-D0C9-429E-891F-A21579EFFAB1}"/>
              </a:ext>
            </a:extLst>
          </p:cNvPr>
          <p:cNvSpPr/>
          <p:nvPr/>
        </p:nvSpPr>
        <p:spPr>
          <a:xfrm>
            <a:off x="2844800" y="5663821"/>
            <a:ext cx="6248400" cy="1070354"/>
          </a:xfrm>
          <a:prstGeom prst="roundRect">
            <a:avLst>
              <a:gd name="adj" fmla="val 37671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err="1"/>
              <a:t>Atenção</a:t>
            </a:r>
            <a:r>
              <a:rPr lang="en-US" sz="1600" b="1"/>
              <a:t>!</a:t>
            </a:r>
            <a:r>
              <a:rPr lang="en-US" sz="1600"/>
              <a:t> </a:t>
            </a:r>
            <a:r>
              <a:rPr lang="en-US" sz="1600" err="1"/>
              <a:t>Quando</a:t>
            </a:r>
            <a:r>
              <a:rPr lang="en-US" sz="1600"/>
              <a:t> a </a:t>
            </a:r>
            <a:r>
              <a:rPr lang="en-US" sz="1600" err="1"/>
              <a:t>solicitação</a:t>
            </a:r>
            <a:r>
              <a:rPr lang="en-US" sz="1600"/>
              <a:t> do </a:t>
            </a:r>
            <a:r>
              <a:rPr lang="en-US" sz="1600" err="1"/>
              <a:t>cliente</a:t>
            </a:r>
            <a:r>
              <a:rPr lang="en-US" sz="1600"/>
              <a:t> se </a:t>
            </a:r>
            <a:r>
              <a:rPr lang="en-US" sz="1600" err="1"/>
              <a:t>trata</a:t>
            </a:r>
            <a:r>
              <a:rPr lang="en-US" sz="1600"/>
              <a:t> de </a:t>
            </a:r>
            <a:r>
              <a:rPr lang="en-US" sz="1600" err="1"/>
              <a:t>evolução</a:t>
            </a:r>
            <a:r>
              <a:rPr lang="en-US" sz="1600"/>
              <a:t> </a:t>
            </a:r>
            <a:r>
              <a:rPr lang="en-US" sz="1600" err="1"/>
              <a:t>em</a:t>
            </a:r>
            <a:r>
              <a:rPr lang="en-US" sz="1600"/>
              <a:t> </a:t>
            </a:r>
            <a:r>
              <a:rPr lang="en-US" sz="1600" err="1"/>
              <a:t>rotinas</a:t>
            </a:r>
            <a:r>
              <a:rPr lang="en-US" sz="1600"/>
              <a:t> </a:t>
            </a:r>
            <a:r>
              <a:rPr lang="en-US" sz="1600" err="1"/>
              <a:t>já</a:t>
            </a:r>
            <a:r>
              <a:rPr lang="en-US" sz="1600"/>
              <a:t> </a:t>
            </a:r>
            <a:r>
              <a:rPr lang="en-US" sz="1600" err="1"/>
              <a:t>existentes</a:t>
            </a:r>
            <a:r>
              <a:rPr lang="en-US" sz="1600"/>
              <a:t> no Microvix, </a:t>
            </a:r>
            <a:r>
              <a:rPr lang="en-US" sz="1600" err="1"/>
              <a:t>pode</a:t>
            </a:r>
            <a:r>
              <a:rPr lang="en-US" sz="1600"/>
              <a:t>-se </a:t>
            </a:r>
            <a:r>
              <a:rPr lang="en-US" sz="1600" err="1"/>
              <a:t>abrir</a:t>
            </a:r>
            <a:r>
              <a:rPr lang="en-US" sz="1600"/>
              <a:t> Melhoria (Wishlist) para </a:t>
            </a:r>
            <a:r>
              <a:rPr lang="en-US" sz="1600" err="1"/>
              <a:t>desenvolvimento</a:t>
            </a:r>
            <a:r>
              <a:rPr lang="en-US" sz="1600"/>
              <a:t> via P&amp;D. </a:t>
            </a:r>
          </a:p>
        </p:txBody>
      </p:sp>
      <p:pic>
        <p:nvPicPr>
          <p:cNvPr id="7" name="Gráfico 6" descr="Selo novo com preenchimento sólido">
            <a:extLst>
              <a:ext uri="{FF2B5EF4-FFF2-40B4-BE49-F238E27FC236}">
                <a16:creationId xmlns:a16="http://schemas.microsoft.com/office/drawing/2014/main" id="{FE017FCE-6418-4347-91B8-599E8E828C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42430" y="5785741"/>
            <a:ext cx="333060" cy="333060"/>
          </a:xfrm>
          <a:prstGeom prst="rect">
            <a:avLst/>
          </a:prstGeom>
        </p:spPr>
      </p:pic>
      <p:pic>
        <p:nvPicPr>
          <p:cNvPr id="12" name="Gráfico 11" descr="Internet estrutura de tópicos">
            <a:hlinkClick r:id="rId8"/>
            <a:extLst>
              <a:ext uri="{FF2B5EF4-FFF2-40B4-BE49-F238E27FC236}">
                <a16:creationId xmlns:a16="http://schemas.microsoft.com/office/drawing/2014/main" id="{D82ACBB6-2F58-41F8-B768-F99A247246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13042" y="3173791"/>
            <a:ext cx="624149" cy="62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34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5F12D37-856D-43B1-AAD5-6EFCA33979CB}"/>
              </a:ext>
            </a:extLst>
          </p:cNvPr>
          <p:cNvSpPr/>
          <p:nvPr/>
        </p:nvSpPr>
        <p:spPr>
          <a:xfrm rot="16200000">
            <a:off x="8740826" y="-2089063"/>
            <a:ext cx="806349" cy="60960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68497-1A25-4EC0-BAD0-B84661907805}"/>
              </a:ext>
            </a:extLst>
          </p:cNvPr>
          <p:cNvSpPr txBox="1"/>
          <p:nvPr/>
        </p:nvSpPr>
        <p:spPr>
          <a:xfrm>
            <a:off x="5933440" y="660400"/>
            <a:ext cx="5972313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pt-BR" sz="3200">
                <a:ln w="12700">
                  <a:noFill/>
                </a:ln>
                <a:solidFill>
                  <a:srgbClr val="280A3C"/>
                </a:solidFill>
                <a:latin typeface="Dosis ExtraBold" panose="02010903020202060003" pitchFamily="2" charset="0"/>
              </a:rPr>
              <a:t>Ficha Solicitação Customizações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7B8846-82AB-486C-9A80-DABE013CB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768" y="6141151"/>
            <a:ext cx="666667" cy="389713"/>
          </a:xfrm>
          <a:prstGeom prst="rect">
            <a:avLst/>
          </a:prstGeom>
        </p:spPr>
      </p:pic>
      <p:pic>
        <p:nvPicPr>
          <p:cNvPr id="19" name="Picture 2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234A4AD2-7EAD-4A12-BA55-FD977C942F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798" y="1362113"/>
            <a:ext cx="2542956" cy="549588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968B217-7440-4334-BE0B-60DAE1EA7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810" y="2273419"/>
            <a:ext cx="7357110" cy="367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9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5F12D37-856D-43B1-AAD5-6EFCA33979CB}"/>
              </a:ext>
            </a:extLst>
          </p:cNvPr>
          <p:cNvSpPr/>
          <p:nvPr/>
        </p:nvSpPr>
        <p:spPr>
          <a:xfrm rot="16200000">
            <a:off x="8740826" y="-2089063"/>
            <a:ext cx="806349" cy="60960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68497-1A25-4EC0-BAD0-B84661907805}"/>
              </a:ext>
            </a:extLst>
          </p:cNvPr>
          <p:cNvSpPr txBox="1"/>
          <p:nvPr/>
        </p:nvSpPr>
        <p:spPr>
          <a:xfrm>
            <a:off x="5870183" y="607380"/>
            <a:ext cx="6321817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pt-BR" sz="3200">
                <a:ln w="12700">
                  <a:noFill/>
                </a:ln>
                <a:solidFill>
                  <a:srgbClr val="280A3C"/>
                </a:solidFill>
                <a:latin typeface="Dosis ExtraBold" panose="02010903020202060003" pitchFamily="2" charset="0"/>
              </a:rPr>
              <a:t>Propostas Comerciais Arquitetura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7B8846-82AB-486C-9A80-DABE013CB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768" y="6141151"/>
            <a:ext cx="666667" cy="389713"/>
          </a:xfrm>
          <a:prstGeom prst="rect">
            <a:avLst/>
          </a:prstGeom>
        </p:spPr>
      </p:pic>
      <p:pic>
        <p:nvPicPr>
          <p:cNvPr id="7" name="Gráfico 6" descr="Selo novo com preenchimento sólido">
            <a:extLst>
              <a:ext uri="{FF2B5EF4-FFF2-40B4-BE49-F238E27FC236}">
                <a16:creationId xmlns:a16="http://schemas.microsoft.com/office/drawing/2014/main" id="{FE017FCE-6418-4347-91B8-599E8E828C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83070" y="5684141"/>
            <a:ext cx="333060" cy="33306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C113DF9-C797-3E13-606D-CEEB115E32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234" y="607380"/>
            <a:ext cx="5181671" cy="35518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9308692-2501-4DE9-F4DB-5FC7E43576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5524" y="3068767"/>
            <a:ext cx="7547472" cy="3072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034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C6204497-2982-F2FB-ED2F-6C8CFCDEAD74}"/>
              </a:ext>
            </a:extLst>
          </p:cNvPr>
          <p:cNvGrpSpPr/>
          <p:nvPr/>
        </p:nvGrpSpPr>
        <p:grpSpPr>
          <a:xfrm>
            <a:off x="162033" y="654918"/>
            <a:ext cx="8348921" cy="954107"/>
            <a:chOff x="162033" y="654918"/>
            <a:chExt cx="8348921" cy="954107"/>
          </a:xfrm>
        </p:grpSpPr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2CB00A85-6F58-48A6-A50C-E47602E10FD4}"/>
                </a:ext>
              </a:extLst>
            </p:cNvPr>
            <p:cNvSpPr/>
            <p:nvPr/>
          </p:nvSpPr>
          <p:spPr>
            <a:xfrm>
              <a:off x="302103" y="654918"/>
              <a:ext cx="820885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2000" b="1">
                  <a:solidFill>
                    <a:srgbClr val="7030A0"/>
                  </a:solidFill>
                  <a:latin typeface="Roboto"/>
                  <a:ea typeface="Roboto"/>
                </a:rPr>
                <a:t>Melhorias:</a:t>
              </a:r>
              <a:endParaRPr lang="pt-BR">
                <a:solidFill>
                  <a:srgbClr val="7030A0"/>
                </a:solidFill>
                <a:latin typeface="Roboto"/>
                <a:ea typeface="Roboto"/>
              </a:endParaRPr>
            </a:p>
            <a:p>
              <a:pPr lvl="1"/>
              <a:r>
                <a:rPr lang="pt-BR" u="sng">
                  <a:latin typeface="Roboto"/>
                  <a:ea typeface="Roboto"/>
                </a:rPr>
                <a:t>Objetivo</a:t>
              </a:r>
              <a:r>
                <a:rPr lang="pt-BR">
                  <a:latin typeface="Roboto"/>
                  <a:ea typeface="Roboto"/>
                </a:rPr>
                <a:t>: Evolução contínua do Produto.</a:t>
              </a:r>
            </a:p>
            <a:p>
              <a:pPr lvl="1"/>
              <a:r>
                <a:rPr lang="pt-BR">
                  <a:latin typeface="Roboto"/>
                  <a:ea typeface="Roboto"/>
                </a:rPr>
                <a:t>Fluxo: Via </a:t>
              </a:r>
              <a:r>
                <a:rPr lang="pt-BR" err="1">
                  <a:latin typeface="Roboto"/>
                  <a:ea typeface="Roboto"/>
                </a:rPr>
                <a:t>Roadmap</a:t>
              </a:r>
              <a:r>
                <a:rPr lang="pt-BR">
                  <a:latin typeface="Roboto"/>
                  <a:ea typeface="Roboto"/>
                </a:rPr>
                <a:t> P&amp;D – (Time Maria Isabel/Gillian).</a:t>
              </a:r>
            </a:p>
          </p:txBody>
        </p:sp>
        <p:sp>
          <p:nvSpPr>
            <p:cNvPr id="26" name="Elipse 44">
              <a:extLst>
                <a:ext uri="{FF2B5EF4-FFF2-40B4-BE49-F238E27FC236}">
                  <a16:creationId xmlns:a16="http://schemas.microsoft.com/office/drawing/2014/main" id="{8F89A718-F498-401E-ADBD-1BC95EE6805A}"/>
                </a:ext>
              </a:extLst>
            </p:cNvPr>
            <p:cNvSpPr/>
            <p:nvPr/>
          </p:nvSpPr>
          <p:spPr>
            <a:xfrm>
              <a:off x="162033" y="764011"/>
              <a:ext cx="129664" cy="12837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B6409ABE-6113-B8DC-5AE6-2E9ADABA0AD1}"/>
              </a:ext>
            </a:extLst>
          </p:cNvPr>
          <p:cNvGrpSpPr/>
          <p:nvPr/>
        </p:nvGrpSpPr>
        <p:grpSpPr>
          <a:xfrm>
            <a:off x="14880" y="1788145"/>
            <a:ext cx="9897745" cy="1588135"/>
            <a:chOff x="14880" y="1788145"/>
            <a:chExt cx="9897745" cy="1588135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9C47E0F3-F867-4442-9DE3-0E9477E464DB}"/>
                </a:ext>
              </a:extLst>
            </p:cNvPr>
            <p:cNvSpPr/>
            <p:nvPr/>
          </p:nvSpPr>
          <p:spPr>
            <a:xfrm>
              <a:off x="14880" y="1788145"/>
              <a:ext cx="9897745" cy="15881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2C86AF1B-D0E2-440B-8173-041CB4B5D4C4}"/>
                </a:ext>
              </a:extLst>
            </p:cNvPr>
            <p:cNvSpPr/>
            <p:nvPr/>
          </p:nvSpPr>
          <p:spPr>
            <a:xfrm>
              <a:off x="238936" y="1807215"/>
              <a:ext cx="9410108" cy="1508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2000" b="1">
                  <a:solidFill>
                    <a:srgbClr val="7030A0"/>
                  </a:solidFill>
                  <a:latin typeface="Roboto"/>
                  <a:ea typeface="Roboto"/>
                </a:rPr>
                <a:t>Customizações:  </a:t>
              </a:r>
            </a:p>
            <a:p>
              <a:pPr lvl="1"/>
              <a:r>
                <a:rPr lang="pt-BR" u="sng">
                  <a:latin typeface="Roboto"/>
                  <a:ea typeface="Roboto"/>
                </a:rPr>
                <a:t>Objetivo</a:t>
              </a:r>
              <a:r>
                <a:rPr lang="pt-BR">
                  <a:latin typeface="Roboto"/>
                  <a:ea typeface="Roboto"/>
                </a:rPr>
                <a:t>: Atendimento às necessidades específicas, porém que estejam de acordo com o direcionamento do produto padrão.</a:t>
              </a:r>
            </a:p>
            <a:p>
              <a:pPr lvl="1"/>
              <a:r>
                <a:rPr lang="pt-BR" u="sng">
                  <a:latin typeface="Roboto"/>
                  <a:ea typeface="Roboto"/>
                </a:rPr>
                <a:t>Fluxo</a:t>
              </a:r>
              <a:r>
                <a:rPr lang="pt-BR">
                  <a:latin typeface="Roboto"/>
                  <a:ea typeface="Roboto"/>
                </a:rPr>
                <a:t>: Através de solicitação do cliente, abertura de TP na fila 47.3, aprovação Arquitetura/P&amp;D e investimento do Cliente (Time Customizações Alini/Milena).</a:t>
              </a:r>
            </a:p>
          </p:txBody>
        </p:sp>
        <p:sp>
          <p:nvSpPr>
            <p:cNvPr id="33" name="Elipse 44">
              <a:extLst>
                <a:ext uri="{FF2B5EF4-FFF2-40B4-BE49-F238E27FC236}">
                  <a16:creationId xmlns:a16="http://schemas.microsoft.com/office/drawing/2014/main" id="{33BC34FD-0A1D-43F3-B4C1-C8915AAC84C2}"/>
                </a:ext>
              </a:extLst>
            </p:cNvPr>
            <p:cNvSpPr/>
            <p:nvPr/>
          </p:nvSpPr>
          <p:spPr>
            <a:xfrm>
              <a:off x="119885" y="1988218"/>
              <a:ext cx="129664" cy="12837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A827970D-7DD9-94EB-6158-68E9121330BF}"/>
              </a:ext>
            </a:extLst>
          </p:cNvPr>
          <p:cNvGrpSpPr/>
          <p:nvPr/>
        </p:nvGrpSpPr>
        <p:grpSpPr>
          <a:xfrm>
            <a:off x="94391" y="3507113"/>
            <a:ext cx="8622374" cy="954107"/>
            <a:chOff x="94391" y="3507113"/>
            <a:chExt cx="8622374" cy="954107"/>
          </a:xfrm>
        </p:grpSpPr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61A0D27C-0400-45BE-BF1A-7A6F9C268BEF}"/>
                </a:ext>
              </a:extLst>
            </p:cNvPr>
            <p:cNvSpPr/>
            <p:nvPr/>
          </p:nvSpPr>
          <p:spPr>
            <a:xfrm>
              <a:off x="178655" y="3507113"/>
              <a:ext cx="853811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2000" b="1">
                  <a:solidFill>
                    <a:srgbClr val="7030A0"/>
                  </a:solidFill>
                  <a:latin typeface="Roboto"/>
                  <a:ea typeface="Roboto"/>
                </a:rPr>
                <a:t>Sustentação:</a:t>
              </a:r>
            </a:p>
            <a:p>
              <a:pPr lvl="1"/>
              <a:r>
                <a:rPr lang="pt-BR" u="sng">
                  <a:latin typeface="Roboto"/>
                  <a:ea typeface="Roboto"/>
                </a:rPr>
                <a:t>Objetivo:</a:t>
              </a:r>
              <a:r>
                <a:rPr lang="pt-BR">
                  <a:latin typeface="Roboto"/>
                  <a:ea typeface="Roboto"/>
                </a:rPr>
                <a:t> Correção de Bugs.</a:t>
              </a:r>
            </a:p>
            <a:p>
              <a:pPr lvl="1"/>
              <a:r>
                <a:rPr lang="pt-BR" u="sng">
                  <a:latin typeface="Roboto"/>
                  <a:ea typeface="Roboto"/>
                </a:rPr>
                <a:t>Fluxo:</a:t>
              </a:r>
              <a:r>
                <a:rPr lang="pt-BR">
                  <a:latin typeface="Roboto"/>
                  <a:ea typeface="Roboto"/>
                </a:rPr>
                <a:t> Via abertura de Bug para P&amp;D – (Time Maria Isabel/Fernando).</a:t>
              </a:r>
            </a:p>
          </p:txBody>
        </p: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id="{312A478C-2F50-4DDB-B29A-A0F00A064272}"/>
                </a:ext>
              </a:extLst>
            </p:cNvPr>
            <p:cNvSpPr/>
            <p:nvPr/>
          </p:nvSpPr>
          <p:spPr>
            <a:xfrm>
              <a:off x="94391" y="3620629"/>
              <a:ext cx="129664" cy="12837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</p:grpSp>
      <p:sp>
        <p:nvSpPr>
          <p:cNvPr id="16" name="Rectangle: Top Corners Rounded 13">
            <a:extLst>
              <a:ext uri="{FF2B5EF4-FFF2-40B4-BE49-F238E27FC236}">
                <a16:creationId xmlns:a16="http://schemas.microsoft.com/office/drawing/2014/main" id="{B619B6B5-604B-4538-AE1C-CC377CF68E6B}"/>
              </a:ext>
            </a:extLst>
          </p:cNvPr>
          <p:cNvSpPr/>
          <p:nvPr/>
        </p:nvSpPr>
        <p:spPr>
          <a:xfrm rot="16200000">
            <a:off x="8740827" y="-2526159"/>
            <a:ext cx="806349" cy="60960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4">
            <a:extLst>
              <a:ext uri="{FF2B5EF4-FFF2-40B4-BE49-F238E27FC236}">
                <a16:creationId xmlns:a16="http://schemas.microsoft.com/office/drawing/2014/main" id="{28A3F8B2-6C29-48FF-9213-603CE7961C51}"/>
              </a:ext>
            </a:extLst>
          </p:cNvPr>
          <p:cNvSpPr txBox="1"/>
          <p:nvPr/>
        </p:nvSpPr>
        <p:spPr>
          <a:xfrm>
            <a:off x="6096000" y="220129"/>
            <a:ext cx="5565914" cy="61555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pt-BR" sz="3400">
                <a:ln w="12700">
                  <a:noFill/>
                </a:ln>
                <a:solidFill>
                  <a:srgbClr val="280A3C"/>
                </a:solidFill>
                <a:latin typeface="Dosis ExtraBold" panose="02010903020202060003" pitchFamily="2" charset="0"/>
              </a:rPr>
              <a:t>Fluxos de Desenvolvimento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D51DE440-AD26-862C-4CFC-422B12EF797E}"/>
              </a:ext>
            </a:extLst>
          </p:cNvPr>
          <p:cNvGrpSpPr/>
          <p:nvPr/>
        </p:nvGrpSpPr>
        <p:grpSpPr>
          <a:xfrm>
            <a:off x="0" y="4649708"/>
            <a:ext cx="11817435" cy="1881156"/>
            <a:chOff x="0" y="4649708"/>
            <a:chExt cx="11817435" cy="1881156"/>
          </a:xfrm>
        </p:grpSpPr>
        <p:pic>
          <p:nvPicPr>
            <p:cNvPr id="13" name="Picture 14">
              <a:extLst>
                <a:ext uri="{FF2B5EF4-FFF2-40B4-BE49-F238E27FC236}">
                  <a16:creationId xmlns:a16="http://schemas.microsoft.com/office/drawing/2014/main" id="{88088E73-3AC5-492F-90A2-19F9175B88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150768" y="6141151"/>
              <a:ext cx="666667" cy="389713"/>
            </a:xfrm>
            <a:prstGeom prst="rect">
              <a:avLst/>
            </a:prstGeom>
          </p:spPr>
        </p:pic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B91813AF-313B-5A1C-A4FA-3E29F67B753A}"/>
                </a:ext>
              </a:extLst>
            </p:cNvPr>
            <p:cNvSpPr/>
            <p:nvPr/>
          </p:nvSpPr>
          <p:spPr>
            <a:xfrm>
              <a:off x="0" y="4649708"/>
              <a:ext cx="9897744" cy="15881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E9246ADB-8883-80C3-E816-DC5890F4F38E}"/>
                </a:ext>
              </a:extLst>
            </p:cNvPr>
            <p:cNvSpPr/>
            <p:nvPr/>
          </p:nvSpPr>
          <p:spPr>
            <a:xfrm>
              <a:off x="224054" y="4793679"/>
              <a:ext cx="9621331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2000" b="1">
                  <a:solidFill>
                    <a:srgbClr val="7030A0"/>
                  </a:solidFill>
                  <a:latin typeface="Roboto"/>
                  <a:ea typeface="Roboto"/>
                </a:rPr>
                <a:t>Banco de Dados:  </a:t>
              </a:r>
            </a:p>
            <a:p>
              <a:pPr lvl="1"/>
              <a:r>
                <a:rPr lang="pt-BR" u="sng">
                  <a:latin typeface="Roboto"/>
                  <a:ea typeface="Roboto"/>
                </a:rPr>
                <a:t>Objetivo</a:t>
              </a:r>
              <a:r>
                <a:rPr lang="pt-BR">
                  <a:latin typeface="Roboto"/>
                  <a:ea typeface="Roboto"/>
                </a:rPr>
                <a:t>: Acessos em bases de dados dos clientes. Exemplos: Nos casos de erros ou dúvidas em integrações (sem ajuste na interface do produto).</a:t>
              </a:r>
            </a:p>
            <a:p>
              <a:pPr lvl="1"/>
              <a:r>
                <a:rPr lang="pt-BR" u="sng">
                  <a:latin typeface="Roboto"/>
                  <a:ea typeface="Roboto"/>
                </a:rPr>
                <a:t>Fluxo</a:t>
              </a:r>
              <a:r>
                <a:rPr lang="pt-BR">
                  <a:latin typeface="Roboto"/>
                  <a:ea typeface="Roboto"/>
                </a:rPr>
                <a:t>: Através de abertura de Ordem de Serviço (Classificação “Configuração BD (11)”).</a:t>
              </a:r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2433303D-F92C-37C8-C9AE-8EA9DD7A2703}"/>
                </a:ext>
              </a:extLst>
            </p:cNvPr>
            <p:cNvSpPr/>
            <p:nvPr/>
          </p:nvSpPr>
          <p:spPr>
            <a:xfrm>
              <a:off x="87515" y="4958246"/>
              <a:ext cx="129664" cy="12837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</p:grpSp>
      <p:pic>
        <p:nvPicPr>
          <p:cNvPr id="14" name="Picture 2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E47E6DC5-C5C0-438A-8E3B-7D854053B3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044" y="1131971"/>
            <a:ext cx="2542956" cy="549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43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BE00486B-8329-4D7D-94CD-9F6506CA8726}"/>
              </a:ext>
            </a:extLst>
          </p:cNvPr>
          <p:cNvSpPr/>
          <p:nvPr/>
        </p:nvSpPr>
        <p:spPr>
          <a:xfrm>
            <a:off x="1950956" y="1011565"/>
            <a:ext cx="8384612" cy="75953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00A868"/>
              </a:gs>
              <a:gs pos="87000">
                <a:srgbClr val="00734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A285C38-6D8F-484C-8474-1865D5BEFE1E}"/>
              </a:ext>
            </a:extLst>
          </p:cNvPr>
          <p:cNvSpPr txBox="1"/>
          <p:nvPr/>
        </p:nvSpPr>
        <p:spPr>
          <a:xfrm>
            <a:off x="353748" y="2263566"/>
            <a:ext cx="518903" cy="737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>
                <a:solidFill>
                  <a:srgbClr val="411E5A"/>
                </a:solidFill>
                <a:latin typeface="Dosis ExtraBold" pitchFamily="2" charset="0"/>
              </a:rPr>
              <a:t>01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D78E0332-4B78-4A53-B5A2-1C811F92C580}"/>
              </a:ext>
            </a:extLst>
          </p:cNvPr>
          <p:cNvSpPr txBox="1"/>
          <p:nvPr/>
        </p:nvSpPr>
        <p:spPr>
          <a:xfrm>
            <a:off x="8106367" y="2263566"/>
            <a:ext cx="677276" cy="737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>
                <a:solidFill>
                  <a:srgbClr val="411E5A"/>
                </a:solidFill>
                <a:latin typeface="Dosis ExtraBold" pitchFamily="2" charset="0"/>
              </a:rPr>
              <a:t>03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AF2AD08-EA39-4BA6-9703-7A2CE71CD9C9}"/>
              </a:ext>
            </a:extLst>
          </p:cNvPr>
          <p:cNvSpPr txBox="1"/>
          <p:nvPr/>
        </p:nvSpPr>
        <p:spPr>
          <a:xfrm>
            <a:off x="1017364" y="2335670"/>
            <a:ext cx="4164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>
                <a:solidFill>
                  <a:srgbClr val="6E4B87"/>
                </a:solidFill>
                <a:latin typeface="Dosis" pitchFamily="2" charset="0"/>
              </a:rPr>
              <a:t>Processo Inicial - Solicitação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5D485390-404F-4056-B8C0-53425E0008A1}"/>
              </a:ext>
            </a:extLst>
          </p:cNvPr>
          <p:cNvSpPr txBox="1"/>
          <p:nvPr/>
        </p:nvSpPr>
        <p:spPr>
          <a:xfrm>
            <a:off x="5168462" y="2335670"/>
            <a:ext cx="2868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>
                <a:solidFill>
                  <a:srgbClr val="6E4B87"/>
                </a:solidFill>
                <a:latin typeface="Dosis" pitchFamily="2" charset="0"/>
              </a:rPr>
              <a:t>Alocação Customização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B5AEEBF9-3A5E-4F67-9AA0-B4C1EC10BB75}"/>
              </a:ext>
            </a:extLst>
          </p:cNvPr>
          <p:cNvSpPr txBox="1"/>
          <p:nvPr/>
        </p:nvSpPr>
        <p:spPr>
          <a:xfrm>
            <a:off x="8891461" y="2283128"/>
            <a:ext cx="3300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>
                <a:solidFill>
                  <a:srgbClr val="6E4B87"/>
                </a:solidFill>
                <a:latin typeface="Dosis" pitchFamily="2" charset="0"/>
              </a:rPr>
              <a:t>Processo de desenvolvimento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0D20F114-788F-45FA-ADB9-3ED4E407B5C5}"/>
              </a:ext>
            </a:extLst>
          </p:cNvPr>
          <p:cNvSpPr txBox="1"/>
          <p:nvPr/>
        </p:nvSpPr>
        <p:spPr>
          <a:xfrm>
            <a:off x="1017364" y="2811371"/>
            <a:ext cx="33882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Interesse do cliente;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Preenchimento da Ficha de CTZ e abertura de Chamado para a fila 47.3 do Workflow Web;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Análise inicial, aprovação de viabilidade, escopo e estimativa;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Aprovação Comercial. 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48536A65-2539-4A25-839B-6BE26D603DAF}"/>
              </a:ext>
            </a:extLst>
          </p:cNvPr>
          <p:cNvSpPr txBox="1"/>
          <p:nvPr/>
        </p:nvSpPr>
        <p:spPr>
          <a:xfrm>
            <a:off x="3057124" y="1069347"/>
            <a:ext cx="6172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>
                <a:solidFill>
                  <a:schemeClr val="bg1"/>
                </a:solidFill>
                <a:latin typeface="Dosis ExtraBold" pitchFamily="2" charset="0"/>
              </a:rPr>
              <a:t>Etapas Customizações</a:t>
            </a:r>
          </a:p>
        </p:txBody>
      </p: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FC799BF6-3A77-4161-9EF3-89EAB7FE41E1}"/>
              </a:ext>
            </a:extLst>
          </p:cNvPr>
          <p:cNvCxnSpPr>
            <a:cxnSpLocks/>
          </p:cNvCxnSpPr>
          <p:nvPr/>
        </p:nvCxnSpPr>
        <p:spPr>
          <a:xfrm flipV="1">
            <a:off x="806391" y="2216340"/>
            <a:ext cx="0" cy="4563999"/>
          </a:xfrm>
          <a:prstGeom prst="line">
            <a:avLst/>
          </a:prstGeom>
          <a:ln w="12700" cap="rnd">
            <a:gradFill flip="none" rotWithShape="1">
              <a:gsLst>
                <a:gs pos="1000">
                  <a:srgbClr val="00A868"/>
                </a:gs>
                <a:gs pos="100000">
                  <a:srgbClr val="00734D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to 40">
            <a:extLst>
              <a:ext uri="{FF2B5EF4-FFF2-40B4-BE49-F238E27FC236}">
                <a16:creationId xmlns:a16="http://schemas.microsoft.com/office/drawing/2014/main" id="{C35DCEB0-A4FB-47CE-88B6-36A7576DC6ED}"/>
              </a:ext>
            </a:extLst>
          </p:cNvPr>
          <p:cNvCxnSpPr>
            <a:cxnSpLocks/>
          </p:cNvCxnSpPr>
          <p:nvPr/>
        </p:nvCxnSpPr>
        <p:spPr>
          <a:xfrm flipV="1">
            <a:off x="8690879" y="2163329"/>
            <a:ext cx="0" cy="4563999"/>
          </a:xfrm>
          <a:prstGeom prst="line">
            <a:avLst/>
          </a:prstGeom>
          <a:ln w="12700" cap="rnd">
            <a:gradFill flip="none" rotWithShape="1">
              <a:gsLst>
                <a:gs pos="1000">
                  <a:srgbClr val="00A868"/>
                </a:gs>
                <a:gs pos="100000">
                  <a:srgbClr val="00734D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69FA96-A201-4083-AD3D-27E7A4645F6F}"/>
              </a:ext>
            </a:extLst>
          </p:cNvPr>
          <p:cNvCxnSpPr>
            <a:cxnSpLocks/>
          </p:cNvCxnSpPr>
          <p:nvPr/>
        </p:nvCxnSpPr>
        <p:spPr>
          <a:xfrm>
            <a:off x="6533453" y="1011565"/>
            <a:ext cx="3340964" cy="0"/>
          </a:xfrm>
          <a:prstGeom prst="line">
            <a:avLst/>
          </a:prstGeom>
          <a:ln w="114300" cap="rnd">
            <a:gradFill flip="none" rotWithShape="1">
              <a:gsLst>
                <a:gs pos="0">
                  <a:srgbClr val="00734D">
                    <a:alpha val="0"/>
                  </a:srgbClr>
                </a:gs>
                <a:gs pos="100000">
                  <a:srgbClr val="00734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48386E2D-3785-4937-A646-56586F1C42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18" t="5232" r="41893" b="28817"/>
          <a:stretch/>
        </p:blipFill>
        <p:spPr>
          <a:xfrm flipH="1">
            <a:off x="-2" y="0"/>
            <a:ext cx="256811" cy="6858000"/>
          </a:xfrm>
          <a:prstGeom prst="rect">
            <a:avLst/>
          </a:prstGeom>
        </p:spPr>
      </p:pic>
      <p:sp>
        <p:nvSpPr>
          <p:cNvPr id="36" name="CaixaDeTexto 35">
            <a:extLst>
              <a:ext uri="{FF2B5EF4-FFF2-40B4-BE49-F238E27FC236}">
                <a16:creationId xmlns:a16="http://schemas.microsoft.com/office/drawing/2014/main" id="{6C00A779-7C24-4DA3-BAB5-940A3A246E43}"/>
              </a:ext>
            </a:extLst>
          </p:cNvPr>
          <p:cNvSpPr txBox="1"/>
          <p:nvPr/>
        </p:nvSpPr>
        <p:spPr>
          <a:xfrm>
            <a:off x="5056774" y="2808530"/>
            <a:ext cx="3388259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Envio de escopo e estimativa para Parceiro;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Aprovação da proposta comercial Parceiro;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Alocação no backlog de desenvolvimento;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Informação ao solicitante sobre a release de publicação. 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C964C483-BFBC-441C-84BE-C7008402184E}"/>
              </a:ext>
            </a:extLst>
          </p:cNvPr>
          <p:cNvSpPr txBox="1"/>
          <p:nvPr/>
        </p:nvSpPr>
        <p:spPr>
          <a:xfrm>
            <a:off x="4467374" y="2280749"/>
            <a:ext cx="677276" cy="737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>
                <a:solidFill>
                  <a:srgbClr val="411E5A"/>
                </a:solidFill>
                <a:latin typeface="Dosis ExtraBold" pitchFamily="2" charset="0"/>
              </a:rPr>
              <a:t>02</a:t>
            </a:r>
          </a:p>
        </p:txBody>
      </p: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1FA00700-564E-402A-BEDA-172368985045}"/>
              </a:ext>
            </a:extLst>
          </p:cNvPr>
          <p:cNvCxnSpPr>
            <a:cxnSpLocks/>
          </p:cNvCxnSpPr>
          <p:nvPr/>
        </p:nvCxnSpPr>
        <p:spPr>
          <a:xfrm flipV="1">
            <a:off x="5065138" y="2294001"/>
            <a:ext cx="0" cy="4563999"/>
          </a:xfrm>
          <a:prstGeom prst="line">
            <a:avLst/>
          </a:prstGeom>
          <a:ln w="12700" cap="rnd">
            <a:gradFill flip="none" rotWithShape="1">
              <a:gsLst>
                <a:gs pos="1000">
                  <a:srgbClr val="00A868"/>
                </a:gs>
                <a:gs pos="100000">
                  <a:srgbClr val="00734D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4E8591A9-D606-4066-B0EE-D62922088238}"/>
              </a:ext>
            </a:extLst>
          </p:cNvPr>
          <p:cNvSpPr txBox="1"/>
          <p:nvPr/>
        </p:nvSpPr>
        <p:spPr>
          <a:xfrm>
            <a:off x="8718247" y="2811371"/>
            <a:ext cx="338825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Repasse do escopo;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Especificação funcional;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Codificação;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Testes da demanda;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Processo Qualidade P&amp;D;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Metodologia Scrum;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Publicação Release;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700">
                <a:latin typeface="Roboto" panose="02000000000000000000" pitchFamily="2" charset="0"/>
                <a:ea typeface="Roboto" panose="02000000000000000000" pitchFamily="2" charset="0"/>
              </a:rPr>
              <a:t>Entrega ao cliente/ Premier.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4C81809-A89E-4705-AB83-8C797DD638D2}"/>
              </a:ext>
            </a:extLst>
          </p:cNvPr>
          <p:cNvSpPr txBox="1"/>
          <p:nvPr/>
        </p:nvSpPr>
        <p:spPr>
          <a:xfrm>
            <a:off x="1221160" y="5654462"/>
            <a:ext cx="325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rgbClr val="7030A0"/>
                </a:solidFill>
                <a:sym typeface="Wingdings" panose="05000000000000000000" pitchFamily="2" charset="2"/>
              </a:rPr>
              <a:t> </a:t>
            </a:r>
            <a:r>
              <a:rPr lang="pt-BR">
                <a:solidFill>
                  <a:srgbClr val="7030A0"/>
                </a:solidFill>
              </a:rPr>
              <a:t>Time Arquitetura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A6A1340C-6CF7-461C-B399-757201FB567D}"/>
              </a:ext>
            </a:extLst>
          </p:cNvPr>
          <p:cNvSpPr txBox="1"/>
          <p:nvPr/>
        </p:nvSpPr>
        <p:spPr>
          <a:xfrm>
            <a:off x="5251667" y="5609623"/>
            <a:ext cx="325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rgbClr val="7030A0"/>
                </a:solidFill>
                <a:sym typeface="Wingdings" panose="05000000000000000000" pitchFamily="2" charset="2"/>
              </a:rPr>
              <a:t> </a:t>
            </a:r>
            <a:r>
              <a:rPr lang="pt-BR">
                <a:solidFill>
                  <a:srgbClr val="7030A0"/>
                </a:solidFill>
              </a:rPr>
              <a:t>Time CTZ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332D26B9-05D1-4BDA-987E-B2F6E36C069F}"/>
              </a:ext>
            </a:extLst>
          </p:cNvPr>
          <p:cNvSpPr txBox="1"/>
          <p:nvPr/>
        </p:nvSpPr>
        <p:spPr>
          <a:xfrm>
            <a:off x="8939317" y="5603987"/>
            <a:ext cx="325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rgbClr val="7030A0"/>
                </a:solidFill>
                <a:sym typeface="Wingdings" panose="05000000000000000000" pitchFamily="2" charset="2"/>
              </a:rPr>
              <a:t> </a:t>
            </a:r>
            <a:r>
              <a:rPr lang="pt-BR">
                <a:solidFill>
                  <a:srgbClr val="7030A0"/>
                </a:solidFill>
              </a:rPr>
              <a:t>Time CTZ</a:t>
            </a:r>
          </a:p>
        </p:txBody>
      </p:sp>
      <p:pic>
        <p:nvPicPr>
          <p:cNvPr id="28" name="Picture 14">
            <a:extLst>
              <a:ext uri="{FF2B5EF4-FFF2-40B4-BE49-F238E27FC236}">
                <a16:creationId xmlns:a16="http://schemas.microsoft.com/office/drawing/2014/main" id="{E3B5E66C-B50A-48AE-ABDA-0D30FB4FA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768" y="6141151"/>
            <a:ext cx="666667" cy="38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01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7" grpId="0"/>
      <p:bldP spid="36" grpId="0"/>
      <p:bldP spid="37" grpId="0"/>
      <p:bldP spid="42" grpId="0"/>
      <p:bldP spid="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45C78C84-F194-46F3-9AE1-2FCCAE1D02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6931C153-69DD-472C-BB6E-6F5AA9FD6CE8}"/>
              </a:ext>
            </a:extLst>
          </p:cNvPr>
          <p:cNvSpPr/>
          <p:nvPr/>
        </p:nvSpPr>
        <p:spPr>
          <a:xfrm>
            <a:off x="931026" y="2319363"/>
            <a:ext cx="53450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7200">
                <a:solidFill>
                  <a:schemeClr val="bg1"/>
                </a:solidFill>
                <a:latin typeface="Dosis Medium" panose="02010603020202060003" pitchFamily="2" charset="0"/>
              </a:rPr>
              <a:t>Dúvidas?</a:t>
            </a:r>
          </a:p>
        </p:txBody>
      </p:sp>
      <p:pic>
        <p:nvPicPr>
          <p:cNvPr id="5" name="Picture 14">
            <a:extLst>
              <a:ext uri="{FF2B5EF4-FFF2-40B4-BE49-F238E27FC236}">
                <a16:creationId xmlns:a16="http://schemas.microsoft.com/office/drawing/2014/main" id="{D8EFC70C-467D-4799-B4A7-6C36BABB0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768" y="6141151"/>
            <a:ext cx="666667" cy="38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16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3FD821276FFE34DB436FDB86BF125FC" ma:contentTypeVersion="18" ma:contentTypeDescription="Crie um novo documento." ma:contentTypeScope="" ma:versionID="4d37d463e225631cf66e26eaa27b0550">
  <xsd:schema xmlns:xsd="http://www.w3.org/2001/XMLSchema" xmlns:xs="http://www.w3.org/2001/XMLSchema" xmlns:p="http://schemas.microsoft.com/office/2006/metadata/properties" xmlns:ns2="1a3a4dd2-8c32-4dce-a471-9d6baf484d86" xmlns:ns3="fe063af6-a0f8-4f4d-a990-ed92dc112942" targetNamespace="http://schemas.microsoft.com/office/2006/metadata/properties" ma:root="true" ma:fieldsID="8bfb309a8e0b76e0c1db1d84db4a246f" ns2:_="" ns3:_="">
    <xsd:import namespace="1a3a4dd2-8c32-4dce-a471-9d6baf484d86"/>
    <xsd:import namespace="fe063af6-a0f8-4f4d-a990-ed92dc1129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a4dd2-8c32-4dce-a471-9d6baf484d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63af6-a0f8-4f4d-a990-ed92dc11294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2d2c849-30ca-498c-8886-f26a455bb54c}" ma:internalName="TaxCatchAll" ma:showField="CatchAllData" ma:web="fe063af6-a0f8-4f4d-a990-ed92dc1129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063af6-a0f8-4f4d-a990-ed92dc112942" xsi:nil="true"/>
    <lcf76f155ced4ddcb4097134ff3c332f xmlns="1a3a4dd2-8c32-4dce-a471-9d6baf484d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58F88BE-85F6-4190-8C7F-68A787814557}"/>
</file>

<file path=customXml/itemProps2.xml><?xml version="1.0" encoding="utf-8"?>
<ds:datastoreItem xmlns:ds="http://schemas.openxmlformats.org/officeDocument/2006/customXml" ds:itemID="{2FF94246-0CBE-4618-83C5-B786D3F291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07E3AE-56CA-4234-8B1F-C30BF28E21FB}">
  <ds:schemaRefs>
    <ds:schemaRef ds:uri="1a3a4dd2-8c32-4dce-a471-9d6baf484d86"/>
    <ds:schemaRef ds:uri="fe063af6-a0f8-4f4d-a990-ed92dc11294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4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Tema do Office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revision>1</cp:revision>
  <dcterms:created xsi:type="dcterms:W3CDTF">2020-06-26T23:06:56Z</dcterms:created>
  <dcterms:modified xsi:type="dcterms:W3CDTF">2023-02-17T12:01:48Z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0x010100C3FD821276FFE34DB436FDB86BF125FC</vt:lpwstr>
  </property>
  <property fmtid="{D5CDD505-2E9C-101B-9397-08002B2CF9AE}" pid="3" name="MediaServiceImageTags">
    <vt:lpwstr/>
  </property>
</Properties>
</file>