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524" r:id="rId3"/>
    <p:sldId id="551" r:id="rId4"/>
    <p:sldId id="554" r:id="rId5"/>
    <p:sldId id="555" r:id="rId6"/>
    <p:sldId id="556" r:id="rId7"/>
    <p:sldId id="552" r:id="rId8"/>
    <p:sldId id="553" r:id="rId9"/>
    <p:sldId id="557" r:id="rId10"/>
    <p:sldId id="451" r:id="rId11"/>
    <p:sldId id="550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6AD73-B6F6-4F98-B280-6C8097419509}" v="15" dt="2023-02-06T19:29:17.9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na Aparecida Fandaruff" userId="7262f55b-1752-44af-9108-fbb85bf5bc98" providerId="ADAL" clId="{2246AD73-B6F6-4F98-B280-6C8097419509}"/>
    <pc:docChg chg="undo custSel addSld delSld modSld sldOrd addSection delSection">
      <pc:chgData name="Juliana Aparecida Fandaruff" userId="7262f55b-1752-44af-9108-fbb85bf5bc98" providerId="ADAL" clId="{2246AD73-B6F6-4F98-B280-6C8097419509}" dt="2023-02-14T13:52:01.381" v="1875" actId="6549"/>
      <pc:docMkLst>
        <pc:docMk/>
      </pc:docMkLst>
      <pc:sldChg chg="del">
        <pc:chgData name="Juliana Aparecida Fandaruff" userId="7262f55b-1752-44af-9108-fbb85bf5bc98" providerId="ADAL" clId="{2246AD73-B6F6-4F98-B280-6C8097419509}" dt="2023-02-06T17:39:22.110" v="0" actId="2696"/>
        <pc:sldMkLst>
          <pc:docMk/>
          <pc:sldMk cId="3403559112" sldId="256"/>
        </pc:sldMkLst>
      </pc:sldChg>
      <pc:sldChg chg="modSp mod">
        <pc:chgData name="Juliana Aparecida Fandaruff" userId="7262f55b-1752-44af-9108-fbb85bf5bc98" providerId="ADAL" clId="{2246AD73-B6F6-4F98-B280-6C8097419509}" dt="2023-02-06T17:39:44.726" v="23" actId="20577"/>
        <pc:sldMkLst>
          <pc:docMk/>
          <pc:sldMk cId="2593770881" sldId="263"/>
        </pc:sldMkLst>
        <pc:spChg chg="mod">
          <ac:chgData name="Juliana Aparecida Fandaruff" userId="7262f55b-1752-44af-9108-fbb85bf5bc98" providerId="ADAL" clId="{2246AD73-B6F6-4F98-B280-6C8097419509}" dt="2023-02-06T17:39:44.726" v="23" actId="20577"/>
          <ac:spMkLst>
            <pc:docMk/>
            <pc:sldMk cId="2593770881" sldId="263"/>
            <ac:spMk id="12" creationId="{94B1FFE7-34E9-4A13-9E70-576CD539FD13}"/>
          </ac:spMkLst>
        </pc:spChg>
      </pc:sldChg>
      <pc:sldChg chg="del">
        <pc:chgData name="Juliana Aparecida Fandaruff" userId="7262f55b-1752-44af-9108-fbb85bf5bc98" providerId="ADAL" clId="{2246AD73-B6F6-4F98-B280-6C8097419509}" dt="2023-02-06T19:24:52.305" v="1351" actId="2696"/>
        <pc:sldMkLst>
          <pc:docMk/>
          <pc:sldMk cId="3780252432" sldId="446"/>
        </pc:sldMkLst>
      </pc:sldChg>
      <pc:sldChg chg="addSp delSp modSp mod modNotesTx">
        <pc:chgData name="Juliana Aparecida Fandaruff" userId="7262f55b-1752-44af-9108-fbb85bf5bc98" providerId="ADAL" clId="{2246AD73-B6F6-4F98-B280-6C8097419509}" dt="2023-02-14T13:51:18.941" v="1873" actId="6549"/>
        <pc:sldMkLst>
          <pc:docMk/>
          <pc:sldMk cId="619279900" sldId="451"/>
        </pc:sldMkLst>
        <pc:spChg chg="mod">
          <ac:chgData name="Juliana Aparecida Fandaruff" userId="7262f55b-1752-44af-9108-fbb85bf5bc98" providerId="ADAL" clId="{2246AD73-B6F6-4F98-B280-6C8097419509}" dt="2023-02-06T19:31:16.709" v="1552" actId="20577"/>
          <ac:spMkLst>
            <pc:docMk/>
            <pc:sldMk cId="619279900" sldId="451"/>
            <ac:spMk id="10" creationId="{71BB7671-C007-4FAA-A064-0A2F186400E8}"/>
          </ac:spMkLst>
        </pc:spChg>
        <pc:spChg chg="mod">
          <ac:chgData name="Juliana Aparecida Fandaruff" userId="7262f55b-1752-44af-9108-fbb85bf5bc98" providerId="ADAL" clId="{2246AD73-B6F6-4F98-B280-6C8097419509}" dt="2023-02-06T19:31:24.213" v="1588" actId="20577"/>
          <ac:spMkLst>
            <pc:docMk/>
            <pc:sldMk cId="619279900" sldId="451"/>
            <ac:spMk id="11" creationId="{C6253FB4-108A-46E2-8A59-B4F27C407A37}"/>
          </ac:spMkLst>
        </pc:spChg>
        <pc:spChg chg="del mod">
          <ac:chgData name="Juliana Aparecida Fandaruff" userId="7262f55b-1752-44af-9108-fbb85bf5bc98" providerId="ADAL" clId="{2246AD73-B6F6-4F98-B280-6C8097419509}" dt="2023-02-06T19:26:07.263" v="1380"/>
          <ac:spMkLst>
            <pc:docMk/>
            <pc:sldMk cId="619279900" sldId="451"/>
            <ac:spMk id="14" creationId="{56D57ACF-90AD-474B-8D67-5CBA7751FFE1}"/>
          </ac:spMkLst>
        </pc:spChg>
        <pc:spChg chg="add del mod">
          <ac:chgData name="Juliana Aparecida Fandaruff" userId="7262f55b-1752-44af-9108-fbb85bf5bc98" providerId="ADAL" clId="{2246AD73-B6F6-4F98-B280-6C8097419509}" dt="2023-02-06T19:30:09.781" v="1524" actId="20577"/>
          <ac:spMkLst>
            <pc:docMk/>
            <pc:sldMk cId="619279900" sldId="451"/>
            <ac:spMk id="17" creationId="{EA7E0EAA-6DE9-4420-8727-D5B980313D59}"/>
          </ac:spMkLst>
        </pc:spChg>
      </pc:sldChg>
      <pc:sldChg chg="del">
        <pc:chgData name="Juliana Aparecida Fandaruff" userId="7262f55b-1752-44af-9108-fbb85bf5bc98" providerId="ADAL" clId="{2246AD73-B6F6-4F98-B280-6C8097419509}" dt="2023-02-06T19:25:00.563" v="1352" actId="2696"/>
        <pc:sldMkLst>
          <pc:docMk/>
          <pc:sldMk cId="2506341582" sldId="454"/>
        </pc:sldMkLst>
      </pc:sldChg>
      <pc:sldChg chg="modSp mod modNotesTx">
        <pc:chgData name="Juliana Aparecida Fandaruff" userId="7262f55b-1752-44af-9108-fbb85bf5bc98" providerId="ADAL" clId="{2246AD73-B6F6-4F98-B280-6C8097419509}" dt="2023-02-10T12:57:42.690" v="1672" actId="6549"/>
        <pc:sldMkLst>
          <pc:docMk/>
          <pc:sldMk cId="2033645001" sldId="524"/>
        </pc:sldMkLst>
        <pc:spChg chg="mod">
          <ac:chgData name="Juliana Aparecida Fandaruff" userId="7262f55b-1752-44af-9108-fbb85bf5bc98" providerId="ADAL" clId="{2246AD73-B6F6-4F98-B280-6C8097419509}" dt="2023-02-06T18:47:07.451" v="44" actId="20577"/>
          <ac:spMkLst>
            <pc:docMk/>
            <pc:sldMk cId="2033645001" sldId="524"/>
            <ac:spMk id="18" creationId="{DB9FD9C1-D7C9-4AEB-89B9-55165AB0EE03}"/>
          </ac:spMkLst>
        </pc:spChg>
        <pc:spChg chg="mod">
          <ac:chgData name="Juliana Aparecida Fandaruff" userId="7262f55b-1752-44af-9108-fbb85bf5bc98" providerId="ADAL" clId="{2246AD73-B6F6-4F98-B280-6C8097419509}" dt="2023-02-10T12:57:42.690" v="1672" actId="6549"/>
          <ac:spMkLst>
            <pc:docMk/>
            <pc:sldMk cId="2033645001" sldId="524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2246AD73-B6F6-4F98-B280-6C8097419509}" dt="2023-02-06T18:48:14.052" v="49" actId="20577"/>
          <ac:spMkLst>
            <pc:docMk/>
            <pc:sldMk cId="2033645001" sldId="524"/>
            <ac:spMk id="35" creationId="{53D7213A-C5DD-4B68-AA5A-152E3019424B}"/>
          </ac:spMkLst>
        </pc:spChg>
      </pc:sldChg>
      <pc:sldChg chg="del">
        <pc:chgData name="Juliana Aparecida Fandaruff" userId="7262f55b-1752-44af-9108-fbb85bf5bc98" providerId="ADAL" clId="{2246AD73-B6F6-4F98-B280-6C8097419509}" dt="2023-02-06T19:24:48.521" v="1350" actId="2696"/>
        <pc:sldMkLst>
          <pc:docMk/>
          <pc:sldMk cId="3754047094" sldId="546"/>
        </pc:sldMkLst>
      </pc:sldChg>
      <pc:sldChg chg="addSp delSp modSp add mod modNotesTx">
        <pc:chgData name="Juliana Aparecida Fandaruff" userId="7262f55b-1752-44af-9108-fbb85bf5bc98" providerId="ADAL" clId="{2246AD73-B6F6-4F98-B280-6C8097419509}" dt="2023-02-14T13:52:01.381" v="1875" actId="6549"/>
        <pc:sldMkLst>
          <pc:docMk/>
          <pc:sldMk cId="4000239866" sldId="551"/>
        </pc:sldMkLst>
        <pc:spChg chg="add del">
          <ac:chgData name="Juliana Aparecida Fandaruff" userId="7262f55b-1752-44af-9108-fbb85bf5bc98" providerId="ADAL" clId="{2246AD73-B6F6-4F98-B280-6C8097419509}" dt="2023-02-06T18:51:04.826" v="178"/>
          <ac:spMkLst>
            <pc:docMk/>
            <pc:sldMk cId="4000239866" sldId="551"/>
            <ac:spMk id="2" creationId="{6C1B401B-3045-DA13-56BB-812C7A8FC54B}"/>
          </ac:spMkLst>
        </pc:spChg>
        <pc:spChg chg="add del">
          <ac:chgData name="Juliana Aparecida Fandaruff" userId="7262f55b-1752-44af-9108-fbb85bf5bc98" providerId="ADAL" clId="{2246AD73-B6F6-4F98-B280-6C8097419509}" dt="2023-02-06T18:51:11.062" v="180"/>
          <ac:spMkLst>
            <pc:docMk/>
            <pc:sldMk cId="4000239866" sldId="551"/>
            <ac:spMk id="3" creationId="{47E50CA3-069C-FC6C-88F0-9445D88ACB86}"/>
          </ac:spMkLst>
        </pc:spChg>
        <pc:spChg chg="mod">
          <ac:chgData name="Juliana Aparecida Fandaruff" userId="7262f55b-1752-44af-9108-fbb85bf5bc98" providerId="ADAL" clId="{2246AD73-B6F6-4F98-B280-6C8097419509}" dt="2023-02-10T12:59:30.677" v="1746" actId="5793"/>
          <ac:spMkLst>
            <pc:docMk/>
            <pc:sldMk cId="4000239866" sldId="551"/>
            <ac:spMk id="25" creationId="{5D479B6F-54E4-438A-920D-1A96A1E6DE6C}"/>
          </ac:spMkLst>
        </pc:spChg>
      </pc:sldChg>
      <pc:sldChg chg="addSp delSp modSp add mod ord modNotesTx">
        <pc:chgData name="Juliana Aparecida Fandaruff" userId="7262f55b-1752-44af-9108-fbb85bf5bc98" providerId="ADAL" clId="{2246AD73-B6F6-4F98-B280-6C8097419509}" dt="2023-02-14T13:51:41.403" v="1874" actId="6549"/>
        <pc:sldMkLst>
          <pc:docMk/>
          <pc:sldMk cId="3351397760" sldId="552"/>
        </pc:sldMkLst>
        <pc:spChg chg="add del">
          <ac:chgData name="Juliana Aparecida Fandaruff" userId="7262f55b-1752-44af-9108-fbb85bf5bc98" providerId="ADAL" clId="{2246AD73-B6F6-4F98-B280-6C8097419509}" dt="2023-02-06T18:52:40.904" v="254"/>
          <ac:spMkLst>
            <pc:docMk/>
            <pc:sldMk cId="3351397760" sldId="552"/>
            <ac:spMk id="2" creationId="{FCA4FAE5-17F4-3398-F0F3-D33031466C5A}"/>
          </ac:spMkLst>
        </pc:spChg>
        <pc:spChg chg="mod">
          <ac:chgData name="Juliana Aparecida Fandaruff" userId="7262f55b-1752-44af-9108-fbb85bf5bc98" providerId="ADAL" clId="{2246AD73-B6F6-4F98-B280-6C8097419509}" dt="2023-02-09T13:28:48.617" v="1590" actId="5793"/>
          <ac:spMkLst>
            <pc:docMk/>
            <pc:sldMk cId="3351397760" sldId="552"/>
            <ac:spMk id="25" creationId="{5D479B6F-54E4-438A-920D-1A96A1E6DE6C}"/>
          </ac:spMkLst>
        </pc:spChg>
      </pc:sldChg>
      <pc:sldChg chg="addSp modSp add mod modNotesTx">
        <pc:chgData name="Juliana Aparecida Fandaruff" userId="7262f55b-1752-44af-9108-fbb85bf5bc98" providerId="ADAL" clId="{2246AD73-B6F6-4F98-B280-6C8097419509}" dt="2023-02-06T18:59:34.905" v="338" actId="6549"/>
        <pc:sldMkLst>
          <pc:docMk/>
          <pc:sldMk cId="3386424481" sldId="553"/>
        </pc:sldMkLst>
        <pc:spChg chg="mod">
          <ac:chgData name="Juliana Aparecida Fandaruff" userId="7262f55b-1752-44af-9108-fbb85bf5bc98" providerId="ADAL" clId="{2246AD73-B6F6-4F98-B280-6C8097419509}" dt="2023-02-06T18:57:29.273" v="329" actId="14100"/>
          <ac:spMkLst>
            <pc:docMk/>
            <pc:sldMk cId="3386424481" sldId="553"/>
            <ac:spMk id="8" creationId="{F1D50AAC-6E07-45EE-A31B-1C126530EBD7}"/>
          </ac:spMkLst>
        </pc:spChg>
        <pc:spChg chg="mod">
          <ac:chgData name="Juliana Aparecida Fandaruff" userId="7262f55b-1752-44af-9108-fbb85bf5bc98" providerId="ADAL" clId="{2246AD73-B6F6-4F98-B280-6C8097419509}" dt="2023-02-06T18:57:02.192" v="322" actId="14100"/>
          <ac:spMkLst>
            <pc:docMk/>
            <pc:sldMk cId="3386424481" sldId="553"/>
            <ac:spMk id="25" creationId="{5D479B6F-54E4-438A-920D-1A96A1E6DE6C}"/>
          </ac:spMkLst>
        </pc:spChg>
        <pc:picChg chg="add mod">
          <ac:chgData name="Juliana Aparecida Fandaruff" userId="7262f55b-1752-44af-9108-fbb85bf5bc98" providerId="ADAL" clId="{2246AD73-B6F6-4F98-B280-6C8097419509}" dt="2023-02-06T18:57:35.842" v="331" actId="1076"/>
          <ac:picMkLst>
            <pc:docMk/>
            <pc:sldMk cId="3386424481" sldId="553"/>
            <ac:picMk id="3" creationId="{56E079A2-4491-3CE1-E99F-37104CCFCDAB}"/>
          </ac:picMkLst>
        </pc:picChg>
      </pc:sldChg>
      <pc:sldChg chg="delSp modSp add mod ord modNotesTx">
        <pc:chgData name="Juliana Aparecida Fandaruff" userId="7262f55b-1752-44af-9108-fbb85bf5bc98" providerId="ADAL" clId="{2246AD73-B6F6-4F98-B280-6C8097419509}" dt="2023-02-10T13:01:06.395" v="1764" actId="20577"/>
        <pc:sldMkLst>
          <pc:docMk/>
          <pc:sldMk cId="1402154177" sldId="554"/>
        </pc:sldMkLst>
        <pc:spChg chg="mod">
          <ac:chgData name="Juliana Aparecida Fandaruff" userId="7262f55b-1752-44af-9108-fbb85bf5bc98" providerId="ADAL" clId="{2246AD73-B6F6-4F98-B280-6C8097419509}" dt="2023-02-10T13:01:06.395" v="1764" actId="20577"/>
          <ac:spMkLst>
            <pc:docMk/>
            <pc:sldMk cId="1402154177" sldId="554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2246AD73-B6F6-4F98-B280-6C8097419509}" dt="2023-02-06T19:01:48.319" v="345" actId="14100"/>
          <ac:spMkLst>
            <pc:docMk/>
            <pc:sldMk cId="1402154177" sldId="554"/>
            <ac:spMk id="35" creationId="{53D7213A-C5DD-4B68-AA5A-152E3019424B}"/>
          </ac:spMkLst>
        </pc:spChg>
        <pc:picChg chg="del">
          <ac:chgData name="Juliana Aparecida Fandaruff" userId="7262f55b-1752-44af-9108-fbb85bf5bc98" providerId="ADAL" clId="{2246AD73-B6F6-4F98-B280-6C8097419509}" dt="2023-02-06T19:00:37.895" v="340" actId="478"/>
          <ac:picMkLst>
            <pc:docMk/>
            <pc:sldMk cId="1402154177" sldId="554"/>
            <ac:picMk id="3" creationId="{56E079A2-4491-3CE1-E99F-37104CCFCDAB}"/>
          </ac:picMkLst>
        </pc:picChg>
      </pc:sldChg>
      <pc:sldChg chg="addSp delSp modSp add mod ord modNotesTx">
        <pc:chgData name="Juliana Aparecida Fandaruff" userId="7262f55b-1752-44af-9108-fbb85bf5bc98" providerId="ADAL" clId="{2246AD73-B6F6-4F98-B280-6C8097419509}" dt="2023-02-10T12:58:01.778" v="1674"/>
        <pc:sldMkLst>
          <pc:docMk/>
          <pc:sldMk cId="1437125855" sldId="555"/>
        </pc:sldMkLst>
        <pc:spChg chg="mod">
          <ac:chgData name="Juliana Aparecida Fandaruff" userId="7262f55b-1752-44af-9108-fbb85bf5bc98" providerId="ADAL" clId="{2246AD73-B6F6-4F98-B280-6C8097419509}" dt="2023-02-06T19:22:28.971" v="1196" actId="20577"/>
          <ac:spMkLst>
            <pc:docMk/>
            <pc:sldMk cId="1437125855" sldId="555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2246AD73-B6F6-4F98-B280-6C8097419509}" dt="2023-02-06T19:20:24.412" v="1166" actId="20577"/>
          <ac:spMkLst>
            <pc:docMk/>
            <pc:sldMk cId="1437125855" sldId="555"/>
            <ac:spMk id="35" creationId="{53D7213A-C5DD-4B68-AA5A-152E3019424B}"/>
          </ac:spMkLst>
        </pc:spChg>
        <pc:picChg chg="del">
          <ac:chgData name="Juliana Aparecida Fandaruff" userId="7262f55b-1752-44af-9108-fbb85bf5bc98" providerId="ADAL" clId="{2246AD73-B6F6-4F98-B280-6C8097419509}" dt="2023-02-06T19:09:12.840" v="1036" actId="478"/>
          <ac:picMkLst>
            <pc:docMk/>
            <pc:sldMk cId="1437125855" sldId="555"/>
            <ac:picMk id="3" creationId="{56E079A2-4491-3CE1-E99F-37104CCFCDAB}"/>
          </ac:picMkLst>
        </pc:picChg>
        <pc:picChg chg="add del mod">
          <ac:chgData name="Juliana Aparecida Fandaruff" userId="7262f55b-1752-44af-9108-fbb85bf5bc98" providerId="ADAL" clId="{2246AD73-B6F6-4F98-B280-6C8097419509}" dt="2023-02-06T19:20:08.251" v="1160" actId="478"/>
          <ac:picMkLst>
            <pc:docMk/>
            <pc:sldMk cId="1437125855" sldId="555"/>
            <ac:picMk id="4" creationId="{DAFFB7F7-0BF7-58D9-BD36-4B66D40FC921}"/>
          </ac:picMkLst>
        </pc:picChg>
        <pc:picChg chg="add mod">
          <ac:chgData name="Juliana Aparecida Fandaruff" userId="7262f55b-1752-44af-9108-fbb85bf5bc98" providerId="ADAL" clId="{2246AD73-B6F6-4F98-B280-6C8097419509}" dt="2023-02-06T19:22:20.497" v="1186" actId="1076"/>
          <ac:picMkLst>
            <pc:docMk/>
            <pc:sldMk cId="1437125855" sldId="555"/>
            <ac:picMk id="9" creationId="{27E9A00C-D6E1-0E8F-DC62-97BC607614FD}"/>
          </ac:picMkLst>
        </pc:picChg>
      </pc:sldChg>
      <pc:sldChg chg="add ord modNotesTx">
        <pc:chgData name="Juliana Aparecida Fandaruff" userId="7262f55b-1752-44af-9108-fbb85bf5bc98" providerId="ADAL" clId="{2246AD73-B6F6-4F98-B280-6C8097419509}" dt="2023-02-10T12:58:06.168" v="1676"/>
        <pc:sldMkLst>
          <pc:docMk/>
          <pc:sldMk cId="3002796041" sldId="556"/>
        </pc:sldMkLst>
      </pc:sldChg>
      <pc:sldChg chg="addSp delSp modSp add mod modNotesTx">
        <pc:chgData name="Juliana Aparecida Fandaruff" userId="7262f55b-1752-44af-9108-fbb85bf5bc98" providerId="ADAL" clId="{2246AD73-B6F6-4F98-B280-6C8097419509}" dt="2023-02-14T13:50:41.278" v="1872" actId="6549"/>
        <pc:sldMkLst>
          <pc:docMk/>
          <pc:sldMk cId="2366970709" sldId="557"/>
        </pc:sldMkLst>
        <pc:spChg chg="mod">
          <ac:chgData name="Juliana Aparecida Fandaruff" userId="7262f55b-1752-44af-9108-fbb85bf5bc98" providerId="ADAL" clId="{2246AD73-B6F6-4F98-B280-6C8097419509}" dt="2023-02-10T13:06:34.702" v="1867" actId="255"/>
          <ac:spMkLst>
            <pc:docMk/>
            <pc:sldMk cId="2366970709" sldId="557"/>
            <ac:spMk id="25" creationId="{5D479B6F-54E4-438A-920D-1A96A1E6DE6C}"/>
          </ac:spMkLst>
        </pc:spChg>
        <pc:picChg chg="del">
          <ac:chgData name="Juliana Aparecida Fandaruff" userId="7262f55b-1752-44af-9108-fbb85bf5bc98" providerId="ADAL" clId="{2246AD73-B6F6-4F98-B280-6C8097419509}" dt="2023-02-10T13:05:01.244" v="1766" actId="478"/>
          <ac:picMkLst>
            <pc:docMk/>
            <pc:sldMk cId="2366970709" sldId="557"/>
            <ac:picMk id="3" creationId="{56E079A2-4491-3CE1-E99F-37104CCFCDAB}"/>
          </ac:picMkLst>
        </pc:picChg>
        <pc:picChg chg="add mod">
          <ac:chgData name="Juliana Aparecida Fandaruff" userId="7262f55b-1752-44af-9108-fbb85bf5bc98" providerId="ADAL" clId="{2246AD73-B6F6-4F98-B280-6C8097419509}" dt="2023-02-14T13:42:56.903" v="1870" actId="1076"/>
          <ac:picMkLst>
            <pc:docMk/>
            <pc:sldMk cId="2366970709" sldId="557"/>
            <ac:picMk id="4" creationId="{BDE584CE-6054-D56A-B9B9-89B67D1523E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1C387-6FF4-42E8-B20C-E73657450B60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A6C0A-88D6-4143-9B8F-560049F979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56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OBSERVAÇÃO: Possui um único portal.</a:t>
            </a:r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6697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8449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49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6122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Caso tenha alterado alguma informação no ERP manualmente, será sobrescrita quando rodar a integração com a informação que consta na tabela intermediária.</a:t>
            </a:r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738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1222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OBSERVAÇÃO: Relacionamento tributário. </a:t>
            </a:r>
          </a:p>
          <a:p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Neste modelo os cadastros das Configurações Tributárias devem ser realizados previamente em cada franquia, e com base nos dados informados na configuração tributária, será realizado automaticamente o relacionamento entre as </a:t>
            </a:r>
            <a:r>
              <a:rPr lang="pt-BR" b="0" i="0" dirty="0" err="1">
                <a:solidFill>
                  <a:srgbClr val="172B4D"/>
                </a:solidFill>
                <a:effectLst/>
                <a:latin typeface="-apple-system"/>
              </a:rPr>
              <a:t>IDs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 Tributárias e os Produto.</a:t>
            </a:r>
            <a:endParaRPr lang="pt-BR" dirty="0"/>
          </a:p>
          <a:p>
            <a:pPr algn="l"/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A depender do preenchimento do campo Empresas, UF, Sistema de Tributação, Tipo de Atividade, Origem da Mercadoria e NCM, o Microvix vai identificar a qual empresa e a quais produtos, cada ID tributário deve ser relacionado.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As franquias terão total autonomia para cadastro, realização do detalhamento, alteração e desativação, das configurações tributárias.</a:t>
            </a:r>
          </a:p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Ponto de Atenção: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Os cadastros não precisam ser realizados no portal da Franqueadora, porque em nenhum momento haverá integração entre Franqueadora e Franquias.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O Relacionamento Tributário, só pode ser habilitado em Portais que tenham: </a:t>
            </a:r>
            <a:r>
              <a:rPr lang="pt-BR" b="0" i="0" u="sng" dirty="0">
                <a:solidFill>
                  <a:srgbClr val="172B4D"/>
                </a:solidFill>
                <a:effectLst/>
                <a:latin typeface="-apple-system"/>
              </a:rPr>
              <a:t>Integração de Entrada de Produtos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, ou </a:t>
            </a:r>
            <a:r>
              <a:rPr lang="pt-BR" b="0" i="0" u="sng" dirty="0">
                <a:solidFill>
                  <a:srgbClr val="172B4D"/>
                </a:solidFill>
                <a:effectLst/>
                <a:latin typeface="-apple-system"/>
              </a:rPr>
              <a:t>Integração Microvix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. Portais sem nenhum tipo de integração não poderão habilitar o Relacionamento Tributário.</a:t>
            </a:r>
          </a:p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Obs.: Somente é possível ativar o Relacionamento Tributário para portais que tenham Integração Microvix (produtos), ou Integração via Webservice de Entrada (produtos).</a:t>
            </a:r>
            <a:endParaRPr lang="pt-BR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Portais que realizarão o cadastro de produtos manualmente, não estão aptos a receber o Relacionamento Tributário.  </a:t>
            </a:r>
            <a:endParaRPr lang="pt-BR" b="0" i="0" dirty="0">
              <a:solidFill>
                <a:srgbClr val="172B4D"/>
              </a:solidFill>
              <a:effectLst/>
              <a:latin typeface="-apple-system"/>
            </a:endParaRPr>
          </a:p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5127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0766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492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A212B-5385-A52F-C0AE-88757309D8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5E5252-3870-C136-D2A0-07A953A16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669AC2B-3E49-C0F7-EF6E-CEE0CA7D5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5B0F42-294A-C56B-731F-10A100D2F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9E3AC1-251C-8325-D0BB-713B3DC9B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04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DF85A3-8A1E-5C42-3FC0-D9BA61B79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6A40AC-F328-45AF-B9C5-70B6B1880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509ADF-8300-B80D-DF49-BBE709AD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FC37EC-F98B-4CA0-43FC-26F1E6DC6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2F4404-9DA6-D301-CEB7-C31FAA34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621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36F0BD-35AE-09F3-8CF5-236530F381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00BB7A1-5BCD-4312-8EAD-BD31FD243F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F4BAFC2-3B9C-ADFE-83D1-B314AB3EE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FA19DD-604C-3A59-9478-C67CD645E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F1582D-67D1-0B38-9BBA-5433B4CE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70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B2B1FC-0BB6-449F-18BE-08035F97F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DAF4529-3AD0-52DE-10C6-934240070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39B2EC-CD94-4468-80D1-B18173F66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D166B7-267F-A182-17CF-638B8398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425609F-A1B5-27C6-7787-5DF3500E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01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1072D1-793A-EFB1-223B-B54BA81A1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4658984-E8EA-D624-96AC-067D356E9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3264CF2-07B3-38E4-5681-4B8258E2B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C2E284-A4EC-2B05-290D-B06323B69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13D599F-BA05-A7AC-FCB8-BF630186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320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E560D3-5A17-ADA5-58FB-45AFACB7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D3AE11-904B-E9F9-465F-383190AC8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06DA7FB-AB2D-F36F-20A4-5BFE46A5C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D6F00FC-6E06-4A62-E54B-30DEF3CCF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6CA763F-633F-5081-CA7E-EF057A39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2C58F3-88F2-8967-8253-0A97A32FD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201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0E8841-C4D5-B89A-7B96-C139A1BCD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7B207FD-FE5F-0B53-2795-EC1E2DB3D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BD1C951-82AD-F146-0D85-1578CAC62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28A1D65-0B5D-DCB1-8938-04F40DAFA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9CAE08F-DB66-6FA6-339C-6150AD3F6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ECF08F1-0C56-CF2B-C021-1CFD6618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8841C7A-C544-8743-B436-2AA49D236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4F50BDC-1890-E170-4F48-11CB5A596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67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3E1BE9-0BDB-A2C7-A2B8-FF7313EBA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55A5BA2-FAD7-98EA-316A-F53671CA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E4A391E-A986-6A66-CC5A-632EE7924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07F6E10-3B5A-AB15-DDEB-1A7E4D328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798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5B74844-F614-4AFB-51E7-1BB6B25DE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2BC4F7E-D076-FA38-24FA-DE30BFD0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843D8D4-F7EA-2737-558E-447957B7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276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2EB377-A420-CCC7-7135-96404A16B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7D4272-5868-ED25-F088-F310EFD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251E7B-4A53-FA07-A526-9882C6992C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C01D614-E6DA-2DB0-8C20-D4F76511B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C98479E-DD61-3311-926F-C08303C62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1D9AD2-8FC9-EBD0-14EA-8200FCAC7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8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EC2A8A-4FE5-327B-9FED-ED6DA4759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BCED80E-51B1-50E4-5CB9-7CE82ED06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B701822-F23A-48CF-0F54-F610D199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4CFDCDB-BA82-EE6A-2111-4C839C07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1C72B93-28BE-DAB1-F6E8-5FF30DDBD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4004FAA-1DF4-ED8D-510E-BAB718D4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05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800335D-933B-9065-F0BD-C6FC99E61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93EF1C-35F0-7A3B-EB95-F4F2EC04B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0599A8F-3DB2-1EE9-BD66-B661C24A4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0B8D1-B732-41C7-AABB-FEC7686B420F}" type="datetimeFigureOut">
              <a:rPr lang="pt-BR" smtClean="0"/>
              <a:t>14/02/2023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78EEF0-181C-C9C9-F193-CA9F7E0E1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814BAD8-B01B-B424-E352-7BE6C6402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72E7E-E692-4525-8E47-2D452D24FC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508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hare.linx.com.br/pages/viewpage.action?pageId=220329748" TargetMode="External"/><Relationship Id="rId5" Type="http://schemas.openxmlformats.org/officeDocument/2006/relationships/hyperlink" Target="https://share.linx.com.br/display/MODASERV/Asics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juliana.fandaruff@linx.com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Treinamento Integrações </a:t>
            </a:r>
            <a:r>
              <a:rPr kumimoji="0" lang="pt-BR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Asics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70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9759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                        Treinamento Integração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2124222" y="1185381"/>
            <a:ext cx="909792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3400" b="1" dirty="0">
              <a:solidFill>
                <a:srgbClr val="6E4B87"/>
              </a:solidFill>
              <a:latin typeface="Dosis" panose="02010503020202060003" pitchFamily="2" charset="0"/>
            </a:endParaRPr>
          </a:p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                                    ASICS</a:t>
            </a:r>
          </a:p>
        </p:txBody>
      </p:sp>
      <p:sp>
        <p:nvSpPr>
          <p:cNvPr id="17" name="CaixaDeTexto 25">
            <a:extLst>
              <a:ext uri="{FF2B5EF4-FFF2-40B4-BE49-F238E27FC236}">
                <a16:creationId xmlns:a16="http://schemas.microsoft.com/office/drawing/2014/main" id="{EA7E0EAA-6DE9-4420-8727-D5B980313D59}"/>
              </a:ext>
            </a:extLst>
          </p:cNvPr>
          <p:cNvSpPr txBox="1"/>
          <p:nvPr/>
        </p:nvSpPr>
        <p:spPr>
          <a:xfrm>
            <a:off x="1730326" y="2221667"/>
            <a:ext cx="88345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Tools &gt; Documentações de Integração, Exportação e replicações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Share &gt; 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  <a:hlinkClick r:id="rId5"/>
              </a:rPr>
              <a:t>https://share.linx.com.br/display/MODASERV/Asics</a:t>
            </a:r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Share &gt; 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  <a:hlinkClick r:id="rId6"/>
              </a:rPr>
              <a:t>https://share.linx.com.br/pages/viewpage.action?pageId=220329748</a:t>
            </a:r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1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(Relacionamento tributário)</a:t>
            </a:r>
          </a:p>
          <a:p>
            <a:pPr lvl="1"/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7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Obrigada!</a:t>
            </a:r>
          </a:p>
          <a:p>
            <a:endParaRPr lang="pt-BR" sz="6000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pt-BR" sz="6000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pPr algn="r"/>
            <a:r>
              <a:rPr lang="pt-BR" dirty="0">
                <a:solidFill>
                  <a:srgbClr val="512373"/>
                </a:solidFill>
                <a:latin typeface="Calibri Light" panose="020F0302020204030204"/>
                <a:ea typeface="+mj-ea"/>
                <a:cs typeface="+mj-cs"/>
                <a:hlinkClick r:id="rId4"/>
              </a:rPr>
              <a:t>juliana.fandaruff@linx.com.br</a:t>
            </a:r>
            <a:endParaRPr lang="pt-BR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3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582695" y="2783697"/>
            <a:ext cx="69853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Integrações entre Totvs x Microvix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Portal 10954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replicação ocorre diariamente as 05:30 </a:t>
            </a:r>
            <a:r>
              <a:rPr lang="pt-BR" sz="23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hrs</a:t>
            </a: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4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582695" y="2783697"/>
            <a:ext cx="698537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Recebe as seguintes informações via integração: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Planos e Pedidos de Compra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Tabela de preço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3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4" y="1713511"/>
            <a:ext cx="9749001" cy="488227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31067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137534" y="2658794"/>
            <a:ext cx="97490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Métodos liberados:</a:t>
            </a:r>
          </a:p>
          <a:p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LinxCadastraSetores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LinxCadastraLinhas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LinxCadastraMarcas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LinxCadastraColecoes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LinxCadastraClassificacoes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LinxCadastraEspessuras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LinxCadastraGrade1                                                              - LinxCadastraGrade2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LinxCadastraNcm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LinxCadastraCest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LinxCadastraProdutosCodebar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LinxCadastraClientesFornecedores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LinxCadastraPlanos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LinxCadastraClientesFornecedoresContatos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LinxCadastraNotas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</a:t>
            </a: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                                 -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LinxCadastraProdutosTabelasLojas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LinxCadastraProdutosTabelasLojas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LinxCadastraProdutosTabelasPrecos</a:t>
            </a: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5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4" y="1713511"/>
            <a:ext cx="9749001" cy="488227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2160105" y="2079970"/>
            <a:ext cx="669234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582695" y="2782632"/>
            <a:ext cx="6508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 de entrada (exemplo):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7E9A00C-D6E1-0E8F-DC62-97BC607614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2648" y="3429000"/>
            <a:ext cx="8906703" cy="19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25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4" y="1713511"/>
            <a:ext cx="9749001" cy="488227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2160104" y="1802971"/>
            <a:ext cx="23283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305466" y="3299791"/>
            <a:ext cx="263043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Tabelas Banco de dados: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DAFFB7F7-0BF7-58D9-BD36-4B66D40FC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1804" y="1802971"/>
            <a:ext cx="4712478" cy="473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796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730326" y="2783698"/>
            <a:ext cx="8736037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Regras de preços de produtos: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 não forem inseridos registros pelos métodos </a:t>
            </a:r>
            <a:r>
              <a:rPr lang="pt-BR" sz="23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LinxCadastraProdutosTabelasLojas</a:t>
            </a: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pt-BR" sz="23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LinxCadastraProdutosTabelasPrecos</a:t>
            </a: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os preços de custo e venda serão definidos pelos valores inseridos pelo método </a:t>
            </a:r>
            <a:r>
              <a:rPr lang="pt-BR" sz="2300" dirty="0" err="1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LinxCadastraProdutos</a:t>
            </a: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97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4" y="1713511"/>
            <a:ext cx="9749001" cy="488227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582695" y="2433913"/>
            <a:ext cx="7216914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Regra de integração de configuração tributária: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é do modelo básico LP.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6E079A2-4491-3CE1-E99F-37104CCFC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2391" y="3336532"/>
            <a:ext cx="6107218" cy="30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24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4" y="1713511"/>
            <a:ext cx="9749001" cy="488227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Integrações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err="1">
                <a:solidFill>
                  <a:srgbClr val="414141"/>
                </a:solidFill>
                <a:latin typeface="Dosis" panose="02010503020202060003" pitchFamily="2" charset="0"/>
              </a:rPr>
              <a:t>Asics</a:t>
            </a:r>
            <a:endParaRPr lang="pt-BR" sz="3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582695" y="2837978"/>
            <a:ext cx="716621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Parâmetro restrito para emissão documentos fiscais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DE584CE-6054-D56A-B9B9-89B67D1523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595" y="3558380"/>
            <a:ext cx="9574878" cy="167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707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FD821276FFE34DB436FDB86BF125FC" ma:contentTypeVersion="18" ma:contentTypeDescription="Crie um novo documento." ma:contentTypeScope="" ma:versionID="4d37d463e225631cf66e26eaa27b0550">
  <xsd:schema xmlns:xsd="http://www.w3.org/2001/XMLSchema" xmlns:xs="http://www.w3.org/2001/XMLSchema" xmlns:p="http://schemas.microsoft.com/office/2006/metadata/properties" xmlns:ns2="1a3a4dd2-8c32-4dce-a471-9d6baf484d86" xmlns:ns3="fe063af6-a0f8-4f4d-a990-ed92dc112942" targetNamespace="http://schemas.microsoft.com/office/2006/metadata/properties" ma:root="true" ma:fieldsID="8bfb309a8e0b76e0c1db1d84db4a246f" ns2:_="" ns3:_="">
    <xsd:import namespace="1a3a4dd2-8c32-4dce-a471-9d6baf484d86"/>
    <xsd:import namespace="fe063af6-a0f8-4f4d-a990-ed92dc1129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a4dd2-8c32-4dce-a471-9d6baf484d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63af6-a0f8-4f4d-a990-ed92dc11294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2d2c849-30ca-498c-8886-f26a455bb54c}" ma:internalName="TaxCatchAll" ma:showField="CatchAllData" ma:web="fe063af6-a0f8-4f4d-a990-ed92dc1129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063af6-a0f8-4f4d-a990-ed92dc112942" xsi:nil="true"/>
    <lcf76f155ced4ddcb4097134ff3c332f xmlns="1a3a4dd2-8c32-4dce-a471-9d6baf484d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06272E-0790-44DF-B0D8-1C231A855EFB}"/>
</file>

<file path=customXml/itemProps2.xml><?xml version="1.0" encoding="utf-8"?>
<ds:datastoreItem xmlns:ds="http://schemas.openxmlformats.org/officeDocument/2006/customXml" ds:itemID="{82763872-8954-4220-A60A-2468F3555523}"/>
</file>

<file path=customXml/itemProps3.xml><?xml version="1.0" encoding="utf-8"?>
<ds:datastoreItem xmlns:ds="http://schemas.openxmlformats.org/officeDocument/2006/customXml" ds:itemID="{2521F5B5-C807-4ACD-BD28-9D51FC866FC2}"/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480</Words>
  <Application>Microsoft Office PowerPoint</Application>
  <PresentationFormat>Widescreen</PresentationFormat>
  <Paragraphs>97</Paragraphs>
  <Slides>11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9" baseType="lpstr">
      <vt:lpstr>-apple-system</vt:lpstr>
      <vt:lpstr>Arial</vt:lpstr>
      <vt:lpstr>Calibri</vt:lpstr>
      <vt:lpstr>Calibri Light</vt:lpstr>
      <vt:lpstr>Dosis</vt:lpstr>
      <vt:lpstr>Dosis ExtraBold</vt:lpstr>
      <vt:lpstr>Roboto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Juliana Aparecida Fandaruff</dc:creator>
  <cp:lastModifiedBy>Juliana Aparecida Fandaruff</cp:lastModifiedBy>
  <cp:revision>1</cp:revision>
  <dcterms:created xsi:type="dcterms:W3CDTF">2023-02-06T17:08:57Z</dcterms:created>
  <dcterms:modified xsi:type="dcterms:W3CDTF">2023-02-14T13:52:07Z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0x010100C3FD821276FFE34DB436FDB86BF125FC</vt:lpwstr>
  </property>
</Properties>
</file>