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4"/>
  </p:notesMasterIdLst>
  <p:sldIdLst>
    <p:sldId id="263" r:id="rId2"/>
    <p:sldId id="524" r:id="rId3"/>
    <p:sldId id="383" r:id="rId4"/>
    <p:sldId id="546" r:id="rId5"/>
    <p:sldId id="446" r:id="rId6"/>
    <p:sldId id="525" r:id="rId7"/>
    <p:sldId id="526" r:id="rId8"/>
    <p:sldId id="527" r:id="rId9"/>
    <p:sldId id="528" r:id="rId10"/>
    <p:sldId id="529" r:id="rId11"/>
    <p:sldId id="530" r:id="rId12"/>
    <p:sldId id="531" r:id="rId13"/>
    <p:sldId id="532" r:id="rId14"/>
    <p:sldId id="547" r:id="rId15"/>
    <p:sldId id="451" r:id="rId16"/>
    <p:sldId id="533" r:id="rId17"/>
    <p:sldId id="534" r:id="rId18"/>
    <p:sldId id="535" r:id="rId19"/>
    <p:sldId id="536" r:id="rId20"/>
    <p:sldId id="541" r:id="rId21"/>
    <p:sldId id="537" r:id="rId22"/>
    <p:sldId id="538" r:id="rId23"/>
    <p:sldId id="539" r:id="rId24"/>
    <p:sldId id="540" r:id="rId25"/>
    <p:sldId id="548" r:id="rId26"/>
    <p:sldId id="454" r:id="rId27"/>
    <p:sldId id="542" r:id="rId28"/>
    <p:sldId id="549" r:id="rId29"/>
    <p:sldId id="543" r:id="rId30"/>
    <p:sldId id="544" r:id="rId31"/>
    <p:sldId id="545" r:id="rId32"/>
    <p:sldId id="550" r:id="rId33"/>
  </p:sldIdLst>
  <p:sldSz cx="12192000" cy="6858000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Calibri Light" panose="020F0302020204030204" pitchFamily="34" charset="0"/>
      <p:regular r:id="rId39"/>
      <p:italic r:id="rId40"/>
    </p:embeddedFont>
    <p:embeddedFont>
      <p:font typeface="Dosis" panose="02010503020202060003" pitchFamily="2" charset="0"/>
      <p:regular r:id="rId41"/>
      <p:bold r:id="rId42"/>
    </p:embeddedFont>
    <p:embeddedFont>
      <p:font typeface="Dosis ExtraBold" panose="02010903020202060003" pitchFamily="2" charset="0"/>
      <p:bold r:id="rId43"/>
    </p:embeddedFont>
    <p:embeddedFont>
      <p:font typeface="Roboto" panose="02000000000000000000" pitchFamily="2" charset="0"/>
      <p:regular r:id="rId44"/>
      <p:bold r:id="rId45"/>
      <p:italic r:id="rId46"/>
      <p:boldItalic r:id="rId47"/>
    </p:embeddedFont>
    <p:embeddedFont>
      <p:font typeface="Segoe UI" panose="020B0502040204020203" pitchFamily="34" charset="0"/>
      <p:regular r:id="rId48"/>
      <p:bold r:id="rId49"/>
      <p:italic r:id="rId50"/>
      <p:boldItalic r:id="rId51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E4A3557B-143B-4BA5-BF50-C744A41F0F8F}">
          <p14:sldIdLst>
            <p14:sldId id="263"/>
            <p14:sldId id="524"/>
            <p14:sldId id="383"/>
            <p14:sldId id="546"/>
            <p14:sldId id="446"/>
            <p14:sldId id="525"/>
            <p14:sldId id="526"/>
            <p14:sldId id="527"/>
            <p14:sldId id="528"/>
            <p14:sldId id="529"/>
            <p14:sldId id="530"/>
            <p14:sldId id="531"/>
            <p14:sldId id="532"/>
            <p14:sldId id="547"/>
            <p14:sldId id="451"/>
            <p14:sldId id="533"/>
            <p14:sldId id="534"/>
            <p14:sldId id="535"/>
            <p14:sldId id="536"/>
            <p14:sldId id="541"/>
            <p14:sldId id="537"/>
            <p14:sldId id="538"/>
            <p14:sldId id="539"/>
            <p14:sldId id="540"/>
            <p14:sldId id="548"/>
            <p14:sldId id="454"/>
            <p14:sldId id="542"/>
            <p14:sldId id="549"/>
            <p14:sldId id="543"/>
            <p14:sldId id="544"/>
            <p14:sldId id="545"/>
            <p14:sldId id="5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2373"/>
    <a:srgbClr val="224D52"/>
    <a:srgbClr val="411E5A"/>
    <a:srgbClr val="414141"/>
    <a:srgbClr val="280A3C"/>
    <a:srgbClr val="D8D8D8"/>
    <a:srgbClr val="FFB200"/>
    <a:srgbClr val="6E4B87"/>
    <a:srgbClr val="F0462D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76DF71-8E13-42AD-A4C2-7D82AE038E19}" v="37" dt="2022-07-14T20:45:09.0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16" autoAdjust="0"/>
    <p:restoredTop sz="84841" autoAdjust="0"/>
  </p:normalViewPr>
  <p:slideViewPr>
    <p:cSldViewPr snapToGrid="0">
      <p:cViewPr varScale="1">
        <p:scale>
          <a:sx n="97" d="100"/>
          <a:sy n="97" d="100"/>
        </p:scale>
        <p:origin x="144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viewProps" Target="viewProps.xml"/><Relationship Id="rId58" Type="http://schemas.openxmlformats.org/officeDocument/2006/relationships/customXml" Target="../customXml/item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font" Target="fonts/font1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presProps" Target="presProps.xml"/><Relationship Id="rId60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na Aparecida Fandaruff" userId="7262f55b-1752-44af-9108-fbb85bf5bc98" providerId="ADAL" clId="{8176DF71-8E13-42AD-A4C2-7D82AE038E19}"/>
    <pc:docChg chg="custSel addSld delSld modSld sldOrd modSection">
      <pc:chgData name="Juliana Aparecida Fandaruff" userId="7262f55b-1752-44af-9108-fbb85bf5bc98" providerId="ADAL" clId="{8176DF71-8E13-42AD-A4C2-7D82AE038E19}" dt="2022-07-14T20:50:52.101" v="4827" actId="5793"/>
      <pc:docMkLst>
        <pc:docMk/>
      </pc:docMkLst>
      <pc:sldChg chg="modSp del mod">
        <pc:chgData name="Juliana Aparecida Fandaruff" userId="7262f55b-1752-44af-9108-fbb85bf5bc98" providerId="ADAL" clId="{8176DF71-8E13-42AD-A4C2-7D82AE038E19}" dt="2022-07-14T20:37:30.073" v="4625" actId="47"/>
        <pc:sldMkLst>
          <pc:docMk/>
          <pc:sldMk cId="562807756" sldId="261"/>
        </pc:sldMkLst>
        <pc:spChg chg="mod">
          <ac:chgData name="Juliana Aparecida Fandaruff" userId="7262f55b-1752-44af-9108-fbb85bf5bc98" providerId="ADAL" clId="{8176DF71-8E13-42AD-A4C2-7D82AE038E19}" dt="2022-07-14T20:30:25.489" v="4497" actId="6549"/>
          <ac:spMkLst>
            <pc:docMk/>
            <pc:sldMk cId="562807756" sldId="261"/>
            <ac:spMk id="21" creationId="{4C59B31B-6959-449E-AF52-98A35A131690}"/>
          </ac:spMkLst>
        </pc:spChg>
      </pc:sldChg>
      <pc:sldChg chg="del">
        <pc:chgData name="Juliana Aparecida Fandaruff" userId="7262f55b-1752-44af-9108-fbb85bf5bc98" providerId="ADAL" clId="{8176DF71-8E13-42AD-A4C2-7D82AE038E19}" dt="2022-07-14T20:30:15.119" v="4496" actId="2696"/>
        <pc:sldMkLst>
          <pc:docMk/>
          <pc:sldMk cId="3939027234" sldId="261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1732635202" sldId="347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283203044" sldId="348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2464735881" sldId="349"/>
        </pc:sldMkLst>
      </pc:sldChg>
      <pc:sldChg chg="del">
        <pc:chgData name="Juliana Aparecida Fandaruff" userId="7262f55b-1752-44af-9108-fbb85bf5bc98" providerId="ADAL" clId="{8176DF71-8E13-42AD-A4C2-7D82AE038E19}" dt="2022-07-14T20:35:14.002" v="4564" actId="47"/>
        <pc:sldMkLst>
          <pc:docMk/>
          <pc:sldMk cId="3654187781" sldId="367"/>
        </pc:sldMkLst>
      </pc:sldChg>
      <pc:sldChg chg="modSp mod ord">
        <pc:chgData name="Juliana Aparecida Fandaruff" userId="7262f55b-1752-44af-9108-fbb85bf5bc98" providerId="ADAL" clId="{8176DF71-8E13-42AD-A4C2-7D82AE038E19}" dt="2022-07-14T19:23:39.030" v="1592" actId="20577"/>
        <pc:sldMkLst>
          <pc:docMk/>
          <pc:sldMk cId="757279043" sldId="383"/>
        </pc:sldMkLst>
        <pc:spChg chg="mod">
          <ac:chgData name="Juliana Aparecida Fandaruff" userId="7262f55b-1752-44af-9108-fbb85bf5bc98" providerId="ADAL" clId="{8176DF71-8E13-42AD-A4C2-7D82AE038E19}" dt="2022-07-14T18:31:10.692" v="938" actId="20577"/>
          <ac:spMkLst>
            <pc:docMk/>
            <pc:sldMk cId="757279043" sldId="383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8176DF71-8E13-42AD-A4C2-7D82AE038E19}" dt="2022-07-14T19:23:39.030" v="1592" actId="20577"/>
          <ac:spMkLst>
            <pc:docMk/>
            <pc:sldMk cId="757279043" sldId="383"/>
            <ac:spMk id="35" creationId="{53D7213A-C5DD-4B68-AA5A-152E3019424B}"/>
          </ac:spMkLst>
        </pc:spChg>
      </pc:sldChg>
      <pc:sldChg chg="del">
        <pc:chgData name="Juliana Aparecida Fandaruff" userId="7262f55b-1752-44af-9108-fbb85bf5bc98" providerId="ADAL" clId="{8176DF71-8E13-42AD-A4C2-7D82AE038E19}" dt="2022-07-14T18:22:34.732" v="5" actId="2696"/>
        <pc:sldMkLst>
          <pc:docMk/>
          <pc:sldMk cId="1597790459" sldId="384"/>
        </pc:sldMkLst>
      </pc:sldChg>
      <pc:sldChg chg="del">
        <pc:chgData name="Juliana Aparecida Fandaruff" userId="7262f55b-1752-44af-9108-fbb85bf5bc98" providerId="ADAL" clId="{8176DF71-8E13-42AD-A4C2-7D82AE038E19}" dt="2022-07-14T20:30:01.809" v="4495" actId="2696"/>
        <pc:sldMkLst>
          <pc:docMk/>
          <pc:sldMk cId="2524526573" sldId="399"/>
        </pc:sldMkLst>
      </pc:sldChg>
      <pc:sldChg chg="del">
        <pc:chgData name="Juliana Aparecida Fandaruff" userId="7262f55b-1752-44af-9108-fbb85bf5bc98" providerId="ADAL" clId="{8176DF71-8E13-42AD-A4C2-7D82AE038E19}" dt="2022-07-14T20:34:58.371" v="4563" actId="2696"/>
        <pc:sldMkLst>
          <pc:docMk/>
          <pc:sldMk cId="1074320874" sldId="400"/>
        </pc:sldMkLst>
      </pc:sldChg>
      <pc:sldChg chg="del">
        <pc:chgData name="Juliana Aparecida Fandaruff" userId="7262f55b-1752-44af-9108-fbb85bf5bc98" providerId="ADAL" clId="{8176DF71-8E13-42AD-A4C2-7D82AE038E19}" dt="2022-07-14T20:34:58.371" v="4563" actId="2696"/>
        <pc:sldMkLst>
          <pc:docMk/>
          <pc:sldMk cId="2738140556" sldId="401"/>
        </pc:sldMkLst>
      </pc:sldChg>
      <pc:sldChg chg="del">
        <pc:chgData name="Juliana Aparecida Fandaruff" userId="7262f55b-1752-44af-9108-fbb85bf5bc98" providerId="ADAL" clId="{8176DF71-8E13-42AD-A4C2-7D82AE038E19}" dt="2022-07-14T20:34:58.371" v="4563" actId="2696"/>
        <pc:sldMkLst>
          <pc:docMk/>
          <pc:sldMk cId="3206757830" sldId="402"/>
        </pc:sldMkLst>
      </pc:sldChg>
      <pc:sldChg chg="del">
        <pc:chgData name="Juliana Aparecida Fandaruff" userId="7262f55b-1752-44af-9108-fbb85bf5bc98" providerId="ADAL" clId="{8176DF71-8E13-42AD-A4C2-7D82AE038E19}" dt="2022-07-14T20:34:58.371" v="4563" actId="2696"/>
        <pc:sldMkLst>
          <pc:docMk/>
          <pc:sldMk cId="3809161598" sldId="403"/>
        </pc:sldMkLst>
      </pc:sldChg>
      <pc:sldChg chg="del">
        <pc:chgData name="Juliana Aparecida Fandaruff" userId="7262f55b-1752-44af-9108-fbb85bf5bc98" providerId="ADAL" clId="{8176DF71-8E13-42AD-A4C2-7D82AE038E19}" dt="2022-07-14T20:34:50.242" v="4562" actId="2696"/>
        <pc:sldMkLst>
          <pc:docMk/>
          <pc:sldMk cId="3185056081" sldId="404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1524033600" sldId="405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1707596592" sldId="406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2038953272" sldId="407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232452938" sldId="408"/>
        </pc:sldMkLst>
      </pc:sldChg>
      <pc:sldChg chg="del">
        <pc:chgData name="Juliana Aparecida Fandaruff" userId="7262f55b-1752-44af-9108-fbb85bf5bc98" providerId="ADAL" clId="{8176DF71-8E13-42AD-A4C2-7D82AE038E19}" dt="2022-07-14T18:21:47.688" v="2" actId="2696"/>
        <pc:sldMkLst>
          <pc:docMk/>
          <pc:sldMk cId="2443753753" sldId="443"/>
        </pc:sldMkLst>
      </pc:sldChg>
      <pc:sldChg chg="del">
        <pc:chgData name="Juliana Aparecida Fandaruff" userId="7262f55b-1752-44af-9108-fbb85bf5bc98" providerId="ADAL" clId="{8176DF71-8E13-42AD-A4C2-7D82AE038E19}" dt="2022-07-14T18:21:54.692" v="3" actId="2696"/>
        <pc:sldMkLst>
          <pc:docMk/>
          <pc:sldMk cId="3881977085" sldId="444"/>
        </pc:sldMkLst>
      </pc:sldChg>
      <pc:sldChg chg="del">
        <pc:chgData name="Juliana Aparecida Fandaruff" userId="7262f55b-1752-44af-9108-fbb85bf5bc98" providerId="ADAL" clId="{8176DF71-8E13-42AD-A4C2-7D82AE038E19}" dt="2022-07-14T18:22:40.371" v="6" actId="2696"/>
        <pc:sldMkLst>
          <pc:docMk/>
          <pc:sldMk cId="3836273277" sldId="445"/>
        </pc:sldMkLst>
      </pc:sldChg>
      <pc:sldChg chg="delSp modSp mod modNotesTx">
        <pc:chgData name="Juliana Aparecida Fandaruff" userId="7262f55b-1752-44af-9108-fbb85bf5bc98" providerId="ADAL" clId="{8176DF71-8E13-42AD-A4C2-7D82AE038E19}" dt="2022-07-14T20:49:25.449" v="4821" actId="14100"/>
        <pc:sldMkLst>
          <pc:docMk/>
          <pc:sldMk cId="3780252432" sldId="446"/>
        </pc:sldMkLst>
        <pc:spChg chg="mod">
          <ac:chgData name="Juliana Aparecida Fandaruff" userId="7262f55b-1752-44af-9108-fbb85bf5bc98" providerId="ADAL" clId="{8176DF71-8E13-42AD-A4C2-7D82AE038E19}" dt="2022-07-14T18:23:20.688" v="68" actId="20577"/>
          <ac:spMkLst>
            <pc:docMk/>
            <pc:sldMk cId="3780252432" sldId="446"/>
            <ac:spMk id="8" creationId="{2334EADC-9032-43C6-97C6-B0CC12A4DE66}"/>
          </ac:spMkLst>
        </pc:spChg>
        <pc:spChg chg="mod">
          <ac:chgData name="Juliana Aparecida Fandaruff" userId="7262f55b-1752-44af-9108-fbb85bf5bc98" providerId="ADAL" clId="{8176DF71-8E13-42AD-A4C2-7D82AE038E19}" dt="2022-07-14T18:23:31.715" v="94" actId="20577"/>
          <ac:spMkLst>
            <pc:docMk/>
            <pc:sldMk cId="3780252432" sldId="446"/>
            <ac:spMk id="9" creationId="{73FA5AE1-6B89-4005-AD13-6165B12A1EFC}"/>
          </ac:spMkLst>
        </pc:spChg>
        <pc:spChg chg="mod">
          <ac:chgData name="Juliana Aparecida Fandaruff" userId="7262f55b-1752-44af-9108-fbb85bf5bc98" providerId="ADAL" clId="{8176DF71-8E13-42AD-A4C2-7D82AE038E19}" dt="2022-07-14T20:49:25.449" v="4821" actId="14100"/>
          <ac:spMkLst>
            <pc:docMk/>
            <pc:sldMk cId="3780252432" sldId="446"/>
            <ac:spMk id="10" creationId="{04AFEB74-60CA-456B-B411-391CFCFF0A1D}"/>
          </ac:spMkLst>
        </pc:spChg>
        <pc:spChg chg="del mod">
          <ac:chgData name="Juliana Aparecida Fandaruff" userId="7262f55b-1752-44af-9108-fbb85bf5bc98" providerId="ADAL" clId="{8176DF71-8E13-42AD-A4C2-7D82AE038E19}" dt="2022-07-14T18:30:51.712" v="934"/>
          <ac:spMkLst>
            <pc:docMk/>
            <pc:sldMk cId="3780252432" sldId="446"/>
            <ac:spMk id="11" creationId="{A099B556-646A-4437-8596-FDA24E77E738}"/>
          </ac:spMkLst>
        </pc:spChg>
      </pc:sldChg>
      <pc:sldChg chg="del">
        <pc:chgData name="Juliana Aparecida Fandaruff" userId="7262f55b-1752-44af-9108-fbb85bf5bc98" providerId="ADAL" clId="{8176DF71-8E13-42AD-A4C2-7D82AE038E19}" dt="2022-07-14T18:22:09.347" v="4" actId="2696"/>
        <pc:sldMkLst>
          <pc:docMk/>
          <pc:sldMk cId="1433782665" sldId="447"/>
        </pc:sldMkLst>
      </pc:sldChg>
      <pc:sldChg chg="del">
        <pc:chgData name="Juliana Aparecida Fandaruff" userId="7262f55b-1752-44af-9108-fbb85bf5bc98" providerId="ADAL" clId="{8176DF71-8E13-42AD-A4C2-7D82AE038E19}" dt="2022-07-14T19:21:47.268" v="1522" actId="2696"/>
        <pc:sldMkLst>
          <pc:docMk/>
          <pc:sldMk cId="1651705186" sldId="448"/>
        </pc:sldMkLst>
      </pc:sldChg>
      <pc:sldChg chg="del">
        <pc:chgData name="Juliana Aparecida Fandaruff" userId="7262f55b-1752-44af-9108-fbb85bf5bc98" providerId="ADAL" clId="{8176DF71-8E13-42AD-A4C2-7D82AE038E19}" dt="2022-07-14T19:21:51.314" v="1523" actId="2696"/>
        <pc:sldMkLst>
          <pc:docMk/>
          <pc:sldMk cId="147208161" sldId="449"/>
        </pc:sldMkLst>
      </pc:sldChg>
      <pc:sldChg chg="del">
        <pc:chgData name="Juliana Aparecida Fandaruff" userId="7262f55b-1752-44af-9108-fbb85bf5bc98" providerId="ADAL" clId="{8176DF71-8E13-42AD-A4C2-7D82AE038E19}" dt="2022-07-14T19:21:55.216" v="1524" actId="2696"/>
        <pc:sldMkLst>
          <pc:docMk/>
          <pc:sldMk cId="2773830514" sldId="450"/>
        </pc:sldMkLst>
      </pc:sldChg>
      <pc:sldChg chg="delSp modSp mod modNotesTx">
        <pc:chgData name="Juliana Aparecida Fandaruff" userId="7262f55b-1752-44af-9108-fbb85bf5bc98" providerId="ADAL" clId="{8176DF71-8E13-42AD-A4C2-7D82AE038E19}" dt="2022-07-14T20:47:18.169" v="4778" actId="14100"/>
        <pc:sldMkLst>
          <pc:docMk/>
          <pc:sldMk cId="619279900" sldId="451"/>
        </pc:sldMkLst>
        <pc:spChg chg="mod">
          <ac:chgData name="Juliana Aparecida Fandaruff" userId="7262f55b-1752-44af-9108-fbb85bf5bc98" providerId="ADAL" clId="{8176DF71-8E13-42AD-A4C2-7D82AE038E19}" dt="2022-07-14T19:22:33.505" v="1555" actId="255"/>
          <ac:spMkLst>
            <pc:docMk/>
            <pc:sldMk cId="619279900" sldId="451"/>
            <ac:spMk id="10" creationId="{71BB7671-C007-4FAA-A064-0A2F186400E8}"/>
          </ac:spMkLst>
        </pc:spChg>
        <pc:spChg chg="mod">
          <ac:chgData name="Juliana Aparecida Fandaruff" userId="7262f55b-1752-44af-9108-fbb85bf5bc98" providerId="ADAL" clId="{8176DF71-8E13-42AD-A4C2-7D82AE038E19}" dt="2022-07-14T19:22:45.011" v="1573" actId="20577"/>
          <ac:spMkLst>
            <pc:docMk/>
            <pc:sldMk cId="619279900" sldId="451"/>
            <ac:spMk id="11" creationId="{C6253FB4-108A-46E2-8A59-B4F27C407A37}"/>
          </ac:spMkLst>
        </pc:spChg>
        <pc:spChg chg="del mod">
          <ac:chgData name="Juliana Aparecida Fandaruff" userId="7262f55b-1752-44af-9108-fbb85bf5bc98" providerId="ADAL" clId="{8176DF71-8E13-42AD-A4C2-7D82AE038E19}" dt="2022-07-14T19:24:03.558" v="1595"/>
          <ac:spMkLst>
            <pc:docMk/>
            <pc:sldMk cId="619279900" sldId="451"/>
            <ac:spMk id="12" creationId="{1EB047B3-0C1B-48F7-8A9E-B4C5E9F13E0C}"/>
          </ac:spMkLst>
        </pc:spChg>
        <pc:spChg chg="mod">
          <ac:chgData name="Juliana Aparecida Fandaruff" userId="7262f55b-1752-44af-9108-fbb85bf5bc98" providerId="ADAL" clId="{8176DF71-8E13-42AD-A4C2-7D82AE038E19}" dt="2022-07-14T20:47:18.169" v="4778" actId="14100"/>
          <ac:spMkLst>
            <pc:docMk/>
            <pc:sldMk cId="619279900" sldId="451"/>
            <ac:spMk id="14" creationId="{56D57ACF-90AD-474B-8D67-5CBA7751FFE1}"/>
          </ac:spMkLst>
        </pc:spChg>
        <pc:spChg chg="del mod">
          <ac:chgData name="Juliana Aparecida Fandaruff" userId="7262f55b-1752-44af-9108-fbb85bf5bc98" providerId="ADAL" clId="{8176DF71-8E13-42AD-A4C2-7D82AE038E19}" dt="2022-07-14T19:23:09.610" v="1586"/>
          <ac:spMkLst>
            <pc:docMk/>
            <pc:sldMk cId="619279900" sldId="451"/>
            <ac:spMk id="15" creationId="{56DE4E67-7519-42DA-BDCB-FBC3A4E970AE}"/>
          </ac:spMkLst>
        </pc:spChg>
        <pc:spChg chg="del">
          <ac:chgData name="Juliana Aparecida Fandaruff" userId="7262f55b-1752-44af-9108-fbb85bf5bc98" providerId="ADAL" clId="{8176DF71-8E13-42AD-A4C2-7D82AE038E19}" dt="2022-07-14T19:23:03.538" v="1583" actId="478"/>
          <ac:spMkLst>
            <pc:docMk/>
            <pc:sldMk cId="619279900" sldId="451"/>
            <ac:spMk id="16" creationId="{093AF091-E005-485D-9159-F13A8E21C79D}"/>
          </ac:spMkLst>
        </pc:spChg>
        <pc:spChg chg="mod">
          <ac:chgData name="Juliana Aparecida Fandaruff" userId="7262f55b-1752-44af-9108-fbb85bf5bc98" providerId="ADAL" clId="{8176DF71-8E13-42AD-A4C2-7D82AE038E19}" dt="2022-07-14T20:46:57.348" v="4768" actId="14100"/>
          <ac:spMkLst>
            <pc:docMk/>
            <pc:sldMk cId="619279900" sldId="451"/>
            <ac:spMk id="17" creationId="{EA7E0EAA-6DE9-4420-8727-D5B980313D59}"/>
          </ac:spMkLst>
        </pc:spChg>
      </pc:sldChg>
      <pc:sldChg chg="del">
        <pc:chgData name="Juliana Aparecida Fandaruff" userId="7262f55b-1752-44af-9108-fbb85bf5bc98" providerId="ADAL" clId="{8176DF71-8E13-42AD-A4C2-7D82AE038E19}" dt="2022-07-14T20:03:14.130" v="3927" actId="2696"/>
        <pc:sldMkLst>
          <pc:docMk/>
          <pc:sldMk cId="573394226" sldId="452"/>
        </pc:sldMkLst>
      </pc:sldChg>
      <pc:sldChg chg="del">
        <pc:chgData name="Juliana Aparecida Fandaruff" userId="7262f55b-1752-44af-9108-fbb85bf5bc98" providerId="ADAL" clId="{8176DF71-8E13-42AD-A4C2-7D82AE038E19}" dt="2022-07-14T20:03:18.245" v="3928" actId="2696"/>
        <pc:sldMkLst>
          <pc:docMk/>
          <pc:sldMk cId="1918699866" sldId="453"/>
        </pc:sldMkLst>
      </pc:sldChg>
      <pc:sldChg chg="addSp delSp modSp mod modNotesTx">
        <pc:chgData name="Juliana Aparecida Fandaruff" userId="7262f55b-1752-44af-9108-fbb85bf5bc98" providerId="ADAL" clId="{8176DF71-8E13-42AD-A4C2-7D82AE038E19}" dt="2022-07-14T20:41:28.441" v="4682" actId="14100"/>
        <pc:sldMkLst>
          <pc:docMk/>
          <pc:sldMk cId="2506341582" sldId="454"/>
        </pc:sldMkLst>
        <pc:spChg chg="mod">
          <ac:chgData name="Juliana Aparecida Fandaruff" userId="7262f55b-1752-44af-9108-fbb85bf5bc98" providerId="ADAL" clId="{8176DF71-8E13-42AD-A4C2-7D82AE038E19}" dt="2022-07-14T20:03:40.054" v="3951" actId="255"/>
          <ac:spMkLst>
            <pc:docMk/>
            <pc:sldMk cId="2506341582" sldId="454"/>
            <ac:spMk id="7" creationId="{095491FE-E10C-413D-8675-CBE8FB415C13}"/>
          </ac:spMkLst>
        </pc:spChg>
        <pc:spChg chg="mod">
          <ac:chgData name="Juliana Aparecida Fandaruff" userId="7262f55b-1752-44af-9108-fbb85bf5bc98" providerId="ADAL" clId="{8176DF71-8E13-42AD-A4C2-7D82AE038E19}" dt="2022-07-14T20:41:22.370" v="4681" actId="14100"/>
          <ac:spMkLst>
            <pc:docMk/>
            <pc:sldMk cId="2506341582" sldId="454"/>
            <ac:spMk id="8" creationId="{75CED77B-9175-4628-8E1F-7012FA9B1609}"/>
          </ac:spMkLst>
        </pc:spChg>
        <pc:spChg chg="del mod">
          <ac:chgData name="Juliana Aparecida Fandaruff" userId="7262f55b-1752-44af-9108-fbb85bf5bc98" providerId="ADAL" clId="{8176DF71-8E13-42AD-A4C2-7D82AE038E19}" dt="2022-07-14T20:07:41.911" v="4134"/>
          <ac:spMkLst>
            <pc:docMk/>
            <pc:sldMk cId="2506341582" sldId="454"/>
            <ac:spMk id="9" creationId="{02F2C5F3-6D21-4536-A4F0-8B63648F3B2C}"/>
          </ac:spMkLst>
        </pc:spChg>
        <pc:spChg chg="del mod">
          <ac:chgData name="Juliana Aparecida Fandaruff" userId="7262f55b-1752-44af-9108-fbb85bf5bc98" providerId="ADAL" clId="{8176DF71-8E13-42AD-A4C2-7D82AE038E19}" dt="2022-07-14T20:05:58.717" v="4073"/>
          <ac:spMkLst>
            <pc:docMk/>
            <pc:sldMk cId="2506341582" sldId="454"/>
            <ac:spMk id="10" creationId="{B54264C0-A834-4C64-AB0C-298A08508E67}"/>
          </ac:spMkLst>
        </pc:spChg>
        <pc:picChg chg="add mod">
          <ac:chgData name="Juliana Aparecida Fandaruff" userId="7262f55b-1752-44af-9108-fbb85bf5bc98" providerId="ADAL" clId="{8176DF71-8E13-42AD-A4C2-7D82AE038E19}" dt="2022-07-14T20:41:28.441" v="4682" actId="14100"/>
          <ac:picMkLst>
            <pc:docMk/>
            <pc:sldMk cId="2506341582" sldId="454"/>
            <ac:picMk id="14" creationId="{F198C494-D2C1-3B35-9833-EB8182E6B088}"/>
          </ac:picMkLst>
        </pc:picChg>
      </pc:sldChg>
      <pc:sldChg chg="del">
        <pc:chgData name="Juliana Aparecida Fandaruff" userId="7262f55b-1752-44af-9108-fbb85bf5bc98" providerId="ADAL" clId="{8176DF71-8E13-42AD-A4C2-7D82AE038E19}" dt="2022-07-14T20:25:58.087" v="4324" actId="47"/>
        <pc:sldMkLst>
          <pc:docMk/>
          <pc:sldMk cId="217310544" sldId="455"/>
        </pc:sldMkLst>
      </pc:sldChg>
      <pc:sldChg chg="del">
        <pc:chgData name="Juliana Aparecida Fandaruff" userId="7262f55b-1752-44af-9108-fbb85bf5bc98" providerId="ADAL" clId="{8176DF71-8E13-42AD-A4C2-7D82AE038E19}" dt="2022-07-14T20:33:31.047" v="4543" actId="2696"/>
        <pc:sldMkLst>
          <pc:docMk/>
          <pc:sldMk cId="4009022993" sldId="456"/>
        </pc:sldMkLst>
      </pc:sldChg>
      <pc:sldChg chg="del">
        <pc:chgData name="Juliana Aparecida Fandaruff" userId="7262f55b-1752-44af-9108-fbb85bf5bc98" providerId="ADAL" clId="{8176DF71-8E13-42AD-A4C2-7D82AE038E19}" dt="2022-07-14T20:33:28.765" v="4542" actId="2696"/>
        <pc:sldMkLst>
          <pc:docMk/>
          <pc:sldMk cId="1985478037" sldId="457"/>
        </pc:sldMkLst>
      </pc:sldChg>
      <pc:sldChg chg="del">
        <pc:chgData name="Juliana Aparecida Fandaruff" userId="7262f55b-1752-44af-9108-fbb85bf5bc98" providerId="ADAL" clId="{8176DF71-8E13-42AD-A4C2-7D82AE038E19}" dt="2022-07-14T20:33:26.743" v="4541" actId="2696"/>
        <pc:sldMkLst>
          <pc:docMk/>
          <pc:sldMk cId="1765119809" sldId="458"/>
        </pc:sldMkLst>
      </pc:sldChg>
      <pc:sldChg chg="del">
        <pc:chgData name="Juliana Aparecida Fandaruff" userId="7262f55b-1752-44af-9108-fbb85bf5bc98" providerId="ADAL" clId="{8176DF71-8E13-42AD-A4C2-7D82AE038E19}" dt="2022-07-14T20:33:24.023" v="4540" actId="2696"/>
        <pc:sldMkLst>
          <pc:docMk/>
          <pc:sldMk cId="2773309003" sldId="459"/>
        </pc:sldMkLst>
      </pc:sldChg>
      <pc:sldChg chg="del">
        <pc:chgData name="Juliana Aparecida Fandaruff" userId="7262f55b-1752-44af-9108-fbb85bf5bc98" providerId="ADAL" clId="{8176DF71-8E13-42AD-A4C2-7D82AE038E19}" dt="2022-07-14T20:33:21.803" v="4539" actId="2696"/>
        <pc:sldMkLst>
          <pc:docMk/>
          <pc:sldMk cId="1887751219" sldId="460"/>
        </pc:sldMkLst>
      </pc:sldChg>
      <pc:sldChg chg="del">
        <pc:chgData name="Juliana Aparecida Fandaruff" userId="7262f55b-1752-44af-9108-fbb85bf5bc98" providerId="ADAL" clId="{8176DF71-8E13-42AD-A4C2-7D82AE038E19}" dt="2022-07-14T20:33:18.997" v="4538" actId="2696"/>
        <pc:sldMkLst>
          <pc:docMk/>
          <pc:sldMk cId="2941646453" sldId="461"/>
        </pc:sldMkLst>
      </pc:sldChg>
      <pc:sldChg chg="del">
        <pc:chgData name="Juliana Aparecida Fandaruff" userId="7262f55b-1752-44af-9108-fbb85bf5bc98" providerId="ADAL" clId="{8176DF71-8E13-42AD-A4C2-7D82AE038E19}" dt="2022-07-14T20:33:15.386" v="4537" actId="2696"/>
        <pc:sldMkLst>
          <pc:docMk/>
          <pc:sldMk cId="2703272517" sldId="462"/>
        </pc:sldMkLst>
      </pc:sldChg>
      <pc:sldChg chg="del">
        <pc:chgData name="Juliana Aparecida Fandaruff" userId="7262f55b-1752-44af-9108-fbb85bf5bc98" providerId="ADAL" clId="{8176DF71-8E13-42AD-A4C2-7D82AE038E19}" dt="2022-07-14T20:33:12.490" v="4536" actId="2696"/>
        <pc:sldMkLst>
          <pc:docMk/>
          <pc:sldMk cId="2694237731" sldId="463"/>
        </pc:sldMkLst>
      </pc:sldChg>
      <pc:sldChg chg="del">
        <pc:chgData name="Juliana Aparecida Fandaruff" userId="7262f55b-1752-44af-9108-fbb85bf5bc98" providerId="ADAL" clId="{8176DF71-8E13-42AD-A4C2-7D82AE038E19}" dt="2022-07-14T20:33:10.067" v="4535" actId="2696"/>
        <pc:sldMkLst>
          <pc:docMk/>
          <pc:sldMk cId="3209238659" sldId="464"/>
        </pc:sldMkLst>
      </pc:sldChg>
      <pc:sldChg chg="del">
        <pc:chgData name="Juliana Aparecida Fandaruff" userId="7262f55b-1752-44af-9108-fbb85bf5bc98" providerId="ADAL" clId="{8176DF71-8E13-42AD-A4C2-7D82AE038E19}" dt="2022-07-14T20:33:05.856" v="4534" actId="2696"/>
        <pc:sldMkLst>
          <pc:docMk/>
          <pc:sldMk cId="1926729975" sldId="465"/>
        </pc:sldMkLst>
      </pc:sldChg>
      <pc:sldChg chg="del">
        <pc:chgData name="Juliana Aparecida Fandaruff" userId="7262f55b-1752-44af-9108-fbb85bf5bc98" providerId="ADAL" clId="{8176DF71-8E13-42AD-A4C2-7D82AE038E19}" dt="2022-07-14T20:33:02.073" v="4533" actId="2696"/>
        <pc:sldMkLst>
          <pc:docMk/>
          <pc:sldMk cId="21243194" sldId="466"/>
        </pc:sldMkLst>
      </pc:sldChg>
      <pc:sldChg chg="del">
        <pc:chgData name="Juliana Aparecida Fandaruff" userId="7262f55b-1752-44af-9108-fbb85bf5bc98" providerId="ADAL" clId="{8176DF71-8E13-42AD-A4C2-7D82AE038E19}" dt="2022-07-14T20:32:58.738" v="4532" actId="2696"/>
        <pc:sldMkLst>
          <pc:docMk/>
          <pc:sldMk cId="998556613" sldId="467"/>
        </pc:sldMkLst>
      </pc:sldChg>
      <pc:sldChg chg="del">
        <pc:chgData name="Juliana Aparecida Fandaruff" userId="7262f55b-1752-44af-9108-fbb85bf5bc98" providerId="ADAL" clId="{8176DF71-8E13-42AD-A4C2-7D82AE038E19}" dt="2022-07-14T20:32:56.211" v="4531" actId="2696"/>
        <pc:sldMkLst>
          <pc:docMk/>
          <pc:sldMk cId="880699859" sldId="468"/>
        </pc:sldMkLst>
      </pc:sldChg>
      <pc:sldChg chg="del">
        <pc:chgData name="Juliana Aparecida Fandaruff" userId="7262f55b-1752-44af-9108-fbb85bf5bc98" providerId="ADAL" clId="{8176DF71-8E13-42AD-A4C2-7D82AE038E19}" dt="2022-07-14T20:32:40.328" v="4530" actId="2696"/>
        <pc:sldMkLst>
          <pc:docMk/>
          <pc:sldMk cId="3168361360" sldId="469"/>
        </pc:sldMkLst>
      </pc:sldChg>
      <pc:sldChg chg="del">
        <pc:chgData name="Juliana Aparecida Fandaruff" userId="7262f55b-1752-44af-9108-fbb85bf5bc98" providerId="ADAL" clId="{8176DF71-8E13-42AD-A4C2-7D82AE038E19}" dt="2022-07-14T20:32:37.012" v="4529" actId="2696"/>
        <pc:sldMkLst>
          <pc:docMk/>
          <pc:sldMk cId="576348785" sldId="470"/>
        </pc:sldMkLst>
      </pc:sldChg>
      <pc:sldChg chg="del">
        <pc:chgData name="Juliana Aparecida Fandaruff" userId="7262f55b-1752-44af-9108-fbb85bf5bc98" providerId="ADAL" clId="{8176DF71-8E13-42AD-A4C2-7D82AE038E19}" dt="2022-07-14T20:32:34.506" v="4528" actId="2696"/>
        <pc:sldMkLst>
          <pc:docMk/>
          <pc:sldMk cId="1037026710" sldId="471"/>
        </pc:sldMkLst>
      </pc:sldChg>
      <pc:sldChg chg="del">
        <pc:chgData name="Juliana Aparecida Fandaruff" userId="7262f55b-1752-44af-9108-fbb85bf5bc98" providerId="ADAL" clId="{8176DF71-8E13-42AD-A4C2-7D82AE038E19}" dt="2022-07-14T20:32:30.805" v="4527" actId="2696"/>
        <pc:sldMkLst>
          <pc:docMk/>
          <pc:sldMk cId="3633501494" sldId="472"/>
        </pc:sldMkLst>
      </pc:sldChg>
      <pc:sldChg chg="del">
        <pc:chgData name="Juliana Aparecida Fandaruff" userId="7262f55b-1752-44af-9108-fbb85bf5bc98" providerId="ADAL" clId="{8176DF71-8E13-42AD-A4C2-7D82AE038E19}" dt="2022-07-14T20:32:28.131" v="4526" actId="2696"/>
        <pc:sldMkLst>
          <pc:docMk/>
          <pc:sldMk cId="3855717540" sldId="473"/>
        </pc:sldMkLst>
      </pc:sldChg>
      <pc:sldChg chg="del">
        <pc:chgData name="Juliana Aparecida Fandaruff" userId="7262f55b-1752-44af-9108-fbb85bf5bc98" providerId="ADAL" clId="{8176DF71-8E13-42AD-A4C2-7D82AE038E19}" dt="2022-07-14T20:32:23.530" v="4525" actId="2696"/>
        <pc:sldMkLst>
          <pc:docMk/>
          <pc:sldMk cId="1383578566" sldId="474"/>
        </pc:sldMkLst>
      </pc:sldChg>
      <pc:sldChg chg="del">
        <pc:chgData name="Juliana Aparecida Fandaruff" userId="7262f55b-1752-44af-9108-fbb85bf5bc98" providerId="ADAL" clId="{8176DF71-8E13-42AD-A4C2-7D82AE038E19}" dt="2022-07-14T20:32:20.445" v="4524" actId="2696"/>
        <pc:sldMkLst>
          <pc:docMk/>
          <pc:sldMk cId="329276417" sldId="475"/>
        </pc:sldMkLst>
      </pc:sldChg>
      <pc:sldChg chg="del">
        <pc:chgData name="Juliana Aparecida Fandaruff" userId="7262f55b-1752-44af-9108-fbb85bf5bc98" providerId="ADAL" clId="{8176DF71-8E13-42AD-A4C2-7D82AE038E19}" dt="2022-07-14T20:32:16.537" v="4523" actId="2696"/>
        <pc:sldMkLst>
          <pc:docMk/>
          <pc:sldMk cId="2591935486" sldId="476"/>
        </pc:sldMkLst>
      </pc:sldChg>
      <pc:sldChg chg="del">
        <pc:chgData name="Juliana Aparecida Fandaruff" userId="7262f55b-1752-44af-9108-fbb85bf5bc98" providerId="ADAL" clId="{8176DF71-8E13-42AD-A4C2-7D82AE038E19}" dt="2022-07-14T20:32:13.037" v="4522" actId="2696"/>
        <pc:sldMkLst>
          <pc:docMk/>
          <pc:sldMk cId="4257202035" sldId="477"/>
        </pc:sldMkLst>
      </pc:sldChg>
      <pc:sldChg chg="del">
        <pc:chgData name="Juliana Aparecida Fandaruff" userId="7262f55b-1752-44af-9108-fbb85bf5bc98" providerId="ADAL" clId="{8176DF71-8E13-42AD-A4C2-7D82AE038E19}" dt="2022-07-14T20:32:07.391" v="4520" actId="2696"/>
        <pc:sldMkLst>
          <pc:docMk/>
          <pc:sldMk cId="2527792875" sldId="478"/>
        </pc:sldMkLst>
      </pc:sldChg>
      <pc:sldChg chg="del">
        <pc:chgData name="Juliana Aparecida Fandaruff" userId="7262f55b-1752-44af-9108-fbb85bf5bc98" providerId="ADAL" clId="{8176DF71-8E13-42AD-A4C2-7D82AE038E19}" dt="2022-07-14T20:32:04.717" v="4519" actId="2696"/>
        <pc:sldMkLst>
          <pc:docMk/>
          <pc:sldMk cId="1372351480" sldId="479"/>
        </pc:sldMkLst>
      </pc:sldChg>
      <pc:sldChg chg="del">
        <pc:chgData name="Juliana Aparecida Fandaruff" userId="7262f55b-1752-44af-9108-fbb85bf5bc98" providerId="ADAL" clId="{8176DF71-8E13-42AD-A4C2-7D82AE038E19}" dt="2022-07-14T20:32:09.893" v="4521" actId="2696"/>
        <pc:sldMkLst>
          <pc:docMk/>
          <pc:sldMk cId="2662394184" sldId="480"/>
        </pc:sldMkLst>
      </pc:sldChg>
      <pc:sldChg chg="del">
        <pc:chgData name="Juliana Aparecida Fandaruff" userId="7262f55b-1752-44af-9108-fbb85bf5bc98" providerId="ADAL" clId="{8176DF71-8E13-42AD-A4C2-7D82AE038E19}" dt="2022-07-14T20:31:55.967" v="4518" actId="2696"/>
        <pc:sldMkLst>
          <pc:docMk/>
          <pc:sldMk cId="2196905109" sldId="482"/>
        </pc:sldMkLst>
      </pc:sldChg>
      <pc:sldChg chg="del">
        <pc:chgData name="Juliana Aparecida Fandaruff" userId="7262f55b-1752-44af-9108-fbb85bf5bc98" providerId="ADAL" clId="{8176DF71-8E13-42AD-A4C2-7D82AE038E19}" dt="2022-07-14T20:31:52.983" v="4517" actId="2696"/>
        <pc:sldMkLst>
          <pc:docMk/>
          <pc:sldMk cId="3861037051" sldId="483"/>
        </pc:sldMkLst>
      </pc:sldChg>
      <pc:sldChg chg="del">
        <pc:chgData name="Juliana Aparecida Fandaruff" userId="7262f55b-1752-44af-9108-fbb85bf5bc98" providerId="ADAL" clId="{8176DF71-8E13-42AD-A4C2-7D82AE038E19}" dt="2022-07-14T20:31:45.740" v="4515" actId="2696"/>
        <pc:sldMkLst>
          <pc:docMk/>
          <pc:sldMk cId="1924898730" sldId="484"/>
        </pc:sldMkLst>
      </pc:sldChg>
      <pc:sldChg chg="del">
        <pc:chgData name="Juliana Aparecida Fandaruff" userId="7262f55b-1752-44af-9108-fbb85bf5bc98" providerId="ADAL" clId="{8176DF71-8E13-42AD-A4C2-7D82AE038E19}" dt="2022-07-14T20:31:43.367" v="4514" actId="2696"/>
        <pc:sldMkLst>
          <pc:docMk/>
          <pc:sldMk cId="2883479734" sldId="485"/>
        </pc:sldMkLst>
      </pc:sldChg>
      <pc:sldChg chg="del">
        <pc:chgData name="Juliana Aparecida Fandaruff" userId="7262f55b-1752-44af-9108-fbb85bf5bc98" providerId="ADAL" clId="{8176DF71-8E13-42AD-A4C2-7D82AE038E19}" dt="2022-07-14T20:31:37.916" v="4512" actId="2696"/>
        <pc:sldMkLst>
          <pc:docMk/>
          <pc:sldMk cId="2870067193" sldId="486"/>
        </pc:sldMkLst>
      </pc:sldChg>
      <pc:sldChg chg="del">
        <pc:chgData name="Juliana Aparecida Fandaruff" userId="7262f55b-1752-44af-9108-fbb85bf5bc98" providerId="ADAL" clId="{8176DF71-8E13-42AD-A4C2-7D82AE038E19}" dt="2022-07-14T20:31:33.163" v="4510" actId="2696"/>
        <pc:sldMkLst>
          <pc:docMk/>
          <pc:sldMk cId="511087187" sldId="487"/>
        </pc:sldMkLst>
      </pc:sldChg>
      <pc:sldChg chg="del">
        <pc:chgData name="Juliana Aparecida Fandaruff" userId="7262f55b-1752-44af-9108-fbb85bf5bc98" providerId="ADAL" clId="{8176DF71-8E13-42AD-A4C2-7D82AE038E19}" dt="2022-07-14T20:31:21.821" v="4507" actId="2696"/>
        <pc:sldMkLst>
          <pc:docMk/>
          <pc:sldMk cId="2409082220" sldId="488"/>
        </pc:sldMkLst>
      </pc:sldChg>
      <pc:sldChg chg="del">
        <pc:chgData name="Juliana Aparecida Fandaruff" userId="7262f55b-1752-44af-9108-fbb85bf5bc98" providerId="ADAL" clId="{8176DF71-8E13-42AD-A4C2-7D82AE038E19}" dt="2022-07-14T20:31:18.948" v="4506" actId="2696"/>
        <pc:sldMkLst>
          <pc:docMk/>
          <pc:sldMk cId="1256663873" sldId="489"/>
        </pc:sldMkLst>
      </pc:sldChg>
      <pc:sldChg chg="del">
        <pc:chgData name="Juliana Aparecida Fandaruff" userId="7262f55b-1752-44af-9108-fbb85bf5bc98" providerId="ADAL" clId="{8176DF71-8E13-42AD-A4C2-7D82AE038E19}" dt="2022-07-14T20:31:05.504" v="4504" actId="2696"/>
        <pc:sldMkLst>
          <pc:docMk/>
          <pc:sldMk cId="1926234282" sldId="490"/>
        </pc:sldMkLst>
      </pc:sldChg>
      <pc:sldChg chg="del">
        <pc:chgData name="Juliana Aparecida Fandaruff" userId="7262f55b-1752-44af-9108-fbb85bf5bc98" providerId="ADAL" clId="{8176DF71-8E13-42AD-A4C2-7D82AE038E19}" dt="2022-07-14T20:31:02.071" v="4503" actId="2696"/>
        <pc:sldMkLst>
          <pc:docMk/>
          <pc:sldMk cId="2716756237" sldId="491"/>
        </pc:sldMkLst>
      </pc:sldChg>
      <pc:sldChg chg="del">
        <pc:chgData name="Juliana Aparecida Fandaruff" userId="7262f55b-1752-44af-9108-fbb85bf5bc98" providerId="ADAL" clId="{8176DF71-8E13-42AD-A4C2-7D82AE038E19}" dt="2022-07-14T20:30:59.108" v="4502" actId="2696"/>
        <pc:sldMkLst>
          <pc:docMk/>
          <pc:sldMk cId="4177359442" sldId="492"/>
        </pc:sldMkLst>
      </pc:sldChg>
      <pc:sldChg chg="del">
        <pc:chgData name="Juliana Aparecida Fandaruff" userId="7262f55b-1752-44af-9108-fbb85bf5bc98" providerId="ADAL" clId="{8176DF71-8E13-42AD-A4C2-7D82AE038E19}" dt="2022-07-14T20:30:55.130" v="4501" actId="2696"/>
        <pc:sldMkLst>
          <pc:docMk/>
          <pc:sldMk cId="4284507513" sldId="493"/>
        </pc:sldMkLst>
      </pc:sldChg>
      <pc:sldChg chg="del">
        <pc:chgData name="Juliana Aparecida Fandaruff" userId="7262f55b-1752-44af-9108-fbb85bf5bc98" providerId="ADAL" clId="{8176DF71-8E13-42AD-A4C2-7D82AE038E19}" dt="2022-07-14T20:30:52.218" v="4500" actId="2696"/>
        <pc:sldMkLst>
          <pc:docMk/>
          <pc:sldMk cId="675936473" sldId="494"/>
        </pc:sldMkLst>
      </pc:sldChg>
      <pc:sldChg chg="del">
        <pc:chgData name="Juliana Aparecida Fandaruff" userId="7262f55b-1752-44af-9108-fbb85bf5bc98" providerId="ADAL" clId="{8176DF71-8E13-42AD-A4C2-7D82AE038E19}" dt="2022-07-14T20:30:50.206" v="4499" actId="2696"/>
        <pc:sldMkLst>
          <pc:docMk/>
          <pc:sldMk cId="1667593282" sldId="495"/>
        </pc:sldMkLst>
      </pc:sldChg>
      <pc:sldChg chg="del">
        <pc:chgData name="Juliana Aparecida Fandaruff" userId="7262f55b-1752-44af-9108-fbb85bf5bc98" providerId="ADAL" clId="{8176DF71-8E13-42AD-A4C2-7D82AE038E19}" dt="2022-07-14T20:29:58.741" v="4494" actId="2696"/>
        <pc:sldMkLst>
          <pc:docMk/>
          <pc:sldMk cId="894920806" sldId="496"/>
        </pc:sldMkLst>
      </pc:sldChg>
      <pc:sldChg chg="del">
        <pc:chgData name="Juliana Aparecida Fandaruff" userId="7262f55b-1752-44af-9108-fbb85bf5bc98" providerId="ADAL" clId="{8176DF71-8E13-42AD-A4C2-7D82AE038E19}" dt="2022-07-14T20:34:43.402" v="4561" actId="2696"/>
        <pc:sldMkLst>
          <pc:docMk/>
          <pc:sldMk cId="2984287477" sldId="497"/>
        </pc:sldMkLst>
      </pc:sldChg>
      <pc:sldChg chg="del">
        <pc:chgData name="Juliana Aparecida Fandaruff" userId="7262f55b-1752-44af-9108-fbb85bf5bc98" providerId="ADAL" clId="{8176DF71-8E13-42AD-A4C2-7D82AE038E19}" dt="2022-07-14T20:34:34.598" v="4560" actId="2696"/>
        <pc:sldMkLst>
          <pc:docMk/>
          <pc:sldMk cId="2817280369" sldId="498"/>
        </pc:sldMkLst>
      </pc:sldChg>
      <pc:sldChg chg="del">
        <pc:chgData name="Juliana Aparecida Fandaruff" userId="7262f55b-1752-44af-9108-fbb85bf5bc98" providerId="ADAL" clId="{8176DF71-8E13-42AD-A4C2-7D82AE038E19}" dt="2022-07-14T20:34:26.812" v="4559" actId="2696"/>
        <pc:sldMkLst>
          <pc:docMk/>
          <pc:sldMk cId="596278801" sldId="499"/>
        </pc:sldMkLst>
      </pc:sldChg>
      <pc:sldChg chg="del">
        <pc:chgData name="Juliana Aparecida Fandaruff" userId="7262f55b-1752-44af-9108-fbb85bf5bc98" providerId="ADAL" clId="{8176DF71-8E13-42AD-A4C2-7D82AE038E19}" dt="2022-07-14T20:34:23.943" v="4558" actId="2696"/>
        <pc:sldMkLst>
          <pc:docMk/>
          <pc:sldMk cId="1716194932" sldId="500"/>
        </pc:sldMkLst>
      </pc:sldChg>
      <pc:sldChg chg="del">
        <pc:chgData name="Juliana Aparecida Fandaruff" userId="7262f55b-1752-44af-9108-fbb85bf5bc98" providerId="ADAL" clId="{8176DF71-8E13-42AD-A4C2-7D82AE038E19}" dt="2022-07-14T20:34:21.400" v="4557" actId="2696"/>
        <pc:sldMkLst>
          <pc:docMk/>
          <pc:sldMk cId="4010300566" sldId="501"/>
        </pc:sldMkLst>
      </pc:sldChg>
      <pc:sldChg chg="del">
        <pc:chgData name="Juliana Aparecida Fandaruff" userId="7262f55b-1752-44af-9108-fbb85bf5bc98" providerId="ADAL" clId="{8176DF71-8E13-42AD-A4C2-7D82AE038E19}" dt="2022-07-14T20:34:18.860" v="4556" actId="2696"/>
        <pc:sldMkLst>
          <pc:docMk/>
          <pc:sldMk cId="231363750" sldId="502"/>
        </pc:sldMkLst>
      </pc:sldChg>
      <pc:sldChg chg="del">
        <pc:chgData name="Juliana Aparecida Fandaruff" userId="7262f55b-1752-44af-9108-fbb85bf5bc98" providerId="ADAL" clId="{8176DF71-8E13-42AD-A4C2-7D82AE038E19}" dt="2022-07-14T20:34:15.606" v="4555" actId="2696"/>
        <pc:sldMkLst>
          <pc:docMk/>
          <pc:sldMk cId="2484836345" sldId="503"/>
        </pc:sldMkLst>
      </pc:sldChg>
      <pc:sldChg chg="del">
        <pc:chgData name="Juliana Aparecida Fandaruff" userId="7262f55b-1752-44af-9108-fbb85bf5bc98" providerId="ADAL" clId="{8176DF71-8E13-42AD-A4C2-7D82AE038E19}" dt="2022-07-14T20:34:12.610" v="4554" actId="2696"/>
        <pc:sldMkLst>
          <pc:docMk/>
          <pc:sldMk cId="2686369914" sldId="504"/>
        </pc:sldMkLst>
      </pc:sldChg>
      <pc:sldChg chg="del">
        <pc:chgData name="Juliana Aparecida Fandaruff" userId="7262f55b-1752-44af-9108-fbb85bf5bc98" providerId="ADAL" clId="{8176DF71-8E13-42AD-A4C2-7D82AE038E19}" dt="2022-07-14T20:34:09.873" v="4553" actId="2696"/>
        <pc:sldMkLst>
          <pc:docMk/>
          <pc:sldMk cId="494583441" sldId="505"/>
        </pc:sldMkLst>
      </pc:sldChg>
      <pc:sldChg chg="del">
        <pc:chgData name="Juliana Aparecida Fandaruff" userId="7262f55b-1752-44af-9108-fbb85bf5bc98" providerId="ADAL" clId="{8176DF71-8E13-42AD-A4C2-7D82AE038E19}" dt="2022-07-14T20:34:06.576" v="4552" actId="2696"/>
        <pc:sldMkLst>
          <pc:docMk/>
          <pc:sldMk cId="1081989809" sldId="506"/>
        </pc:sldMkLst>
      </pc:sldChg>
      <pc:sldChg chg="del">
        <pc:chgData name="Juliana Aparecida Fandaruff" userId="7262f55b-1752-44af-9108-fbb85bf5bc98" providerId="ADAL" clId="{8176DF71-8E13-42AD-A4C2-7D82AE038E19}" dt="2022-07-14T20:34:02.714" v="4551" actId="2696"/>
        <pc:sldMkLst>
          <pc:docMk/>
          <pc:sldMk cId="4218083717" sldId="507"/>
        </pc:sldMkLst>
      </pc:sldChg>
      <pc:sldChg chg="del">
        <pc:chgData name="Juliana Aparecida Fandaruff" userId="7262f55b-1752-44af-9108-fbb85bf5bc98" providerId="ADAL" clId="{8176DF71-8E13-42AD-A4C2-7D82AE038E19}" dt="2022-07-14T20:33:59.007" v="4550" actId="2696"/>
        <pc:sldMkLst>
          <pc:docMk/>
          <pc:sldMk cId="427633040" sldId="508"/>
        </pc:sldMkLst>
      </pc:sldChg>
      <pc:sldChg chg="del">
        <pc:chgData name="Juliana Aparecida Fandaruff" userId="7262f55b-1752-44af-9108-fbb85bf5bc98" providerId="ADAL" clId="{8176DF71-8E13-42AD-A4C2-7D82AE038E19}" dt="2022-07-14T20:33:55.923" v="4549" actId="2696"/>
        <pc:sldMkLst>
          <pc:docMk/>
          <pc:sldMk cId="2337812453" sldId="509"/>
        </pc:sldMkLst>
      </pc:sldChg>
      <pc:sldChg chg="del">
        <pc:chgData name="Juliana Aparecida Fandaruff" userId="7262f55b-1752-44af-9108-fbb85bf5bc98" providerId="ADAL" clId="{8176DF71-8E13-42AD-A4C2-7D82AE038E19}" dt="2022-07-14T20:33:52.586" v="4548" actId="2696"/>
        <pc:sldMkLst>
          <pc:docMk/>
          <pc:sldMk cId="1893917934" sldId="510"/>
        </pc:sldMkLst>
      </pc:sldChg>
      <pc:sldChg chg="del">
        <pc:chgData name="Juliana Aparecida Fandaruff" userId="7262f55b-1752-44af-9108-fbb85bf5bc98" providerId="ADAL" clId="{8176DF71-8E13-42AD-A4C2-7D82AE038E19}" dt="2022-07-14T20:33:48.752" v="4547" actId="2696"/>
        <pc:sldMkLst>
          <pc:docMk/>
          <pc:sldMk cId="1759628679" sldId="511"/>
        </pc:sldMkLst>
      </pc:sldChg>
      <pc:sldChg chg="del">
        <pc:chgData name="Juliana Aparecida Fandaruff" userId="7262f55b-1752-44af-9108-fbb85bf5bc98" providerId="ADAL" clId="{8176DF71-8E13-42AD-A4C2-7D82AE038E19}" dt="2022-07-14T20:33:45.286" v="4546" actId="2696"/>
        <pc:sldMkLst>
          <pc:docMk/>
          <pc:sldMk cId="2048861375" sldId="512"/>
        </pc:sldMkLst>
      </pc:sldChg>
      <pc:sldChg chg="del">
        <pc:chgData name="Juliana Aparecida Fandaruff" userId="7262f55b-1752-44af-9108-fbb85bf5bc98" providerId="ADAL" clId="{8176DF71-8E13-42AD-A4C2-7D82AE038E19}" dt="2022-07-14T20:33:41.292" v="4545" actId="2696"/>
        <pc:sldMkLst>
          <pc:docMk/>
          <pc:sldMk cId="2904644521" sldId="513"/>
        </pc:sldMkLst>
      </pc:sldChg>
      <pc:sldChg chg="del">
        <pc:chgData name="Juliana Aparecida Fandaruff" userId="7262f55b-1752-44af-9108-fbb85bf5bc98" providerId="ADAL" clId="{8176DF71-8E13-42AD-A4C2-7D82AE038E19}" dt="2022-07-14T20:33:37.813" v="4544" actId="2696"/>
        <pc:sldMkLst>
          <pc:docMk/>
          <pc:sldMk cId="3078498716" sldId="514"/>
        </pc:sldMkLst>
      </pc:sldChg>
      <pc:sldChg chg="del">
        <pc:chgData name="Juliana Aparecida Fandaruff" userId="7262f55b-1752-44af-9108-fbb85bf5bc98" providerId="ADAL" clId="{8176DF71-8E13-42AD-A4C2-7D82AE038E19}" dt="2022-07-14T20:31:48.860" v="4516" actId="2696"/>
        <pc:sldMkLst>
          <pc:docMk/>
          <pc:sldMk cId="3198477260" sldId="515"/>
        </pc:sldMkLst>
      </pc:sldChg>
      <pc:sldChg chg="del">
        <pc:chgData name="Juliana Aparecida Fandaruff" userId="7262f55b-1752-44af-9108-fbb85bf5bc98" providerId="ADAL" clId="{8176DF71-8E13-42AD-A4C2-7D82AE038E19}" dt="2022-07-14T20:31:40.616" v="4513" actId="2696"/>
        <pc:sldMkLst>
          <pc:docMk/>
          <pc:sldMk cId="2619261972" sldId="516"/>
        </pc:sldMkLst>
      </pc:sldChg>
      <pc:sldChg chg="del">
        <pc:chgData name="Juliana Aparecida Fandaruff" userId="7262f55b-1752-44af-9108-fbb85bf5bc98" providerId="ADAL" clId="{8176DF71-8E13-42AD-A4C2-7D82AE038E19}" dt="2022-07-14T20:31:28.003" v="4508" actId="2696"/>
        <pc:sldMkLst>
          <pc:docMk/>
          <pc:sldMk cId="3616192538" sldId="517"/>
        </pc:sldMkLst>
      </pc:sldChg>
      <pc:sldChg chg="del">
        <pc:chgData name="Juliana Aparecida Fandaruff" userId="7262f55b-1752-44af-9108-fbb85bf5bc98" providerId="ADAL" clId="{8176DF71-8E13-42AD-A4C2-7D82AE038E19}" dt="2022-07-14T20:31:09.643" v="4505" actId="2696"/>
        <pc:sldMkLst>
          <pc:docMk/>
          <pc:sldMk cId="2526530225" sldId="518"/>
        </pc:sldMkLst>
      </pc:sldChg>
      <pc:sldChg chg="del">
        <pc:chgData name="Juliana Aparecida Fandaruff" userId="7262f55b-1752-44af-9108-fbb85bf5bc98" providerId="ADAL" clId="{8176DF71-8E13-42AD-A4C2-7D82AE038E19}" dt="2022-07-14T20:38:34.770" v="4676" actId="47"/>
        <pc:sldMkLst>
          <pc:docMk/>
          <pc:sldMk cId="1359964638" sldId="519"/>
        </pc:sldMkLst>
      </pc:sldChg>
      <pc:sldChg chg="del">
        <pc:chgData name="Juliana Aparecida Fandaruff" userId="7262f55b-1752-44af-9108-fbb85bf5bc98" providerId="ADAL" clId="{8176DF71-8E13-42AD-A4C2-7D82AE038E19}" dt="2022-07-14T20:31:35.621" v="4511" actId="2696"/>
        <pc:sldMkLst>
          <pc:docMk/>
          <pc:sldMk cId="102679238" sldId="520"/>
        </pc:sldMkLst>
      </pc:sldChg>
      <pc:sldChg chg="del">
        <pc:chgData name="Juliana Aparecida Fandaruff" userId="7262f55b-1752-44af-9108-fbb85bf5bc98" providerId="ADAL" clId="{8176DF71-8E13-42AD-A4C2-7D82AE038E19}" dt="2022-07-14T20:31:31.021" v="4509" actId="2696"/>
        <pc:sldMkLst>
          <pc:docMk/>
          <pc:sldMk cId="3473111465" sldId="521"/>
        </pc:sldMkLst>
      </pc:sldChg>
      <pc:sldChg chg="del">
        <pc:chgData name="Juliana Aparecida Fandaruff" userId="7262f55b-1752-44af-9108-fbb85bf5bc98" providerId="ADAL" clId="{8176DF71-8E13-42AD-A4C2-7D82AE038E19}" dt="2022-07-14T20:30:48.105" v="4498" actId="2696"/>
        <pc:sldMkLst>
          <pc:docMk/>
          <pc:sldMk cId="4287524097" sldId="523"/>
        </pc:sldMkLst>
      </pc:sldChg>
      <pc:sldChg chg="modSp add mod modNotesTx">
        <pc:chgData name="Juliana Aparecida Fandaruff" userId="7262f55b-1752-44af-9108-fbb85bf5bc98" providerId="ADAL" clId="{8176DF71-8E13-42AD-A4C2-7D82AE038E19}" dt="2022-07-14T18:36:30.041" v="1052" actId="20577"/>
        <pc:sldMkLst>
          <pc:docMk/>
          <pc:sldMk cId="832316484" sldId="525"/>
        </pc:sldMkLst>
        <pc:spChg chg="mod">
          <ac:chgData name="Juliana Aparecida Fandaruff" userId="7262f55b-1752-44af-9108-fbb85bf5bc98" providerId="ADAL" clId="{8176DF71-8E13-42AD-A4C2-7D82AE038E19}" dt="2022-07-14T18:36:30.041" v="1052" actId="20577"/>
          <ac:spMkLst>
            <pc:docMk/>
            <pc:sldMk cId="832316484" sldId="525"/>
            <ac:spMk id="10" creationId="{04AFEB74-60CA-456B-B411-391CFCFF0A1D}"/>
          </ac:spMkLst>
        </pc:spChg>
      </pc:sldChg>
      <pc:sldChg chg="modSp add mod modNotesTx">
        <pc:chgData name="Juliana Aparecida Fandaruff" userId="7262f55b-1752-44af-9108-fbb85bf5bc98" providerId="ADAL" clId="{8176DF71-8E13-42AD-A4C2-7D82AE038E19}" dt="2022-07-14T18:39:54.141" v="1271" actId="5793"/>
        <pc:sldMkLst>
          <pc:docMk/>
          <pc:sldMk cId="986191012" sldId="526"/>
        </pc:sldMkLst>
        <pc:spChg chg="mod">
          <ac:chgData name="Juliana Aparecida Fandaruff" userId="7262f55b-1752-44af-9108-fbb85bf5bc98" providerId="ADAL" clId="{8176DF71-8E13-42AD-A4C2-7D82AE038E19}" dt="2022-07-14T18:39:54.141" v="1271" actId="5793"/>
          <ac:spMkLst>
            <pc:docMk/>
            <pc:sldMk cId="986191012" sldId="526"/>
            <ac:spMk id="10" creationId="{04AFEB74-60CA-456B-B411-391CFCFF0A1D}"/>
          </ac:spMkLst>
        </pc:spChg>
      </pc:sldChg>
      <pc:sldChg chg="modSp add mod modNotesTx">
        <pc:chgData name="Juliana Aparecida Fandaruff" userId="7262f55b-1752-44af-9108-fbb85bf5bc98" providerId="ADAL" clId="{8176DF71-8E13-42AD-A4C2-7D82AE038E19}" dt="2022-07-14T20:50:52.101" v="4827" actId="5793"/>
        <pc:sldMkLst>
          <pc:docMk/>
          <pc:sldMk cId="59582193" sldId="527"/>
        </pc:sldMkLst>
        <pc:spChg chg="mod">
          <ac:chgData name="Juliana Aparecida Fandaruff" userId="7262f55b-1752-44af-9108-fbb85bf5bc98" providerId="ADAL" clId="{8176DF71-8E13-42AD-A4C2-7D82AE038E19}" dt="2022-07-14T20:48:04.421" v="4792" actId="14100"/>
          <ac:spMkLst>
            <pc:docMk/>
            <pc:sldMk cId="59582193" sldId="527"/>
            <ac:spMk id="9" creationId="{73FA5AE1-6B89-4005-AD13-6165B12A1EFC}"/>
          </ac:spMkLst>
        </pc:spChg>
        <pc:spChg chg="mod">
          <ac:chgData name="Juliana Aparecida Fandaruff" userId="7262f55b-1752-44af-9108-fbb85bf5bc98" providerId="ADAL" clId="{8176DF71-8E13-42AD-A4C2-7D82AE038E19}" dt="2022-07-14T20:50:52.101" v="4827" actId="5793"/>
          <ac:spMkLst>
            <pc:docMk/>
            <pc:sldMk cId="59582193" sldId="527"/>
            <ac:spMk id="10" creationId="{04AFEB74-60CA-456B-B411-391CFCFF0A1D}"/>
          </ac:spMkLst>
        </pc:spChg>
      </pc:sldChg>
      <pc:sldChg chg="addSp modSp add mod modNotesTx">
        <pc:chgData name="Juliana Aparecida Fandaruff" userId="7262f55b-1752-44af-9108-fbb85bf5bc98" providerId="ADAL" clId="{8176DF71-8E13-42AD-A4C2-7D82AE038E19}" dt="2022-07-14T20:48:25.693" v="4803" actId="14100"/>
        <pc:sldMkLst>
          <pc:docMk/>
          <pc:sldMk cId="2956903259" sldId="528"/>
        </pc:sldMkLst>
        <pc:spChg chg="mod">
          <ac:chgData name="Juliana Aparecida Fandaruff" userId="7262f55b-1752-44af-9108-fbb85bf5bc98" providerId="ADAL" clId="{8176DF71-8E13-42AD-A4C2-7D82AE038E19}" dt="2022-07-14T20:48:25.693" v="4803" actId="14100"/>
          <ac:spMkLst>
            <pc:docMk/>
            <pc:sldMk cId="2956903259" sldId="528"/>
            <ac:spMk id="9" creationId="{73FA5AE1-6B89-4005-AD13-6165B12A1EFC}"/>
          </ac:spMkLst>
        </pc:spChg>
        <pc:spChg chg="mod">
          <ac:chgData name="Juliana Aparecida Fandaruff" userId="7262f55b-1752-44af-9108-fbb85bf5bc98" providerId="ADAL" clId="{8176DF71-8E13-42AD-A4C2-7D82AE038E19}" dt="2022-07-14T18:41:28.314" v="1301" actId="5793"/>
          <ac:spMkLst>
            <pc:docMk/>
            <pc:sldMk cId="2956903259" sldId="528"/>
            <ac:spMk id="10" creationId="{04AFEB74-60CA-456B-B411-391CFCFF0A1D}"/>
          </ac:spMkLst>
        </pc:spChg>
        <pc:picChg chg="add mod">
          <ac:chgData name="Juliana Aparecida Fandaruff" userId="7262f55b-1752-44af-9108-fbb85bf5bc98" providerId="ADAL" clId="{8176DF71-8E13-42AD-A4C2-7D82AE038E19}" dt="2022-07-14T18:41:56.689" v="1309" actId="1076"/>
          <ac:picMkLst>
            <pc:docMk/>
            <pc:sldMk cId="2956903259" sldId="528"/>
            <ac:picMk id="2" creationId="{14EF94F4-9E31-3A78-6F5E-36072255753A}"/>
          </ac:picMkLst>
        </pc:picChg>
      </pc:sldChg>
      <pc:sldChg chg="addSp delSp modSp add mod">
        <pc:chgData name="Juliana Aparecida Fandaruff" userId="7262f55b-1752-44af-9108-fbb85bf5bc98" providerId="ADAL" clId="{8176DF71-8E13-42AD-A4C2-7D82AE038E19}" dt="2022-07-14T20:48:42.375" v="4814" actId="14100"/>
        <pc:sldMkLst>
          <pc:docMk/>
          <pc:sldMk cId="2989592548" sldId="529"/>
        </pc:sldMkLst>
        <pc:spChg chg="mod">
          <ac:chgData name="Juliana Aparecida Fandaruff" userId="7262f55b-1752-44af-9108-fbb85bf5bc98" providerId="ADAL" clId="{8176DF71-8E13-42AD-A4C2-7D82AE038E19}" dt="2022-07-14T20:48:42.375" v="4814" actId="14100"/>
          <ac:spMkLst>
            <pc:docMk/>
            <pc:sldMk cId="2989592548" sldId="529"/>
            <ac:spMk id="9" creationId="{73FA5AE1-6B89-4005-AD13-6165B12A1EFC}"/>
          </ac:spMkLst>
        </pc:spChg>
        <pc:picChg chg="del">
          <ac:chgData name="Juliana Aparecida Fandaruff" userId="7262f55b-1752-44af-9108-fbb85bf5bc98" providerId="ADAL" clId="{8176DF71-8E13-42AD-A4C2-7D82AE038E19}" dt="2022-07-14T18:42:17.626" v="1311" actId="478"/>
          <ac:picMkLst>
            <pc:docMk/>
            <pc:sldMk cId="2989592548" sldId="529"/>
            <ac:picMk id="2" creationId="{14EF94F4-9E31-3A78-6F5E-36072255753A}"/>
          </ac:picMkLst>
        </pc:picChg>
        <pc:picChg chg="add mod">
          <ac:chgData name="Juliana Aparecida Fandaruff" userId="7262f55b-1752-44af-9108-fbb85bf5bc98" providerId="ADAL" clId="{8176DF71-8E13-42AD-A4C2-7D82AE038E19}" dt="2022-07-14T18:42:45.392" v="1318" actId="1076"/>
          <ac:picMkLst>
            <pc:docMk/>
            <pc:sldMk cId="2989592548" sldId="529"/>
            <ac:picMk id="11" creationId="{4AA268F0-AED8-2A46-B181-4FEB0B78D981}"/>
          </ac:picMkLst>
        </pc:picChg>
      </pc:sldChg>
      <pc:sldChg chg="addSp delSp modSp add mod">
        <pc:chgData name="Juliana Aparecida Fandaruff" userId="7262f55b-1752-44af-9108-fbb85bf5bc98" providerId="ADAL" clId="{8176DF71-8E13-42AD-A4C2-7D82AE038E19}" dt="2022-07-14T18:43:50.327" v="1344" actId="14100"/>
        <pc:sldMkLst>
          <pc:docMk/>
          <pc:sldMk cId="492857602" sldId="530"/>
        </pc:sldMkLst>
        <pc:spChg chg="mod">
          <ac:chgData name="Juliana Aparecida Fandaruff" userId="7262f55b-1752-44af-9108-fbb85bf5bc98" providerId="ADAL" clId="{8176DF71-8E13-42AD-A4C2-7D82AE038E19}" dt="2022-07-14T18:43:26.538" v="1340" actId="20577"/>
          <ac:spMkLst>
            <pc:docMk/>
            <pc:sldMk cId="492857602" sldId="530"/>
            <ac:spMk id="10" creationId="{04AFEB74-60CA-456B-B411-391CFCFF0A1D}"/>
          </ac:spMkLst>
        </pc:spChg>
        <pc:picChg chg="del">
          <ac:chgData name="Juliana Aparecida Fandaruff" userId="7262f55b-1752-44af-9108-fbb85bf5bc98" providerId="ADAL" clId="{8176DF71-8E13-42AD-A4C2-7D82AE038E19}" dt="2022-07-14T18:43:07.325" v="1320" actId="478"/>
          <ac:picMkLst>
            <pc:docMk/>
            <pc:sldMk cId="492857602" sldId="530"/>
            <ac:picMk id="11" creationId="{4AA268F0-AED8-2A46-B181-4FEB0B78D981}"/>
          </ac:picMkLst>
        </pc:picChg>
        <pc:picChg chg="add mod">
          <ac:chgData name="Juliana Aparecida Fandaruff" userId="7262f55b-1752-44af-9108-fbb85bf5bc98" providerId="ADAL" clId="{8176DF71-8E13-42AD-A4C2-7D82AE038E19}" dt="2022-07-14T18:43:50.327" v="1344" actId="14100"/>
          <ac:picMkLst>
            <pc:docMk/>
            <pc:sldMk cId="492857602" sldId="530"/>
            <ac:picMk id="13" creationId="{732EB7B5-534F-1464-EDE8-DD26CAB63493}"/>
          </ac:picMkLst>
        </pc:picChg>
      </pc:sldChg>
      <pc:sldChg chg="add">
        <pc:chgData name="Juliana Aparecida Fandaruff" userId="7262f55b-1752-44af-9108-fbb85bf5bc98" providerId="ADAL" clId="{8176DF71-8E13-42AD-A4C2-7D82AE038E19}" dt="2022-07-14T18:47:42.422" v="1345" actId="2890"/>
        <pc:sldMkLst>
          <pc:docMk/>
          <pc:sldMk cId="2950451713" sldId="531"/>
        </pc:sldMkLst>
      </pc:sldChg>
      <pc:sldChg chg="delSp modSp add mod modNotesTx">
        <pc:chgData name="Juliana Aparecida Fandaruff" userId="7262f55b-1752-44af-9108-fbb85bf5bc98" providerId="ADAL" clId="{8176DF71-8E13-42AD-A4C2-7D82AE038E19}" dt="2022-07-14T19:07:03.925" v="1521" actId="20577"/>
        <pc:sldMkLst>
          <pc:docMk/>
          <pc:sldMk cId="927497860" sldId="532"/>
        </pc:sldMkLst>
        <pc:spChg chg="mod">
          <ac:chgData name="Juliana Aparecida Fandaruff" userId="7262f55b-1752-44af-9108-fbb85bf5bc98" providerId="ADAL" clId="{8176DF71-8E13-42AD-A4C2-7D82AE038E19}" dt="2022-07-14T19:07:03.925" v="1521" actId="20577"/>
          <ac:spMkLst>
            <pc:docMk/>
            <pc:sldMk cId="927497860" sldId="532"/>
            <ac:spMk id="10" creationId="{04AFEB74-60CA-456B-B411-391CFCFF0A1D}"/>
          </ac:spMkLst>
        </pc:spChg>
        <pc:picChg chg="del">
          <ac:chgData name="Juliana Aparecida Fandaruff" userId="7262f55b-1752-44af-9108-fbb85bf5bc98" providerId="ADAL" clId="{8176DF71-8E13-42AD-A4C2-7D82AE038E19}" dt="2022-07-14T18:48:25.794" v="1347" actId="478"/>
          <ac:picMkLst>
            <pc:docMk/>
            <pc:sldMk cId="927497860" sldId="532"/>
            <ac:picMk id="13" creationId="{732EB7B5-534F-1464-EDE8-DD26CAB63493}"/>
          </ac:picMkLst>
        </pc:picChg>
      </pc:sldChg>
      <pc:sldChg chg="modSp add mod modNotesTx">
        <pc:chgData name="Juliana Aparecida Fandaruff" userId="7262f55b-1752-44af-9108-fbb85bf5bc98" providerId="ADAL" clId="{8176DF71-8E13-42AD-A4C2-7D82AE038E19}" dt="2022-07-14T20:46:20.578" v="4758" actId="108"/>
        <pc:sldMkLst>
          <pc:docMk/>
          <pc:sldMk cId="676824733" sldId="533"/>
        </pc:sldMkLst>
        <pc:spChg chg="mod">
          <ac:chgData name="Juliana Aparecida Fandaruff" userId="7262f55b-1752-44af-9108-fbb85bf5bc98" providerId="ADAL" clId="{8176DF71-8E13-42AD-A4C2-7D82AE038E19}" dt="2022-07-14T20:46:08.030" v="4757" actId="14100"/>
          <ac:spMkLst>
            <pc:docMk/>
            <pc:sldMk cId="676824733" sldId="533"/>
            <ac:spMk id="14" creationId="{56D57ACF-90AD-474B-8D67-5CBA7751FFE1}"/>
          </ac:spMkLst>
        </pc:spChg>
        <pc:spChg chg="mod">
          <ac:chgData name="Juliana Aparecida Fandaruff" userId="7262f55b-1752-44af-9108-fbb85bf5bc98" providerId="ADAL" clId="{8176DF71-8E13-42AD-A4C2-7D82AE038E19}" dt="2022-07-14T20:46:20.578" v="4758" actId="108"/>
          <ac:spMkLst>
            <pc:docMk/>
            <pc:sldMk cId="676824733" sldId="533"/>
            <ac:spMk id="17" creationId="{EA7E0EAA-6DE9-4420-8727-D5B980313D59}"/>
          </ac:spMkLst>
        </pc:spChg>
      </pc:sldChg>
      <pc:sldChg chg="delSp modSp add mod modNotesTx">
        <pc:chgData name="Juliana Aparecida Fandaruff" userId="7262f55b-1752-44af-9108-fbb85bf5bc98" providerId="ADAL" clId="{8176DF71-8E13-42AD-A4C2-7D82AE038E19}" dt="2022-07-14T19:38:40.079" v="2857" actId="20577"/>
        <pc:sldMkLst>
          <pc:docMk/>
          <pc:sldMk cId="3075551692" sldId="534"/>
        </pc:sldMkLst>
        <pc:spChg chg="mod">
          <ac:chgData name="Juliana Aparecida Fandaruff" userId="7262f55b-1752-44af-9108-fbb85bf5bc98" providerId="ADAL" clId="{8176DF71-8E13-42AD-A4C2-7D82AE038E19}" dt="2022-07-14T19:37:04.190" v="2647" actId="14100"/>
          <ac:spMkLst>
            <pc:docMk/>
            <pc:sldMk cId="3075551692" sldId="534"/>
            <ac:spMk id="14" creationId="{56D57ACF-90AD-474B-8D67-5CBA7751FFE1}"/>
          </ac:spMkLst>
        </pc:spChg>
        <pc:spChg chg="del mod">
          <ac:chgData name="Juliana Aparecida Fandaruff" userId="7262f55b-1752-44af-9108-fbb85bf5bc98" providerId="ADAL" clId="{8176DF71-8E13-42AD-A4C2-7D82AE038E19}" dt="2022-07-14T19:37:06.123" v="2649"/>
          <ac:spMkLst>
            <pc:docMk/>
            <pc:sldMk cId="3075551692" sldId="534"/>
            <ac:spMk id="17" creationId="{EA7E0EAA-6DE9-4420-8727-D5B980313D59}"/>
          </ac:spMkLst>
        </pc:spChg>
      </pc:sldChg>
      <pc:sldChg chg="modSp add mod modNotesTx">
        <pc:chgData name="Juliana Aparecida Fandaruff" userId="7262f55b-1752-44af-9108-fbb85bf5bc98" providerId="ADAL" clId="{8176DF71-8E13-42AD-A4C2-7D82AE038E19}" dt="2022-07-14T19:42:08.424" v="3016" actId="6549"/>
        <pc:sldMkLst>
          <pc:docMk/>
          <pc:sldMk cId="55735974" sldId="535"/>
        </pc:sldMkLst>
        <pc:spChg chg="mod">
          <ac:chgData name="Juliana Aparecida Fandaruff" userId="7262f55b-1752-44af-9108-fbb85bf5bc98" providerId="ADAL" clId="{8176DF71-8E13-42AD-A4C2-7D82AE038E19}" dt="2022-07-14T19:42:02.351" v="3015" actId="20577"/>
          <ac:spMkLst>
            <pc:docMk/>
            <pc:sldMk cId="55735974" sldId="535"/>
            <ac:spMk id="14" creationId="{56D57ACF-90AD-474B-8D67-5CBA7751FFE1}"/>
          </ac:spMkLst>
        </pc:spChg>
      </pc:sldChg>
      <pc:sldChg chg="modSp add mod modNotesTx">
        <pc:chgData name="Juliana Aparecida Fandaruff" userId="7262f55b-1752-44af-9108-fbb85bf5bc98" providerId="ADAL" clId="{8176DF71-8E13-42AD-A4C2-7D82AE038E19}" dt="2022-07-14T20:44:25.951" v="4755" actId="113"/>
        <pc:sldMkLst>
          <pc:docMk/>
          <pc:sldMk cId="618125159" sldId="536"/>
        </pc:sldMkLst>
        <pc:spChg chg="mod">
          <ac:chgData name="Juliana Aparecida Fandaruff" userId="7262f55b-1752-44af-9108-fbb85bf5bc98" providerId="ADAL" clId="{8176DF71-8E13-42AD-A4C2-7D82AE038E19}" dt="2022-07-14T20:44:25.951" v="4755" actId="113"/>
          <ac:spMkLst>
            <pc:docMk/>
            <pc:sldMk cId="618125159" sldId="536"/>
            <ac:spMk id="14" creationId="{56D57ACF-90AD-474B-8D67-5CBA7751FFE1}"/>
          </ac:spMkLst>
        </pc:spChg>
      </pc:sldChg>
      <pc:sldChg chg="addSp modSp add mod modNotesTx">
        <pc:chgData name="Juliana Aparecida Fandaruff" userId="7262f55b-1752-44af-9108-fbb85bf5bc98" providerId="ADAL" clId="{8176DF71-8E13-42AD-A4C2-7D82AE038E19}" dt="2022-07-14T19:46:32.250" v="3198" actId="1076"/>
        <pc:sldMkLst>
          <pc:docMk/>
          <pc:sldMk cId="1374116311" sldId="537"/>
        </pc:sldMkLst>
        <pc:spChg chg="mod">
          <ac:chgData name="Juliana Aparecida Fandaruff" userId="7262f55b-1752-44af-9108-fbb85bf5bc98" providerId="ADAL" clId="{8176DF71-8E13-42AD-A4C2-7D82AE038E19}" dt="2022-07-14T19:46:08.265" v="3192" actId="20577"/>
          <ac:spMkLst>
            <pc:docMk/>
            <pc:sldMk cId="1374116311" sldId="537"/>
            <ac:spMk id="14" creationId="{56D57ACF-90AD-474B-8D67-5CBA7751FFE1}"/>
          </ac:spMkLst>
        </pc:spChg>
        <pc:picChg chg="add mod">
          <ac:chgData name="Juliana Aparecida Fandaruff" userId="7262f55b-1752-44af-9108-fbb85bf5bc98" providerId="ADAL" clId="{8176DF71-8E13-42AD-A4C2-7D82AE038E19}" dt="2022-07-14T19:46:32.250" v="3198" actId="1076"/>
          <ac:picMkLst>
            <pc:docMk/>
            <pc:sldMk cId="1374116311" sldId="537"/>
            <ac:picMk id="8" creationId="{598877F0-80C0-534E-8E30-DF8D759AE73B}"/>
          </ac:picMkLst>
        </pc:picChg>
      </pc:sldChg>
      <pc:sldChg chg="addSp delSp modSp add mod modNotesTx">
        <pc:chgData name="Juliana Aparecida Fandaruff" userId="7262f55b-1752-44af-9108-fbb85bf5bc98" providerId="ADAL" clId="{8176DF71-8E13-42AD-A4C2-7D82AE038E19}" dt="2022-07-14T19:47:41.793" v="3225" actId="1076"/>
        <pc:sldMkLst>
          <pc:docMk/>
          <pc:sldMk cId="2098265028" sldId="538"/>
        </pc:sldMkLst>
        <pc:spChg chg="mod">
          <ac:chgData name="Juliana Aparecida Fandaruff" userId="7262f55b-1752-44af-9108-fbb85bf5bc98" providerId="ADAL" clId="{8176DF71-8E13-42AD-A4C2-7D82AE038E19}" dt="2022-07-14T19:47:28.849" v="3222" actId="6549"/>
          <ac:spMkLst>
            <pc:docMk/>
            <pc:sldMk cId="2098265028" sldId="538"/>
            <ac:spMk id="14" creationId="{56D57ACF-90AD-474B-8D67-5CBA7751FFE1}"/>
          </ac:spMkLst>
        </pc:spChg>
        <pc:picChg chg="del">
          <ac:chgData name="Juliana Aparecida Fandaruff" userId="7262f55b-1752-44af-9108-fbb85bf5bc98" providerId="ADAL" clId="{8176DF71-8E13-42AD-A4C2-7D82AE038E19}" dt="2022-07-14T19:46:49.184" v="3200" actId="478"/>
          <ac:picMkLst>
            <pc:docMk/>
            <pc:sldMk cId="2098265028" sldId="538"/>
            <ac:picMk id="8" creationId="{598877F0-80C0-534E-8E30-DF8D759AE73B}"/>
          </ac:picMkLst>
        </pc:picChg>
        <pc:picChg chg="add mod">
          <ac:chgData name="Juliana Aparecida Fandaruff" userId="7262f55b-1752-44af-9108-fbb85bf5bc98" providerId="ADAL" clId="{8176DF71-8E13-42AD-A4C2-7D82AE038E19}" dt="2022-07-14T19:47:41.793" v="3225" actId="1076"/>
          <ac:picMkLst>
            <pc:docMk/>
            <pc:sldMk cId="2098265028" sldId="538"/>
            <ac:picMk id="12" creationId="{FDA183E4-5B55-1D1B-A731-BC356E3B0D73}"/>
          </ac:picMkLst>
        </pc:picChg>
      </pc:sldChg>
      <pc:sldChg chg="addSp delSp modSp add mod modNotesTx">
        <pc:chgData name="Juliana Aparecida Fandaruff" userId="7262f55b-1752-44af-9108-fbb85bf5bc98" providerId="ADAL" clId="{8176DF71-8E13-42AD-A4C2-7D82AE038E19}" dt="2022-07-14T19:49:09.666" v="3284" actId="6549"/>
        <pc:sldMkLst>
          <pc:docMk/>
          <pc:sldMk cId="3610997997" sldId="539"/>
        </pc:sldMkLst>
        <pc:spChg chg="mod">
          <ac:chgData name="Juliana Aparecida Fandaruff" userId="7262f55b-1752-44af-9108-fbb85bf5bc98" providerId="ADAL" clId="{8176DF71-8E13-42AD-A4C2-7D82AE038E19}" dt="2022-07-14T19:48:51.377" v="3281" actId="14100"/>
          <ac:spMkLst>
            <pc:docMk/>
            <pc:sldMk cId="3610997997" sldId="539"/>
            <ac:spMk id="14" creationId="{56D57ACF-90AD-474B-8D67-5CBA7751FFE1}"/>
          </ac:spMkLst>
        </pc:spChg>
        <pc:picChg chg="del">
          <ac:chgData name="Juliana Aparecida Fandaruff" userId="7262f55b-1752-44af-9108-fbb85bf5bc98" providerId="ADAL" clId="{8176DF71-8E13-42AD-A4C2-7D82AE038E19}" dt="2022-07-14T19:48:01.662" v="3227" actId="478"/>
          <ac:picMkLst>
            <pc:docMk/>
            <pc:sldMk cId="3610997997" sldId="539"/>
            <ac:picMk id="12" creationId="{FDA183E4-5B55-1D1B-A731-BC356E3B0D73}"/>
          </ac:picMkLst>
        </pc:picChg>
        <pc:picChg chg="add mod">
          <ac:chgData name="Juliana Aparecida Fandaruff" userId="7262f55b-1752-44af-9108-fbb85bf5bc98" providerId="ADAL" clId="{8176DF71-8E13-42AD-A4C2-7D82AE038E19}" dt="2022-07-14T19:48:57.635" v="3283" actId="1076"/>
          <ac:picMkLst>
            <pc:docMk/>
            <pc:sldMk cId="3610997997" sldId="539"/>
            <ac:picMk id="13" creationId="{880316FE-5EAF-E6C6-EEB4-EC00B39C162E}"/>
          </ac:picMkLst>
        </pc:picChg>
      </pc:sldChg>
      <pc:sldChg chg="delSp modSp add mod">
        <pc:chgData name="Juliana Aparecida Fandaruff" userId="7262f55b-1752-44af-9108-fbb85bf5bc98" providerId="ADAL" clId="{8176DF71-8E13-42AD-A4C2-7D82AE038E19}" dt="2022-07-14T20:02:44.520" v="3926" actId="14100"/>
        <pc:sldMkLst>
          <pc:docMk/>
          <pc:sldMk cId="3410530383" sldId="540"/>
        </pc:sldMkLst>
        <pc:spChg chg="mod">
          <ac:chgData name="Juliana Aparecida Fandaruff" userId="7262f55b-1752-44af-9108-fbb85bf5bc98" providerId="ADAL" clId="{8176DF71-8E13-42AD-A4C2-7D82AE038E19}" dt="2022-07-14T20:02:44.520" v="3926" actId="14100"/>
          <ac:spMkLst>
            <pc:docMk/>
            <pc:sldMk cId="3410530383" sldId="540"/>
            <ac:spMk id="14" creationId="{56D57ACF-90AD-474B-8D67-5CBA7751FFE1}"/>
          </ac:spMkLst>
        </pc:spChg>
        <pc:picChg chg="del">
          <ac:chgData name="Juliana Aparecida Fandaruff" userId="7262f55b-1752-44af-9108-fbb85bf5bc98" providerId="ADAL" clId="{8176DF71-8E13-42AD-A4C2-7D82AE038E19}" dt="2022-07-14T19:49:31.245" v="3286" actId="478"/>
          <ac:picMkLst>
            <pc:docMk/>
            <pc:sldMk cId="3410530383" sldId="540"/>
            <ac:picMk id="13" creationId="{880316FE-5EAF-E6C6-EEB4-EC00B39C162E}"/>
          </ac:picMkLst>
        </pc:picChg>
      </pc:sldChg>
      <pc:sldChg chg="addSp modSp add mod modNotesTx">
        <pc:chgData name="Juliana Aparecida Fandaruff" userId="7262f55b-1752-44af-9108-fbb85bf5bc98" providerId="ADAL" clId="{8176DF71-8E13-42AD-A4C2-7D82AE038E19}" dt="2022-07-14T20:02:23.016" v="3923" actId="14100"/>
        <pc:sldMkLst>
          <pc:docMk/>
          <pc:sldMk cId="297689937" sldId="541"/>
        </pc:sldMkLst>
        <pc:spChg chg="mod">
          <ac:chgData name="Juliana Aparecida Fandaruff" userId="7262f55b-1752-44af-9108-fbb85bf5bc98" providerId="ADAL" clId="{8176DF71-8E13-42AD-A4C2-7D82AE038E19}" dt="2022-07-14T20:02:23.016" v="3923" actId="14100"/>
          <ac:spMkLst>
            <pc:docMk/>
            <pc:sldMk cId="297689937" sldId="541"/>
            <ac:spMk id="14" creationId="{56D57ACF-90AD-474B-8D67-5CBA7751FFE1}"/>
          </ac:spMkLst>
        </pc:spChg>
        <pc:picChg chg="add mod">
          <ac:chgData name="Juliana Aparecida Fandaruff" userId="7262f55b-1752-44af-9108-fbb85bf5bc98" providerId="ADAL" clId="{8176DF71-8E13-42AD-A4C2-7D82AE038E19}" dt="2022-07-14T20:01:46.090" v="3897" actId="1076"/>
          <ac:picMkLst>
            <pc:docMk/>
            <pc:sldMk cId="297689937" sldId="541"/>
            <ac:picMk id="3" creationId="{89A3D6D1-A778-06A3-8590-DBAC3F198B5A}"/>
          </ac:picMkLst>
        </pc:picChg>
      </pc:sldChg>
      <pc:sldChg chg="addSp delSp modSp add mod modNotesTx">
        <pc:chgData name="Juliana Aparecida Fandaruff" userId="7262f55b-1752-44af-9108-fbb85bf5bc98" providerId="ADAL" clId="{8176DF71-8E13-42AD-A4C2-7D82AE038E19}" dt="2022-07-14T20:42:19.731" v="4693" actId="14100"/>
        <pc:sldMkLst>
          <pc:docMk/>
          <pc:sldMk cId="1736986375" sldId="542"/>
        </pc:sldMkLst>
        <pc:spChg chg="mod">
          <ac:chgData name="Juliana Aparecida Fandaruff" userId="7262f55b-1752-44af-9108-fbb85bf5bc98" providerId="ADAL" clId="{8176DF71-8E13-42AD-A4C2-7D82AE038E19}" dt="2022-07-14T20:41:55.510" v="4687" actId="14100"/>
          <ac:spMkLst>
            <pc:docMk/>
            <pc:sldMk cId="1736986375" sldId="542"/>
            <ac:spMk id="8" creationId="{75CED77B-9175-4628-8E1F-7012FA9B1609}"/>
          </ac:spMkLst>
        </pc:spChg>
        <pc:picChg chg="add mod">
          <ac:chgData name="Juliana Aparecida Fandaruff" userId="7262f55b-1752-44af-9108-fbb85bf5bc98" providerId="ADAL" clId="{8176DF71-8E13-42AD-A4C2-7D82AE038E19}" dt="2022-07-14T20:42:15.452" v="4692" actId="1076"/>
          <ac:picMkLst>
            <pc:docMk/>
            <pc:sldMk cId="1736986375" sldId="542"/>
            <ac:picMk id="9" creationId="{9C19196E-CF04-AE15-EFE6-C36E9DC62532}"/>
          </ac:picMkLst>
        </pc:picChg>
        <pc:picChg chg="add mod">
          <ac:chgData name="Juliana Aparecida Fandaruff" userId="7262f55b-1752-44af-9108-fbb85bf5bc98" providerId="ADAL" clId="{8176DF71-8E13-42AD-A4C2-7D82AE038E19}" dt="2022-07-14T20:42:19.731" v="4693" actId="14100"/>
          <ac:picMkLst>
            <pc:docMk/>
            <pc:sldMk cId="1736986375" sldId="542"/>
            <ac:picMk id="10" creationId="{C6581945-29A2-E011-7416-519D9FF3B1ED}"/>
          </ac:picMkLst>
        </pc:picChg>
        <pc:picChg chg="del">
          <ac:chgData name="Juliana Aparecida Fandaruff" userId="7262f55b-1752-44af-9108-fbb85bf5bc98" providerId="ADAL" clId="{8176DF71-8E13-42AD-A4C2-7D82AE038E19}" dt="2022-07-14T20:08:32.420" v="4142" actId="478"/>
          <ac:picMkLst>
            <pc:docMk/>
            <pc:sldMk cId="1736986375" sldId="542"/>
            <ac:picMk id="14" creationId="{F198C494-D2C1-3B35-9833-EB8182E6B088}"/>
          </ac:picMkLst>
        </pc:picChg>
      </pc:sldChg>
      <pc:sldChg chg="modSp add mod">
        <pc:chgData name="Juliana Aparecida Fandaruff" userId="7262f55b-1752-44af-9108-fbb85bf5bc98" providerId="ADAL" clId="{8176DF71-8E13-42AD-A4C2-7D82AE038E19}" dt="2022-07-14T20:43:07.056" v="4713" actId="5793"/>
        <pc:sldMkLst>
          <pc:docMk/>
          <pc:sldMk cId="2016925217" sldId="543"/>
        </pc:sldMkLst>
        <pc:spChg chg="mod">
          <ac:chgData name="Juliana Aparecida Fandaruff" userId="7262f55b-1752-44af-9108-fbb85bf5bc98" providerId="ADAL" clId="{8176DF71-8E13-42AD-A4C2-7D82AE038E19}" dt="2022-07-14T20:26:34.789" v="4355" actId="255"/>
          <ac:spMkLst>
            <pc:docMk/>
            <pc:sldMk cId="2016925217" sldId="543"/>
            <ac:spMk id="18" creationId="{DB9FD9C1-D7C9-4AEB-89B9-55165AB0EE03}"/>
          </ac:spMkLst>
        </pc:spChg>
        <pc:spChg chg="mod">
          <ac:chgData name="Juliana Aparecida Fandaruff" userId="7262f55b-1752-44af-9108-fbb85bf5bc98" providerId="ADAL" clId="{8176DF71-8E13-42AD-A4C2-7D82AE038E19}" dt="2022-07-14T20:43:07.056" v="4713" actId="5793"/>
          <ac:spMkLst>
            <pc:docMk/>
            <pc:sldMk cId="2016925217" sldId="543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8176DF71-8E13-42AD-A4C2-7D82AE038E19}" dt="2022-07-14T20:42:47.040" v="4704" actId="20577"/>
          <ac:spMkLst>
            <pc:docMk/>
            <pc:sldMk cId="2016925217" sldId="543"/>
            <ac:spMk id="35" creationId="{53D7213A-C5DD-4B68-AA5A-152E3019424B}"/>
          </ac:spMkLst>
        </pc:spChg>
      </pc:sldChg>
      <pc:sldChg chg="modSp add mod">
        <pc:chgData name="Juliana Aparecida Fandaruff" userId="7262f55b-1752-44af-9108-fbb85bf5bc98" providerId="ADAL" clId="{8176DF71-8E13-42AD-A4C2-7D82AE038E19}" dt="2022-07-14T20:43:30.476" v="4727" actId="120"/>
        <pc:sldMkLst>
          <pc:docMk/>
          <pc:sldMk cId="2380511642" sldId="544"/>
        </pc:sldMkLst>
        <pc:spChg chg="mod">
          <ac:chgData name="Juliana Aparecida Fandaruff" userId="7262f55b-1752-44af-9108-fbb85bf5bc98" providerId="ADAL" clId="{8176DF71-8E13-42AD-A4C2-7D82AE038E19}" dt="2022-07-14T20:43:30.476" v="4727" actId="120"/>
          <ac:spMkLst>
            <pc:docMk/>
            <pc:sldMk cId="2380511642" sldId="544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8176DF71-8E13-42AD-A4C2-7D82AE038E19}" dt="2022-07-14T20:43:16.142" v="4721" actId="20577"/>
          <ac:spMkLst>
            <pc:docMk/>
            <pc:sldMk cId="2380511642" sldId="544"/>
            <ac:spMk id="35" creationId="{53D7213A-C5DD-4B68-AA5A-152E3019424B}"/>
          </ac:spMkLst>
        </pc:spChg>
      </pc:sldChg>
      <pc:sldChg chg="modSp add mod">
        <pc:chgData name="Juliana Aparecida Fandaruff" userId="7262f55b-1752-44af-9108-fbb85bf5bc98" providerId="ADAL" clId="{8176DF71-8E13-42AD-A4C2-7D82AE038E19}" dt="2022-07-14T20:43:54.080" v="4754" actId="12"/>
        <pc:sldMkLst>
          <pc:docMk/>
          <pc:sldMk cId="3680049264" sldId="545"/>
        </pc:sldMkLst>
        <pc:spChg chg="mod">
          <ac:chgData name="Juliana Aparecida Fandaruff" userId="7262f55b-1752-44af-9108-fbb85bf5bc98" providerId="ADAL" clId="{8176DF71-8E13-42AD-A4C2-7D82AE038E19}" dt="2022-07-14T20:43:54.080" v="4754" actId="12"/>
          <ac:spMkLst>
            <pc:docMk/>
            <pc:sldMk cId="3680049264" sldId="545"/>
            <ac:spMk id="25" creationId="{5D479B6F-54E4-438A-920D-1A96A1E6DE6C}"/>
          </ac:spMkLst>
        </pc:spChg>
        <pc:spChg chg="mod">
          <ac:chgData name="Juliana Aparecida Fandaruff" userId="7262f55b-1752-44af-9108-fbb85bf5bc98" providerId="ADAL" clId="{8176DF71-8E13-42AD-A4C2-7D82AE038E19}" dt="2022-07-14T20:43:45.472" v="4738" actId="20577"/>
          <ac:spMkLst>
            <pc:docMk/>
            <pc:sldMk cId="3680049264" sldId="545"/>
            <ac:spMk id="35" creationId="{53D7213A-C5DD-4B68-AA5A-152E3019424B}"/>
          </ac:spMkLst>
        </pc:spChg>
      </pc:sldChg>
      <pc:sldChg chg="modSp mod">
        <pc:chgData name="Juliana Aparecida Fandaruff" userId="7262f55b-1752-44af-9108-fbb85bf5bc98" providerId="ADAL" clId="{8176DF71-8E13-42AD-A4C2-7D82AE038E19}" dt="2022-07-14T20:35:39.704" v="4590" actId="20577"/>
        <pc:sldMkLst>
          <pc:docMk/>
          <pc:sldMk cId="3754047094" sldId="546"/>
        </pc:sldMkLst>
        <pc:spChg chg="mod">
          <ac:chgData name="Juliana Aparecida Fandaruff" userId="7262f55b-1752-44af-9108-fbb85bf5bc98" providerId="ADAL" clId="{8176DF71-8E13-42AD-A4C2-7D82AE038E19}" dt="2022-07-14T20:35:39.704" v="4590" actId="20577"/>
          <ac:spMkLst>
            <pc:docMk/>
            <pc:sldMk cId="3754047094" sldId="546"/>
            <ac:spMk id="12" creationId="{94B1FFE7-34E9-4A13-9E70-576CD539FD13}"/>
          </ac:spMkLst>
        </pc:spChg>
      </pc:sldChg>
      <pc:sldChg chg="modSp mod">
        <pc:chgData name="Juliana Aparecida Fandaruff" userId="7262f55b-1752-44af-9108-fbb85bf5bc98" providerId="ADAL" clId="{8176DF71-8E13-42AD-A4C2-7D82AE038E19}" dt="2022-07-14T20:36:07.977" v="4597" actId="20577"/>
        <pc:sldMkLst>
          <pc:docMk/>
          <pc:sldMk cId="51378960" sldId="547"/>
        </pc:sldMkLst>
        <pc:spChg chg="mod">
          <ac:chgData name="Juliana Aparecida Fandaruff" userId="7262f55b-1752-44af-9108-fbb85bf5bc98" providerId="ADAL" clId="{8176DF71-8E13-42AD-A4C2-7D82AE038E19}" dt="2022-07-14T20:36:07.977" v="4597" actId="20577"/>
          <ac:spMkLst>
            <pc:docMk/>
            <pc:sldMk cId="51378960" sldId="547"/>
            <ac:spMk id="12" creationId="{94B1FFE7-34E9-4A13-9E70-576CD539FD13}"/>
          </ac:spMkLst>
        </pc:spChg>
      </pc:sldChg>
      <pc:sldChg chg="modSp mod">
        <pc:chgData name="Juliana Aparecida Fandaruff" userId="7262f55b-1752-44af-9108-fbb85bf5bc98" providerId="ADAL" clId="{8176DF71-8E13-42AD-A4C2-7D82AE038E19}" dt="2022-07-14T20:36:44.457" v="4607" actId="14100"/>
        <pc:sldMkLst>
          <pc:docMk/>
          <pc:sldMk cId="491961430" sldId="548"/>
        </pc:sldMkLst>
        <pc:spChg chg="mod">
          <ac:chgData name="Juliana Aparecida Fandaruff" userId="7262f55b-1752-44af-9108-fbb85bf5bc98" providerId="ADAL" clId="{8176DF71-8E13-42AD-A4C2-7D82AE038E19}" dt="2022-07-14T20:36:44.457" v="4607" actId="14100"/>
          <ac:spMkLst>
            <pc:docMk/>
            <pc:sldMk cId="491961430" sldId="548"/>
            <ac:spMk id="12" creationId="{94B1FFE7-34E9-4A13-9E70-576CD539FD13}"/>
          </ac:spMkLst>
        </pc:spChg>
      </pc:sldChg>
      <pc:sldChg chg="modSp mod">
        <pc:chgData name="Juliana Aparecida Fandaruff" userId="7262f55b-1752-44af-9108-fbb85bf5bc98" providerId="ADAL" clId="{8176DF71-8E13-42AD-A4C2-7D82AE038E19}" dt="2022-07-14T20:37:20.978" v="4624" actId="14100"/>
        <pc:sldMkLst>
          <pc:docMk/>
          <pc:sldMk cId="1796256741" sldId="549"/>
        </pc:sldMkLst>
        <pc:spChg chg="mod">
          <ac:chgData name="Juliana Aparecida Fandaruff" userId="7262f55b-1752-44af-9108-fbb85bf5bc98" providerId="ADAL" clId="{8176DF71-8E13-42AD-A4C2-7D82AE038E19}" dt="2022-07-14T20:37:20.978" v="4624" actId="14100"/>
          <ac:spMkLst>
            <pc:docMk/>
            <pc:sldMk cId="1796256741" sldId="549"/>
            <ac:spMk id="12" creationId="{94B1FFE7-34E9-4A13-9E70-576CD539FD13}"/>
          </ac:spMkLst>
        </pc:spChg>
      </pc:sldChg>
      <pc:sldChg chg="modSp mod">
        <pc:chgData name="Juliana Aparecida Fandaruff" userId="7262f55b-1752-44af-9108-fbb85bf5bc98" providerId="ADAL" clId="{8176DF71-8E13-42AD-A4C2-7D82AE038E19}" dt="2022-07-14T20:38:23.646" v="4675" actId="20577"/>
        <pc:sldMkLst>
          <pc:docMk/>
          <pc:sldMk cId="1288730529" sldId="550"/>
        </pc:sldMkLst>
        <pc:spChg chg="mod">
          <ac:chgData name="Juliana Aparecida Fandaruff" userId="7262f55b-1752-44af-9108-fbb85bf5bc98" providerId="ADAL" clId="{8176DF71-8E13-42AD-A4C2-7D82AE038E19}" dt="2022-07-14T20:38:23.646" v="4675" actId="20577"/>
          <ac:spMkLst>
            <pc:docMk/>
            <pc:sldMk cId="1288730529" sldId="550"/>
            <ac:spMk id="12" creationId="{94B1FFE7-34E9-4A13-9E70-576CD539FD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OBSERVAÇÃO: Nesse treinamento abordaremos somente Saída, Entrada e Customizados.</a:t>
            </a:r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6697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3089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pt-BR" dirty="0"/>
              <a:t>Falar das ferramentas disponíveis </a:t>
            </a:r>
            <a:r>
              <a:rPr lang="pt-BR" dirty="0" err="1"/>
              <a:t>Postman</a:t>
            </a:r>
            <a:r>
              <a:rPr lang="pt-BR" dirty="0"/>
              <a:t> e SOAPUI.</a:t>
            </a:r>
          </a:p>
          <a:p>
            <a:pPr marL="171450" indent="-171450">
              <a:buFontTx/>
              <a:buChar char="-"/>
            </a:pPr>
            <a:r>
              <a:rPr lang="pt-BR" dirty="0"/>
              <a:t>Pausa as 10:30 </a:t>
            </a:r>
            <a:r>
              <a:rPr lang="pt-BR" dirty="0" err="1"/>
              <a:t>hrs</a:t>
            </a:r>
            <a:r>
              <a:rPr lang="pt-BR" dirty="0"/>
              <a:t>.</a:t>
            </a:r>
          </a:p>
          <a:p>
            <a:pPr marL="171450" indent="-171450">
              <a:buFontTx/>
              <a:buChar char="-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9062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1 - </a:t>
            </a:r>
            <a:r>
              <a:rPr lang="pt-BR" sz="1200" b="0" i="0" dirty="0">
                <a:effectLst/>
                <a:latin typeface="Arial" panose="020B0604020202020204" pitchFamily="34" charset="0"/>
              </a:rPr>
              <a:t>WebService Entrada padrão Linx Microvix é uma oferta que visa facilitar a integração com sistemas terceiros. </a:t>
            </a:r>
            <a:r>
              <a:rPr lang="pt-BR" sz="1200" dirty="0">
                <a:latin typeface="Arial" panose="020B0604020202020204" pitchFamily="34" charset="0"/>
              </a:rPr>
              <a:t>Através dos métodos de entrada são populadas as tabelas do ERP Microvix.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Arial" panose="020B0604020202020204" pitchFamily="34" charset="0"/>
              </a:rPr>
              <a:t>2 - Abrimos uma OS para BD estimar as horas. Com a OP faturada os métodos são liberados para o portal.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Ao contrario do WS de saída, o de entrada</a:t>
            </a:r>
            <a:r>
              <a:rPr lang="pt-BR" sz="1200" dirty="0">
                <a:latin typeface="Arial" panose="020B0604020202020204" pitchFamily="34" charset="0"/>
              </a:rPr>
              <a:t> é contratado cada método individualmente.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4922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7712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Nesse caso os métodos customizados para clientes, não são os customizados do share.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Para os métodos acima, qualquer cliente pode contratar, customizado é somente a nomenclatura.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Abrir o share e mostrar os documentos de integração na pasta da arquitetura.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40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0146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Quando rodar a integração essas informações integrarem nas tabelas de produção.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API vai enviar os dados para a tabela temporária </a:t>
            </a:r>
            <a:r>
              <a:rPr lang="pt-BR" sz="1200" dirty="0" err="1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integracao_ws_produtos</a:t>
            </a: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quando  rodar a integração na madrugada o sistema pega as informações dessa tabela temporária e salva na tabela produtos.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67575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campo de transação serve para identificar cada linha como única dentro de um pedido. Essa numeração não pode se repetir, assim como o campo documento, que é o número do pedido controlado pelo sistema.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Transação nunca pode se repetir, pois é o vínculo (DE-PARA) que fazemos com os pedidos e itens dos sistema de origem, com os códigos no Microvix.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0606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3102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integração ocorre direto base a base. As informações integram no portal reservado integração e durante a madrugada elas sobem para o portal franqueadora e posteriormente para os portais das franquias e lojas próprias.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1397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1 - </a:t>
            </a:r>
            <a:r>
              <a:rPr lang="pt-B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é um conjunto de métodos ofertados e chamados por outros programas utilizando tecnologias Web;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2 - </a:t>
            </a:r>
            <a:r>
              <a:rPr lang="pt-BR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São utilizados para transferir dados através de protocolos de comunicação para diferentes plataformas, independentemente das linguagens de programação utilizadas.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3 - </a:t>
            </a:r>
            <a:r>
              <a:rPr lang="pt-BR" dirty="0">
                <a:latin typeface="Calibri" panose="020F0502020204030204" pitchFamily="34" charset="0"/>
                <a:cs typeface="Calibri" panose="020F0502020204030204" pitchFamily="34" charset="0"/>
              </a:rPr>
              <a:t>Alguns benefícios na utilização são a integração de informações e sistemas, redução no tempo de desenvolvimento, maior segurança, redução de custos, entre outros.</a:t>
            </a:r>
          </a:p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44081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338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 possível consultar por CNPJ, portal, chave, nome rede e nome grupo as chaves disponibilizadas para o cliente e se estão ativas ou não, e a data que foi cadastrada.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29898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7990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70410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2699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1 – o layout é único e padrão, não recebe customizações, somente melhorias, que são disponibilizadas para todos os clientes.</a:t>
            </a:r>
          </a:p>
          <a:p>
            <a:r>
              <a:rPr lang="pt-BR" dirty="0"/>
              <a:t>2 – Utiliza método POST do protocolo HTTP. </a:t>
            </a:r>
          </a:p>
          <a:p>
            <a:r>
              <a:rPr lang="pt-BR" dirty="0"/>
              <a:t>É enviado no corpo da requisição um texto em formato XML, onde o serviço executa a integração e devolve o resultado em formato XML ou em CSV. </a:t>
            </a:r>
          </a:p>
          <a:p>
            <a:r>
              <a:rPr lang="pt-BR" dirty="0"/>
              <a:t>O processo de integração é realizado de forma simultânea, pois a mesma requisição HTTP envia os dados, executa a integração e retorna o resultado.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566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1 – </a:t>
            </a: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 muito importante que da forma que as informações forem sendo extraídas nos métodos, elas sejam gravadas pelo cliente em bases locais, para somente receber as atualizações e informações novas. Essa prática garante a performance da API e não afeta as movimentações das lojas onde esta sendo extraída as informações, evitando lentidões e erros de time out.</a:t>
            </a:r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2 – </a:t>
            </a: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forma mais segura e rápida para extrair os dados novos ou que sofreram alguma alteração é utilizar o campo timestamp.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067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Observação: a chave de produção funciona para os dois ambientes homologação e produção.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2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São padrões </a:t>
            </a: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webservice, onde é possível buscar os registros das bases do ERP Microvix, de qualquer loja de um portal. </a:t>
            </a:r>
            <a:r>
              <a:rPr lang="pt-BR" sz="1200" dirty="0" err="1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</a:t>
            </a: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E, S, DS, DE, J, T, etc....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chamada dos métodos é sempre feita por CNPJ para o retorno das informações.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060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7952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093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325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14/07/2022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www.postman.com/downloads/" TargetMode="External"/><Relationship Id="rId4" Type="http://schemas.openxmlformats.org/officeDocument/2006/relationships/hyperlink" Target="https://share.linx.com.br/pages/viewpage.action?pageId=16864133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4.png"/><Relationship Id="rId7" Type="http://schemas.openxmlformats.org/officeDocument/2006/relationships/hyperlink" Target="https://webapi.microvix.com.br/1.0/importador.svc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ceitacao.microvix.com.br:8728/1.0/Importador.svc" TargetMode="External"/><Relationship Id="rId5" Type="http://schemas.openxmlformats.org/officeDocument/2006/relationships/hyperlink" Target="https://share.linx.com.br/pages/viewpage.action?pageId=220329671" TargetMode="Externa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share.linx.com.br/display/MODASERV/Portobello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share.linx.com.br/display/MODASERV/Samsung" TargetMode="Externa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share.linx.com.br/display/MODASERV/Electrolux?preview=/216642413/258365000/Ficha%20T%C3%A9cnica%20Arquitetura%20-%20Integra%C3%A7%C3%B5es%208.pdf" TargetMode="Externa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juliana.fandaruff@linx.com.b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aceitacao.microvix.com.br:8728/1.0/api/integracao" TargetMode="External"/><Relationship Id="rId4" Type="http://schemas.openxmlformats.org/officeDocument/2006/relationships/hyperlink" Target="https://webapi.microvix.com.br/1.0/api/integraca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Treinamento Webservice</a:t>
            </a:r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8" y="1108763"/>
            <a:ext cx="720210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 - Métodos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449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4AA268F0-AED8-2A46-B181-4FEB0B78D9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467" y="1865731"/>
            <a:ext cx="5923089" cy="412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44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Exemplo de request: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32EB7B5-534F-1464-EDE8-DD26CAB63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233" y="2479357"/>
            <a:ext cx="8209987" cy="326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5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44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Exemplo de request: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32EB7B5-534F-1464-EDE8-DD26CAB63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233" y="2479357"/>
            <a:ext cx="8209987" cy="326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45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4490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Vamos praticar?</a:t>
            </a:r>
          </a:p>
          <a:p>
            <a:pPr algn="l"/>
            <a:endParaRPr lang="pt-BR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pt-BR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– Baixar o documento do WS de Saída Padrão do Share</a:t>
            </a:r>
          </a:p>
          <a:p>
            <a:pPr algn="l"/>
            <a:r>
              <a:rPr lang="pt-BR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https://share.linx.com.br/pages/viewpage.action?pageId=168641333</a:t>
            </a:r>
            <a:endParaRPr lang="pt-BR" sz="16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pt-BR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pt-BR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– Abrir a ferramenta do </a:t>
            </a:r>
            <a:r>
              <a:rPr lang="pt-BR" dirty="0" err="1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Postman</a:t>
            </a:r>
            <a:endParaRPr lang="pt-BR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pt-BR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pt-BR" sz="1600" u="sng" dirty="0">
                <a:solidFill>
                  <a:srgbClr val="5B5FC7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 tooltip="https://www.postman.com/downloads/"/>
              </a:rPr>
              <a:t>https://www.postman.com/downloads/</a:t>
            </a:r>
            <a:endParaRPr lang="pt-BR" sz="1600" dirty="0">
              <a:solidFill>
                <a:srgbClr val="5B5FC7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pt-BR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pt-BR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– Disponibilizar a chamada do método LinxMovimento e executar em xml e CSV.</a:t>
            </a:r>
          </a:p>
          <a:p>
            <a:pPr algn="l"/>
            <a:endParaRPr lang="pt-BR" sz="20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9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Webservice de Entrada</a:t>
            </a:r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449539" y="1665171"/>
            <a:ext cx="932154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Finalidade do webservice de entrada¹;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Liberação das APIs de entrada é através do time de BD;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Solicitante deverá abrir uma TP na fila 47.6 – Arquitetura descrevendo os métodos a serem liberados²;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Documento de entrada: </a:t>
            </a:r>
            <a:r>
              <a:rPr lang="pt-BR" sz="1600" dirty="0">
                <a:latin typeface="Arial" panose="020B0604020202020204" pitchFamily="34" charset="0"/>
                <a:hlinkClick r:id="rId5"/>
              </a:rPr>
              <a:t>https://share.linx.com.br/pages/viewpage.action?pageId=220329671</a:t>
            </a: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CaixaDeTexto 25">
            <a:extLst>
              <a:ext uri="{FF2B5EF4-FFF2-40B4-BE49-F238E27FC236}">
                <a16:creationId xmlns:a16="http://schemas.microsoft.com/office/drawing/2014/main" id="{EA7E0EAA-6DE9-4420-8727-D5B980313D59}"/>
              </a:ext>
            </a:extLst>
          </p:cNvPr>
          <p:cNvSpPr txBox="1"/>
          <p:nvPr/>
        </p:nvSpPr>
        <p:spPr>
          <a:xfrm>
            <a:off x="2449539" y="4268028"/>
            <a:ext cx="85035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URL Homologação: </a:t>
            </a:r>
            <a:r>
              <a:rPr lang="pt-BR" sz="1800" dirty="0">
                <a:hlinkClick r:id="rId6"/>
              </a:rPr>
              <a:t>http://aceitacao.microvix.com.br:8728/1.0/Importador.svc</a:t>
            </a:r>
            <a:endParaRPr lang="pt-BR" sz="1800" dirty="0"/>
          </a:p>
          <a:p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URL Produção: </a:t>
            </a:r>
            <a:r>
              <a:rPr lang="pt-BR" sz="1800" dirty="0">
                <a:hlinkClick r:id="rId7"/>
              </a:rPr>
              <a:t>https://webapi.microvix.com.br/1.0/importador.svc</a:t>
            </a:r>
            <a:endParaRPr lang="pt-BR" sz="1800" dirty="0"/>
          </a:p>
          <a:p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Usuário: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linx_import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Senha: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linx_import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Chave: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xxxxx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;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7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449540" y="2084439"/>
            <a:ext cx="67141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Há 2 formatos de integrações de entrada: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Via API de entrada através dos métodos padrões e customizados;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Via portal integração, Base a Base;</a:t>
            </a:r>
          </a:p>
        </p:txBody>
      </p:sp>
      <p:sp>
        <p:nvSpPr>
          <p:cNvPr id="17" name="CaixaDeTexto 25">
            <a:extLst>
              <a:ext uri="{FF2B5EF4-FFF2-40B4-BE49-F238E27FC236}">
                <a16:creationId xmlns:a16="http://schemas.microsoft.com/office/drawing/2014/main" id="{EA7E0EAA-6DE9-4420-8727-D5B980313D59}"/>
              </a:ext>
            </a:extLst>
          </p:cNvPr>
          <p:cNvSpPr txBox="1"/>
          <p:nvPr/>
        </p:nvSpPr>
        <p:spPr>
          <a:xfrm>
            <a:off x="2449539" y="3716594"/>
            <a:ext cx="754986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Quanto aos métodos existem: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Métodos Padrões;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Métodos Customizados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;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2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449539" y="2084439"/>
            <a:ext cx="635033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Exemplos de métodos de entrada: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Produtos;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Clientes e Fornecedores;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Planos de Pagamento;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Orçamento e Pedidos de venda e Compra;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Tabelas de Preço;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Configuração Tributária;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Remanejamento de Mercadorias;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Cadastro de Serviços;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Cadastro de Dados Ópticos;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449540" y="1419477"/>
            <a:ext cx="619301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Métodos que integram em tempo real: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LinxAtualizaOrcamentosPosicao;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LinxCadastraClasses;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LinxCadastraClientesClasses;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LinxCadastraClientesEnderecosEntrega;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LinxCadastraClientesFornecedores;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LinxCadastraClientesFornecedoresContatos;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LinxCadastraDadosOpticosDav;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LinxCadastraImagensHD;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LinxCadastraNFeSerial;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LinxCadastraOrcamentos;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LinxCadastraProdutosImagensHD;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LinxCadastraProdutosUltimaCompra;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LinxCadastraSubClasses;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LinxCadastraTipoRegistroProfissional;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LinxCadastraVendedores;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42424"/>
                </a:solidFill>
                <a:effectLst/>
                <a:latin typeface="-apple-system"/>
              </a:rPr>
              <a:t>LinxCancelaOrcamento;</a:t>
            </a:r>
          </a:p>
          <a:p>
            <a:endParaRPr lang="pt-BR" sz="1600" dirty="0">
              <a:solidFill>
                <a:srgbClr val="242424"/>
              </a:solidFill>
              <a:latin typeface="-apple-system"/>
              <a:ea typeface="Roboto" panose="02000000000000000000" pitchFamily="2" charset="0"/>
            </a:endParaRPr>
          </a:p>
          <a:p>
            <a:r>
              <a:rPr lang="pt-BR" sz="1600" dirty="0">
                <a:solidFill>
                  <a:srgbClr val="242424"/>
                </a:solidFill>
                <a:latin typeface="-apple-system"/>
                <a:ea typeface="Roboto" panose="02000000000000000000" pitchFamily="2" charset="0"/>
              </a:rPr>
              <a:t>Os demais métodos integram 1x ao dia, durante a madrugada.</a:t>
            </a: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3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054943" y="1956618"/>
            <a:ext cx="648929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via API: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 informações são armazenadas em tabelas intermediárias do banco de dados;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Exemplo: integração de produtos;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pt-BR" sz="1600" b="1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OBSERVAÇÃO</a:t>
            </a: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 Por padrão o código do produto enviado na API não permanece o mesmo no Microvix. Quando o produto é salvo na tabela de produtos o sistema segue o sequencial do range e mantem o código da API salvo no campo </a:t>
            </a:r>
            <a:r>
              <a:rPr lang="pt-BR" sz="16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código_ws</a:t>
            </a: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O cliente pode solicitar a alteração na regra de integração para manter o código do sistema origem no Microvix.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2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Tipos de Webservices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445696" y="2838844"/>
            <a:ext cx="65613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Saída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Entrada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Seguro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Customizados</a:t>
            </a: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1887794" y="1419477"/>
            <a:ext cx="627298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via API: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de Orçamento/Pedido (</a:t>
            </a:r>
            <a:r>
              <a:rPr lang="pt-BR" sz="16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LinxCadastraOrcamento</a:t>
            </a: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9A3D6D1-A778-06A3-8590-DBAC3F198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7794" y="2451919"/>
            <a:ext cx="4039361" cy="400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054943" y="1956618"/>
            <a:ext cx="6489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via API: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598877F0-80C0-534E-8E30-DF8D759AE7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9197" y="2372746"/>
            <a:ext cx="9848237" cy="339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11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054943" y="1956618"/>
            <a:ext cx="64892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via portal integração: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FDA183E4-5B55-1D1B-A731-BC356E3B0D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5627" y="2642945"/>
            <a:ext cx="10096090" cy="236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6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2153266" y="1419476"/>
            <a:ext cx="59190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Exemplo de estrutura de método de entrada: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880316FE-5EAF-E6C6-EEB4-EC00B39C16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9601" y="1720645"/>
            <a:ext cx="4593883" cy="500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99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0FCAB50-F424-472D-A066-20EF91330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7097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2C1B356-6CE5-413A-8CFB-C7985E890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476"/>
            <a:ext cx="1073016" cy="4019048"/>
          </a:xfrm>
          <a:prstGeom prst="rect">
            <a:avLst/>
          </a:prstGeom>
        </p:spPr>
      </p:pic>
      <p:sp>
        <p:nvSpPr>
          <p:cNvPr id="10" name="CaixaDeTexto 31">
            <a:extLst>
              <a:ext uri="{FF2B5EF4-FFF2-40B4-BE49-F238E27FC236}">
                <a16:creationId xmlns:a16="http://schemas.microsoft.com/office/drawing/2014/main" id="{71BB7671-C007-4FAA-A064-0A2F186400E8}"/>
              </a:ext>
            </a:extLst>
          </p:cNvPr>
          <p:cNvSpPr txBox="1"/>
          <p:nvPr/>
        </p:nvSpPr>
        <p:spPr>
          <a:xfrm>
            <a:off x="1128399" y="539050"/>
            <a:ext cx="520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411E5A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11" name="Retângulo 34">
            <a:extLst>
              <a:ext uri="{FF2B5EF4-FFF2-40B4-BE49-F238E27FC236}">
                <a16:creationId xmlns:a16="http://schemas.microsoft.com/office/drawing/2014/main" id="{C6253FB4-108A-46E2-8A59-B4F27C407A37}"/>
              </a:ext>
            </a:extLst>
          </p:cNvPr>
          <p:cNvSpPr/>
          <p:nvPr/>
        </p:nvSpPr>
        <p:spPr>
          <a:xfrm>
            <a:off x="7074028" y="608299"/>
            <a:ext cx="46970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6E4B87"/>
                </a:solidFill>
                <a:latin typeface="Dosis" panose="02010503020202060003" pitchFamily="2" charset="0"/>
              </a:rPr>
              <a:t>Webservice Entrada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D57ACF-90AD-474B-8D67-5CBA7751FFE1}"/>
              </a:ext>
            </a:extLst>
          </p:cNvPr>
          <p:cNvSpPr txBox="1"/>
          <p:nvPr/>
        </p:nvSpPr>
        <p:spPr>
          <a:xfrm>
            <a:off x="1632155" y="2399071"/>
            <a:ext cx="775765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Vamos praticar?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1 – Abrir o </a:t>
            </a:r>
            <a:r>
              <a:rPr lang="pt-BR" sz="16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Postman</a:t>
            </a: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preparar o ambiente, adicionar os </a:t>
            </a:r>
            <a:r>
              <a:rPr lang="pt-BR" sz="16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Headers</a:t>
            </a: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 a URL;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 – disponibilizar o request </a:t>
            </a:r>
            <a:r>
              <a:rPr lang="pt-BR" sz="16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LinxCadastraxxxx</a:t>
            </a: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;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FF3FED8-DD9D-4E80-B41E-BC49016EB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3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94735" y="3342969"/>
            <a:ext cx="4060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TOOLS</a:t>
            </a:r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6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31">
            <a:extLst>
              <a:ext uri="{FF2B5EF4-FFF2-40B4-BE49-F238E27FC236}">
                <a16:creationId xmlns:a16="http://schemas.microsoft.com/office/drawing/2014/main" id="{095491FE-E10C-413D-8675-CBE8FB415C13}"/>
              </a:ext>
            </a:extLst>
          </p:cNvPr>
          <p:cNvSpPr txBox="1"/>
          <p:nvPr/>
        </p:nvSpPr>
        <p:spPr>
          <a:xfrm>
            <a:off x="554762" y="62346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6E4B87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8" name="CaixaDeTexto 21">
            <a:extLst>
              <a:ext uri="{FF2B5EF4-FFF2-40B4-BE49-F238E27FC236}">
                <a16:creationId xmlns:a16="http://schemas.microsoft.com/office/drawing/2014/main" id="{75CED77B-9175-4628-8E1F-7012FA9B1609}"/>
              </a:ext>
            </a:extLst>
          </p:cNvPr>
          <p:cNvSpPr txBox="1"/>
          <p:nvPr/>
        </p:nvSpPr>
        <p:spPr>
          <a:xfrm>
            <a:off x="678427" y="1866851"/>
            <a:ext cx="62238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Através da ferramenta do Tools é possível consultar os dados disponibilizados aos clientes;</a:t>
            </a:r>
          </a:p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Menu Webservice&gt;Webservice - Consultar</a:t>
            </a:r>
          </a:p>
          <a:p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CFEE7240-110F-4FDF-9A34-A2A4E0E6B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0" y="11524"/>
            <a:ext cx="3968750" cy="68580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0362D74-CBBA-4E3A-BF16-CE0BE8CB1155}"/>
              </a:ext>
            </a:extLst>
          </p:cNvPr>
          <p:cNvSpPr/>
          <p:nvPr/>
        </p:nvSpPr>
        <p:spPr>
          <a:xfrm>
            <a:off x="-890111" y="378790"/>
            <a:ext cx="6753883" cy="124339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3A6140-6D9D-438D-B411-7CBD375D9A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F198C494-D2C1-3B35-9833-EB8182E6B0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600" y="2910348"/>
            <a:ext cx="7257207" cy="385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4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31">
            <a:extLst>
              <a:ext uri="{FF2B5EF4-FFF2-40B4-BE49-F238E27FC236}">
                <a16:creationId xmlns:a16="http://schemas.microsoft.com/office/drawing/2014/main" id="{095491FE-E10C-413D-8675-CBE8FB415C13}"/>
              </a:ext>
            </a:extLst>
          </p:cNvPr>
          <p:cNvSpPr txBox="1"/>
          <p:nvPr/>
        </p:nvSpPr>
        <p:spPr>
          <a:xfrm>
            <a:off x="554762" y="62346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6E4B87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8" name="CaixaDeTexto 21">
            <a:extLst>
              <a:ext uri="{FF2B5EF4-FFF2-40B4-BE49-F238E27FC236}">
                <a16:creationId xmlns:a16="http://schemas.microsoft.com/office/drawing/2014/main" id="{75CED77B-9175-4628-8E1F-7012FA9B1609}"/>
              </a:ext>
            </a:extLst>
          </p:cNvPr>
          <p:cNvSpPr txBox="1"/>
          <p:nvPr/>
        </p:nvSpPr>
        <p:spPr>
          <a:xfrm>
            <a:off x="1084702" y="1816036"/>
            <a:ext cx="632855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Também é possível consultar o detalhamento da integração dos clientes;</a:t>
            </a:r>
          </a:p>
          <a:p>
            <a:endParaRPr lang="pt-BR" sz="14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Pagina inicial, clicar em Documentação de Integrações, Exportações e Replicações;</a:t>
            </a:r>
          </a:p>
          <a:p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pt-BR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CFEE7240-110F-4FDF-9A34-A2A4E0E6B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0" y="11524"/>
            <a:ext cx="3968750" cy="68580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0362D74-CBBA-4E3A-BF16-CE0BE8CB1155}"/>
              </a:ext>
            </a:extLst>
          </p:cNvPr>
          <p:cNvSpPr/>
          <p:nvPr/>
        </p:nvSpPr>
        <p:spPr>
          <a:xfrm>
            <a:off x="-890111" y="378790"/>
            <a:ext cx="6753883" cy="124339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3A6140-6D9D-438D-B411-7CBD375D9A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C19196E-CF04-AE15-EFE6-C36E9DC625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711" y="2758567"/>
            <a:ext cx="4759548" cy="131425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C6581945-29A2-E011-7416-519D9FF3B1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4272" y="4072817"/>
            <a:ext cx="5921131" cy="258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98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3146324"/>
            <a:ext cx="45998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Customizados</a:t>
            </a:r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5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Customizados Portobello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815347" y="3085377"/>
            <a:ext cx="705624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base a base e via API</a:t>
            </a:r>
          </a:p>
          <a:p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pt-BR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https://share.linx.com.br/display/MODASERV/Portobello</a:t>
            </a:r>
            <a:endParaRPr lang="pt-BR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2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Conceito Geral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445696" y="2838844"/>
            <a:ext cx="65613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 que é Webservice?</a:t>
            </a:r>
          </a:p>
          <a:p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que serve ?</a:t>
            </a:r>
          </a:p>
          <a:p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Quais os benefícios?</a:t>
            </a: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7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Customizados Samsung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2815347" y="3085377"/>
            <a:ext cx="7056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via API, não tem portal integração.</a:t>
            </a:r>
          </a:p>
          <a:p>
            <a:pPr algn="ctr"/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pt-BR" sz="18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https://share.linx.com.br/display/MODASERV/Samsung</a:t>
            </a:r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1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B361C1B4-862E-4295-9E4A-7E0103100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88159"/>
            <a:ext cx="952381" cy="1669841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5075459-50DC-4851-A4AA-1DA38DE35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399885" y="0"/>
            <a:ext cx="787302" cy="187936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D50AAC-6E07-45EE-A31B-1C126530EBD7}"/>
              </a:ext>
            </a:extLst>
          </p:cNvPr>
          <p:cNvSpPr/>
          <p:nvPr/>
        </p:nvSpPr>
        <p:spPr>
          <a:xfrm>
            <a:off x="1137536" y="1190171"/>
            <a:ext cx="9690121" cy="4862286"/>
          </a:xfrm>
          <a:prstGeom prst="roundRect">
            <a:avLst>
              <a:gd name="adj" fmla="val 25622"/>
            </a:avLst>
          </a:prstGeom>
          <a:noFill/>
          <a:ln w="38100">
            <a:solidFill>
              <a:srgbClr val="FFB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442538" y="785240"/>
            <a:ext cx="508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53D7213A-C5DD-4B68-AA5A-152E3019424B}"/>
              </a:ext>
            </a:extLst>
          </p:cNvPr>
          <p:cNvSpPr/>
          <p:nvPr/>
        </p:nvSpPr>
        <p:spPr>
          <a:xfrm>
            <a:off x="3211977" y="1802971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Customizados Electrolux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D479B6F-54E4-438A-920D-1A96A1E6DE6C}"/>
              </a:ext>
            </a:extLst>
          </p:cNvPr>
          <p:cNvSpPr txBox="1"/>
          <p:nvPr/>
        </p:nvSpPr>
        <p:spPr>
          <a:xfrm>
            <a:off x="1700980" y="3085377"/>
            <a:ext cx="89768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rgbClr val="6E4B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via API, não tem portal integração.</a:t>
            </a:r>
          </a:p>
          <a:p>
            <a:pPr algn="ctr"/>
            <a:endParaRPr lang="pt-BR" sz="2300" dirty="0">
              <a:solidFill>
                <a:srgbClr val="6E4B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/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https://share.linx.com.br/display/MODASERV/Electrolux?preview=/216642413/258365000/Ficha%20T%C3%A9cnica%20Arquitetura%20-%20Integra%C3%A7%C3%B5es%208.pdf</a:t>
            </a:r>
            <a:endParaRPr lang="pt-BR" sz="16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 descr="Logo, icon&#10;&#10;Description automatically generated">
            <a:extLst>
              <a:ext uri="{FF2B5EF4-FFF2-40B4-BE49-F238E27FC236}">
                <a16:creationId xmlns:a16="http://schemas.microsoft.com/office/drawing/2014/main" id="{D0DDEF18-201A-4106-92F8-662894ABEE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16" y="6120490"/>
            <a:ext cx="800686" cy="4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0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Obrigada!</a:t>
            </a:r>
          </a:p>
          <a:p>
            <a:endParaRPr lang="pt-BR" sz="6000" dirty="0">
              <a:solidFill>
                <a:srgbClr val="512373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pt-BR" sz="6000" dirty="0">
              <a:solidFill>
                <a:srgbClr val="512373"/>
              </a:solidFill>
              <a:latin typeface="Calibri Light" panose="020F0302020204030204"/>
              <a:ea typeface="+mj-ea"/>
              <a:cs typeface="+mj-cs"/>
            </a:endParaRPr>
          </a:p>
          <a:p>
            <a:pPr algn="r"/>
            <a:r>
              <a:rPr lang="pt-BR" dirty="0">
                <a:solidFill>
                  <a:srgbClr val="512373"/>
                </a:solidFill>
                <a:latin typeface="Calibri Light" panose="020F0302020204030204"/>
                <a:ea typeface="+mj-ea"/>
                <a:cs typeface="+mj-cs"/>
                <a:hlinkClick r:id="rId4"/>
              </a:rPr>
              <a:t>juliana.fandaruff@linx.com.br</a:t>
            </a:r>
            <a:endParaRPr lang="pt-BR" dirty="0">
              <a:solidFill>
                <a:srgbClr val="512373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3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301794A-9CFF-4E8A-8018-BF47E61D4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0"/>
            <a:ext cx="6324600" cy="6858000"/>
          </a:xfrm>
          <a:prstGeom prst="rect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83B8A291-A48A-476A-8406-8A6912F3E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49" y="413556"/>
            <a:ext cx="6393651" cy="644444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B1FFE7-34E9-4A13-9E70-576CD539FD13}"/>
              </a:ext>
            </a:extLst>
          </p:cNvPr>
          <p:cNvSpPr txBox="1"/>
          <p:nvPr/>
        </p:nvSpPr>
        <p:spPr>
          <a:xfrm>
            <a:off x="817723" y="2321004"/>
            <a:ext cx="4902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pt-BR" sz="6000" b="0" i="0" u="none" strike="noStrike" kern="1200" cap="none" spc="0" normalizeH="0" baseline="0" noProof="0" dirty="0">
                <a:ln>
                  <a:noFill/>
                </a:ln>
                <a:solidFill>
                  <a:srgbClr val="51237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Webservice de Saída Padrão</a:t>
            </a:r>
            <a:endParaRPr lang="pt-BR" sz="4600" dirty="0">
              <a:solidFill>
                <a:srgbClr val="512373"/>
              </a:solidFill>
              <a:latin typeface="Dosis ExtraBold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1A871C7D-94FE-4A53-A132-D7F4685380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52" y="6144468"/>
            <a:ext cx="989171" cy="57436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00BB6E9C-513E-46D7-BAD6-194CF222F4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55" y="2440429"/>
            <a:ext cx="2844445" cy="1714286"/>
          </a:xfrm>
          <a:prstGeom prst="rect">
            <a:avLst/>
          </a:prstGeom>
        </p:spPr>
      </p:pic>
      <p:pic>
        <p:nvPicPr>
          <p:cNvPr id="19" name="Picture 18" descr="Icon&#10;&#10;Description automatically generated with medium confidence">
            <a:extLst>
              <a:ext uri="{FF2B5EF4-FFF2-40B4-BE49-F238E27FC236}">
                <a16:creationId xmlns:a16="http://schemas.microsoft.com/office/drawing/2014/main" id="{E0AA2D77-6F8B-4D61-9A1E-DC287AC6C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2" y="-1"/>
            <a:ext cx="1422222" cy="12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4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153265"/>
            <a:ext cx="61485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Possibilita o acesso aos dados diretamente a base do Microvix em tempo real¹.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contratar essa solução o cliente necessita contratar horas de ativação + mensalidade.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liberar a chave de acesso, deverá ser aberta uma TP na fila 47.6 – Arquitetura.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Integração disponibilizada através de um serviço da web².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5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2614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Extração de dados em base local¹;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Timestamp²;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Exemplo da utilização do timestamp: </a:t>
            </a: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cliente pesquisa uma vez todo o passado da loja com timestamp zero, grava essas informações na sua base local, quando for realizar a consulta novamente informa o ultimo timestamp da consulta anterior. Dessa forma irá retornar somente os registros alterados e adicionados. Dessa forma o cliente estará populando a base de forma incremental.</a:t>
            </a:r>
          </a:p>
          <a:p>
            <a:pPr algn="l"/>
            <a:endParaRPr lang="pt-BR" sz="16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pt-BR" sz="16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Atenção</a:t>
            </a: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Os timestamp do Microvix, são do SQL Server, do tipo incremental, que correspondem a um contador relativo a vida do banco de dados. Eles não representam tempo. Assim cada timestamp é único.</a:t>
            </a: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1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55412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2614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Credenciais de acesso: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Ambiente de Produção: </a:t>
            </a:r>
            <a:r>
              <a:rPr lang="pt-BR" sz="1600" dirty="0">
                <a:hlinkClick r:id="rId4"/>
              </a:rPr>
              <a:t>https://webapi.microvix.com.br/1.0/api/integracao</a:t>
            </a:r>
            <a:endParaRPr lang="pt-BR" sz="16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Ambiente de Homologação: </a:t>
            </a:r>
            <a:r>
              <a:rPr lang="pt-BR" sz="1600" dirty="0">
                <a:hlinkClick r:id="rId5"/>
              </a:rPr>
              <a:t>http://aceitacao.microvix.com.br:8728/1.0/api/integracao</a:t>
            </a:r>
            <a:endParaRPr lang="pt-BR" sz="16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Usuário: </a:t>
            </a:r>
            <a:r>
              <a:rPr lang="pt-BR" sz="1600" dirty="0" err="1"/>
              <a:t>linx_export</a:t>
            </a:r>
            <a:endParaRPr lang="pt-BR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Senha: </a:t>
            </a:r>
            <a:r>
              <a:rPr lang="pt-BR" sz="1600" dirty="0" err="1"/>
              <a:t>linx_export</a:t>
            </a:r>
            <a:endParaRPr lang="pt-BR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Chave: </a:t>
            </a:r>
            <a:r>
              <a:rPr lang="pt-BR" sz="16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xxxxxx</a:t>
            </a: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9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8" y="1108763"/>
            <a:ext cx="723988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 - Métodos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4490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/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Exemplos de métodos:</a:t>
            </a:r>
          </a:p>
          <a:p>
            <a:pPr algn="l"/>
            <a:endParaRPr lang="pt-BR" sz="16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b="1" dirty="0">
                <a:latin typeface="Segoe UI" panose="020B0502040204020203" pitchFamily="34" charset="0"/>
                <a:cs typeface="Times New Roman" panose="02020603050405020304" pitchFamily="18" charset="0"/>
              </a:rPr>
              <a:t>LinxMovimento: </a:t>
            </a:r>
            <a:r>
              <a:rPr lang="pt-BR" sz="1600" dirty="0">
                <a:latin typeface="Segoe UI" panose="020B0502040204020203" pitchFamily="34" charset="0"/>
                <a:cs typeface="Times New Roman" panose="02020603050405020304" pitchFamily="18" charset="0"/>
              </a:rPr>
              <a:t>Retorna as movimentações de entradas e saídas de acordo com a loja e data pesquisada;</a:t>
            </a:r>
          </a:p>
          <a:p>
            <a:pPr algn="l"/>
            <a:endParaRPr lang="pt-BR" sz="16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b="1" dirty="0" err="1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LinxMovimentoPlanos</a:t>
            </a: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1600" dirty="0">
                <a:latin typeface="Segoe UI" panose="020B0502040204020203" pitchFamily="34" charset="0"/>
                <a:cs typeface="Times New Roman" panose="02020603050405020304" pitchFamily="18" charset="0"/>
              </a:rPr>
              <a:t>Retorna os Planos de Pagamentos realizados nas movimentações;</a:t>
            </a:r>
          </a:p>
          <a:p>
            <a:pPr algn="l"/>
            <a:endParaRPr lang="pt-BR" sz="16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b="1" dirty="0" err="1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LinxMovimentoCartões</a:t>
            </a: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1600" dirty="0">
                <a:latin typeface="Segoe UI" panose="020B0502040204020203" pitchFamily="34" charset="0"/>
                <a:cs typeface="Times New Roman" panose="02020603050405020304" pitchFamily="18" charset="0"/>
              </a:rPr>
              <a:t>Retorna informações dos cartões utilizados nas movimentações de venda de acordo com a loja </a:t>
            </a:r>
            <a:r>
              <a:rPr lang="pt-BR" sz="1600">
                <a:latin typeface="Segoe UI" panose="020B0502040204020203" pitchFamily="34" charset="0"/>
                <a:cs typeface="Times New Roman" panose="02020603050405020304" pitchFamily="18" charset="0"/>
              </a:rPr>
              <a:t>pesquisada;</a:t>
            </a:r>
          </a:p>
          <a:p>
            <a:pPr algn="l"/>
            <a:endParaRPr lang="pt-BR" sz="1600" dirty="0"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b="1" dirty="0" err="1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LinxClientesFornec</a:t>
            </a:r>
            <a:r>
              <a:rPr lang="pt-BR" sz="16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t-BR" sz="1600" dirty="0">
                <a:latin typeface="Segoe UI" panose="020B0502040204020203" pitchFamily="34" charset="0"/>
                <a:cs typeface="Times New Roman" panose="02020603050405020304" pitchFamily="18" charset="0"/>
              </a:rPr>
              <a:t>Retorna os Clientes/Fornecedores cadastrados no portal e data pesquisada;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8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AF48CBC-D4AF-4B2C-83DE-AD32012644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0" y="0"/>
            <a:ext cx="3327400" cy="6858000"/>
          </a:xfrm>
          <a:prstGeom prst="rect">
            <a:avLst/>
          </a:prstGeom>
        </p:spPr>
      </p:pic>
      <p:sp>
        <p:nvSpPr>
          <p:cNvPr id="8" name="CaixaDeTexto 31">
            <a:extLst>
              <a:ext uri="{FF2B5EF4-FFF2-40B4-BE49-F238E27FC236}">
                <a16:creationId xmlns:a16="http://schemas.microsoft.com/office/drawing/2014/main" id="{2334EADC-9032-43C6-97C6-B0CC12A4DE66}"/>
              </a:ext>
            </a:extLst>
          </p:cNvPr>
          <p:cNvSpPr txBox="1"/>
          <p:nvPr/>
        </p:nvSpPr>
        <p:spPr>
          <a:xfrm>
            <a:off x="606258" y="449284"/>
            <a:ext cx="579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224D52"/>
                </a:solidFill>
                <a:latin typeface="Dosis ExtraBold" pitchFamily="2" charset="0"/>
              </a:rPr>
              <a:t>Treinamento Webservice</a:t>
            </a:r>
          </a:p>
        </p:txBody>
      </p:sp>
      <p:sp>
        <p:nvSpPr>
          <p:cNvPr id="9" name="Retângulo 34">
            <a:extLst>
              <a:ext uri="{FF2B5EF4-FFF2-40B4-BE49-F238E27FC236}">
                <a16:creationId xmlns:a16="http://schemas.microsoft.com/office/drawing/2014/main" id="{73FA5AE1-6B89-4005-AD13-6165B12A1EFC}"/>
              </a:ext>
            </a:extLst>
          </p:cNvPr>
          <p:cNvSpPr/>
          <p:nvPr/>
        </p:nvSpPr>
        <p:spPr>
          <a:xfrm>
            <a:off x="606259" y="1108763"/>
            <a:ext cx="706290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 panose="02010503020202060003" pitchFamily="2" charset="0"/>
              </a:rPr>
              <a:t>Webservice de Saída Padrão - Métodos</a:t>
            </a:r>
          </a:p>
        </p:txBody>
      </p:sp>
      <p:sp>
        <p:nvSpPr>
          <p:cNvPr id="10" name="CaixaDeTexto 21">
            <a:extLst>
              <a:ext uri="{FF2B5EF4-FFF2-40B4-BE49-F238E27FC236}">
                <a16:creationId xmlns:a16="http://schemas.microsoft.com/office/drawing/2014/main" id="{04AFEB74-60CA-456B-B411-391CFCFF0A1D}"/>
              </a:ext>
            </a:extLst>
          </p:cNvPr>
          <p:cNvSpPr txBox="1"/>
          <p:nvPr/>
        </p:nvSpPr>
        <p:spPr>
          <a:xfrm>
            <a:off x="606258" y="2033081"/>
            <a:ext cx="6449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76529-7A72-44E0-A2F6-15DE25E2F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14EF94F4-9E31-3A78-6F5E-3607225575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258" y="1836082"/>
            <a:ext cx="6591092" cy="415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0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FD821276FFE34DB436FDB86BF125FC" ma:contentTypeVersion="18" ma:contentTypeDescription="Crie um novo documento." ma:contentTypeScope="" ma:versionID="4d37d463e225631cf66e26eaa27b0550">
  <xsd:schema xmlns:xsd="http://www.w3.org/2001/XMLSchema" xmlns:xs="http://www.w3.org/2001/XMLSchema" xmlns:p="http://schemas.microsoft.com/office/2006/metadata/properties" xmlns:ns2="1a3a4dd2-8c32-4dce-a471-9d6baf484d86" xmlns:ns3="fe063af6-a0f8-4f4d-a990-ed92dc112942" targetNamespace="http://schemas.microsoft.com/office/2006/metadata/properties" ma:root="true" ma:fieldsID="8bfb309a8e0b76e0c1db1d84db4a246f" ns2:_="" ns3:_="">
    <xsd:import namespace="1a3a4dd2-8c32-4dce-a471-9d6baf484d86"/>
    <xsd:import namespace="fe063af6-a0f8-4f4d-a990-ed92dc1129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a4dd2-8c32-4dce-a471-9d6baf484d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63af6-a0f8-4f4d-a990-ed92dc11294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2d2c849-30ca-498c-8886-f26a455bb54c}" ma:internalName="TaxCatchAll" ma:showField="CatchAllData" ma:web="fe063af6-a0f8-4f4d-a990-ed92dc1129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063af6-a0f8-4f4d-a990-ed92dc112942" xsi:nil="true"/>
    <lcf76f155ced4ddcb4097134ff3c332f xmlns="1a3a4dd2-8c32-4dce-a471-9d6baf484d8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D69DBE-2DE4-409A-8177-DA1E0ECE3ECA}"/>
</file>

<file path=customXml/itemProps2.xml><?xml version="1.0" encoding="utf-8"?>
<ds:datastoreItem xmlns:ds="http://schemas.openxmlformats.org/officeDocument/2006/customXml" ds:itemID="{C080CE59-7F52-49D5-9B5D-588212732A4A}"/>
</file>

<file path=customXml/itemProps3.xml><?xml version="1.0" encoding="utf-8"?>
<ds:datastoreItem xmlns:ds="http://schemas.openxmlformats.org/officeDocument/2006/customXml" ds:itemID="{78DE36E7-736C-4CA8-953D-81090F3D800A}"/>
</file>

<file path=docProps/app.xml><?xml version="1.0" encoding="utf-8"?>
<Properties xmlns="http://schemas.openxmlformats.org/officeDocument/2006/extended-properties" xmlns:vt="http://schemas.openxmlformats.org/officeDocument/2006/docPropsVTypes">
  <TotalTime>4415</TotalTime>
  <Words>1732</Words>
  <Application>Microsoft Office PowerPoint</Application>
  <PresentationFormat>Widescreen</PresentationFormat>
  <Paragraphs>260</Paragraphs>
  <Slides>32</Slides>
  <Notes>26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41" baseType="lpstr">
      <vt:lpstr>Dosis ExtraBold</vt:lpstr>
      <vt:lpstr>Calibri</vt:lpstr>
      <vt:lpstr>-apple-system</vt:lpstr>
      <vt:lpstr>Calibri Light</vt:lpstr>
      <vt:lpstr>Dosis</vt:lpstr>
      <vt:lpstr>Roboto</vt:lpstr>
      <vt:lpstr>Segoe UI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lastModifiedBy>Juliana Aparecida Fandaruff</cp:lastModifiedBy>
  <cp:revision>641</cp:revision>
  <dcterms:created xsi:type="dcterms:W3CDTF">2020-06-26T23:06:56Z</dcterms:created>
  <dcterms:modified xsi:type="dcterms:W3CDTF">2022-07-14T20:50:54Z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0x010100C3FD821276FFE34DB436FDB86BF125FC</vt:lpwstr>
  </property>
</Properties>
</file>